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ags/tag1.xml" ContentType="application/vnd.openxmlformats-officedocument.presentationml.tags+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2.xml" ContentType="application/vnd.openxmlformats-officedocument.theme+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3.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theme/theme4.xml" ContentType="application/vnd.openxmlformats-officedocument.theme+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5.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theme/theme6.xml" ContentType="application/vnd.openxmlformats-officedocument.theme+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theme/theme7.xml" ContentType="application/vnd.openxmlformats-officedocument.theme+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theme/theme8.xml" ContentType="application/vnd.openxmlformats-officedocument.theme+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9.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10.xml" ContentType="application/vnd.openxmlformats-officedocument.theme+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11.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theme/theme12.xml" ContentType="application/vnd.openxmlformats-officedocument.theme+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13.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theme/theme14.xml" ContentType="application/vnd.openxmlformats-officedocument.theme+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theme/theme15.xml" ContentType="application/vnd.openxmlformats-officedocument.theme+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7FFFFB62_11389D73.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tags/tag8.xml" ContentType="application/vnd.openxmlformats-officedocument.presentationml.tags+xml"/>
  <Override PartName="/ppt/notesSlides/notesSlide78.xml" ContentType="application/vnd.openxmlformats-officedocument.presentationml.notesSlide+xml"/>
  <Override PartName="/ppt/tags/tag9.xml" ContentType="application/vnd.openxmlformats-officedocument.presentationml.tags+xml"/>
  <Override PartName="/ppt/notesSlides/notesSlide79.xml" ContentType="application/vnd.openxmlformats-officedocument.presentationml.notesSlide+xml"/>
  <Override PartName="/ppt/tags/tag10.xml" ContentType="application/vnd.openxmlformats-officedocument.presentationml.tag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comments/modernComment_147_1E084898.xml" ContentType="application/vnd.ms-powerpoint.comments+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850" r:id="rId5"/>
    <p:sldMasterId id="2147486069" r:id="rId6"/>
    <p:sldMasterId id="2147486200" r:id="rId7"/>
    <p:sldMasterId id="2147486287" r:id="rId8"/>
    <p:sldMasterId id="2147486338" r:id="rId9"/>
    <p:sldMasterId id="2147486355" r:id="rId10"/>
    <p:sldMasterId id="2147486431" r:id="rId11"/>
    <p:sldMasterId id="2147486473" r:id="rId12"/>
    <p:sldMasterId id="2147486586" r:id="rId13"/>
    <p:sldMasterId id="2147486594" r:id="rId14"/>
    <p:sldMasterId id="2147486609" r:id="rId15"/>
    <p:sldMasterId id="2147486660" r:id="rId16"/>
    <p:sldMasterId id="2147486719" r:id="rId17"/>
    <p:sldMasterId id="2147486820" r:id="rId18"/>
    <p:sldMasterId id="2147486838" r:id="rId19"/>
  </p:sldMasterIdLst>
  <p:notesMasterIdLst>
    <p:notesMasterId r:id="rId124"/>
  </p:notesMasterIdLst>
  <p:handoutMasterIdLst>
    <p:handoutMasterId r:id="rId125"/>
  </p:handoutMasterIdLst>
  <p:sldIdLst>
    <p:sldId id="2147482451" r:id="rId20"/>
    <p:sldId id="2147482463" r:id="rId21"/>
    <p:sldId id="2147482478" r:id="rId22"/>
    <p:sldId id="2147482466" r:id="rId23"/>
    <p:sldId id="331" r:id="rId24"/>
    <p:sldId id="2147483642" r:id="rId25"/>
    <p:sldId id="2147482617" r:id="rId26"/>
    <p:sldId id="2147483381" r:id="rId27"/>
    <p:sldId id="2147478699" r:id="rId28"/>
    <p:sldId id="343" r:id="rId29"/>
    <p:sldId id="340" r:id="rId30"/>
    <p:sldId id="341" r:id="rId31"/>
    <p:sldId id="342" r:id="rId32"/>
    <p:sldId id="337" r:id="rId33"/>
    <p:sldId id="344" r:id="rId34"/>
    <p:sldId id="338" r:id="rId35"/>
    <p:sldId id="339" r:id="rId36"/>
    <p:sldId id="277" r:id="rId37"/>
    <p:sldId id="261" r:id="rId38"/>
    <p:sldId id="399" r:id="rId39"/>
    <p:sldId id="268" r:id="rId40"/>
    <p:sldId id="281" r:id="rId41"/>
    <p:sldId id="2147483646" r:id="rId42"/>
    <p:sldId id="2134805519" r:id="rId43"/>
    <p:sldId id="2147483468" r:id="rId44"/>
    <p:sldId id="2147483469" r:id="rId45"/>
    <p:sldId id="258" r:id="rId46"/>
    <p:sldId id="259" r:id="rId47"/>
    <p:sldId id="264" r:id="rId48"/>
    <p:sldId id="265" r:id="rId49"/>
    <p:sldId id="256" r:id="rId50"/>
    <p:sldId id="2147483641" r:id="rId51"/>
    <p:sldId id="2147483622" r:id="rId52"/>
    <p:sldId id="319" r:id="rId53"/>
    <p:sldId id="263" r:id="rId54"/>
    <p:sldId id="2147483647" r:id="rId55"/>
    <p:sldId id="310" r:id="rId56"/>
    <p:sldId id="2147483633" r:id="rId57"/>
    <p:sldId id="267" r:id="rId58"/>
    <p:sldId id="257" r:id="rId59"/>
    <p:sldId id="266" r:id="rId60"/>
    <p:sldId id="2147483588" r:id="rId61"/>
    <p:sldId id="2147483589" r:id="rId62"/>
    <p:sldId id="260" r:id="rId63"/>
    <p:sldId id="313" r:id="rId64"/>
    <p:sldId id="2147483629" r:id="rId65"/>
    <p:sldId id="278" r:id="rId66"/>
    <p:sldId id="275" r:id="rId67"/>
    <p:sldId id="279" r:id="rId68"/>
    <p:sldId id="283" r:id="rId69"/>
    <p:sldId id="269" r:id="rId70"/>
    <p:sldId id="292" r:id="rId71"/>
    <p:sldId id="336" r:id="rId72"/>
    <p:sldId id="335" r:id="rId73"/>
    <p:sldId id="285" r:id="rId74"/>
    <p:sldId id="284" r:id="rId75"/>
    <p:sldId id="288" r:id="rId76"/>
    <p:sldId id="289" r:id="rId77"/>
    <p:sldId id="290" r:id="rId78"/>
    <p:sldId id="291" r:id="rId79"/>
    <p:sldId id="293" r:id="rId80"/>
    <p:sldId id="294" r:id="rId81"/>
    <p:sldId id="295" r:id="rId82"/>
    <p:sldId id="296" r:id="rId83"/>
    <p:sldId id="304" r:id="rId84"/>
    <p:sldId id="305" r:id="rId85"/>
    <p:sldId id="306" r:id="rId86"/>
    <p:sldId id="307" r:id="rId87"/>
    <p:sldId id="286" r:id="rId88"/>
    <p:sldId id="280" r:id="rId89"/>
    <p:sldId id="274" r:id="rId90"/>
    <p:sldId id="282" r:id="rId91"/>
    <p:sldId id="302" r:id="rId92"/>
    <p:sldId id="2147482071" r:id="rId93"/>
    <p:sldId id="322" r:id="rId94"/>
    <p:sldId id="323" r:id="rId95"/>
    <p:sldId id="303" r:id="rId96"/>
    <p:sldId id="309" r:id="rId97"/>
    <p:sldId id="311" r:id="rId98"/>
    <p:sldId id="312" r:id="rId99"/>
    <p:sldId id="315" r:id="rId100"/>
    <p:sldId id="287" r:id="rId101"/>
    <p:sldId id="314" r:id="rId102"/>
    <p:sldId id="308" r:id="rId103"/>
    <p:sldId id="316" r:id="rId104"/>
    <p:sldId id="318" r:id="rId105"/>
    <p:sldId id="317" r:id="rId106"/>
    <p:sldId id="320" r:id="rId107"/>
    <p:sldId id="321" r:id="rId108"/>
    <p:sldId id="270" r:id="rId109"/>
    <p:sldId id="327" r:id="rId110"/>
    <p:sldId id="328" r:id="rId111"/>
    <p:sldId id="329" r:id="rId112"/>
    <p:sldId id="330" r:id="rId113"/>
    <p:sldId id="2147483599" r:id="rId114"/>
    <p:sldId id="2147483411" r:id="rId115"/>
    <p:sldId id="332" r:id="rId116"/>
    <p:sldId id="334" r:id="rId117"/>
    <p:sldId id="333" r:id="rId118"/>
    <p:sldId id="271" r:id="rId119"/>
    <p:sldId id="2147482462" r:id="rId120"/>
    <p:sldId id="272" r:id="rId121"/>
    <p:sldId id="273" r:id="rId122"/>
    <p:sldId id="2147482470" r:id="rId123"/>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MW Customer Hub slides" id="{0CB07BD8-A729-44C3-AF36-735DAE1433D6}">
          <p14:sldIdLst/>
        </p14:section>
        <p14:section name="Bring Your Own Agents To Chat" id="{78DF4EB4-3DF4-4D6F-9482-0288263250D1}">
          <p14:sldIdLst>
            <p14:sldId id="2147482451"/>
            <p14:sldId id="2147482463"/>
            <p14:sldId id="2147482478"/>
            <p14:sldId id="2147482466"/>
            <p14:sldId id="331"/>
            <p14:sldId id="2147483642"/>
            <p14:sldId id="2147482617"/>
            <p14:sldId id="2147483381"/>
            <p14:sldId id="2147478699"/>
            <p14:sldId id="343"/>
            <p14:sldId id="340"/>
            <p14:sldId id="341"/>
            <p14:sldId id="342"/>
            <p14:sldId id="337"/>
            <p14:sldId id="344"/>
            <p14:sldId id="338"/>
            <p14:sldId id="339"/>
            <p14:sldId id="277"/>
          </p14:sldIdLst>
        </p14:section>
        <p14:section name="Agent Flows" id="{70C526B5-D412-4C08-AB40-0F96C934FE0B}">
          <p14:sldIdLst>
            <p14:sldId id="261"/>
            <p14:sldId id="399"/>
            <p14:sldId id="268"/>
            <p14:sldId id="281"/>
          </p14:sldIdLst>
        </p14:section>
        <p14:section name="MCP" id="{E6C47564-9CF7-48A7-82ED-DB01780A4D66}">
          <p14:sldIdLst>
            <p14:sldId id="2147483646"/>
            <p14:sldId id="2134805519"/>
            <p14:sldId id="2147483468"/>
            <p14:sldId id="2147483469"/>
            <p14:sldId id="258"/>
            <p14:sldId id="259"/>
            <p14:sldId id="264"/>
            <p14:sldId id="265"/>
            <p14:sldId id="256"/>
          </p14:sldIdLst>
        </p14:section>
        <p14:section name="Autonomous Agents" id="{68645591-DEF0-47A2-86AB-65E35A1CD3B3}">
          <p14:sldIdLst>
            <p14:sldId id="2147483641"/>
            <p14:sldId id="2147483622"/>
            <p14:sldId id="319"/>
            <p14:sldId id="263"/>
          </p14:sldIdLst>
        </p14:section>
        <p14:section name="Multi Agent" id="{83891750-80F8-431B-AAD6-022430BA0D6B}">
          <p14:sldIdLst>
            <p14:sldId id="2147483647"/>
            <p14:sldId id="310"/>
            <p14:sldId id="2147483633"/>
            <p14:sldId id="267"/>
          </p14:sldIdLst>
        </p14:section>
        <p14:section name="AI Prompts" id="{F4FA2096-FED9-49CA-9277-99EB3743C343}">
          <p14:sldIdLst>
            <p14:sldId id="257"/>
            <p14:sldId id="266"/>
            <p14:sldId id="2147483588"/>
            <p14:sldId id="2147483589"/>
            <p14:sldId id="260"/>
          </p14:sldIdLst>
        </p14:section>
        <p14:section name="Evals" id="{2D0DBA23-81E2-41E4-9374-BDF539B5191E}">
          <p14:sldIdLst>
            <p14:sldId id="313"/>
            <p14:sldId id="2147483629"/>
            <p14:sldId id="278"/>
            <p14:sldId id="275"/>
            <p14:sldId id="279"/>
            <p14:sldId id="283"/>
            <p14:sldId id="269"/>
          </p14:sldIdLst>
        </p14:section>
        <p14:section name="Analytics" id="{C159E319-C315-482B-9A8F-A2F535F730BB}">
          <p14:sldIdLst>
            <p14:sldId id="292"/>
            <p14:sldId id="336"/>
          </p14:sldIdLst>
        </p14:section>
        <p14:section name="Copilot Studio Kit" id="{7EAA6871-9AA0-4054-BD07-E820575F4F03}">
          <p14:sldIdLst>
            <p14:sldId id="335"/>
            <p14:sldId id="285"/>
            <p14:sldId id="284"/>
            <p14:sldId id="288"/>
            <p14:sldId id="289"/>
            <p14:sldId id="290"/>
            <p14:sldId id="291"/>
            <p14:sldId id="293"/>
            <p14:sldId id="294"/>
            <p14:sldId id="295"/>
            <p14:sldId id="296"/>
            <p14:sldId id="304"/>
            <p14:sldId id="305"/>
            <p14:sldId id="306"/>
            <p14:sldId id="307"/>
            <p14:sldId id="286"/>
          </p14:sldIdLst>
        </p14:section>
        <p14:section name="Governance &amp; Security" id="{6B5C5726-61FC-4583-A5D2-F6C2443BF1D7}">
          <p14:sldIdLst>
            <p14:sldId id="280"/>
            <p14:sldId id="274"/>
            <p14:sldId id="282"/>
            <p14:sldId id="302"/>
            <p14:sldId id="2147482071"/>
          </p14:sldIdLst>
        </p14:section>
        <p14:section name="Agent 365" id="{1C10F5CD-3D25-4C16-A342-04A8BA3D778B}">
          <p14:sldIdLst>
            <p14:sldId id="322"/>
            <p14:sldId id="323"/>
            <p14:sldId id="303"/>
            <p14:sldId id="309"/>
            <p14:sldId id="311"/>
            <p14:sldId id="312"/>
            <p14:sldId id="315"/>
            <p14:sldId id="287"/>
            <p14:sldId id="314"/>
            <p14:sldId id="308"/>
            <p14:sldId id="316"/>
            <p14:sldId id="318"/>
            <p14:sldId id="317"/>
            <p14:sldId id="320"/>
            <p14:sldId id="321"/>
            <p14:sldId id="270"/>
          </p14:sldIdLst>
        </p14:section>
        <p14:section name="Skilling Events" id="{8BA7A04D-60DD-4B00-98CE-6558E083C628}">
          <p14:sldIdLst>
            <p14:sldId id="327"/>
            <p14:sldId id="328"/>
            <p14:sldId id="329"/>
            <p14:sldId id="330"/>
            <p14:sldId id="2147483599"/>
            <p14:sldId id="2147483411"/>
            <p14:sldId id="332"/>
            <p14:sldId id="334"/>
          </p14:sldIdLst>
        </p14:section>
        <p14:section name="QnA" id="{D2C90F3F-931C-4D1C-99A9-8C6D567B43B7}">
          <p14:sldIdLst>
            <p14:sldId id="333"/>
            <p14:sldId id="271"/>
            <p14:sldId id="2147482462"/>
            <p14:sldId id="272"/>
            <p14:sldId id="273"/>
            <p14:sldId id="2147482470"/>
          </p14:sldIdLst>
        </p14:section>
        <p14:section name="Appendix" id="{743B9F1A-03DF-4AFB-8E5A-427D623E0E5A}">
          <p14:sldIdLst/>
        </p14:section>
      </p14:sectionLst>
    </p:ext>
    <p:ext uri="{EFAFB233-063F-42B5-8137-9DF3F51BA10A}">
      <p15:sldGuideLst xmlns:p15="http://schemas.microsoft.com/office/powerpoint/2012/main">
        <p15:guide id="1" orient="horz" pos="528" userDrawn="1">
          <p15:clr>
            <a:srgbClr val="A4A3A4"/>
          </p15:clr>
        </p15:guide>
        <p15:guide id="2" orient="horz" pos="960" userDrawn="1">
          <p15:clr>
            <a:srgbClr val="A4A3A4"/>
          </p15:clr>
        </p15:guide>
        <p15:guide id="3" pos="55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510D8F14-A022-0A99-8116-51D39974EA9F}" name="Anne Fernando" initials="AF" userId="S::anfern@microsoft.com::c02b9aa4-0131-48a6-ac5f-35d8d38dc7d1" providerId="AD"/>
  <p188:author id="{8D230E28-0CFD-03F1-4023-8C0EFBA2B7DD}" name="Caroline Camp Powers" initials="" userId="S::carolinecamp@microsoft.com::b22ff8d0-7d06-48e8-9971-38809001dd16" providerId="AD"/>
  <p188:author id="{0531392E-A5DF-BBF0-70C7-610272F7DC87}" name="Jyoti Rathod" initials="JR" userId="S::jyrathod@microsoft.com::9b91ecaf-5f8a-4a12-a9c9-51a52c265f69" providerId="AD"/>
  <p188:author id="{42827239-A550-492D-1576-CE1DCACE4914}" name="Daryl Schaal (SYNAXIS CORPORATION)" initials="DS" userId="S::v-darsch@microsoft.com::a951ecaa-969a-4477-a8c9-df0dfa026182" providerId="AD"/>
  <p188:author id="{5E98544A-6BB2-702B-1814-44F3D6513A6B}" name="Raghav BN" initials="RB" userId="S::rananjai@microsoft.com::00416034-07a8-4594-b796-523d61f57b17" providerId="AD"/>
  <p188:author id="{CC307A57-0DE9-6B4C-845E-A0E78E28113F}" name="Lester Hewett" initials="" userId="S::lehewe@microsoft.com::9cd74261-8b4a-4cf2-a94d-4b87f8994782" providerId="AD"/>
  <p188:author id="{E45D227C-DD9A-9FCD-CD34-CD50625CD106}" name="Tavo Adame (SIMPLICITY CONSULTING INC)" initials="TA" userId="S::v-tadame@microsoft.com::bfcf9539-9748-450c-a5e5-cd9a8efcfa1a" providerId="AD"/>
  <p188:author id="{688B5484-9054-7E36-3038-E1F1B61C6574}" name="Mike Francis" initials="mjf" userId="Mike Francis" providerId="None"/>
  <p188:author id="{F2709498-A04C-E0B7-6180-202D121EF24A}" name="Mike Bennett" initials="MB" userId="S::mibennet@microsoft.com::5407ebdc-0b12-45bd-bd0c-572d036e4581" providerId="AD"/>
  <p188:author id="{55AF939D-306C-F0E7-56D3-E15986F88A63}" name="Elisabeth Laschon" initials="EL" userId="S::elilas@microsoft.com::0b6c7030-3f53-41a5-849b-86871f2417fe" providerId="AD"/>
  <p188:author id="{EBA9DF9D-87EA-6B39-A87B-CB1B65BF9312}" name="Lori Mahoney (SIMPLICITY CONSULTING INC)" initials="LI" userId="S::v-lmahoney@microsoft.com::90d51f6a-163f-4992-b484-af052976e220" providerId="AD"/>
  <p188:author id="{1A29889E-9CC4-2BEC-25CE-57010107D9F0}" name="Anshul Jethwani" initials="AJ" userId="S::ajethwani@microsoft.com::e09fbcd2-0146-47bd-875d-99645dd57db0" providerId="AD"/>
  <p188:author id="{4ACC95A1-35E7-199E-C8D8-A60F70482912}" name="Tierney Cunningham" initials="TC" userId="S::ticunnin@microsoft.com::62f4f650-5c68-4535-8517-3a3a0205aaef" providerId="AD"/>
  <p188:author id="{4A7A3BD1-DD43-8DBB-6DEC-2ECC8760C411}" name="David Griffith" initials="DG" userId="S::davidg@silverfoxprod.com::d098c8ac-700f-46f0-bf84-2134bdb9d901" providerId="AD"/>
  <p188:author id="{6AFA61D8-796F-555E-A395-B33F90AAF99E}" name="Monica Lueder" initials="ML" userId="S::monical@microsoft.com::75969e72-ba9c-4e32-a4ac-c8f3aeff9ba2" providerId="AD"/>
  <p188:author id="{76A68FF0-46CB-71BD-82D7-7E52E767E8D1}" name="Victoria Sykes" initials="" userId="S::vsykes@microsoft.com::7b59a303-9d78-45ed-917e-d87eff3d8405"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E47"/>
    <a:srgbClr val="091F2C"/>
    <a:srgbClr val="3F3C3E"/>
    <a:srgbClr val="FEFEFF"/>
    <a:srgbClr val="E9F2F8"/>
    <a:srgbClr val="2A446F"/>
    <a:srgbClr val="94D8FE"/>
    <a:srgbClr val="C03BC4"/>
    <a:srgbClr val="FF5C39"/>
    <a:srgbClr val="FFE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45" y="555"/>
      </p:cViewPr>
      <p:guideLst>
        <p:guide orient="horz" pos="528"/>
        <p:guide orient="horz" pos="960"/>
        <p:guide pos="552"/>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8.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slide" Target="slides/slide65.xml"/><Relationship Id="rId89" Type="http://schemas.openxmlformats.org/officeDocument/2006/relationships/slide" Target="slides/slide70.xml"/><Relationship Id="rId112" Type="http://schemas.openxmlformats.org/officeDocument/2006/relationships/slide" Target="slides/slide93.xml"/><Relationship Id="rId16" Type="http://schemas.openxmlformats.org/officeDocument/2006/relationships/slideMaster" Target="slideMasters/slideMaster13.xml"/><Relationship Id="rId107" Type="http://schemas.openxmlformats.org/officeDocument/2006/relationships/slide" Target="slides/slide88.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102" Type="http://schemas.openxmlformats.org/officeDocument/2006/relationships/slide" Target="slides/slide83.xml"/><Relationship Id="rId123" Type="http://schemas.openxmlformats.org/officeDocument/2006/relationships/slide" Target="slides/slide104.xml"/><Relationship Id="rId128"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71.xml"/><Relationship Id="rId95" Type="http://schemas.openxmlformats.org/officeDocument/2006/relationships/slide" Target="slides/slide76.xml"/><Relationship Id="rId22" Type="http://schemas.openxmlformats.org/officeDocument/2006/relationships/slide" Target="slides/slide3.xml"/><Relationship Id="rId27" Type="http://schemas.openxmlformats.org/officeDocument/2006/relationships/slide" Target="slides/slide8.xml"/><Relationship Id="rId43" Type="http://schemas.openxmlformats.org/officeDocument/2006/relationships/slide" Target="slides/slide24.xml"/><Relationship Id="rId48" Type="http://schemas.openxmlformats.org/officeDocument/2006/relationships/slide" Target="slides/slide29.xml"/><Relationship Id="rId64" Type="http://schemas.openxmlformats.org/officeDocument/2006/relationships/slide" Target="slides/slide45.xml"/><Relationship Id="rId69" Type="http://schemas.openxmlformats.org/officeDocument/2006/relationships/slide" Target="slides/slide50.xml"/><Relationship Id="rId113" Type="http://schemas.openxmlformats.org/officeDocument/2006/relationships/slide" Target="slides/slide94.xml"/><Relationship Id="rId118" Type="http://schemas.openxmlformats.org/officeDocument/2006/relationships/slide" Target="slides/slide99.xml"/><Relationship Id="rId80" Type="http://schemas.openxmlformats.org/officeDocument/2006/relationships/slide" Target="slides/slide61.xml"/><Relationship Id="rId85" Type="http://schemas.openxmlformats.org/officeDocument/2006/relationships/slide" Target="slides/slide66.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4.xml"/><Relationship Id="rId38" Type="http://schemas.openxmlformats.org/officeDocument/2006/relationships/slide" Target="slides/slide19.xml"/><Relationship Id="rId59" Type="http://schemas.openxmlformats.org/officeDocument/2006/relationships/slide" Target="slides/slide40.xml"/><Relationship Id="rId103" Type="http://schemas.openxmlformats.org/officeDocument/2006/relationships/slide" Target="slides/slide84.xml"/><Relationship Id="rId108" Type="http://schemas.openxmlformats.org/officeDocument/2006/relationships/slide" Target="slides/slide89.xml"/><Relationship Id="rId124" Type="http://schemas.openxmlformats.org/officeDocument/2006/relationships/notesMaster" Target="notesMasters/notesMaster1.xml"/><Relationship Id="rId129" Type="http://schemas.openxmlformats.org/officeDocument/2006/relationships/theme" Target="theme/theme1.xml"/><Relationship Id="rId54" Type="http://schemas.openxmlformats.org/officeDocument/2006/relationships/slide" Target="slides/slide35.xml"/><Relationship Id="rId70" Type="http://schemas.openxmlformats.org/officeDocument/2006/relationships/slide" Target="slides/slide51.xml"/><Relationship Id="rId75" Type="http://schemas.openxmlformats.org/officeDocument/2006/relationships/slide" Target="slides/slide56.xml"/><Relationship Id="rId91" Type="http://schemas.openxmlformats.org/officeDocument/2006/relationships/slide" Target="slides/slide72.xml"/><Relationship Id="rId96" Type="http://schemas.openxmlformats.org/officeDocument/2006/relationships/slide" Target="slides/slide77.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4.xml"/><Relationship Id="rId28" Type="http://schemas.openxmlformats.org/officeDocument/2006/relationships/slide" Target="slides/slide9.xml"/><Relationship Id="rId49" Type="http://schemas.openxmlformats.org/officeDocument/2006/relationships/slide" Target="slides/slide30.xml"/><Relationship Id="rId114" Type="http://schemas.openxmlformats.org/officeDocument/2006/relationships/slide" Target="slides/slide95.xml"/><Relationship Id="rId119" Type="http://schemas.openxmlformats.org/officeDocument/2006/relationships/slide" Target="slides/slide100.xml"/><Relationship Id="rId44" Type="http://schemas.openxmlformats.org/officeDocument/2006/relationships/slide" Target="slides/slide25.xml"/><Relationship Id="rId60" Type="http://schemas.openxmlformats.org/officeDocument/2006/relationships/slide" Target="slides/slide41.xml"/><Relationship Id="rId65" Type="http://schemas.openxmlformats.org/officeDocument/2006/relationships/slide" Target="slides/slide46.xml"/><Relationship Id="rId81" Type="http://schemas.openxmlformats.org/officeDocument/2006/relationships/slide" Target="slides/slide62.xml"/><Relationship Id="rId86" Type="http://schemas.openxmlformats.org/officeDocument/2006/relationships/slide" Target="slides/slide67.xml"/><Relationship Id="rId130" Type="http://schemas.openxmlformats.org/officeDocument/2006/relationships/tableStyles" Target="tableStyles.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109" Type="http://schemas.openxmlformats.org/officeDocument/2006/relationships/slide" Target="slides/slide9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97" Type="http://schemas.openxmlformats.org/officeDocument/2006/relationships/slide" Target="slides/slide78.xml"/><Relationship Id="rId104" Type="http://schemas.openxmlformats.org/officeDocument/2006/relationships/slide" Target="slides/slide85.xml"/><Relationship Id="rId120" Type="http://schemas.openxmlformats.org/officeDocument/2006/relationships/slide" Target="slides/slide101.xml"/><Relationship Id="rId125" Type="http://schemas.openxmlformats.org/officeDocument/2006/relationships/handoutMaster" Target="handoutMasters/handoutMaster1.xml"/><Relationship Id="rId7" Type="http://schemas.openxmlformats.org/officeDocument/2006/relationships/slideMaster" Target="slideMasters/slideMaster4.xml"/><Relationship Id="rId71" Type="http://schemas.openxmlformats.org/officeDocument/2006/relationships/slide" Target="slides/slide52.xml"/><Relationship Id="rId92" Type="http://schemas.openxmlformats.org/officeDocument/2006/relationships/slide" Target="slides/slide73.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slide" Target="slides/slide68.xml"/><Relationship Id="rId110" Type="http://schemas.openxmlformats.org/officeDocument/2006/relationships/slide" Target="slides/slide91.xml"/><Relationship Id="rId115" Type="http://schemas.openxmlformats.org/officeDocument/2006/relationships/slide" Target="slides/slide96.xml"/><Relationship Id="rId131" Type="http://schemas.microsoft.com/office/2018/10/relationships/authors" Target="authors.xml"/><Relationship Id="rId61" Type="http://schemas.openxmlformats.org/officeDocument/2006/relationships/slide" Target="slides/slide42.xml"/><Relationship Id="rId82" Type="http://schemas.openxmlformats.org/officeDocument/2006/relationships/slide" Target="slides/slide63.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11.xml"/><Relationship Id="rId35" Type="http://schemas.openxmlformats.org/officeDocument/2006/relationships/slide" Target="slides/slide16.xml"/><Relationship Id="rId56" Type="http://schemas.openxmlformats.org/officeDocument/2006/relationships/slide" Target="slides/slide37.xml"/><Relationship Id="rId77" Type="http://schemas.openxmlformats.org/officeDocument/2006/relationships/slide" Target="slides/slide58.xml"/><Relationship Id="rId100" Type="http://schemas.openxmlformats.org/officeDocument/2006/relationships/slide" Target="slides/slide81.xml"/><Relationship Id="rId105" Type="http://schemas.openxmlformats.org/officeDocument/2006/relationships/slide" Target="slides/slide86.xml"/><Relationship Id="rId126"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93" Type="http://schemas.openxmlformats.org/officeDocument/2006/relationships/slide" Target="slides/slide74.xml"/><Relationship Id="rId98" Type="http://schemas.openxmlformats.org/officeDocument/2006/relationships/slide" Target="slides/slide79.xml"/><Relationship Id="rId121" Type="http://schemas.openxmlformats.org/officeDocument/2006/relationships/slide" Target="slides/slide102.xml"/><Relationship Id="rId3" Type="http://schemas.openxmlformats.org/officeDocument/2006/relationships/customXml" Target="../customXml/item3.xml"/><Relationship Id="rId25" Type="http://schemas.openxmlformats.org/officeDocument/2006/relationships/slide" Target="slides/slide6.xml"/><Relationship Id="rId46" Type="http://schemas.openxmlformats.org/officeDocument/2006/relationships/slide" Target="slides/slide27.xml"/><Relationship Id="rId67" Type="http://schemas.openxmlformats.org/officeDocument/2006/relationships/slide" Target="slides/slide48.xml"/><Relationship Id="rId116" Type="http://schemas.openxmlformats.org/officeDocument/2006/relationships/slide" Target="slides/slide97.xml"/><Relationship Id="rId20" Type="http://schemas.openxmlformats.org/officeDocument/2006/relationships/slide" Target="slides/slide1.xml"/><Relationship Id="rId41" Type="http://schemas.openxmlformats.org/officeDocument/2006/relationships/slide" Target="slides/slide22.xml"/><Relationship Id="rId62" Type="http://schemas.openxmlformats.org/officeDocument/2006/relationships/slide" Target="slides/slide43.xml"/><Relationship Id="rId83" Type="http://schemas.openxmlformats.org/officeDocument/2006/relationships/slide" Target="slides/slide64.xml"/><Relationship Id="rId88" Type="http://schemas.openxmlformats.org/officeDocument/2006/relationships/slide" Target="slides/slide69.xml"/><Relationship Id="rId111" Type="http://schemas.openxmlformats.org/officeDocument/2006/relationships/slide" Target="slides/slide92.xml"/><Relationship Id="rId15" Type="http://schemas.openxmlformats.org/officeDocument/2006/relationships/slideMaster" Target="slideMasters/slideMaster12.xml"/><Relationship Id="rId36" Type="http://schemas.openxmlformats.org/officeDocument/2006/relationships/slide" Target="slides/slide17.xml"/><Relationship Id="rId57" Type="http://schemas.openxmlformats.org/officeDocument/2006/relationships/slide" Target="slides/slide38.xml"/><Relationship Id="rId106" Type="http://schemas.openxmlformats.org/officeDocument/2006/relationships/slide" Target="slides/slide87.xml"/><Relationship Id="rId12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12.xml"/><Relationship Id="rId52" Type="http://schemas.openxmlformats.org/officeDocument/2006/relationships/slide" Target="slides/slide33.xml"/><Relationship Id="rId73" Type="http://schemas.openxmlformats.org/officeDocument/2006/relationships/slide" Target="slides/slide54.xml"/><Relationship Id="rId78" Type="http://schemas.openxmlformats.org/officeDocument/2006/relationships/slide" Target="slides/slide59.xml"/><Relationship Id="rId94" Type="http://schemas.openxmlformats.org/officeDocument/2006/relationships/slide" Target="slides/slide75.xml"/><Relationship Id="rId99" Type="http://schemas.openxmlformats.org/officeDocument/2006/relationships/slide" Target="slides/slide80.xml"/><Relationship Id="rId101" Type="http://schemas.openxmlformats.org/officeDocument/2006/relationships/slide" Target="slides/slide82.xml"/><Relationship Id="rId122" Type="http://schemas.openxmlformats.org/officeDocument/2006/relationships/slide" Target="slides/slide103.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7.xml"/></Relationships>
</file>

<file path=ppt/comments/modernComment_7FFFFB62_11389D73.xml><?xml version="1.0" encoding="utf-8"?>
<p188:cmLst xmlns:a="http://schemas.openxmlformats.org/drawingml/2006/main" xmlns:r="http://schemas.openxmlformats.org/officeDocument/2006/relationships" xmlns:p188="http://schemas.microsoft.com/office/powerpoint/2018/8/main">
  <p188:cm id="{F4AC0204-1C3A-4CAD-9FDB-591C25423B93}" authorId="{688B5484-9054-7E36-3038-E1F1B61C6574}" created="2026-03-10T01:04:18.147">
    <ac:deMkLst xmlns:ac="http://schemas.microsoft.com/office/drawing/2013/main/command">
      <pc:docMk xmlns:pc="http://schemas.microsoft.com/office/powerpoint/2013/main/command"/>
      <pc:sldMk xmlns:pc="http://schemas.microsoft.com/office/powerpoint/2013/main/command" cId="288922995" sldId="2147482466"/>
      <ac:spMk id="10" creationId="{29F9FEAD-A6B6-504E-CFA2-B4BAD2C42276}"/>
    </ac:deMkLst>
    <p188:txBody>
      <a:bodyPr/>
      <a:lstStyle/>
      <a:p>
        <a:r>
          <a:rPr lang="en-US"/>
          <a:t>[@Matteo Pagani] Do you have a slide for Copilot Dev Camp?</a:t>
        </a:r>
      </a:p>
    </p188:txBody>
  </p188:cm>
</p188:cmLst>
</file>

<file path=ppt/comments/modernComment_147_1E084898.xml><?xml version="1.0" encoding="utf-8"?>
<p188:cmLst xmlns:a="http://schemas.openxmlformats.org/drawingml/2006/main" xmlns:r="http://schemas.openxmlformats.org/officeDocument/2006/relationships" xmlns:p188="http://schemas.microsoft.com/office/powerpoint/2018/8/main">
  <p188:cm id="{C14E3E61-9E50-45B0-998D-805CB3B03BEA}" authorId="{0531392E-A5DF-BBF0-70C7-610272F7DC87}" status="resolved" created="2026-03-04T00:40:35.053">
    <pc:sldMkLst xmlns:pc="http://schemas.microsoft.com/office/powerpoint/2013/main/command">
      <pc:docMk/>
      <pc:sldMk cId="503859352" sldId="256"/>
    </pc:sldMkLst>
    <p188:txBody>
      <a:bodyPr/>
      <a:lstStyle/>
      <a:p>
        <a:r>
          <a:rPr lang="en-CA"/>
          <a:t>[@Rebecca Anthony] [@Anne Fernando]  - Please let me know your thoughts on this slide</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6/16/2026 8:21 AM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atin typeface="Segoe Sans Display" pitchFamily="2" charset="0"/>
                <a:cs typeface="Segoe Sans Display" pitchFamily="2" charset="0"/>
              </a:defRPr>
            </a:lvl1p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6/16/2026 8:19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11F29-16B9-4FE3-A20C-EEA14A1F04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5CB54-8D2E-424E-AB65-E62E508C6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C3FD24-2043-4194-A974-30CA12955228}"/>
              </a:ext>
            </a:extLst>
          </p:cNvPr>
          <p:cNvSpPr>
            <a:spLocks noGrp="1"/>
          </p:cNvSpPr>
          <p:nvPr>
            <p:ph type="body" idx="1"/>
          </p:nvPr>
        </p:nvSpPr>
        <p:spPr/>
        <p:txBody>
          <a:bodyPr/>
          <a:lstStyle/>
          <a:p>
            <a:r>
              <a:rPr lang="en-US" dirty="0"/>
              <a:t>Welcome everyone, and thanks for joining today's session on Copilot Studio Advanced — Agent Creation Unleashed. We're going to cover a lot of ground today, from the fundamentals of how agents work to some really advanced capabilities like MCP, multi-agent orchestration, deep reasoning, and governance.</a:t>
            </a:r>
          </a:p>
          <a:p>
            <a:r>
              <a:rPr lang="en-US" dirty="0"/>
              <a:t>Whether you're just getting started with agents or you're looking to take things to the next level, there's going to be something here for you. Let's dive in.</a:t>
            </a:r>
          </a:p>
        </p:txBody>
      </p:sp>
    </p:spTree>
    <p:extLst>
      <p:ext uri="{BB962C8B-B14F-4D97-AF65-F5344CB8AC3E}">
        <p14:creationId xmlns:p14="http://schemas.microsoft.com/office/powerpoint/2010/main" val="3351747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659F7-A59A-40C9-8727-1A828D3989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5C44C2-1C8E-4F9F-BD61-97B63151D5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6CF77C-657D-4731-A846-6BEE01B2E577}"/>
              </a:ext>
            </a:extLst>
          </p:cNvPr>
          <p:cNvSpPr>
            <a:spLocks noGrp="1"/>
          </p:cNvSpPr>
          <p:nvPr>
            <p:ph type="body" idx="1"/>
          </p:nvPr>
        </p:nvSpPr>
        <p:spPr/>
        <p:txBody>
          <a:bodyPr/>
          <a:lstStyle/>
          <a:p>
            <a:r>
              <a:rPr lang="en-US" dirty="0"/>
              <a:t>Just a few housekeeping items before we get started. During the first part of the session, we'll keep everyone muted to keep things running smoothly, but the chat is completely open — so please feel free to drop questions in there anytime.</a:t>
            </a:r>
          </a:p>
          <a:p>
            <a:r>
              <a:rPr lang="en-US" dirty="0"/>
              <a:t>We'll have team members actively monitoring and answering throughout. Toward the end, we'll open things up for live Q&amp;A where you can come off mute and ask your questions directly.</a:t>
            </a:r>
          </a:p>
          <a:p>
            <a:r>
              <a:rPr lang="en-US" dirty="0"/>
              <a:t>And don't worry about capturing everything — we'll share the deck and recording after the session.</a:t>
            </a:r>
          </a:p>
        </p:txBody>
      </p:sp>
    </p:spTree>
    <p:extLst>
      <p:ext uri="{BB962C8B-B14F-4D97-AF65-F5344CB8AC3E}">
        <p14:creationId xmlns:p14="http://schemas.microsoft.com/office/powerpoint/2010/main" val="1972038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5F5AB-5032-43AE-AC90-DB1CBFD2C9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FD9D62-224F-4762-BCA8-84EF1B6BDC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601BA-C8FA-4410-B598-EF281DE24852}"/>
              </a:ext>
            </a:extLst>
          </p:cNvPr>
          <p:cNvSpPr>
            <a:spLocks noGrp="1"/>
          </p:cNvSpPr>
          <p:nvPr>
            <p:ph type="body" idx="1"/>
          </p:nvPr>
        </p:nvSpPr>
        <p:spPr/>
        <p:txBody>
          <a:bodyPr/>
          <a:lstStyle/>
          <a:p>
            <a:r>
              <a:rPr lang="en-US" dirty="0"/>
              <a:t>Alright, let's kick things off with the first major section — Copilot Studio Advanced. This is where we'll set the foundation for everything else we're going to cover today.</a:t>
            </a:r>
          </a:p>
          <a:p>
            <a:r>
              <a:rPr lang="en-US" dirty="0"/>
              <a:t>We'll start by understanding the core platform and then progressively build up to more advanced scenarios.</a:t>
            </a:r>
          </a:p>
        </p:txBody>
      </p:sp>
    </p:spTree>
    <p:extLst>
      <p:ext uri="{BB962C8B-B14F-4D97-AF65-F5344CB8AC3E}">
        <p14:creationId xmlns:p14="http://schemas.microsoft.com/office/powerpoint/2010/main" val="4235573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41592-7BED-437F-A8B8-04784A7AC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76183E-455E-4A8C-9A2F-F8B96E328E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F206D9-8B56-4ECB-AECE-518DBED4788F}"/>
              </a:ext>
            </a:extLst>
          </p:cNvPr>
          <p:cNvSpPr>
            <a:spLocks noGrp="1"/>
          </p:cNvSpPr>
          <p:nvPr>
            <p:ph type="body" idx="1"/>
          </p:nvPr>
        </p:nvSpPr>
        <p:spPr/>
        <p:txBody>
          <a:bodyPr/>
          <a:lstStyle/>
          <a:p>
            <a:r>
              <a:rPr lang="en-US" dirty="0"/>
              <a:t>Here's our agenda for today. We've got quite a packed session.</a:t>
            </a:r>
          </a:p>
          <a:p>
            <a:r>
              <a:rPr lang="en-US" dirty="0"/>
              <a:t>We'll start with a Copilot Studio overview to make sure everyone's on the same page, then move into advanced capabilities — things like prompts with AI Builder, MCP, connected agents, agent flows, and evaluations. We'll also cover the business side with licensing, billing, and cost estimations, plus deployment best practices.</a:t>
            </a:r>
          </a:p>
          <a:p>
            <a:r>
              <a:rPr lang="en-US" dirty="0"/>
              <a:t>And we'll wrap up with resources, skilling events, and how to get certified. There's something here for every role — whether you're a maker, developer, IT admin, or business decision maker.</a:t>
            </a:r>
          </a:p>
        </p:txBody>
      </p:sp>
    </p:spTree>
    <p:extLst>
      <p:ext uri="{BB962C8B-B14F-4D97-AF65-F5344CB8AC3E}">
        <p14:creationId xmlns:p14="http://schemas.microsoft.com/office/powerpoint/2010/main" val="3254938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2D6E7-4C55-4CB5-ACCD-27E1C87E86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BCE55-51E4-2858-0C15-9EB19A9E47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B0AB13-3FB8-D1E7-9FDA-A544B7EA331C}"/>
              </a:ext>
            </a:extLst>
          </p:cNvPr>
          <p:cNvSpPr>
            <a:spLocks noGrp="1"/>
          </p:cNvSpPr>
          <p:nvPr>
            <p:ph type="body" idx="1"/>
          </p:nvPr>
        </p:nvSpPr>
        <p:spPr/>
        <p:txBody>
          <a:bodyPr/>
          <a:lstStyle/>
          <a:p>
            <a:r>
              <a:rPr lang="en-US" dirty="0"/>
              <a:t>So let's start with the big picture. Think of it this way: Copilot is the user interface for AI — it's where every employee interacts with AI to be more productive and drive business value.</a:t>
            </a:r>
          </a:p>
          <a:p>
            <a:r>
              <a:rPr lang="en-US" dirty="0"/>
              <a:t>Agents are the specialized apps that run within that experience, each designed for specific tasks. And Copilot Studio is the platform that lets anyone in your organization create and customize those agents.</a:t>
            </a:r>
          </a:p>
          <a:p>
            <a:r>
              <a:rPr lang="en-US" dirty="0"/>
              <a:t>The Copilot Control System provides the governance layer, ensuring everything stays secure and compliant. It's a really elegant architecture that balances innovation with control.</a:t>
            </a:r>
          </a:p>
        </p:txBody>
      </p:sp>
      <p:sp>
        <p:nvSpPr>
          <p:cNvPr id="4" name="Slide Number Placeholder 3">
            <a:extLst>
              <a:ext uri="{FF2B5EF4-FFF2-40B4-BE49-F238E27FC236}">
                <a16:creationId xmlns:a16="http://schemas.microsoft.com/office/drawing/2014/main" id="{275C867E-9430-84F2-146C-B6652E60A10A}"/>
              </a:ext>
            </a:extLst>
          </p:cNvPr>
          <p:cNvSpPr>
            <a:spLocks noGrp="1"/>
          </p:cNvSpPr>
          <p:nvPr>
            <p:ph type="sldNum" sz="quarter" idx="5"/>
          </p:nvPr>
        </p:nvSpPr>
        <p:spPr/>
        <p:txBody>
          <a:bodyPr/>
          <a:lstStyle/>
          <a:p>
            <a:pPr marL="0" marR="0" lvl="0" indent="0" algn="r" defTabSz="1786473" rtl="0" eaLnBrk="1" fontAlgn="auto" latinLnBrk="0" hangingPunct="1">
              <a:lnSpc>
                <a:spcPct val="100000"/>
              </a:lnSpc>
              <a:spcBef>
                <a:spcPts val="0"/>
              </a:spcBef>
              <a:spcAft>
                <a:spcPts val="0"/>
              </a:spcAft>
              <a:buClrTx/>
              <a:buSzTx/>
              <a:buFontTx/>
              <a:buNone/>
              <a:tabLst/>
              <a:defRPr/>
            </a:pPr>
            <a:fld id="{760CD717-BA3E-410B-AAE6-2C9310D382AA}"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786473" rtl="0" eaLnBrk="1" fontAlgn="auto" latinLnBrk="0" hangingPunct="1">
                <a:lnSpc>
                  <a:spcPct val="100000"/>
                </a:lnSpc>
                <a:spcBef>
                  <a:spcPts val="0"/>
                </a:spcBef>
                <a:spcAft>
                  <a:spcPts val="0"/>
                </a:spcAft>
                <a:buClrTx/>
                <a:buSzTx/>
                <a:buFontTx/>
                <a:buNone/>
                <a:tabLst/>
                <a:defRPr/>
              </a:pPr>
              <a:t>5</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209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go deeper into Copilot Studio itself. This section will cover the core building blocks — the fundamental components you need to understand before we get into the more advanced stuff.</a:t>
            </a:r>
          </a:p>
          <a:p>
            <a:r>
              <a:rPr lang="en-US" dirty="0"/>
              <a:t>Think of this as your foundation.</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6254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Topics are one of the core building blocks in Copilot Studio. A topic defines how an agent conversation plays out — it's essentially a conversational path.</a:t>
            </a:r>
          </a:p>
          <a:p>
            <a:r>
              <a:rPr lang="en-US" dirty="0"/>
              <a:t>Topics were the core component back in the bot days, and while they're still important, they've become less central with the advent of generative AI and orchestration. That said, understanding topics is still valuable, especially when you need precise control over conversation flow for specific scenarios.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09229F-6F41-4CC3-A51C-EB832A3392C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7166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Generative answers is a really powerful feature. Out of the box, your agent can answer questions based on the </a:t>
            </a:r>
            <a:r>
              <a:rPr lang="en-US"/>
              <a:t>content </a:t>
            </a:r>
            <a:r>
              <a:rPr lang="en-US" dirty="0"/>
              <a:t>your organization has already invested in — </a:t>
            </a:r>
            <a:r>
              <a:rPr lang="en-US"/>
              <a:t>SharePoint</a:t>
            </a:r>
            <a:r>
              <a:rPr lang="en-US" dirty="0"/>
              <a:t> sites</a:t>
            </a:r>
            <a:r>
              <a:rPr lang="en-US"/>
              <a:t>, </a:t>
            </a:r>
            <a:r>
              <a:rPr lang="en-US" dirty="0"/>
              <a:t>web pages, uploaded documents</a:t>
            </a:r>
            <a:r>
              <a:rPr lang="en-US"/>
              <a:t>, </a:t>
            </a:r>
            <a:r>
              <a:rPr lang="en-US" dirty="0"/>
              <a:t>even </a:t>
            </a:r>
            <a:r>
              <a:rPr lang="en-US"/>
              <a:t>custom data </a:t>
            </a:r>
            <a:r>
              <a:rPr lang="en-US" dirty="0"/>
              <a:t>from APIs.</a:t>
            </a:r>
          </a:p>
          <a:p>
            <a:r>
              <a:rPr lang="en-US" dirty="0"/>
              <a:t>The key benefit is that it's always using your latest published content, so you don't have to maintain information in two places. You can enable multi-turn conversations over your own knowledge sources, which makes the agent feel much more natural and helpful.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46D37-E312-46C7-802E-183B36288E8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6829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digs into the different data sources you can use for generative answers, and there are some important considerations for each. Public websites need to be indexed by Bing, and you can configure up to four URLs.</a:t>
            </a:r>
          </a:p>
          <a:p>
            <a:r>
              <a:rPr lang="en-US" dirty="0"/>
              <a:t>SharePoint requires Entra ID authentication and respects security trimming — so users only see content they already have access to. Azure OpenAI on your data uses Azure AI Search under the hood.</a:t>
            </a:r>
          </a:p>
          <a:p>
            <a:r>
              <a:rPr lang="en-US" dirty="0"/>
              <a:t>Uploaded documents are stored in Dataverse. And for custom data, you can pull from any API or backend system.</a:t>
            </a:r>
          </a:p>
          <a:p>
            <a:r>
              <a:rPr lang="en-US" dirty="0"/>
              <a:t>Each source has its own characteristics around authentication, content access, and how the generative answers pipeline processes them.</a:t>
            </a:r>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6/16/2026 8:21 AM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7345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Agent knowledge is what grounds your agent with trusted data. This is critical — without proper knowledge configuration, your agent might hallucinate or guess.</a:t>
            </a:r>
          </a:p>
          <a:p>
            <a:r>
              <a:rPr lang="en-US" dirty="0"/>
              <a:t>You want to provide appropriate descriptions for your knowledge sources so the agent can find the right information quickly. You can configure general knowledge, tenant graph grounding with semantic search, and Copilot connectors.</a:t>
            </a:r>
          </a:p>
          <a:p>
            <a:r>
              <a:rPr lang="en-US" dirty="0"/>
              <a:t>Keep in mind that some connectors may require user authentication to access the data.</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2994985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Tools are what enable your agent to actually take action — to move from just thinking and answering to actually doing work in external systems. There are several types: prompts for AI-powered text processing, agent flows for structured automation, computer use for interacting with GUIs, connectors for talking to business applications, MCP for standardized tool access, and REST API for custom endpoints.</a:t>
            </a:r>
          </a:p>
          <a:p>
            <a:r>
              <a:rPr lang="en-US" dirty="0"/>
              <a:t>Each serves a different purpose, and you can mix and match them based on your scenario.</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8:19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2289415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Triggers are what make an agent truly autonomous. Instead of waiting for a user to ask something, triggers let your agent react to events — like when an email arrives, a record gets updated, a scheduled time is reached, or a specific condition is met.</a:t>
            </a:r>
          </a:p>
          <a:p>
            <a:r>
              <a:rPr lang="en-US" dirty="0"/>
              <a:t>This is a game-changer because it means agents can proactively start work without human initiation. Important note: triggers are only available for custom engine agents, not declarative agents.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8:19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064914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enhance your agents by connecting them to other agents. This is the foundation of multi-agent architectures.</a:t>
            </a:r>
          </a:p>
          <a:p>
            <a:r>
              <a:rPr lang="en-US" dirty="0"/>
              <a:t>You have three options: child agents that are managed within the same solution, other Copilot Studio agents in your environment, and external agents via protocols like A2A. This composability is what lets you build sophisticated solutions where specialized agents collaborate to handle complex business processes.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8:19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774590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Instructions are how you define your agent's behavior. Think of them as the operating manual.</a:t>
            </a:r>
          </a:p>
          <a:p>
            <a:r>
              <a:rPr lang="en-US" dirty="0"/>
              <a:t>You type instructions in plain text, and you can use the slash command to reference specific resources like tools, topics, other agents, variables, or Power Fx expressions. The agent orchestrator then determines which ones to call and when.</a:t>
            </a:r>
          </a:p>
          <a:p>
            <a:r>
              <a:rPr lang="en-US" dirty="0"/>
              <a:t>This works when generative orchestration is turned on — that's the key enabler that makes instructions-based authoring so powerful.</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8:19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2345857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Evaluations — or evals — are how you measure your agent's accuracy and quality. You can measure response quality, compare meaning, check keyword matches, and assess text similarity.</a:t>
            </a:r>
          </a:p>
          <a:p>
            <a:r>
              <a:rPr lang="en-US" dirty="0"/>
              <a:t>You can create test sets by uploading CSVs, generating questions automatically from your agent's configuration, or capturing them from real chat sessions. You can have up to 100 test cases per set.</a:t>
            </a:r>
          </a:p>
          <a:p>
            <a:r>
              <a:rPr lang="en-US" dirty="0"/>
              <a:t>This is critical for ensuring your agent performs consistently, especially as models evolve.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8:19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24840226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552E4-419C-43B2-8B77-B3004A9F0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9ECACD-4EE9-44FD-8471-0DA4D2F3A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1C0195-46E3-498F-9054-99426CD4FA73}"/>
              </a:ext>
            </a:extLst>
          </p:cNvPr>
          <p:cNvSpPr>
            <a:spLocks noGrp="1"/>
          </p:cNvSpPr>
          <p:nvPr>
            <p:ph type="body" idx="1"/>
          </p:nvPr>
        </p:nvSpPr>
        <p:spPr/>
        <p:txBody>
          <a:bodyPr/>
          <a:lstStyle/>
          <a:p>
            <a:r>
              <a:rPr lang="en-US" dirty="0"/>
              <a:t>Let's take a look at agent settings. This is where you configure the core behaviors and capabilities of your agent — things like authentication, channels, AI capabilities, and more.</a:t>
            </a:r>
          </a:p>
          <a:p>
            <a:r>
              <a:rPr lang="en-US" dirty="0"/>
              <a:t>Getting these settings right is foundational to how your agent behaves in production.</a:t>
            </a:r>
          </a:p>
        </p:txBody>
      </p:sp>
    </p:spTree>
    <p:extLst>
      <p:ext uri="{BB962C8B-B14F-4D97-AF65-F5344CB8AC3E}">
        <p14:creationId xmlns:p14="http://schemas.microsoft.com/office/powerpoint/2010/main" val="4274725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B6F97-03C3-4C76-98A0-F24777349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9481DB-F7D2-4711-85CD-3912B5C05C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361175-D935-44E2-AA5D-4BF3A3B53B1F}"/>
              </a:ext>
            </a:extLst>
          </p:cNvPr>
          <p:cNvSpPr>
            <a:spLocks noGrp="1"/>
          </p:cNvSpPr>
          <p:nvPr>
            <p:ph type="body" idx="1"/>
          </p:nvPr>
        </p:nvSpPr>
        <p:spPr/>
        <p:txBody>
          <a:bodyPr/>
          <a:lstStyle/>
          <a:p>
            <a:r>
              <a:rPr lang="en-US" dirty="0"/>
              <a:t>Here's a deeper view of the agent settings interface. You can see the various configuration options available.</a:t>
            </a:r>
          </a:p>
          <a:p>
            <a:r>
              <a:rPr lang="en-US" dirty="0"/>
              <a:t>Each setting impacts how your agent interacts with users and systems, so it's worth spending time understanding what each one does and how it affects your agent's behavior.</a:t>
            </a:r>
          </a:p>
        </p:txBody>
      </p:sp>
    </p:spTree>
    <p:extLst>
      <p:ext uri="{BB962C8B-B14F-4D97-AF65-F5344CB8AC3E}">
        <p14:creationId xmlns:p14="http://schemas.microsoft.com/office/powerpoint/2010/main" val="1177777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for a demo! Let's see these concepts in action.</a:t>
            </a:r>
          </a:p>
          <a:p>
            <a:r>
              <a:rPr lang="en-US" dirty="0"/>
              <a:t>We'll walk through building an agent with topics so you can see how the authoring experience works in practice. Pay attention to how the different building blocks we just discussed come together.</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46400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6952C-F216-4287-ADD1-A482E3D22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D1EDF5-0771-4587-BDEC-ED60ED33B7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71081-A6BF-4BC1-BD2A-6948B366A9AF}"/>
              </a:ext>
            </a:extLst>
          </p:cNvPr>
          <p:cNvSpPr>
            <a:spLocks noGrp="1"/>
          </p:cNvSpPr>
          <p:nvPr>
            <p:ph type="body" idx="1"/>
          </p:nvPr>
        </p:nvSpPr>
        <p:spPr/>
        <p:txBody>
          <a:bodyPr/>
          <a:lstStyle/>
          <a:p>
            <a:r>
              <a:rPr lang="en-US" dirty="0"/>
              <a:t>Now let's move into Agent Flows. This is a really exciting capability that bridges the gap between AI reasoning and structured automation.</a:t>
            </a:r>
          </a:p>
        </p:txBody>
      </p:sp>
    </p:spTree>
    <p:extLst>
      <p:ext uri="{BB962C8B-B14F-4D97-AF65-F5344CB8AC3E}">
        <p14:creationId xmlns:p14="http://schemas.microsoft.com/office/powerpoint/2010/main" val="2788802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79213-7EF3-AD0F-FEBD-BB8FB92F00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C8D6B-63AB-3A44-5191-AB7B32DB75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3707E-48E5-2440-7407-4DC5DE668F7F}"/>
              </a:ext>
            </a:extLst>
          </p:cNvPr>
          <p:cNvSpPr>
            <a:spLocks noGrp="1"/>
          </p:cNvSpPr>
          <p:nvPr>
            <p:ph type="body" idx="1"/>
          </p:nvPr>
        </p:nvSpPr>
        <p:spPr/>
        <p:txBody>
          <a:bodyPr/>
          <a:lstStyle/>
          <a:p>
            <a:r>
              <a:rPr lang="en-US" dirty="0"/>
              <a:t>Agent flows let you accelerate your agents with fixed automation pathways. Think of them as predefined sequences that don't rely on AI reasoning at every step — they execute quickly and precisely.</a:t>
            </a:r>
          </a:p>
          <a:p>
            <a:r>
              <a:rPr lang="en-US" dirty="0"/>
              <a:t>This is perfect for repetitive tasks like document processing, routine approvals, or compliance workflows. You can add intelligent steps for complex decision points, and anyone can build them using natural language or the graphical interface.</a:t>
            </a:r>
          </a:p>
          <a:p>
            <a:r>
              <a:rPr lang="en-US" dirty="0"/>
              <a:t>The combination of agent flows with AI-powered agents gives you the best of both worlds.</a:t>
            </a:r>
            <a:endParaRPr lang="en-US"/>
          </a:p>
        </p:txBody>
      </p:sp>
      <p:sp>
        <p:nvSpPr>
          <p:cNvPr id="4" name="Slide Number Placeholder 3">
            <a:extLst>
              <a:ext uri="{FF2B5EF4-FFF2-40B4-BE49-F238E27FC236}">
                <a16:creationId xmlns:a16="http://schemas.microsoft.com/office/drawing/2014/main" id="{A1C2E4AF-C5E5-D442-F07A-890354444D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0B1B71-AA82-464B-A393-9479827C6D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66229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79213-7EF3-AD0F-FEBD-BB8FB92F00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C8D6B-63AB-3A44-5191-AB7B32DB75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3707E-48E5-2440-7407-4DC5DE668F7F}"/>
              </a:ext>
            </a:extLst>
          </p:cNvPr>
          <p:cNvSpPr>
            <a:spLocks noGrp="1"/>
          </p:cNvSpPr>
          <p:nvPr>
            <p:ph type="body" idx="1"/>
          </p:nvPr>
        </p:nvSpPr>
        <p:spPr/>
        <p:txBody>
          <a:bodyPr/>
          <a:lstStyle/>
          <a:p>
            <a:r>
              <a:rPr lang="en-US" dirty="0"/>
              <a:t>Advanced approvals is </a:t>
            </a:r>
            <a:r>
              <a:rPr lang="en-US"/>
              <a:t>a </a:t>
            </a:r>
            <a:r>
              <a:rPr lang="en-US" dirty="0"/>
              <a:t>big upgrade for </a:t>
            </a:r>
            <a:r>
              <a:rPr lang="en-US"/>
              <a:t>business operations. With </a:t>
            </a:r>
            <a:r>
              <a:rPr lang="en-US" dirty="0"/>
              <a:t>multi-stage approval workflows, you </a:t>
            </a:r>
            <a:r>
              <a:rPr lang="en-US"/>
              <a:t>can create processes with distinct steps and </a:t>
            </a:r>
            <a:r>
              <a:rPr lang="en-US" dirty="0"/>
              <a:t>different </a:t>
            </a:r>
            <a:r>
              <a:rPr lang="en-US"/>
              <a:t>decision-makers at each point.</a:t>
            </a:r>
            <a:endParaRPr lang="en-US" dirty="0"/>
          </a:p>
          <a:p>
            <a:r>
              <a:rPr lang="en-US"/>
              <a:t>You can </a:t>
            </a:r>
            <a:r>
              <a:rPr lang="en-US" dirty="0"/>
              <a:t>insert </a:t>
            </a:r>
            <a:r>
              <a:rPr lang="en-US"/>
              <a:t>conditional logic</a:t>
            </a:r>
            <a:r>
              <a:rPr lang="en-US" dirty="0"/>
              <a:t> between stages — for example</a:t>
            </a:r>
            <a:r>
              <a:rPr lang="en-US"/>
              <a:t>, automatically </a:t>
            </a:r>
            <a:r>
              <a:rPr lang="en-US" dirty="0"/>
              <a:t>approving or rejecting </a:t>
            </a:r>
            <a:r>
              <a:rPr lang="en-US"/>
              <a:t>based on criteria, </a:t>
            </a:r>
            <a:r>
              <a:rPr lang="en-US" dirty="0"/>
              <a:t>moving to the next stage, </a:t>
            </a:r>
            <a:r>
              <a:rPr lang="en-US"/>
              <a:t>or </a:t>
            </a:r>
            <a:r>
              <a:rPr lang="en-US" dirty="0"/>
              <a:t>skipping stages entirely. This makes </a:t>
            </a:r>
            <a:r>
              <a:rPr lang="en-US"/>
              <a:t>complex approval chains </a:t>
            </a:r>
            <a:r>
              <a:rPr lang="en-US" dirty="0"/>
              <a:t>much </a:t>
            </a:r>
            <a:r>
              <a:rPr lang="en-US"/>
              <a:t>more robust</a:t>
            </a:r>
            <a:r>
              <a:rPr lang="en-US" dirty="0"/>
              <a:t> and aligned with how real business processes actually work</a:t>
            </a:r>
            <a:r>
              <a:rPr lang="en-US"/>
              <a:t>.</a:t>
            </a:r>
            <a:endParaRPr lang="en-US" dirty="0"/>
          </a:p>
        </p:txBody>
      </p:sp>
      <p:sp>
        <p:nvSpPr>
          <p:cNvPr id="4" name="Slide Number Placeholder 3">
            <a:extLst>
              <a:ext uri="{FF2B5EF4-FFF2-40B4-BE49-F238E27FC236}">
                <a16:creationId xmlns:a16="http://schemas.microsoft.com/office/drawing/2014/main" id="{A1C2E4AF-C5E5-D442-F07A-890354444D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0B1B71-AA82-464B-A393-9479827C6D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6732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E1D7B-C56A-BB8C-7B17-CEE7584C0E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684715-2D47-1A7B-672D-5ABE1FF01D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E2933-7004-8368-79F3-0E7374DA2B92}"/>
              </a:ext>
            </a:extLst>
          </p:cNvPr>
          <p:cNvSpPr>
            <a:spLocks noGrp="1"/>
          </p:cNvSpPr>
          <p:nvPr>
            <p:ph type="body" idx="1"/>
          </p:nvPr>
        </p:nvSpPr>
        <p:spPr/>
        <p:txBody>
          <a:bodyPr/>
          <a:lstStyle/>
          <a:p>
            <a:r>
              <a:rPr lang="en-US" dirty="0"/>
              <a:t>This is a transition slide as we move between sections. Take a moment to think about what we've covered so far and what questions you might have.</a:t>
            </a:r>
            <a:endParaRPr lang="en-US"/>
          </a:p>
        </p:txBody>
      </p:sp>
      <p:sp>
        <p:nvSpPr>
          <p:cNvPr id="4" name="Slide Number Placeholder 3">
            <a:extLst>
              <a:ext uri="{FF2B5EF4-FFF2-40B4-BE49-F238E27FC236}">
                <a16:creationId xmlns:a16="http://schemas.microsoft.com/office/drawing/2014/main" id="{3AFBB6E9-5D6A-4F9F-1F75-DE350F71AA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B53B8CB-1455-4EC7-8886-0A9629AA162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91649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we're diving into MCP — the Model Context Protocol. This is one of the most exciting developments in the agent ecosystem right now, and it's changing how agents connect to tools and data.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953786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B161A-4146-4BD5-BF56-746CEDE4D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89B38-529A-44C0-9B6A-65ED895296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12816F-9A19-4870-A20C-281F82571BA5}"/>
              </a:ext>
            </a:extLst>
          </p:cNvPr>
          <p:cNvSpPr>
            <a:spLocks noGrp="1"/>
          </p:cNvSpPr>
          <p:nvPr>
            <p:ph type="body" idx="1"/>
          </p:nvPr>
        </p:nvSpPr>
        <p:spPr/>
        <p:txBody>
          <a:bodyPr/>
          <a:lstStyle/>
          <a:p>
            <a:r>
              <a:rPr lang="en-US" dirty="0"/>
              <a:t>So what exactly is MCP? It's an open-source standard for connecting AI applications to external systems.</a:t>
            </a:r>
          </a:p>
          <a:p>
            <a:r>
              <a:rPr lang="en-US" dirty="0"/>
              <a:t>The best analogy is USB-C for AI — just like USB-C lets your phone connect to anything, MCP lets AI agents connect to tools, apps, and data through a single standard protocol. This means agents can call APIs, read files, send messages, and more — all without needing custom integration code for each task.</a:t>
            </a:r>
          </a:p>
          <a:p>
            <a:r>
              <a:rPr lang="en-US" dirty="0"/>
              <a:t>For developers, this saves enormous amounts of time and makes AI solutions more powerful, flexible, and easier to maintain.</a:t>
            </a:r>
          </a:p>
        </p:txBody>
      </p:sp>
    </p:spTree>
    <p:extLst>
      <p:ext uri="{BB962C8B-B14F-4D97-AF65-F5344CB8AC3E}">
        <p14:creationId xmlns:p14="http://schemas.microsoft.com/office/powerpoint/2010/main" val="34772964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visual shows the MCP ecosystem in more detail. You can see how the protocol creates a standardized layer between AI agents and the tools they need to use.</a:t>
            </a:r>
          </a:p>
          <a:p>
            <a:r>
              <a:rPr lang="en-US" dirty="0"/>
              <a:t>It's a really elegant approach to solving the integration challenge at scale.</a:t>
            </a:r>
            <a:endParaRPr lang="en-US"/>
          </a:p>
        </p:txBody>
      </p:sp>
      <p:sp>
        <p:nvSpPr>
          <p:cNvPr id="4" name="Slide Number Placeholder 3"/>
          <p:cNvSpPr>
            <a:spLocks noGrp="1"/>
          </p:cNvSpPr>
          <p:nvPr>
            <p:ph type="sldNum" sz="quarter" idx="5"/>
          </p:nvPr>
        </p:nvSpPr>
        <p:spPr/>
        <p:txBody>
          <a:bodyPr/>
          <a:lstStyle/>
          <a:p>
            <a:fld id="{4F1C191A-09E7-4A6E-B0D6-B2651D702035}" type="slidenum">
              <a:rPr lang="en-US" smtClean="0"/>
              <a:t>25</a:t>
            </a:fld>
            <a:endParaRPr lang="en-US"/>
          </a:p>
        </p:txBody>
      </p:sp>
    </p:spTree>
    <p:extLst>
      <p:ext uri="{BB962C8B-B14F-4D97-AF65-F5344CB8AC3E}">
        <p14:creationId xmlns:p14="http://schemas.microsoft.com/office/powerpoint/2010/main" val="17018274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883CB-345F-48F1-8822-A0ACA67875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2F611-232F-401D-B296-E8E00BBC1F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D30B94-55D4-4229-A11E-0B577D9AD7F8}"/>
              </a:ext>
            </a:extLst>
          </p:cNvPr>
          <p:cNvSpPr>
            <a:spLocks noGrp="1"/>
          </p:cNvSpPr>
          <p:nvPr>
            <p:ph type="body" idx="1"/>
          </p:nvPr>
        </p:nvSpPr>
        <p:spPr/>
        <p:txBody>
          <a:bodyPr/>
          <a:lstStyle/>
          <a:p>
            <a:r>
              <a:rPr lang="en-US" dirty="0"/>
              <a:t>Microsoft loves MCP — and that's not just marketing speak. The company has made a significant investment in supporting MCP across its entire platform.</a:t>
            </a:r>
          </a:p>
          <a:p>
            <a:r>
              <a:rPr lang="en-US" dirty="0"/>
              <a:t>This commitment means you can build with confidence knowing that MCP is a first-class citizen in the Microsoft ecosystem.</a:t>
            </a:r>
          </a:p>
        </p:txBody>
      </p:sp>
    </p:spTree>
    <p:extLst>
      <p:ext uri="{BB962C8B-B14F-4D97-AF65-F5344CB8AC3E}">
        <p14:creationId xmlns:p14="http://schemas.microsoft.com/office/powerpoint/2010/main" val="30388711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5F9FE-66FB-65E0-8A1F-5E6FD7272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88AC0-5BF3-CA96-F2E7-67AA863125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BC25E5-8F45-4548-DB37-77AECA2AD9ED}"/>
              </a:ext>
            </a:extLst>
          </p:cNvPr>
          <p:cNvSpPr>
            <a:spLocks noGrp="1"/>
          </p:cNvSpPr>
          <p:nvPr>
            <p:ph type="body" idx="1"/>
          </p:nvPr>
        </p:nvSpPr>
        <p:spPr/>
        <p:txBody>
          <a:bodyPr/>
          <a:lstStyle/>
          <a:p>
            <a:r>
              <a:rPr lang="en-US" dirty="0"/>
              <a:t>Here's the MCP landscape across Microsoft. You can see MCP servers available in Azure Foundry, GitHub, Azure Logic Apps, and Agent 365.</a:t>
            </a:r>
          </a:p>
          <a:p>
            <a:r>
              <a:rPr lang="en-US" dirty="0"/>
              <a:t>You can build your own and publish them. For hosting, there's Azure Functions, Azure App Service, and Azure Container Apps.</a:t>
            </a:r>
          </a:p>
          <a:p>
            <a:r>
              <a:rPr lang="en-US" dirty="0"/>
              <a:t>On the client side, Foundry agents, Copilot Studio, VS Code, and GitHub Copilot can all consume MCP servers. And for security, Azure API Management and Entra ID provide secure access and governance.</a:t>
            </a:r>
          </a:p>
          <a:p>
            <a:r>
              <a:rPr lang="en-US" dirty="0"/>
              <a:t>It's a comprehensive ecosystem.</a:t>
            </a:r>
          </a:p>
        </p:txBody>
      </p:sp>
      <p:sp>
        <p:nvSpPr>
          <p:cNvPr id="4" name="Header Placeholder 3">
            <a:extLst>
              <a:ext uri="{FF2B5EF4-FFF2-40B4-BE49-F238E27FC236}">
                <a16:creationId xmlns:a16="http://schemas.microsoft.com/office/drawing/2014/main" id="{4EBF0CD9-DA46-713E-B976-812319427F6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Variable Display" pitchFamily="2" charset="0"/>
              <a:ea typeface="+mn-ea"/>
              <a:cs typeface="+mn-cs"/>
            </a:endParaRPr>
          </a:p>
        </p:txBody>
      </p:sp>
      <p:sp>
        <p:nvSpPr>
          <p:cNvPr id="5" name="Footer Placeholder 4">
            <a:extLst>
              <a:ext uri="{FF2B5EF4-FFF2-40B4-BE49-F238E27FC236}">
                <a16:creationId xmlns:a16="http://schemas.microsoft.com/office/drawing/2014/main" id="{B2138A81-59C8-44A9-FC68-21287B29EE2D}"/>
              </a:ext>
            </a:extLst>
          </p:cNvPr>
          <p:cNvSpPr>
            <a:spLocks noGrp="1"/>
          </p:cNvSpPr>
          <p:nvPr>
            <p:ph type="ftr" sz="quarter" idx="4"/>
          </p:nvPr>
        </p:nvSpPr>
        <p:spPr/>
        <p:txBody>
          <a:bodyPr/>
          <a:lstStyle/>
          <a:p>
            <a:pPr marL="571500" marR="0" lvl="0" indent="0" algn="l" defTabSz="948835"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Variable Display" pitchFamily="2"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4168C108-A4AB-F9CD-239A-02018F5A89CA}"/>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Variable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6/16/2026 8:21 AM</a:t>
            </a:fld>
            <a:endParaRPr kumimoji="0" lang="en-US" sz="1200" b="0" i="0" u="none" strike="noStrike" kern="1200" cap="none" spc="0" normalizeH="0" baseline="0" noProof="0">
              <a:ln>
                <a:noFill/>
              </a:ln>
              <a:solidFill>
                <a:prstClr val="black"/>
              </a:solidFill>
              <a:effectLst/>
              <a:uLnTx/>
              <a:uFillTx/>
              <a:latin typeface="Segoe UI Variable Display" pitchFamily="2" charset="0"/>
              <a:ea typeface="+mn-ea"/>
              <a:cs typeface="+mn-cs"/>
            </a:endParaRPr>
          </a:p>
        </p:txBody>
      </p:sp>
      <p:sp>
        <p:nvSpPr>
          <p:cNvPr id="7" name="Slide Number Placeholder 6">
            <a:extLst>
              <a:ext uri="{FF2B5EF4-FFF2-40B4-BE49-F238E27FC236}">
                <a16:creationId xmlns:a16="http://schemas.microsoft.com/office/drawing/2014/main" id="{0FE71EEA-9B98-40F0-E4FA-F61B32BCF967}"/>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Variable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Segoe UI Variable Display" pitchFamily="2" charset="0"/>
              <a:ea typeface="+mn-ea"/>
              <a:cs typeface="+mn-cs"/>
            </a:endParaRPr>
          </a:p>
        </p:txBody>
      </p:sp>
    </p:spTree>
    <p:extLst>
      <p:ext uri="{BB962C8B-B14F-4D97-AF65-F5344CB8AC3E}">
        <p14:creationId xmlns:p14="http://schemas.microsoft.com/office/powerpoint/2010/main" val="15963398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0643D-40C3-45B5-867E-947C0CF47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54D0F1-DFFE-4AA9-B457-6291EF3A30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CACAD7-635D-40AE-BCE6-9F102F37AD23}"/>
              </a:ext>
            </a:extLst>
          </p:cNvPr>
          <p:cNvSpPr>
            <a:spLocks noGrp="1"/>
          </p:cNvSpPr>
          <p:nvPr>
            <p:ph type="body" idx="1"/>
          </p:nvPr>
        </p:nvSpPr>
        <p:spPr/>
        <p:txBody>
          <a:bodyPr/>
          <a:lstStyle/>
          <a:p>
            <a:r>
              <a:rPr lang="en-US" dirty="0"/>
              <a:t>Copilot Studio comes with a built-in catalog of MCP connectors. You can see there are connectors for popular services like Dynamics 365, Office 365, Azure Databricks, and many more.</a:t>
            </a:r>
          </a:p>
          <a:p>
            <a:r>
              <a:rPr lang="en-US" dirty="0"/>
              <a:t>Before building a custom MCP server, always check this catalog first — there might already be one available for your use case.</a:t>
            </a:r>
          </a:p>
        </p:txBody>
      </p:sp>
    </p:spTree>
    <p:extLst>
      <p:ext uri="{BB962C8B-B14F-4D97-AF65-F5344CB8AC3E}">
        <p14:creationId xmlns:p14="http://schemas.microsoft.com/office/powerpoint/2010/main" val="9192588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425D8-94EE-4839-8245-797044CB20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7EF55-926E-472A-887F-B8A11F1E7E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98B7E-E195-4048-BBB0-C4EA30E23477}"/>
              </a:ext>
            </a:extLst>
          </p:cNvPr>
          <p:cNvSpPr>
            <a:spLocks noGrp="1"/>
          </p:cNvSpPr>
          <p:nvPr>
            <p:ph type="body" idx="1"/>
          </p:nvPr>
        </p:nvSpPr>
        <p:spPr/>
        <p:txBody>
          <a:bodyPr/>
          <a:lstStyle/>
          <a:p>
            <a:r>
              <a:rPr lang="en-US" dirty="0"/>
              <a:t>Adding a custom MCP server is straightforward. You provide the server name, description, and URL.</a:t>
            </a:r>
          </a:p>
          <a:p>
            <a:r>
              <a:rPr lang="en-US" dirty="0"/>
              <a:t>Only MCP servers using the Streamable HTTP protocol are supported. For authentication, you have three options: none, API key, or OAuth 2.0.</a:t>
            </a:r>
          </a:p>
          <a:p>
            <a:r>
              <a:rPr lang="en-US" dirty="0"/>
              <a:t>This flexibility means you can connect to virtually any backend system that exposes an MCP-compatible endpoint.</a:t>
            </a:r>
          </a:p>
        </p:txBody>
      </p:sp>
    </p:spTree>
    <p:extLst>
      <p:ext uri="{BB962C8B-B14F-4D97-AF65-F5344CB8AC3E}">
        <p14:creationId xmlns:p14="http://schemas.microsoft.com/office/powerpoint/2010/main" val="719230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F7AB4-3B3E-4D96-A4B8-D458F7E9E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BFC9A0-80E2-41AB-9D4A-C456D24D3E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AD6CBB-509C-4FF4-95B6-574BFFBCD5B4}"/>
              </a:ext>
            </a:extLst>
          </p:cNvPr>
          <p:cNvSpPr>
            <a:spLocks noGrp="1"/>
          </p:cNvSpPr>
          <p:nvPr>
            <p:ph type="body" idx="1"/>
          </p:nvPr>
        </p:nvSpPr>
        <p:spPr/>
        <p:txBody>
          <a:bodyPr/>
          <a:lstStyle/>
          <a:p>
            <a:r>
              <a:rPr lang="en-US" dirty="0"/>
              <a:t>This diagram shows the full MCP server landscape and how it fits as agent tools. You can see the different categories of servers and how they integrate into the agent architecture.</a:t>
            </a:r>
          </a:p>
          <a:p>
            <a:r>
              <a:rPr lang="en-US" dirty="0"/>
              <a:t>The key takeaway is that MCP provides a standardized way to extend your agent's capabilities far beyond what's built into Copilot Studio natively.</a:t>
            </a:r>
          </a:p>
        </p:txBody>
      </p:sp>
    </p:spTree>
    <p:extLst>
      <p:ext uri="{BB962C8B-B14F-4D97-AF65-F5344CB8AC3E}">
        <p14:creationId xmlns:p14="http://schemas.microsoft.com/office/powerpoint/2010/main" val="3994628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19998-2AC4-AA08-BCC5-FEA782A07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E54411-6516-19DE-099D-9F307B264A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81E45C-56BA-3CF3-54DF-FEFFBEA5765C}"/>
              </a:ext>
            </a:extLst>
          </p:cNvPr>
          <p:cNvSpPr>
            <a:spLocks noGrp="1"/>
          </p:cNvSpPr>
          <p:nvPr>
            <p:ph type="body" idx="1"/>
          </p:nvPr>
        </p:nvSpPr>
        <p:spPr/>
        <p:txBody>
          <a:bodyPr/>
          <a:lstStyle/>
          <a:p>
            <a:r>
              <a:rPr lang="en-US" dirty="0"/>
              <a:t>Let's jump into another demo. We'll show you MCP in action so you can see how easy it is to connect your agents to external tools using this protocol.</a:t>
            </a:r>
            <a:endParaRPr lang="en-US"/>
          </a:p>
        </p:txBody>
      </p:sp>
      <p:sp>
        <p:nvSpPr>
          <p:cNvPr id="4" name="Slide Number Placeholder 3">
            <a:extLst>
              <a:ext uri="{FF2B5EF4-FFF2-40B4-BE49-F238E27FC236}">
                <a16:creationId xmlns:a16="http://schemas.microsoft.com/office/drawing/2014/main" id="{2F790092-8216-EA77-CD47-00BD3E88393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25749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73990-E5A8-4B6F-AEAA-CDF82E3E1F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5F1AF7-DB1B-4C82-B246-982C762B44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AED59C-06D7-4E4F-864F-C60698212748}"/>
              </a:ext>
            </a:extLst>
          </p:cNvPr>
          <p:cNvSpPr>
            <a:spLocks noGrp="1"/>
          </p:cNvSpPr>
          <p:nvPr>
            <p:ph type="body" idx="1"/>
          </p:nvPr>
        </p:nvSpPr>
        <p:spPr/>
        <p:txBody>
          <a:bodyPr/>
          <a:lstStyle/>
          <a:p>
            <a:r>
              <a:rPr lang="en-US" dirty="0"/>
              <a:t>Now we're moving into one of the most advanced topics — autonomous agents. This is where agents truly start acting independently, like digital workers in your organization.</a:t>
            </a:r>
          </a:p>
        </p:txBody>
      </p:sp>
    </p:spTree>
    <p:extLst>
      <p:ext uri="{BB962C8B-B14F-4D97-AF65-F5344CB8AC3E}">
        <p14:creationId xmlns:p14="http://schemas.microsoft.com/office/powerpoint/2010/main" val="5452064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Agents exist on a spectrum from simple to advanced. On one end, you have retrieval agents that just find and return information.</a:t>
            </a:r>
          </a:p>
          <a:p>
            <a:r>
              <a:rPr lang="en-US" dirty="0"/>
              <a:t>In the middle, task agents that can take actions. And at the advanced end, autonomous agents that operate independently.</a:t>
            </a:r>
          </a:p>
          <a:p>
            <a:r>
              <a:rPr lang="en-US" dirty="0"/>
              <a:t>Autonomous agents are proactive — they respond to signals and initiate tasks without human input. They're independent — they complete work behind the scenes.</a:t>
            </a:r>
          </a:p>
          <a:p>
            <a:r>
              <a:rPr lang="en-US" dirty="0"/>
              <a:t>And they're adaptive — they can produce different outcomes from the same initial conditions. This is the future of how organizations will operate, but it's important to approach autonomy thoughtfully with proper human oversight.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39954-F680-4D0D-A5E7-7417F63AD81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400706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40439-EA23-40A3-8FCA-6C5C4BA801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56F76B-F056-4332-921B-DB07A0DB96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1D1E30-4070-44A7-86D1-E117B8F96C34}"/>
              </a:ext>
            </a:extLst>
          </p:cNvPr>
          <p:cNvSpPr>
            <a:spLocks noGrp="1"/>
          </p:cNvSpPr>
          <p:nvPr>
            <p:ph type="body" idx="1"/>
          </p:nvPr>
        </p:nvSpPr>
        <p:spPr/>
        <p:txBody>
          <a:bodyPr/>
          <a:lstStyle/>
          <a:p>
            <a:r>
              <a:rPr lang="en-US" dirty="0"/>
              <a:t>Here's how it all fits together for an autonomous agent. It starts with a trigger — the agent reacts to an event like a new email, a SharePoint item creation, or a scheduled recurrence.</a:t>
            </a:r>
          </a:p>
          <a:p>
            <a:r>
              <a:rPr lang="en-US" dirty="0"/>
              <a:t>Then it follows your instructions to understand what to do. It creates a plan using your data, knowledge, and connected tools — things like SAP, company websites, email, image analysis, and more.</a:t>
            </a:r>
          </a:p>
          <a:p>
            <a:r>
              <a:rPr lang="en-US" dirty="0"/>
              <a:t>And finally, it generates an outcome, which could include asking for human approval on critical decisions. You can build these using visual canvas, pre-built templates, or code — and deploy them across multiple channels.</a:t>
            </a:r>
          </a:p>
        </p:txBody>
      </p:sp>
    </p:spTree>
    <p:extLst>
      <p:ext uri="{BB962C8B-B14F-4D97-AF65-F5344CB8AC3E}">
        <p14:creationId xmlns:p14="http://schemas.microsoft.com/office/powerpoint/2010/main" val="20414621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505F3-25DE-D39B-79BE-98A91CA4ED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1C1755-9E03-7217-C33B-460FD00B00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116D67-156C-34DE-031F-CD97FDB6D7C3}"/>
              </a:ext>
            </a:extLst>
          </p:cNvPr>
          <p:cNvSpPr>
            <a:spLocks noGrp="1"/>
          </p:cNvSpPr>
          <p:nvPr>
            <p:ph type="body" idx="1"/>
          </p:nvPr>
        </p:nvSpPr>
        <p:spPr/>
        <p:txBody>
          <a:bodyPr/>
          <a:lstStyle/>
          <a:p>
            <a:r>
              <a:rPr lang="en-US" dirty="0"/>
              <a:t>Demo time again! Let's see an autonomous agent scenario in action.</a:t>
            </a:r>
          </a:p>
          <a:p>
            <a:r>
              <a:rPr lang="en-US" dirty="0"/>
              <a:t>This will show you how triggers, instructions, and tools come together to create a truly autonomous workflow.</a:t>
            </a:r>
            <a:endParaRPr lang="en-US"/>
          </a:p>
        </p:txBody>
      </p:sp>
      <p:sp>
        <p:nvSpPr>
          <p:cNvPr id="4" name="Slide Number Placeholder 3">
            <a:extLst>
              <a:ext uri="{FF2B5EF4-FFF2-40B4-BE49-F238E27FC236}">
                <a16:creationId xmlns:a16="http://schemas.microsoft.com/office/drawing/2014/main" id="{96F5C744-C251-3ACC-E4FC-AEEC4BC5AF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219084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talk about multi-agent architectures. This is where things get really interesting — instead of one big agent doing everything, you can compose multiple specialized agents that work together.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332840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EC232-256E-46DA-BC86-D0C91DB7BC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53EFD5-18CD-4807-AF4D-9FC54B8C78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35AAAA-BDEB-471A-A88B-D639B71B0A02}"/>
              </a:ext>
            </a:extLst>
          </p:cNvPr>
          <p:cNvSpPr>
            <a:spLocks noGrp="1"/>
          </p:cNvSpPr>
          <p:nvPr>
            <p:ph type="body" idx="1"/>
          </p:nvPr>
        </p:nvSpPr>
        <p:spPr/>
        <p:txBody>
          <a:bodyPr/>
          <a:lstStyle/>
          <a:p>
            <a:r>
              <a:rPr lang="en-US" dirty="0"/>
              <a:t>Connected agents in Copilot Studio give you incredible flexibility. Your main agent can connect to other Copilot Studio agents, M365 Agents SDK agents, Azure Foundry orchestrators, Fabric Data agents, and even external agents via A2A protocol.</a:t>
            </a:r>
          </a:p>
          <a:p>
            <a:r>
              <a:rPr lang="en-US" dirty="0"/>
              <a:t>Each connected agent brings its own knowledge, tools, and capabilities. This composability means you can build sophisticated solutions where a customer-facing agent delegates to specialized backend agents for specific tasks.</a:t>
            </a:r>
          </a:p>
        </p:txBody>
      </p:sp>
    </p:spTree>
    <p:extLst>
      <p:ext uri="{BB962C8B-B14F-4D97-AF65-F5344CB8AC3E}">
        <p14:creationId xmlns:p14="http://schemas.microsoft.com/office/powerpoint/2010/main" val="2486586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E6E88-4DB9-49DB-9100-F02532046C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0406C-E889-4FAD-86E5-AC87726087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3AD844-A18C-4B5D-A6EE-EE2D4231FB6A}"/>
              </a:ext>
            </a:extLst>
          </p:cNvPr>
          <p:cNvSpPr>
            <a:spLocks noGrp="1"/>
          </p:cNvSpPr>
          <p:nvPr>
            <p:ph type="body" idx="1"/>
          </p:nvPr>
        </p:nvSpPr>
        <p:spPr/>
        <p:txBody>
          <a:bodyPr/>
          <a:lstStyle/>
          <a:p>
            <a:r>
              <a:rPr lang="en-US" dirty="0"/>
              <a:t>So when should you use child agents versus connected agents? Use child agents when you have a single developer or small team, you want to logically group tools and instructions, and you don't need separate configuration or independent publishing.</a:t>
            </a:r>
          </a:p>
          <a:p>
            <a:r>
              <a:rPr lang="en-US" dirty="0"/>
              <a:t>Use connected agents when multiple teams manage different agents independently, agents need to be published and maintained separately, they require their own authentication and settings, or you need independent ALM processes. Think of it as internal modularization versus true multi-team collaboration.</a:t>
            </a:r>
          </a:p>
        </p:txBody>
      </p:sp>
    </p:spTree>
    <p:extLst>
      <p:ext uri="{BB962C8B-B14F-4D97-AF65-F5344CB8AC3E}">
        <p14:creationId xmlns:p14="http://schemas.microsoft.com/office/powerpoint/2010/main" val="40195597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A3FCD-EF53-E8B1-286C-2B4B74FE7A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B8C271-9181-4B15-C8E1-0C212CA7B3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62938F-3B59-8FC4-BF3B-7956BD4B9552}"/>
              </a:ext>
            </a:extLst>
          </p:cNvPr>
          <p:cNvSpPr>
            <a:spLocks noGrp="1"/>
          </p:cNvSpPr>
          <p:nvPr>
            <p:ph type="body" idx="1"/>
          </p:nvPr>
        </p:nvSpPr>
        <p:spPr/>
        <p:txBody>
          <a:bodyPr/>
          <a:lstStyle/>
          <a:p>
            <a:r>
              <a:rPr lang="en-US" dirty="0"/>
              <a:t>Let's see a multi-agent demo. This will show you how connected agents communicate and collaborate to handle a request that spans multiple domains.</a:t>
            </a:r>
            <a:endParaRPr lang="en-US"/>
          </a:p>
        </p:txBody>
      </p:sp>
      <p:sp>
        <p:nvSpPr>
          <p:cNvPr id="4" name="Slide Number Placeholder 3">
            <a:extLst>
              <a:ext uri="{FF2B5EF4-FFF2-40B4-BE49-F238E27FC236}">
                <a16:creationId xmlns:a16="http://schemas.microsoft.com/office/drawing/2014/main" id="{623098AC-4DD2-CAE1-C9FB-80DC45B96CB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87751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1F38-7606-4C66-9730-983C1D37ED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F759C-DA0E-4F2B-AF0A-3C23C03FB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269E0D-9154-4E40-85E5-66EBDE2D69A0}"/>
              </a:ext>
            </a:extLst>
          </p:cNvPr>
          <p:cNvSpPr>
            <a:spLocks noGrp="1"/>
          </p:cNvSpPr>
          <p:nvPr>
            <p:ph type="body" idx="1"/>
          </p:nvPr>
        </p:nvSpPr>
        <p:spPr/>
        <p:txBody>
          <a:bodyPr/>
          <a:lstStyle/>
          <a:p>
            <a:r>
              <a:rPr lang="en-US" dirty="0"/>
              <a:t>Next up — prompts, deep reasoning, and model selection. These capabilities let you push the boundaries of what your agents can do in terms of intelligence and accuracy.</a:t>
            </a:r>
          </a:p>
        </p:txBody>
      </p:sp>
    </p:spTree>
    <p:extLst>
      <p:ext uri="{BB962C8B-B14F-4D97-AF65-F5344CB8AC3E}">
        <p14:creationId xmlns:p14="http://schemas.microsoft.com/office/powerpoint/2010/main" val="7004907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87303-C7E1-86FA-A4D8-0ABCF89786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D0F0E9-E192-CEE7-0978-FAD1B56E48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050449-9648-1604-9EF9-43D2A0DCEF8D}"/>
              </a:ext>
            </a:extLst>
          </p:cNvPr>
          <p:cNvSpPr>
            <a:spLocks noGrp="1"/>
          </p:cNvSpPr>
          <p:nvPr>
            <p:ph type="body" idx="1"/>
          </p:nvPr>
        </p:nvSpPr>
        <p:spPr/>
        <p:txBody>
          <a:bodyPr/>
          <a:lstStyle/>
          <a:p>
            <a:r>
              <a:rPr lang="en-US" dirty="0"/>
              <a:t>The Prompts tool in Copilot Studio lets makers create </a:t>
            </a:r>
            <a:r>
              <a:rPr lang="en-US"/>
              <a:t>structured </a:t>
            </a:r>
            <a:r>
              <a:rPr lang="en-US" dirty="0"/>
              <a:t>instructions </a:t>
            </a:r>
            <a:r>
              <a:rPr lang="en-US"/>
              <a:t>to </a:t>
            </a:r>
            <a:r>
              <a:rPr lang="en-US" dirty="0"/>
              <a:t>guide LLMs for specific </a:t>
            </a:r>
            <a:r>
              <a:rPr lang="en-US"/>
              <a:t>tasks. </a:t>
            </a:r>
            <a:r>
              <a:rPr lang="en-US" dirty="0"/>
              <a:t>You </a:t>
            </a:r>
            <a:r>
              <a:rPr lang="en-US"/>
              <a:t>can </a:t>
            </a:r>
            <a:r>
              <a:rPr lang="en-US" dirty="0"/>
              <a:t>use out-of-the-box templates </a:t>
            </a:r>
            <a:r>
              <a:rPr lang="en-US"/>
              <a:t>or </a:t>
            </a:r>
            <a:r>
              <a:rPr lang="en-US" dirty="0"/>
              <a:t>write custom prompts from scratch</a:t>
            </a:r>
            <a:r>
              <a:rPr lang="en-US"/>
              <a:t>.</a:t>
            </a:r>
          </a:p>
          <a:p>
            <a:r>
              <a:rPr lang="en-US" dirty="0"/>
              <a:t>With deep </a:t>
            </a:r>
            <a:r>
              <a:rPr lang="en-US"/>
              <a:t>reasoning </a:t>
            </a:r>
            <a:r>
              <a:rPr lang="en-US" dirty="0"/>
              <a:t>prompts</a:t>
            </a:r>
            <a:r>
              <a:rPr lang="en-US"/>
              <a:t>, </a:t>
            </a:r>
            <a:r>
              <a:rPr lang="en-US" dirty="0"/>
              <a:t>you can tackle more </a:t>
            </a:r>
            <a:r>
              <a:rPr lang="en-US"/>
              <a:t>complex </a:t>
            </a:r>
            <a:r>
              <a:rPr lang="en-US" dirty="0"/>
              <a:t>business processes by integrating advanced models. And you can ground models in your enterprise </a:t>
            </a:r>
            <a:r>
              <a:rPr lang="en-US"/>
              <a:t>data </a:t>
            </a:r>
            <a:r>
              <a:rPr lang="en-US" dirty="0"/>
              <a:t>to securely draw insights from internal resources.</a:t>
            </a:r>
            <a:endParaRPr lang="en-US"/>
          </a:p>
          <a:p>
            <a:r>
              <a:rPr lang="en-US" dirty="0"/>
              <a:t>This is all about giving your </a:t>
            </a:r>
            <a:r>
              <a:rPr lang="en-US"/>
              <a:t>agent the right </a:t>
            </a:r>
            <a:r>
              <a:rPr lang="en-US" dirty="0"/>
              <a:t>thinking capabilities </a:t>
            </a:r>
            <a:r>
              <a:rPr lang="en-US"/>
              <a:t>for the </a:t>
            </a:r>
            <a:r>
              <a:rPr lang="en-US" dirty="0"/>
              <a:t>job at </a:t>
            </a:r>
            <a:r>
              <a:rPr lang="en-US"/>
              <a:t>hand.</a:t>
            </a:r>
          </a:p>
        </p:txBody>
      </p:sp>
      <p:sp>
        <p:nvSpPr>
          <p:cNvPr id="4" name="Slide Number Placeholder 3">
            <a:extLst>
              <a:ext uri="{FF2B5EF4-FFF2-40B4-BE49-F238E27FC236}">
                <a16:creationId xmlns:a16="http://schemas.microsoft.com/office/drawing/2014/main" id="{28A10244-CDFA-4E6F-A930-A2AFF95DDE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0B1B71-AA82-464B-A393-9479827C6D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9535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6974B-C9D8-6D56-6EE9-B615F25B3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51FB0-44F0-1FCB-E925-9955A91956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AE74FD-91E3-AA97-08FE-240A766EE541}"/>
              </a:ext>
            </a:extLst>
          </p:cNvPr>
          <p:cNvSpPr>
            <a:spLocks noGrp="1"/>
          </p:cNvSpPr>
          <p:nvPr>
            <p:ph type="body" idx="1"/>
          </p:nvPr>
        </p:nvSpPr>
        <p:spPr/>
        <p:txBody>
          <a:bodyPr/>
          <a:lstStyle/>
          <a:p>
            <a:r>
              <a:rPr lang="en-US" dirty="0"/>
              <a:t>Deep reasoning in prompts is now available in public preview using the o1 model. This is a game-changer for scenarios that require complex analysis — like customer support agents analyzing error logs or troubleshooting data to identify root causes.</a:t>
            </a:r>
          </a:p>
          <a:p>
            <a:r>
              <a:rPr lang="en-US" dirty="0"/>
              <a:t>With deep reasoning, agents can rapidly identify patterns, suggest tailored solutions, and provide clear next steps. You get more consistent and thoughtful responses that are better aligned to your business processes.</a:t>
            </a:r>
            <a:endParaRPr lang="en-US"/>
          </a:p>
        </p:txBody>
      </p:sp>
      <p:sp>
        <p:nvSpPr>
          <p:cNvPr id="4" name="Slide Number Placeholder 3">
            <a:extLst>
              <a:ext uri="{FF2B5EF4-FFF2-40B4-BE49-F238E27FC236}">
                <a16:creationId xmlns:a16="http://schemas.microsoft.com/office/drawing/2014/main" id="{F4BB3067-4450-70AE-8EDC-3900E85791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0B1B71-AA82-464B-A393-9479827C6D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35855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also add deep reasoning directly to your agent's workflow through the agent instructions. When enabled, agents use reasoning models like Azure OpenAI o1 to complete complex tasks.</a:t>
            </a:r>
          </a:p>
          <a:p>
            <a:r>
              <a:rPr lang="en-US" dirty="0"/>
              <a:t>They spend more time thinking before responding, which leads to greater accuracy for tasks requiring logical deliberation, step-by-step analysis, and problem-solving. This opens up entirely new scenarios like RFP responses, contract reviews, and market analysis.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0B1B71-AA82-464B-A393-9479827C6D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5436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E1B0-3BD2-BF0F-3FB8-B83DA27661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4BD8B-30F0-8547-68E7-41FBCCF8C1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B6FB99-4241-27A4-2932-AF77AC6C6B84}"/>
              </a:ext>
            </a:extLst>
          </p:cNvPr>
          <p:cNvSpPr>
            <a:spLocks noGrp="1"/>
          </p:cNvSpPr>
          <p:nvPr>
            <p:ph type="body" idx="1"/>
          </p:nvPr>
        </p:nvSpPr>
        <p:spPr/>
        <p:txBody>
          <a:bodyPr/>
          <a:lstStyle/>
          <a:p>
            <a:r>
              <a:rPr lang="en-US" dirty="0"/>
              <a:t>Let's see deep reasoning in action with a demo. You'll see how the agent takes a more methodical, analytical approach when reasoning is enabled versus standard responses.</a:t>
            </a:r>
            <a:endParaRPr lang="en-US"/>
          </a:p>
        </p:txBody>
      </p:sp>
      <p:sp>
        <p:nvSpPr>
          <p:cNvPr id="4" name="Slide Number Placeholder 3">
            <a:extLst>
              <a:ext uri="{FF2B5EF4-FFF2-40B4-BE49-F238E27FC236}">
                <a16:creationId xmlns:a16="http://schemas.microsoft.com/office/drawing/2014/main" id="{1BFACE38-C4AE-DB67-CD32-FD7646E009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008800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cover </a:t>
            </a:r>
            <a:r>
              <a:rPr lang="en-US"/>
              <a:t>Evals </a:t>
            </a:r>
            <a:r>
              <a:rPr lang="en-US" dirty="0"/>
              <a:t>— evaluations. This is one of</a:t>
            </a:r>
            <a:r>
              <a:rPr lang="en-US"/>
              <a:t> the </a:t>
            </a:r>
            <a:r>
              <a:rPr lang="en-US" dirty="0"/>
              <a:t>most important topics for anyone serious about deploying </a:t>
            </a:r>
            <a:r>
              <a:rPr lang="en-US"/>
              <a:t>agents</a:t>
            </a:r>
            <a:r>
              <a:rPr lang="en-US" dirty="0"/>
              <a:t> in production</a:t>
            </a:r>
            <a:r>
              <a:rPr lang="en-US"/>
              <a:t>.</a:t>
            </a:r>
          </a:p>
          <a:p>
            <a:r>
              <a:rPr lang="en-US" dirty="0"/>
              <a:t>Models change frequently</a:t>
            </a:r>
            <a:r>
              <a:rPr lang="en-US"/>
              <a:t>, and </a:t>
            </a:r>
            <a:r>
              <a:rPr lang="en-US" dirty="0"/>
              <a:t>without proper testing, you risk breaking existing scenarios every time something updates</a:t>
            </a:r>
            <a:r>
              <a:rPr lang="en-US"/>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364541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76CC6-D23E-285C-87FD-8953DC6473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15EB45-C8A7-A094-A1E7-2A4811D65D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6C323C-4641-5669-AD33-296519DA4206}"/>
              </a:ext>
            </a:extLst>
          </p:cNvPr>
          <p:cNvSpPr>
            <a:spLocks noGrp="1"/>
          </p:cNvSpPr>
          <p:nvPr>
            <p:ph type="body" idx="1"/>
          </p:nvPr>
        </p:nvSpPr>
        <p:spPr/>
        <p:txBody>
          <a:bodyPr/>
          <a:lstStyle/>
          <a:p>
            <a:r>
              <a:rPr lang="en-US" dirty="0"/>
              <a:t>Agent Evaluations in Copilot Studio give you quality insights before deployment. You can create evaluation sets from real-world production data, automatically generate test sets from your knowledge content, establish automated evaluation runs for early regression alerts</a:t>
            </a:r>
            <a:r>
              <a:rPr lang="en-US"/>
              <a:t>, </a:t>
            </a:r>
            <a:r>
              <a:rPr lang="en-US" dirty="0"/>
              <a:t>and run side-by-side comparisons of multiple agents</a:t>
            </a:r>
            <a:r>
              <a:rPr lang="en-US"/>
              <a:t>.</a:t>
            </a:r>
          </a:p>
          <a:p>
            <a:r>
              <a:rPr lang="en-US" dirty="0"/>
              <a:t>Think of it as continuous integration </a:t>
            </a:r>
            <a:r>
              <a:rPr lang="en-US"/>
              <a:t>testing for </a:t>
            </a:r>
            <a:r>
              <a:rPr lang="en-US" dirty="0"/>
              <a:t>your AI agents — it's the same discipline that software engineers apply to </a:t>
            </a:r>
            <a:r>
              <a:rPr lang="en-US"/>
              <a:t>code changes.</a:t>
            </a:r>
          </a:p>
        </p:txBody>
      </p:sp>
      <p:sp>
        <p:nvSpPr>
          <p:cNvPr id="4" name="Slide Number Placeholder 3">
            <a:extLst>
              <a:ext uri="{FF2B5EF4-FFF2-40B4-BE49-F238E27FC236}">
                <a16:creationId xmlns:a16="http://schemas.microsoft.com/office/drawing/2014/main" id="{4AFBA6C7-FB08-D748-5766-5DE27BC86A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9AADF7-75DC-4C02-9D7E-F2E2E076AA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01967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C5F07-A342-1781-826C-6C46D747E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17FD27-0842-AA28-20A9-1ED2755B84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FBC2BC-04C1-8AD1-5411-31CFA1F341E2}"/>
              </a:ext>
            </a:extLst>
          </p:cNvPr>
          <p:cNvSpPr>
            <a:spLocks noGrp="1"/>
          </p:cNvSpPr>
          <p:nvPr>
            <p:ph type="body" idx="1"/>
          </p:nvPr>
        </p:nvSpPr>
        <p:spPr/>
        <p:txBody>
          <a:bodyPr/>
          <a:lstStyle/>
          <a:p>
            <a:r>
              <a:rPr lang="en-US" dirty="0"/>
              <a:t>When should you run evals? Four key scenarios: when you update your agent's instructions, knowledge sources, or settings; when you upgrade the underlying model; when you need to validate customer-reported issues with data; and when you make changes to RAG, memory, retrieval quality, or grounding.</a:t>
            </a:r>
          </a:p>
          <a:p>
            <a:r>
              <a:rPr lang="en-US" dirty="0"/>
              <a:t>Basically, any change that could affect agent behavior should trigger an eval run.</a:t>
            </a:r>
            <a:endParaRPr lang="en-US"/>
          </a:p>
        </p:txBody>
      </p:sp>
      <p:sp>
        <p:nvSpPr>
          <p:cNvPr id="4" name="Slide Number Placeholder 3">
            <a:extLst>
              <a:ext uri="{FF2B5EF4-FFF2-40B4-BE49-F238E27FC236}">
                <a16:creationId xmlns:a16="http://schemas.microsoft.com/office/drawing/2014/main" id="{FFECC59A-88F0-9C71-93B7-495580924A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9AADF7-75DC-4C02-9D7E-F2E2E076AA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695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3385F-723B-2D36-48D7-1C9FA72C14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68F9DD-E7B6-B6B0-D7CE-096CCA874E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35E078-DEFF-DC9F-E1F1-03BF2A15B42B}"/>
              </a:ext>
            </a:extLst>
          </p:cNvPr>
          <p:cNvSpPr>
            <a:spLocks noGrp="1"/>
          </p:cNvSpPr>
          <p:nvPr>
            <p:ph type="body" idx="1"/>
          </p:nvPr>
        </p:nvSpPr>
        <p:spPr/>
        <p:txBody>
          <a:bodyPr/>
          <a:lstStyle/>
          <a:p>
            <a:r>
              <a:rPr lang="en-US" dirty="0"/>
              <a:t>Why are evals needed? Because agentic systems are non-deterministic — they can produce different outputs from the same input.</a:t>
            </a:r>
          </a:p>
          <a:p>
            <a:r>
              <a:rPr lang="en-US" dirty="0"/>
              <a:t>Evals aren't pass/fail tests; they measure quality across scenarios. They provide a consistent yardstick to compare prompts, tools, models, and policies.</a:t>
            </a:r>
          </a:p>
          <a:p>
            <a:r>
              <a:rPr lang="en-US" dirty="0"/>
              <a:t>They surface workflow failures like tool use errors, planning issues, and compounding errors. And they close the engineering loop — you set targets, track trends, and gate releases by risk level.</a:t>
            </a:r>
            <a:endParaRPr lang="en-US"/>
          </a:p>
        </p:txBody>
      </p:sp>
      <p:sp>
        <p:nvSpPr>
          <p:cNvPr id="4" name="Slide Number Placeholder 3">
            <a:extLst>
              <a:ext uri="{FF2B5EF4-FFF2-40B4-BE49-F238E27FC236}">
                <a16:creationId xmlns:a16="http://schemas.microsoft.com/office/drawing/2014/main" id="{E01594F9-1BAD-D7BD-5F0F-3BFC567644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9AADF7-75DC-4C02-9D7E-F2E2E076AA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21822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4B669-1D4A-395B-CC32-578111B7F8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0ABA42-8410-7CE8-23EC-F515CA374A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149450-3984-AEB6-C7D6-AB6E4DDCF13D}"/>
              </a:ext>
            </a:extLst>
          </p:cNvPr>
          <p:cNvSpPr>
            <a:spLocks noGrp="1"/>
          </p:cNvSpPr>
          <p:nvPr>
            <p:ph type="body" idx="1"/>
          </p:nvPr>
        </p:nvSpPr>
        <p:spPr/>
        <p:txBody>
          <a:bodyPr/>
          <a:lstStyle/>
          <a:p>
            <a:r>
              <a:rPr lang="en-US" dirty="0"/>
              <a:t>Creating test questions is flexible. You can upload a CSV with your own question set, auto-create questions from your agent's instructions and capabilities, generate questions from your knowledge sources, or create them from manual test sessions.</a:t>
            </a:r>
          </a:p>
          <a:p>
            <a:r>
              <a:rPr lang="en-US" dirty="0"/>
              <a:t>The platform supports a variety of approaches so you can build comprehensive test coverage.</a:t>
            </a:r>
            <a:endParaRPr lang="en-US"/>
          </a:p>
        </p:txBody>
      </p:sp>
      <p:sp>
        <p:nvSpPr>
          <p:cNvPr id="4" name="Slide Number Placeholder 3">
            <a:extLst>
              <a:ext uri="{FF2B5EF4-FFF2-40B4-BE49-F238E27FC236}">
                <a16:creationId xmlns:a16="http://schemas.microsoft.com/office/drawing/2014/main" id="{464FBA2D-8AD6-F138-6897-1102276E25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9AADF7-75DC-4C02-9D7E-F2E2E076AA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0347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E3F09-9E56-63E8-8F23-CE4B1BA381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8F705C-AB61-43AD-7E3E-8551A803F3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0C76F2-B97B-3F61-1615-02B24E5A9D27}"/>
              </a:ext>
            </a:extLst>
          </p:cNvPr>
          <p:cNvSpPr>
            <a:spLocks noGrp="1"/>
          </p:cNvSpPr>
          <p:nvPr>
            <p:ph type="body" idx="1"/>
          </p:nvPr>
        </p:nvSpPr>
        <p:spPr/>
        <p:txBody>
          <a:bodyPr/>
          <a:lstStyle/>
          <a:p>
            <a:r>
              <a:rPr lang="en-US" dirty="0"/>
              <a:t>For test methods, you have four options. Quality evaluation checks relevance and completeness — it's the default.</a:t>
            </a:r>
          </a:p>
          <a:p>
            <a:r>
              <a:rPr lang="en-US" dirty="0"/>
              <a:t>Compare Meaning checks if the response means the same thing as your expected answer. Similarity measures how close the text is.</a:t>
            </a:r>
          </a:p>
          <a:p>
            <a:r>
              <a:rPr lang="en-US" dirty="0"/>
              <a:t>And Text Match does exact or partial matching. Each method serves different testing needs, and you can combine them for thorough coverage.</a:t>
            </a:r>
            <a:endParaRPr lang="en-US"/>
          </a:p>
        </p:txBody>
      </p:sp>
      <p:sp>
        <p:nvSpPr>
          <p:cNvPr id="4" name="Slide Number Placeholder 3">
            <a:extLst>
              <a:ext uri="{FF2B5EF4-FFF2-40B4-BE49-F238E27FC236}">
                <a16:creationId xmlns:a16="http://schemas.microsoft.com/office/drawing/2014/main" id="{C450F8C7-F21A-7E6B-2256-BD6EF7BAF9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9AADF7-75DC-4C02-9D7E-F2E2E076AA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6868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40849-A73C-7DA9-E842-A048679A08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B0431E-A486-348A-B997-9007BBDF01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FE99FD-B834-919B-4480-5A8D4867B545}"/>
              </a:ext>
            </a:extLst>
          </p:cNvPr>
          <p:cNvSpPr>
            <a:spLocks noGrp="1"/>
          </p:cNvSpPr>
          <p:nvPr>
            <p:ph type="body" idx="1"/>
          </p:nvPr>
        </p:nvSpPr>
        <p:spPr/>
        <p:txBody>
          <a:bodyPr/>
          <a:lstStyle/>
          <a:p>
            <a:r>
              <a:rPr lang="en-US" dirty="0"/>
              <a:t>Let's run through an evals demo so you can see the testing workflow in practice. You'll see how easy it is to set up test cases, run evaluations, and interpret the results.</a:t>
            </a:r>
            <a:endParaRPr lang="en-US"/>
          </a:p>
        </p:txBody>
      </p:sp>
      <p:sp>
        <p:nvSpPr>
          <p:cNvPr id="4" name="Slide Number Placeholder 3">
            <a:extLst>
              <a:ext uri="{FF2B5EF4-FFF2-40B4-BE49-F238E27FC236}">
                <a16:creationId xmlns:a16="http://schemas.microsoft.com/office/drawing/2014/main" id="{47C2123E-4865-241B-CD3A-29BADC77FC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202713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look at </a:t>
            </a:r>
            <a:r>
              <a:rPr lang="en-US"/>
              <a:t>Copilot </a:t>
            </a:r>
            <a:r>
              <a:rPr lang="en-US" dirty="0"/>
              <a:t>Studio Analytics. Understanding how your agents perform in production is just as important as building them.</a:t>
            </a:r>
            <a:endParaRPr lang="en-US"/>
          </a:p>
          <a:p>
            <a:r>
              <a:rPr lang="en-US" dirty="0"/>
              <a:t>This section covers the built-in analytics capabilities and how to get deeper insights.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7014239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574C6C-DA66-4488-BE5E-FC347D7DD3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A6689F-FAF2-4916-B8AB-22D098C77C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01CA7C-1078-446F-83BC-4D9BEC7D4B4E}"/>
              </a:ext>
            </a:extLst>
          </p:cNvPr>
          <p:cNvSpPr>
            <a:spLocks noGrp="1"/>
          </p:cNvSpPr>
          <p:nvPr>
            <p:ph type="body" idx="1"/>
          </p:nvPr>
        </p:nvSpPr>
        <p:spPr/>
        <p:txBody>
          <a:bodyPr/>
          <a:lstStyle/>
          <a:p>
            <a:r>
              <a:rPr lang="en-US" dirty="0"/>
              <a:t>Analytics gives you visibility into how your agents are performing — conversation volumes, success rates, user satisfaction, and more. This data is essential for continuous improvement and demonstrating ROI to stakeholders.</a:t>
            </a:r>
          </a:p>
        </p:txBody>
      </p:sp>
    </p:spTree>
    <p:extLst>
      <p:ext uri="{BB962C8B-B14F-4D97-AF65-F5344CB8AC3E}">
        <p14:creationId xmlns:p14="http://schemas.microsoft.com/office/powerpoint/2010/main" val="407697671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DE08F-3A08-8421-3504-3159646F3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5BA061-BFD5-27C9-078A-1740146CC9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2B1831-ADAF-ECE3-A1BF-EEB6514CAECE}"/>
              </a:ext>
            </a:extLst>
          </p:cNvPr>
          <p:cNvSpPr>
            <a:spLocks noGrp="1"/>
          </p:cNvSpPr>
          <p:nvPr>
            <p:ph type="body" idx="1"/>
          </p:nvPr>
        </p:nvSpPr>
        <p:spPr/>
        <p:txBody>
          <a:bodyPr/>
          <a:lstStyle/>
          <a:p>
            <a:r>
              <a:rPr lang="en-US" dirty="0"/>
              <a:t>Let's talk about the </a:t>
            </a:r>
            <a:r>
              <a:rPr lang="en-US"/>
              <a:t>Copilot </a:t>
            </a:r>
            <a:r>
              <a:rPr lang="en-US" dirty="0"/>
              <a:t>Studio Kit. This is a companion tool that goes beyond what's built into the platform, especially for organizations operating agents at scale.</a:t>
            </a:r>
            <a:endParaRPr lang="en-US"/>
          </a:p>
        </p:txBody>
      </p:sp>
      <p:sp>
        <p:nvSpPr>
          <p:cNvPr id="4" name="Slide Number Placeholder 3">
            <a:extLst>
              <a:ext uri="{FF2B5EF4-FFF2-40B4-BE49-F238E27FC236}">
                <a16:creationId xmlns:a16="http://schemas.microsoft.com/office/drawing/2014/main" id="{3F22BE96-A6D9-DB4C-74F4-B8F577CAD6F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052024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Copilot Studio Kit is a free, open-source companion tool distributed through GitHub and AppSource</a:t>
            </a:r>
            <a:r>
              <a:rPr lang="en-US"/>
              <a:t>. </a:t>
            </a:r>
            <a:r>
              <a:rPr lang="en-US" dirty="0"/>
              <a:t>It includes features for development, testing, and long-term performance monitoring of custom agents.</a:t>
            </a:r>
          </a:p>
          <a:p>
            <a:r>
              <a:rPr lang="en-US" dirty="0"/>
              <a:t>Think of it like the </a:t>
            </a:r>
            <a:r>
              <a:rPr lang="en-US"/>
              <a:t>Power Platform </a:t>
            </a:r>
            <a:r>
              <a:rPr lang="en-US" dirty="0"/>
              <a:t>Center of Excellence </a:t>
            </a:r>
            <a:r>
              <a:rPr lang="en-US"/>
              <a:t>kit </a:t>
            </a:r>
            <a:r>
              <a:rPr lang="en-US" dirty="0"/>
              <a:t>— it helps </a:t>
            </a:r>
            <a:r>
              <a:rPr lang="en-US"/>
              <a:t>organizations </a:t>
            </a:r>
            <a:r>
              <a:rPr lang="en-US" dirty="0"/>
              <a:t>govern, monitor, and scale</a:t>
            </a:r>
            <a:r>
              <a:rPr lang="en-US"/>
              <a:t> their </a:t>
            </a:r>
            <a:r>
              <a:rPr lang="en-US" dirty="0"/>
              <a:t>agent </a:t>
            </a:r>
            <a:r>
              <a:rPr lang="en-US"/>
              <a:t>usage with dashboards, templates</a:t>
            </a:r>
            <a:r>
              <a:rPr lang="en-US" dirty="0"/>
              <a:t>, and best practices</a:t>
            </a:r>
            <a:r>
              <a:rPr lang="en-US"/>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3908758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7C17F-8025-DD56-28EC-5021D9CB4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45B5F1-52A6-20A6-B6F6-E3E989C9EE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7BDB0A-D6B2-DE16-D1A4-363645B32A6E}"/>
              </a:ext>
            </a:extLst>
          </p:cNvPr>
          <p:cNvSpPr>
            <a:spLocks noGrp="1"/>
          </p:cNvSpPr>
          <p:nvPr>
            <p:ph type="body" idx="1"/>
          </p:nvPr>
        </p:nvSpPr>
        <p:spPr/>
        <p:txBody>
          <a:bodyPr/>
          <a:lstStyle/>
          <a:p>
            <a:r>
              <a:rPr lang="en-US" dirty="0"/>
              <a:t>You might wonder — with Copilot Studio's built-in eval testing, native analytics, and governance via </a:t>
            </a:r>
            <a:r>
              <a:rPr lang="en-US"/>
              <a:t>Power Platform </a:t>
            </a:r>
            <a:r>
              <a:rPr lang="en-US" dirty="0"/>
              <a:t>Admin Center and Purview, do you still need the Kit? The answer is yes</a:t>
            </a:r>
            <a:r>
              <a:rPr lang="en-US"/>
              <a:t>, </a:t>
            </a:r>
            <a:r>
              <a:rPr lang="en-US" dirty="0"/>
              <a:t>when you move from building agents to operating agents at scale</a:t>
            </a:r>
            <a:r>
              <a:rPr lang="en-US"/>
              <a:t>.</a:t>
            </a:r>
            <a:endParaRPr lang="en-US" dirty="0"/>
          </a:p>
          <a:p>
            <a:r>
              <a:rPr lang="en-US" dirty="0"/>
              <a:t>When testing, quality monitoring, and governance become ongoing programs rather than ad-hoc tasks, the Kit provides the additional depth and automation you need.</a:t>
            </a:r>
            <a:endParaRPr lang="en-US"/>
          </a:p>
        </p:txBody>
      </p:sp>
      <p:sp>
        <p:nvSpPr>
          <p:cNvPr id="4" name="Slide Number Placeholder 3">
            <a:extLst>
              <a:ext uri="{FF2B5EF4-FFF2-40B4-BE49-F238E27FC236}">
                <a16:creationId xmlns:a16="http://schemas.microsoft.com/office/drawing/2014/main" id="{0A324316-4B8D-5C2E-24B3-1CBCBE3793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110152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explore </a:t>
            </a:r>
            <a:r>
              <a:rPr lang="en-US"/>
              <a:t>the </a:t>
            </a:r>
            <a:r>
              <a:rPr lang="en-US" dirty="0"/>
              <a:t>testing capabilities within </a:t>
            </a:r>
            <a:r>
              <a:rPr lang="en-US"/>
              <a:t>the Copilot </a:t>
            </a:r>
            <a:r>
              <a:rPr lang="en-US" dirty="0"/>
              <a:t>Studio Kit. These go beyond what's available natively and are designed </a:t>
            </a:r>
            <a:r>
              <a:rPr lang="en-US"/>
              <a:t>for </a:t>
            </a:r>
            <a:r>
              <a:rPr lang="en-US" dirty="0"/>
              <a:t>organizations that need rigorous, repeatable testing workflows</a:t>
            </a:r>
            <a:r>
              <a:rPr lang="en-US"/>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1727772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Test automation in the Kit allows bulk testing of your custom agents with the click of a button. You configure your agent details and define the required test features — channel security, authentication, App Insights enrichment, conversation transcript enrichment, and generative AI testing.</a:t>
            </a:r>
          </a:p>
          <a:p>
            <a:r>
              <a:rPr lang="en-US" dirty="0"/>
              <a:t>This gives you a comprehensive testing framework that covers both functional and non-functional requirements.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147044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29AF4-1A7F-4E57-AD4E-DF9E2B6C92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FCF3A2-1FA3-4C14-A963-DD6AA6A872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9D97D3-5D08-481C-B144-015E32FB993A}"/>
              </a:ext>
            </a:extLst>
          </p:cNvPr>
          <p:cNvSpPr>
            <a:spLocks noGrp="1"/>
          </p:cNvSpPr>
          <p:nvPr>
            <p:ph type="body" idx="1"/>
          </p:nvPr>
        </p:nvSpPr>
        <p:spPr/>
        <p:txBody>
          <a:bodyPr/>
          <a:lstStyle/>
          <a:p>
            <a:r>
              <a:rPr lang="en-US" dirty="0"/>
              <a:t>Test cases in the Kit support different types: response match for checking expected answers, topic match for intent recognition validation, attachments for adaptive cards and other rich content, and generative answers for testing AI-generated responses. You can create test cases in bulk using Excel, which makes it practical to build large test suites quickly.</a:t>
            </a:r>
          </a:p>
        </p:txBody>
      </p:sp>
    </p:spTree>
    <p:extLst>
      <p:ext uri="{BB962C8B-B14F-4D97-AF65-F5344CB8AC3E}">
        <p14:creationId xmlns:p14="http://schemas.microsoft.com/office/powerpoint/2010/main" val="409303070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64227-C7C5-4918-91BE-CCF12F9CDF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FF7AFD-72B6-47A7-9EA7-E65B2EA505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34AF67-41C2-46C3-95BA-7379ABEE6571}"/>
              </a:ext>
            </a:extLst>
          </p:cNvPr>
          <p:cNvSpPr>
            <a:spLocks noGrp="1"/>
          </p:cNvSpPr>
          <p:nvPr>
            <p:ph type="body" idx="1"/>
          </p:nvPr>
        </p:nvSpPr>
        <p:spPr/>
        <p:txBody>
          <a:bodyPr/>
          <a:lstStyle/>
          <a:p>
            <a:r>
              <a:rPr lang="en-US" dirty="0"/>
              <a:t>Test cases are grouped into test sets, which can be reused across different agents and configurations. For example, you might have a security-focused test set that applies to all your agents.</a:t>
            </a:r>
          </a:p>
          <a:p>
            <a:r>
              <a:rPr lang="en-US" dirty="0"/>
              <a:t>Test sets can be duplicated, and you start a test run by selecting a test set combined with an agent configuration.</a:t>
            </a:r>
          </a:p>
        </p:txBody>
      </p:sp>
    </p:spTree>
    <p:extLst>
      <p:ext uri="{BB962C8B-B14F-4D97-AF65-F5344CB8AC3E}">
        <p14:creationId xmlns:p14="http://schemas.microsoft.com/office/powerpoint/2010/main" val="92795132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6FBCE-99F7-4766-8320-61109899E6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1C5A11-EDBC-453A-8125-24187F97E0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69D576-D1E4-4352-B48C-398F1243BDB2}"/>
              </a:ext>
            </a:extLst>
          </p:cNvPr>
          <p:cNvSpPr>
            <a:spLocks noGrp="1"/>
          </p:cNvSpPr>
          <p:nvPr>
            <p:ph type="body" idx="1"/>
          </p:nvPr>
        </p:nvSpPr>
        <p:spPr/>
        <p:txBody>
          <a:bodyPr/>
          <a:lstStyle/>
          <a:p>
            <a:r>
              <a:rPr lang="en-US" dirty="0"/>
              <a:t>Test results give you both aggregate and detailed views. You see overall success rates, average and individual latencies, and results for each test case with details.</a:t>
            </a:r>
          </a:p>
          <a:p>
            <a:r>
              <a:rPr lang="en-US" dirty="0"/>
              <a:t>You can review and manually modify results, and easily duplicate a test run to quickly start another with the same configuration. This iterative approach helps you continuously improve agent quality.</a:t>
            </a:r>
          </a:p>
        </p:txBody>
      </p:sp>
    </p:spTree>
    <p:extLst>
      <p:ext uri="{BB962C8B-B14F-4D97-AF65-F5344CB8AC3E}">
        <p14:creationId xmlns:p14="http://schemas.microsoft.com/office/powerpoint/2010/main" val="111441214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8FEB8-4984-44A2-96B4-2F31EA69D5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B3061B-F4AA-4C9E-88C1-B778B1F655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46A0F4-CF85-429D-A0B1-554F6CF67E15}"/>
              </a:ext>
            </a:extLst>
          </p:cNvPr>
          <p:cNvSpPr>
            <a:spLocks noGrp="1"/>
          </p:cNvSpPr>
          <p:nvPr>
            <p:ph type="body" idx="1"/>
          </p:nvPr>
        </p:nvSpPr>
        <p:spPr/>
        <p:txBody>
          <a:bodyPr/>
          <a:lstStyle/>
          <a:p>
            <a:r>
              <a:rPr lang="en-US" dirty="0"/>
              <a:t>Conversation KPIs take monitoring to the next level. These are key performance indicators derived from real agent conversations, giving you insight into how your agents perform over time.</a:t>
            </a:r>
          </a:p>
        </p:txBody>
      </p:sp>
    </p:spTree>
    <p:extLst>
      <p:ext uri="{BB962C8B-B14F-4D97-AF65-F5344CB8AC3E}">
        <p14:creationId xmlns:p14="http://schemas.microsoft.com/office/powerpoint/2010/main" val="421276226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9A923-A8CB-427D-BE05-A92253A8EC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D5D30C-DCBE-45DD-8E76-54785FDB95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B058AA-EE31-490A-AE78-D5ECDF49EFFF}"/>
              </a:ext>
            </a:extLst>
          </p:cNvPr>
          <p:cNvSpPr>
            <a:spLocks noGrp="1"/>
          </p:cNvSpPr>
          <p:nvPr>
            <p:ph type="body" idx="1"/>
          </p:nvPr>
        </p:nvSpPr>
        <p:spPr/>
        <p:txBody>
          <a:bodyPr/>
          <a:lstStyle/>
          <a:p>
            <a:r>
              <a:rPr lang="en-US" dirty="0"/>
              <a:t>Conversation KPIs simplify long-term performance tracking by aggregating key conversation data into Dataverse and visualizing it on a rich sample dashboard. This complements the analytics built into Copilot Studio by analyzing conversation transcripts for additional insights.</a:t>
            </a:r>
          </a:p>
          <a:p>
            <a:r>
              <a:rPr lang="en-US" dirty="0"/>
              <a:t>KPI generation can be scheduled or run on-demand, giving you flexibility in how you monitor.</a:t>
            </a:r>
          </a:p>
        </p:txBody>
      </p:sp>
    </p:spTree>
    <p:extLst>
      <p:ext uri="{BB962C8B-B14F-4D97-AF65-F5344CB8AC3E}">
        <p14:creationId xmlns:p14="http://schemas.microsoft.com/office/powerpoint/2010/main" val="15877268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1C315-235B-404B-93A6-1504570202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5512D7-2D37-4605-9A65-D756D7103F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D9A87-5AB6-4B19-95D7-7756A5B94477}"/>
              </a:ext>
            </a:extLst>
          </p:cNvPr>
          <p:cNvSpPr>
            <a:spLocks noGrp="1"/>
          </p:cNvSpPr>
          <p:nvPr>
            <p:ph type="body" idx="1"/>
          </p:nvPr>
        </p:nvSpPr>
        <p:spPr/>
        <p:txBody>
          <a:bodyPr/>
          <a:lstStyle/>
          <a:p>
            <a:r>
              <a:rPr lang="en-US" dirty="0"/>
              <a:t>Here's the KPI dashboard summary view. It gives you a high-level overview of your agent's performance across all key metrics.</a:t>
            </a:r>
          </a:p>
          <a:p>
            <a:r>
              <a:rPr lang="en-US" dirty="0"/>
              <a:t>You can quickly spot trends, identify issues, and drill down into specific areas that need attention.</a:t>
            </a:r>
          </a:p>
        </p:txBody>
      </p:sp>
    </p:spTree>
    <p:extLst>
      <p:ext uri="{BB962C8B-B14F-4D97-AF65-F5344CB8AC3E}">
        <p14:creationId xmlns:p14="http://schemas.microsoft.com/office/powerpoint/2010/main" val="81118520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C71CF-12A7-4594-A332-403A84170A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D00F49-2075-4E10-9FAC-13F655E35F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7AA687-F38A-443B-8C8B-8776D3D80B19}"/>
              </a:ext>
            </a:extLst>
          </p:cNvPr>
          <p:cNvSpPr>
            <a:spLocks noGrp="1"/>
          </p:cNvSpPr>
          <p:nvPr>
            <p:ph type="body" idx="1"/>
          </p:nvPr>
        </p:nvSpPr>
        <p:spPr/>
        <p:txBody>
          <a:bodyPr/>
          <a:lstStyle/>
          <a:p>
            <a:r>
              <a:rPr lang="en-US" dirty="0"/>
              <a:t>Next up is the Webchat Playground. This is a fun and practical tool for customizing how your agent looks to end users.</a:t>
            </a:r>
          </a:p>
        </p:txBody>
      </p:sp>
    </p:spTree>
    <p:extLst>
      <p:ext uri="{BB962C8B-B14F-4D97-AF65-F5344CB8AC3E}">
        <p14:creationId xmlns:p14="http://schemas.microsoft.com/office/powerpoint/2010/main" val="275861433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341D9-7166-4C59-93E3-AD3F713E38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D87A5B-BDA3-4E38-8E22-384390E0A9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77479C-56BF-46B8-BF57-5C7625AC0816}"/>
              </a:ext>
            </a:extLst>
          </p:cNvPr>
          <p:cNvSpPr>
            <a:spLocks noGrp="1"/>
          </p:cNvSpPr>
          <p:nvPr>
            <p:ph type="body" idx="1"/>
          </p:nvPr>
        </p:nvSpPr>
        <p:spPr/>
        <p:txBody>
          <a:bodyPr/>
          <a:lstStyle/>
          <a:p>
            <a:r>
              <a:rPr lang="en-US" dirty="0"/>
              <a:t>The Webchat Playground is an easy-to-use customizer for Copilot Studio webchat. It comes with six sample themes, and you can create new themes from scratch.</a:t>
            </a:r>
          </a:p>
          <a:p>
            <a:r>
              <a:rPr lang="en-US" dirty="0"/>
              <a:t>Once you're happy with a design, you can export styles as JSON to plug into your existing webchat, or export a full HTML code snippet. This makes it really straightforward to match your agent's appearance to your brand.</a:t>
            </a:r>
          </a:p>
        </p:txBody>
      </p:sp>
    </p:spTree>
    <p:extLst>
      <p:ext uri="{BB962C8B-B14F-4D97-AF65-F5344CB8AC3E}">
        <p14:creationId xmlns:p14="http://schemas.microsoft.com/office/powerpoint/2010/main" val="415912985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D0E30-00C3-40CB-872B-487513F0E5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F5D3E8-F19C-47AA-ACEA-0C502E820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61F79D-F7C8-4F35-B7FF-BAE72F831637}"/>
              </a:ext>
            </a:extLst>
          </p:cNvPr>
          <p:cNvSpPr>
            <a:spLocks noGrp="1"/>
          </p:cNvSpPr>
          <p:nvPr>
            <p:ph type="body" idx="1"/>
          </p:nvPr>
        </p:nvSpPr>
        <p:spPr/>
        <p:txBody>
          <a:bodyPr/>
          <a:lstStyle/>
          <a:p>
            <a:r>
              <a:rPr lang="en-US" dirty="0"/>
              <a:t>Adaptive Cards are another powerful way to create rich interactive experiences. Let's look at the gallery that comes with the Kit.</a:t>
            </a:r>
          </a:p>
        </p:txBody>
      </p:sp>
    </p:spTree>
    <p:extLst>
      <p:ext uri="{BB962C8B-B14F-4D97-AF65-F5344CB8AC3E}">
        <p14:creationId xmlns:p14="http://schemas.microsoft.com/office/powerpoint/2010/main" val="276516635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Adaptive Cards Gallery includes 11 ready-made templates for different scenarios</a:t>
            </a:r>
            <a:r>
              <a:rPr lang="en-US"/>
              <a:t>, </a:t>
            </a:r>
            <a:r>
              <a:rPr lang="en-US" dirty="0"/>
              <a:t>and it supports user-created templates too. You get live preview capabilities using either the emulator or actual Copilot Studio webchat interaction.</a:t>
            </a:r>
          </a:p>
          <a:p>
            <a:r>
              <a:rPr lang="en-US" dirty="0"/>
              <a:t>Each template ships with the card payload</a:t>
            </a:r>
            <a:r>
              <a:rPr lang="en-US"/>
              <a:t>, </a:t>
            </a:r>
            <a:r>
              <a:rPr lang="en-US" dirty="0"/>
              <a:t>sample data</a:t>
            </a:r>
            <a:r>
              <a:rPr lang="en-US"/>
              <a:t>, </a:t>
            </a:r>
            <a:r>
              <a:rPr lang="en-US" dirty="0"/>
              <a:t>and sample backend implementation showing dynamic data binding</a:t>
            </a:r>
            <a:r>
              <a:rPr lang="en-US"/>
              <a:t>. </a:t>
            </a:r>
            <a:r>
              <a:rPr lang="en-US" dirty="0"/>
              <a:t>Adaptive cards are platform-agnostic, so they work across web chat, Teams, and other surfaces.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1C8583-B05F-4B44-B39A-BA6932D028C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45505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060B5-E7AC-FD52-EB57-8F9E38DDB8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B44F51-9DA3-7C71-E6FA-F91B10B0AA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18A4EF-F0C3-5978-15BB-F2515EE73527}"/>
              </a:ext>
            </a:extLst>
          </p:cNvPr>
          <p:cNvSpPr>
            <a:spLocks noGrp="1"/>
          </p:cNvSpPr>
          <p:nvPr>
            <p:ph type="body" idx="1"/>
          </p:nvPr>
        </p:nvSpPr>
        <p:spPr/>
        <p:txBody>
          <a:bodyPr/>
          <a:lstStyle/>
          <a:p>
            <a:r>
              <a:rPr lang="en-US" dirty="0"/>
              <a:t>So when should you use Copilot Studio alone versus adding the Kit? Use Studio alone when you're building your first agents, your team owns a small number of agents, testing is manual, and governance uses standard admin controls.</a:t>
            </a:r>
          </a:p>
          <a:p>
            <a:r>
              <a:rPr lang="en-US" dirty="0"/>
              <a:t>Add the Kit when you manage many agents across teams, need automated repeatable testing, want centralized KPIs across agents, or operate a Center of Excellence with formal review processes.</a:t>
            </a:r>
            <a:endParaRPr lang="en-US"/>
          </a:p>
        </p:txBody>
      </p:sp>
      <p:sp>
        <p:nvSpPr>
          <p:cNvPr id="4" name="Slide Number Placeholder 3">
            <a:extLst>
              <a:ext uri="{FF2B5EF4-FFF2-40B4-BE49-F238E27FC236}">
                <a16:creationId xmlns:a16="http://schemas.microsoft.com/office/drawing/2014/main" id="{E733983C-D19C-7249-7976-0F53568537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EE4FD-A653-41A1-BD7D-47F0C993E4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864076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B619E9-FE85-492F-B253-E230FEB0DA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6DC951-4085-4853-9409-0CFA9B708F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E5B10F-A1E4-4F6D-A76A-B15AD6C593FD}"/>
              </a:ext>
            </a:extLst>
          </p:cNvPr>
          <p:cNvSpPr>
            <a:spLocks noGrp="1"/>
          </p:cNvSpPr>
          <p:nvPr>
            <p:ph type="body" idx="1"/>
          </p:nvPr>
        </p:nvSpPr>
        <p:spPr/>
        <p:txBody>
          <a:bodyPr/>
          <a:lstStyle/>
          <a:p>
            <a:r>
              <a:rPr lang="en-US" dirty="0"/>
              <a:t>Now let's move into one of the most important topics for enterprise adoption — governance and security. As Robin mentioned earlier, how you treat a human employee is increasingly how you need to treat an agent.</a:t>
            </a:r>
          </a:p>
          <a:p>
            <a:r>
              <a:rPr lang="en-US" dirty="0"/>
              <a:t>Let's explore what that means in practice.</a:t>
            </a:r>
          </a:p>
        </p:txBody>
      </p:sp>
    </p:spTree>
    <p:extLst>
      <p:ext uri="{BB962C8B-B14F-4D97-AF65-F5344CB8AC3E}">
        <p14:creationId xmlns:p14="http://schemas.microsoft.com/office/powerpoint/2010/main" val="29012947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AD494-3877-CB66-651D-246ED16DF5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EE1A0-9360-2DC8-4693-7590D80FCB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A59FD-BA91-925A-80BA-6906BE3C4713}"/>
              </a:ext>
            </a:extLst>
          </p:cNvPr>
          <p:cNvSpPr>
            <a:spLocks noGrp="1"/>
          </p:cNvSpPr>
          <p:nvPr>
            <p:ph type="body" idx="1"/>
          </p:nvPr>
        </p:nvSpPr>
        <p:spPr/>
        <p:txBody>
          <a:bodyPr/>
          <a:lstStyle/>
          <a:p>
            <a:r>
              <a:rPr lang="en-US" dirty="0"/>
              <a:t>The Copilot Control System is the enterprise governance framework for Copilot and agents. It covers three pillars: security and governance for data protection and compliance, management controls for licensing and agent lifecycle, and measurement and reporting for adoption tracking and ROI.</a:t>
            </a:r>
          </a:p>
          <a:p>
            <a:r>
              <a:rPr lang="en-US" dirty="0"/>
              <a:t>Agent 365 handles individual agent identity and access, while the Control System enforces policies and measures impact across the entire organization.</a:t>
            </a:r>
          </a:p>
        </p:txBody>
      </p:sp>
      <p:sp>
        <p:nvSpPr>
          <p:cNvPr id="4" name="Slide Number Placeholder 3">
            <a:extLst>
              <a:ext uri="{FF2B5EF4-FFF2-40B4-BE49-F238E27FC236}">
                <a16:creationId xmlns:a16="http://schemas.microsoft.com/office/drawing/2014/main" id="{1FB8C260-18FB-5214-0EFE-34FA2681498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B6DBA25-EEB1-46C0-8126-D5B74A701F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79570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7697B-B06F-0A53-0123-EAAD9C80DC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14A932-5F93-EB39-6180-6DFC512E7E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7BAA77-EDFE-11A8-4501-16C6A8F2BD0B}"/>
              </a:ext>
            </a:extLst>
          </p:cNvPr>
          <p:cNvSpPr>
            <a:spLocks noGrp="1"/>
          </p:cNvSpPr>
          <p:nvPr>
            <p:ph type="body" idx="1"/>
          </p:nvPr>
        </p:nvSpPr>
        <p:spPr/>
        <p:txBody>
          <a:bodyPr/>
          <a:lstStyle/>
          <a:p>
            <a:r>
              <a:rPr lang="en-US" dirty="0"/>
              <a:t>The Agent Controls Model defines three zones based on complexity and risk. Zone 1 is the Citizen Development Zone — individuals building personal agents with read-only access and content permissions.</a:t>
            </a:r>
          </a:p>
          <a:p>
            <a:r>
              <a:rPr lang="en-US" dirty="0"/>
              <a:t>Zone 2 is the Partnered Development Zone — IT-approved makers building team or department agents in secure, managed environments. Zone 3 is the Professional Development Zone — pro developers building enterprise-grade agents with full ALM.</a:t>
            </a:r>
          </a:p>
          <a:p>
            <a:r>
              <a:rPr lang="en-US" dirty="0"/>
              <a:t>Each zone has escalating security, governance, and monitoring requirements.</a:t>
            </a:r>
          </a:p>
        </p:txBody>
      </p:sp>
      <p:sp>
        <p:nvSpPr>
          <p:cNvPr id="4" name="Slide Number Placeholder 3">
            <a:extLst>
              <a:ext uri="{FF2B5EF4-FFF2-40B4-BE49-F238E27FC236}">
                <a16:creationId xmlns:a16="http://schemas.microsoft.com/office/drawing/2014/main" id="{251156AC-B0F6-A2B3-5721-210FB75EC5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6DBA25-EEB1-46C0-8126-D5B74A701F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58998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0947C-9D3D-1A5D-CA33-30E16A58DE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1C763B-3E7E-9E6C-53A0-705B1A785B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69C493-01D2-5DFA-BE7D-612FEBB6DB6E}"/>
              </a:ext>
            </a:extLst>
          </p:cNvPr>
          <p:cNvSpPr>
            <a:spLocks noGrp="1"/>
          </p:cNvSpPr>
          <p:nvPr>
            <p:ph type="body" idx="1"/>
          </p:nvPr>
        </p:nvSpPr>
        <p:spPr/>
        <p:txBody>
          <a:bodyPr/>
          <a:lstStyle/>
          <a:p>
            <a:r>
              <a:rPr lang="en-US" dirty="0"/>
              <a:t>IT admins have controls spread across multiple admin centers. Power Platform Admin Center handles tenant and environment-level controls, connector policies, and user access.</a:t>
            </a:r>
          </a:p>
          <a:p>
            <a:r>
              <a:rPr lang="en-US" dirty="0"/>
              <a:t>Microsoft 365 Admin Center manages the agent catalog, app-level controls, and usage reporting. Teams Admin Center controls custom app uploads.</a:t>
            </a:r>
          </a:p>
          <a:p>
            <a:r>
              <a:rPr lang="en-US" dirty="0"/>
              <a:t>Microsoft Purview covers data security, compliance auditing, retention policies, and violation detection. And SharePoint Advanced Management handles site-level access restrictions.</a:t>
            </a:r>
          </a:p>
          <a:p>
            <a:r>
              <a:rPr lang="en-US" dirty="0"/>
              <a:t>It requires basically Global Admin permissions to manage everything.</a:t>
            </a:r>
          </a:p>
        </p:txBody>
      </p:sp>
      <p:sp>
        <p:nvSpPr>
          <p:cNvPr id="4" name="Slide Number Placeholder 3">
            <a:extLst>
              <a:ext uri="{FF2B5EF4-FFF2-40B4-BE49-F238E27FC236}">
                <a16:creationId xmlns:a16="http://schemas.microsoft.com/office/drawing/2014/main" id="{00B6A852-1AA0-88D0-A080-64EFA21282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03D966-0B73-714A-AABC-5EE428DD180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9866074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689C1-4F70-35D7-7EDC-E3CB8D3999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AED8E-8977-FAF4-275F-2271EF103C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24101-C91C-AB03-3469-CAA9A89543B4}"/>
              </a:ext>
            </a:extLst>
          </p:cNvPr>
          <p:cNvSpPr>
            <a:spLocks noGrp="1"/>
          </p:cNvSpPr>
          <p:nvPr>
            <p:ph type="body" idx="1"/>
          </p:nvPr>
        </p:nvSpPr>
        <p:spPr/>
        <p:txBody>
          <a:bodyPr/>
          <a:lstStyle/>
          <a:p>
            <a:r>
              <a:rPr lang="en-US" dirty="0"/>
              <a:t>Here's a summary of existing security and governance capabilities. Under management controls, you have environment routing, maker messages, cross-geo controls for Azure OpenAI, and pipeline approvals.</a:t>
            </a:r>
          </a:p>
          <a:p>
            <a:r>
              <a:rPr lang="en-US" dirty="0"/>
              <a:t>Under measurement and reporting, there are audit logs in Purview, monitoring and alerts through Sentinel, activity explorer for AI interactions, and usage and inventory views. SharePoint agents have their own set of controls for access restriction and usage statistics.</a:t>
            </a:r>
          </a:p>
          <a:p>
            <a:r>
              <a:rPr lang="en-US" dirty="0"/>
              <a:t>The key message is that the tooling already exists — the challenge is applying it systematically.</a:t>
            </a:r>
          </a:p>
        </p:txBody>
      </p:sp>
      <p:sp>
        <p:nvSpPr>
          <p:cNvPr id="4" name="Header Placeholder 3">
            <a:extLst>
              <a:ext uri="{FF2B5EF4-FFF2-40B4-BE49-F238E27FC236}">
                <a16:creationId xmlns:a16="http://schemas.microsoft.com/office/drawing/2014/main" id="{FC3F0F86-C89F-63AF-B576-68BCDAE106AC}"/>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Footer Placeholder 4">
            <a:extLst>
              <a:ext uri="{FF2B5EF4-FFF2-40B4-BE49-F238E27FC236}">
                <a16:creationId xmlns:a16="http://schemas.microsoft.com/office/drawing/2014/main" id="{249BDB7A-20DB-122F-B04E-1128DE71810D}"/>
              </a:ext>
            </a:extLst>
          </p:cNvPr>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2C8CE2CF-4741-B2A8-9014-608502214F67}"/>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6/16/2026 8:21 AM</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Slide Number Placeholder 6">
            <a:extLst>
              <a:ext uri="{FF2B5EF4-FFF2-40B4-BE49-F238E27FC236}">
                <a16:creationId xmlns:a16="http://schemas.microsoft.com/office/drawing/2014/main" id="{752532D0-FF07-C02E-6AF3-D943CAAA1C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8419554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2B674-55B5-47DF-9C68-1C35C437C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172908-9FEE-41C6-B95C-57E4EC7543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F8CB9D-3146-48B8-935D-A066C26932CB}"/>
              </a:ext>
            </a:extLst>
          </p:cNvPr>
          <p:cNvSpPr>
            <a:spLocks noGrp="1"/>
          </p:cNvSpPr>
          <p:nvPr>
            <p:ph type="body" idx="1"/>
          </p:nvPr>
        </p:nvSpPr>
        <p:spPr/>
        <p:txBody>
          <a:bodyPr/>
          <a:lstStyle/>
          <a:p>
            <a:r>
              <a:rPr lang="en-US" dirty="0"/>
              <a:t>The Copilot Control System provides enterprise-wide guardrails — governance of sharing, usage limits, cost, and data protection. It gives you unified security, compliance, and policy enforcement across Microsoft 365, plus measurement of adoption and business impact.</a:t>
            </a:r>
          </a:p>
          <a:p>
            <a:r>
              <a:rPr lang="en-US" dirty="0"/>
              <a:t>But it does not provide a first-class identity for each agent, agent-specific permissions, independent lifecycle management, or support for autonomous execution. That's where Agent 365 comes in.</a:t>
            </a:r>
          </a:p>
        </p:txBody>
      </p:sp>
    </p:spTree>
    <p:extLst>
      <p:ext uri="{BB962C8B-B14F-4D97-AF65-F5344CB8AC3E}">
        <p14:creationId xmlns:p14="http://schemas.microsoft.com/office/powerpoint/2010/main" val="371683356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EBDB8-B8F7-43E2-84D8-54181D05A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A3D7C-AD27-460A-8BE9-BE016F5C0A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6220AE-783B-4E44-B4BE-63F9CA21FD0C}"/>
              </a:ext>
            </a:extLst>
          </p:cNvPr>
          <p:cNvSpPr>
            <a:spLocks noGrp="1"/>
          </p:cNvSpPr>
          <p:nvPr>
            <p:ph type="body" idx="1"/>
          </p:nvPr>
        </p:nvSpPr>
        <p:spPr/>
        <p:txBody>
          <a:bodyPr/>
          <a:lstStyle/>
          <a:p>
            <a:r>
              <a:rPr lang="en-US" dirty="0"/>
              <a:t>Agent 365 fills the gaps by providing a first-class Entra-backed agent identity, enforcing least-privilege access at the individual agent level, enabling autonomous and on-behalf-of execution with clear accountability, and delivering agent-level lifecycle control and auditing. The key question it answers is: 'Who is this agent, and what is it allowed to do?'</a:t>
            </a:r>
          </a:p>
        </p:txBody>
      </p:sp>
    </p:spTree>
    <p:extLst>
      <p:ext uri="{BB962C8B-B14F-4D97-AF65-F5344CB8AC3E}">
        <p14:creationId xmlns:p14="http://schemas.microsoft.com/office/powerpoint/2010/main" val="309390000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1F72F-5986-1165-166F-A108C809CE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413B0D-4E20-925B-6EED-956A954002A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229EED8-F734-3994-85A7-8BD3560E584E}"/>
              </a:ext>
            </a:extLst>
          </p:cNvPr>
          <p:cNvSpPr>
            <a:spLocks noGrp="1"/>
          </p:cNvSpPr>
          <p:nvPr>
            <p:ph type="body" idx="1"/>
          </p:nvPr>
        </p:nvSpPr>
        <p:spPr/>
        <p:txBody>
          <a:bodyPr/>
          <a:lstStyle/>
          <a:p>
            <a:pPr>
              <a:defRPr/>
            </a:pPr>
            <a:r>
              <a:rPr lang="en-US" dirty="0"/>
              <a:t>Let's do a deeper dive into Agent 365 specifically. </a:t>
            </a:r>
            <a:r>
              <a:rPr lang="en-US"/>
              <a:t>Before we </a:t>
            </a:r>
            <a:r>
              <a:rPr lang="en-US" dirty="0"/>
              <a:t>get into the details</a:t>
            </a:r>
            <a:r>
              <a:rPr lang="en-US"/>
              <a:t>, </a:t>
            </a:r>
            <a:r>
              <a:rPr lang="en-US" dirty="0"/>
              <a:t>let me </a:t>
            </a:r>
            <a:r>
              <a:rPr lang="en-US"/>
              <a:t>set </a:t>
            </a:r>
            <a:r>
              <a:rPr lang="en-US" dirty="0"/>
              <a:t>some </a:t>
            </a:r>
            <a:r>
              <a:rPr lang="en-US"/>
              <a:t>context </a:t>
            </a:r>
            <a:r>
              <a:rPr lang="en-US" dirty="0"/>
              <a:t>on why this matters so much </a:t>
            </a:r>
            <a:r>
              <a:rPr lang="en-US"/>
              <a:t>for </a:t>
            </a:r>
            <a:r>
              <a:rPr lang="en-US" dirty="0"/>
              <a:t>organizations scaling their agent deployments</a:t>
            </a:r>
            <a:r>
              <a:rPr lang="en-US"/>
              <a:t>.</a:t>
            </a:r>
          </a:p>
        </p:txBody>
      </p:sp>
      <p:sp>
        <p:nvSpPr>
          <p:cNvPr id="4" name="Slide Number Placeholder 3">
            <a:extLst>
              <a:ext uri="{FF2B5EF4-FFF2-40B4-BE49-F238E27FC236}">
                <a16:creationId xmlns:a16="http://schemas.microsoft.com/office/drawing/2014/main" id="{546B33B1-675B-FC72-F7AE-9BA2BEDBD4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343866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11578-2D7C-49F0-2E1A-9854D83915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08663C-130B-15EF-E46C-12B210D9FA81}"/>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21F2B45D-7F61-8443-BA85-4DCE0DD31EC7}"/>
              </a:ext>
            </a:extLst>
          </p:cNvPr>
          <p:cNvSpPr>
            <a:spLocks noGrp="1"/>
          </p:cNvSpPr>
          <p:nvPr>
            <p:ph type="body" idx="1"/>
          </p:nvPr>
        </p:nvSpPr>
        <p:spPr/>
        <p:txBody>
          <a:bodyPr/>
          <a:lstStyle/>
          <a:p>
            <a:r>
              <a:rPr lang="en-US" dirty="0"/>
              <a:t>The scale of agent adoption is projected to be massive. IDC forecasts 1.3 billion agents in operation by 2028.</a:t>
            </a:r>
          </a:p>
          <a:p>
            <a:r>
              <a:rPr lang="en-US" dirty="0"/>
              <a:t>This isn't a distant future scenario — it's a near-term reality that IT leaders need to prepare for now. The challenge has shifted from 'Can we build agents?' to 'Can we manage them confidently and securely at scale?' That's exactly what Agent 365 is designed to address.</a:t>
            </a:r>
          </a:p>
        </p:txBody>
      </p:sp>
      <p:sp>
        <p:nvSpPr>
          <p:cNvPr id="4" name="Slide Number Placeholder 3">
            <a:extLst>
              <a:ext uri="{FF2B5EF4-FFF2-40B4-BE49-F238E27FC236}">
                <a16:creationId xmlns:a16="http://schemas.microsoft.com/office/drawing/2014/main" id="{121A7CEF-85D4-7F64-177E-0BC58644DDF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6182057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11578-2D7C-49F0-2E1A-9854D83915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08663C-130B-15EF-E46C-12B210D9FA81}"/>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21F2B45D-7F61-8443-BA85-4DCE0DD31EC7}"/>
              </a:ext>
            </a:extLst>
          </p:cNvPr>
          <p:cNvSpPr>
            <a:spLocks noGrp="1"/>
          </p:cNvSpPr>
          <p:nvPr>
            <p:ph type="body" idx="1"/>
          </p:nvPr>
        </p:nvSpPr>
        <p:spPr/>
        <p:txBody>
          <a:bodyPr/>
          <a:lstStyle/>
          <a:p>
            <a:r>
              <a:rPr lang="en-US" dirty="0"/>
              <a:t>Three critical questions every organization needs to answer: Can we track and monitor all agents and know what they're doing? Are agents properly protected with the right access controls, and can they leak sensitive data?</a:t>
            </a:r>
          </a:p>
          <a:p>
            <a:r>
              <a:rPr lang="en-US" dirty="0"/>
              <a:t>Do we have proper guardrails for agents and the people who interact with them? Without this foundation, agent adoption can quickly lead to sprawl, unmanaged access, and operational risk — threatening the very productivity gains that agents promise.</a:t>
            </a:r>
          </a:p>
        </p:txBody>
      </p:sp>
      <p:sp>
        <p:nvSpPr>
          <p:cNvPr id="4" name="Slide Number Placeholder 3">
            <a:extLst>
              <a:ext uri="{FF2B5EF4-FFF2-40B4-BE49-F238E27FC236}">
                <a16:creationId xmlns:a16="http://schemas.microsoft.com/office/drawing/2014/main" id="{121A7CEF-85D4-7F64-177E-0BC58644DDF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6182057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11578-2D7C-49F0-2E1A-9854D83915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08663C-130B-15EF-E46C-12B210D9FA81}"/>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21F2B45D-7F61-8443-BA85-4DCE0DD31EC7}"/>
              </a:ext>
            </a:extLst>
          </p:cNvPr>
          <p:cNvSpPr>
            <a:spLocks noGrp="1"/>
          </p:cNvSpPr>
          <p:nvPr>
            <p:ph type="body" idx="1"/>
          </p:nvPr>
        </p:nvSpPr>
        <p:spPr/>
        <p:txBody>
          <a:bodyPr/>
          <a:lstStyle/>
          <a:p>
            <a:r>
              <a:rPr lang="en-US" dirty="0"/>
              <a:t>Agent 365 is the answer — the control plane for agents. It became available on May 1st and provides the comprehensive management, security, and governance capabilities that organizations need to scale agent adoption confidently.</a:t>
            </a:r>
          </a:p>
          <a:p>
            <a:r>
              <a:rPr lang="en-US" dirty="0"/>
              <a:t>It's designed to handle the complexity of managing potentially thousands of agents across your organization.</a:t>
            </a:r>
          </a:p>
        </p:txBody>
      </p:sp>
      <p:sp>
        <p:nvSpPr>
          <p:cNvPr id="4" name="Slide Number Placeholder 3">
            <a:extLst>
              <a:ext uri="{FF2B5EF4-FFF2-40B4-BE49-F238E27FC236}">
                <a16:creationId xmlns:a16="http://schemas.microsoft.com/office/drawing/2014/main" id="{121A7CEF-85D4-7F64-177E-0BC58644DDF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6093653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64C3C-9DDE-B482-C7AB-DBE20ACAF1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F76064-D539-54CF-CC3C-31A15B5B605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B143EED-127C-6836-1496-7DF58D2E95CA}"/>
              </a:ext>
            </a:extLst>
          </p:cNvPr>
          <p:cNvSpPr>
            <a:spLocks noGrp="1"/>
          </p:cNvSpPr>
          <p:nvPr>
            <p:ph type="body" idx="1"/>
          </p:nvPr>
        </p:nvSpPr>
        <p:spPr/>
        <p:txBody>
          <a:bodyPr/>
          <a:lstStyle/>
          <a:p>
            <a:r>
              <a:rPr lang="en-US" dirty="0"/>
              <a:t>Agent 365 is built on three pillars. Observe — monitor and manage agents in real time, understand usage, and act on performance and risk signals.</a:t>
            </a:r>
          </a:p>
          <a:p>
            <a:r>
              <a:rPr lang="en-US" dirty="0"/>
              <a:t>Govern — establish guardrails for agents and users, onboard agents with IT oversight, and manage access to resources and data. Secure — protect agent identities, control resource access, prevent data oversharing, and defend against threats.</a:t>
            </a:r>
          </a:p>
          <a:p>
            <a:r>
              <a:rPr lang="en-US" dirty="0"/>
              <a:t>These three pillars work together to give IT and security teams complete control.</a:t>
            </a:r>
          </a:p>
        </p:txBody>
      </p:sp>
      <p:sp>
        <p:nvSpPr>
          <p:cNvPr id="4" name="Header Placeholder 3">
            <a:extLst>
              <a:ext uri="{FF2B5EF4-FFF2-40B4-BE49-F238E27FC236}">
                <a16:creationId xmlns:a16="http://schemas.microsoft.com/office/drawing/2014/main" id="{EDB909E1-F11C-A52C-DB15-8F989D607ABE}"/>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C3F66933-51B8-4AF1-9422-9925BE0A44A9}"/>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870E910-FA07-AF3A-7D75-D218A757EEE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6/16/2026 8:21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6465B06C-DA87-D9FB-F607-5ABD3EBC9C3A}"/>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17711412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Agent identity is foundational to Agent 365. Each agent gets its own Entra-backed identity — it's not a human user and not a traditional app.</a:t>
            </a:r>
          </a:p>
          <a:p>
            <a:r>
              <a:rPr lang="en-US" dirty="0"/>
              <a:t>This enables least-privilege access, proper governance, and full auditing. It supports both autonomous execution and on-behalf-of user scenarios.</a:t>
            </a:r>
          </a:p>
          <a:p>
            <a:r>
              <a:rPr lang="en-US" dirty="0"/>
              <a:t>This is a fundamental shift in how we think about agents — they're now first-class identities in your directory.</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82</a:t>
            </a:fld>
            <a:endParaRPr lang="en-US"/>
          </a:p>
        </p:txBody>
      </p:sp>
    </p:spTree>
    <p:extLst>
      <p:ext uri="{BB962C8B-B14F-4D97-AF65-F5344CB8AC3E}">
        <p14:creationId xmlns:p14="http://schemas.microsoft.com/office/powerpoint/2010/main" val="157588266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AF0F4-7562-0B75-83AB-DC5E38CEB8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45E8D-50F1-4FCE-A5E7-242C3EBD87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DBC23E-A036-5FDB-A487-602AC8B303DC}"/>
              </a:ext>
            </a:extLst>
          </p:cNvPr>
          <p:cNvSpPr>
            <a:spLocks noGrp="1"/>
          </p:cNvSpPr>
          <p:nvPr>
            <p:ph type="body" idx="1"/>
          </p:nvPr>
        </p:nvSpPr>
        <p:spPr/>
        <p:txBody>
          <a:bodyPr/>
          <a:lstStyle/>
          <a:p>
            <a:r>
              <a:rPr lang="en-US" dirty="0"/>
              <a:t>In Copilot Studio, agents can be issued Entra agent identities to enable governed API access, lifecycle management, and enterprise controls. This setting is disabled by default for safety, but can be enabled per environment in the Power Platform admin center.</a:t>
            </a:r>
          </a:p>
          <a:p>
            <a:r>
              <a:rPr lang="en-US" dirty="0"/>
              <a:t>This gives you granular control over which environments allow agents to have their own identities.</a:t>
            </a:r>
            <a:endParaRPr lang="en-US"/>
          </a:p>
        </p:txBody>
      </p:sp>
      <p:sp>
        <p:nvSpPr>
          <p:cNvPr id="4" name="Header Placeholder 3">
            <a:extLst>
              <a:ext uri="{FF2B5EF4-FFF2-40B4-BE49-F238E27FC236}">
                <a16:creationId xmlns:a16="http://schemas.microsoft.com/office/drawing/2014/main" id="{0E72FA61-F52F-6444-0293-6722D18D69F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81442D4-2E35-36BA-2B80-A3884A023C07}"/>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67A2507-D56D-5C82-C2CE-E7CCFD872401}"/>
              </a:ext>
            </a:extLst>
          </p:cNvPr>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a:extLst>
              <a:ext uri="{FF2B5EF4-FFF2-40B4-BE49-F238E27FC236}">
                <a16:creationId xmlns:a16="http://schemas.microsoft.com/office/drawing/2014/main" id="{A28E1E02-6007-1D4D-B8F4-F104099B21A2}"/>
              </a:ext>
            </a:extLst>
          </p:cNvPr>
          <p:cNvSpPr>
            <a:spLocks noGrp="1"/>
          </p:cNvSpPr>
          <p:nvPr>
            <p:ph type="sldNum" sz="quarter" idx="5"/>
          </p:nvPr>
        </p:nvSpPr>
        <p:spPr/>
        <p:txBody>
          <a:bodyPr/>
          <a:lstStyle/>
          <a:p>
            <a:fld id="{B4008EB6-D09E-4580-8CD6-DDB14511944F}" type="slidenum">
              <a:rPr lang="en-US" smtClean="0"/>
              <a:pPr/>
              <a:t>83</a:t>
            </a:fld>
            <a:endParaRPr lang="en-US"/>
          </a:p>
        </p:txBody>
      </p:sp>
    </p:spTree>
    <p:extLst>
      <p:ext uri="{BB962C8B-B14F-4D97-AF65-F5344CB8AC3E}">
        <p14:creationId xmlns:p14="http://schemas.microsoft.com/office/powerpoint/2010/main" val="406762181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what the </a:t>
            </a:r>
            <a:r>
              <a:rPr lang="en-US"/>
              <a:t>Agent Identity control </a:t>
            </a:r>
            <a:r>
              <a:rPr lang="en-US" dirty="0"/>
              <a:t>looks like </a:t>
            </a:r>
            <a:r>
              <a:rPr lang="en-US"/>
              <a:t>in </a:t>
            </a:r>
            <a:r>
              <a:rPr lang="en-US" dirty="0"/>
              <a:t>the </a:t>
            </a:r>
            <a:r>
              <a:rPr lang="en-US"/>
              <a:t>Power Platform admin center. </a:t>
            </a:r>
            <a:r>
              <a:rPr lang="en-US" dirty="0"/>
              <a:t>You can see it's a straightforward toggle that's disabled </a:t>
            </a:r>
            <a:r>
              <a:rPr lang="en-US"/>
              <a:t>by default</a:t>
            </a:r>
            <a:r>
              <a:rPr lang="en-US" dirty="0"/>
              <a:t>.</a:t>
            </a:r>
          </a:p>
          <a:p>
            <a:r>
              <a:rPr lang="en-US" dirty="0"/>
              <a:t>Enabling it is a deliberate administrative decision that should be made as part of your governance strategy</a:t>
            </a:r>
            <a:r>
              <a:rPr lang="en-US"/>
              <a: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84</a:t>
            </a:fld>
            <a:endParaRPr lang="en-US"/>
          </a:p>
        </p:txBody>
      </p:sp>
    </p:spTree>
    <p:extLst>
      <p:ext uri="{BB962C8B-B14F-4D97-AF65-F5344CB8AC3E}">
        <p14:creationId xmlns:p14="http://schemas.microsoft.com/office/powerpoint/2010/main" val="113145647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you enable agent </a:t>
            </a:r>
            <a:r>
              <a:rPr lang="en-US"/>
              <a:t>identity assignment</a:t>
            </a:r>
            <a:r>
              <a:rPr lang="en-US" dirty="0"/>
              <a:t>, it applies to the specific environment you've selected. In this example, it's being enabled for</a:t>
            </a:r>
            <a:r>
              <a:rPr lang="en-US"/>
              <a:t> the Sales, Marketing</a:t>
            </a:r>
            <a:r>
              <a:rPr lang="en-US" dirty="0"/>
              <a:t>,</a:t>
            </a:r>
            <a:r>
              <a:rPr lang="en-US"/>
              <a:t> and Support environment</a:t>
            </a:r>
            <a:r>
              <a:rPr lang="en-US" dirty="0"/>
              <a:t>.</a:t>
            </a:r>
          </a:p>
          <a:p>
            <a:r>
              <a:rPr lang="en-US" dirty="0"/>
              <a:t>This environment-level granularity lets you roll out agent identities progressively as your organization builds confidence</a:t>
            </a:r>
            <a:r>
              <a:rPr lang="en-US"/>
              <a: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85</a:t>
            </a:fld>
            <a:endParaRPr lang="en-US"/>
          </a:p>
        </p:txBody>
      </p:sp>
    </p:spTree>
    <p:extLst>
      <p:ext uri="{BB962C8B-B14F-4D97-AF65-F5344CB8AC3E}">
        <p14:creationId xmlns:p14="http://schemas.microsoft.com/office/powerpoint/2010/main" val="36214930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D8930-F383-CE2A-824A-5483960854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38C041-D010-2BC4-6A85-6B61CEF17E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8DF91D-6186-3E67-252D-6B00D0E13FA1}"/>
              </a:ext>
            </a:extLst>
          </p:cNvPr>
          <p:cNvSpPr>
            <a:spLocks noGrp="1"/>
          </p:cNvSpPr>
          <p:nvPr>
            <p:ph type="body" idx="1"/>
          </p:nvPr>
        </p:nvSpPr>
        <p:spPr/>
        <p:txBody>
          <a:bodyPr/>
          <a:lstStyle/>
          <a:p>
            <a:r>
              <a:rPr lang="en-US" dirty="0"/>
              <a:t>Once agents have Entra identities, you can view and manage them in two places. The Entra Admin Center's Agent ID section shows a summary of all agents, and the All Agent Identities view lets you look up specific agents.</a:t>
            </a:r>
          </a:p>
          <a:p>
            <a:r>
              <a:rPr lang="en-US" dirty="0"/>
              <a:t>Note that you cannot view the assigned Entra Agent ID from within Copilot Studio itself — you need to use the Entra Admin Center.</a:t>
            </a:r>
            <a:endParaRPr lang="en-US"/>
          </a:p>
        </p:txBody>
      </p:sp>
      <p:sp>
        <p:nvSpPr>
          <p:cNvPr id="4" name="Header Placeholder 3">
            <a:extLst>
              <a:ext uri="{FF2B5EF4-FFF2-40B4-BE49-F238E27FC236}">
                <a16:creationId xmlns:a16="http://schemas.microsoft.com/office/drawing/2014/main" id="{0DED5647-EC13-03EF-75F0-D51ED1CE55E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9CAE9EC-4F95-C606-961F-929E84DEE622}"/>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273B9F8-8BC7-82EB-9666-AC8733911ABF}"/>
              </a:ext>
            </a:extLst>
          </p:cNvPr>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a:extLst>
              <a:ext uri="{FF2B5EF4-FFF2-40B4-BE49-F238E27FC236}">
                <a16:creationId xmlns:a16="http://schemas.microsoft.com/office/drawing/2014/main" id="{47DB3F71-E1B3-DA8C-3D62-BDC3472BA147}"/>
              </a:ext>
            </a:extLst>
          </p:cNvPr>
          <p:cNvSpPr>
            <a:spLocks noGrp="1"/>
          </p:cNvSpPr>
          <p:nvPr>
            <p:ph type="sldNum" sz="quarter" idx="5"/>
          </p:nvPr>
        </p:nvSpPr>
        <p:spPr/>
        <p:txBody>
          <a:bodyPr/>
          <a:lstStyle/>
          <a:p>
            <a:fld id="{B4008EB6-D09E-4580-8CD6-DDB14511944F}" type="slidenum">
              <a:rPr lang="en-US" smtClean="0"/>
              <a:pPr/>
              <a:t>86</a:t>
            </a:fld>
            <a:endParaRPr lang="en-US"/>
          </a:p>
        </p:txBody>
      </p:sp>
    </p:spTree>
    <p:extLst>
      <p:ext uri="{BB962C8B-B14F-4D97-AF65-F5344CB8AC3E}">
        <p14:creationId xmlns:p14="http://schemas.microsoft.com/office/powerpoint/2010/main" val="341775553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what the Entra Admin Center agent views look like. The summary gives you a quick overview of all agents in your organization, and you can drill into individual agents for detailed information.</a:t>
            </a:r>
          </a:p>
          <a:p>
            <a:r>
              <a:rPr lang="en-US" dirty="0"/>
              <a:t>This centralized visibility is essential for security and compliance teams.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87</a:t>
            </a:fld>
            <a:endParaRPr lang="en-US"/>
          </a:p>
        </p:txBody>
      </p:sp>
    </p:spTree>
    <p:extLst>
      <p:ext uri="{BB962C8B-B14F-4D97-AF65-F5344CB8AC3E}">
        <p14:creationId xmlns:p14="http://schemas.microsoft.com/office/powerpoint/2010/main" val="364542442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you view an individual agent </a:t>
            </a:r>
            <a:r>
              <a:rPr lang="en-US"/>
              <a:t>in </a:t>
            </a:r>
            <a:r>
              <a:rPr lang="en-US" dirty="0"/>
              <a:t>the </a:t>
            </a:r>
            <a:r>
              <a:rPr lang="en-US"/>
              <a:t>Admin </a:t>
            </a:r>
            <a:r>
              <a:rPr lang="en-US" dirty="0"/>
              <a:t>Center, you can see its </a:t>
            </a:r>
            <a:r>
              <a:rPr lang="en-US"/>
              <a:t>blueprint ID, </a:t>
            </a:r>
            <a:r>
              <a:rPr lang="en-US" dirty="0"/>
              <a:t>object</a:t>
            </a:r>
            <a:r>
              <a:rPr lang="en-US"/>
              <a:t> ID, </a:t>
            </a:r>
            <a:r>
              <a:rPr lang="en-US" dirty="0"/>
              <a:t>and sponsors. The sponsors identify who is responsible for this agent.</a:t>
            </a:r>
          </a:p>
          <a:p>
            <a:r>
              <a:rPr lang="en-US" dirty="0"/>
              <a:t>This level of detail enables proper accountability and lifecycle management for every agent in your organization.</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88</a:t>
            </a:fld>
            <a:endParaRPr lang="en-US"/>
          </a:p>
        </p:txBody>
      </p:sp>
    </p:spTree>
    <p:extLst>
      <p:ext uri="{BB962C8B-B14F-4D97-AF65-F5344CB8AC3E}">
        <p14:creationId xmlns:p14="http://schemas.microsoft.com/office/powerpoint/2010/main" val="271449281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comparison, here's what an agent looks like </a:t>
            </a:r>
            <a:r>
              <a:rPr lang="en-US"/>
              <a:t>in </a:t>
            </a:r>
            <a:r>
              <a:rPr lang="en-US" dirty="0"/>
              <a:t>the </a:t>
            </a:r>
            <a:r>
              <a:rPr lang="en-US"/>
              <a:t>Admin </a:t>
            </a:r>
            <a:r>
              <a:rPr lang="en-US" dirty="0"/>
              <a:t>Center when it doesn't have an </a:t>
            </a:r>
            <a:r>
              <a:rPr lang="en-US"/>
              <a:t>Entra agent </a:t>
            </a:r>
            <a:r>
              <a:rPr lang="en-US" dirty="0"/>
              <a:t>identity. The limited information available highlights why agent identity is so important — without it, you have much less visibility and control over what the agent can do</a:t>
            </a:r>
            <a:r>
              <a:rPr lang="en-US"/>
              <a: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89</a:t>
            </a:fld>
            <a:endParaRPr lang="en-US"/>
          </a:p>
        </p:txBody>
      </p:sp>
    </p:spTree>
    <p:extLst>
      <p:ext uri="{BB962C8B-B14F-4D97-AF65-F5344CB8AC3E}">
        <p14:creationId xmlns:p14="http://schemas.microsoft.com/office/powerpoint/2010/main" val="194634380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5689A-CBDD-48DC-B970-8B28EBEE1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5BAE77-6B9D-40A8-8B7D-A8BA5134A1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742B09-70F4-4F83-97A9-9AE9214540E8}"/>
              </a:ext>
            </a:extLst>
          </p:cNvPr>
          <p:cNvSpPr>
            <a:spLocks noGrp="1"/>
          </p:cNvSpPr>
          <p:nvPr>
            <p:ph type="body" idx="1"/>
          </p:nvPr>
        </p:nvSpPr>
        <p:spPr/>
        <p:txBody>
          <a:bodyPr/>
          <a:lstStyle/>
          <a:p>
            <a:r>
              <a:rPr lang="en-US" dirty="0"/>
              <a:t>Alright, let's talk about next steps and how to take action on everything we've covered today. There are many paths to continue your journey with agents and Copilot Studio.</a:t>
            </a:r>
          </a:p>
        </p:txBody>
      </p:sp>
    </p:spTree>
    <p:extLst>
      <p:ext uri="{BB962C8B-B14F-4D97-AF65-F5344CB8AC3E}">
        <p14:creationId xmlns:p14="http://schemas.microsoft.com/office/powerpoint/2010/main" val="403556186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We've put together a comprehensive set of webinars and skilling events to help you at every stage. Start by attending live webinars to learn the basics, then move to hands-on workshops to build real agents, earn badges through self-paced curriculum, and stay current with continuous learning through curated playlists.</a:t>
            </a:r>
          </a:p>
          <a:p>
            <a:r>
              <a:rPr lang="en-US" dirty="0"/>
              <a:t>The key is to start small, go hands-on, build credibility, and keep learning — that's how you sustainably scale agent adoption.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91</a:t>
            </a:fld>
            <a:endParaRPr lang="en-US"/>
          </a:p>
        </p:txBody>
      </p:sp>
    </p:spTree>
    <p:extLst>
      <p:ext uri="{BB962C8B-B14F-4D97-AF65-F5344CB8AC3E}">
        <p14:creationId xmlns:p14="http://schemas.microsoft.com/office/powerpoint/2010/main" val="249065811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6C4F2-88CB-AC27-AD60-2515E8548C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8FD1F5-A226-706D-AAE9-91C311A118EE}"/>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26DB8373-5291-1493-F7AA-D14247A5224D}"/>
              </a:ext>
            </a:extLst>
          </p:cNvPr>
          <p:cNvSpPr>
            <a:spLocks noGrp="1"/>
          </p:cNvSpPr>
          <p:nvPr>
            <p:ph type="body" idx="1"/>
          </p:nvPr>
        </p:nvSpPr>
        <p:spPr/>
        <p:txBody>
          <a:bodyPr/>
          <a:lstStyle/>
          <a:p>
            <a:r>
              <a:rPr lang="en-US" dirty="0"/>
              <a:t>The Customer Hub offers a range of webinar series tailored to different audiences. Copilot and Agents Spotlight for leaders and business users, Agents at Work for horizontal business scenarios, Agent in an Hour for quick hands-on sessions, Agent Governance for IT admins and security architects, and Agent Creation Unleashed for makers and developers.</a:t>
            </a:r>
          </a:p>
          <a:p>
            <a:r>
              <a:rPr lang="en-US" dirty="0"/>
              <a:t>Each runs on a regular cadence, so you can find sessions that match your schedule and role.</a:t>
            </a:r>
          </a:p>
        </p:txBody>
      </p:sp>
      <p:sp>
        <p:nvSpPr>
          <p:cNvPr id="4" name="Slide Number Placeholder 3">
            <a:extLst>
              <a:ext uri="{FF2B5EF4-FFF2-40B4-BE49-F238E27FC236}">
                <a16:creationId xmlns:a16="http://schemas.microsoft.com/office/drawing/2014/main" id="{E44E50B1-E9EB-69A2-BCFE-3D43A84573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538787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DCA0B-078D-3EA5-56F0-AF93EA07B7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6ED36-B5C7-F789-1ACE-27F241F35F1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C09590D7-B7ED-E1E9-2197-5C4359DD9951}"/>
              </a:ext>
            </a:extLst>
          </p:cNvPr>
          <p:cNvSpPr>
            <a:spLocks noGrp="1"/>
          </p:cNvSpPr>
          <p:nvPr>
            <p:ph type="body" idx="1"/>
          </p:nvPr>
        </p:nvSpPr>
        <p:spPr/>
        <p:txBody>
          <a:bodyPr/>
          <a:lstStyle/>
          <a:p>
            <a:r>
              <a:rPr lang="en-US" dirty="0"/>
              <a:t>For organizations that need to skill large audiences quickly, the worldwide learning events are ideal. These are one-hour virtual sessions with structured delivery, instructor support, and chat moderation.</a:t>
            </a:r>
          </a:p>
          <a:p>
            <a:r>
              <a:rPr lang="en-US" dirty="0"/>
              <a:t>They're available in multiple languages and time zones, and can accommodate up to 10,000 learners per delivery. It's a great option for broad organizational readiness.</a:t>
            </a:r>
          </a:p>
        </p:txBody>
      </p:sp>
      <p:sp>
        <p:nvSpPr>
          <p:cNvPr id="4" name="Slide Number Placeholder 3">
            <a:extLst>
              <a:ext uri="{FF2B5EF4-FFF2-40B4-BE49-F238E27FC236}">
                <a16:creationId xmlns:a16="http://schemas.microsoft.com/office/drawing/2014/main" id="{8C1286ED-855A-D41D-C129-0C5B5705A4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84209643"/>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98F64-E0AA-2AB2-1343-E3639DEDE3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7B942D-3A26-0F85-2388-476FCDAE81E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79EBEB-61C0-F772-0CEE-6C596EC850D9}"/>
              </a:ext>
            </a:extLst>
          </p:cNvPr>
          <p:cNvSpPr>
            <a:spLocks noGrp="1"/>
          </p:cNvSpPr>
          <p:nvPr>
            <p:ph type="body" idx="1"/>
          </p:nvPr>
        </p:nvSpPr>
        <p:spPr/>
        <p:txBody>
          <a:bodyPr/>
          <a:lstStyle/>
          <a:p>
            <a:r>
              <a:rPr lang="en-US" dirty="0"/>
              <a:t>The </a:t>
            </a:r>
            <a:r>
              <a:rPr lang="en-US"/>
              <a:t>CAT AI webinars </a:t>
            </a:r>
            <a:r>
              <a:rPr lang="en-US" dirty="0"/>
              <a:t>are </a:t>
            </a:r>
            <a:r>
              <a:rPr lang="en-US"/>
              <a:t>interactive </a:t>
            </a:r>
            <a:r>
              <a:rPr lang="en-US" dirty="0"/>
              <a:t>60 to 90 minute </a:t>
            </a:r>
            <a:r>
              <a:rPr lang="en-US"/>
              <a:t>sessions designed to help you adopt </a:t>
            </a:r>
            <a:r>
              <a:rPr lang="en-US" dirty="0"/>
              <a:t>Copilot Studio and agents </a:t>
            </a:r>
            <a:r>
              <a:rPr lang="en-US"/>
              <a:t>with confidence. </a:t>
            </a:r>
            <a:r>
              <a:rPr lang="en-US" dirty="0"/>
              <a:t>They cover platform capabilities, best practices,</a:t>
            </a:r>
            <a:r>
              <a:rPr lang="en-US"/>
              <a:t> </a:t>
            </a:r>
            <a:r>
              <a:rPr lang="en-US" dirty="0"/>
              <a:t>integration strategies, governance frameworks, and real-world case studies</a:t>
            </a:r>
            <a:r>
              <a:rPr lang="en-US"/>
              <a:t>.</a:t>
            </a:r>
          </a:p>
          <a:p>
            <a:r>
              <a:rPr lang="en-US" dirty="0"/>
              <a:t>Sessions </a:t>
            </a:r>
            <a:r>
              <a:rPr lang="en-US"/>
              <a:t>are scheduled </a:t>
            </a:r>
            <a:r>
              <a:rPr lang="en-US" dirty="0"/>
              <a:t>across Americas, EMEA, and APAC time zones</a:t>
            </a:r>
            <a:r>
              <a:rPr lang="en-US"/>
              <a:t>.</a:t>
            </a:r>
            <a:r>
              <a:rPr lang="en-US" dirty="0"/>
              <a:t> Recordings </a:t>
            </a:r>
            <a:r>
              <a:rPr lang="en-US"/>
              <a:t>are </a:t>
            </a:r>
            <a:r>
              <a:rPr lang="en-US" dirty="0"/>
              <a:t>available </a:t>
            </a:r>
            <a:r>
              <a:rPr lang="en-US"/>
              <a:t>on </a:t>
            </a:r>
            <a:r>
              <a:rPr lang="en-US" dirty="0"/>
              <a:t>YouTube for on-demand viewing, so you can catch up anytime</a:t>
            </a:r>
            <a:r>
              <a:rPr lang="en-US"/>
              <a:t>.</a:t>
            </a:r>
          </a:p>
        </p:txBody>
      </p:sp>
      <p:sp>
        <p:nvSpPr>
          <p:cNvPr id="4" name="Slide Number Placeholder 3">
            <a:extLst>
              <a:ext uri="{FF2B5EF4-FFF2-40B4-BE49-F238E27FC236}">
                <a16:creationId xmlns:a16="http://schemas.microsoft.com/office/drawing/2014/main" id="{126F76AC-7892-5EFF-1D7C-0424BE0BBC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48D38D-F107-4C66-BA44-C05EBA0D66A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329145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Agent Build-A-Thon is where learning becomes truly hands-on. Teams work on real business challenges to rapidly build agentic prototypes.</a:t>
            </a:r>
          </a:p>
          <a:p>
            <a:r>
              <a:rPr lang="en-US" dirty="0"/>
              <a:t>The format takes you through three phases: learn the fundamentals, build a prototype for your actual use case, and showcase what you created. Available both in-person as a one-day event and virtually as a three-week program.</a:t>
            </a:r>
          </a:p>
          <a:p>
            <a:r>
              <a:rPr lang="en-US" dirty="0"/>
              <a:t>This is one of the most effective ways to build practical agent skills across your organization.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6/16/2026 8:21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95</a:t>
            </a:fld>
            <a:endParaRPr lang="en-US"/>
          </a:p>
        </p:txBody>
      </p:sp>
    </p:spTree>
    <p:extLst>
      <p:ext uri="{BB962C8B-B14F-4D97-AF65-F5344CB8AC3E}">
        <p14:creationId xmlns:p14="http://schemas.microsoft.com/office/powerpoint/2010/main" val="113722291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19CAC-3736-CBB8-C217-46875DF14D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D5C824-3068-4B12-984B-0C45CE6B00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247B72-F9FF-61A4-A0E7-950D4AE18953}"/>
              </a:ext>
            </a:extLst>
          </p:cNvPr>
          <p:cNvSpPr>
            <a:spLocks noGrp="1"/>
          </p:cNvSpPr>
          <p:nvPr>
            <p:ph type="body" idx="1"/>
          </p:nvPr>
        </p:nvSpPr>
        <p:spPr/>
        <p:txBody>
          <a:bodyPr/>
          <a:lstStyle/>
          <a:p>
            <a:r>
              <a:rPr lang="en-US" dirty="0"/>
              <a:t>Agent in a Day is a full-day instructor-led workshop combining demos with hands-on labs. It's designed as a beginner-to-intermediate training, available across 40-plus countries in multiple languages, delivered by certified Microsoft partners.</a:t>
            </a:r>
          </a:p>
          <a:p>
            <a:r>
              <a:rPr lang="en-US" dirty="0"/>
              <a:t>By the end of the day, participants can build their own agents using natural language, unlock autonomous capabilities, extend Copilot with their processes, and leverage out-of-the-box integrations.</a:t>
            </a:r>
          </a:p>
        </p:txBody>
      </p:sp>
      <p:sp>
        <p:nvSpPr>
          <p:cNvPr id="4" name="Slide Number Placeholder 3">
            <a:extLst>
              <a:ext uri="{FF2B5EF4-FFF2-40B4-BE49-F238E27FC236}">
                <a16:creationId xmlns:a16="http://schemas.microsoft.com/office/drawing/2014/main" id="{697C3A91-79CA-1947-7649-E988C2763A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CE4F18-3F7B-4256-900A-D8B3FEBAF2A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988343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89307-FBD4-D68D-BB1E-05171001C5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68C929-A673-6991-A2D0-4C4DFE3415EF}"/>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9422C4A6-05FA-9DD1-4C23-789ABABAFD04}"/>
              </a:ext>
            </a:extLst>
          </p:cNvPr>
          <p:cNvSpPr>
            <a:spLocks noGrp="1"/>
          </p:cNvSpPr>
          <p:nvPr>
            <p:ph type="body" idx="1"/>
          </p:nvPr>
        </p:nvSpPr>
        <p:spPr/>
        <p:txBody>
          <a:bodyPr/>
          <a:lstStyle/>
          <a:p>
            <a:r>
              <a:rPr lang="en-US" dirty="0"/>
              <a:t>The Agent Academy is a multi-phase training program with three progressive levels. Recruit covers Copilot Studio fundamentals.</a:t>
            </a:r>
          </a:p>
          <a:p>
            <a:r>
              <a:rPr lang="en-US" dirty="0"/>
              <a:t>Operative advances to multi-agent orchestration and complex integrations. Commander masters Azure integration, enterprise deployment, and advanced architecture.</a:t>
            </a:r>
          </a:p>
          <a:p>
            <a:r>
              <a:rPr lang="en-US" dirty="0"/>
              <a:t>Each level includes a badge through the Global AI Community, and the content is actively maintained by the Power Platform Advocacy team. It's gamified with a secret agent theme, making learning fun and engaging.</a:t>
            </a:r>
          </a:p>
        </p:txBody>
      </p:sp>
      <p:sp>
        <p:nvSpPr>
          <p:cNvPr id="4" name="Slide Number Placeholder 3">
            <a:extLst>
              <a:ext uri="{FF2B5EF4-FFF2-40B4-BE49-F238E27FC236}">
                <a16:creationId xmlns:a16="http://schemas.microsoft.com/office/drawing/2014/main" id="{24DF8DCD-7648-3E7D-DF21-E223AEFE2E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5194459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those looking to formalize their expertise, there are industry-recognized credentials available. Certifications like AB-900 for Copilot administration fundamentals and AB-100 for agentic AI business solutions architecture validate broad knowledge through proctored exams.</a:t>
            </a:r>
          </a:p>
          <a:p>
            <a:r>
              <a:rPr lang="en-US" dirty="0"/>
              <a:t>Applied Skills credentials like creating agents with Copilot Studio and extending Copilot with declarative agents validate hands-on proficiency through lab-based assessments. These credentials build confidence and create a shared skills baseline across your organization.</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792E7E-9A7E-44F7-9F42-1F706877C39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99496017"/>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offers several investments to accelerate your time to value. The Microsoft 365 Copilot Partner Directory helps you find partners for extensibility projects.</a:t>
            </a:r>
          </a:p>
          <a:p>
            <a:r>
              <a:rPr lang="en-US" dirty="0"/>
              <a:t>FastTrack provides eligible customers with technical and deployment assistance. And Microsoft Unified offers expert-led services for comprehensive support.</a:t>
            </a:r>
          </a:p>
          <a:p>
            <a:r>
              <a:rPr lang="en-US" dirty="0"/>
              <a:t>Each path serves different needs, so choose the one that best matches your organization's situation.</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84FA68-8F4B-422B-AD27-9639E86175E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991647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E73B4-39C8-4573-9F7F-1844E8261F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85797-2317-409B-8A3D-F48BFDB16E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1BC848-4F92-414F-92BC-38644DF08BF0}"/>
              </a:ext>
            </a:extLst>
          </p:cNvPr>
          <p:cNvSpPr>
            <a:spLocks noGrp="1"/>
          </p:cNvSpPr>
          <p:nvPr>
            <p:ph type="body" idx="1"/>
          </p:nvPr>
        </p:nvSpPr>
        <p:spPr/>
        <p:txBody>
          <a:bodyPr/>
          <a:lstStyle/>
          <a:p>
            <a:r>
              <a:rPr lang="en-US" dirty="0"/>
              <a:t>Visit the Customer Hub website for upcoming sessions, updates, and on-demand content. This is your central resource for staying connected with the latest events and learning opportunities.</a:t>
            </a:r>
          </a:p>
          <a:p>
            <a:r>
              <a:rPr lang="en-US" dirty="0"/>
              <a:t>Scan the QR code or visit the link to get started.</a:t>
            </a:r>
          </a:p>
        </p:txBody>
      </p:sp>
    </p:spTree>
    <p:extLst>
      <p:ext uri="{BB962C8B-B14F-4D97-AF65-F5344CB8AC3E}">
        <p14:creationId xmlns:p14="http://schemas.microsoft.com/office/powerpoint/2010/main" val="348860960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F7C8C-DB20-4827-9E43-D079B9829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7E00D-29C3-4175-9061-2B6301D60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058B12-4125-4E5A-B1EF-CD0E97CD125F}"/>
              </a:ext>
            </a:extLst>
          </p:cNvPr>
          <p:cNvSpPr>
            <a:spLocks noGrp="1"/>
          </p:cNvSpPr>
          <p:nvPr>
            <p:ph type="body" idx="1"/>
          </p:nvPr>
        </p:nvSpPr>
        <p:spPr/>
        <p:txBody>
          <a:bodyPr/>
          <a:lstStyle/>
          <a:p>
            <a:r>
              <a:rPr lang="en-US" dirty="0"/>
              <a:t>Consider becoming a Microsoft 365 Champion. The Champions program helps you get more from Copilot and Microsoft 365, help others do the same, and expand your knowledge and career.</a:t>
            </a:r>
          </a:p>
          <a:p>
            <a:r>
              <a:rPr lang="en-US" dirty="0"/>
              <a:t>It's a free program that connects you with a community of peers who are passionate about driving adoption and innovation. Join at aka.ms/M365Champions.</a:t>
            </a:r>
          </a:p>
        </p:txBody>
      </p:sp>
    </p:spTree>
    <p:extLst>
      <p:ext uri="{BB962C8B-B14F-4D97-AF65-F5344CB8AC3E}">
        <p14:creationId xmlns:p14="http://schemas.microsoft.com/office/powerpoint/2010/main" val="536445181"/>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88B2C-BC27-4A72-B8B8-262A1CB04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56FCA9-02C6-43C2-9C98-0355ADDE58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94740F-B9D0-40EF-993E-2D6CB79115CA}"/>
              </a:ext>
            </a:extLst>
          </p:cNvPr>
          <p:cNvSpPr>
            <a:spLocks noGrp="1"/>
          </p:cNvSpPr>
          <p:nvPr>
            <p:ph type="body" idx="1"/>
          </p:nvPr>
        </p:nvSpPr>
        <p:spPr/>
        <p:txBody>
          <a:bodyPr/>
          <a:lstStyle/>
          <a:p>
            <a:r>
              <a:rPr lang="en-US" dirty="0"/>
              <a:t>Thank you so much for joining today's session! Your feedback is critical to making these experiences better.</a:t>
            </a:r>
          </a:p>
          <a:p>
            <a:r>
              <a:rPr lang="en-US" dirty="0"/>
              <a:t>Please take a moment to scan the QR code or visit the survey link to share your thoughts. We're committed to continuously improving these sessions based on what you tell us.</a:t>
            </a:r>
          </a:p>
        </p:txBody>
      </p:sp>
    </p:spTree>
    <p:extLst>
      <p:ext uri="{BB962C8B-B14F-4D97-AF65-F5344CB8AC3E}">
        <p14:creationId xmlns:p14="http://schemas.microsoft.com/office/powerpoint/2010/main" val="409349075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6EA7C-3C93-48B4-8B23-35CF857EA4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EA446F-F6B1-4855-A01F-58FD64FED7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15A6A-3703-4FF2-A1FF-F53F320D1356}"/>
              </a:ext>
            </a:extLst>
          </p:cNvPr>
          <p:cNvSpPr>
            <a:spLocks noGrp="1"/>
          </p:cNvSpPr>
          <p:nvPr>
            <p:ph type="body" idx="1"/>
          </p:nvPr>
        </p:nvSpPr>
        <p:spPr/>
        <p:txBody>
          <a:bodyPr/>
          <a:lstStyle/>
          <a:p>
            <a:r>
              <a:rPr lang="en-US" dirty="0"/>
              <a:t>Now it's time for Q&amp;A! Feel free to raise your hand and unmute when called on, or continue using the chat.</a:t>
            </a:r>
          </a:p>
          <a:p>
            <a:r>
              <a:rPr lang="en-US" dirty="0"/>
              <a:t>No question is too basic or too advanced — we're here to help you succeed with agents and Copilot Studio. And remember, if we don't get to your question today, the team will follow up afterward.</a:t>
            </a:r>
          </a:p>
        </p:txBody>
      </p:sp>
    </p:spTree>
    <p:extLst>
      <p:ext uri="{BB962C8B-B14F-4D97-AF65-F5344CB8AC3E}">
        <p14:creationId xmlns:p14="http://schemas.microsoft.com/office/powerpoint/2010/main" val="247827968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63B29-83F4-4D2B-99E8-F7BFEA092F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EA192F-A11F-41DC-A842-4B6E75F773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3CE8C5-BC42-458C-B9B5-73B52D8095CC}"/>
              </a:ext>
            </a:extLst>
          </p:cNvPr>
          <p:cNvSpPr>
            <a:spLocks noGrp="1"/>
          </p:cNvSpPr>
          <p:nvPr>
            <p:ph type="body" idx="1"/>
          </p:nvPr>
        </p:nvSpPr>
        <p:spPr/>
        <p:txBody>
          <a:bodyPr/>
          <a:lstStyle/>
          <a:p>
            <a:r>
              <a:rPr lang="en-US" dirty="0"/>
              <a:t>This brings us to the end of the main presentation. Everything that follows is supplementary reference material that you can review at your own pace.</a:t>
            </a:r>
          </a:p>
          <a:p>
            <a:r>
              <a:rPr lang="en-US" dirty="0"/>
              <a:t>The appendix slides cover detailed topics like topic types, conversational nodes, message types, and variable scoping.</a:t>
            </a:r>
          </a:p>
        </p:txBody>
      </p:sp>
    </p:spTree>
    <p:extLst>
      <p:ext uri="{BB962C8B-B14F-4D97-AF65-F5344CB8AC3E}">
        <p14:creationId xmlns:p14="http://schemas.microsoft.com/office/powerpoint/2010/main" val="17629356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10.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12.png"/><Relationship Id="rId7" Type="http://schemas.openxmlformats.org/officeDocument/2006/relationships/image" Target="../media/image10.svg"/><Relationship Id="rId2" Type="http://schemas.openxmlformats.org/officeDocument/2006/relationships/image" Target="../media/image11.jpe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emf"/><Relationship Id="rId2" Type="http://schemas.openxmlformats.org/officeDocument/2006/relationships/image" Target="../media/image11.jpe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 Id="rId4" Type="http://schemas.openxmlformats.org/officeDocument/2006/relationships/image" Target="../media/image22.emf"/></Relationships>
</file>

<file path=ppt/slideLayouts/_rels/slideLayout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1.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24.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1.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27.png"/><Relationship Id="rId4" Type="http://schemas.openxmlformats.org/officeDocument/2006/relationships/image" Target="../media/image26.jpeg"/></Relationships>
</file>

<file path=ppt/slideLayouts/_rels/slideLayout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1.xml"/><Relationship Id="rId4" Type="http://schemas.openxmlformats.org/officeDocument/2006/relationships/image" Target="../media/image27.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31.sv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Master" Target="../slideMasters/slideMaster2.xml"/><Relationship Id="rId4" Type="http://schemas.openxmlformats.org/officeDocument/2006/relationships/image" Target="../media/image36.png"/></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jpeg"/><Relationship Id="rId1" Type="http://schemas.openxmlformats.org/officeDocument/2006/relationships/slideMaster" Target="../slideMasters/slideMaster2.xml"/><Relationship Id="rId4" Type="http://schemas.openxmlformats.org/officeDocument/2006/relationships/image" Target="../media/image36.png"/></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2.svg"/><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slideMaster" Target="../slideMasters/slideMaster2.xml"/><Relationship Id="rId5" Type="http://schemas.openxmlformats.org/officeDocument/2006/relationships/image" Target="../media/image48.png"/><Relationship Id="rId4" Type="http://schemas.openxmlformats.org/officeDocument/2006/relationships/image" Target="../media/image47.emf"/></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2.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Master" Target="../slideMasters/slideMaster3.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1.png"/><Relationship Id="rId1" Type="http://schemas.openxmlformats.org/officeDocument/2006/relationships/slideMaster" Target="../slideMasters/slideMaster3.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2.jpeg"/><Relationship Id="rId1" Type="http://schemas.openxmlformats.org/officeDocument/2006/relationships/slideMaster" Target="../slideMasters/slideMaster3.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Master" Target="../slideMasters/slideMaster3.xml"/><Relationship Id="rId4" Type="http://schemas.openxmlformats.org/officeDocument/2006/relationships/image" Target="../media/image53.jpeg"/></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Master" Target="../slideMasters/slideMaster4.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Master" Target="../slideMasters/slideMaster4.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4.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4.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4.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slideMaster" Target="../slideMasters/slideMaster4.xml"/><Relationship Id="rId5" Type="http://schemas.openxmlformats.org/officeDocument/2006/relationships/image" Target="../media/image48.png"/><Relationship Id="rId4" Type="http://schemas.openxmlformats.org/officeDocument/2006/relationships/image" Target="../media/image47.emf"/></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4.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45.svg"/><Relationship Id="rId1" Type="http://schemas.openxmlformats.org/officeDocument/2006/relationships/slideMaster" Target="../slideMasters/slideMaster5.xml"/><Relationship Id="rId4" Type="http://schemas.openxmlformats.org/officeDocument/2006/relationships/image" Target="../media/image63.png"/></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slideMaster" Target="../slideMasters/slideMaster5.xml"/><Relationship Id="rId5" Type="http://schemas.openxmlformats.org/officeDocument/2006/relationships/image" Target="../media/image48.png"/><Relationship Id="rId4" Type="http://schemas.openxmlformats.org/officeDocument/2006/relationships/image" Target="../media/image47.emf"/></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slideMaster" Target="../slideMasters/slideMaster5.xml"/><Relationship Id="rId1" Type="http://schemas.openxmlformats.org/officeDocument/2006/relationships/tags" Target="../tags/tag2.xml"/><Relationship Id="rId4" Type="http://schemas.openxmlformats.org/officeDocument/2006/relationships/image" Target="../media/image63.png"/></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slideMaster" Target="../slideMasters/slideMaster5.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64.svg"/><Relationship Id="rId1" Type="http://schemas.openxmlformats.org/officeDocument/2006/relationships/slideMaster" Target="../slideMasters/slideMaster5.xml"/><Relationship Id="rId4" Type="http://schemas.openxmlformats.org/officeDocument/2006/relationships/image" Target="../media/image65.png"/></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45.svg"/><Relationship Id="rId1" Type="http://schemas.openxmlformats.org/officeDocument/2006/relationships/slideMaster" Target="../slideMasters/slideMaster5.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45.svg"/><Relationship Id="rId1" Type="http://schemas.openxmlformats.org/officeDocument/2006/relationships/slideMaster" Target="../slideMasters/slideMaster5.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28.svg"/><Relationship Id="rId1" Type="http://schemas.openxmlformats.org/officeDocument/2006/relationships/slideMaster" Target="../slideMasters/slideMaster5.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slideMaster" Target="../slideMasters/slideMaster5.xml"/><Relationship Id="rId1" Type="http://schemas.openxmlformats.org/officeDocument/2006/relationships/tags" Target="../tags/tag3.xml"/><Relationship Id="rId4" Type="http://schemas.openxmlformats.org/officeDocument/2006/relationships/image" Target="../media/image28.svg"/></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slideMaster" Target="../slideMasters/slideMaster5.xml"/><Relationship Id="rId1" Type="http://schemas.openxmlformats.org/officeDocument/2006/relationships/tags" Target="../tags/tag4.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slideMaster" Target="../slideMasters/slideMaster5.xml"/><Relationship Id="rId1" Type="http://schemas.openxmlformats.org/officeDocument/2006/relationships/tags" Target="../tags/tag5.xml"/></Relationships>
</file>

<file path=ppt/slideLayouts/_rels/slideLayout23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slideMaster" Target="../slideMasters/slideMaster5.xml"/><Relationship Id="rId1" Type="http://schemas.openxmlformats.org/officeDocument/2006/relationships/tags" Target="../tags/tag6.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Master" Target="../slideMasters/slideMaster5.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slideMaster" Target="../slideMasters/slideMaster5.xml"/><Relationship Id="rId1" Type="http://schemas.openxmlformats.org/officeDocument/2006/relationships/tags" Target="../tags/tag7.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5.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67.svg"/><Relationship Id="rId1" Type="http://schemas.openxmlformats.org/officeDocument/2006/relationships/slideMaster" Target="../slideMasters/slideMaster6.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68.svg"/><Relationship Id="rId1" Type="http://schemas.openxmlformats.org/officeDocument/2006/relationships/slideMaster" Target="../slideMasters/slideMaster6.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slideMaster" Target="../slideMasters/slideMaster6.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Master" Target="../slideMasters/slideMaster6.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slideMaster" Target="../slideMasters/slideMaster7.xml"/></Relationships>
</file>

<file path=ppt/slideLayouts/_rels/slideLayout268.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slideMaster" Target="../slideMasters/slideMaster7.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8.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Master" Target="../slideMasters/slideMaster8.xml"/><Relationship Id="rId4" Type="http://schemas.openxmlformats.org/officeDocument/2006/relationships/image" Target="../media/image73.png"/></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Master" Target="../slideMasters/slideMaster8.xml"/><Relationship Id="rId5" Type="http://schemas.openxmlformats.org/officeDocument/2006/relationships/image" Target="../media/image74.png"/><Relationship Id="rId4" Type="http://schemas.openxmlformats.org/officeDocument/2006/relationships/image" Target="../media/image73.png"/></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Master" Target="../slideMasters/slideMaster8.xml"/><Relationship Id="rId4" Type="http://schemas.openxmlformats.org/officeDocument/2006/relationships/image" Target="../media/image77.png"/></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Master" Target="../slideMasters/slideMaster8.xml"/><Relationship Id="rId4" Type="http://schemas.openxmlformats.org/officeDocument/2006/relationships/image" Target="../media/image77.png"/></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78.jpeg"/><Relationship Id="rId1" Type="http://schemas.openxmlformats.org/officeDocument/2006/relationships/slideMaster" Target="../slideMasters/slideMaster9.xml"/></Relationships>
</file>

<file path=ppt/slideLayouts/_rels/slideLayout318.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78.jpeg"/><Relationship Id="rId1" Type="http://schemas.openxmlformats.org/officeDocument/2006/relationships/slideMaster" Target="../slideMasters/slideMaster9.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Master" Target="../slideMasters/slideMaster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9.png"/><Relationship Id="rId1" Type="http://schemas.openxmlformats.org/officeDocument/2006/relationships/slideMaster" Target="../slideMasters/slideMaster9.xml"/><Relationship Id="rId4" Type="http://schemas.openxmlformats.org/officeDocument/2006/relationships/image" Target="../media/image80.png"/></Relationships>
</file>

<file path=ppt/slideLayouts/_rels/slideLayout330.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image" Target="../media/image80.png"/><Relationship Id="rId1" Type="http://schemas.openxmlformats.org/officeDocument/2006/relationships/slideMaster" Target="../slideMasters/slideMaster9.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Master" Target="../slideMasters/slideMaster1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Master" Target="../slideMasters/slideMaster10.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7.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image" Target="../media/image80.png"/><Relationship Id="rId1" Type="http://schemas.openxmlformats.org/officeDocument/2006/relationships/slideMaster" Target="../slideMasters/slideMaster10.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3.png"/><Relationship Id="rId1" Type="http://schemas.openxmlformats.org/officeDocument/2006/relationships/slideMaster" Target="../slideMasters/slideMaster10.xml"/><Relationship Id="rId4" Type="http://schemas.openxmlformats.org/officeDocument/2006/relationships/image" Target="../media/image80.png"/></Relationships>
</file>

<file path=ppt/slideLayouts/_rels/slideLayout3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10.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11.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356.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78.jpeg"/><Relationship Id="rId1" Type="http://schemas.openxmlformats.org/officeDocument/2006/relationships/slideMaster" Target="../slideMasters/slideMaster12.xml"/></Relationships>
</file>

<file path=ppt/slideLayouts/_rels/slideLayout35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78.jpeg"/><Relationship Id="rId1" Type="http://schemas.openxmlformats.org/officeDocument/2006/relationships/slideMaster" Target="../slideMasters/slideMaster12.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Master" Target="../slideMasters/slideMaster12.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1.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Master" Target="../slideMasters/slideMaster12.xml"/><Relationship Id="rId4" Type="http://schemas.openxmlformats.org/officeDocument/2006/relationships/image" Target="../media/image86.jpeg"/></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3.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87.jpeg"/><Relationship Id="rId1" Type="http://schemas.openxmlformats.org/officeDocument/2006/relationships/slideMaster" Target="../slideMasters/slideMaster13.xml"/></Relationships>
</file>

<file path=ppt/slideLayouts/_rels/slideLayout374.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87.jpeg"/><Relationship Id="rId1" Type="http://schemas.openxmlformats.org/officeDocument/2006/relationships/slideMaster" Target="../slideMasters/slideMaster13.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Master" Target="../slideMasters/slideMaster13.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Master" Target="../slideMasters/slideMaster13.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67.svg"/><Relationship Id="rId1" Type="http://schemas.openxmlformats.org/officeDocument/2006/relationships/slideMaster" Target="../slideMasters/slideMaster14.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89.svg"/><Relationship Id="rId1" Type="http://schemas.openxmlformats.org/officeDocument/2006/relationships/slideMaster" Target="../slideMasters/slideMaster14.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4.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slideMaster" Target="../slideMasters/slideMaster14.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3.xml.rels><?xml version="1.0" encoding="UTF-8" standalone="yes"?>
<Relationships xmlns="http://schemas.openxmlformats.org/package/2006/relationships"><Relationship Id="rId13" Type="http://schemas.openxmlformats.org/officeDocument/2006/relationships/image" Target="../media/image101.png"/><Relationship Id="rId18" Type="http://schemas.openxmlformats.org/officeDocument/2006/relationships/image" Target="../media/image106.png"/><Relationship Id="rId26" Type="http://schemas.openxmlformats.org/officeDocument/2006/relationships/image" Target="../media/image114.png"/><Relationship Id="rId39" Type="http://schemas.openxmlformats.org/officeDocument/2006/relationships/image" Target="../media/image126.png"/><Relationship Id="rId21" Type="http://schemas.openxmlformats.org/officeDocument/2006/relationships/image" Target="../media/image109.png"/><Relationship Id="rId34" Type="http://schemas.openxmlformats.org/officeDocument/2006/relationships/image" Target="../media/image121.png"/><Relationship Id="rId42" Type="http://schemas.openxmlformats.org/officeDocument/2006/relationships/image" Target="../media/image129.png"/><Relationship Id="rId47" Type="http://schemas.openxmlformats.org/officeDocument/2006/relationships/image" Target="../media/image133.png"/><Relationship Id="rId50" Type="http://schemas.openxmlformats.org/officeDocument/2006/relationships/image" Target="../media/image136.png"/><Relationship Id="rId7" Type="http://schemas.openxmlformats.org/officeDocument/2006/relationships/image" Target="../media/image95.png"/><Relationship Id="rId2" Type="http://schemas.openxmlformats.org/officeDocument/2006/relationships/image" Target="../media/image90.png"/><Relationship Id="rId16" Type="http://schemas.openxmlformats.org/officeDocument/2006/relationships/image" Target="../media/image104.tiff"/><Relationship Id="rId29" Type="http://schemas.openxmlformats.org/officeDocument/2006/relationships/image" Target="../media/image117.png"/><Relationship Id="rId11" Type="http://schemas.openxmlformats.org/officeDocument/2006/relationships/image" Target="../media/image99.png"/><Relationship Id="rId24" Type="http://schemas.openxmlformats.org/officeDocument/2006/relationships/image" Target="../media/image112.jpeg"/><Relationship Id="rId32" Type="http://schemas.microsoft.com/office/2007/relationships/hdphoto" Target="../media/hdphoto6.wdp"/><Relationship Id="rId37" Type="http://schemas.openxmlformats.org/officeDocument/2006/relationships/image" Target="../media/image124.png"/><Relationship Id="rId40" Type="http://schemas.openxmlformats.org/officeDocument/2006/relationships/image" Target="../media/image127.png"/><Relationship Id="rId45" Type="http://schemas.openxmlformats.org/officeDocument/2006/relationships/image" Target="../media/image131.png"/><Relationship Id="rId5" Type="http://schemas.openxmlformats.org/officeDocument/2006/relationships/image" Target="../media/image93.jpeg"/><Relationship Id="rId15" Type="http://schemas.openxmlformats.org/officeDocument/2006/relationships/image" Target="../media/image103.png"/><Relationship Id="rId23" Type="http://schemas.openxmlformats.org/officeDocument/2006/relationships/image" Target="../media/image111.png"/><Relationship Id="rId28" Type="http://schemas.openxmlformats.org/officeDocument/2006/relationships/image" Target="../media/image116.png"/><Relationship Id="rId36" Type="http://schemas.openxmlformats.org/officeDocument/2006/relationships/image" Target="../media/image123.png"/><Relationship Id="rId49" Type="http://schemas.openxmlformats.org/officeDocument/2006/relationships/image" Target="../media/image135.png"/><Relationship Id="rId10" Type="http://schemas.openxmlformats.org/officeDocument/2006/relationships/image" Target="../media/image98.png"/><Relationship Id="rId19" Type="http://schemas.openxmlformats.org/officeDocument/2006/relationships/image" Target="../media/image107.png"/><Relationship Id="rId31" Type="http://schemas.openxmlformats.org/officeDocument/2006/relationships/image" Target="../media/image119.png"/><Relationship Id="rId44" Type="http://schemas.microsoft.com/office/2007/relationships/hdphoto" Target="../media/hdphoto7.wdp"/><Relationship Id="rId52" Type="http://schemas.openxmlformats.org/officeDocument/2006/relationships/image" Target="../media/image138.png"/><Relationship Id="rId4" Type="http://schemas.openxmlformats.org/officeDocument/2006/relationships/image" Target="../media/image92.png"/><Relationship Id="rId9" Type="http://schemas.openxmlformats.org/officeDocument/2006/relationships/image" Target="../media/image97.png"/><Relationship Id="rId14" Type="http://schemas.openxmlformats.org/officeDocument/2006/relationships/image" Target="../media/image102.png"/><Relationship Id="rId22" Type="http://schemas.openxmlformats.org/officeDocument/2006/relationships/image" Target="../media/image110.jpeg"/><Relationship Id="rId27" Type="http://schemas.openxmlformats.org/officeDocument/2006/relationships/image" Target="../media/image115.png"/><Relationship Id="rId30" Type="http://schemas.openxmlformats.org/officeDocument/2006/relationships/image" Target="../media/image118.png"/><Relationship Id="rId35" Type="http://schemas.openxmlformats.org/officeDocument/2006/relationships/image" Target="../media/image122.png"/><Relationship Id="rId43" Type="http://schemas.openxmlformats.org/officeDocument/2006/relationships/image" Target="../media/image130.png"/><Relationship Id="rId48" Type="http://schemas.openxmlformats.org/officeDocument/2006/relationships/image" Target="../media/image134.png"/><Relationship Id="rId8" Type="http://schemas.openxmlformats.org/officeDocument/2006/relationships/image" Target="../media/image96.png"/><Relationship Id="rId51" Type="http://schemas.openxmlformats.org/officeDocument/2006/relationships/image" Target="../media/image137.png"/><Relationship Id="rId3" Type="http://schemas.openxmlformats.org/officeDocument/2006/relationships/image" Target="../media/image91.png"/><Relationship Id="rId12" Type="http://schemas.openxmlformats.org/officeDocument/2006/relationships/image" Target="../media/image100.png"/><Relationship Id="rId17" Type="http://schemas.openxmlformats.org/officeDocument/2006/relationships/image" Target="../media/image105.jpeg"/><Relationship Id="rId25" Type="http://schemas.openxmlformats.org/officeDocument/2006/relationships/image" Target="../media/image113.png"/><Relationship Id="rId33" Type="http://schemas.openxmlformats.org/officeDocument/2006/relationships/image" Target="../media/image120.png"/><Relationship Id="rId38" Type="http://schemas.openxmlformats.org/officeDocument/2006/relationships/image" Target="../media/image125.png"/><Relationship Id="rId46" Type="http://schemas.openxmlformats.org/officeDocument/2006/relationships/image" Target="../media/image132.png"/><Relationship Id="rId20" Type="http://schemas.openxmlformats.org/officeDocument/2006/relationships/image" Target="../media/image108.png"/><Relationship Id="rId41" Type="http://schemas.openxmlformats.org/officeDocument/2006/relationships/image" Target="../media/image128.png"/><Relationship Id="rId1" Type="http://schemas.openxmlformats.org/officeDocument/2006/relationships/slideMaster" Target="../slideMasters/slideMaster14.xml"/><Relationship Id="rId6" Type="http://schemas.openxmlformats.org/officeDocument/2006/relationships/image" Target="../media/image94.png"/></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Master" Target="../slideMasters/slideMaster15.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Master" Target="../slideMasters/slideMaster15.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Master" Target="../slideMasters/slideMaster15.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15.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15.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Master" Target="../slideMasters/slideMaster16.xml"/></Relationships>
</file>

<file path=ppt/slideLayouts/_rels/slideLayout434.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16.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49975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5985455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931493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777811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9010860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0295598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61471768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0601348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9354817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382752761"/>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28772451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9842472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0098791"/>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0088318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37723193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0196029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420795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46054911"/>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64475573"/>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38305405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9841215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847841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166898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25369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370821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264570937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45840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270301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0432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139416"/>
            <a:ext cx="7331228" cy="2579168"/>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Thank</a:t>
            </a:r>
            <a:b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b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      you!</a:t>
            </a:r>
          </a:p>
        </p:txBody>
      </p:sp>
    </p:spTree>
    <p:extLst>
      <p:ext uri="{BB962C8B-B14F-4D97-AF65-F5344CB8AC3E}">
        <p14:creationId xmlns:p14="http://schemas.microsoft.com/office/powerpoint/2010/main" val="2734547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10102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63194851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7676906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1C4E-BBCB-C499-AD1C-971FBC595A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B0A2AA-8A12-72D0-DF65-7636E96E37AC}"/>
              </a:ext>
            </a:extLst>
          </p:cNvPr>
          <p:cNvSpPr>
            <a:spLocks noGrp="1"/>
          </p:cNvSpPr>
          <p:nvPr>
            <p:ph type="dt" sz="half" idx="10"/>
          </p:nvPr>
        </p:nvSpPr>
        <p:spPr/>
        <p:txBody>
          <a:bodyPr/>
          <a:lstStyle/>
          <a:p>
            <a:fld id="{D5E52CCD-87A0-48DA-A1F0-73DFE2A08BB6}" type="datetimeFigureOut">
              <a:rPr lang="en-US" smtClean="0"/>
              <a:t>6/16/2026</a:t>
            </a:fld>
            <a:endParaRPr lang="en-US"/>
          </a:p>
        </p:txBody>
      </p:sp>
      <p:sp>
        <p:nvSpPr>
          <p:cNvPr id="4" name="Footer Placeholder 3">
            <a:extLst>
              <a:ext uri="{FF2B5EF4-FFF2-40B4-BE49-F238E27FC236}">
                <a16:creationId xmlns:a16="http://schemas.microsoft.com/office/drawing/2014/main" id="{41B7489B-64B1-701D-95C7-9F684E2AC4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DD210C-9856-22DE-4769-841CEABB2CDB}"/>
              </a:ext>
            </a:extLst>
          </p:cNvPr>
          <p:cNvSpPr>
            <a:spLocks noGrp="1"/>
          </p:cNvSpPr>
          <p:nvPr>
            <p:ph type="sldNum" sz="quarter" idx="12"/>
          </p:nvPr>
        </p:nvSpPr>
        <p:spPr/>
        <p:txBody>
          <a:bodyPr/>
          <a:lstStyle/>
          <a:p>
            <a:fld id="{C4346CB8-9CA0-4607-8B35-425E708881BF}" type="slidenum">
              <a:rPr lang="en-US" smtClean="0"/>
              <a:t>‹#›</a:t>
            </a:fld>
            <a:endParaRPr lang="en-US"/>
          </a:p>
        </p:txBody>
      </p:sp>
    </p:spTree>
    <p:extLst>
      <p:ext uri="{BB962C8B-B14F-4D97-AF65-F5344CB8AC3E}">
        <p14:creationId xmlns:p14="http://schemas.microsoft.com/office/powerpoint/2010/main" val="31483886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Blank 12 Column Dark Bkg">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644609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1_Blank 2">
    <p:bg>
      <p:bgPr>
        <a:gradFill>
          <a:gsLst>
            <a:gs pos="0">
              <a:srgbClr val="FECBE6">
                <a:alpha val="0"/>
              </a:srgbClr>
            </a:gs>
            <a:gs pos="26000">
              <a:srgbClr val="BABAFF">
                <a:alpha val="88000"/>
              </a:srgbClr>
            </a:gs>
            <a:gs pos="50000">
              <a:srgbClr val="58AAFE">
                <a:alpha val="55000"/>
              </a:srgbClr>
            </a:gs>
            <a:gs pos="98165">
              <a:srgbClr val="1B45B3">
                <a:alpha val="37000"/>
              </a:srgbClr>
            </a:gs>
            <a:gs pos="88000">
              <a:srgbClr val="2764E7">
                <a:alpha val="55000"/>
              </a:srgbClr>
            </a:gs>
            <a:gs pos="72000">
              <a:srgbClr val="4894FE">
                <a:alpha val="52000"/>
              </a:srgbClr>
            </a:gs>
          </a:gsLst>
          <a:lin ang="15600000" scaled="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4353287"/>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Title only 2">
    <p:bg>
      <p:bgPr>
        <a:gradFill>
          <a:gsLst>
            <a:gs pos="0">
              <a:srgbClr val="FECBE6">
                <a:alpha val="0"/>
              </a:srgbClr>
            </a:gs>
            <a:gs pos="26000">
              <a:srgbClr val="BABAFF">
                <a:alpha val="88000"/>
              </a:srgbClr>
            </a:gs>
            <a:gs pos="50000">
              <a:srgbClr val="58AAFE">
                <a:alpha val="55000"/>
              </a:srgbClr>
            </a:gs>
            <a:gs pos="98165">
              <a:srgbClr val="1B45B3">
                <a:alpha val="37000"/>
              </a:srgbClr>
            </a:gs>
            <a:gs pos="88000">
              <a:srgbClr val="2764E7">
                <a:alpha val="55000"/>
              </a:srgbClr>
            </a:gs>
            <a:gs pos="72000">
              <a:srgbClr val="4894FE">
                <a:alpha val="52000"/>
              </a:srgbClr>
            </a:gs>
          </a:gsLst>
          <a:lin ang="156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03295-8CFD-6942-D6D1-CA217A0B58A9}"/>
              </a:ext>
            </a:extLst>
          </p:cNvPr>
          <p:cNvSpPr>
            <a:spLocks noGrp="1"/>
          </p:cNvSpPr>
          <p:nvPr>
            <p:ph type="title"/>
          </p:nvPr>
        </p:nvSpPr>
        <p:spPr>
          <a:xfrm>
            <a:off x="588263" y="457200"/>
            <a:ext cx="11018520" cy="553998"/>
          </a:xfrm>
        </p:spPr>
        <p:txBody>
          <a:bodyPr/>
          <a:lstStyle>
            <a:lvl1pPr>
              <a:defRPr>
                <a:solidFill>
                  <a:srgbClr val="000000"/>
                </a:solidFill>
              </a:defRPr>
            </a:lvl1pPr>
          </a:lstStyle>
          <a:p>
            <a:r>
              <a:rPr lang="en-US"/>
              <a:t>Click to edit Master title style</a:t>
            </a:r>
          </a:p>
        </p:txBody>
      </p:sp>
    </p:spTree>
    <p:extLst>
      <p:ext uri="{BB962C8B-B14F-4D97-AF65-F5344CB8AC3E}">
        <p14:creationId xmlns:p14="http://schemas.microsoft.com/office/powerpoint/2010/main" val="3552211197"/>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42F05E89-D4DC-80C2-7D96-C3031E88ADC5}"/>
              </a:ext>
            </a:extLst>
          </p:cNvPr>
          <p:cNvPicPr>
            <a:picLocks noChangeAspect="1"/>
          </p:cNvPicPr>
          <p:nvPr userDrawn="1"/>
        </p:nvPicPr>
        <p:blipFill rotWithShape="1">
          <a:blip>
            <a:alphaModFix amt="40000"/>
            <a:extLst>
              <a:ext uri="{96DAC541-7B7A-43D3-8B79-37D633B846F1}">
                <asvg:svgBlip xmlns:asvg="http://schemas.microsoft.com/office/drawing/2016/SVG/main" r:embed="rId3"/>
              </a:ext>
            </a:extLst>
          </a:blip>
          <a:srcRect l="6728" t="15844" r="2559" b="24788"/>
          <a:stretch/>
        </p:blipFill>
        <p:spPr>
          <a:xfrm>
            <a:off x="0" y="2194560"/>
            <a:ext cx="12192000" cy="4663440"/>
          </a:xfrm>
          <a:prstGeom prst="rect">
            <a:avLst/>
          </a:prstGeom>
        </p:spPr>
      </p:pic>
      <p:sp>
        <p:nvSpPr>
          <p:cNvPr id="7" name="Rectangle 6">
            <a:extLst>
              <a:ext uri="{FF2B5EF4-FFF2-40B4-BE49-F238E27FC236}">
                <a16:creationId xmlns:a16="http://schemas.microsoft.com/office/drawing/2014/main" id="{E0577787-0ADD-2D27-4937-87FE05274DF1}"/>
              </a:ext>
            </a:extLst>
          </p:cNvPr>
          <p:cNvSpPr/>
          <p:nvPr userDrawn="1"/>
        </p:nvSpPr>
        <p:spPr bwMode="auto">
          <a:xfrm>
            <a:off x="0" y="0"/>
            <a:ext cx="12192000" cy="6858000"/>
          </a:xfrm>
          <a:prstGeom prst="rect">
            <a:avLst/>
          </a:prstGeom>
          <a:solidFill>
            <a:schemeClr val="bg1">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2" y="457200"/>
            <a:ext cx="10674823" cy="553998"/>
          </a:xfrm>
        </p:spPr>
        <p:txBody>
          <a:bodyPr vert="horz" wrap="square" lIns="0" tIns="0" rIns="0" bIns="0" rtlCol="0" anchor="t">
            <a:spAutoFit/>
          </a:bodyPr>
          <a:lstStyle>
            <a:lvl1pPr>
              <a:defRPr lang="en-US" b="0" spc="0">
                <a:latin typeface="+mj-lt"/>
                <a:cs typeface="Segoe Sans Text" pitchFamily="2" charset="0"/>
              </a:defRPr>
            </a:lvl1pPr>
          </a:lstStyle>
          <a:p>
            <a:pPr lvl="0"/>
            <a:r>
              <a:rPr lang="en-US"/>
              <a:t>Click to edit Master title style</a:t>
            </a:r>
          </a:p>
        </p:txBody>
      </p:sp>
    </p:spTree>
    <p:custDataLst>
      <p:tags r:id="rId1"/>
    </p:custDataLst>
    <p:extLst>
      <p:ext uri="{BB962C8B-B14F-4D97-AF65-F5344CB8AC3E}">
        <p14:creationId xmlns:p14="http://schemas.microsoft.com/office/powerpoint/2010/main" val="17015827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8537288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589834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74934143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89" y="2030760"/>
            <a:ext cx="9570435" cy="307777"/>
          </a:xfrm>
        </p:spPr>
        <p:txBody>
          <a:bodyPr wrap="square">
            <a:spAutoFit/>
          </a:bodyPr>
          <a:lstStyle>
            <a:lvl1pPr marL="0" indent="0">
              <a:buNone/>
              <a:defRPr lang="en-US" sz="2000" kern="1200" spc="0" baseline="0" dirty="0" smtClean="0">
                <a:solidFill>
                  <a:schemeClr val="tx1"/>
                </a:solidFill>
                <a:latin typeface="+mn-lt"/>
                <a:ea typeface="+mn-ea"/>
                <a:cs typeface="Segoe UI" panose="020B0502040204020203" pitchFamily="34" charset="0"/>
              </a:defRPr>
            </a:lvl1pPr>
            <a:lvl2pPr marL="228600" indent="0">
              <a:buNone/>
              <a:defRPr/>
            </a:lvl2pPr>
            <a:lvl3pPr marL="457200" indent="0">
              <a:buNone/>
              <a:defRPr/>
            </a:lvl3pPr>
            <a:lvl4pPr marL="685800" indent="0">
              <a:buNone/>
              <a:defRPr/>
            </a:lvl4pPr>
            <a:lvl5pPr marL="914400" indent="0">
              <a:buNone/>
              <a:defRPr/>
            </a:lvl5pPr>
          </a:lstStyle>
          <a:p>
            <a:pPr marL="342900" marR="0" lvl="0" indent="-342900" algn="l" defTabSz="932742" rtl="0" eaLnBrk="1" fontAlgn="auto" latinLnBrk="0" hangingPunct="1">
              <a:lnSpc>
                <a:spcPts val="2400"/>
              </a:lnSpc>
              <a:spcBef>
                <a:spcPts val="0"/>
              </a:spcBef>
              <a:spcAft>
                <a:spcPts val="0"/>
              </a:spcAft>
              <a:buClrTx/>
              <a:buSzPct val="90000"/>
              <a:buFont typeface="Arial" panose="020B0604020202020204" pitchFamily="34" charset="0"/>
              <a:buChar char="•"/>
              <a:tabLst/>
              <a:defRPr/>
            </a:pPr>
            <a:r>
              <a:rPr lang="en-US"/>
              <a:t>Click to edit Master text styles</a:t>
            </a:r>
          </a:p>
        </p:txBody>
      </p:sp>
      <p:sp>
        <p:nvSpPr>
          <p:cNvPr id="2" name="Title 1">
            <a:extLst>
              <a:ext uri="{FF2B5EF4-FFF2-40B4-BE49-F238E27FC236}">
                <a16:creationId xmlns:a16="http://schemas.microsoft.com/office/drawing/2014/main" id="{8CCD5746-9BA1-20FD-9CB7-A3691927C0E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0591460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MCS TDM Intro">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4" name="Picture 3" descr="A logo on a black background&#10;&#10;AI-generated content may be incorrect.">
            <a:extLst>
              <a:ext uri="{FF2B5EF4-FFF2-40B4-BE49-F238E27FC236}">
                <a16:creationId xmlns:a16="http://schemas.microsoft.com/office/drawing/2014/main" id="{7557D464-9A1C-8C5A-9F8D-5D9E4522126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27889363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MCS BDM Intro">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DCD056A-10C4-2885-BB1F-734FC10D464C}"/>
              </a:ext>
            </a:extLst>
          </p:cNvPr>
          <p:cNvSpPr/>
          <p:nvPr/>
        </p:nvSpPr>
        <p:spPr>
          <a:xfrm>
            <a:off x="7919518" y="1729547"/>
            <a:ext cx="5156975" cy="5134490"/>
          </a:xfrm>
          <a:custGeom>
            <a:avLst/>
            <a:gdLst>
              <a:gd name="connsiteX0" fmla="*/ 5156975 w 5156975"/>
              <a:gd name="connsiteY0" fmla="*/ 785571 h 5134490"/>
              <a:gd name="connsiteX1" fmla="*/ 5156975 w 5156975"/>
              <a:gd name="connsiteY1" fmla="*/ 5134491 h 5134490"/>
              <a:gd name="connsiteX2" fmla="*/ 763069 w 5156975"/>
              <a:gd name="connsiteY2" fmla="*/ 5134491 h 5134490"/>
              <a:gd name="connsiteX3" fmla="*/ 160654 w 5156975"/>
              <a:gd name="connsiteY3" fmla="*/ 4532074 h 5134490"/>
              <a:gd name="connsiteX4" fmla="*/ 160654 w 5156975"/>
              <a:gd name="connsiteY4" fmla="*/ 3756253 h 5134490"/>
              <a:gd name="connsiteX5" fmla="*/ 853071 w 5156975"/>
              <a:gd name="connsiteY5" fmla="*/ 3063984 h 5134490"/>
              <a:gd name="connsiteX6" fmla="*/ 3434334 w 5156975"/>
              <a:gd name="connsiteY6" fmla="*/ 482563 h 5134490"/>
              <a:gd name="connsiteX7" fmla="*/ 3756241 w 5156975"/>
              <a:gd name="connsiteY7" fmla="*/ 160654 h 5134490"/>
              <a:gd name="connsiteX8" fmla="*/ 4532061 w 5156975"/>
              <a:gd name="connsiteY8" fmla="*/ 160654 h 5134490"/>
              <a:gd name="connsiteX9" fmla="*/ 5156975 w 5156975"/>
              <a:gd name="connsiteY9" fmla="*/ 785571 h 513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6975" h="5134490">
                <a:moveTo>
                  <a:pt x="5156975" y="785571"/>
                </a:moveTo>
                <a:lnTo>
                  <a:pt x="5156975" y="5134491"/>
                </a:lnTo>
                <a:lnTo>
                  <a:pt x="763069" y="5134491"/>
                </a:lnTo>
                <a:lnTo>
                  <a:pt x="160654" y="4532074"/>
                </a:lnTo>
                <a:cubicBezTo>
                  <a:pt x="-53551" y="4317868"/>
                  <a:pt x="-53551" y="3970609"/>
                  <a:pt x="160654" y="3756253"/>
                </a:cubicBezTo>
                <a:lnTo>
                  <a:pt x="853071" y="3063984"/>
                </a:lnTo>
                <a:lnTo>
                  <a:pt x="3434334" y="482563"/>
                </a:lnTo>
                <a:lnTo>
                  <a:pt x="3756241" y="160654"/>
                </a:lnTo>
                <a:cubicBezTo>
                  <a:pt x="3970447" y="-53551"/>
                  <a:pt x="4317855" y="-53551"/>
                  <a:pt x="4532061" y="160654"/>
                </a:cubicBezTo>
                <a:lnTo>
                  <a:pt x="5156975" y="785571"/>
                </a:ln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2" name="Freeform: Shape 21">
            <a:extLst>
              <a:ext uri="{FF2B5EF4-FFF2-40B4-BE49-F238E27FC236}">
                <a16:creationId xmlns:a16="http://schemas.microsoft.com/office/drawing/2014/main" id="{B4ECF24F-0F5D-BC6B-5106-48717805B5CB}"/>
              </a:ext>
            </a:extLst>
          </p:cNvPr>
          <p:cNvSpPr/>
          <p:nvPr/>
        </p:nvSpPr>
        <p:spPr>
          <a:xfrm>
            <a:off x="9141748" y="0"/>
            <a:ext cx="3934745" cy="2430216"/>
          </a:xfrm>
          <a:custGeom>
            <a:avLst/>
            <a:gdLst>
              <a:gd name="connsiteX0" fmla="*/ 3934746 w 3934745"/>
              <a:gd name="connsiteY0" fmla="*/ 0 h 2430216"/>
              <a:gd name="connsiteX1" fmla="*/ 3934746 w 3934745"/>
              <a:gd name="connsiteY1" fmla="*/ 1380188 h 2430216"/>
              <a:gd name="connsiteX2" fmla="*/ 3367282 w 3934745"/>
              <a:gd name="connsiteY2" fmla="*/ 1947653 h 2430216"/>
              <a:gd name="connsiteX3" fmla="*/ 3045375 w 3934745"/>
              <a:gd name="connsiteY3" fmla="*/ 2269562 h 2430216"/>
              <a:gd name="connsiteX4" fmla="*/ 2269555 w 3934745"/>
              <a:gd name="connsiteY4" fmla="*/ 2269562 h 2430216"/>
              <a:gd name="connsiteX5" fmla="*/ 0 w 3934745"/>
              <a:gd name="connsiteY5" fmla="*/ 0 h 2430216"/>
              <a:gd name="connsiteX6" fmla="*/ 3934746 w 3934745"/>
              <a:gd name="connsiteY6" fmla="*/ 0 h 2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4745" h="2430216">
                <a:moveTo>
                  <a:pt x="3934746" y="0"/>
                </a:moveTo>
                <a:lnTo>
                  <a:pt x="3934746" y="1380188"/>
                </a:lnTo>
                <a:lnTo>
                  <a:pt x="3367282" y="1947653"/>
                </a:lnTo>
                <a:lnTo>
                  <a:pt x="3045375" y="2269562"/>
                </a:lnTo>
                <a:cubicBezTo>
                  <a:pt x="2831169" y="2483768"/>
                  <a:pt x="2483761" y="2483768"/>
                  <a:pt x="2269555" y="2269562"/>
                </a:cubicBezTo>
                <a:lnTo>
                  <a:pt x="0" y="0"/>
                </a:lnTo>
                <a:lnTo>
                  <a:pt x="3934746" y="0"/>
                </a:lnTo>
                <a:close/>
              </a:path>
            </a:pathLst>
          </a:custGeom>
          <a:gradFill flip="none" rotWithShape="1">
            <a:gsLst>
              <a:gs pos="0">
                <a:schemeClr val="bg2">
                  <a:lumMod val="60000"/>
                  <a:lumOff val="40000"/>
                </a:schemeClr>
              </a:gs>
              <a:gs pos="73000">
                <a:schemeClr val="bg2">
                  <a:lumMod val="75000"/>
                </a:schemeClr>
              </a:gs>
            </a:gsLst>
            <a:lin ang="7200000" scaled="0"/>
            <a:tileRect/>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9" name="Freeform: Shape 18">
            <a:extLst>
              <a:ext uri="{FF2B5EF4-FFF2-40B4-BE49-F238E27FC236}">
                <a16:creationId xmlns:a16="http://schemas.microsoft.com/office/drawing/2014/main" id="{B47F08FA-B8F4-7F32-9F9A-80F689D50F87}"/>
              </a:ext>
            </a:extLst>
          </p:cNvPr>
          <p:cNvSpPr/>
          <p:nvPr/>
        </p:nvSpPr>
        <p:spPr>
          <a:xfrm>
            <a:off x="5184576" y="0"/>
            <a:ext cx="2360607" cy="1442814"/>
          </a:xfrm>
          <a:custGeom>
            <a:avLst/>
            <a:gdLst>
              <a:gd name="connsiteX0" fmla="*/ 2254180 w 2360607"/>
              <a:gd name="connsiteY0" fmla="*/ 519614 h 1442814"/>
              <a:gd name="connsiteX1" fmla="*/ 1437410 w 2360607"/>
              <a:gd name="connsiteY1" fmla="*/ 1336387 h 1442814"/>
              <a:gd name="connsiteX2" fmla="*/ 923198 w 2360607"/>
              <a:gd name="connsiteY2" fmla="*/ 1336387 h 1442814"/>
              <a:gd name="connsiteX3" fmla="*/ 106428 w 2360607"/>
              <a:gd name="connsiteY3" fmla="*/ 519614 h 1442814"/>
              <a:gd name="connsiteX4" fmla="*/ 106428 w 2360607"/>
              <a:gd name="connsiteY4" fmla="*/ 5550 h 1442814"/>
              <a:gd name="connsiteX5" fmla="*/ 111978 w 2360607"/>
              <a:gd name="connsiteY5" fmla="*/ 0 h 1442814"/>
              <a:gd name="connsiteX6" fmla="*/ 2248630 w 2360607"/>
              <a:gd name="connsiteY6" fmla="*/ 0 h 1442814"/>
              <a:gd name="connsiteX7" fmla="*/ 2254180 w 2360607"/>
              <a:gd name="connsiteY7" fmla="*/ 5550 h 1442814"/>
              <a:gd name="connsiteX8" fmla="*/ 2254180 w 2360607"/>
              <a:gd name="connsiteY8" fmla="*/ 519614 h 144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607" h="1442814">
                <a:moveTo>
                  <a:pt x="2254180" y="519614"/>
                </a:moveTo>
                <a:lnTo>
                  <a:pt x="1437410" y="1336387"/>
                </a:lnTo>
                <a:cubicBezTo>
                  <a:pt x="1295357" y="1478291"/>
                  <a:pt x="1065251" y="1478291"/>
                  <a:pt x="923198" y="1336387"/>
                </a:cubicBezTo>
                <a:lnTo>
                  <a:pt x="106428" y="519614"/>
                </a:lnTo>
                <a:cubicBezTo>
                  <a:pt x="-35476" y="377560"/>
                  <a:pt x="-35476" y="147454"/>
                  <a:pt x="106428" y="5550"/>
                </a:cubicBezTo>
                <a:lnTo>
                  <a:pt x="111978" y="0"/>
                </a:lnTo>
                <a:lnTo>
                  <a:pt x="2248630" y="0"/>
                </a:lnTo>
                <a:lnTo>
                  <a:pt x="2254180" y="5550"/>
                </a:lnTo>
                <a:cubicBezTo>
                  <a:pt x="2396083" y="147454"/>
                  <a:pt x="2396083" y="377560"/>
                  <a:pt x="2254180" y="519614"/>
                </a:cubicBez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F66CDED-93F7-4B57-BDB9-33C706A83F5E}"/>
              </a:ext>
            </a:extLst>
          </p:cNvPr>
          <p:cNvSpPr/>
          <p:nvPr/>
        </p:nvSpPr>
        <p:spPr>
          <a:xfrm rot="2700000">
            <a:off x="6791395" y="1394362"/>
            <a:ext cx="2688966" cy="2688974"/>
          </a:xfrm>
          <a:custGeom>
            <a:avLst/>
            <a:gdLst>
              <a:gd name="connsiteX0" fmla="*/ 2214955 w 2688966"/>
              <a:gd name="connsiteY0" fmla="*/ 0 h 2688974"/>
              <a:gd name="connsiteX1" fmla="*/ 2688966 w 2688966"/>
              <a:gd name="connsiteY1" fmla="*/ 474013 h 2688974"/>
              <a:gd name="connsiteX2" fmla="*/ 2688966 w 2688966"/>
              <a:gd name="connsiteY2" fmla="*/ 2214961 h 2688974"/>
              <a:gd name="connsiteX3" fmla="*/ 2214955 w 2688966"/>
              <a:gd name="connsiteY3" fmla="*/ 2688975 h 2688974"/>
              <a:gd name="connsiteX4" fmla="*/ 474012 w 2688966"/>
              <a:gd name="connsiteY4" fmla="*/ 2688975 h 2688974"/>
              <a:gd name="connsiteX5" fmla="*/ 0 w 2688966"/>
              <a:gd name="connsiteY5" fmla="*/ 2214961 h 2688974"/>
              <a:gd name="connsiteX6" fmla="*/ 0 w 2688966"/>
              <a:gd name="connsiteY6" fmla="*/ 474013 h 2688974"/>
              <a:gd name="connsiteX7" fmla="*/ 474012 w 2688966"/>
              <a:gd name="connsiteY7" fmla="*/ 0 h 268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8966" h="2688974">
                <a:moveTo>
                  <a:pt x="2214955" y="0"/>
                </a:moveTo>
                <a:cubicBezTo>
                  <a:pt x="2476744" y="0"/>
                  <a:pt x="2688966" y="212223"/>
                  <a:pt x="2688966" y="474013"/>
                </a:cubicBezTo>
                <a:lnTo>
                  <a:pt x="2688966" y="2214961"/>
                </a:lnTo>
                <a:cubicBezTo>
                  <a:pt x="2688966" y="2476752"/>
                  <a:pt x="2476744" y="2688975"/>
                  <a:pt x="2214955" y="2688975"/>
                </a:cubicBezTo>
                <a:lnTo>
                  <a:pt x="474012" y="2688975"/>
                </a:lnTo>
                <a:cubicBezTo>
                  <a:pt x="212222" y="2688975"/>
                  <a:pt x="0" y="2476752"/>
                  <a:pt x="0" y="2214961"/>
                </a:cubicBezTo>
                <a:lnTo>
                  <a:pt x="0" y="474013"/>
                </a:lnTo>
                <a:cubicBezTo>
                  <a:pt x="0" y="212223"/>
                  <a:pt x="212222" y="0"/>
                  <a:pt x="474012" y="0"/>
                </a:cubicBez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1" name="Freeform: Shape 20">
            <a:extLst>
              <a:ext uri="{FF2B5EF4-FFF2-40B4-BE49-F238E27FC236}">
                <a16:creationId xmlns:a16="http://schemas.microsoft.com/office/drawing/2014/main" id="{02DAD2B2-A66F-F289-5712-5C7EEAFC9C70}"/>
              </a:ext>
            </a:extLst>
          </p:cNvPr>
          <p:cNvSpPr/>
          <p:nvPr/>
        </p:nvSpPr>
        <p:spPr>
          <a:xfrm>
            <a:off x="7558759" y="0"/>
            <a:ext cx="5517734" cy="6864037"/>
          </a:xfrm>
          <a:custGeom>
            <a:avLst/>
            <a:gdLst>
              <a:gd name="connsiteX0" fmla="*/ 5517734 w 5517734"/>
              <a:gd name="connsiteY0" fmla="*/ 774771 h 6864037"/>
              <a:gd name="connsiteX1" fmla="*/ 5517734 w 5517734"/>
              <a:gd name="connsiteY1" fmla="*/ 5930262 h 6864037"/>
              <a:gd name="connsiteX2" fmla="*/ 4583962 w 5517734"/>
              <a:gd name="connsiteY2" fmla="*/ 6864038 h 6864037"/>
              <a:gd name="connsiteX3" fmla="*/ 3284330 w 5517734"/>
              <a:gd name="connsiteY3" fmla="*/ 6864038 h 6864037"/>
              <a:gd name="connsiteX4" fmla="*/ 160654 w 5517734"/>
              <a:gd name="connsiteY4" fmla="*/ 3740353 h 6864037"/>
              <a:gd name="connsiteX5" fmla="*/ 160654 w 5517734"/>
              <a:gd name="connsiteY5" fmla="*/ 2964681 h 6864037"/>
              <a:gd name="connsiteX6" fmla="*/ 1348233 w 5517734"/>
              <a:gd name="connsiteY6" fmla="*/ 1777249 h 6864037"/>
              <a:gd name="connsiteX7" fmla="*/ 2354157 w 5517734"/>
              <a:gd name="connsiteY7" fmla="*/ 771171 h 6864037"/>
              <a:gd name="connsiteX8" fmla="*/ 3125326 w 5517734"/>
              <a:gd name="connsiteY8" fmla="*/ 0 h 6864037"/>
              <a:gd name="connsiteX9" fmla="*/ 4742965 w 5517734"/>
              <a:gd name="connsiteY9" fmla="*/ 0 h 6864037"/>
              <a:gd name="connsiteX10" fmla="*/ 5517734 w 5517734"/>
              <a:gd name="connsiteY10" fmla="*/ 774771 h 6864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17734" h="6864037">
                <a:moveTo>
                  <a:pt x="5517734" y="774771"/>
                </a:moveTo>
                <a:lnTo>
                  <a:pt x="5517734" y="5930262"/>
                </a:lnTo>
                <a:lnTo>
                  <a:pt x="4583962" y="6864038"/>
                </a:lnTo>
                <a:lnTo>
                  <a:pt x="3284330" y="6864038"/>
                </a:lnTo>
                <a:lnTo>
                  <a:pt x="160654" y="3740353"/>
                </a:lnTo>
                <a:cubicBezTo>
                  <a:pt x="-53551" y="3526147"/>
                  <a:pt x="-53551" y="3178887"/>
                  <a:pt x="160654" y="2964681"/>
                </a:cubicBezTo>
                <a:lnTo>
                  <a:pt x="1348233" y="1777249"/>
                </a:lnTo>
                <a:lnTo>
                  <a:pt x="2354157" y="771171"/>
                </a:lnTo>
                <a:lnTo>
                  <a:pt x="3125326" y="0"/>
                </a:lnTo>
                <a:lnTo>
                  <a:pt x="4742965" y="0"/>
                </a:lnTo>
                <a:lnTo>
                  <a:pt x="5517734" y="774771"/>
                </a:lnTo>
                <a:close/>
              </a:path>
            </a:pathLst>
          </a:custGeom>
          <a:solidFill>
            <a:schemeClr val="bg2">
              <a:lumMod val="75000"/>
              <a:alpha val="77000"/>
            </a:schemeClr>
          </a:solidFill>
          <a:ln w="13581" cap="flat">
            <a:noFill/>
            <a:prstDash val="solid"/>
            <a:miter/>
          </a:ln>
        </p:spPr>
        <p:txBody>
          <a:bodyPr rtlCol="0" anchor="ctr"/>
          <a:lstStyle/>
          <a:p>
            <a:endParaRPr lang="en-US"/>
          </a:p>
        </p:txBody>
      </p:sp>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8" name="Freeform: Shape 17">
            <a:extLst>
              <a:ext uri="{FF2B5EF4-FFF2-40B4-BE49-F238E27FC236}">
                <a16:creationId xmlns:a16="http://schemas.microsoft.com/office/drawing/2014/main" id="{95FDDF92-0B77-728A-5C5C-41FBCAA3333B}"/>
              </a:ext>
            </a:extLst>
          </p:cNvPr>
          <p:cNvSpPr/>
          <p:nvPr/>
        </p:nvSpPr>
        <p:spPr>
          <a:xfrm>
            <a:off x="6284703" y="0"/>
            <a:ext cx="2859782" cy="2035743"/>
          </a:xfrm>
          <a:custGeom>
            <a:avLst/>
            <a:gdLst>
              <a:gd name="connsiteX0" fmla="*/ 2753242 w 2859782"/>
              <a:gd name="connsiteY0" fmla="*/ 862824 h 2035743"/>
              <a:gd name="connsiteX1" fmla="*/ 2230629 w 2859782"/>
              <a:gd name="connsiteY1" fmla="*/ 1385588 h 2035743"/>
              <a:gd name="connsiteX2" fmla="*/ 1686866 w 2859782"/>
              <a:gd name="connsiteY2" fmla="*/ 1929203 h 2035743"/>
              <a:gd name="connsiteX3" fmla="*/ 1172804 w 2859782"/>
              <a:gd name="connsiteY3" fmla="*/ 1929203 h 2035743"/>
              <a:gd name="connsiteX4" fmla="*/ 881947 w 2859782"/>
              <a:gd name="connsiteY4" fmla="*/ 1638345 h 2035743"/>
              <a:gd name="connsiteX5" fmla="*/ 458636 w 2859782"/>
              <a:gd name="connsiteY5" fmla="*/ 1215033 h 2035743"/>
              <a:gd name="connsiteX6" fmla="*/ 106428 w 2859782"/>
              <a:gd name="connsiteY6" fmla="*/ 862824 h 2035743"/>
              <a:gd name="connsiteX7" fmla="*/ 106428 w 2859782"/>
              <a:gd name="connsiteY7" fmla="*/ 348760 h 2035743"/>
              <a:gd name="connsiteX8" fmla="*/ 455186 w 2859782"/>
              <a:gd name="connsiteY8" fmla="*/ 0 h 2035743"/>
              <a:gd name="connsiteX9" fmla="*/ 2404484 w 2859782"/>
              <a:gd name="connsiteY9" fmla="*/ 0 h 2035743"/>
              <a:gd name="connsiteX10" fmla="*/ 2753242 w 2859782"/>
              <a:gd name="connsiteY10" fmla="*/ 348760 h 2035743"/>
              <a:gd name="connsiteX11" fmla="*/ 2753242 w 2859782"/>
              <a:gd name="connsiteY11" fmla="*/ 862824 h 2035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9782" h="2035743">
                <a:moveTo>
                  <a:pt x="2753242" y="862824"/>
                </a:moveTo>
                <a:lnTo>
                  <a:pt x="2230629" y="1385588"/>
                </a:lnTo>
                <a:lnTo>
                  <a:pt x="1686866" y="1929203"/>
                </a:lnTo>
                <a:cubicBezTo>
                  <a:pt x="1544963" y="2071257"/>
                  <a:pt x="1314857" y="2071257"/>
                  <a:pt x="1172804" y="1929203"/>
                </a:cubicBezTo>
                <a:lnTo>
                  <a:pt x="881947" y="1638345"/>
                </a:lnTo>
                <a:lnTo>
                  <a:pt x="458636" y="1215033"/>
                </a:lnTo>
                <a:lnTo>
                  <a:pt x="106428" y="862824"/>
                </a:lnTo>
                <a:cubicBezTo>
                  <a:pt x="-35476" y="720920"/>
                  <a:pt x="-35476" y="490663"/>
                  <a:pt x="106428" y="348760"/>
                </a:cubicBezTo>
                <a:lnTo>
                  <a:pt x="455186" y="0"/>
                </a:lnTo>
                <a:lnTo>
                  <a:pt x="2404484" y="0"/>
                </a:lnTo>
                <a:lnTo>
                  <a:pt x="2753242" y="348760"/>
                </a:lnTo>
                <a:cubicBezTo>
                  <a:pt x="2895295" y="490663"/>
                  <a:pt x="2895295" y="720920"/>
                  <a:pt x="2753242" y="862824"/>
                </a:cubicBezTo>
                <a:close/>
              </a:path>
            </a:pathLst>
          </a:custGeom>
          <a:solidFill>
            <a:schemeClr val="bg2">
              <a:lumMod val="75000"/>
              <a:alpha val="65000"/>
            </a:schemeClr>
          </a:solidFill>
          <a:ln w="1358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45840501-CDEB-31FF-F328-B6D927D0986E}"/>
              </a:ext>
            </a:extLst>
          </p:cNvPr>
          <p:cNvSpPr/>
          <p:nvPr/>
        </p:nvSpPr>
        <p:spPr>
          <a:xfrm>
            <a:off x="5733027" y="5296795"/>
            <a:ext cx="2049387" cy="1567242"/>
          </a:xfrm>
          <a:custGeom>
            <a:avLst/>
            <a:gdLst>
              <a:gd name="connsiteX0" fmla="*/ 1956235 w 2049387"/>
              <a:gd name="connsiteY0" fmla="*/ 1249384 h 1567242"/>
              <a:gd name="connsiteX1" fmla="*/ 1638377 w 2049387"/>
              <a:gd name="connsiteY1" fmla="*/ 1567243 h 1567242"/>
              <a:gd name="connsiteX2" fmla="*/ 410898 w 2049387"/>
              <a:gd name="connsiteY2" fmla="*/ 1567243 h 1567242"/>
              <a:gd name="connsiteX3" fmla="*/ 93040 w 2049387"/>
              <a:gd name="connsiteY3" fmla="*/ 1249384 h 1567242"/>
              <a:gd name="connsiteX4" fmla="*/ 93040 w 2049387"/>
              <a:gd name="connsiteY4" fmla="*/ 799972 h 1567242"/>
              <a:gd name="connsiteX5" fmla="*/ 799857 w 2049387"/>
              <a:gd name="connsiteY5" fmla="*/ 93153 h 1567242"/>
              <a:gd name="connsiteX6" fmla="*/ 1249418 w 2049387"/>
              <a:gd name="connsiteY6" fmla="*/ 93153 h 1567242"/>
              <a:gd name="connsiteX7" fmla="*/ 1956235 w 2049387"/>
              <a:gd name="connsiteY7" fmla="*/ 799972 h 1567242"/>
              <a:gd name="connsiteX8" fmla="*/ 1956235 w 2049387"/>
              <a:gd name="connsiteY8" fmla="*/ 1249384 h 156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9387" h="1567242">
                <a:moveTo>
                  <a:pt x="1956235" y="1249384"/>
                </a:moveTo>
                <a:lnTo>
                  <a:pt x="1638377" y="1567243"/>
                </a:lnTo>
                <a:lnTo>
                  <a:pt x="410898" y="1567243"/>
                </a:lnTo>
                <a:lnTo>
                  <a:pt x="93040" y="1249384"/>
                </a:lnTo>
                <a:cubicBezTo>
                  <a:pt x="-31013" y="1125331"/>
                  <a:pt x="-31013" y="924025"/>
                  <a:pt x="93040" y="799972"/>
                </a:cubicBezTo>
                <a:lnTo>
                  <a:pt x="799857" y="93153"/>
                </a:lnTo>
                <a:cubicBezTo>
                  <a:pt x="924060" y="-31051"/>
                  <a:pt x="1125215" y="-31051"/>
                  <a:pt x="1249418" y="93153"/>
                </a:cubicBezTo>
                <a:lnTo>
                  <a:pt x="1956235" y="799972"/>
                </a:lnTo>
                <a:cubicBezTo>
                  <a:pt x="2080438" y="924025"/>
                  <a:pt x="2080438" y="1125331"/>
                  <a:pt x="1956235" y="1249384"/>
                </a:cubicBezTo>
                <a:close/>
              </a:path>
            </a:pathLst>
          </a:custGeom>
          <a:gradFill>
            <a:gsLst>
              <a:gs pos="0">
                <a:schemeClr val="bg2">
                  <a:lumMod val="60000"/>
                  <a:lumOff val="40000"/>
                </a:schemeClr>
              </a:gs>
              <a:gs pos="73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4" name="Freeform: Shape 23">
            <a:extLst>
              <a:ext uri="{FF2B5EF4-FFF2-40B4-BE49-F238E27FC236}">
                <a16:creationId xmlns:a16="http://schemas.microsoft.com/office/drawing/2014/main" id="{6EA8DA8A-C033-BA06-400F-C55F459FAF72}"/>
              </a:ext>
            </a:extLst>
          </p:cNvPr>
          <p:cNvSpPr/>
          <p:nvPr/>
        </p:nvSpPr>
        <p:spPr>
          <a:xfrm>
            <a:off x="3673215" y="0"/>
            <a:ext cx="1509186" cy="604104"/>
          </a:xfrm>
          <a:custGeom>
            <a:avLst/>
            <a:gdLst>
              <a:gd name="connsiteX0" fmla="*/ 1509187 w 1509186"/>
              <a:gd name="connsiteY0" fmla="*/ 0 h 604104"/>
              <a:gd name="connsiteX1" fmla="*/ 1011625 w 1509186"/>
              <a:gd name="connsiteY1" fmla="*/ 497564 h 604104"/>
              <a:gd name="connsiteX2" fmla="*/ 497562 w 1509186"/>
              <a:gd name="connsiteY2" fmla="*/ 497564 h 604104"/>
              <a:gd name="connsiteX3" fmla="*/ 0 w 1509186"/>
              <a:gd name="connsiteY3" fmla="*/ 0 h 604104"/>
              <a:gd name="connsiteX4" fmla="*/ 1509187 w 1509186"/>
              <a:gd name="connsiteY4" fmla="*/ 0 h 604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186" h="604104">
                <a:moveTo>
                  <a:pt x="1509187" y="0"/>
                </a:moveTo>
                <a:lnTo>
                  <a:pt x="1011625" y="497564"/>
                </a:lnTo>
                <a:cubicBezTo>
                  <a:pt x="869721" y="639618"/>
                  <a:pt x="639466" y="639618"/>
                  <a:pt x="497562" y="497564"/>
                </a:cubicBezTo>
                <a:lnTo>
                  <a:pt x="0" y="0"/>
                </a:lnTo>
                <a:lnTo>
                  <a:pt x="1509187" y="0"/>
                </a:ln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5992960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ver">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1878DE7-7CE1-155D-58B8-0E821BFE4D97}"/>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 name="Group 2">
            <a:extLst>
              <a:ext uri="{FF2B5EF4-FFF2-40B4-BE49-F238E27FC236}">
                <a16:creationId xmlns:a16="http://schemas.microsoft.com/office/drawing/2014/main" id="{5C3FA7E9-87A6-6D06-563E-16727CB182D1}"/>
              </a:ext>
            </a:extLst>
          </p:cNvPr>
          <p:cNvGrpSpPr/>
          <p:nvPr userDrawn="1"/>
        </p:nvGrpSpPr>
        <p:grpSpPr>
          <a:xfrm>
            <a:off x="3227441" y="1"/>
            <a:ext cx="8964559" cy="6858000"/>
            <a:chOff x="3227441" y="0"/>
            <a:chExt cx="8964559" cy="6915049"/>
          </a:xfrm>
        </p:grpSpPr>
        <p:sp>
          <p:nvSpPr>
            <p:cNvPr id="4" name="Freeform: Shape 15">
              <a:extLst>
                <a:ext uri="{FF2B5EF4-FFF2-40B4-BE49-F238E27FC236}">
                  <a16:creationId xmlns:a16="http://schemas.microsoft.com/office/drawing/2014/main" id="{AD738473-E7DA-B632-CA2B-3E9AD4E339DF}"/>
                </a:ext>
              </a:extLst>
            </p:cNvPr>
            <p:cNvSpPr/>
            <p:nvPr/>
          </p:nvSpPr>
          <p:spPr>
            <a:xfrm flipH="1">
              <a:off x="7434216" y="2145932"/>
              <a:ext cx="4757784" cy="4757604"/>
            </a:xfrm>
            <a:custGeom>
              <a:avLst/>
              <a:gdLst>
                <a:gd name="connsiteX0" fmla="*/ 4757785 w 4757784"/>
                <a:gd name="connsiteY0" fmla="*/ 4757605 h 4757604"/>
                <a:gd name="connsiteX1" fmla="*/ 1673176 w 4757784"/>
                <a:gd name="connsiteY1" fmla="*/ 4757605 h 4757604"/>
                <a:gd name="connsiteX2" fmla="*/ 1115151 w 4757784"/>
                <a:gd name="connsiteY2" fmla="*/ 4199580 h 4757604"/>
                <a:gd name="connsiteX3" fmla="*/ 0 w 4757784"/>
                <a:gd name="connsiteY3" fmla="*/ 3084429 h 4757604"/>
                <a:gd name="connsiteX4" fmla="*/ 0 w 4757784"/>
                <a:gd name="connsiteY4" fmla="*/ 0 h 4757604"/>
                <a:gd name="connsiteX5" fmla="*/ 10434 w 4757784"/>
                <a:gd name="connsiteY5" fmla="*/ 10434 h 4757604"/>
                <a:gd name="connsiteX6" fmla="*/ 90666 w 4757784"/>
                <a:gd name="connsiteY6" fmla="*/ 90486 h 4757604"/>
                <a:gd name="connsiteX7" fmla="*/ 101639 w 4757784"/>
                <a:gd name="connsiteY7" fmla="*/ 101459 h 4757604"/>
                <a:gd name="connsiteX8" fmla="*/ 154167 w 4757784"/>
                <a:gd name="connsiteY8" fmla="*/ 154167 h 4757604"/>
                <a:gd name="connsiteX9" fmla="*/ 165141 w 4757784"/>
                <a:gd name="connsiteY9" fmla="*/ 165141 h 4757604"/>
                <a:gd name="connsiteX10" fmla="*/ 272177 w 4757784"/>
                <a:gd name="connsiteY10" fmla="*/ 272177 h 4757604"/>
                <a:gd name="connsiteX11" fmla="*/ 283150 w 4757784"/>
                <a:gd name="connsiteY11" fmla="*/ 283150 h 4757604"/>
                <a:gd name="connsiteX12" fmla="*/ 453868 w 4757784"/>
                <a:gd name="connsiteY12" fmla="*/ 453868 h 4757604"/>
                <a:gd name="connsiteX13" fmla="*/ 517549 w 4757784"/>
                <a:gd name="connsiteY13" fmla="*/ 517370 h 4757604"/>
                <a:gd name="connsiteX14" fmla="*/ 635559 w 4757784"/>
                <a:gd name="connsiteY14" fmla="*/ 635379 h 4757604"/>
                <a:gd name="connsiteX15" fmla="*/ 699060 w 4757784"/>
                <a:gd name="connsiteY15" fmla="*/ 699060 h 4757604"/>
                <a:gd name="connsiteX16" fmla="*/ 1577473 w 4757784"/>
                <a:gd name="connsiteY16" fmla="*/ 1577473 h 4757604"/>
                <a:gd name="connsiteX17" fmla="*/ 1732900 w 4757784"/>
                <a:gd name="connsiteY17" fmla="*/ 1732720 h 4757604"/>
                <a:gd name="connsiteX18" fmla="*/ 1800180 w 4757784"/>
                <a:gd name="connsiteY18" fmla="*/ 1800180 h 4757604"/>
                <a:gd name="connsiteX19" fmla="*/ 1932940 w 4757784"/>
                <a:gd name="connsiteY19" fmla="*/ 1932940 h 4757604"/>
                <a:gd name="connsiteX20" fmla="*/ 2407675 w 4757784"/>
                <a:gd name="connsiteY20" fmla="*/ 2407675 h 4757604"/>
                <a:gd name="connsiteX21" fmla="*/ 2475135 w 4757784"/>
                <a:gd name="connsiteY21" fmla="*/ 2474955 h 4757604"/>
                <a:gd name="connsiteX22" fmla="*/ 2630381 w 4757784"/>
                <a:gd name="connsiteY22" fmla="*/ 2630201 h 4757604"/>
                <a:gd name="connsiteX23" fmla="*/ 2699460 w 4757784"/>
                <a:gd name="connsiteY23" fmla="*/ 2699460 h 4757604"/>
                <a:gd name="connsiteX24" fmla="*/ 2893923 w 4757784"/>
                <a:gd name="connsiteY24" fmla="*/ 2893923 h 4757604"/>
                <a:gd name="connsiteX25" fmla="*/ 3174735 w 4757784"/>
                <a:gd name="connsiteY25" fmla="*/ 3174555 h 4757604"/>
                <a:gd name="connsiteX26" fmla="*/ 4757785 w 4757784"/>
                <a:gd name="connsiteY26" fmla="*/ 4757605 h 475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57784" h="4757604">
                  <a:moveTo>
                    <a:pt x="4757785" y="4757605"/>
                  </a:moveTo>
                  <a:lnTo>
                    <a:pt x="1673176" y="4757605"/>
                  </a:lnTo>
                  <a:lnTo>
                    <a:pt x="1115151" y="4199580"/>
                  </a:lnTo>
                  <a:lnTo>
                    <a:pt x="0" y="3084429"/>
                  </a:lnTo>
                  <a:lnTo>
                    <a:pt x="0" y="0"/>
                  </a:lnTo>
                  <a:lnTo>
                    <a:pt x="10434" y="10434"/>
                  </a:lnTo>
                  <a:lnTo>
                    <a:pt x="90666" y="90486"/>
                  </a:lnTo>
                  <a:lnTo>
                    <a:pt x="101639" y="101459"/>
                  </a:lnTo>
                  <a:lnTo>
                    <a:pt x="154167" y="154167"/>
                  </a:lnTo>
                  <a:lnTo>
                    <a:pt x="165141" y="165141"/>
                  </a:lnTo>
                  <a:lnTo>
                    <a:pt x="272177" y="272177"/>
                  </a:lnTo>
                  <a:lnTo>
                    <a:pt x="283150" y="283150"/>
                  </a:lnTo>
                  <a:lnTo>
                    <a:pt x="453868" y="453868"/>
                  </a:lnTo>
                  <a:lnTo>
                    <a:pt x="517549" y="517370"/>
                  </a:lnTo>
                  <a:lnTo>
                    <a:pt x="635559" y="635379"/>
                  </a:lnTo>
                  <a:lnTo>
                    <a:pt x="699060" y="699060"/>
                  </a:lnTo>
                  <a:lnTo>
                    <a:pt x="1577473" y="1577473"/>
                  </a:lnTo>
                  <a:lnTo>
                    <a:pt x="1732900" y="1732720"/>
                  </a:lnTo>
                  <a:lnTo>
                    <a:pt x="1800180" y="1800180"/>
                  </a:lnTo>
                  <a:lnTo>
                    <a:pt x="1932940" y="1932940"/>
                  </a:lnTo>
                  <a:lnTo>
                    <a:pt x="2407675" y="2407675"/>
                  </a:lnTo>
                  <a:lnTo>
                    <a:pt x="2475135" y="2474955"/>
                  </a:lnTo>
                  <a:lnTo>
                    <a:pt x="2630381" y="2630201"/>
                  </a:lnTo>
                  <a:lnTo>
                    <a:pt x="2699460" y="2699460"/>
                  </a:lnTo>
                  <a:lnTo>
                    <a:pt x="2893923" y="2893923"/>
                  </a:lnTo>
                  <a:lnTo>
                    <a:pt x="3174735" y="3174555"/>
                  </a:lnTo>
                  <a:lnTo>
                    <a:pt x="4757785" y="4757605"/>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18">
              <a:extLst>
                <a:ext uri="{FF2B5EF4-FFF2-40B4-BE49-F238E27FC236}">
                  <a16:creationId xmlns:a16="http://schemas.microsoft.com/office/drawing/2014/main" id="{105BF785-B0BC-2278-6F39-F349B1E407D6}"/>
                </a:ext>
              </a:extLst>
            </p:cNvPr>
            <p:cNvSpPr/>
            <p:nvPr/>
          </p:nvSpPr>
          <p:spPr>
            <a:xfrm flipH="1">
              <a:off x="7886051" y="0"/>
              <a:ext cx="4305949" cy="5076210"/>
            </a:xfrm>
            <a:custGeom>
              <a:avLst/>
              <a:gdLst>
                <a:gd name="connsiteX0" fmla="*/ 4257325 w 4305949"/>
                <a:gd name="connsiteY0" fmla="*/ 4492264 h 5076210"/>
                <a:gd name="connsiteX1" fmla="*/ 4050809 w 4305949"/>
                <a:gd name="connsiteY1" fmla="*/ 4820927 h 5076210"/>
                <a:gd name="connsiteX2" fmla="*/ 3558804 w 4305949"/>
                <a:gd name="connsiteY2" fmla="*/ 5067379 h 5076210"/>
                <a:gd name="connsiteX3" fmla="*/ 2987647 w 4305949"/>
                <a:gd name="connsiteY3" fmla="*/ 4952967 h 5076210"/>
                <a:gd name="connsiteX4" fmla="*/ 2910473 w 4305949"/>
                <a:gd name="connsiteY4" fmla="*/ 4900979 h 5076210"/>
                <a:gd name="connsiteX5" fmla="*/ 2818369 w 4305949"/>
                <a:gd name="connsiteY5" fmla="*/ 4820927 h 5076210"/>
                <a:gd name="connsiteX6" fmla="*/ 2554107 w 4305949"/>
                <a:gd name="connsiteY6" fmla="*/ 4556665 h 5076210"/>
                <a:gd name="connsiteX7" fmla="*/ 2488447 w 4305949"/>
                <a:gd name="connsiteY7" fmla="*/ 4491005 h 5076210"/>
                <a:gd name="connsiteX8" fmla="*/ 2362162 w 4305949"/>
                <a:gd name="connsiteY8" fmla="*/ 4364721 h 5076210"/>
                <a:gd name="connsiteX9" fmla="*/ 2303158 w 4305949"/>
                <a:gd name="connsiteY9" fmla="*/ 4305716 h 5076210"/>
                <a:gd name="connsiteX10" fmla="*/ 2048251 w 4305949"/>
                <a:gd name="connsiteY10" fmla="*/ 4050809 h 5076210"/>
                <a:gd name="connsiteX11" fmla="*/ 1862782 w 4305949"/>
                <a:gd name="connsiteY11" fmla="*/ 3865340 h 5076210"/>
                <a:gd name="connsiteX12" fmla="*/ 1796942 w 4305949"/>
                <a:gd name="connsiteY12" fmla="*/ 3799500 h 5076210"/>
                <a:gd name="connsiteX13" fmla="*/ 1575495 w 4305949"/>
                <a:gd name="connsiteY13" fmla="*/ 3578053 h 5076210"/>
                <a:gd name="connsiteX14" fmla="*/ 1446872 w 4305949"/>
                <a:gd name="connsiteY14" fmla="*/ 3449430 h 5076210"/>
                <a:gd name="connsiteX15" fmla="*/ 1382111 w 4305949"/>
                <a:gd name="connsiteY15" fmla="*/ 3384669 h 5076210"/>
                <a:gd name="connsiteX16" fmla="*/ 1041215 w 4305949"/>
                <a:gd name="connsiteY16" fmla="*/ 3043773 h 5076210"/>
                <a:gd name="connsiteX17" fmla="*/ 952528 w 4305949"/>
                <a:gd name="connsiteY17" fmla="*/ 2955087 h 5076210"/>
                <a:gd name="connsiteX18" fmla="*/ 888847 w 4305949"/>
                <a:gd name="connsiteY18" fmla="*/ 2891405 h 5076210"/>
                <a:gd name="connsiteX19" fmla="*/ 770837 w 4305949"/>
                <a:gd name="connsiteY19" fmla="*/ 2773396 h 5076210"/>
                <a:gd name="connsiteX20" fmla="*/ 589146 w 4305949"/>
                <a:gd name="connsiteY20" fmla="*/ 2591705 h 5076210"/>
                <a:gd name="connsiteX21" fmla="*/ 525465 w 4305949"/>
                <a:gd name="connsiteY21" fmla="*/ 2528023 h 5076210"/>
                <a:gd name="connsiteX22" fmla="*/ 407455 w 4305949"/>
                <a:gd name="connsiteY22" fmla="*/ 2410014 h 5076210"/>
                <a:gd name="connsiteX23" fmla="*/ 343954 w 4305949"/>
                <a:gd name="connsiteY23" fmla="*/ 2346512 h 5076210"/>
                <a:gd name="connsiteX24" fmla="*/ 225944 w 4305949"/>
                <a:gd name="connsiteY24" fmla="*/ 2228503 h 5076210"/>
                <a:gd name="connsiteX25" fmla="*/ 162263 w 4305949"/>
                <a:gd name="connsiteY25" fmla="*/ 2164821 h 5076210"/>
                <a:gd name="connsiteX26" fmla="*/ 44253 w 4305949"/>
                <a:gd name="connsiteY26" fmla="*/ 2046812 h 5076210"/>
                <a:gd name="connsiteX27" fmla="*/ 0 w 4305949"/>
                <a:gd name="connsiteY27" fmla="*/ 2002558 h 5076210"/>
                <a:gd name="connsiteX28" fmla="*/ 0 w 4305949"/>
                <a:gd name="connsiteY28" fmla="*/ 0 h 5076210"/>
                <a:gd name="connsiteX29" fmla="*/ 462323 w 4305949"/>
                <a:gd name="connsiteY29" fmla="*/ 0 h 5076210"/>
                <a:gd name="connsiteX30" fmla="*/ 2742814 w 4305949"/>
                <a:gd name="connsiteY30" fmla="*/ 2280491 h 5076210"/>
                <a:gd name="connsiteX31" fmla="*/ 3305516 w 4305949"/>
                <a:gd name="connsiteY31" fmla="*/ 2843194 h 5076210"/>
                <a:gd name="connsiteX32" fmla="*/ 3381970 w 4305949"/>
                <a:gd name="connsiteY32" fmla="*/ 2919648 h 5076210"/>
                <a:gd name="connsiteX33" fmla="*/ 4050809 w 4305949"/>
                <a:gd name="connsiteY33" fmla="*/ 3588486 h 5076210"/>
                <a:gd name="connsiteX34" fmla="*/ 4293663 w 4305949"/>
                <a:gd name="connsiteY34" fmla="*/ 4058724 h 5076210"/>
                <a:gd name="connsiteX35" fmla="*/ 4257325 w 4305949"/>
                <a:gd name="connsiteY35" fmla="*/ 4492264 h 5076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05949" h="5076210">
                  <a:moveTo>
                    <a:pt x="4257325" y="4492264"/>
                  </a:moveTo>
                  <a:cubicBezTo>
                    <a:pt x="4215590" y="4612252"/>
                    <a:pt x="4146691" y="4725044"/>
                    <a:pt x="4050809" y="4820927"/>
                  </a:cubicBezTo>
                  <a:cubicBezTo>
                    <a:pt x="3912292" y="4959444"/>
                    <a:pt x="3738696" y="5041654"/>
                    <a:pt x="3558804" y="5067379"/>
                  </a:cubicBezTo>
                  <a:cubicBezTo>
                    <a:pt x="3363981" y="5095262"/>
                    <a:pt x="3161603" y="5057125"/>
                    <a:pt x="2987647" y="4952967"/>
                  </a:cubicBezTo>
                  <a:cubicBezTo>
                    <a:pt x="2961203" y="4937317"/>
                    <a:pt x="2935478" y="4919867"/>
                    <a:pt x="2910473" y="4900979"/>
                  </a:cubicBezTo>
                  <a:cubicBezTo>
                    <a:pt x="2878452" y="4876873"/>
                    <a:pt x="2847511" y="4850069"/>
                    <a:pt x="2818369" y="4820927"/>
                  </a:cubicBezTo>
                  <a:lnTo>
                    <a:pt x="2554107" y="4556665"/>
                  </a:lnTo>
                  <a:lnTo>
                    <a:pt x="2488447" y="4491005"/>
                  </a:lnTo>
                  <a:lnTo>
                    <a:pt x="2362162" y="4364721"/>
                  </a:lnTo>
                  <a:lnTo>
                    <a:pt x="2303158" y="4305716"/>
                  </a:lnTo>
                  <a:lnTo>
                    <a:pt x="2048251" y="4050809"/>
                  </a:lnTo>
                  <a:lnTo>
                    <a:pt x="1862782" y="3865340"/>
                  </a:lnTo>
                  <a:lnTo>
                    <a:pt x="1796942" y="3799500"/>
                  </a:lnTo>
                  <a:lnTo>
                    <a:pt x="1575495" y="3578053"/>
                  </a:lnTo>
                  <a:lnTo>
                    <a:pt x="1446872" y="3449430"/>
                  </a:lnTo>
                  <a:lnTo>
                    <a:pt x="1382111" y="3384669"/>
                  </a:lnTo>
                  <a:lnTo>
                    <a:pt x="1041215" y="3043773"/>
                  </a:lnTo>
                  <a:lnTo>
                    <a:pt x="952528" y="2955087"/>
                  </a:lnTo>
                  <a:lnTo>
                    <a:pt x="888847" y="2891405"/>
                  </a:lnTo>
                  <a:lnTo>
                    <a:pt x="770837" y="2773396"/>
                  </a:lnTo>
                  <a:lnTo>
                    <a:pt x="589146" y="2591705"/>
                  </a:lnTo>
                  <a:lnTo>
                    <a:pt x="525465" y="2528023"/>
                  </a:lnTo>
                  <a:lnTo>
                    <a:pt x="407455" y="2410014"/>
                  </a:lnTo>
                  <a:lnTo>
                    <a:pt x="343954" y="2346512"/>
                  </a:lnTo>
                  <a:lnTo>
                    <a:pt x="225944" y="2228503"/>
                  </a:lnTo>
                  <a:lnTo>
                    <a:pt x="162263" y="2164821"/>
                  </a:lnTo>
                  <a:lnTo>
                    <a:pt x="44253" y="2046812"/>
                  </a:lnTo>
                  <a:lnTo>
                    <a:pt x="0" y="2002558"/>
                  </a:lnTo>
                  <a:lnTo>
                    <a:pt x="0" y="0"/>
                  </a:lnTo>
                  <a:lnTo>
                    <a:pt x="462323" y="0"/>
                  </a:lnTo>
                  <a:lnTo>
                    <a:pt x="2742814" y="2280491"/>
                  </a:lnTo>
                  <a:lnTo>
                    <a:pt x="3305516" y="2843194"/>
                  </a:lnTo>
                  <a:lnTo>
                    <a:pt x="3381970" y="2919648"/>
                  </a:lnTo>
                  <a:lnTo>
                    <a:pt x="4050809" y="3588486"/>
                  </a:lnTo>
                  <a:cubicBezTo>
                    <a:pt x="4183749" y="3721426"/>
                    <a:pt x="4264701" y="3886568"/>
                    <a:pt x="4293663" y="4058724"/>
                  </a:cubicBezTo>
                  <a:cubicBezTo>
                    <a:pt x="4318129" y="4203177"/>
                    <a:pt x="4306076" y="4352668"/>
                    <a:pt x="4257325" y="4492264"/>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19">
              <a:extLst>
                <a:ext uri="{FF2B5EF4-FFF2-40B4-BE49-F238E27FC236}">
                  <a16:creationId xmlns:a16="http://schemas.microsoft.com/office/drawing/2014/main" id="{5C1E4B12-B33D-A109-1ADE-6DFF6349FD88}"/>
                </a:ext>
              </a:extLst>
            </p:cNvPr>
            <p:cNvSpPr/>
            <p:nvPr/>
          </p:nvSpPr>
          <p:spPr>
            <a:xfrm flipH="1">
              <a:off x="3534741" y="0"/>
              <a:ext cx="5191459" cy="3966034"/>
            </a:xfrm>
            <a:custGeom>
              <a:avLst/>
              <a:gdLst>
                <a:gd name="connsiteX0" fmla="*/ 4937677 w 5191459"/>
                <a:gd name="connsiteY0" fmla="*/ 3712252 h 3966034"/>
                <a:gd name="connsiteX1" fmla="*/ 3712252 w 5191459"/>
                <a:gd name="connsiteY1" fmla="*/ 3712252 h 3966034"/>
                <a:gd name="connsiteX2" fmla="*/ 0 w 5191459"/>
                <a:gd name="connsiteY2" fmla="*/ 0 h 3966034"/>
                <a:gd name="connsiteX3" fmla="*/ 2450849 w 5191459"/>
                <a:gd name="connsiteY3" fmla="*/ 0 h 3966034"/>
                <a:gd name="connsiteX4" fmla="*/ 4937677 w 5191459"/>
                <a:gd name="connsiteY4" fmla="*/ 2486828 h 3966034"/>
                <a:gd name="connsiteX5" fmla="*/ 4937677 w 5191459"/>
                <a:gd name="connsiteY5" fmla="*/ 3712252 h 396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1459" h="3966034">
                  <a:moveTo>
                    <a:pt x="4937677" y="3712252"/>
                  </a:moveTo>
                  <a:cubicBezTo>
                    <a:pt x="4599300" y="4050629"/>
                    <a:pt x="4050629" y="4050629"/>
                    <a:pt x="3712252" y="3712252"/>
                  </a:cubicBezTo>
                  <a:lnTo>
                    <a:pt x="0" y="0"/>
                  </a:lnTo>
                  <a:lnTo>
                    <a:pt x="2450849" y="0"/>
                  </a:lnTo>
                  <a:lnTo>
                    <a:pt x="4937677" y="2486828"/>
                  </a:lnTo>
                  <a:cubicBezTo>
                    <a:pt x="5276054" y="2825205"/>
                    <a:pt x="5276054" y="3373875"/>
                    <a:pt x="4937677" y="3712252"/>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20">
              <a:extLst>
                <a:ext uri="{FF2B5EF4-FFF2-40B4-BE49-F238E27FC236}">
                  <a16:creationId xmlns:a16="http://schemas.microsoft.com/office/drawing/2014/main" id="{A1B34098-F15D-2371-8FE1-317D8E18CBF9}"/>
                </a:ext>
              </a:extLst>
            </p:cNvPr>
            <p:cNvSpPr/>
            <p:nvPr/>
          </p:nvSpPr>
          <p:spPr>
            <a:xfrm flipH="1">
              <a:off x="5473618" y="0"/>
              <a:ext cx="2650664" cy="2027158"/>
            </a:xfrm>
            <a:custGeom>
              <a:avLst/>
              <a:gdLst>
                <a:gd name="connsiteX0" fmla="*/ 2521547 w 2650664"/>
                <a:gd name="connsiteY0" fmla="*/ 1898041 h 2027158"/>
                <a:gd name="connsiteX1" fmla="*/ 1898041 w 2650664"/>
                <a:gd name="connsiteY1" fmla="*/ 1898041 h 2027158"/>
                <a:gd name="connsiteX2" fmla="*/ 0 w 2650664"/>
                <a:gd name="connsiteY2" fmla="*/ 0 h 2027158"/>
                <a:gd name="connsiteX3" fmla="*/ 1247012 w 2650664"/>
                <a:gd name="connsiteY3" fmla="*/ 0 h 2027158"/>
                <a:gd name="connsiteX4" fmla="*/ 2521547 w 2650664"/>
                <a:gd name="connsiteY4" fmla="*/ 1274535 h 2027158"/>
                <a:gd name="connsiteX5" fmla="*/ 2521547 w 2650664"/>
                <a:gd name="connsiteY5" fmla="*/ 1898041 h 2027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0664" h="2027158">
                  <a:moveTo>
                    <a:pt x="2521547" y="1898041"/>
                  </a:moveTo>
                  <a:cubicBezTo>
                    <a:pt x="2349390" y="2070198"/>
                    <a:pt x="2070198" y="2070198"/>
                    <a:pt x="1898041" y="1898041"/>
                  </a:cubicBezTo>
                  <a:lnTo>
                    <a:pt x="0" y="0"/>
                  </a:lnTo>
                  <a:lnTo>
                    <a:pt x="1247012" y="0"/>
                  </a:lnTo>
                  <a:lnTo>
                    <a:pt x="2521547" y="1274535"/>
                  </a:lnTo>
                  <a:cubicBezTo>
                    <a:pt x="2693703" y="1446692"/>
                    <a:pt x="2693703" y="1725884"/>
                    <a:pt x="2521547" y="1898041"/>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62A03ECD-B52A-209E-FC4D-EE886C65EA1E}"/>
                </a:ext>
              </a:extLst>
            </p:cNvPr>
            <p:cNvSpPr/>
            <p:nvPr/>
          </p:nvSpPr>
          <p:spPr>
            <a:xfrm flipH="1">
              <a:off x="4771094" y="0"/>
              <a:ext cx="7420906" cy="6903536"/>
            </a:xfrm>
            <a:custGeom>
              <a:avLst/>
              <a:gdLst>
                <a:gd name="connsiteX0" fmla="*/ 7420906 w 7420906"/>
                <a:gd name="connsiteY0" fmla="*/ 6903537 h 6903536"/>
                <a:gd name="connsiteX1" fmla="*/ 5394962 w 7420906"/>
                <a:gd name="connsiteY1" fmla="*/ 6903537 h 6903536"/>
                <a:gd name="connsiteX2" fmla="*/ 2971097 w 7420906"/>
                <a:gd name="connsiteY2" fmla="*/ 4479672 h 6903536"/>
                <a:gd name="connsiteX3" fmla="*/ 2895183 w 7420906"/>
                <a:gd name="connsiteY3" fmla="*/ 4403757 h 6903536"/>
                <a:gd name="connsiteX4" fmla="*/ 2712232 w 7420906"/>
                <a:gd name="connsiteY4" fmla="*/ 4220807 h 6903536"/>
                <a:gd name="connsiteX5" fmla="*/ 2226884 w 7420906"/>
                <a:gd name="connsiteY5" fmla="*/ 3735458 h 6903536"/>
                <a:gd name="connsiteX6" fmla="*/ 2132980 w 7420906"/>
                <a:gd name="connsiteY6" fmla="*/ 3641554 h 6903536"/>
                <a:gd name="connsiteX7" fmla="*/ 1950030 w 7420906"/>
                <a:gd name="connsiteY7" fmla="*/ 3458604 h 6903536"/>
                <a:gd name="connsiteX8" fmla="*/ 1667239 w 7420906"/>
                <a:gd name="connsiteY8" fmla="*/ 3175814 h 6903536"/>
                <a:gd name="connsiteX9" fmla="*/ 0 w 7420906"/>
                <a:gd name="connsiteY9" fmla="*/ 1508575 h 6903536"/>
                <a:gd name="connsiteX10" fmla="*/ 0 w 7420906"/>
                <a:gd name="connsiteY10" fmla="*/ 0 h 6903536"/>
                <a:gd name="connsiteX11" fmla="*/ 517370 w 7420906"/>
                <a:gd name="connsiteY11" fmla="*/ 0 h 6903536"/>
                <a:gd name="connsiteX12" fmla="*/ 2209254 w 7420906"/>
                <a:gd name="connsiteY12" fmla="*/ 1691885 h 6903536"/>
                <a:gd name="connsiteX13" fmla="*/ 2283909 w 7420906"/>
                <a:gd name="connsiteY13" fmla="*/ 1766540 h 6903536"/>
                <a:gd name="connsiteX14" fmla="*/ 4276394 w 7420906"/>
                <a:gd name="connsiteY14" fmla="*/ 3759024 h 6903536"/>
                <a:gd name="connsiteX15" fmla="*/ 5290985 w 7420906"/>
                <a:gd name="connsiteY15" fmla="*/ 4773615 h 6903536"/>
                <a:gd name="connsiteX16" fmla="*/ 7420906 w 7420906"/>
                <a:gd name="connsiteY16"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0906" h="6903536">
                  <a:moveTo>
                    <a:pt x="7420906" y="6903537"/>
                  </a:moveTo>
                  <a:lnTo>
                    <a:pt x="5394962" y="6903537"/>
                  </a:lnTo>
                  <a:lnTo>
                    <a:pt x="2971097" y="4479672"/>
                  </a:lnTo>
                  <a:lnTo>
                    <a:pt x="2895183" y="4403757"/>
                  </a:lnTo>
                  <a:lnTo>
                    <a:pt x="2712232" y="4220807"/>
                  </a:lnTo>
                  <a:lnTo>
                    <a:pt x="2226884" y="3735458"/>
                  </a:lnTo>
                  <a:lnTo>
                    <a:pt x="2132980" y="3641554"/>
                  </a:lnTo>
                  <a:lnTo>
                    <a:pt x="1950030" y="3458604"/>
                  </a:lnTo>
                  <a:lnTo>
                    <a:pt x="1667239" y="3175814"/>
                  </a:lnTo>
                  <a:lnTo>
                    <a:pt x="0" y="1508575"/>
                  </a:lnTo>
                  <a:lnTo>
                    <a:pt x="0" y="0"/>
                  </a:lnTo>
                  <a:lnTo>
                    <a:pt x="517370" y="0"/>
                  </a:lnTo>
                  <a:lnTo>
                    <a:pt x="2209254" y="1691885"/>
                  </a:lnTo>
                  <a:lnTo>
                    <a:pt x="2283909" y="1766540"/>
                  </a:lnTo>
                  <a:lnTo>
                    <a:pt x="4276394" y="3759024"/>
                  </a:lnTo>
                  <a:lnTo>
                    <a:pt x="5290985" y="4773615"/>
                  </a:lnTo>
                  <a:lnTo>
                    <a:pt x="7420906"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BE689352-2C21-998E-16DE-ABCD005BE350}"/>
                </a:ext>
              </a:extLst>
            </p:cNvPr>
            <p:cNvSpPr/>
            <p:nvPr/>
          </p:nvSpPr>
          <p:spPr>
            <a:xfrm flipH="1">
              <a:off x="3227441" y="0"/>
              <a:ext cx="8964559" cy="6903536"/>
            </a:xfrm>
            <a:custGeom>
              <a:avLst/>
              <a:gdLst>
                <a:gd name="connsiteX0" fmla="*/ 8964560 w 8964559"/>
                <a:gd name="connsiteY0" fmla="*/ 6903537 h 6903536"/>
                <a:gd name="connsiteX1" fmla="*/ 6668598 w 8964559"/>
                <a:gd name="connsiteY1" fmla="*/ 6903537 h 6903536"/>
                <a:gd name="connsiteX2" fmla="*/ 1573156 w 8964559"/>
                <a:gd name="connsiteY2" fmla="*/ 1808095 h 6903536"/>
                <a:gd name="connsiteX3" fmla="*/ 1056686 w 8964559"/>
                <a:gd name="connsiteY3" fmla="*/ 1291625 h 6903536"/>
                <a:gd name="connsiteX4" fmla="*/ 0 w 8964559"/>
                <a:gd name="connsiteY4" fmla="*/ 234939 h 6903536"/>
                <a:gd name="connsiteX5" fmla="*/ 0 w 8964559"/>
                <a:gd name="connsiteY5" fmla="*/ 0 h 6903536"/>
                <a:gd name="connsiteX6" fmla="*/ 2061023 w 8964559"/>
                <a:gd name="connsiteY6" fmla="*/ 0 h 6903536"/>
                <a:gd name="connsiteX7" fmla="*/ 2942134 w 8964559"/>
                <a:gd name="connsiteY7" fmla="*/ 881111 h 6903536"/>
                <a:gd name="connsiteX8" fmla="*/ 3621767 w 8964559"/>
                <a:gd name="connsiteY8" fmla="*/ 1560743 h 6903536"/>
                <a:gd name="connsiteX9" fmla="*/ 4093623 w 8964559"/>
                <a:gd name="connsiteY9" fmla="*/ 2032600 h 6903536"/>
                <a:gd name="connsiteX10" fmla="*/ 5364201 w 8964559"/>
                <a:gd name="connsiteY10" fmla="*/ 3303178 h 6903536"/>
                <a:gd name="connsiteX11" fmla="*/ 5372476 w 8964559"/>
                <a:gd name="connsiteY11" fmla="*/ 3311453 h 6903536"/>
                <a:gd name="connsiteX12" fmla="*/ 5475914 w 8964559"/>
                <a:gd name="connsiteY12" fmla="*/ 3414891 h 6903536"/>
                <a:gd name="connsiteX13" fmla="*/ 5603637 w 8964559"/>
                <a:gd name="connsiteY13" fmla="*/ 3542614 h 6903536"/>
                <a:gd name="connsiteX14" fmla="*/ 5709234 w 8964559"/>
                <a:gd name="connsiteY14" fmla="*/ 3648211 h 6903536"/>
                <a:gd name="connsiteX15" fmla="*/ 8964560 w 8964559"/>
                <a:gd name="connsiteY15"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64559" h="6903536">
                  <a:moveTo>
                    <a:pt x="8964560" y="6903537"/>
                  </a:moveTo>
                  <a:lnTo>
                    <a:pt x="6668598" y="6903537"/>
                  </a:lnTo>
                  <a:lnTo>
                    <a:pt x="1573156" y="1808095"/>
                  </a:lnTo>
                  <a:lnTo>
                    <a:pt x="1056686" y="1291625"/>
                  </a:lnTo>
                  <a:lnTo>
                    <a:pt x="0" y="234939"/>
                  </a:lnTo>
                  <a:lnTo>
                    <a:pt x="0" y="0"/>
                  </a:lnTo>
                  <a:lnTo>
                    <a:pt x="2061023" y="0"/>
                  </a:lnTo>
                  <a:lnTo>
                    <a:pt x="2942134" y="881111"/>
                  </a:lnTo>
                  <a:lnTo>
                    <a:pt x="3621767" y="1560743"/>
                  </a:lnTo>
                  <a:lnTo>
                    <a:pt x="4093623" y="2032600"/>
                  </a:lnTo>
                  <a:lnTo>
                    <a:pt x="5364201" y="3303178"/>
                  </a:lnTo>
                  <a:lnTo>
                    <a:pt x="5372476" y="3311453"/>
                  </a:lnTo>
                  <a:lnTo>
                    <a:pt x="5475914" y="3414891"/>
                  </a:lnTo>
                  <a:lnTo>
                    <a:pt x="5603637" y="3542614"/>
                  </a:lnTo>
                  <a:lnTo>
                    <a:pt x="5709234" y="3648211"/>
                  </a:lnTo>
                  <a:lnTo>
                    <a:pt x="8964560"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24">
              <a:extLst>
                <a:ext uri="{FF2B5EF4-FFF2-40B4-BE49-F238E27FC236}">
                  <a16:creationId xmlns:a16="http://schemas.microsoft.com/office/drawing/2014/main" id="{8AF9DFD9-916F-BA4C-C747-4122EED1AA72}"/>
                </a:ext>
              </a:extLst>
            </p:cNvPr>
            <p:cNvSpPr/>
            <p:nvPr/>
          </p:nvSpPr>
          <p:spPr>
            <a:xfrm flipH="1">
              <a:off x="4400697" y="2810633"/>
              <a:ext cx="4425470" cy="4104416"/>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25">
              <a:extLst>
                <a:ext uri="{FF2B5EF4-FFF2-40B4-BE49-F238E27FC236}">
                  <a16:creationId xmlns:a16="http://schemas.microsoft.com/office/drawing/2014/main" id="{9FB74CCB-0493-360D-21F2-DBAE55C05011}"/>
                </a:ext>
              </a:extLst>
            </p:cNvPr>
            <p:cNvSpPr/>
            <p:nvPr/>
          </p:nvSpPr>
          <p:spPr>
            <a:xfrm flipH="1">
              <a:off x="6158063" y="5370316"/>
              <a:ext cx="1594877" cy="1544732"/>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26">
              <a:extLst>
                <a:ext uri="{FF2B5EF4-FFF2-40B4-BE49-F238E27FC236}">
                  <a16:creationId xmlns:a16="http://schemas.microsoft.com/office/drawing/2014/main" id="{7C65DE81-5BDA-2EF4-2236-2DF8D40CEFC8}"/>
                </a:ext>
              </a:extLst>
            </p:cNvPr>
            <p:cNvSpPr/>
            <p:nvPr/>
          </p:nvSpPr>
          <p:spPr>
            <a:xfrm flipH="1">
              <a:off x="11221664" y="4466898"/>
              <a:ext cx="959903" cy="1033434"/>
            </a:xfrm>
            <a:custGeom>
              <a:avLst/>
              <a:gdLst>
                <a:gd name="connsiteX0" fmla="*/ 944793 w 959903"/>
                <a:gd name="connsiteY0" fmla="*/ 1018189 h 1033434"/>
                <a:gd name="connsiteX1" fmla="*/ 871397 w 959903"/>
                <a:gd name="connsiteY1" fmla="*/ 1018189 h 1033434"/>
                <a:gd name="connsiteX2" fmla="*/ 0 w 959903"/>
                <a:gd name="connsiteY2" fmla="*/ 146792 h 1033434"/>
                <a:gd name="connsiteX3" fmla="*/ 0 w 959903"/>
                <a:gd name="connsiteY3" fmla="*/ 0 h 1033434"/>
                <a:gd name="connsiteX4" fmla="*/ 944793 w 959903"/>
                <a:gd name="connsiteY4" fmla="*/ 944793 h 1033434"/>
                <a:gd name="connsiteX5" fmla="*/ 944793 w 959903"/>
                <a:gd name="connsiteY5" fmla="*/ 1018189 h 10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9903" h="1033434">
                  <a:moveTo>
                    <a:pt x="944793" y="1018189"/>
                  </a:moveTo>
                  <a:cubicBezTo>
                    <a:pt x="924465" y="1038517"/>
                    <a:pt x="891545" y="1038517"/>
                    <a:pt x="871397" y="1018189"/>
                  </a:cubicBezTo>
                  <a:lnTo>
                    <a:pt x="0" y="146792"/>
                  </a:lnTo>
                  <a:lnTo>
                    <a:pt x="0" y="0"/>
                  </a:lnTo>
                  <a:lnTo>
                    <a:pt x="944793" y="944793"/>
                  </a:lnTo>
                  <a:cubicBezTo>
                    <a:pt x="964941" y="965121"/>
                    <a:pt x="964941" y="997861"/>
                    <a:pt x="944793" y="101818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27">
              <a:extLst>
                <a:ext uri="{FF2B5EF4-FFF2-40B4-BE49-F238E27FC236}">
                  <a16:creationId xmlns:a16="http://schemas.microsoft.com/office/drawing/2014/main" id="{6306B905-10E3-B94C-DEF1-E3D639005AFB}"/>
                </a:ext>
              </a:extLst>
            </p:cNvPr>
            <p:cNvSpPr/>
            <p:nvPr/>
          </p:nvSpPr>
          <p:spPr>
            <a:xfrm flipH="1">
              <a:off x="6554229" y="1253172"/>
              <a:ext cx="701489" cy="701489"/>
            </a:xfrm>
            <a:custGeom>
              <a:avLst/>
              <a:gdLst>
                <a:gd name="connsiteX0" fmla="*/ 694339 w 701489"/>
                <a:gd name="connsiteY0" fmla="*/ 694338 h 701489"/>
                <a:gd name="connsiteX1" fmla="*/ 694339 w 701489"/>
                <a:gd name="connsiteY1" fmla="*/ 694338 h 701489"/>
                <a:gd name="connsiteX2" fmla="*/ 659799 w 701489"/>
                <a:gd name="connsiteY2" fmla="*/ 694338 h 701489"/>
                <a:gd name="connsiteX3" fmla="*/ 7151 w 701489"/>
                <a:gd name="connsiteY3" fmla="*/ 41690 h 701489"/>
                <a:gd name="connsiteX4" fmla="*/ 7151 w 701489"/>
                <a:gd name="connsiteY4" fmla="*/ 7151 h 701489"/>
                <a:gd name="connsiteX5" fmla="*/ 7151 w 701489"/>
                <a:gd name="connsiteY5" fmla="*/ 7151 h 701489"/>
                <a:gd name="connsiteX6" fmla="*/ 41690 w 701489"/>
                <a:gd name="connsiteY6" fmla="*/ 7151 h 701489"/>
                <a:gd name="connsiteX7" fmla="*/ 694339 w 701489"/>
                <a:gd name="connsiteY7" fmla="*/ 659799 h 701489"/>
                <a:gd name="connsiteX8" fmla="*/ 694339 w 701489"/>
                <a:gd name="connsiteY8" fmla="*/ 694338 h 70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489" h="701489">
                  <a:moveTo>
                    <a:pt x="694339" y="694338"/>
                  </a:moveTo>
                  <a:lnTo>
                    <a:pt x="694339" y="694338"/>
                  </a:lnTo>
                  <a:cubicBezTo>
                    <a:pt x="684804" y="703873"/>
                    <a:pt x="669333" y="703873"/>
                    <a:pt x="659799" y="694338"/>
                  </a:cubicBezTo>
                  <a:lnTo>
                    <a:pt x="7151" y="41690"/>
                  </a:lnTo>
                  <a:cubicBezTo>
                    <a:pt x="-2384" y="32156"/>
                    <a:pt x="-2384" y="16685"/>
                    <a:pt x="7151" y="7151"/>
                  </a:cubicBezTo>
                  <a:lnTo>
                    <a:pt x="7151" y="7151"/>
                  </a:lnTo>
                  <a:cubicBezTo>
                    <a:pt x="16685" y="-2384"/>
                    <a:pt x="32156" y="-2384"/>
                    <a:pt x="41690" y="7151"/>
                  </a:cubicBezTo>
                  <a:lnTo>
                    <a:pt x="694339" y="659799"/>
                  </a:lnTo>
                  <a:cubicBezTo>
                    <a:pt x="703873" y="669333"/>
                    <a:pt x="703873" y="684804"/>
                    <a:pt x="694339" y="69433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28">
              <a:extLst>
                <a:ext uri="{FF2B5EF4-FFF2-40B4-BE49-F238E27FC236}">
                  <a16:creationId xmlns:a16="http://schemas.microsoft.com/office/drawing/2014/main" id="{449B93B0-089A-8978-DB97-F515E683C646}"/>
                </a:ext>
              </a:extLst>
            </p:cNvPr>
            <p:cNvSpPr/>
            <p:nvPr/>
          </p:nvSpPr>
          <p:spPr>
            <a:xfrm flipH="1">
              <a:off x="9338059" y="5464445"/>
              <a:ext cx="249779" cy="249779"/>
            </a:xfrm>
            <a:custGeom>
              <a:avLst/>
              <a:gdLst>
                <a:gd name="connsiteX0" fmla="*/ 242629 w 249779"/>
                <a:gd name="connsiteY0" fmla="*/ 242629 h 249779"/>
                <a:gd name="connsiteX1" fmla="*/ 242629 w 249779"/>
                <a:gd name="connsiteY1" fmla="*/ 242629 h 249779"/>
                <a:gd name="connsiteX2" fmla="*/ 208090 w 249779"/>
                <a:gd name="connsiteY2" fmla="*/ 242629 h 249779"/>
                <a:gd name="connsiteX3" fmla="*/ 7151 w 249779"/>
                <a:gd name="connsiteY3" fmla="*/ 41690 h 249779"/>
                <a:gd name="connsiteX4" fmla="*/ 7151 w 249779"/>
                <a:gd name="connsiteY4" fmla="*/ 7151 h 249779"/>
                <a:gd name="connsiteX5" fmla="*/ 7151 w 249779"/>
                <a:gd name="connsiteY5" fmla="*/ 7151 h 249779"/>
                <a:gd name="connsiteX6" fmla="*/ 41690 w 249779"/>
                <a:gd name="connsiteY6" fmla="*/ 7151 h 249779"/>
                <a:gd name="connsiteX7" fmla="*/ 242629 w 249779"/>
                <a:gd name="connsiteY7" fmla="*/ 208090 h 249779"/>
                <a:gd name="connsiteX8" fmla="*/ 242629 w 249779"/>
                <a:gd name="connsiteY8" fmla="*/ 242629 h 249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79" h="249779">
                  <a:moveTo>
                    <a:pt x="242629" y="242629"/>
                  </a:moveTo>
                  <a:lnTo>
                    <a:pt x="242629" y="242629"/>
                  </a:lnTo>
                  <a:cubicBezTo>
                    <a:pt x="233095" y="252164"/>
                    <a:pt x="217624" y="252164"/>
                    <a:pt x="208090" y="242629"/>
                  </a:cubicBezTo>
                  <a:lnTo>
                    <a:pt x="7151" y="41690"/>
                  </a:lnTo>
                  <a:cubicBezTo>
                    <a:pt x="-2384" y="32155"/>
                    <a:pt x="-2384" y="16685"/>
                    <a:pt x="7151" y="7151"/>
                  </a:cubicBezTo>
                  <a:lnTo>
                    <a:pt x="7151" y="7151"/>
                  </a:lnTo>
                  <a:cubicBezTo>
                    <a:pt x="16685" y="-2384"/>
                    <a:pt x="32156" y="-2384"/>
                    <a:pt x="41690" y="7151"/>
                  </a:cubicBezTo>
                  <a:lnTo>
                    <a:pt x="242629" y="208090"/>
                  </a:lnTo>
                  <a:cubicBezTo>
                    <a:pt x="252164" y="217624"/>
                    <a:pt x="252164" y="233095"/>
                    <a:pt x="242629"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29">
              <a:extLst>
                <a:ext uri="{FF2B5EF4-FFF2-40B4-BE49-F238E27FC236}">
                  <a16:creationId xmlns:a16="http://schemas.microsoft.com/office/drawing/2014/main" id="{87CD9414-5142-13EF-E3CD-4645DAD3816E}"/>
                </a:ext>
              </a:extLst>
            </p:cNvPr>
            <p:cNvSpPr/>
            <p:nvPr/>
          </p:nvSpPr>
          <p:spPr>
            <a:xfrm flipH="1">
              <a:off x="4852676" y="4977522"/>
              <a:ext cx="867978" cy="867979"/>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30">
              <a:extLst>
                <a:ext uri="{FF2B5EF4-FFF2-40B4-BE49-F238E27FC236}">
                  <a16:creationId xmlns:a16="http://schemas.microsoft.com/office/drawing/2014/main" id="{FE0CDECF-8DDB-B236-F2E9-42EC0D031DFC}"/>
                </a:ext>
              </a:extLst>
            </p:cNvPr>
            <p:cNvSpPr/>
            <p:nvPr/>
          </p:nvSpPr>
          <p:spPr>
            <a:xfrm flipH="1">
              <a:off x="8981872" y="456610"/>
              <a:ext cx="249780" cy="249780"/>
            </a:xfrm>
            <a:custGeom>
              <a:avLst/>
              <a:gdLst>
                <a:gd name="connsiteX0" fmla="*/ 242630 w 249780"/>
                <a:gd name="connsiteY0" fmla="*/ 242629 h 249780"/>
                <a:gd name="connsiteX1" fmla="*/ 242630 w 249780"/>
                <a:gd name="connsiteY1" fmla="*/ 242629 h 249780"/>
                <a:gd name="connsiteX2" fmla="*/ 208090 w 249780"/>
                <a:gd name="connsiteY2" fmla="*/ 242629 h 249780"/>
                <a:gd name="connsiteX3" fmla="*/ 7151 w 249780"/>
                <a:gd name="connsiteY3" fmla="*/ 41690 h 249780"/>
                <a:gd name="connsiteX4" fmla="*/ 7151 w 249780"/>
                <a:gd name="connsiteY4" fmla="*/ 7151 h 249780"/>
                <a:gd name="connsiteX5" fmla="*/ 7151 w 249780"/>
                <a:gd name="connsiteY5" fmla="*/ 7151 h 249780"/>
                <a:gd name="connsiteX6" fmla="*/ 41690 w 249780"/>
                <a:gd name="connsiteY6" fmla="*/ 7151 h 249780"/>
                <a:gd name="connsiteX7" fmla="*/ 242630 w 249780"/>
                <a:gd name="connsiteY7" fmla="*/ 208090 h 249780"/>
                <a:gd name="connsiteX8" fmla="*/ 242630 w 249780"/>
                <a:gd name="connsiteY8" fmla="*/ 242629 h 249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80" h="249780">
                  <a:moveTo>
                    <a:pt x="242630" y="242629"/>
                  </a:moveTo>
                  <a:lnTo>
                    <a:pt x="242630" y="242629"/>
                  </a:lnTo>
                  <a:cubicBezTo>
                    <a:pt x="233095" y="252164"/>
                    <a:pt x="217625" y="252164"/>
                    <a:pt x="208090" y="242629"/>
                  </a:cubicBezTo>
                  <a:lnTo>
                    <a:pt x="7151" y="41690"/>
                  </a:lnTo>
                  <a:cubicBezTo>
                    <a:pt x="-2384" y="32156"/>
                    <a:pt x="-2384" y="16685"/>
                    <a:pt x="7151" y="7151"/>
                  </a:cubicBezTo>
                  <a:lnTo>
                    <a:pt x="7151" y="7151"/>
                  </a:lnTo>
                  <a:cubicBezTo>
                    <a:pt x="16685" y="-2384"/>
                    <a:pt x="32156" y="-2384"/>
                    <a:pt x="41690" y="7151"/>
                  </a:cubicBezTo>
                  <a:lnTo>
                    <a:pt x="242630" y="208090"/>
                  </a:lnTo>
                  <a:cubicBezTo>
                    <a:pt x="252164" y="217624"/>
                    <a:pt x="252164" y="233095"/>
                    <a:pt x="242630"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31">
              <a:extLst>
                <a:ext uri="{FF2B5EF4-FFF2-40B4-BE49-F238E27FC236}">
                  <a16:creationId xmlns:a16="http://schemas.microsoft.com/office/drawing/2014/main" id="{E6642546-E8B5-E01E-8102-4B8BBF87CF43}"/>
                </a:ext>
              </a:extLst>
            </p:cNvPr>
            <p:cNvSpPr/>
            <p:nvPr/>
          </p:nvSpPr>
          <p:spPr>
            <a:xfrm flipH="1">
              <a:off x="11561345" y="648510"/>
              <a:ext cx="620222" cy="662182"/>
            </a:xfrm>
            <a:custGeom>
              <a:avLst/>
              <a:gdLst>
                <a:gd name="connsiteX0" fmla="*/ 611453 w 620222"/>
                <a:gd name="connsiteY0" fmla="*/ 653548 h 662182"/>
                <a:gd name="connsiteX1" fmla="*/ 569538 w 620222"/>
                <a:gd name="connsiteY1" fmla="*/ 653548 h 662182"/>
                <a:gd name="connsiteX2" fmla="*/ 0 w 620222"/>
                <a:gd name="connsiteY2" fmla="*/ 83830 h 662182"/>
                <a:gd name="connsiteX3" fmla="*/ 0 w 620222"/>
                <a:gd name="connsiteY3" fmla="*/ 0 h 662182"/>
                <a:gd name="connsiteX4" fmla="*/ 611453 w 620222"/>
                <a:gd name="connsiteY4" fmla="*/ 611453 h 662182"/>
                <a:gd name="connsiteX5" fmla="*/ 611453 w 620222"/>
                <a:gd name="connsiteY5" fmla="*/ 653548 h 6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0222" h="662182">
                  <a:moveTo>
                    <a:pt x="611453" y="653548"/>
                  </a:moveTo>
                  <a:cubicBezTo>
                    <a:pt x="599940" y="665061"/>
                    <a:pt x="581051" y="665061"/>
                    <a:pt x="569538" y="653548"/>
                  </a:cubicBezTo>
                  <a:lnTo>
                    <a:pt x="0" y="83830"/>
                  </a:lnTo>
                  <a:lnTo>
                    <a:pt x="0" y="0"/>
                  </a:lnTo>
                  <a:lnTo>
                    <a:pt x="611453" y="611453"/>
                  </a:lnTo>
                  <a:cubicBezTo>
                    <a:pt x="623146" y="623146"/>
                    <a:pt x="623146" y="641855"/>
                    <a:pt x="611453" y="65354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32">
              <a:extLst>
                <a:ext uri="{FF2B5EF4-FFF2-40B4-BE49-F238E27FC236}">
                  <a16:creationId xmlns:a16="http://schemas.microsoft.com/office/drawing/2014/main" id="{7F0A24E1-B2CF-AA3D-450F-7AA0BD3F0CF9}"/>
                </a:ext>
              </a:extLst>
            </p:cNvPr>
            <p:cNvSpPr/>
            <p:nvPr/>
          </p:nvSpPr>
          <p:spPr>
            <a:xfrm flipH="1">
              <a:off x="7172474" y="5268138"/>
              <a:ext cx="1863290" cy="1646911"/>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23" name="Freeform: Shape 33">
              <a:extLst>
                <a:ext uri="{FF2B5EF4-FFF2-40B4-BE49-F238E27FC236}">
                  <a16:creationId xmlns:a16="http://schemas.microsoft.com/office/drawing/2014/main" id="{70E75DE8-AEF2-633C-2CBC-DFF8F0F7FE58}"/>
                </a:ext>
              </a:extLst>
            </p:cNvPr>
            <p:cNvSpPr/>
            <p:nvPr/>
          </p:nvSpPr>
          <p:spPr>
            <a:xfrm rot="802202" flipH="1">
              <a:off x="7592049" y="1923832"/>
              <a:ext cx="541475" cy="541475"/>
            </a:xfrm>
            <a:custGeom>
              <a:avLst/>
              <a:gdLst>
                <a:gd name="connsiteX0" fmla="*/ 541475 w 541475"/>
                <a:gd name="connsiteY0" fmla="*/ 270737 h 541475"/>
                <a:gd name="connsiteX1" fmla="*/ 270738 w 541475"/>
                <a:gd name="connsiteY1" fmla="*/ 541475 h 541475"/>
                <a:gd name="connsiteX2" fmla="*/ 0 w 541475"/>
                <a:gd name="connsiteY2" fmla="*/ 270737 h 541475"/>
                <a:gd name="connsiteX3" fmla="*/ 270738 w 541475"/>
                <a:gd name="connsiteY3" fmla="*/ 0 h 541475"/>
                <a:gd name="connsiteX4" fmla="*/ 541475 w 541475"/>
                <a:gd name="connsiteY4" fmla="*/ 270737 h 54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475" h="541475">
                  <a:moveTo>
                    <a:pt x="541475" y="270737"/>
                  </a:moveTo>
                  <a:cubicBezTo>
                    <a:pt x="541475" y="420262"/>
                    <a:pt x="420262" y="541475"/>
                    <a:pt x="270738" y="541475"/>
                  </a:cubicBezTo>
                  <a:cubicBezTo>
                    <a:pt x="121213" y="541475"/>
                    <a:pt x="0" y="420262"/>
                    <a:pt x="0" y="270737"/>
                  </a:cubicBezTo>
                  <a:cubicBezTo>
                    <a:pt x="0" y="121213"/>
                    <a:pt x="121213" y="0"/>
                    <a:pt x="270738" y="0"/>
                  </a:cubicBezTo>
                  <a:cubicBezTo>
                    <a:pt x="420262" y="0"/>
                    <a:pt x="541475" y="121213"/>
                    <a:pt x="541475" y="27073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34">
              <a:extLst>
                <a:ext uri="{FF2B5EF4-FFF2-40B4-BE49-F238E27FC236}">
                  <a16:creationId xmlns:a16="http://schemas.microsoft.com/office/drawing/2014/main" id="{2249F4FC-6490-CB8A-C13A-3F06DBD10C2C}"/>
                </a:ext>
              </a:extLst>
            </p:cNvPr>
            <p:cNvSpPr/>
            <p:nvPr/>
          </p:nvSpPr>
          <p:spPr>
            <a:xfrm flipH="1">
              <a:off x="10427440" y="1122166"/>
              <a:ext cx="751948" cy="751948"/>
            </a:xfrm>
            <a:custGeom>
              <a:avLst/>
              <a:gdLst>
                <a:gd name="connsiteX0" fmla="*/ 751949 w 751948"/>
                <a:gd name="connsiteY0" fmla="*/ 375974 h 751948"/>
                <a:gd name="connsiteX1" fmla="*/ 375974 w 751948"/>
                <a:gd name="connsiteY1" fmla="*/ 751949 h 751948"/>
                <a:gd name="connsiteX2" fmla="*/ 0 w 751948"/>
                <a:gd name="connsiteY2" fmla="*/ 375974 h 751948"/>
                <a:gd name="connsiteX3" fmla="*/ 375974 w 751948"/>
                <a:gd name="connsiteY3" fmla="*/ 0 h 751948"/>
                <a:gd name="connsiteX4" fmla="*/ 751949 w 751948"/>
                <a:gd name="connsiteY4" fmla="*/ 375974 h 751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948" h="751948">
                  <a:moveTo>
                    <a:pt x="751949" y="375974"/>
                  </a:moveTo>
                  <a:cubicBezTo>
                    <a:pt x="751949" y="583619"/>
                    <a:pt x="583619" y="751949"/>
                    <a:pt x="375974" y="751949"/>
                  </a:cubicBezTo>
                  <a:cubicBezTo>
                    <a:pt x="168329" y="751949"/>
                    <a:pt x="0" y="583619"/>
                    <a:pt x="0" y="375974"/>
                  </a:cubicBezTo>
                  <a:cubicBezTo>
                    <a:pt x="0" y="168330"/>
                    <a:pt x="168329" y="0"/>
                    <a:pt x="375974" y="0"/>
                  </a:cubicBezTo>
                  <a:cubicBezTo>
                    <a:pt x="583619" y="0"/>
                    <a:pt x="751949" y="168329"/>
                    <a:pt x="751949" y="375974"/>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129FE6D9-BFCD-64DE-89BE-C73A1B5B2C8C}"/>
                </a:ext>
              </a:extLst>
            </p:cNvPr>
            <p:cNvSpPr/>
            <p:nvPr/>
          </p:nvSpPr>
          <p:spPr>
            <a:xfrm flipH="1">
              <a:off x="8880548" y="3064460"/>
              <a:ext cx="2244333" cy="2244332"/>
            </a:xfrm>
            <a:custGeom>
              <a:avLst/>
              <a:gdLst>
                <a:gd name="connsiteX0" fmla="*/ 1121987 w 2244333"/>
                <a:gd name="connsiteY0" fmla="*/ 0 h 2244332"/>
                <a:gd name="connsiteX1" fmla="*/ 1076474 w 2244333"/>
                <a:gd name="connsiteY1" fmla="*/ 899 h 2244332"/>
                <a:gd name="connsiteX2" fmla="*/ 1076474 w 2244333"/>
                <a:gd name="connsiteY2" fmla="*/ 899 h 2244332"/>
                <a:gd name="connsiteX3" fmla="*/ 610733 w 2244333"/>
                <a:gd name="connsiteY3" fmla="*/ 122866 h 2244332"/>
                <a:gd name="connsiteX4" fmla="*/ 325605 w 2244333"/>
                <a:gd name="connsiteY4" fmla="*/ 331721 h 2244332"/>
                <a:gd name="connsiteX5" fmla="*/ 257425 w 2244333"/>
                <a:gd name="connsiteY5" fmla="*/ 406916 h 2244332"/>
                <a:gd name="connsiteX6" fmla="*/ 148231 w 2244333"/>
                <a:gd name="connsiteY6" fmla="*/ 564321 h 2244332"/>
                <a:gd name="connsiteX7" fmla="*/ 0 w 2244333"/>
                <a:gd name="connsiteY7" fmla="*/ 1122166 h 2244332"/>
                <a:gd name="connsiteX8" fmla="*/ 1122167 w 2244333"/>
                <a:gd name="connsiteY8" fmla="*/ 2244333 h 2244332"/>
                <a:gd name="connsiteX9" fmla="*/ 1621547 w 2244333"/>
                <a:gd name="connsiteY9" fmla="*/ 2127223 h 2244332"/>
                <a:gd name="connsiteX10" fmla="*/ 1621727 w 2244333"/>
                <a:gd name="connsiteY10" fmla="*/ 2127223 h 2244332"/>
                <a:gd name="connsiteX11" fmla="*/ 1837417 w 2244333"/>
                <a:gd name="connsiteY11" fmla="*/ 1986907 h 2244332"/>
                <a:gd name="connsiteX12" fmla="*/ 1931141 w 2244333"/>
                <a:gd name="connsiteY12" fmla="*/ 1900020 h 2244332"/>
                <a:gd name="connsiteX13" fmla="*/ 2121467 w 2244333"/>
                <a:gd name="connsiteY13" fmla="*/ 1633600 h 2244332"/>
                <a:gd name="connsiteX14" fmla="*/ 2243434 w 2244333"/>
                <a:gd name="connsiteY14" fmla="*/ 1167679 h 2244332"/>
                <a:gd name="connsiteX15" fmla="*/ 2244333 w 2244333"/>
                <a:gd name="connsiteY15" fmla="*/ 1122166 h 2244332"/>
                <a:gd name="connsiteX16" fmla="*/ 1122167 w 2244333"/>
                <a:gd name="connsiteY16" fmla="*/ 0 h 2244332"/>
                <a:gd name="connsiteX17" fmla="*/ 2152768 w 2244333"/>
                <a:gd name="connsiteY17" fmla="*/ 1122166 h 2244332"/>
                <a:gd name="connsiteX18" fmla="*/ 2052928 w 2244333"/>
                <a:gd name="connsiteY18" fmla="*/ 1565240 h 2244332"/>
                <a:gd name="connsiteX19" fmla="*/ 1853787 w 2244333"/>
                <a:gd name="connsiteY19" fmla="*/ 1848031 h 2244332"/>
                <a:gd name="connsiteX20" fmla="*/ 1772296 w 2244333"/>
                <a:gd name="connsiteY20" fmla="*/ 1921966 h 2244332"/>
                <a:gd name="connsiteX21" fmla="*/ 1561823 w 2244333"/>
                <a:gd name="connsiteY21" fmla="*/ 2054727 h 2244332"/>
                <a:gd name="connsiteX22" fmla="*/ 1121987 w 2244333"/>
                <a:gd name="connsiteY22" fmla="*/ 2152948 h 2244332"/>
                <a:gd name="connsiteX23" fmla="*/ 91205 w 2244333"/>
                <a:gd name="connsiteY23" fmla="*/ 1122166 h 2244332"/>
                <a:gd name="connsiteX24" fmla="*/ 216950 w 2244333"/>
                <a:gd name="connsiteY24" fmla="*/ 628723 h 2244332"/>
                <a:gd name="connsiteX25" fmla="*/ 322187 w 2244333"/>
                <a:gd name="connsiteY25" fmla="*/ 471857 h 2244332"/>
                <a:gd name="connsiteX26" fmla="*/ 390186 w 2244333"/>
                <a:gd name="connsiteY26" fmla="*/ 396482 h 2244332"/>
                <a:gd name="connsiteX27" fmla="*/ 678913 w 2244333"/>
                <a:gd name="connsiteY27" fmla="*/ 191225 h 2244332"/>
                <a:gd name="connsiteX28" fmla="*/ 1121987 w 2244333"/>
                <a:gd name="connsiteY28" fmla="*/ 91385 h 2244332"/>
                <a:gd name="connsiteX29" fmla="*/ 1167859 w 2244333"/>
                <a:gd name="connsiteY29" fmla="*/ 92464 h 2244332"/>
                <a:gd name="connsiteX30" fmla="*/ 2151689 w 2244333"/>
                <a:gd name="connsiteY30" fmla="*/ 1076114 h 2244332"/>
                <a:gd name="connsiteX31" fmla="*/ 2151689 w 2244333"/>
                <a:gd name="connsiteY31" fmla="*/ 1076114 h 2244332"/>
                <a:gd name="connsiteX32" fmla="*/ 2152768 w 2244333"/>
                <a:gd name="connsiteY32" fmla="*/ 1122166 h 224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4333" h="2244332">
                  <a:moveTo>
                    <a:pt x="1121987" y="0"/>
                  </a:moveTo>
                  <a:cubicBezTo>
                    <a:pt x="1106696" y="0"/>
                    <a:pt x="1091585" y="360"/>
                    <a:pt x="1076474" y="899"/>
                  </a:cubicBezTo>
                  <a:lnTo>
                    <a:pt x="1076474" y="899"/>
                  </a:lnTo>
                  <a:cubicBezTo>
                    <a:pt x="909174" y="7555"/>
                    <a:pt x="751409" y="50909"/>
                    <a:pt x="610733" y="122866"/>
                  </a:cubicBezTo>
                  <a:cubicBezTo>
                    <a:pt x="504777" y="177374"/>
                    <a:pt x="408715" y="248071"/>
                    <a:pt x="325605" y="331721"/>
                  </a:cubicBezTo>
                  <a:cubicBezTo>
                    <a:pt x="301859" y="355646"/>
                    <a:pt x="279013" y="380831"/>
                    <a:pt x="257425" y="406916"/>
                  </a:cubicBezTo>
                  <a:cubicBezTo>
                    <a:pt x="216770" y="456026"/>
                    <a:pt x="180252" y="508735"/>
                    <a:pt x="148231" y="564321"/>
                  </a:cubicBezTo>
                  <a:cubicBezTo>
                    <a:pt x="53968" y="728743"/>
                    <a:pt x="0" y="919248"/>
                    <a:pt x="0" y="1122166"/>
                  </a:cubicBezTo>
                  <a:cubicBezTo>
                    <a:pt x="0" y="1741894"/>
                    <a:pt x="502438" y="2244333"/>
                    <a:pt x="1122167" y="2244333"/>
                  </a:cubicBezTo>
                  <a:cubicBezTo>
                    <a:pt x="1301699" y="2244333"/>
                    <a:pt x="1471157" y="2202238"/>
                    <a:pt x="1621547" y="2127223"/>
                  </a:cubicBezTo>
                  <a:lnTo>
                    <a:pt x="1621727" y="2127223"/>
                  </a:lnTo>
                  <a:cubicBezTo>
                    <a:pt x="1699080" y="2088726"/>
                    <a:pt x="1771397" y="2041595"/>
                    <a:pt x="1837417" y="1986907"/>
                  </a:cubicBezTo>
                  <a:cubicBezTo>
                    <a:pt x="1870158" y="1959744"/>
                    <a:pt x="1901459" y="1930781"/>
                    <a:pt x="1931141" y="1900020"/>
                  </a:cubicBezTo>
                  <a:cubicBezTo>
                    <a:pt x="2006696" y="1821407"/>
                    <a:pt x="2071097" y="1731640"/>
                    <a:pt x="2121467" y="1633600"/>
                  </a:cubicBezTo>
                  <a:cubicBezTo>
                    <a:pt x="2193424" y="1492924"/>
                    <a:pt x="2236778" y="1334979"/>
                    <a:pt x="2243434" y="1167679"/>
                  </a:cubicBezTo>
                  <a:cubicBezTo>
                    <a:pt x="2243973" y="1152568"/>
                    <a:pt x="2244333" y="1137457"/>
                    <a:pt x="2244333" y="1122166"/>
                  </a:cubicBezTo>
                  <a:cubicBezTo>
                    <a:pt x="2244333" y="502438"/>
                    <a:pt x="1741895" y="0"/>
                    <a:pt x="1122167" y="0"/>
                  </a:cubicBezTo>
                  <a:close/>
                  <a:moveTo>
                    <a:pt x="2152768" y="1122166"/>
                  </a:moveTo>
                  <a:cubicBezTo>
                    <a:pt x="2152768" y="1280831"/>
                    <a:pt x="2116970" y="1431041"/>
                    <a:pt x="2052928" y="1565240"/>
                  </a:cubicBezTo>
                  <a:cubicBezTo>
                    <a:pt x="2002738" y="1670477"/>
                    <a:pt x="1935099" y="1766000"/>
                    <a:pt x="1853787" y="1848031"/>
                  </a:cubicBezTo>
                  <a:cubicBezTo>
                    <a:pt x="1828063" y="1874115"/>
                    <a:pt x="1800899" y="1898760"/>
                    <a:pt x="1772296" y="1921966"/>
                  </a:cubicBezTo>
                  <a:cubicBezTo>
                    <a:pt x="1708075" y="1974135"/>
                    <a:pt x="1637557" y="2018928"/>
                    <a:pt x="1561823" y="2054727"/>
                  </a:cubicBezTo>
                  <a:cubicBezTo>
                    <a:pt x="1428523" y="2117689"/>
                    <a:pt x="1279392" y="2152948"/>
                    <a:pt x="1121987" y="2152948"/>
                  </a:cubicBezTo>
                  <a:cubicBezTo>
                    <a:pt x="552808" y="2152948"/>
                    <a:pt x="91205" y="1691345"/>
                    <a:pt x="91205" y="1122166"/>
                  </a:cubicBezTo>
                  <a:cubicBezTo>
                    <a:pt x="91205" y="943354"/>
                    <a:pt x="136718" y="775155"/>
                    <a:pt x="216950" y="628723"/>
                  </a:cubicBezTo>
                  <a:cubicBezTo>
                    <a:pt x="247172" y="573136"/>
                    <a:pt x="282610" y="520607"/>
                    <a:pt x="322187" y="471857"/>
                  </a:cubicBezTo>
                  <a:cubicBezTo>
                    <a:pt x="343594" y="445592"/>
                    <a:pt x="366260" y="420408"/>
                    <a:pt x="390186" y="396482"/>
                  </a:cubicBezTo>
                  <a:cubicBezTo>
                    <a:pt x="473296" y="312472"/>
                    <a:pt x="570977" y="242674"/>
                    <a:pt x="678913" y="191225"/>
                  </a:cubicBezTo>
                  <a:cubicBezTo>
                    <a:pt x="813112" y="127184"/>
                    <a:pt x="963322" y="91385"/>
                    <a:pt x="1121987" y="91385"/>
                  </a:cubicBezTo>
                  <a:cubicBezTo>
                    <a:pt x="1137278" y="91385"/>
                    <a:pt x="1152748" y="91745"/>
                    <a:pt x="1167859" y="92464"/>
                  </a:cubicBezTo>
                  <a:cubicBezTo>
                    <a:pt x="1700699" y="115670"/>
                    <a:pt x="2128303" y="543274"/>
                    <a:pt x="2151689" y="1076114"/>
                  </a:cubicBezTo>
                  <a:lnTo>
                    <a:pt x="2151689" y="1076114"/>
                  </a:lnTo>
                  <a:cubicBezTo>
                    <a:pt x="2152408" y="1091585"/>
                    <a:pt x="2152768" y="1106876"/>
                    <a:pt x="2152768" y="112216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36">
              <a:extLst>
                <a:ext uri="{FF2B5EF4-FFF2-40B4-BE49-F238E27FC236}">
                  <a16:creationId xmlns:a16="http://schemas.microsoft.com/office/drawing/2014/main" id="{C2DB5FEE-FF58-036D-7E4E-1E6261434FB6}"/>
                </a:ext>
              </a:extLst>
            </p:cNvPr>
            <p:cNvSpPr/>
            <p:nvPr/>
          </p:nvSpPr>
          <p:spPr>
            <a:xfrm flipH="1">
              <a:off x="9154164" y="3337896"/>
              <a:ext cx="1697461" cy="1697461"/>
            </a:xfrm>
            <a:custGeom>
              <a:avLst/>
              <a:gdLst>
                <a:gd name="connsiteX0" fmla="*/ 1653208 w 1697461"/>
                <a:gd name="connsiteY0" fmla="*/ 577633 h 1697461"/>
                <a:gd name="connsiteX1" fmla="*/ 1653208 w 1697461"/>
                <a:gd name="connsiteY1" fmla="*/ 577633 h 1697461"/>
                <a:gd name="connsiteX2" fmla="*/ 1119828 w 1697461"/>
                <a:gd name="connsiteY2" fmla="*/ 44253 h 1697461"/>
                <a:gd name="connsiteX3" fmla="*/ 848731 w 1697461"/>
                <a:gd name="connsiteY3" fmla="*/ 0 h 1697461"/>
                <a:gd name="connsiteX4" fmla="*/ 544173 w 1697461"/>
                <a:gd name="connsiteY4" fmla="*/ 56306 h 1697461"/>
                <a:gd name="connsiteX5" fmla="*/ 245553 w 1697461"/>
                <a:gd name="connsiteY5" fmla="*/ 251669 h 1697461"/>
                <a:gd name="connsiteX6" fmla="*/ 178453 w 1697461"/>
                <a:gd name="connsiteY6" fmla="*/ 327943 h 1697461"/>
                <a:gd name="connsiteX7" fmla="*/ 81311 w 1697461"/>
                <a:gd name="connsiteY7" fmla="*/ 485709 h 1697461"/>
                <a:gd name="connsiteX8" fmla="*/ 0 w 1697461"/>
                <a:gd name="connsiteY8" fmla="*/ 848731 h 1697461"/>
                <a:gd name="connsiteX9" fmla="*/ 848731 w 1697461"/>
                <a:gd name="connsiteY9" fmla="*/ 1697461 h 1697461"/>
                <a:gd name="connsiteX10" fmla="*/ 1166600 w 1697461"/>
                <a:gd name="connsiteY10" fmla="*/ 1635938 h 1697461"/>
                <a:gd name="connsiteX11" fmla="*/ 1369518 w 1697461"/>
                <a:gd name="connsiteY11" fmla="*/ 1519008 h 1697461"/>
                <a:gd name="connsiteX12" fmla="*/ 1445792 w 1697461"/>
                <a:gd name="connsiteY12" fmla="*/ 1451909 h 1697461"/>
                <a:gd name="connsiteX13" fmla="*/ 1641155 w 1697461"/>
                <a:gd name="connsiteY13" fmla="*/ 1153288 h 1697461"/>
                <a:gd name="connsiteX14" fmla="*/ 1697461 w 1697461"/>
                <a:gd name="connsiteY14" fmla="*/ 848731 h 1697461"/>
                <a:gd name="connsiteX15" fmla="*/ 1653208 w 1697461"/>
                <a:gd name="connsiteY15" fmla="*/ 577633 h 1697461"/>
                <a:gd name="connsiteX16" fmla="*/ 1377254 w 1697461"/>
                <a:gd name="connsiteY16" fmla="*/ 1383370 h 1697461"/>
                <a:gd name="connsiteX17" fmla="*/ 1300440 w 1697461"/>
                <a:gd name="connsiteY17" fmla="*/ 1449750 h 1697461"/>
                <a:gd name="connsiteX18" fmla="*/ 1099500 w 1697461"/>
                <a:gd name="connsiteY18" fmla="*/ 1557505 h 1697461"/>
                <a:gd name="connsiteX19" fmla="*/ 848731 w 1697461"/>
                <a:gd name="connsiteY19" fmla="*/ 1600499 h 1697461"/>
                <a:gd name="connsiteX20" fmla="*/ 96962 w 1697461"/>
                <a:gd name="connsiteY20" fmla="*/ 848731 h 1697461"/>
                <a:gd name="connsiteX21" fmla="*/ 155427 w 1697461"/>
                <a:gd name="connsiteY21" fmla="*/ 557485 h 1697461"/>
                <a:gd name="connsiteX22" fmla="*/ 247531 w 1697461"/>
                <a:gd name="connsiteY22" fmla="*/ 397022 h 1697461"/>
                <a:gd name="connsiteX23" fmla="*/ 314091 w 1697461"/>
                <a:gd name="connsiteY23" fmla="*/ 320208 h 1697461"/>
                <a:gd name="connsiteX24" fmla="*/ 620088 w 1697461"/>
                <a:gd name="connsiteY24" fmla="*/ 132220 h 1697461"/>
                <a:gd name="connsiteX25" fmla="*/ 848731 w 1697461"/>
                <a:gd name="connsiteY25" fmla="*/ 96782 h 1697461"/>
                <a:gd name="connsiteX26" fmla="*/ 1600679 w 1697461"/>
                <a:gd name="connsiteY26" fmla="*/ 848731 h 1697461"/>
                <a:gd name="connsiteX27" fmla="*/ 1565241 w 1697461"/>
                <a:gd name="connsiteY27" fmla="*/ 1077373 h 1697461"/>
                <a:gd name="connsiteX28" fmla="*/ 1377254 w 1697461"/>
                <a:gd name="connsiteY28" fmla="*/ 1383370 h 16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97461" h="1697461">
                  <a:moveTo>
                    <a:pt x="1653208" y="577633"/>
                  </a:moveTo>
                  <a:lnTo>
                    <a:pt x="1653208" y="577633"/>
                  </a:lnTo>
                  <a:cubicBezTo>
                    <a:pt x="1568659" y="326864"/>
                    <a:pt x="1370418" y="128623"/>
                    <a:pt x="1119828" y="44253"/>
                  </a:cubicBezTo>
                  <a:cubicBezTo>
                    <a:pt x="1034739" y="15471"/>
                    <a:pt x="943534" y="0"/>
                    <a:pt x="848731" y="0"/>
                  </a:cubicBezTo>
                  <a:cubicBezTo>
                    <a:pt x="741335" y="0"/>
                    <a:pt x="638617" y="19968"/>
                    <a:pt x="544173" y="56306"/>
                  </a:cubicBezTo>
                  <a:cubicBezTo>
                    <a:pt x="431021" y="99840"/>
                    <a:pt x="329382" y="166940"/>
                    <a:pt x="245553" y="251669"/>
                  </a:cubicBezTo>
                  <a:cubicBezTo>
                    <a:pt x="221807" y="275775"/>
                    <a:pt x="199320" y="301139"/>
                    <a:pt x="178453" y="327943"/>
                  </a:cubicBezTo>
                  <a:cubicBezTo>
                    <a:pt x="140676" y="376514"/>
                    <a:pt x="107935" y="429402"/>
                    <a:pt x="81311" y="485709"/>
                  </a:cubicBezTo>
                  <a:cubicBezTo>
                    <a:pt x="29142" y="595802"/>
                    <a:pt x="0" y="718848"/>
                    <a:pt x="0" y="848731"/>
                  </a:cubicBezTo>
                  <a:cubicBezTo>
                    <a:pt x="0" y="1317349"/>
                    <a:pt x="380112" y="1697461"/>
                    <a:pt x="848731" y="1697461"/>
                  </a:cubicBezTo>
                  <a:cubicBezTo>
                    <a:pt x="961163" y="1697461"/>
                    <a:pt x="1068379" y="1675694"/>
                    <a:pt x="1166600" y="1635938"/>
                  </a:cubicBezTo>
                  <a:cubicBezTo>
                    <a:pt x="1239996" y="1606256"/>
                    <a:pt x="1308175" y="1566680"/>
                    <a:pt x="1369518" y="1519008"/>
                  </a:cubicBezTo>
                  <a:cubicBezTo>
                    <a:pt x="1396322" y="1498141"/>
                    <a:pt x="1421687" y="1475654"/>
                    <a:pt x="1445792" y="1451909"/>
                  </a:cubicBezTo>
                  <a:cubicBezTo>
                    <a:pt x="1530521" y="1368079"/>
                    <a:pt x="1597621" y="1266440"/>
                    <a:pt x="1641155" y="1153288"/>
                  </a:cubicBezTo>
                  <a:cubicBezTo>
                    <a:pt x="1677493" y="1058665"/>
                    <a:pt x="1697461" y="955946"/>
                    <a:pt x="1697461" y="848731"/>
                  </a:cubicBezTo>
                  <a:cubicBezTo>
                    <a:pt x="1697461" y="753928"/>
                    <a:pt x="1681811" y="662722"/>
                    <a:pt x="1653208" y="577633"/>
                  </a:cubicBezTo>
                  <a:close/>
                  <a:moveTo>
                    <a:pt x="1377254" y="1383370"/>
                  </a:moveTo>
                  <a:cubicBezTo>
                    <a:pt x="1353148" y="1407115"/>
                    <a:pt x="1327603" y="1429242"/>
                    <a:pt x="1300440" y="1449750"/>
                  </a:cubicBezTo>
                  <a:cubicBezTo>
                    <a:pt x="1239996" y="1495263"/>
                    <a:pt x="1172356" y="1531960"/>
                    <a:pt x="1099500" y="1557505"/>
                  </a:cubicBezTo>
                  <a:cubicBezTo>
                    <a:pt x="1021067" y="1585388"/>
                    <a:pt x="936698" y="1600499"/>
                    <a:pt x="848731" y="1600499"/>
                  </a:cubicBezTo>
                  <a:cubicBezTo>
                    <a:pt x="433540" y="1600499"/>
                    <a:pt x="96962" y="1263921"/>
                    <a:pt x="96962" y="848731"/>
                  </a:cubicBezTo>
                  <a:cubicBezTo>
                    <a:pt x="96962" y="745473"/>
                    <a:pt x="117829" y="647072"/>
                    <a:pt x="155427" y="557485"/>
                  </a:cubicBezTo>
                  <a:cubicBezTo>
                    <a:pt x="179532" y="499920"/>
                    <a:pt x="210654" y="446132"/>
                    <a:pt x="247531" y="397022"/>
                  </a:cubicBezTo>
                  <a:cubicBezTo>
                    <a:pt x="268039" y="369858"/>
                    <a:pt x="290166" y="344133"/>
                    <a:pt x="314091" y="320208"/>
                  </a:cubicBezTo>
                  <a:cubicBezTo>
                    <a:pt x="398281" y="234759"/>
                    <a:pt x="502978" y="169458"/>
                    <a:pt x="620088" y="132220"/>
                  </a:cubicBezTo>
                  <a:cubicBezTo>
                    <a:pt x="692225" y="109194"/>
                    <a:pt x="769038" y="96782"/>
                    <a:pt x="848731" y="96782"/>
                  </a:cubicBezTo>
                  <a:cubicBezTo>
                    <a:pt x="1263922" y="96782"/>
                    <a:pt x="1600679" y="433360"/>
                    <a:pt x="1600679" y="848731"/>
                  </a:cubicBezTo>
                  <a:cubicBezTo>
                    <a:pt x="1600679" y="928423"/>
                    <a:pt x="1588267" y="1005237"/>
                    <a:pt x="1565241" y="1077373"/>
                  </a:cubicBezTo>
                  <a:cubicBezTo>
                    <a:pt x="1528003" y="1194483"/>
                    <a:pt x="1462702" y="1299001"/>
                    <a:pt x="1377254" y="1383370"/>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37">
              <a:extLst>
                <a:ext uri="{FF2B5EF4-FFF2-40B4-BE49-F238E27FC236}">
                  <a16:creationId xmlns:a16="http://schemas.microsoft.com/office/drawing/2014/main" id="{BD33ABEC-59E7-FEE6-9BCA-68A835613E65}"/>
                </a:ext>
              </a:extLst>
            </p:cNvPr>
            <p:cNvSpPr/>
            <p:nvPr/>
          </p:nvSpPr>
          <p:spPr>
            <a:xfrm flipH="1">
              <a:off x="9467356" y="3651088"/>
              <a:ext cx="1070897" cy="1070896"/>
            </a:xfrm>
            <a:custGeom>
              <a:avLst/>
              <a:gdLst>
                <a:gd name="connsiteX0" fmla="*/ 535359 w 1070897"/>
                <a:gd name="connsiteY0" fmla="*/ 0 h 1070896"/>
                <a:gd name="connsiteX1" fmla="*/ 489666 w 1070897"/>
                <a:gd name="connsiteY1" fmla="*/ 1979 h 1070896"/>
                <a:gd name="connsiteX2" fmla="*/ 153628 w 1070897"/>
                <a:gd name="connsiteY2" fmla="*/ 159924 h 1070896"/>
                <a:gd name="connsiteX3" fmla="*/ 89586 w 1070897"/>
                <a:gd name="connsiteY3" fmla="*/ 239076 h 1070896"/>
                <a:gd name="connsiteX4" fmla="*/ 14032 w 1070897"/>
                <a:gd name="connsiteY4" fmla="*/ 413931 h 1070896"/>
                <a:gd name="connsiteX5" fmla="*/ 0 w 1070897"/>
                <a:gd name="connsiteY5" fmla="*/ 535538 h 1070896"/>
                <a:gd name="connsiteX6" fmla="*/ 535359 w 1070897"/>
                <a:gd name="connsiteY6" fmla="*/ 1070897 h 1070896"/>
                <a:gd name="connsiteX7" fmla="*/ 627104 w 1070897"/>
                <a:gd name="connsiteY7" fmla="*/ 1062982 h 1070896"/>
                <a:gd name="connsiteX8" fmla="*/ 831821 w 1070897"/>
                <a:gd name="connsiteY8" fmla="*/ 981311 h 1070896"/>
                <a:gd name="connsiteX9" fmla="*/ 910793 w 1070897"/>
                <a:gd name="connsiteY9" fmla="*/ 917090 h 1070896"/>
                <a:gd name="connsiteX10" fmla="*/ 1068919 w 1070897"/>
                <a:gd name="connsiteY10" fmla="*/ 581231 h 1070896"/>
                <a:gd name="connsiteX11" fmla="*/ 1070897 w 1070897"/>
                <a:gd name="connsiteY11" fmla="*/ 535538 h 1070896"/>
                <a:gd name="connsiteX12" fmla="*/ 535359 w 1070897"/>
                <a:gd name="connsiteY12" fmla="*/ 0 h 1070896"/>
                <a:gd name="connsiteX13" fmla="*/ 977713 w 1070897"/>
                <a:gd name="connsiteY13" fmla="*/ 535538 h 1070896"/>
                <a:gd name="connsiteX14" fmla="*/ 845133 w 1070897"/>
                <a:gd name="connsiteY14" fmla="*/ 851429 h 1070896"/>
                <a:gd name="connsiteX15" fmla="*/ 764361 w 1070897"/>
                <a:gd name="connsiteY15" fmla="*/ 914031 h 1070896"/>
                <a:gd name="connsiteX16" fmla="*/ 550110 w 1070897"/>
                <a:gd name="connsiteY16" fmla="*/ 977533 h 1070896"/>
                <a:gd name="connsiteX17" fmla="*/ 535359 w 1070897"/>
                <a:gd name="connsiteY17" fmla="*/ 977893 h 1070896"/>
                <a:gd name="connsiteX18" fmla="*/ 93004 w 1070897"/>
                <a:gd name="connsiteY18" fmla="*/ 535538 h 1070896"/>
                <a:gd name="connsiteX19" fmla="*/ 94983 w 1070897"/>
                <a:gd name="connsiteY19" fmla="*/ 495782 h 1070896"/>
                <a:gd name="connsiteX20" fmla="*/ 94983 w 1070897"/>
                <a:gd name="connsiteY20" fmla="*/ 495782 h 1070896"/>
                <a:gd name="connsiteX21" fmla="*/ 156866 w 1070897"/>
                <a:gd name="connsiteY21" fmla="*/ 306536 h 1070896"/>
                <a:gd name="connsiteX22" fmla="*/ 219468 w 1070897"/>
                <a:gd name="connsiteY22" fmla="*/ 225764 h 1070896"/>
                <a:gd name="connsiteX23" fmla="*/ 535359 w 1070897"/>
                <a:gd name="connsiteY23" fmla="*/ 93184 h 1070896"/>
                <a:gd name="connsiteX24" fmla="*/ 583570 w 1070897"/>
                <a:gd name="connsiteY24" fmla="*/ 95882 h 1070896"/>
                <a:gd name="connsiteX25" fmla="*/ 975015 w 1070897"/>
                <a:gd name="connsiteY25" fmla="*/ 487327 h 1070896"/>
                <a:gd name="connsiteX26" fmla="*/ 977713 w 1070897"/>
                <a:gd name="connsiteY26" fmla="*/ 535538 h 107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0897" h="1070896">
                  <a:moveTo>
                    <a:pt x="535359" y="0"/>
                  </a:moveTo>
                  <a:cubicBezTo>
                    <a:pt x="519888" y="0"/>
                    <a:pt x="504777" y="719"/>
                    <a:pt x="489666" y="1979"/>
                  </a:cubicBezTo>
                  <a:cubicBezTo>
                    <a:pt x="358525" y="12952"/>
                    <a:pt x="240875" y="71417"/>
                    <a:pt x="153628" y="159924"/>
                  </a:cubicBezTo>
                  <a:cubicBezTo>
                    <a:pt x="129882" y="184029"/>
                    <a:pt x="108295" y="210653"/>
                    <a:pt x="89586" y="239076"/>
                  </a:cubicBezTo>
                  <a:cubicBezTo>
                    <a:pt x="54507" y="291605"/>
                    <a:pt x="28603" y="350609"/>
                    <a:pt x="14032" y="413931"/>
                  </a:cubicBezTo>
                  <a:cubicBezTo>
                    <a:pt x="4857" y="452968"/>
                    <a:pt x="0" y="493624"/>
                    <a:pt x="0" y="535538"/>
                  </a:cubicBezTo>
                  <a:cubicBezTo>
                    <a:pt x="0" y="831281"/>
                    <a:pt x="239616" y="1070897"/>
                    <a:pt x="535359" y="1070897"/>
                  </a:cubicBezTo>
                  <a:cubicBezTo>
                    <a:pt x="566660" y="1070897"/>
                    <a:pt x="597421" y="1068199"/>
                    <a:pt x="627104" y="1062982"/>
                  </a:cubicBezTo>
                  <a:cubicBezTo>
                    <a:pt x="701939" y="1050210"/>
                    <a:pt x="771197" y="1021787"/>
                    <a:pt x="831821" y="981311"/>
                  </a:cubicBezTo>
                  <a:cubicBezTo>
                    <a:pt x="860244" y="962422"/>
                    <a:pt x="886688" y="941015"/>
                    <a:pt x="910793" y="917090"/>
                  </a:cubicBezTo>
                  <a:cubicBezTo>
                    <a:pt x="999480" y="830202"/>
                    <a:pt x="1057945" y="712372"/>
                    <a:pt x="1068919" y="581231"/>
                  </a:cubicBezTo>
                  <a:cubicBezTo>
                    <a:pt x="1070178" y="566120"/>
                    <a:pt x="1070897" y="551009"/>
                    <a:pt x="1070897" y="535538"/>
                  </a:cubicBezTo>
                  <a:cubicBezTo>
                    <a:pt x="1070897" y="239796"/>
                    <a:pt x="831101" y="0"/>
                    <a:pt x="535359" y="0"/>
                  </a:cubicBezTo>
                  <a:close/>
                  <a:moveTo>
                    <a:pt x="977713" y="535538"/>
                  </a:moveTo>
                  <a:cubicBezTo>
                    <a:pt x="977713" y="659124"/>
                    <a:pt x="926984" y="771017"/>
                    <a:pt x="845133" y="851429"/>
                  </a:cubicBezTo>
                  <a:cubicBezTo>
                    <a:pt x="820847" y="875175"/>
                    <a:pt x="793684" y="896402"/>
                    <a:pt x="764361" y="914031"/>
                  </a:cubicBezTo>
                  <a:cubicBezTo>
                    <a:pt x="701579" y="952168"/>
                    <a:pt x="628363" y="975015"/>
                    <a:pt x="550110" y="977533"/>
                  </a:cubicBezTo>
                  <a:cubicBezTo>
                    <a:pt x="545253" y="977893"/>
                    <a:pt x="540216" y="977893"/>
                    <a:pt x="535359" y="977893"/>
                  </a:cubicBezTo>
                  <a:cubicBezTo>
                    <a:pt x="291065" y="977893"/>
                    <a:pt x="93004" y="779832"/>
                    <a:pt x="93004" y="535538"/>
                  </a:cubicBezTo>
                  <a:cubicBezTo>
                    <a:pt x="93004" y="522046"/>
                    <a:pt x="93544" y="508914"/>
                    <a:pt x="94983" y="495782"/>
                  </a:cubicBezTo>
                  <a:lnTo>
                    <a:pt x="94983" y="495782"/>
                  </a:lnTo>
                  <a:cubicBezTo>
                    <a:pt x="100919" y="426704"/>
                    <a:pt x="122866" y="362482"/>
                    <a:pt x="156866" y="306536"/>
                  </a:cubicBezTo>
                  <a:cubicBezTo>
                    <a:pt x="174495" y="277213"/>
                    <a:pt x="195722" y="250050"/>
                    <a:pt x="219468" y="225764"/>
                  </a:cubicBezTo>
                  <a:cubicBezTo>
                    <a:pt x="299880" y="143914"/>
                    <a:pt x="411773" y="93184"/>
                    <a:pt x="535359" y="93184"/>
                  </a:cubicBezTo>
                  <a:cubicBezTo>
                    <a:pt x="551729" y="93184"/>
                    <a:pt x="567739" y="94083"/>
                    <a:pt x="583570" y="95882"/>
                  </a:cubicBezTo>
                  <a:cubicBezTo>
                    <a:pt x="789366" y="118009"/>
                    <a:pt x="952888" y="281531"/>
                    <a:pt x="975015" y="487327"/>
                  </a:cubicBezTo>
                  <a:cubicBezTo>
                    <a:pt x="976814" y="503158"/>
                    <a:pt x="977713" y="519168"/>
                    <a:pt x="977713" y="535538"/>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DBE5BA5-503F-6B2C-9FAE-00B5C434F645}"/>
                </a:ext>
              </a:extLst>
            </p:cNvPr>
            <p:cNvSpPr/>
            <p:nvPr/>
          </p:nvSpPr>
          <p:spPr>
            <a:xfrm flipH="1">
              <a:off x="9738993" y="3922725"/>
              <a:ext cx="527803" cy="527803"/>
            </a:xfrm>
            <a:custGeom>
              <a:avLst/>
              <a:gdLst>
                <a:gd name="connsiteX0" fmla="*/ 263902 w 527803"/>
                <a:gd name="connsiteY0" fmla="*/ 0 h 527803"/>
                <a:gd name="connsiteX1" fmla="*/ 74296 w 527803"/>
                <a:gd name="connsiteY1" fmla="*/ 80412 h 527803"/>
                <a:gd name="connsiteX2" fmla="*/ 18169 w 527803"/>
                <a:gd name="connsiteY2" fmla="*/ 167660 h 527803"/>
                <a:gd name="connsiteX3" fmla="*/ 0 w 527803"/>
                <a:gd name="connsiteY3" fmla="*/ 263902 h 527803"/>
                <a:gd name="connsiteX4" fmla="*/ 263902 w 527803"/>
                <a:gd name="connsiteY4" fmla="*/ 527803 h 527803"/>
                <a:gd name="connsiteX5" fmla="*/ 360144 w 527803"/>
                <a:gd name="connsiteY5" fmla="*/ 509634 h 527803"/>
                <a:gd name="connsiteX6" fmla="*/ 447392 w 527803"/>
                <a:gd name="connsiteY6" fmla="*/ 453508 h 527803"/>
                <a:gd name="connsiteX7" fmla="*/ 527803 w 527803"/>
                <a:gd name="connsiteY7" fmla="*/ 263902 h 527803"/>
                <a:gd name="connsiteX8" fmla="*/ 263902 w 527803"/>
                <a:gd name="connsiteY8" fmla="*/ 0 h 527803"/>
                <a:gd name="connsiteX9" fmla="*/ 292505 w 527803"/>
                <a:gd name="connsiteY9" fmla="*/ 441995 h 527803"/>
                <a:gd name="connsiteX10" fmla="*/ 263902 w 527803"/>
                <a:gd name="connsiteY10" fmla="*/ 444333 h 527803"/>
                <a:gd name="connsiteX11" fmla="*/ 83470 w 527803"/>
                <a:gd name="connsiteY11" fmla="*/ 263902 h 527803"/>
                <a:gd name="connsiteX12" fmla="*/ 85809 w 527803"/>
                <a:gd name="connsiteY12" fmla="*/ 235299 h 527803"/>
                <a:gd name="connsiteX13" fmla="*/ 133480 w 527803"/>
                <a:gd name="connsiteY13" fmla="*/ 139596 h 527803"/>
                <a:gd name="connsiteX14" fmla="*/ 263902 w 527803"/>
                <a:gd name="connsiteY14" fmla="*/ 83470 h 527803"/>
                <a:gd name="connsiteX15" fmla="*/ 444333 w 527803"/>
                <a:gd name="connsiteY15" fmla="*/ 263902 h 527803"/>
                <a:gd name="connsiteX16" fmla="*/ 388387 w 527803"/>
                <a:gd name="connsiteY16" fmla="*/ 394503 h 527803"/>
                <a:gd name="connsiteX17" fmla="*/ 292505 w 527803"/>
                <a:gd name="connsiteY17" fmla="*/ 441995 h 52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27803" h="527803">
                  <a:moveTo>
                    <a:pt x="263902" y="0"/>
                  </a:moveTo>
                  <a:cubicBezTo>
                    <a:pt x="189606" y="0"/>
                    <a:pt x="122327" y="30762"/>
                    <a:pt x="74296" y="80412"/>
                  </a:cubicBezTo>
                  <a:cubicBezTo>
                    <a:pt x="50190" y="105237"/>
                    <a:pt x="30941" y="134739"/>
                    <a:pt x="18169" y="167660"/>
                  </a:cubicBezTo>
                  <a:cubicBezTo>
                    <a:pt x="6476" y="197342"/>
                    <a:pt x="0" y="229902"/>
                    <a:pt x="0" y="263902"/>
                  </a:cubicBezTo>
                  <a:cubicBezTo>
                    <a:pt x="0" y="409614"/>
                    <a:pt x="118189" y="527803"/>
                    <a:pt x="263902" y="527803"/>
                  </a:cubicBezTo>
                  <a:cubicBezTo>
                    <a:pt x="297901" y="527803"/>
                    <a:pt x="330462" y="521327"/>
                    <a:pt x="360144" y="509634"/>
                  </a:cubicBezTo>
                  <a:cubicBezTo>
                    <a:pt x="393064" y="496862"/>
                    <a:pt x="422566" y="477613"/>
                    <a:pt x="447392" y="453508"/>
                  </a:cubicBezTo>
                  <a:cubicBezTo>
                    <a:pt x="497042" y="405477"/>
                    <a:pt x="527803" y="338197"/>
                    <a:pt x="527803" y="263902"/>
                  </a:cubicBezTo>
                  <a:cubicBezTo>
                    <a:pt x="527803" y="118189"/>
                    <a:pt x="409614" y="0"/>
                    <a:pt x="263902" y="0"/>
                  </a:cubicBezTo>
                  <a:close/>
                  <a:moveTo>
                    <a:pt x="292505" y="441995"/>
                  </a:moveTo>
                  <a:cubicBezTo>
                    <a:pt x="283150" y="443614"/>
                    <a:pt x="273616" y="444333"/>
                    <a:pt x="263902" y="444333"/>
                  </a:cubicBezTo>
                  <a:cubicBezTo>
                    <a:pt x="164242" y="444333"/>
                    <a:pt x="83470" y="363562"/>
                    <a:pt x="83470" y="263902"/>
                  </a:cubicBezTo>
                  <a:cubicBezTo>
                    <a:pt x="83470" y="254188"/>
                    <a:pt x="84189" y="244653"/>
                    <a:pt x="85809" y="235299"/>
                  </a:cubicBezTo>
                  <a:cubicBezTo>
                    <a:pt x="91565" y="198421"/>
                    <a:pt x="108655" y="165321"/>
                    <a:pt x="133480" y="139596"/>
                  </a:cubicBezTo>
                  <a:cubicBezTo>
                    <a:pt x="166040" y="105057"/>
                    <a:pt x="212453" y="83470"/>
                    <a:pt x="263902" y="83470"/>
                  </a:cubicBezTo>
                  <a:cubicBezTo>
                    <a:pt x="363562" y="83470"/>
                    <a:pt x="444333" y="164242"/>
                    <a:pt x="444333" y="263902"/>
                  </a:cubicBezTo>
                  <a:cubicBezTo>
                    <a:pt x="444333" y="315171"/>
                    <a:pt x="422926" y="361583"/>
                    <a:pt x="388387" y="394503"/>
                  </a:cubicBezTo>
                  <a:cubicBezTo>
                    <a:pt x="362662" y="419149"/>
                    <a:pt x="329382" y="436238"/>
                    <a:pt x="292505" y="44199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39">
              <a:extLst>
                <a:ext uri="{FF2B5EF4-FFF2-40B4-BE49-F238E27FC236}">
                  <a16:creationId xmlns:a16="http://schemas.microsoft.com/office/drawing/2014/main" id="{81FCAFD5-70B1-CFC7-B6AE-345B2805E364}"/>
                </a:ext>
              </a:extLst>
            </p:cNvPr>
            <p:cNvSpPr/>
            <p:nvPr/>
          </p:nvSpPr>
          <p:spPr>
            <a:xfrm flipH="1">
              <a:off x="8559081" y="891904"/>
              <a:ext cx="1420427" cy="1420427"/>
            </a:xfrm>
            <a:custGeom>
              <a:avLst/>
              <a:gdLst>
                <a:gd name="connsiteX0" fmla="*/ 1419708 w 1420427"/>
                <a:gd name="connsiteY0" fmla="*/ 680352 h 1420427"/>
                <a:gd name="connsiteX1" fmla="*/ 740076 w 1420427"/>
                <a:gd name="connsiteY1" fmla="*/ 720 h 1420427"/>
                <a:gd name="connsiteX2" fmla="*/ 710214 w 1420427"/>
                <a:gd name="connsiteY2" fmla="*/ 0 h 1420427"/>
                <a:gd name="connsiteX3" fmla="*/ 13672 w 1420427"/>
                <a:gd name="connsiteY3" fmla="*/ 570438 h 1420427"/>
                <a:gd name="connsiteX4" fmla="*/ 0 w 1420427"/>
                <a:gd name="connsiteY4" fmla="*/ 710214 h 1420427"/>
                <a:gd name="connsiteX5" fmla="*/ 7196 w 1420427"/>
                <a:gd name="connsiteY5" fmla="*/ 811493 h 1420427"/>
                <a:gd name="connsiteX6" fmla="*/ 20328 w 1420427"/>
                <a:gd name="connsiteY6" fmla="*/ 879672 h 1420427"/>
                <a:gd name="connsiteX7" fmla="*/ 540756 w 1420427"/>
                <a:gd name="connsiteY7" fmla="*/ 1400100 h 1420427"/>
                <a:gd name="connsiteX8" fmla="*/ 608935 w 1420427"/>
                <a:gd name="connsiteY8" fmla="*/ 1413232 h 1420427"/>
                <a:gd name="connsiteX9" fmla="*/ 710214 w 1420427"/>
                <a:gd name="connsiteY9" fmla="*/ 1420427 h 1420427"/>
                <a:gd name="connsiteX10" fmla="*/ 716510 w 1420427"/>
                <a:gd name="connsiteY10" fmla="*/ 1420427 h 1420427"/>
                <a:gd name="connsiteX11" fmla="*/ 1420428 w 1420427"/>
                <a:gd name="connsiteY11" fmla="*/ 710214 h 1420427"/>
                <a:gd name="connsiteX12" fmla="*/ 1419708 w 1420427"/>
                <a:gd name="connsiteY12" fmla="*/ 680352 h 1420427"/>
                <a:gd name="connsiteX13" fmla="*/ 710214 w 1420427"/>
                <a:gd name="connsiteY13" fmla="*/ 1362682 h 1420427"/>
                <a:gd name="connsiteX14" fmla="*/ 671357 w 1420427"/>
                <a:gd name="connsiteY14" fmla="*/ 1361423 h 1420427"/>
                <a:gd name="connsiteX15" fmla="*/ 534279 w 1420427"/>
                <a:gd name="connsiteY15" fmla="*/ 1338577 h 1420427"/>
                <a:gd name="connsiteX16" fmla="*/ 448831 w 1420427"/>
                <a:gd name="connsiteY16" fmla="*/ 1308175 h 1420427"/>
                <a:gd name="connsiteX17" fmla="*/ 112253 w 1420427"/>
                <a:gd name="connsiteY17" fmla="*/ 971597 h 1420427"/>
                <a:gd name="connsiteX18" fmla="*/ 81851 w 1420427"/>
                <a:gd name="connsiteY18" fmla="*/ 886148 h 1420427"/>
                <a:gd name="connsiteX19" fmla="*/ 57745 w 1420427"/>
                <a:gd name="connsiteY19" fmla="*/ 710214 h 1420427"/>
                <a:gd name="connsiteX20" fmla="*/ 63142 w 1420427"/>
                <a:gd name="connsiteY20" fmla="*/ 626024 h 1420427"/>
                <a:gd name="connsiteX21" fmla="*/ 710214 w 1420427"/>
                <a:gd name="connsiteY21" fmla="*/ 57745 h 1420427"/>
                <a:gd name="connsiteX22" fmla="*/ 803758 w 1420427"/>
                <a:gd name="connsiteY22" fmla="*/ 64401 h 1420427"/>
                <a:gd name="connsiteX23" fmla="*/ 1356026 w 1420427"/>
                <a:gd name="connsiteY23" fmla="*/ 616670 h 1420427"/>
                <a:gd name="connsiteX24" fmla="*/ 1362682 w 1420427"/>
                <a:gd name="connsiteY24" fmla="*/ 710214 h 1420427"/>
                <a:gd name="connsiteX25" fmla="*/ 710214 w 1420427"/>
                <a:gd name="connsiteY25" fmla="*/ 1362682 h 142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0427" h="1420427">
                  <a:moveTo>
                    <a:pt x="1419708" y="680352"/>
                  </a:moveTo>
                  <a:cubicBezTo>
                    <a:pt x="1404597" y="311753"/>
                    <a:pt x="1108675" y="15830"/>
                    <a:pt x="740076" y="720"/>
                  </a:cubicBezTo>
                  <a:cubicBezTo>
                    <a:pt x="730182" y="180"/>
                    <a:pt x="720288" y="0"/>
                    <a:pt x="710214" y="0"/>
                  </a:cubicBezTo>
                  <a:cubicBezTo>
                    <a:pt x="365721" y="0"/>
                    <a:pt x="78613" y="245013"/>
                    <a:pt x="13672" y="570438"/>
                  </a:cubicBezTo>
                  <a:cubicBezTo>
                    <a:pt x="4677" y="615591"/>
                    <a:pt x="0" y="662362"/>
                    <a:pt x="0" y="710214"/>
                  </a:cubicBezTo>
                  <a:cubicBezTo>
                    <a:pt x="0" y="744573"/>
                    <a:pt x="2518" y="778393"/>
                    <a:pt x="7196" y="811493"/>
                  </a:cubicBezTo>
                  <a:cubicBezTo>
                    <a:pt x="10434" y="834519"/>
                    <a:pt x="14931" y="857365"/>
                    <a:pt x="20328" y="879672"/>
                  </a:cubicBezTo>
                  <a:cubicBezTo>
                    <a:pt x="82930" y="1135838"/>
                    <a:pt x="284589" y="1337497"/>
                    <a:pt x="540756" y="1400100"/>
                  </a:cubicBezTo>
                  <a:cubicBezTo>
                    <a:pt x="563062" y="1405496"/>
                    <a:pt x="585908" y="1409994"/>
                    <a:pt x="608935" y="1413232"/>
                  </a:cubicBezTo>
                  <a:cubicBezTo>
                    <a:pt x="642035" y="1417909"/>
                    <a:pt x="675854" y="1420427"/>
                    <a:pt x="710214" y="1420427"/>
                  </a:cubicBezTo>
                  <a:lnTo>
                    <a:pt x="716510" y="1420427"/>
                  </a:lnTo>
                  <a:cubicBezTo>
                    <a:pt x="1105976" y="1417010"/>
                    <a:pt x="1420428" y="1100580"/>
                    <a:pt x="1420428" y="710214"/>
                  </a:cubicBezTo>
                  <a:cubicBezTo>
                    <a:pt x="1420428" y="700140"/>
                    <a:pt x="1420248" y="690246"/>
                    <a:pt x="1419708" y="680352"/>
                  </a:cubicBezTo>
                  <a:close/>
                  <a:moveTo>
                    <a:pt x="710214" y="1362682"/>
                  </a:moveTo>
                  <a:cubicBezTo>
                    <a:pt x="697262" y="1362682"/>
                    <a:pt x="684309" y="1362322"/>
                    <a:pt x="671357" y="1361423"/>
                  </a:cubicBezTo>
                  <a:cubicBezTo>
                    <a:pt x="624225" y="1358725"/>
                    <a:pt x="578353" y="1350989"/>
                    <a:pt x="534279" y="1338577"/>
                  </a:cubicBezTo>
                  <a:cubicBezTo>
                    <a:pt x="504957" y="1330482"/>
                    <a:pt x="476354" y="1320228"/>
                    <a:pt x="448831" y="1308175"/>
                  </a:cubicBezTo>
                  <a:cubicBezTo>
                    <a:pt x="298621" y="1242514"/>
                    <a:pt x="177913" y="1121807"/>
                    <a:pt x="112253" y="971597"/>
                  </a:cubicBezTo>
                  <a:cubicBezTo>
                    <a:pt x="100200" y="944073"/>
                    <a:pt x="89946" y="915471"/>
                    <a:pt x="81851" y="886148"/>
                  </a:cubicBezTo>
                  <a:cubicBezTo>
                    <a:pt x="66020" y="830202"/>
                    <a:pt x="57745" y="771197"/>
                    <a:pt x="57745" y="710214"/>
                  </a:cubicBezTo>
                  <a:cubicBezTo>
                    <a:pt x="57745" y="681791"/>
                    <a:pt x="59544" y="653548"/>
                    <a:pt x="63142" y="626024"/>
                  </a:cubicBezTo>
                  <a:cubicBezTo>
                    <a:pt x="104517" y="305457"/>
                    <a:pt x="378493" y="57745"/>
                    <a:pt x="710214" y="57745"/>
                  </a:cubicBezTo>
                  <a:cubicBezTo>
                    <a:pt x="742055" y="57745"/>
                    <a:pt x="773176" y="60084"/>
                    <a:pt x="803758" y="64401"/>
                  </a:cubicBezTo>
                  <a:cubicBezTo>
                    <a:pt x="1089246" y="105417"/>
                    <a:pt x="1315011" y="331181"/>
                    <a:pt x="1356026" y="616670"/>
                  </a:cubicBezTo>
                  <a:cubicBezTo>
                    <a:pt x="1360344" y="647251"/>
                    <a:pt x="1362682" y="678373"/>
                    <a:pt x="1362682" y="710214"/>
                  </a:cubicBezTo>
                  <a:cubicBezTo>
                    <a:pt x="1362682" y="1070537"/>
                    <a:pt x="1070538" y="1362682"/>
                    <a:pt x="710214" y="136268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0" name="Freeform: Shape 40">
              <a:extLst>
                <a:ext uri="{FF2B5EF4-FFF2-40B4-BE49-F238E27FC236}">
                  <a16:creationId xmlns:a16="http://schemas.microsoft.com/office/drawing/2014/main" id="{F1113073-8A53-5648-8D29-688BF62C3037}"/>
                </a:ext>
              </a:extLst>
            </p:cNvPr>
            <p:cNvSpPr/>
            <p:nvPr/>
          </p:nvSpPr>
          <p:spPr>
            <a:xfrm flipH="1">
              <a:off x="8732317" y="1064960"/>
              <a:ext cx="1074135" cy="1074315"/>
            </a:xfrm>
            <a:custGeom>
              <a:avLst/>
              <a:gdLst>
                <a:gd name="connsiteX0" fmla="*/ 993904 w 1074135"/>
                <a:gd name="connsiteY0" fmla="*/ 254547 h 1074315"/>
                <a:gd name="connsiteX1" fmla="*/ 819768 w 1074135"/>
                <a:gd name="connsiteY1" fmla="*/ 80412 h 1074315"/>
                <a:gd name="connsiteX2" fmla="*/ 537158 w 1074135"/>
                <a:gd name="connsiteY2" fmla="*/ 0 h 1074315"/>
                <a:gd name="connsiteX3" fmla="*/ 0 w 1074135"/>
                <a:gd name="connsiteY3" fmla="*/ 537158 h 1074315"/>
                <a:gd name="connsiteX4" fmla="*/ 1799 w 1074135"/>
                <a:gd name="connsiteY4" fmla="*/ 580871 h 1074315"/>
                <a:gd name="connsiteX5" fmla="*/ 394144 w 1074135"/>
                <a:gd name="connsiteY5" fmla="*/ 1054887 h 1074315"/>
                <a:gd name="connsiteX6" fmla="*/ 394144 w 1074135"/>
                <a:gd name="connsiteY6" fmla="*/ 1054887 h 1074315"/>
                <a:gd name="connsiteX7" fmla="*/ 536978 w 1074135"/>
                <a:gd name="connsiteY7" fmla="*/ 1074315 h 1074315"/>
                <a:gd name="connsiteX8" fmla="*/ 1074136 w 1074135"/>
                <a:gd name="connsiteY8" fmla="*/ 537158 h 1074315"/>
                <a:gd name="connsiteX9" fmla="*/ 993724 w 1074135"/>
                <a:gd name="connsiteY9" fmla="*/ 254547 h 1074315"/>
                <a:gd name="connsiteX10" fmla="*/ 537158 w 1074135"/>
                <a:gd name="connsiteY10" fmla="*/ 1013152 h 1074315"/>
                <a:gd name="connsiteX11" fmla="*/ 318589 w 1074135"/>
                <a:gd name="connsiteY11" fmla="*/ 960084 h 1074315"/>
                <a:gd name="connsiteX12" fmla="*/ 318409 w 1074135"/>
                <a:gd name="connsiteY12" fmla="*/ 960084 h 1074315"/>
                <a:gd name="connsiteX13" fmla="*/ 318229 w 1074135"/>
                <a:gd name="connsiteY13" fmla="*/ 959904 h 1074315"/>
                <a:gd name="connsiteX14" fmla="*/ 80951 w 1074135"/>
                <a:gd name="connsiteY14" fmla="*/ 673156 h 1074315"/>
                <a:gd name="connsiteX15" fmla="*/ 80951 w 1074135"/>
                <a:gd name="connsiteY15" fmla="*/ 673156 h 1074315"/>
                <a:gd name="connsiteX16" fmla="*/ 61163 w 1074135"/>
                <a:gd name="connsiteY16" fmla="*/ 537158 h 1074315"/>
                <a:gd name="connsiteX17" fmla="*/ 537158 w 1074135"/>
                <a:gd name="connsiteY17" fmla="*/ 61163 h 1074315"/>
                <a:gd name="connsiteX18" fmla="*/ 1013152 w 1074135"/>
                <a:gd name="connsiteY18" fmla="*/ 537158 h 1074315"/>
                <a:gd name="connsiteX19" fmla="*/ 537158 w 1074135"/>
                <a:gd name="connsiteY19" fmla="*/ 1013152 h 107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4135" h="1074315">
                  <a:moveTo>
                    <a:pt x="993904" y="254547"/>
                  </a:moveTo>
                  <a:cubicBezTo>
                    <a:pt x="950190" y="183850"/>
                    <a:pt x="890466" y="124125"/>
                    <a:pt x="819768" y="80412"/>
                  </a:cubicBezTo>
                  <a:cubicBezTo>
                    <a:pt x="737737" y="29322"/>
                    <a:pt x="640955" y="0"/>
                    <a:pt x="537158" y="0"/>
                  </a:cubicBezTo>
                  <a:cubicBezTo>
                    <a:pt x="240516" y="0"/>
                    <a:pt x="0" y="240516"/>
                    <a:pt x="0" y="537158"/>
                  </a:cubicBezTo>
                  <a:cubicBezTo>
                    <a:pt x="0" y="551909"/>
                    <a:pt x="540" y="566480"/>
                    <a:pt x="1799" y="580871"/>
                  </a:cubicBezTo>
                  <a:cubicBezTo>
                    <a:pt x="20148" y="808615"/>
                    <a:pt x="180432" y="996062"/>
                    <a:pt x="394144" y="1054887"/>
                  </a:cubicBezTo>
                  <a:lnTo>
                    <a:pt x="394144" y="1054887"/>
                  </a:lnTo>
                  <a:cubicBezTo>
                    <a:pt x="439656" y="1067659"/>
                    <a:pt x="487508" y="1074315"/>
                    <a:pt x="536978" y="1074315"/>
                  </a:cubicBezTo>
                  <a:cubicBezTo>
                    <a:pt x="833620" y="1074315"/>
                    <a:pt x="1074136" y="833800"/>
                    <a:pt x="1074136" y="537158"/>
                  </a:cubicBezTo>
                  <a:cubicBezTo>
                    <a:pt x="1074136" y="433360"/>
                    <a:pt x="1044813" y="336578"/>
                    <a:pt x="993724" y="254547"/>
                  </a:cubicBezTo>
                  <a:close/>
                  <a:moveTo>
                    <a:pt x="537158" y="1013152"/>
                  </a:moveTo>
                  <a:cubicBezTo>
                    <a:pt x="458185" y="1013152"/>
                    <a:pt x="384070" y="993903"/>
                    <a:pt x="318589" y="960084"/>
                  </a:cubicBezTo>
                  <a:lnTo>
                    <a:pt x="318409" y="960084"/>
                  </a:lnTo>
                  <a:cubicBezTo>
                    <a:pt x="318409" y="960084"/>
                    <a:pt x="318229" y="959904"/>
                    <a:pt x="318229" y="959904"/>
                  </a:cubicBezTo>
                  <a:cubicBezTo>
                    <a:pt x="204717" y="901079"/>
                    <a:pt x="117829" y="797821"/>
                    <a:pt x="80951" y="673156"/>
                  </a:cubicBezTo>
                  <a:lnTo>
                    <a:pt x="80951" y="673156"/>
                  </a:lnTo>
                  <a:cubicBezTo>
                    <a:pt x="67999" y="629982"/>
                    <a:pt x="61163" y="584469"/>
                    <a:pt x="61163" y="537158"/>
                  </a:cubicBezTo>
                  <a:cubicBezTo>
                    <a:pt x="61163" y="274335"/>
                    <a:pt x="274335" y="61163"/>
                    <a:pt x="537158" y="61163"/>
                  </a:cubicBezTo>
                  <a:cubicBezTo>
                    <a:pt x="799980" y="61163"/>
                    <a:pt x="1013152" y="274335"/>
                    <a:pt x="1013152" y="537158"/>
                  </a:cubicBezTo>
                  <a:cubicBezTo>
                    <a:pt x="1013152" y="799980"/>
                    <a:pt x="799980" y="1013152"/>
                    <a:pt x="537158" y="101315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6" name="Freeform: Shape 41">
              <a:extLst>
                <a:ext uri="{FF2B5EF4-FFF2-40B4-BE49-F238E27FC236}">
                  <a16:creationId xmlns:a16="http://schemas.microsoft.com/office/drawing/2014/main" id="{28636BDB-56DF-0791-3116-756A8C1D94DE}"/>
                </a:ext>
              </a:extLst>
            </p:cNvPr>
            <p:cNvSpPr/>
            <p:nvPr/>
          </p:nvSpPr>
          <p:spPr>
            <a:xfrm flipH="1">
              <a:off x="8930378" y="1263201"/>
              <a:ext cx="677833" cy="677833"/>
            </a:xfrm>
            <a:custGeom>
              <a:avLst/>
              <a:gdLst>
                <a:gd name="connsiteX0" fmla="*/ 338917 w 677833"/>
                <a:gd name="connsiteY0" fmla="*/ 0 h 677833"/>
                <a:gd name="connsiteX1" fmla="*/ 0 w 677833"/>
                <a:gd name="connsiteY1" fmla="*/ 338917 h 677833"/>
                <a:gd name="connsiteX2" fmla="*/ 338917 w 677833"/>
                <a:gd name="connsiteY2" fmla="*/ 677833 h 677833"/>
                <a:gd name="connsiteX3" fmla="*/ 677833 w 677833"/>
                <a:gd name="connsiteY3" fmla="*/ 338917 h 677833"/>
                <a:gd name="connsiteX4" fmla="*/ 338917 w 677833"/>
                <a:gd name="connsiteY4" fmla="*/ 0 h 677833"/>
                <a:gd name="connsiteX5" fmla="*/ 338917 w 677833"/>
                <a:gd name="connsiteY5" fmla="*/ 619008 h 677833"/>
                <a:gd name="connsiteX6" fmla="*/ 58825 w 677833"/>
                <a:gd name="connsiteY6" fmla="*/ 338917 h 677833"/>
                <a:gd name="connsiteX7" fmla="*/ 338917 w 677833"/>
                <a:gd name="connsiteY7" fmla="*/ 58825 h 677833"/>
                <a:gd name="connsiteX8" fmla="*/ 619008 w 677833"/>
                <a:gd name="connsiteY8" fmla="*/ 338917 h 677833"/>
                <a:gd name="connsiteX9" fmla="*/ 338917 w 677833"/>
                <a:gd name="connsiteY9" fmla="*/ 619008 h 67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833" h="677833">
                  <a:moveTo>
                    <a:pt x="338917" y="0"/>
                  </a:moveTo>
                  <a:cubicBezTo>
                    <a:pt x="151829" y="0"/>
                    <a:pt x="0" y="151829"/>
                    <a:pt x="0" y="338917"/>
                  </a:cubicBezTo>
                  <a:cubicBezTo>
                    <a:pt x="0" y="526004"/>
                    <a:pt x="151829" y="677833"/>
                    <a:pt x="338917" y="677833"/>
                  </a:cubicBezTo>
                  <a:cubicBezTo>
                    <a:pt x="526004" y="677833"/>
                    <a:pt x="677833" y="526184"/>
                    <a:pt x="677833" y="338917"/>
                  </a:cubicBezTo>
                  <a:cubicBezTo>
                    <a:pt x="677833" y="151649"/>
                    <a:pt x="526184" y="0"/>
                    <a:pt x="338917" y="0"/>
                  </a:cubicBezTo>
                  <a:close/>
                  <a:moveTo>
                    <a:pt x="338917" y="619008"/>
                  </a:moveTo>
                  <a:cubicBezTo>
                    <a:pt x="184209" y="619008"/>
                    <a:pt x="58825" y="493624"/>
                    <a:pt x="58825" y="338917"/>
                  </a:cubicBezTo>
                  <a:cubicBezTo>
                    <a:pt x="58825" y="184209"/>
                    <a:pt x="184209" y="58825"/>
                    <a:pt x="338917" y="58825"/>
                  </a:cubicBezTo>
                  <a:cubicBezTo>
                    <a:pt x="493624" y="58825"/>
                    <a:pt x="619008" y="184209"/>
                    <a:pt x="619008" y="338917"/>
                  </a:cubicBezTo>
                  <a:cubicBezTo>
                    <a:pt x="619008" y="493624"/>
                    <a:pt x="493624" y="619008"/>
                    <a:pt x="338917" y="619008"/>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7" name="Freeform: Shape 42">
              <a:extLst>
                <a:ext uri="{FF2B5EF4-FFF2-40B4-BE49-F238E27FC236}">
                  <a16:creationId xmlns:a16="http://schemas.microsoft.com/office/drawing/2014/main" id="{FBDECF47-CED5-1263-9954-DBF9AB295A63}"/>
                </a:ext>
              </a:extLst>
            </p:cNvPr>
            <p:cNvSpPr/>
            <p:nvPr/>
          </p:nvSpPr>
          <p:spPr>
            <a:xfrm flipH="1">
              <a:off x="9102175" y="1434998"/>
              <a:ext cx="334239" cy="334239"/>
            </a:xfrm>
            <a:custGeom>
              <a:avLst/>
              <a:gdLst>
                <a:gd name="connsiteX0" fmla="*/ 167120 w 334239"/>
                <a:gd name="connsiteY0" fmla="*/ 0 h 334239"/>
                <a:gd name="connsiteX1" fmla="*/ 0 w 334239"/>
                <a:gd name="connsiteY1" fmla="*/ 167120 h 334239"/>
                <a:gd name="connsiteX2" fmla="*/ 167120 w 334239"/>
                <a:gd name="connsiteY2" fmla="*/ 334239 h 334239"/>
                <a:gd name="connsiteX3" fmla="*/ 334239 w 334239"/>
                <a:gd name="connsiteY3" fmla="*/ 167120 h 334239"/>
                <a:gd name="connsiteX4" fmla="*/ 167120 w 334239"/>
                <a:gd name="connsiteY4" fmla="*/ 0 h 334239"/>
                <a:gd name="connsiteX5" fmla="*/ 167120 w 334239"/>
                <a:gd name="connsiteY5" fmla="*/ 281351 h 334239"/>
                <a:gd name="connsiteX6" fmla="*/ 52888 w 334239"/>
                <a:gd name="connsiteY6" fmla="*/ 167120 h 334239"/>
                <a:gd name="connsiteX7" fmla="*/ 167120 w 334239"/>
                <a:gd name="connsiteY7" fmla="*/ 52888 h 334239"/>
                <a:gd name="connsiteX8" fmla="*/ 281351 w 334239"/>
                <a:gd name="connsiteY8" fmla="*/ 167120 h 334239"/>
                <a:gd name="connsiteX9" fmla="*/ 167120 w 334239"/>
                <a:gd name="connsiteY9" fmla="*/ 281351 h 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239" h="334239">
                  <a:moveTo>
                    <a:pt x="167120" y="0"/>
                  </a:moveTo>
                  <a:cubicBezTo>
                    <a:pt x="74835" y="0"/>
                    <a:pt x="0" y="74835"/>
                    <a:pt x="0" y="167120"/>
                  </a:cubicBezTo>
                  <a:cubicBezTo>
                    <a:pt x="0" y="259404"/>
                    <a:pt x="74835" y="334239"/>
                    <a:pt x="167120" y="334239"/>
                  </a:cubicBezTo>
                  <a:cubicBezTo>
                    <a:pt x="259405" y="334239"/>
                    <a:pt x="334239" y="259404"/>
                    <a:pt x="334239" y="167120"/>
                  </a:cubicBezTo>
                  <a:cubicBezTo>
                    <a:pt x="334239" y="74835"/>
                    <a:pt x="259405" y="0"/>
                    <a:pt x="167120" y="0"/>
                  </a:cubicBezTo>
                  <a:close/>
                  <a:moveTo>
                    <a:pt x="167120" y="281351"/>
                  </a:moveTo>
                  <a:cubicBezTo>
                    <a:pt x="104158" y="281351"/>
                    <a:pt x="52888" y="230262"/>
                    <a:pt x="52888" y="167120"/>
                  </a:cubicBezTo>
                  <a:cubicBezTo>
                    <a:pt x="52888" y="103978"/>
                    <a:pt x="104158" y="52888"/>
                    <a:pt x="167120" y="52888"/>
                  </a:cubicBezTo>
                  <a:cubicBezTo>
                    <a:pt x="230082" y="52888"/>
                    <a:pt x="281351" y="104158"/>
                    <a:pt x="281351" y="167120"/>
                  </a:cubicBezTo>
                  <a:cubicBezTo>
                    <a:pt x="281351" y="230082"/>
                    <a:pt x="230262" y="281351"/>
                    <a:pt x="167120" y="28135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8" name="Freeform: Shape 43">
              <a:extLst>
                <a:ext uri="{FF2B5EF4-FFF2-40B4-BE49-F238E27FC236}">
                  <a16:creationId xmlns:a16="http://schemas.microsoft.com/office/drawing/2014/main" id="{A7D683D5-27F9-55A9-1CDB-7B486D835525}"/>
                </a:ext>
              </a:extLst>
            </p:cNvPr>
            <p:cNvSpPr/>
            <p:nvPr/>
          </p:nvSpPr>
          <p:spPr>
            <a:xfrm flipH="1">
              <a:off x="11134328" y="2879711"/>
              <a:ext cx="347099" cy="363232"/>
            </a:xfrm>
            <a:custGeom>
              <a:avLst/>
              <a:gdLst>
                <a:gd name="connsiteX0" fmla="*/ 323086 w 347099"/>
                <a:gd name="connsiteY0" fmla="*/ 16010 h 363232"/>
                <a:gd name="connsiteX1" fmla="*/ 0 w 347099"/>
                <a:gd name="connsiteY1" fmla="*/ 339096 h 363232"/>
                <a:gd name="connsiteX2" fmla="*/ 276674 w 347099"/>
                <a:gd name="connsiteY2" fmla="*/ 292684 h 363232"/>
                <a:gd name="connsiteX3" fmla="*/ 314631 w 347099"/>
                <a:gd name="connsiteY3" fmla="*/ 0 h 363232"/>
                <a:gd name="connsiteX4" fmla="*/ 323086 w 347099"/>
                <a:gd name="connsiteY4" fmla="*/ 15831 h 363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99" h="363232">
                  <a:moveTo>
                    <a:pt x="323086" y="16010"/>
                  </a:moveTo>
                  <a:lnTo>
                    <a:pt x="0" y="339096"/>
                  </a:lnTo>
                  <a:cubicBezTo>
                    <a:pt x="90126" y="382630"/>
                    <a:pt x="202199" y="367340"/>
                    <a:pt x="276674" y="292684"/>
                  </a:cubicBezTo>
                  <a:cubicBezTo>
                    <a:pt x="355647" y="213712"/>
                    <a:pt x="368059" y="92644"/>
                    <a:pt x="314631" y="0"/>
                  </a:cubicBezTo>
                  <a:cubicBezTo>
                    <a:pt x="317689" y="5217"/>
                    <a:pt x="320388" y="10434"/>
                    <a:pt x="323086" y="1583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9" name="Freeform: Shape 44">
              <a:extLst>
                <a:ext uri="{FF2B5EF4-FFF2-40B4-BE49-F238E27FC236}">
                  <a16:creationId xmlns:a16="http://schemas.microsoft.com/office/drawing/2014/main" id="{57363D35-7871-51F3-4438-4E24FBF9D3F8}"/>
                </a:ext>
              </a:extLst>
            </p:cNvPr>
            <p:cNvSpPr/>
            <p:nvPr/>
          </p:nvSpPr>
          <p:spPr>
            <a:xfrm flipH="1">
              <a:off x="11168776" y="2863161"/>
              <a:ext cx="8454" cy="13132"/>
            </a:xfrm>
            <a:custGeom>
              <a:avLst/>
              <a:gdLst>
                <a:gd name="connsiteX0" fmla="*/ 0 w 8454"/>
                <a:gd name="connsiteY0" fmla="*/ 0 h 13132"/>
                <a:gd name="connsiteX1" fmla="*/ 8455 w 8454"/>
                <a:gd name="connsiteY1" fmla="*/ 13132 h 13132"/>
                <a:gd name="connsiteX2" fmla="*/ 0 w 8454"/>
                <a:gd name="connsiteY2" fmla="*/ 0 h 13132"/>
              </a:gdLst>
              <a:ahLst/>
              <a:cxnLst>
                <a:cxn ang="0">
                  <a:pos x="connsiteX0" y="connsiteY0"/>
                </a:cxn>
                <a:cxn ang="0">
                  <a:pos x="connsiteX1" y="connsiteY1"/>
                </a:cxn>
                <a:cxn ang="0">
                  <a:pos x="connsiteX2" y="connsiteY2"/>
                </a:cxn>
              </a:cxnLst>
              <a:rect l="l" t="t" r="r" b="b"/>
              <a:pathLst>
                <a:path w="8454" h="13132">
                  <a:moveTo>
                    <a:pt x="0" y="0"/>
                  </a:moveTo>
                  <a:cubicBezTo>
                    <a:pt x="2878" y="4317"/>
                    <a:pt x="5757" y="8635"/>
                    <a:pt x="8455" y="13132"/>
                  </a:cubicBezTo>
                  <a:cubicBezTo>
                    <a:pt x="5757" y="8635"/>
                    <a:pt x="3058" y="4317"/>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45">
              <a:extLst>
                <a:ext uri="{FF2B5EF4-FFF2-40B4-BE49-F238E27FC236}">
                  <a16:creationId xmlns:a16="http://schemas.microsoft.com/office/drawing/2014/main" id="{E4F9F611-49FD-78DF-D45A-E3E1300B08A5}"/>
                </a:ext>
              </a:extLst>
            </p:cNvPr>
            <p:cNvSpPr/>
            <p:nvPr/>
          </p:nvSpPr>
          <p:spPr>
            <a:xfrm flipH="1">
              <a:off x="11182807" y="2846611"/>
              <a:ext cx="7015" cy="9354"/>
            </a:xfrm>
            <a:custGeom>
              <a:avLst/>
              <a:gdLst>
                <a:gd name="connsiteX0" fmla="*/ 0 w 7015"/>
                <a:gd name="connsiteY0" fmla="*/ 0 h 9354"/>
                <a:gd name="connsiteX1" fmla="*/ 7016 w 7015"/>
                <a:gd name="connsiteY1" fmla="*/ 9354 h 9354"/>
                <a:gd name="connsiteX2" fmla="*/ 0 w 7015"/>
                <a:gd name="connsiteY2" fmla="*/ 0 h 9354"/>
              </a:gdLst>
              <a:ahLst/>
              <a:cxnLst>
                <a:cxn ang="0">
                  <a:pos x="connsiteX0" y="connsiteY0"/>
                </a:cxn>
                <a:cxn ang="0">
                  <a:pos x="connsiteX1" y="connsiteY1"/>
                </a:cxn>
                <a:cxn ang="0">
                  <a:pos x="connsiteX2" y="connsiteY2"/>
                </a:cxn>
              </a:cxnLst>
              <a:rect l="l" t="t" r="r" b="b"/>
              <a:pathLst>
                <a:path w="7015" h="9354">
                  <a:moveTo>
                    <a:pt x="0" y="0"/>
                  </a:moveTo>
                  <a:cubicBezTo>
                    <a:pt x="2518" y="3058"/>
                    <a:pt x="4857" y="6116"/>
                    <a:pt x="7016" y="9354"/>
                  </a:cubicBezTo>
                  <a:cubicBezTo>
                    <a:pt x="4677" y="6296"/>
                    <a:pt x="2339" y="3058"/>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46">
              <a:extLst>
                <a:ext uri="{FF2B5EF4-FFF2-40B4-BE49-F238E27FC236}">
                  <a16:creationId xmlns:a16="http://schemas.microsoft.com/office/drawing/2014/main" id="{1AEC9D1A-6AAE-042F-1ADB-BE8D4544D14C}"/>
                </a:ext>
              </a:extLst>
            </p:cNvPr>
            <p:cNvSpPr/>
            <p:nvPr/>
          </p:nvSpPr>
          <p:spPr>
            <a:xfrm rot="2700000" flipH="1">
              <a:off x="11200464" y="2851149"/>
              <a:ext cx="484269" cy="166939"/>
            </a:xfrm>
            <a:custGeom>
              <a:avLst/>
              <a:gdLst>
                <a:gd name="connsiteX0" fmla="*/ 0 w 484269"/>
                <a:gd name="connsiteY0" fmla="*/ 0 h 166939"/>
                <a:gd name="connsiteX1" fmla="*/ 484270 w 484269"/>
                <a:gd name="connsiteY1" fmla="*/ 0 h 166939"/>
                <a:gd name="connsiteX2" fmla="*/ 484270 w 484269"/>
                <a:gd name="connsiteY2" fmla="*/ 166940 h 166939"/>
                <a:gd name="connsiteX3" fmla="*/ 0 w 484269"/>
                <a:gd name="connsiteY3" fmla="*/ 166940 h 166939"/>
              </a:gdLst>
              <a:ahLst/>
              <a:cxnLst>
                <a:cxn ang="0">
                  <a:pos x="connsiteX0" y="connsiteY0"/>
                </a:cxn>
                <a:cxn ang="0">
                  <a:pos x="connsiteX1" y="connsiteY1"/>
                </a:cxn>
                <a:cxn ang="0">
                  <a:pos x="connsiteX2" y="connsiteY2"/>
                </a:cxn>
                <a:cxn ang="0">
                  <a:pos x="connsiteX3" y="connsiteY3"/>
                </a:cxn>
              </a:cxnLst>
              <a:rect l="l" t="t" r="r" b="b"/>
              <a:pathLst>
                <a:path w="484269" h="166939">
                  <a:moveTo>
                    <a:pt x="0" y="0"/>
                  </a:moveTo>
                  <a:lnTo>
                    <a:pt x="484270" y="0"/>
                  </a:lnTo>
                  <a:lnTo>
                    <a:pt x="484270" y="166940"/>
                  </a:lnTo>
                  <a:lnTo>
                    <a:pt x="0" y="166940"/>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2" name="Freeform: Shape 47">
              <a:extLst>
                <a:ext uri="{FF2B5EF4-FFF2-40B4-BE49-F238E27FC236}">
                  <a16:creationId xmlns:a16="http://schemas.microsoft.com/office/drawing/2014/main" id="{42FAB161-C6E7-0096-181A-BE981DA57E46}"/>
                </a:ext>
              </a:extLst>
            </p:cNvPr>
            <p:cNvSpPr/>
            <p:nvPr/>
          </p:nvSpPr>
          <p:spPr>
            <a:xfrm flipH="1">
              <a:off x="11521363" y="3187326"/>
              <a:ext cx="9174" cy="7016"/>
            </a:xfrm>
            <a:custGeom>
              <a:avLst/>
              <a:gdLst>
                <a:gd name="connsiteX0" fmla="*/ 9174 w 9174"/>
                <a:gd name="connsiteY0" fmla="*/ 7016 h 7016"/>
                <a:gd name="connsiteX1" fmla="*/ 0 w 9174"/>
                <a:gd name="connsiteY1" fmla="*/ 0 h 7016"/>
                <a:gd name="connsiteX2" fmla="*/ 9174 w 9174"/>
                <a:gd name="connsiteY2" fmla="*/ 7016 h 7016"/>
              </a:gdLst>
              <a:ahLst/>
              <a:cxnLst>
                <a:cxn ang="0">
                  <a:pos x="connsiteX0" y="connsiteY0"/>
                </a:cxn>
                <a:cxn ang="0">
                  <a:pos x="connsiteX1" y="connsiteY1"/>
                </a:cxn>
                <a:cxn ang="0">
                  <a:pos x="connsiteX2" y="connsiteY2"/>
                </a:cxn>
              </a:cxnLst>
              <a:rect l="l" t="t" r="r" b="b"/>
              <a:pathLst>
                <a:path w="9174" h="7016">
                  <a:moveTo>
                    <a:pt x="9174" y="7016"/>
                  </a:moveTo>
                  <a:cubicBezTo>
                    <a:pt x="6116" y="4677"/>
                    <a:pt x="3058" y="2519"/>
                    <a:pt x="0" y="0"/>
                  </a:cubicBezTo>
                  <a:cubicBezTo>
                    <a:pt x="3058" y="2519"/>
                    <a:pt x="6116" y="4677"/>
                    <a:pt x="9174" y="701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Shape 48">
              <a:extLst>
                <a:ext uri="{FF2B5EF4-FFF2-40B4-BE49-F238E27FC236}">
                  <a16:creationId xmlns:a16="http://schemas.microsoft.com/office/drawing/2014/main" id="{02793FBA-EBE7-8D0B-0250-0B69EE6D1906}"/>
                </a:ext>
              </a:extLst>
            </p:cNvPr>
            <p:cNvSpPr/>
            <p:nvPr/>
          </p:nvSpPr>
          <p:spPr>
            <a:xfrm flipH="1">
              <a:off x="11500856" y="3199919"/>
              <a:ext cx="12952" cy="8274"/>
            </a:xfrm>
            <a:custGeom>
              <a:avLst/>
              <a:gdLst>
                <a:gd name="connsiteX0" fmla="*/ 12952 w 12952"/>
                <a:gd name="connsiteY0" fmla="*/ 8275 h 8274"/>
                <a:gd name="connsiteX1" fmla="*/ 0 w 12952"/>
                <a:gd name="connsiteY1" fmla="*/ 0 h 8274"/>
                <a:gd name="connsiteX2" fmla="*/ 12952 w 12952"/>
                <a:gd name="connsiteY2" fmla="*/ 8275 h 8274"/>
              </a:gdLst>
              <a:ahLst/>
              <a:cxnLst>
                <a:cxn ang="0">
                  <a:pos x="connsiteX0" y="connsiteY0"/>
                </a:cxn>
                <a:cxn ang="0">
                  <a:pos x="connsiteX1" y="connsiteY1"/>
                </a:cxn>
                <a:cxn ang="0">
                  <a:pos x="connsiteX2" y="connsiteY2"/>
                </a:cxn>
              </a:cxnLst>
              <a:rect l="l" t="t" r="r" b="b"/>
              <a:pathLst>
                <a:path w="12952" h="8274">
                  <a:moveTo>
                    <a:pt x="12952" y="8275"/>
                  </a:moveTo>
                  <a:cubicBezTo>
                    <a:pt x="8635" y="5577"/>
                    <a:pt x="4138" y="2878"/>
                    <a:pt x="0" y="0"/>
                  </a:cubicBezTo>
                  <a:cubicBezTo>
                    <a:pt x="4317" y="2878"/>
                    <a:pt x="8635" y="5756"/>
                    <a:pt x="12952" y="8275"/>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Shape 49">
              <a:extLst>
                <a:ext uri="{FF2B5EF4-FFF2-40B4-BE49-F238E27FC236}">
                  <a16:creationId xmlns:a16="http://schemas.microsoft.com/office/drawing/2014/main" id="{97E67AA4-DFBA-8FDD-2324-B5E0395EDD76}"/>
                </a:ext>
              </a:extLst>
            </p:cNvPr>
            <p:cNvSpPr/>
            <p:nvPr/>
          </p:nvSpPr>
          <p:spPr>
            <a:xfrm flipH="1">
              <a:off x="11481427" y="3210353"/>
              <a:ext cx="15830" cy="8454"/>
            </a:xfrm>
            <a:custGeom>
              <a:avLst/>
              <a:gdLst>
                <a:gd name="connsiteX0" fmla="*/ 15831 w 15830"/>
                <a:gd name="connsiteY0" fmla="*/ 8455 h 8454"/>
                <a:gd name="connsiteX1" fmla="*/ 0 w 15830"/>
                <a:gd name="connsiteY1" fmla="*/ 0 h 8454"/>
                <a:gd name="connsiteX2" fmla="*/ 15831 w 15830"/>
                <a:gd name="connsiteY2" fmla="*/ 8455 h 8454"/>
              </a:gdLst>
              <a:ahLst/>
              <a:cxnLst>
                <a:cxn ang="0">
                  <a:pos x="connsiteX0" y="connsiteY0"/>
                </a:cxn>
                <a:cxn ang="0">
                  <a:pos x="connsiteX1" y="connsiteY1"/>
                </a:cxn>
                <a:cxn ang="0">
                  <a:pos x="connsiteX2" y="connsiteY2"/>
                </a:cxn>
              </a:cxnLst>
              <a:rect l="l" t="t" r="r" b="b"/>
              <a:pathLst>
                <a:path w="15830" h="8454">
                  <a:moveTo>
                    <a:pt x="15831" y="8455"/>
                  </a:moveTo>
                  <a:cubicBezTo>
                    <a:pt x="10434" y="5936"/>
                    <a:pt x="5217" y="3058"/>
                    <a:pt x="0" y="0"/>
                  </a:cubicBezTo>
                  <a:cubicBezTo>
                    <a:pt x="5217" y="3058"/>
                    <a:pt x="10434" y="5756"/>
                    <a:pt x="15831" y="8455"/>
                  </a:cubicBezTo>
                  <a:close/>
                </a:path>
              </a:pathLst>
            </a:custGeom>
            <a:gradFill>
              <a:gsLst>
                <a:gs pos="0">
                  <a:srgbClr val="0098FF"/>
                </a:gs>
                <a:gs pos="50000">
                  <a:srgbClr val="00BCFF"/>
                </a:gs>
                <a:gs pos="100000">
                  <a:srgbClr val="00E1FF"/>
                </a:gs>
              </a:gsLst>
              <a:lin ang="1349983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Shape 50">
              <a:extLst>
                <a:ext uri="{FF2B5EF4-FFF2-40B4-BE49-F238E27FC236}">
                  <a16:creationId xmlns:a16="http://schemas.microsoft.com/office/drawing/2014/main" id="{0BAE3C18-70B9-E263-BDB5-8672B7B911CE}"/>
                </a:ext>
              </a:extLst>
            </p:cNvPr>
            <p:cNvSpPr/>
            <p:nvPr/>
          </p:nvSpPr>
          <p:spPr>
            <a:xfrm flipH="1">
              <a:off x="11394000" y="2459124"/>
              <a:ext cx="460343" cy="524025"/>
            </a:xfrm>
            <a:custGeom>
              <a:avLst/>
              <a:gdLst>
                <a:gd name="connsiteX0" fmla="*/ 0 w 460343"/>
                <a:gd name="connsiteY0" fmla="*/ 406016 h 524025"/>
                <a:gd name="connsiteX1" fmla="*/ 118009 w 460343"/>
                <a:gd name="connsiteY1" fmla="*/ 524026 h 524025"/>
                <a:gd name="connsiteX2" fmla="*/ 460344 w 460343"/>
                <a:gd name="connsiteY2" fmla="*/ 181691 h 524025"/>
                <a:gd name="connsiteX3" fmla="*/ 278833 w 460343"/>
                <a:gd name="connsiteY3" fmla="*/ 0 h 524025"/>
                <a:gd name="connsiteX4" fmla="*/ 342335 w 460343"/>
                <a:gd name="connsiteY4" fmla="*/ 63682 h 524025"/>
                <a:gd name="connsiteX5" fmla="*/ 0 w 46034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343" h="524025">
                  <a:moveTo>
                    <a:pt x="0" y="406016"/>
                  </a:moveTo>
                  <a:lnTo>
                    <a:pt x="118009" y="524026"/>
                  </a:lnTo>
                  <a:lnTo>
                    <a:pt x="460344" y="181691"/>
                  </a:lnTo>
                  <a:lnTo>
                    <a:pt x="278833" y="0"/>
                  </a:lnTo>
                  <a:lnTo>
                    <a:pt x="342335"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6" name="Freeform: Shape 51">
              <a:extLst>
                <a:ext uri="{FF2B5EF4-FFF2-40B4-BE49-F238E27FC236}">
                  <a16:creationId xmlns:a16="http://schemas.microsoft.com/office/drawing/2014/main" id="{A8DB4DAB-E567-81E3-0478-FF4297E5D92B}"/>
                </a:ext>
              </a:extLst>
            </p:cNvPr>
            <p:cNvSpPr/>
            <p:nvPr/>
          </p:nvSpPr>
          <p:spPr>
            <a:xfrm flipH="1">
              <a:off x="11575511" y="2277433"/>
              <a:ext cx="460523" cy="524025"/>
            </a:xfrm>
            <a:custGeom>
              <a:avLst/>
              <a:gdLst>
                <a:gd name="connsiteX0" fmla="*/ 0 w 460523"/>
                <a:gd name="connsiteY0" fmla="*/ 406016 h 524025"/>
                <a:gd name="connsiteX1" fmla="*/ 118009 w 460523"/>
                <a:gd name="connsiteY1" fmla="*/ 524025 h 524025"/>
                <a:gd name="connsiteX2" fmla="*/ 460524 w 460523"/>
                <a:gd name="connsiteY2" fmla="*/ 181691 h 524025"/>
                <a:gd name="connsiteX3" fmla="*/ 278833 w 460523"/>
                <a:gd name="connsiteY3" fmla="*/ 0 h 524025"/>
                <a:gd name="connsiteX4" fmla="*/ 342514 w 460523"/>
                <a:gd name="connsiteY4" fmla="*/ 63682 h 524025"/>
                <a:gd name="connsiteX5" fmla="*/ 0 w 46052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3" h="524025">
                  <a:moveTo>
                    <a:pt x="0" y="406016"/>
                  </a:moveTo>
                  <a:lnTo>
                    <a:pt x="118009" y="524025"/>
                  </a:lnTo>
                  <a:lnTo>
                    <a:pt x="460524" y="181691"/>
                  </a:lnTo>
                  <a:lnTo>
                    <a:pt x="278833" y="0"/>
                  </a:lnTo>
                  <a:lnTo>
                    <a:pt x="342514"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7" name="Freeform: Shape 52">
              <a:extLst>
                <a:ext uri="{FF2B5EF4-FFF2-40B4-BE49-F238E27FC236}">
                  <a16:creationId xmlns:a16="http://schemas.microsoft.com/office/drawing/2014/main" id="{E669FF5B-FD42-D3E5-08B5-8EF27889B7FA}"/>
                </a:ext>
              </a:extLst>
            </p:cNvPr>
            <p:cNvSpPr/>
            <p:nvPr/>
          </p:nvSpPr>
          <p:spPr>
            <a:xfrm flipH="1">
              <a:off x="12120404" y="1853067"/>
              <a:ext cx="61163" cy="122326"/>
            </a:xfrm>
            <a:custGeom>
              <a:avLst/>
              <a:gdLst>
                <a:gd name="connsiteX0" fmla="*/ 61163 w 61163"/>
                <a:gd name="connsiteY0" fmla="*/ 61163 h 122326"/>
                <a:gd name="connsiteX1" fmla="*/ 0 w 61163"/>
                <a:gd name="connsiteY1" fmla="*/ 122327 h 122326"/>
                <a:gd name="connsiteX2" fmla="*/ 0 w 61163"/>
                <a:gd name="connsiteY2" fmla="*/ 0 h 122326"/>
                <a:gd name="connsiteX3" fmla="*/ 61163 w 61163"/>
                <a:gd name="connsiteY3" fmla="*/ 61163 h 122326"/>
              </a:gdLst>
              <a:ahLst/>
              <a:cxnLst>
                <a:cxn ang="0">
                  <a:pos x="connsiteX0" y="connsiteY0"/>
                </a:cxn>
                <a:cxn ang="0">
                  <a:pos x="connsiteX1" y="connsiteY1"/>
                </a:cxn>
                <a:cxn ang="0">
                  <a:pos x="connsiteX2" y="connsiteY2"/>
                </a:cxn>
                <a:cxn ang="0">
                  <a:pos x="connsiteX3" y="connsiteY3"/>
                </a:cxn>
              </a:cxnLst>
              <a:rect l="l" t="t" r="r" b="b"/>
              <a:pathLst>
                <a:path w="61163" h="122326">
                  <a:moveTo>
                    <a:pt x="61163" y="61163"/>
                  </a:moveTo>
                  <a:lnTo>
                    <a:pt x="0" y="122327"/>
                  </a:lnTo>
                  <a:lnTo>
                    <a:pt x="0" y="0"/>
                  </a:lnTo>
                  <a:lnTo>
                    <a:pt x="61163" y="61163"/>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8" name="Freeform: Shape 53">
              <a:extLst>
                <a:ext uri="{FF2B5EF4-FFF2-40B4-BE49-F238E27FC236}">
                  <a16:creationId xmlns:a16="http://schemas.microsoft.com/office/drawing/2014/main" id="{42BDB9DF-6FE4-3FE5-7ECD-58AD508D384C}"/>
                </a:ext>
              </a:extLst>
            </p:cNvPr>
            <p:cNvSpPr/>
            <p:nvPr/>
          </p:nvSpPr>
          <p:spPr>
            <a:xfrm flipH="1">
              <a:off x="11938893" y="1977912"/>
              <a:ext cx="242674" cy="360683"/>
            </a:xfrm>
            <a:custGeom>
              <a:avLst/>
              <a:gdLst>
                <a:gd name="connsiteX0" fmla="*/ 0 w 242674"/>
                <a:gd name="connsiteY0" fmla="*/ 360684 h 360683"/>
                <a:gd name="connsiteX1" fmla="*/ 0 w 242674"/>
                <a:gd name="connsiteY1" fmla="*/ 124665 h 360683"/>
                <a:gd name="connsiteX2" fmla="*/ 124665 w 242674"/>
                <a:gd name="connsiteY2" fmla="*/ 0 h 360683"/>
                <a:gd name="connsiteX3" fmla="*/ 242674 w 242674"/>
                <a:gd name="connsiteY3" fmla="*/ 118009 h 360683"/>
                <a:gd name="connsiteX4" fmla="*/ 0 w 242674"/>
                <a:gd name="connsiteY4" fmla="*/ 360684 h 360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74" h="360683">
                  <a:moveTo>
                    <a:pt x="0" y="360684"/>
                  </a:moveTo>
                  <a:lnTo>
                    <a:pt x="0" y="124665"/>
                  </a:lnTo>
                  <a:lnTo>
                    <a:pt x="124665" y="0"/>
                  </a:lnTo>
                  <a:lnTo>
                    <a:pt x="242674" y="118009"/>
                  </a:lnTo>
                  <a:lnTo>
                    <a:pt x="0" y="360684"/>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9" name="Freeform: Shape 54">
              <a:extLst>
                <a:ext uri="{FF2B5EF4-FFF2-40B4-BE49-F238E27FC236}">
                  <a16:creationId xmlns:a16="http://schemas.microsoft.com/office/drawing/2014/main" id="{EB5A16A6-1D30-EF35-8F3B-1B6C932C7D00}"/>
                </a:ext>
              </a:extLst>
            </p:cNvPr>
            <p:cNvSpPr/>
            <p:nvPr/>
          </p:nvSpPr>
          <p:spPr>
            <a:xfrm flipH="1">
              <a:off x="11757201" y="2159423"/>
              <a:ext cx="434799" cy="460523"/>
            </a:xfrm>
            <a:custGeom>
              <a:avLst/>
              <a:gdLst>
                <a:gd name="connsiteX0" fmla="*/ 434799 w 434799"/>
                <a:gd name="connsiteY0" fmla="*/ 118009 h 460523"/>
                <a:gd name="connsiteX1" fmla="*/ 354387 w 434799"/>
                <a:gd name="connsiteY1" fmla="*/ 198601 h 460523"/>
                <a:gd name="connsiteX2" fmla="*/ 283150 w 434799"/>
                <a:gd name="connsiteY2" fmla="*/ 269658 h 460523"/>
                <a:gd name="connsiteX3" fmla="*/ 282610 w 434799"/>
                <a:gd name="connsiteY3" fmla="*/ 270198 h 460523"/>
                <a:gd name="connsiteX4" fmla="*/ 92465 w 434799"/>
                <a:gd name="connsiteY4" fmla="*/ 460524 h 460523"/>
                <a:gd name="connsiteX5" fmla="*/ 0 w 434799"/>
                <a:gd name="connsiteY5" fmla="*/ 368059 h 460523"/>
                <a:gd name="connsiteX6" fmla="*/ 0 w 434799"/>
                <a:gd name="connsiteY6" fmla="*/ 316970 h 460523"/>
                <a:gd name="connsiteX7" fmla="*/ 10434 w 434799"/>
                <a:gd name="connsiteY7" fmla="*/ 306536 h 460523"/>
                <a:gd name="connsiteX8" fmla="*/ 164601 w 434799"/>
                <a:gd name="connsiteY8" fmla="*/ 152189 h 460523"/>
                <a:gd name="connsiteX9" fmla="*/ 165141 w 434799"/>
                <a:gd name="connsiteY9" fmla="*/ 151649 h 460523"/>
                <a:gd name="connsiteX10" fmla="*/ 236378 w 434799"/>
                <a:gd name="connsiteY10" fmla="*/ 80592 h 460523"/>
                <a:gd name="connsiteX11" fmla="*/ 316790 w 434799"/>
                <a:gd name="connsiteY11" fmla="*/ 0 h 460523"/>
                <a:gd name="connsiteX12" fmla="*/ 434799 w 434799"/>
                <a:gd name="connsiteY12" fmla="*/ 118009 h 46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799" h="460523">
                  <a:moveTo>
                    <a:pt x="434799" y="118009"/>
                  </a:moveTo>
                  <a:lnTo>
                    <a:pt x="354387" y="198601"/>
                  </a:lnTo>
                  <a:lnTo>
                    <a:pt x="283150" y="269658"/>
                  </a:lnTo>
                  <a:lnTo>
                    <a:pt x="282610" y="270198"/>
                  </a:lnTo>
                  <a:lnTo>
                    <a:pt x="92465" y="460524"/>
                  </a:lnTo>
                  <a:lnTo>
                    <a:pt x="0" y="368059"/>
                  </a:lnTo>
                  <a:lnTo>
                    <a:pt x="0" y="316970"/>
                  </a:lnTo>
                  <a:lnTo>
                    <a:pt x="10434" y="306536"/>
                  </a:lnTo>
                  <a:lnTo>
                    <a:pt x="164601" y="152189"/>
                  </a:lnTo>
                  <a:lnTo>
                    <a:pt x="165141" y="151649"/>
                  </a:lnTo>
                  <a:lnTo>
                    <a:pt x="236378" y="80592"/>
                  </a:lnTo>
                  <a:lnTo>
                    <a:pt x="316790" y="0"/>
                  </a:lnTo>
                  <a:lnTo>
                    <a:pt x="434799" y="118009"/>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0" name="Freeform: Shape 55">
              <a:extLst>
                <a:ext uri="{FF2B5EF4-FFF2-40B4-BE49-F238E27FC236}">
                  <a16:creationId xmlns:a16="http://schemas.microsoft.com/office/drawing/2014/main" id="{2365DB64-5EF8-F092-36F1-32CE093CEDA7}"/>
                </a:ext>
              </a:extLst>
            </p:cNvPr>
            <p:cNvSpPr/>
            <p:nvPr/>
          </p:nvSpPr>
          <p:spPr>
            <a:xfrm flipH="1">
              <a:off x="7806503" y="354837"/>
              <a:ext cx="707695" cy="707695"/>
            </a:xfrm>
            <a:custGeom>
              <a:avLst/>
              <a:gdLst>
                <a:gd name="connsiteX0" fmla="*/ 41285 w 707695"/>
                <a:gd name="connsiteY0" fmla="*/ 41285 h 707695"/>
                <a:gd name="connsiteX1" fmla="*/ 41285 w 707695"/>
                <a:gd name="connsiteY1" fmla="*/ 41285 h 707695"/>
                <a:gd name="connsiteX2" fmla="*/ 240426 w 707695"/>
                <a:gd name="connsiteY2" fmla="*/ 41285 h 707695"/>
                <a:gd name="connsiteX3" fmla="*/ 666410 w 707695"/>
                <a:gd name="connsiteY3" fmla="*/ 467270 h 707695"/>
                <a:gd name="connsiteX4" fmla="*/ 666410 w 707695"/>
                <a:gd name="connsiteY4" fmla="*/ 666410 h 707695"/>
                <a:gd name="connsiteX5" fmla="*/ 666410 w 707695"/>
                <a:gd name="connsiteY5" fmla="*/ 666410 h 707695"/>
                <a:gd name="connsiteX6" fmla="*/ 467270 w 707695"/>
                <a:gd name="connsiteY6" fmla="*/ 666410 h 707695"/>
                <a:gd name="connsiteX7" fmla="*/ 41285 w 707695"/>
                <a:gd name="connsiteY7" fmla="*/ 240426 h 707695"/>
                <a:gd name="connsiteX8" fmla="*/ 41285 w 707695"/>
                <a:gd name="connsiteY8" fmla="*/ 41285 h 707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695" h="707695">
                  <a:moveTo>
                    <a:pt x="41285" y="41285"/>
                  </a:moveTo>
                  <a:lnTo>
                    <a:pt x="41285" y="41285"/>
                  </a:lnTo>
                  <a:cubicBezTo>
                    <a:pt x="96332" y="-13762"/>
                    <a:pt x="185559" y="-13762"/>
                    <a:pt x="240426" y="41285"/>
                  </a:cubicBezTo>
                  <a:lnTo>
                    <a:pt x="666410" y="467270"/>
                  </a:lnTo>
                  <a:cubicBezTo>
                    <a:pt x="721457" y="522317"/>
                    <a:pt x="721457" y="611543"/>
                    <a:pt x="666410" y="666410"/>
                  </a:cubicBezTo>
                  <a:lnTo>
                    <a:pt x="666410" y="666410"/>
                  </a:lnTo>
                  <a:cubicBezTo>
                    <a:pt x="611363" y="721457"/>
                    <a:pt x="522137" y="721457"/>
                    <a:pt x="467270" y="666410"/>
                  </a:cubicBezTo>
                  <a:lnTo>
                    <a:pt x="41285" y="240426"/>
                  </a:lnTo>
                  <a:cubicBezTo>
                    <a:pt x="-13762" y="185379"/>
                    <a:pt x="-13762" y="96152"/>
                    <a:pt x="41285" y="4128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1" name="Freeform: Shape 56">
              <a:extLst>
                <a:ext uri="{FF2B5EF4-FFF2-40B4-BE49-F238E27FC236}">
                  <a16:creationId xmlns:a16="http://schemas.microsoft.com/office/drawing/2014/main" id="{30EDCCE0-0826-6A77-C28F-67B25222B174}"/>
                </a:ext>
              </a:extLst>
            </p:cNvPr>
            <p:cNvSpPr/>
            <p:nvPr/>
          </p:nvSpPr>
          <p:spPr>
            <a:xfrm flipH="1">
              <a:off x="11297757" y="5693582"/>
              <a:ext cx="554787" cy="554787"/>
            </a:xfrm>
            <a:custGeom>
              <a:avLst/>
              <a:gdLst>
                <a:gd name="connsiteX0" fmla="*/ 32381 w 554787"/>
                <a:gd name="connsiteY0" fmla="*/ 32380 h 554787"/>
                <a:gd name="connsiteX1" fmla="*/ 32381 w 554787"/>
                <a:gd name="connsiteY1" fmla="*/ 32380 h 554787"/>
                <a:gd name="connsiteX2" fmla="*/ 188527 w 554787"/>
                <a:gd name="connsiteY2" fmla="*/ 32380 h 554787"/>
                <a:gd name="connsiteX3" fmla="*/ 522406 w 554787"/>
                <a:gd name="connsiteY3" fmla="*/ 366260 h 554787"/>
                <a:gd name="connsiteX4" fmla="*/ 522406 w 554787"/>
                <a:gd name="connsiteY4" fmla="*/ 522407 h 554787"/>
                <a:gd name="connsiteX5" fmla="*/ 522406 w 554787"/>
                <a:gd name="connsiteY5" fmla="*/ 522407 h 554787"/>
                <a:gd name="connsiteX6" fmla="*/ 366260 w 554787"/>
                <a:gd name="connsiteY6" fmla="*/ 522407 h 554787"/>
                <a:gd name="connsiteX7" fmla="*/ 32381 w 554787"/>
                <a:gd name="connsiteY7" fmla="*/ 188527 h 554787"/>
                <a:gd name="connsiteX8" fmla="*/ 32381 w 554787"/>
                <a:gd name="connsiteY8" fmla="*/ 32380 h 55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787" h="554787">
                  <a:moveTo>
                    <a:pt x="32381" y="32380"/>
                  </a:moveTo>
                  <a:lnTo>
                    <a:pt x="32381" y="32380"/>
                  </a:lnTo>
                  <a:cubicBezTo>
                    <a:pt x="75555" y="-10793"/>
                    <a:pt x="145353" y="-10793"/>
                    <a:pt x="188527" y="32380"/>
                  </a:cubicBezTo>
                  <a:lnTo>
                    <a:pt x="522406" y="366260"/>
                  </a:lnTo>
                  <a:cubicBezTo>
                    <a:pt x="565581" y="409435"/>
                    <a:pt x="565581" y="479233"/>
                    <a:pt x="522406" y="522407"/>
                  </a:cubicBezTo>
                  <a:lnTo>
                    <a:pt x="522406" y="522407"/>
                  </a:lnTo>
                  <a:cubicBezTo>
                    <a:pt x="479232" y="565581"/>
                    <a:pt x="409434" y="565581"/>
                    <a:pt x="366260" y="522407"/>
                  </a:cubicBezTo>
                  <a:lnTo>
                    <a:pt x="32381" y="188527"/>
                  </a:lnTo>
                  <a:cubicBezTo>
                    <a:pt x="-10794" y="145353"/>
                    <a:pt x="-10794" y="75555"/>
                    <a:pt x="32381" y="32380"/>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2" name="Freeform: Shape 57">
              <a:extLst>
                <a:ext uri="{FF2B5EF4-FFF2-40B4-BE49-F238E27FC236}">
                  <a16:creationId xmlns:a16="http://schemas.microsoft.com/office/drawing/2014/main" id="{946FC67F-A3C9-609B-DBE6-60A87F5EF543}"/>
                </a:ext>
              </a:extLst>
            </p:cNvPr>
            <p:cNvSpPr/>
            <p:nvPr/>
          </p:nvSpPr>
          <p:spPr>
            <a:xfrm flipH="1">
              <a:off x="9049287" y="5732619"/>
              <a:ext cx="2108694" cy="1182429"/>
            </a:xfrm>
            <a:custGeom>
              <a:avLst/>
              <a:gdLst>
                <a:gd name="connsiteX0" fmla="*/ 2108695 w 2108694"/>
                <a:gd name="connsiteY0" fmla="*/ 1054347 h 1182429"/>
                <a:gd name="connsiteX1" fmla="*/ 2100959 w 2108694"/>
                <a:gd name="connsiteY1" fmla="*/ 1182430 h 1182429"/>
                <a:gd name="connsiteX2" fmla="*/ 7735 w 2108694"/>
                <a:gd name="connsiteY2" fmla="*/ 1182430 h 1182429"/>
                <a:gd name="connsiteX3" fmla="*/ 0 w 2108694"/>
                <a:gd name="connsiteY3" fmla="*/ 1054347 h 1182429"/>
                <a:gd name="connsiteX4" fmla="*/ 91565 w 2108694"/>
                <a:gd name="connsiteY4" fmla="*/ 624405 h 1182429"/>
                <a:gd name="connsiteX5" fmla="*/ 686468 w 2108694"/>
                <a:gd name="connsiteY5" fmla="*/ 66020 h 1182429"/>
                <a:gd name="connsiteX6" fmla="*/ 1054347 w 2108694"/>
                <a:gd name="connsiteY6" fmla="*/ 0 h 1182429"/>
                <a:gd name="connsiteX7" fmla="*/ 2108695 w 2108694"/>
                <a:gd name="connsiteY7" fmla="*/ 1054347 h 11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694" h="1182429">
                  <a:moveTo>
                    <a:pt x="2108695" y="1054347"/>
                  </a:moveTo>
                  <a:cubicBezTo>
                    <a:pt x="2108695" y="1097701"/>
                    <a:pt x="2105996" y="1140515"/>
                    <a:pt x="2100959" y="1182430"/>
                  </a:cubicBezTo>
                  <a:lnTo>
                    <a:pt x="7735" y="1182430"/>
                  </a:lnTo>
                  <a:cubicBezTo>
                    <a:pt x="2698" y="1140515"/>
                    <a:pt x="0" y="1097701"/>
                    <a:pt x="0" y="1054347"/>
                  </a:cubicBezTo>
                  <a:cubicBezTo>
                    <a:pt x="0" y="901079"/>
                    <a:pt x="32560" y="755726"/>
                    <a:pt x="91565" y="624405"/>
                  </a:cubicBezTo>
                  <a:cubicBezTo>
                    <a:pt x="206336" y="367339"/>
                    <a:pt x="421127" y="164781"/>
                    <a:pt x="686468" y="66020"/>
                  </a:cubicBezTo>
                  <a:cubicBezTo>
                    <a:pt x="801059" y="23386"/>
                    <a:pt x="925005" y="0"/>
                    <a:pt x="1054347" y="0"/>
                  </a:cubicBezTo>
                  <a:cubicBezTo>
                    <a:pt x="1636658" y="0"/>
                    <a:pt x="2108695" y="472037"/>
                    <a:pt x="2108695" y="105434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Shape 58">
              <a:extLst>
                <a:ext uri="{FF2B5EF4-FFF2-40B4-BE49-F238E27FC236}">
                  <a16:creationId xmlns:a16="http://schemas.microsoft.com/office/drawing/2014/main" id="{9207EE5A-2C0E-F9AA-ACF6-8A44FE475955}"/>
                </a:ext>
              </a:extLst>
            </p:cNvPr>
            <p:cNvSpPr/>
            <p:nvPr/>
          </p:nvSpPr>
          <p:spPr>
            <a:xfrm flipH="1">
              <a:off x="6431498" y="3279971"/>
              <a:ext cx="480851" cy="480851"/>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4" name="Freeform: Shape 59">
              <a:extLst>
                <a:ext uri="{FF2B5EF4-FFF2-40B4-BE49-F238E27FC236}">
                  <a16:creationId xmlns:a16="http://schemas.microsoft.com/office/drawing/2014/main" id="{DF8301A3-596F-0BFE-D613-A73D490C21F0}"/>
                </a:ext>
              </a:extLst>
            </p:cNvPr>
            <p:cNvSpPr/>
            <p:nvPr/>
          </p:nvSpPr>
          <p:spPr>
            <a:xfrm flipH="1">
              <a:off x="11522263" y="3691204"/>
              <a:ext cx="419867" cy="419867"/>
            </a:xfrm>
            <a:custGeom>
              <a:avLst/>
              <a:gdLst>
                <a:gd name="connsiteX0" fmla="*/ 209934 w 419867"/>
                <a:gd name="connsiteY0" fmla="*/ 0 h 419867"/>
                <a:gd name="connsiteX1" fmla="*/ 0 w 419867"/>
                <a:gd name="connsiteY1" fmla="*/ 209934 h 419867"/>
                <a:gd name="connsiteX2" fmla="*/ 209934 w 419867"/>
                <a:gd name="connsiteY2" fmla="*/ 419868 h 419867"/>
                <a:gd name="connsiteX3" fmla="*/ 419868 w 419867"/>
                <a:gd name="connsiteY3" fmla="*/ 209934 h 419867"/>
                <a:gd name="connsiteX4" fmla="*/ 209934 w 419867"/>
                <a:gd name="connsiteY4" fmla="*/ 0 h 419867"/>
                <a:gd name="connsiteX5" fmla="*/ 209934 w 419867"/>
                <a:gd name="connsiteY5" fmla="*/ 297182 h 419867"/>
                <a:gd name="connsiteX6" fmla="*/ 122686 w 419867"/>
                <a:gd name="connsiteY6" fmla="*/ 209934 h 419867"/>
                <a:gd name="connsiteX7" fmla="*/ 209934 w 419867"/>
                <a:gd name="connsiteY7" fmla="*/ 122686 h 419867"/>
                <a:gd name="connsiteX8" fmla="*/ 297182 w 419867"/>
                <a:gd name="connsiteY8" fmla="*/ 209934 h 419867"/>
                <a:gd name="connsiteX9" fmla="*/ 209934 w 419867"/>
                <a:gd name="connsiteY9" fmla="*/ 297182 h 419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67" h="419867">
                  <a:moveTo>
                    <a:pt x="209934" y="0"/>
                  </a:moveTo>
                  <a:cubicBezTo>
                    <a:pt x="94084" y="0"/>
                    <a:pt x="0" y="93904"/>
                    <a:pt x="0" y="209934"/>
                  </a:cubicBezTo>
                  <a:cubicBezTo>
                    <a:pt x="0" y="325964"/>
                    <a:pt x="94084" y="419868"/>
                    <a:pt x="209934" y="419868"/>
                  </a:cubicBezTo>
                  <a:cubicBezTo>
                    <a:pt x="325784" y="419868"/>
                    <a:pt x="419868" y="325784"/>
                    <a:pt x="419868" y="209934"/>
                  </a:cubicBezTo>
                  <a:cubicBezTo>
                    <a:pt x="419868" y="94083"/>
                    <a:pt x="325964" y="0"/>
                    <a:pt x="209934" y="0"/>
                  </a:cubicBezTo>
                  <a:close/>
                  <a:moveTo>
                    <a:pt x="209934" y="297182"/>
                  </a:moveTo>
                  <a:cubicBezTo>
                    <a:pt x="161903" y="297182"/>
                    <a:pt x="122686" y="257965"/>
                    <a:pt x="122686" y="209934"/>
                  </a:cubicBezTo>
                  <a:cubicBezTo>
                    <a:pt x="122686" y="161903"/>
                    <a:pt x="161903" y="122686"/>
                    <a:pt x="209934" y="122686"/>
                  </a:cubicBezTo>
                  <a:cubicBezTo>
                    <a:pt x="257965" y="122686"/>
                    <a:pt x="297182" y="161723"/>
                    <a:pt x="297182" y="209934"/>
                  </a:cubicBezTo>
                  <a:cubicBezTo>
                    <a:pt x="297182" y="258145"/>
                    <a:pt x="258145" y="297182"/>
                    <a:pt x="209934" y="297182"/>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55" name="Freeform: Shape 61">
            <a:extLst>
              <a:ext uri="{FF2B5EF4-FFF2-40B4-BE49-F238E27FC236}">
                <a16:creationId xmlns:a16="http://schemas.microsoft.com/office/drawing/2014/main" id="{D15967A4-BAA2-82AC-F7BE-3E1413C52D41}"/>
              </a:ext>
            </a:extLst>
          </p:cNvPr>
          <p:cNvSpPr/>
          <p:nvPr userDrawn="1"/>
        </p:nvSpPr>
        <p:spPr>
          <a:xfrm>
            <a:off x="-21866" y="-18281"/>
            <a:ext cx="12213866"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32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4147570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ver 5">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1067BC7C-A773-9F81-5271-6D864B0795C1}"/>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0">
                <a:schemeClr val="bg2"/>
              </a:gs>
              <a:gs pos="79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F7663A97-211B-4782-DB90-8D7208B8FC2B}"/>
              </a:ext>
            </a:extLst>
          </p:cNvPr>
          <p:cNvSpPr/>
          <p:nvPr userDrawn="1"/>
        </p:nvSpPr>
        <p:spPr bwMode="auto">
          <a:xfrm>
            <a:off x="0" y="3962400"/>
            <a:ext cx="7689741" cy="2297780"/>
          </a:xfrm>
          <a:custGeom>
            <a:avLst/>
            <a:gdLst>
              <a:gd name="connsiteX0" fmla="*/ 0 w 7689741"/>
              <a:gd name="connsiteY0" fmla="*/ 0 h 2297780"/>
              <a:gd name="connsiteX1" fmla="*/ 7689741 w 7689741"/>
              <a:gd name="connsiteY1" fmla="*/ 0 h 2297780"/>
              <a:gd name="connsiteX2" fmla="*/ 5376932 w 7689741"/>
              <a:gd name="connsiteY2" fmla="*/ 2297780 h 2297780"/>
              <a:gd name="connsiteX3" fmla="*/ 0 w 7689741"/>
              <a:gd name="connsiteY3" fmla="*/ 2297780 h 2297780"/>
              <a:gd name="connsiteX4" fmla="*/ 0 w 7689741"/>
              <a:gd name="connsiteY4" fmla="*/ 0 h 2297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741" h="2297780">
                <a:moveTo>
                  <a:pt x="0" y="0"/>
                </a:moveTo>
                <a:lnTo>
                  <a:pt x="7689741" y="0"/>
                </a:lnTo>
                <a:lnTo>
                  <a:pt x="5376932" y="2297780"/>
                </a:lnTo>
                <a:lnTo>
                  <a:pt x="0" y="2297780"/>
                </a:lnTo>
                <a:lnTo>
                  <a:pt x="0" y="0"/>
                </a:lnTo>
                <a:close/>
              </a:path>
            </a:pathLst>
          </a:custGeom>
          <a:gradFill flip="none" rotWithShape="1">
            <a:gsLst>
              <a:gs pos="0">
                <a:schemeClr val="bg2">
                  <a:lumMod val="75000"/>
                </a:schemeClr>
              </a:gs>
              <a:gs pos="69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
        <p:nvSpPr>
          <p:cNvPr id="4" name="Free-form: Shape 3">
            <a:extLst>
              <a:ext uri="{FF2B5EF4-FFF2-40B4-BE49-F238E27FC236}">
                <a16:creationId xmlns:a16="http://schemas.microsoft.com/office/drawing/2014/main" id="{FFA50941-9749-E449-4B27-E57EEC8DD5F3}"/>
              </a:ext>
            </a:extLst>
          </p:cNvPr>
          <p:cNvSpPr/>
          <p:nvPr userDrawn="1"/>
        </p:nvSpPr>
        <p:spPr bwMode="auto">
          <a:xfrm>
            <a:off x="7436274" y="-3432"/>
            <a:ext cx="4427515" cy="6864864"/>
          </a:xfrm>
          <a:custGeom>
            <a:avLst/>
            <a:gdLst>
              <a:gd name="connsiteX0" fmla="*/ 1789133 w 4427515"/>
              <a:gd name="connsiteY0" fmla="*/ 861707 h 6864864"/>
              <a:gd name="connsiteX1" fmla="*/ 4427515 w 4427515"/>
              <a:gd name="connsiteY1" fmla="*/ 3493895 h 6864864"/>
              <a:gd name="connsiteX2" fmla="*/ 1048613 w 4427515"/>
              <a:gd name="connsiteY2" fmla="*/ 6864864 h 6864864"/>
              <a:gd name="connsiteX3" fmla="*/ 123215 w 4427515"/>
              <a:gd name="connsiteY3" fmla="*/ 6864864 h 6864864"/>
              <a:gd name="connsiteX4" fmla="*/ 3502117 w 4427515"/>
              <a:gd name="connsiteY4" fmla="*/ 3493895 h 6864864"/>
              <a:gd name="connsiteX5" fmla="*/ 1326978 w 4427515"/>
              <a:gd name="connsiteY5" fmla="*/ 1323862 h 6864864"/>
              <a:gd name="connsiteX6" fmla="*/ 0 w 4427515"/>
              <a:gd name="connsiteY6" fmla="*/ 0 h 6864864"/>
              <a:gd name="connsiteX7" fmla="*/ 925398 w 4427515"/>
              <a:gd name="connsiteY7" fmla="*/ 0 h 6864864"/>
              <a:gd name="connsiteX8" fmla="*/ 1146848 w 4427515"/>
              <a:gd name="connsiteY8" fmla="*/ 220930 h 6864864"/>
              <a:gd name="connsiteX9" fmla="*/ 684693 w 4427515"/>
              <a:gd name="connsiteY9" fmla="*/ 683085 h 6864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7515" h="6864864">
                <a:moveTo>
                  <a:pt x="1789133" y="861707"/>
                </a:moveTo>
                <a:lnTo>
                  <a:pt x="4427515" y="3493895"/>
                </a:lnTo>
                <a:lnTo>
                  <a:pt x="1048613" y="6864864"/>
                </a:lnTo>
                <a:lnTo>
                  <a:pt x="123215" y="6864864"/>
                </a:lnTo>
                <a:lnTo>
                  <a:pt x="3502117" y="3493895"/>
                </a:lnTo>
                <a:lnTo>
                  <a:pt x="1326978" y="1323862"/>
                </a:lnTo>
                <a:close/>
                <a:moveTo>
                  <a:pt x="0" y="0"/>
                </a:moveTo>
                <a:lnTo>
                  <a:pt x="925398" y="0"/>
                </a:lnTo>
                <a:lnTo>
                  <a:pt x="1146848" y="220930"/>
                </a:lnTo>
                <a:lnTo>
                  <a:pt x="684693" y="683085"/>
                </a:lnTo>
                <a:close/>
              </a:path>
            </a:pathLst>
          </a:custGeom>
          <a:gradFill flip="none" rotWithShape="1">
            <a:gsLst>
              <a:gs pos="58000">
                <a:schemeClr val="bg2">
                  <a:lumMod val="75000"/>
                </a:schemeClr>
              </a:gs>
              <a:gs pos="100000">
                <a:schemeClr val="bg2">
                  <a:lumMod val="75000"/>
                  <a:alpha val="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85FAB7B8-87AF-BFFD-9EF8-D4760A0DDFAA}"/>
              </a:ext>
            </a:extLst>
          </p:cNvPr>
          <p:cNvSpPr/>
          <p:nvPr userDrawn="1"/>
        </p:nvSpPr>
        <p:spPr bwMode="auto">
          <a:xfrm>
            <a:off x="4775200" y="-3432"/>
            <a:ext cx="7416800" cy="6861432"/>
          </a:xfrm>
          <a:custGeom>
            <a:avLst/>
            <a:gdLst>
              <a:gd name="connsiteX0" fmla="*/ 3910617 w 7416800"/>
              <a:gd name="connsiteY0" fmla="*/ 0 h 6861432"/>
              <a:gd name="connsiteX1" fmla="*/ 6331089 w 7416800"/>
              <a:gd name="connsiteY1" fmla="*/ 0 h 6861432"/>
              <a:gd name="connsiteX2" fmla="*/ 7416800 w 7416800"/>
              <a:gd name="connsiteY2" fmla="*/ 1078655 h 6861432"/>
              <a:gd name="connsiteX3" fmla="*/ 7416800 w 7416800"/>
              <a:gd name="connsiteY3" fmla="*/ 1897573 h 6861432"/>
              <a:gd name="connsiteX4" fmla="*/ 2420472 w 7416800"/>
              <a:gd name="connsiteY4" fmla="*/ 6861432 h 6861432"/>
              <a:gd name="connsiteX5" fmla="*/ 0 w 7416800"/>
              <a:gd name="connsiteY5" fmla="*/ 6861432 h 6861432"/>
              <a:gd name="connsiteX6" fmla="*/ 5408465 w 7416800"/>
              <a:gd name="connsiteY6" fmla="*/ 1488114 h 686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16800" h="6861432">
                <a:moveTo>
                  <a:pt x="3910617" y="0"/>
                </a:moveTo>
                <a:lnTo>
                  <a:pt x="6331089" y="0"/>
                </a:lnTo>
                <a:lnTo>
                  <a:pt x="7416800" y="1078655"/>
                </a:lnTo>
                <a:lnTo>
                  <a:pt x="7416800" y="1897573"/>
                </a:lnTo>
                <a:lnTo>
                  <a:pt x="2420472" y="6861432"/>
                </a:lnTo>
                <a:lnTo>
                  <a:pt x="0" y="6861432"/>
                </a:lnTo>
                <a:lnTo>
                  <a:pt x="5408465" y="1488114"/>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Diamond 12">
            <a:extLst>
              <a:ext uri="{FF2B5EF4-FFF2-40B4-BE49-F238E27FC236}">
                <a16:creationId xmlns:a16="http://schemas.microsoft.com/office/drawing/2014/main" id="{28C9EB09-87DA-8721-20A2-ED61E9585A23}"/>
              </a:ext>
            </a:extLst>
          </p:cNvPr>
          <p:cNvSpPr/>
          <p:nvPr userDrawn="1"/>
        </p:nvSpPr>
        <p:spPr bwMode="auto">
          <a:xfrm>
            <a:off x="7589180" y="4504882"/>
            <a:ext cx="1897720" cy="1897720"/>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F2B9B44-A761-B9A5-749A-5AF83CA02EC5}"/>
              </a:ext>
            </a:extLst>
          </p:cNvPr>
          <p:cNvSpPr/>
          <p:nvPr userDrawn="1"/>
        </p:nvSpPr>
        <p:spPr bwMode="auto">
          <a:xfrm>
            <a:off x="7975624" y="-3431"/>
            <a:ext cx="4216376" cy="4663101"/>
          </a:xfrm>
          <a:custGeom>
            <a:avLst/>
            <a:gdLst>
              <a:gd name="connsiteX0" fmla="*/ 1488113 w 4216376"/>
              <a:gd name="connsiteY0" fmla="*/ 0 h 4663101"/>
              <a:gd name="connsiteX1" fmla="*/ 4216376 w 4216376"/>
              <a:gd name="connsiteY1" fmla="*/ 0 h 4663101"/>
              <a:gd name="connsiteX2" fmla="*/ 4216376 w 4216376"/>
              <a:gd name="connsiteY2" fmla="*/ 3621713 h 4663101"/>
              <a:gd name="connsiteX3" fmla="*/ 3174988 w 4216376"/>
              <a:gd name="connsiteY3" fmla="*/ 4663101 h 4663101"/>
              <a:gd name="connsiteX4" fmla="*/ 0 w 4216376"/>
              <a:gd name="connsiteY4" fmla="*/ 1488113 h 4663101"/>
              <a:gd name="connsiteX5" fmla="*/ 382797 w 4216376"/>
              <a:gd name="connsiteY5" fmla="*/ 1105316 h 4663101"/>
              <a:gd name="connsiteX6" fmla="*/ 694485 w 4216376"/>
              <a:gd name="connsiteY6" fmla="*/ 1417004 h 4663101"/>
              <a:gd name="connsiteX7" fmla="*/ 1336016 w 4216376"/>
              <a:gd name="connsiteY7" fmla="*/ 775473 h 4663101"/>
              <a:gd name="connsiteX8" fmla="*/ 1024328 w 4216376"/>
              <a:gd name="connsiteY8" fmla="*/ 463785 h 4663101"/>
              <a:gd name="connsiteX0" fmla="*/ 4216376 w 4307816"/>
              <a:gd name="connsiteY0" fmla="*/ 0 h 4663101"/>
              <a:gd name="connsiteX1" fmla="*/ 4216376 w 4307816"/>
              <a:gd name="connsiteY1" fmla="*/ 3621713 h 4663101"/>
              <a:gd name="connsiteX2" fmla="*/ 3174988 w 4307816"/>
              <a:gd name="connsiteY2" fmla="*/ 4663101 h 4663101"/>
              <a:gd name="connsiteX3" fmla="*/ 0 w 4307816"/>
              <a:gd name="connsiteY3" fmla="*/ 1488113 h 4663101"/>
              <a:gd name="connsiteX4" fmla="*/ 382797 w 4307816"/>
              <a:gd name="connsiteY4" fmla="*/ 1105316 h 4663101"/>
              <a:gd name="connsiteX5" fmla="*/ 694485 w 4307816"/>
              <a:gd name="connsiteY5" fmla="*/ 1417004 h 4663101"/>
              <a:gd name="connsiteX6" fmla="*/ 1336016 w 4307816"/>
              <a:gd name="connsiteY6" fmla="*/ 775473 h 4663101"/>
              <a:gd name="connsiteX7" fmla="*/ 1024328 w 4307816"/>
              <a:gd name="connsiteY7" fmla="*/ 463785 h 4663101"/>
              <a:gd name="connsiteX8" fmla="*/ 1488113 w 4307816"/>
              <a:gd name="connsiteY8" fmla="*/ 0 h 4663101"/>
              <a:gd name="connsiteX9" fmla="*/ 4307816 w 4307816"/>
              <a:gd name="connsiteY9" fmla="*/ 91440 h 4663101"/>
              <a:gd name="connsiteX0" fmla="*/ 4216376 w 4216376"/>
              <a:gd name="connsiteY0" fmla="*/ 0 h 4663101"/>
              <a:gd name="connsiteX1" fmla="*/ 4216376 w 4216376"/>
              <a:gd name="connsiteY1" fmla="*/ 3621713 h 4663101"/>
              <a:gd name="connsiteX2" fmla="*/ 3174988 w 4216376"/>
              <a:gd name="connsiteY2" fmla="*/ 4663101 h 4663101"/>
              <a:gd name="connsiteX3" fmla="*/ 0 w 4216376"/>
              <a:gd name="connsiteY3" fmla="*/ 1488113 h 4663101"/>
              <a:gd name="connsiteX4" fmla="*/ 382797 w 4216376"/>
              <a:gd name="connsiteY4" fmla="*/ 1105316 h 4663101"/>
              <a:gd name="connsiteX5" fmla="*/ 694485 w 4216376"/>
              <a:gd name="connsiteY5" fmla="*/ 1417004 h 4663101"/>
              <a:gd name="connsiteX6" fmla="*/ 1336016 w 4216376"/>
              <a:gd name="connsiteY6" fmla="*/ 775473 h 4663101"/>
              <a:gd name="connsiteX7" fmla="*/ 1024328 w 4216376"/>
              <a:gd name="connsiteY7" fmla="*/ 463785 h 4663101"/>
              <a:gd name="connsiteX8" fmla="*/ 1488113 w 4216376"/>
              <a:gd name="connsiteY8" fmla="*/ 0 h 4663101"/>
              <a:gd name="connsiteX0" fmla="*/ 4216376 w 4216376"/>
              <a:gd name="connsiteY0" fmla="*/ 3621713 h 4663101"/>
              <a:gd name="connsiteX1" fmla="*/ 3174988 w 4216376"/>
              <a:gd name="connsiteY1" fmla="*/ 4663101 h 4663101"/>
              <a:gd name="connsiteX2" fmla="*/ 0 w 4216376"/>
              <a:gd name="connsiteY2" fmla="*/ 1488113 h 4663101"/>
              <a:gd name="connsiteX3" fmla="*/ 382797 w 4216376"/>
              <a:gd name="connsiteY3" fmla="*/ 1105316 h 4663101"/>
              <a:gd name="connsiteX4" fmla="*/ 694485 w 4216376"/>
              <a:gd name="connsiteY4" fmla="*/ 1417004 h 4663101"/>
              <a:gd name="connsiteX5" fmla="*/ 1336016 w 4216376"/>
              <a:gd name="connsiteY5" fmla="*/ 775473 h 4663101"/>
              <a:gd name="connsiteX6" fmla="*/ 1024328 w 4216376"/>
              <a:gd name="connsiteY6" fmla="*/ 463785 h 4663101"/>
              <a:gd name="connsiteX7" fmla="*/ 1488113 w 4216376"/>
              <a:gd name="connsiteY7" fmla="*/ 0 h 466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6376" h="4663101">
                <a:moveTo>
                  <a:pt x="4216376" y="3621713"/>
                </a:moveTo>
                <a:lnTo>
                  <a:pt x="3174988" y="4663101"/>
                </a:lnTo>
                <a:lnTo>
                  <a:pt x="0" y="1488113"/>
                </a:lnTo>
                <a:lnTo>
                  <a:pt x="382797" y="1105316"/>
                </a:lnTo>
                <a:lnTo>
                  <a:pt x="694485" y="1417004"/>
                </a:lnTo>
                <a:lnTo>
                  <a:pt x="1336016" y="775473"/>
                </a:lnTo>
                <a:lnTo>
                  <a:pt x="1024328" y="463785"/>
                </a:lnTo>
                <a:lnTo>
                  <a:pt x="1488113" y="0"/>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Diamond 14">
            <a:extLst>
              <a:ext uri="{FF2B5EF4-FFF2-40B4-BE49-F238E27FC236}">
                <a16:creationId xmlns:a16="http://schemas.microsoft.com/office/drawing/2014/main" id="{9C9F5CBC-58F1-15AF-119A-A1B8E949CF33}"/>
              </a:ext>
            </a:extLst>
          </p:cNvPr>
          <p:cNvSpPr/>
          <p:nvPr userDrawn="1"/>
        </p:nvSpPr>
        <p:spPr bwMode="auto">
          <a:xfrm>
            <a:off x="8028578" y="130511"/>
            <a:ext cx="1283062" cy="1283062"/>
          </a:xfrm>
          <a:prstGeom prst="diamond">
            <a:avLst/>
          </a:prstGeom>
          <a:noFill/>
          <a:ln w="1270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Diamond 15">
            <a:extLst>
              <a:ext uri="{FF2B5EF4-FFF2-40B4-BE49-F238E27FC236}">
                <a16:creationId xmlns:a16="http://schemas.microsoft.com/office/drawing/2014/main" id="{987EA32E-C453-21B7-9E4A-DB92C0B0EBD5}"/>
              </a:ext>
            </a:extLst>
          </p:cNvPr>
          <p:cNvSpPr/>
          <p:nvPr userDrawn="1"/>
        </p:nvSpPr>
        <p:spPr bwMode="auto">
          <a:xfrm>
            <a:off x="9969522" y="3726553"/>
            <a:ext cx="2362178" cy="2362178"/>
          </a:xfrm>
          <a:prstGeom prst="diamond">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Free-form: Shape 16">
            <a:extLst>
              <a:ext uri="{FF2B5EF4-FFF2-40B4-BE49-F238E27FC236}">
                <a16:creationId xmlns:a16="http://schemas.microsoft.com/office/drawing/2014/main" id="{4FED8837-EA82-0134-1B2A-985F3BAB653E}"/>
              </a:ext>
            </a:extLst>
          </p:cNvPr>
          <p:cNvSpPr/>
          <p:nvPr userDrawn="1"/>
        </p:nvSpPr>
        <p:spPr bwMode="auto">
          <a:xfrm>
            <a:off x="9566574" y="5987398"/>
            <a:ext cx="1150822" cy="874035"/>
          </a:xfrm>
          <a:custGeom>
            <a:avLst/>
            <a:gdLst>
              <a:gd name="connsiteX0" fmla="*/ 575411 w 1150822"/>
              <a:gd name="connsiteY0" fmla="*/ 0 h 874035"/>
              <a:gd name="connsiteX1" fmla="*/ 1150822 w 1150822"/>
              <a:gd name="connsiteY1" fmla="*/ 575411 h 874035"/>
              <a:gd name="connsiteX2" fmla="*/ 852198 w 1150822"/>
              <a:gd name="connsiteY2" fmla="*/ 874035 h 874035"/>
              <a:gd name="connsiteX3" fmla="*/ 298624 w 1150822"/>
              <a:gd name="connsiteY3" fmla="*/ 874035 h 874035"/>
              <a:gd name="connsiteX4" fmla="*/ 0 w 1150822"/>
              <a:gd name="connsiteY4" fmla="*/ 575411 h 874035"/>
              <a:gd name="connsiteX0" fmla="*/ 298624 w 1150822"/>
              <a:gd name="connsiteY0" fmla="*/ 874035 h 965475"/>
              <a:gd name="connsiteX1" fmla="*/ 0 w 1150822"/>
              <a:gd name="connsiteY1" fmla="*/ 575411 h 965475"/>
              <a:gd name="connsiteX2" fmla="*/ 575411 w 1150822"/>
              <a:gd name="connsiteY2" fmla="*/ 0 h 965475"/>
              <a:gd name="connsiteX3" fmla="*/ 1150822 w 1150822"/>
              <a:gd name="connsiteY3" fmla="*/ 575411 h 965475"/>
              <a:gd name="connsiteX4" fmla="*/ 852198 w 1150822"/>
              <a:gd name="connsiteY4" fmla="*/ 874035 h 965475"/>
              <a:gd name="connsiteX5" fmla="*/ 390064 w 1150822"/>
              <a:gd name="connsiteY5" fmla="*/ 965475 h 965475"/>
              <a:gd name="connsiteX0" fmla="*/ 298624 w 1150822"/>
              <a:gd name="connsiteY0" fmla="*/ 874035 h 874035"/>
              <a:gd name="connsiteX1" fmla="*/ 0 w 1150822"/>
              <a:gd name="connsiteY1" fmla="*/ 575411 h 874035"/>
              <a:gd name="connsiteX2" fmla="*/ 575411 w 1150822"/>
              <a:gd name="connsiteY2" fmla="*/ 0 h 874035"/>
              <a:gd name="connsiteX3" fmla="*/ 1150822 w 1150822"/>
              <a:gd name="connsiteY3" fmla="*/ 575411 h 874035"/>
              <a:gd name="connsiteX4" fmla="*/ 852198 w 1150822"/>
              <a:gd name="connsiteY4" fmla="*/ 874035 h 8740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0822" h="874035">
                <a:moveTo>
                  <a:pt x="298624" y="874035"/>
                </a:moveTo>
                <a:lnTo>
                  <a:pt x="0" y="575411"/>
                </a:lnTo>
                <a:lnTo>
                  <a:pt x="575411" y="0"/>
                </a:lnTo>
                <a:lnTo>
                  <a:pt x="1150822" y="575411"/>
                </a:lnTo>
                <a:lnTo>
                  <a:pt x="852198" y="874035"/>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130833950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ver 2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3">
            <a:extLst>
              <a:ext uri="{FF2B5EF4-FFF2-40B4-BE49-F238E27FC236}">
                <a16:creationId xmlns:a16="http://schemas.microsoft.com/office/drawing/2014/main" id="{06615309-9057-852B-2CB7-FA4544F6C1F8}"/>
              </a:ext>
            </a:extLst>
          </p:cNvPr>
          <p:cNvSpPr/>
          <p:nvPr userDrawn="1"/>
        </p:nvSpPr>
        <p:spPr>
          <a:xfrm>
            <a:off x="6622699" y="2422546"/>
            <a:ext cx="5569302" cy="4499880"/>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chemeClr val="bg2"/>
              </a:gs>
              <a:gs pos="50000">
                <a:schemeClr val="bg2">
                  <a:lumMod val="75000"/>
                </a:schemeClr>
              </a:gs>
              <a:gs pos="100000">
                <a:schemeClr val="bg2">
                  <a:lumMod val="50000"/>
                </a:schemeClr>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4">
            <a:extLst>
              <a:ext uri="{FF2B5EF4-FFF2-40B4-BE49-F238E27FC236}">
                <a16:creationId xmlns:a16="http://schemas.microsoft.com/office/drawing/2014/main" id="{15B1E47C-0B6D-B977-1542-9E0224F05FAF}"/>
              </a:ext>
            </a:extLst>
          </p:cNvPr>
          <p:cNvSpPr/>
          <p:nvPr userDrawn="1"/>
        </p:nvSpPr>
        <p:spPr>
          <a:xfrm>
            <a:off x="11125181" y="1353992"/>
            <a:ext cx="1066820" cy="2133642"/>
          </a:xfrm>
          <a:custGeom>
            <a:avLst/>
            <a:gdLst>
              <a:gd name="connsiteX0" fmla="*/ 521048 w 521047"/>
              <a:gd name="connsiteY0" fmla="*/ 0 h 1042095"/>
              <a:gd name="connsiteX1" fmla="*/ 521048 w 521047"/>
              <a:gd name="connsiteY1" fmla="*/ 1042096 h 1042095"/>
              <a:gd name="connsiteX2" fmla="*/ 0 w 521047"/>
              <a:gd name="connsiteY2" fmla="*/ 521048 h 1042095"/>
              <a:gd name="connsiteX3" fmla="*/ 521048 w 521047"/>
              <a:gd name="connsiteY3" fmla="*/ 0 h 1042095"/>
            </a:gdLst>
            <a:ahLst/>
            <a:cxnLst>
              <a:cxn ang="0">
                <a:pos x="connsiteX0" y="connsiteY0"/>
              </a:cxn>
              <a:cxn ang="0">
                <a:pos x="connsiteX1" y="connsiteY1"/>
              </a:cxn>
              <a:cxn ang="0">
                <a:pos x="connsiteX2" y="connsiteY2"/>
              </a:cxn>
              <a:cxn ang="0">
                <a:pos x="connsiteX3" y="connsiteY3"/>
              </a:cxn>
            </a:cxnLst>
            <a:rect l="l" t="t" r="r" b="b"/>
            <a:pathLst>
              <a:path w="521047" h="1042095">
                <a:moveTo>
                  <a:pt x="521048" y="0"/>
                </a:moveTo>
                <a:lnTo>
                  <a:pt x="521048" y="1042096"/>
                </a:lnTo>
                <a:lnTo>
                  <a:pt x="0" y="521048"/>
                </a:lnTo>
                <a:lnTo>
                  <a:pt x="521048" y="0"/>
                </a:lnTo>
                <a:close/>
              </a:path>
            </a:pathLst>
          </a:custGeom>
          <a:gradFill>
            <a:gsLst>
              <a:gs pos="0">
                <a:schemeClr val="bg2">
                  <a:lumMod val="20000"/>
                  <a:lumOff val="80000"/>
                </a:schemeClr>
              </a:gs>
              <a:gs pos="63000">
                <a:schemeClr val="bg2">
                  <a:lumMod val="60000"/>
                  <a:lumOff val="40000"/>
                </a:schemeClr>
              </a:gs>
            </a:gsLst>
            <a:lin ang="13500000" scaled="1"/>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5">
            <a:extLst>
              <a:ext uri="{FF2B5EF4-FFF2-40B4-BE49-F238E27FC236}">
                <a16:creationId xmlns:a16="http://schemas.microsoft.com/office/drawing/2014/main" id="{6985CF81-637B-5A8C-68C6-0BD66131EB61}"/>
              </a:ext>
            </a:extLst>
          </p:cNvPr>
          <p:cNvSpPr/>
          <p:nvPr userDrawn="1"/>
        </p:nvSpPr>
        <p:spPr>
          <a:xfrm>
            <a:off x="5301192" y="32485"/>
            <a:ext cx="6890809" cy="6889941"/>
          </a:xfrm>
          <a:custGeom>
            <a:avLst/>
            <a:gdLst>
              <a:gd name="connsiteX0" fmla="*/ 0 w 3365550"/>
              <a:gd name="connsiteY0" fmla="*/ 3365127 h 3365126"/>
              <a:gd name="connsiteX1" fmla="*/ 645439 w 3365550"/>
              <a:gd name="connsiteY1" fmla="*/ 3365127 h 3365126"/>
              <a:gd name="connsiteX2" fmla="*/ 3365550 w 3365550"/>
              <a:gd name="connsiteY2" fmla="*/ 645439 h 3365126"/>
              <a:gd name="connsiteX3" fmla="*/ 3365550 w 3365550"/>
              <a:gd name="connsiteY3" fmla="*/ 0 h 3365126"/>
              <a:gd name="connsiteX4" fmla="*/ 0 w 3365550"/>
              <a:gd name="connsiteY4" fmla="*/ 3365127 h 3365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5550" h="3365126">
                <a:moveTo>
                  <a:pt x="0" y="3365127"/>
                </a:moveTo>
                <a:lnTo>
                  <a:pt x="645439" y="3365127"/>
                </a:lnTo>
                <a:lnTo>
                  <a:pt x="3365550" y="645439"/>
                </a:lnTo>
                <a:lnTo>
                  <a:pt x="3365550" y="0"/>
                </a:lnTo>
                <a:lnTo>
                  <a:pt x="0" y="3365127"/>
                </a:lnTo>
                <a:close/>
              </a:path>
            </a:pathLst>
          </a:custGeom>
          <a:solidFill>
            <a:schemeClr val="bg2">
              <a:lumMod val="20000"/>
              <a:lumOff val="8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6">
            <a:extLst>
              <a:ext uri="{FF2B5EF4-FFF2-40B4-BE49-F238E27FC236}">
                <a16:creationId xmlns:a16="http://schemas.microsoft.com/office/drawing/2014/main" id="{34FFCCB2-8B0D-E903-03D8-07A6431C42B4}"/>
              </a:ext>
            </a:extLst>
          </p:cNvPr>
          <p:cNvSpPr/>
          <p:nvPr userDrawn="1"/>
        </p:nvSpPr>
        <p:spPr>
          <a:xfrm>
            <a:off x="6013706" y="744999"/>
            <a:ext cx="6178295" cy="6177429"/>
          </a:xfrm>
          <a:custGeom>
            <a:avLst/>
            <a:gdLst>
              <a:gd name="connsiteX0" fmla="*/ 3017551 w 3017550"/>
              <a:gd name="connsiteY0" fmla="*/ 0 h 3017127"/>
              <a:gd name="connsiteX1" fmla="*/ 3017551 w 3017550"/>
              <a:gd name="connsiteY1" fmla="*/ 629361 h 3017127"/>
              <a:gd name="connsiteX2" fmla="*/ 629785 w 3017550"/>
              <a:gd name="connsiteY2" fmla="*/ 3017127 h 3017127"/>
              <a:gd name="connsiteX3" fmla="*/ 0 w 3017550"/>
              <a:gd name="connsiteY3" fmla="*/ 3017127 h 3017127"/>
              <a:gd name="connsiteX4" fmla="*/ 3017551 w 3017550"/>
              <a:gd name="connsiteY4" fmla="*/ 0 h 3017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50" h="3017127">
                <a:moveTo>
                  <a:pt x="3017551" y="0"/>
                </a:moveTo>
                <a:lnTo>
                  <a:pt x="3017551" y="629361"/>
                </a:lnTo>
                <a:lnTo>
                  <a:pt x="629785" y="3017127"/>
                </a:lnTo>
                <a:lnTo>
                  <a:pt x="0" y="3017127"/>
                </a:lnTo>
                <a:lnTo>
                  <a:pt x="3017551" y="0"/>
                </a:lnTo>
                <a:close/>
              </a:path>
            </a:pathLst>
          </a:custGeom>
          <a:solidFill>
            <a:schemeClr val="accent2">
              <a:alpha val="3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7">
            <a:extLst>
              <a:ext uri="{FF2B5EF4-FFF2-40B4-BE49-F238E27FC236}">
                <a16:creationId xmlns:a16="http://schemas.microsoft.com/office/drawing/2014/main" id="{303CED94-978D-A6B3-1FAE-EE2A373145F8}"/>
              </a:ext>
            </a:extLst>
          </p:cNvPr>
          <p:cNvSpPr/>
          <p:nvPr userDrawn="1"/>
        </p:nvSpPr>
        <p:spPr>
          <a:xfrm>
            <a:off x="7915187" y="0"/>
            <a:ext cx="4276814" cy="6758701"/>
          </a:xfrm>
          <a:custGeom>
            <a:avLst/>
            <a:gdLst>
              <a:gd name="connsiteX0" fmla="*/ 2088846 w 2088845"/>
              <a:gd name="connsiteY0" fmla="*/ 0 h 3301027"/>
              <a:gd name="connsiteX1" fmla="*/ 1212182 w 2088845"/>
              <a:gd name="connsiteY1" fmla="*/ 0 h 3301027"/>
              <a:gd name="connsiteX2" fmla="*/ 0 w 2088845"/>
              <a:gd name="connsiteY2" fmla="*/ 1212182 h 3301027"/>
              <a:gd name="connsiteX3" fmla="*/ 2088846 w 2088845"/>
              <a:gd name="connsiteY3" fmla="*/ 3301027 h 3301027"/>
              <a:gd name="connsiteX4" fmla="*/ 2088846 w 2088845"/>
              <a:gd name="connsiteY4" fmla="*/ 2388612 h 3301027"/>
              <a:gd name="connsiteX5" fmla="*/ 912416 w 2088845"/>
              <a:gd name="connsiteY5" fmla="*/ 1212182 h 3301027"/>
              <a:gd name="connsiteX6" fmla="*/ 2088846 w 2088845"/>
              <a:gd name="connsiteY6" fmla="*/ 35964 h 3301027"/>
              <a:gd name="connsiteX7" fmla="*/ 2088846 w 2088845"/>
              <a:gd name="connsiteY7" fmla="*/ 0 h 330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45" h="3301027">
                <a:moveTo>
                  <a:pt x="2088846" y="0"/>
                </a:moveTo>
                <a:lnTo>
                  <a:pt x="1212182" y="0"/>
                </a:lnTo>
                <a:lnTo>
                  <a:pt x="0" y="1212182"/>
                </a:lnTo>
                <a:lnTo>
                  <a:pt x="2088846" y="3301027"/>
                </a:lnTo>
                <a:lnTo>
                  <a:pt x="2088846" y="2388612"/>
                </a:lnTo>
                <a:lnTo>
                  <a:pt x="912416" y="1212182"/>
                </a:lnTo>
                <a:lnTo>
                  <a:pt x="2088846" y="35964"/>
                </a:lnTo>
                <a:lnTo>
                  <a:pt x="2088846" y="0"/>
                </a:lnTo>
                <a:close/>
              </a:path>
            </a:pathLst>
          </a:custGeom>
          <a:solidFill>
            <a:schemeClr val="bg2"/>
          </a:soli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8">
            <a:extLst>
              <a:ext uri="{FF2B5EF4-FFF2-40B4-BE49-F238E27FC236}">
                <a16:creationId xmlns:a16="http://schemas.microsoft.com/office/drawing/2014/main" id="{9A37D814-1ED8-3FA8-04EC-F3776DBB6EC5}"/>
              </a:ext>
            </a:extLst>
          </p:cNvPr>
          <p:cNvSpPr/>
          <p:nvPr userDrawn="1"/>
        </p:nvSpPr>
        <p:spPr>
          <a:xfrm>
            <a:off x="8584498" y="-110662"/>
            <a:ext cx="2811070" cy="1877223"/>
          </a:xfrm>
          <a:custGeom>
            <a:avLst/>
            <a:gdLst>
              <a:gd name="connsiteX0" fmla="*/ 1372960 w 1372959"/>
              <a:gd name="connsiteY0" fmla="*/ 460333 h 916857"/>
              <a:gd name="connsiteX1" fmla="*/ 916647 w 1372959"/>
              <a:gd name="connsiteY1" fmla="*/ 916858 h 916857"/>
              <a:gd name="connsiteX2" fmla="*/ 0 w 1372959"/>
              <a:gd name="connsiteY2" fmla="*/ 0 h 916857"/>
              <a:gd name="connsiteX3" fmla="*/ 912627 w 1372959"/>
              <a:gd name="connsiteY3" fmla="*/ 0 h 916857"/>
              <a:gd name="connsiteX4" fmla="*/ 1372960 w 1372959"/>
              <a:gd name="connsiteY4" fmla="*/ 460333 h 9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959" h="916857">
                <a:moveTo>
                  <a:pt x="1372960" y="460333"/>
                </a:moveTo>
                <a:lnTo>
                  <a:pt x="916647" y="916858"/>
                </a:lnTo>
                <a:lnTo>
                  <a:pt x="0" y="0"/>
                </a:lnTo>
                <a:lnTo>
                  <a:pt x="912627" y="0"/>
                </a:lnTo>
                <a:lnTo>
                  <a:pt x="1372960" y="460333"/>
                </a:lnTo>
                <a:close/>
              </a:path>
            </a:pathLst>
          </a:custGeom>
          <a:solidFill>
            <a:schemeClr val="accent1"/>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9">
            <a:extLst>
              <a:ext uri="{FF2B5EF4-FFF2-40B4-BE49-F238E27FC236}">
                <a16:creationId xmlns:a16="http://schemas.microsoft.com/office/drawing/2014/main" id="{048EE216-B380-DCBB-4D5A-28CCD259FE2D}"/>
              </a:ext>
            </a:extLst>
          </p:cNvPr>
          <p:cNvSpPr/>
          <p:nvPr userDrawn="1"/>
        </p:nvSpPr>
        <p:spPr>
          <a:xfrm>
            <a:off x="7589900" y="0"/>
            <a:ext cx="3271932" cy="2338084"/>
          </a:xfrm>
          <a:custGeom>
            <a:avLst/>
            <a:gdLst>
              <a:gd name="connsiteX0" fmla="*/ 1598049 w 1598049"/>
              <a:gd name="connsiteY0" fmla="*/ 685634 h 1141947"/>
              <a:gd name="connsiteX1" fmla="*/ 1141524 w 1598049"/>
              <a:gd name="connsiteY1" fmla="*/ 1141947 h 1141947"/>
              <a:gd name="connsiteX2" fmla="*/ 0 w 1598049"/>
              <a:gd name="connsiteY2" fmla="*/ 0 h 1141947"/>
              <a:gd name="connsiteX3" fmla="*/ 912416 w 1598049"/>
              <a:gd name="connsiteY3" fmla="*/ 0 h 1141947"/>
              <a:gd name="connsiteX4" fmla="*/ 1598049 w 1598049"/>
              <a:gd name="connsiteY4" fmla="*/ 685634 h 1141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8049" h="1141947">
                <a:moveTo>
                  <a:pt x="1598049" y="685634"/>
                </a:moveTo>
                <a:lnTo>
                  <a:pt x="1141524" y="1141947"/>
                </a:lnTo>
                <a:lnTo>
                  <a:pt x="0" y="0"/>
                </a:lnTo>
                <a:lnTo>
                  <a:pt x="912416" y="0"/>
                </a:lnTo>
                <a:lnTo>
                  <a:pt x="1598049" y="685634"/>
                </a:lnTo>
                <a:close/>
              </a:path>
            </a:pathLst>
          </a:custGeom>
          <a:solidFill>
            <a:schemeClr val="bg1">
              <a:lumMod val="95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15772262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ver 3 (Light)">
    <p:bg>
      <p:bgPr>
        <a:solidFill>
          <a:schemeClr val="bg1"/>
        </a:solidFill>
        <a:effectLst/>
      </p:bgPr>
    </p:bg>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40943046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05" name="Group 104">
            <a:extLst>
              <a:ext uri="{FF2B5EF4-FFF2-40B4-BE49-F238E27FC236}">
                <a16:creationId xmlns:a16="http://schemas.microsoft.com/office/drawing/2014/main" id="{4A001AE1-8659-BE68-D13E-1749B7C6F739}"/>
              </a:ext>
            </a:extLst>
          </p:cNvPr>
          <p:cNvGrpSpPr/>
          <p:nvPr userDrawn="1"/>
        </p:nvGrpSpPr>
        <p:grpSpPr>
          <a:xfrm>
            <a:off x="4655194" y="1191140"/>
            <a:ext cx="875440" cy="693220"/>
            <a:chOff x="4655194" y="1191140"/>
            <a:chExt cx="875440" cy="693220"/>
          </a:xfrm>
        </p:grpSpPr>
        <p:sp>
          <p:nvSpPr>
            <p:cNvPr id="9" name="Oval 8">
              <a:extLst>
                <a:ext uri="{FF2B5EF4-FFF2-40B4-BE49-F238E27FC236}">
                  <a16:creationId xmlns:a16="http://schemas.microsoft.com/office/drawing/2014/main" id="{B25ED429-AE6A-B1A3-13DF-0807FF238451}"/>
                </a:ext>
              </a:extLst>
            </p:cNvPr>
            <p:cNvSpPr/>
            <p:nvPr/>
          </p:nvSpPr>
          <p:spPr bwMode="auto">
            <a:xfrm>
              <a:off x="4746304" y="1191140"/>
              <a:ext cx="693220" cy="69322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2000" b="0" i="0" u="none" strike="noStrike" kern="1200" cap="none" spc="0" normalizeH="0" baseline="0" noProof="0" err="1">
                <a:ln>
                  <a:noFill/>
                </a:ln>
                <a:solidFill>
                  <a:schemeClr val="tx2"/>
                </a:solidFill>
                <a:effectLst/>
                <a:uLnTx/>
                <a:uFillTx/>
                <a:latin typeface="Calibri" panose="020F0502020204030204"/>
                <a:ea typeface="+mn-ea"/>
                <a:cs typeface="Segoe UI" pitchFamily="34" charset="0"/>
              </a:endParaRPr>
            </a:p>
          </p:txBody>
        </p:sp>
        <p:sp>
          <p:nvSpPr>
            <p:cNvPr id="10" name="TextBox 9">
              <a:extLst>
                <a:ext uri="{FF2B5EF4-FFF2-40B4-BE49-F238E27FC236}">
                  <a16:creationId xmlns:a16="http://schemas.microsoft.com/office/drawing/2014/main" id="{4A86AB34-4D15-7377-D025-110BE01996D4}"/>
                </a:ext>
              </a:extLst>
            </p:cNvPr>
            <p:cNvSpPr txBox="1"/>
            <p:nvPr/>
          </p:nvSpPr>
          <p:spPr>
            <a:xfrm>
              <a:off x="4655194" y="1353084"/>
              <a:ext cx="875440"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2"/>
                  </a:solidFill>
                  <a:effectLst/>
                  <a:uLnTx/>
                  <a:uFillTx/>
                  <a:latin typeface="Segoe UI"/>
                  <a:ea typeface="+mn-ea"/>
                  <a:cs typeface="+mn-cs"/>
                </a:rPr>
                <a:t>1</a:t>
              </a:r>
            </a:p>
          </p:txBody>
        </p:sp>
      </p:grpSp>
      <p:grpSp>
        <p:nvGrpSpPr>
          <p:cNvPr id="12" name="Group 11">
            <a:extLst>
              <a:ext uri="{FF2B5EF4-FFF2-40B4-BE49-F238E27FC236}">
                <a16:creationId xmlns:a16="http://schemas.microsoft.com/office/drawing/2014/main" id="{BEE9EF4B-403F-24CD-7476-4B9CEC30288B}"/>
              </a:ext>
            </a:extLst>
          </p:cNvPr>
          <p:cNvGrpSpPr/>
          <p:nvPr/>
        </p:nvGrpSpPr>
        <p:grpSpPr>
          <a:xfrm>
            <a:off x="4655194" y="2491228"/>
            <a:ext cx="875439" cy="693220"/>
            <a:chOff x="4542890" y="2973275"/>
            <a:chExt cx="1122682" cy="889000"/>
          </a:xfrm>
        </p:grpSpPr>
        <p:sp>
          <p:nvSpPr>
            <p:cNvPr id="14" name="Oval 13">
              <a:extLst>
                <a:ext uri="{FF2B5EF4-FFF2-40B4-BE49-F238E27FC236}">
                  <a16:creationId xmlns:a16="http://schemas.microsoft.com/office/drawing/2014/main" id="{826C87C4-A125-7CE6-E5A4-CA32960ED41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chemeClr val="tx2"/>
                </a:solidFill>
                <a:effectLst/>
                <a:uLnTx/>
                <a:uFillTx/>
                <a:latin typeface="Calibri" panose="020F0502020204030204"/>
                <a:ea typeface="+mn-ea"/>
                <a:cs typeface="Segoe UI" pitchFamily="34" charset="0"/>
              </a:endParaRPr>
            </a:p>
          </p:txBody>
        </p:sp>
        <p:sp>
          <p:nvSpPr>
            <p:cNvPr id="15" name="TextBox 14">
              <a:extLst>
                <a:ext uri="{FF2B5EF4-FFF2-40B4-BE49-F238E27FC236}">
                  <a16:creationId xmlns:a16="http://schemas.microsoft.com/office/drawing/2014/main" id="{ABE076AC-7D9B-0DF2-53A3-6CE0BDEA6EF6}"/>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2"/>
                  </a:solidFill>
                  <a:effectLst/>
                  <a:uLnTx/>
                  <a:uFillTx/>
                  <a:latin typeface="Segoe UI"/>
                  <a:ea typeface="+mn-ea"/>
                  <a:cs typeface="+mn-cs"/>
                </a:rPr>
                <a:t>2</a:t>
              </a:r>
            </a:p>
          </p:txBody>
        </p:sp>
      </p:gr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r>
              <a:rPr lang="en-US" sz="5400" b="1">
                <a:solidFill>
                  <a:schemeClr val="tx2"/>
                </a:solidFill>
                <a:latin typeface="+mj-lt"/>
              </a:rPr>
              <a:t>Agenda</a:t>
            </a:r>
          </a:p>
        </p:txBody>
      </p:sp>
      <p:grpSp>
        <p:nvGrpSpPr>
          <p:cNvPr id="87" name="Group 86">
            <a:extLst>
              <a:ext uri="{FF2B5EF4-FFF2-40B4-BE49-F238E27FC236}">
                <a16:creationId xmlns:a16="http://schemas.microsoft.com/office/drawing/2014/main" id="{BFBAC349-3C49-7052-471D-B4179B5F42E5}"/>
              </a:ext>
            </a:extLst>
          </p:cNvPr>
          <p:cNvGrpSpPr/>
          <p:nvPr userDrawn="1"/>
        </p:nvGrpSpPr>
        <p:grpSpPr>
          <a:xfrm>
            <a:off x="4655192" y="3791316"/>
            <a:ext cx="875439" cy="693220"/>
            <a:chOff x="4542888" y="2973275"/>
            <a:chExt cx="1122682" cy="889000"/>
          </a:xfrm>
        </p:grpSpPr>
        <p:sp>
          <p:nvSpPr>
            <p:cNvPr id="89" name="Oval 88">
              <a:extLst>
                <a:ext uri="{FF2B5EF4-FFF2-40B4-BE49-F238E27FC236}">
                  <a16:creationId xmlns:a16="http://schemas.microsoft.com/office/drawing/2014/main" id="{4FA8D70B-7D7D-CBAB-81D5-170BDE9AB1B5}"/>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chemeClr val="tx2"/>
                </a:solidFill>
                <a:effectLst/>
                <a:uLnTx/>
                <a:uFillTx/>
                <a:latin typeface="Calibri" panose="020F0502020204030204"/>
                <a:ea typeface="+mn-ea"/>
                <a:cs typeface="Segoe UI" pitchFamily="34" charset="0"/>
              </a:endParaRPr>
            </a:p>
          </p:txBody>
        </p:sp>
        <p:sp>
          <p:nvSpPr>
            <p:cNvPr id="90" name="TextBox 89">
              <a:extLst>
                <a:ext uri="{FF2B5EF4-FFF2-40B4-BE49-F238E27FC236}">
                  <a16:creationId xmlns:a16="http://schemas.microsoft.com/office/drawing/2014/main" id="{E8898D7D-F01D-5294-4D87-F3517D23372B}"/>
                </a:ext>
              </a:extLst>
            </p:cNvPr>
            <p:cNvSpPr txBox="1"/>
            <p:nvPr userDrawn="1"/>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2"/>
                  </a:solidFill>
                  <a:effectLst/>
                  <a:uLnTx/>
                  <a:uFillTx/>
                  <a:latin typeface="Segoe UI"/>
                  <a:ea typeface="+mn-ea"/>
                  <a:cs typeface="+mn-cs"/>
                </a:rPr>
                <a:t>3</a:t>
              </a:r>
            </a:p>
          </p:txBody>
        </p:sp>
      </p:grpSp>
      <p:grpSp>
        <p:nvGrpSpPr>
          <p:cNvPr id="97" name="Group 96">
            <a:extLst>
              <a:ext uri="{FF2B5EF4-FFF2-40B4-BE49-F238E27FC236}">
                <a16:creationId xmlns:a16="http://schemas.microsoft.com/office/drawing/2014/main" id="{DBA52503-C894-6277-EE31-EF57BB111575}"/>
              </a:ext>
            </a:extLst>
          </p:cNvPr>
          <p:cNvGrpSpPr/>
          <p:nvPr/>
        </p:nvGrpSpPr>
        <p:grpSpPr>
          <a:xfrm>
            <a:off x="4655194" y="5091403"/>
            <a:ext cx="875439" cy="693220"/>
            <a:chOff x="4542890" y="2973275"/>
            <a:chExt cx="1122682" cy="889000"/>
          </a:xfrm>
        </p:grpSpPr>
        <p:sp>
          <p:nvSpPr>
            <p:cNvPr id="99" name="Oval 98">
              <a:extLst>
                <a:ext uri="{FF2B5EF4-FFF2-40B4-BE49-F238E27FC236}">
                  <a16:creationId xmlns:a16="http://schemas.microsoft.com/office/drawing/2014/main" id="{CDA04284-D495-8C1F-0D82-E5D538A6315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chemeClr val="tx2"/>
                </a:solidFill>
                <a:effectLst/>
                <a:uLnTx/>
                <a:uFillTx/>
                <a:latin typeface="Calibri" panose="020F0502020204030204"/>
                <a:ea typeface="+mn-ea"/>
                <a:cs typeface="Segoe UI" pitchFamily="34" charset="0"/>
              </a:endParaRPr>
            </a:p>
          </p:txBody>
        </p:sp>
        <p:sp>
          <p:nvSpPr>
            <p:cNvPr id="100" name="TextBox 99">
              <a:extLst>
                <a:ext uri="{FF2B5EF4-FFF2-40B4-BE49-F238E27FC236}">
                  <a16:creationId xmlns:a16="http://schemas.microsoft.com/office/drawing/2014/main" id="{645464B5-B1A2-C821-0236-3B1982AB0DB1}"/>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tx2"/>
                  </a:solidFill>
                  <a:effectLst/>
                  <a:uLnTx/>
                  <a:uFillTx/>
                  <a:latin typeface="Segoe UI"/>
                  <a:ea typeface="+mn-ea"/>
                  <a:cs typeface="+mn-cs"/>
                </a:rPr>
                <a:t>4</a:t>
              </a:r>
            </a:p>
          </p:txBody>
        </p:sp>
      </p:grpSp>
      <p:sp>
        <p:nvSpPr>
          <p:cNvPr id="101" name="Text Placeholder 2">
            <a:extLst>
              <a:ext uri="{FF2B5EF4-FFF2-40B4-BE49-F238E27FC236}">
                <a16:creationId xmlns:a16="http://schemas.microsoft.com/office/drawing/2014/main" id="{E8EC1362-0CB6-2ADF-991C-4E36B45C0928}"/>
              </a:ext>
            </a:extLst>
          </p:cNvPr>
          <p:cNvSpPr>
            <a:spLocks noGrp="1"/>
          </p:cNvSpPr>
          <p:nvPr>
            <p:ph type="body" sz="quarter" idx="10"/>
          </p:nvPr>
        </p:nvSpPr>
        <p:spPr>
          <a:xfrm>
            <a:off x="5656602" y="1399251"/>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
        <p:nvSpPr>
          <p:cNvPr id="102" name="Text Placeholder 2">
            <a:extLst>
              <a:ext uri="{FF2B5EF4-FFF2-40B4-BE49-F238E27FC236}">
                <a16:creationId xmlns:a16="http://schemas.microsoft.com/office/drawing/2014/main" id="{DB300B4E-15B0-3EC4-2E0C-DB32B767F4E3}"/>
              </a:ext>
            </a:extLst>
          </p:cNvPr>
          <p:cNvSpPr>
            <a:spLocks noGrp="1"/>
          </p:cNvSpPr>
          <p:nvPr>
            <p:ph type="body" sz="quarter" idx="11"/>
          </p:nvPr>
        </p:nvSpPr>
        <p:spPr>
          <a:xfrm>
            <a:off x="5656602" y="2689079"/>
            <a:ext cx="6070600" cy="307777"/>
          </a:xfrm>
        </p:spPr>
        <p:txBody>
          <a:bodyPr/>
          <a:lstStyle>
            <a:lvl1pPr marL="0" indent="0">
              <a:buNone/>
              <a:defRPr sz="2000">
                <a:solidFill>
                  <a:schemeClr val="tx2"/>
                </a:solidFill>
                <a:latin typeface="+mj-lt"/>
              </a:defRPr>
            </a:lvl1pPr>
          </a:lstStyle>
          <a:p>
            <a:pPr lvl="0"/>
            <a:r>
              <a:rPr lang="en-US"/>
              <a:t>Click to edit Master text styles</a:t>
            </a:r>
          </a:p>
        </p:txBody>
      </p:sp>
      <p:sp>
        <p:nvSpPr>
          <p:cNvPr id="103" name="Text Placeholder 2">
            <a:extLst>
              <a:ext uri="{FF2B5EF4-FFF2-40B4-BE49-F238E27FC236}">
                <a16:creationId xmlns:a16="http://schemas.microsoft.com/office/drawing/2014/main" id="{AD6785CC-4508-96E8-DD76-F2BEDCFF29E3}"/>
              </a:ext>
            </a:extLst>
          </p:cNvPr>
          <p:cNvSpPr>
            <a:spLocks noGrp="1"/>
          </p:cNvSpPr>
          <p:nvPr>
            <p:ph type="body" sz="quarter" idx="12"/>
          </p:nvPr>
        </p:nvSpPr>
        <p:spPr>
          <a:xfrm>
            <a:off x="5656602" y="4009685"/>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
        <p:nvSpPr>
          <p:cNvPr id="104" name="Text Placeholder 2">
            <a:extLst>
              <a:ext uri="{FF2B5EF4-FFF2-40B4-BE49-F238E27FC236}">
                <a16:creationId xmlns:a16="http://schemas.microsoft.com/office/drawing/2014/main" id="{D3E17AB8-A8BA-A7E1-7A4F-836B74379087}"/>
              </a:ext>
            </a:extLst>
          </p:cNvPr>
          <p:cNvSpPr>
            <a:spLocks noGrp="1"/>
          </p:cNvSpPr>
          <p:nvPr>
            <p:ph type="body" sz="quarter" idx="13"/>
          </p:nvPr>
        </p:nvSpPr>
        <p:spPr>
          <a:xfrm>
            <a:off x="5656602" y="5299514"/>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Tree>
    <p:extLst>
      <p:ext uri="{BB962C8B-B14F-4D97-AF65-F5344CB8AC3E}">
        <p14:creationId xmlns:p14="http://schemas.microsoft.com/office/powerpoint/2010/main" val="2365203196"/>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Agenda Custom">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r>
              <a:rPr lang="en-US" sz="5400" b="1">
                <a:solidFill>
                  <a:schemeClr val="tx2"/>
                </a:solidFill>
                <a:latin typeface="+mj-lt"/>
              </a:rPr>
              <a:t>Agenda</a:t>
            </a:r>
          </a:p>
        </p:txBody>
      </p:sp>
      <p:sp>
        <p:nvSpPr>
          <p:cNvPr id="88" name="Text Placeholder 2">
            <a:extLst>
              <a:ext uri="{FF2B5EF4-FFF2-40B4-BE49-F238E27FC236}">
                <a16:creationId xmlns:a16="http://schemas.microsoft.com/office/drawing/2014/main" id="{80CA7126-A722-4A6D-94E4-86D5D8B0DACC}"/>
              </a:ext>
            </a:extLst>
          </p:cNvPr>
          <p:cNvSpPr>
            <a:spLocks noGrp="1"/>
          </p:cNvSpPr>
          <p:nvPr>
            <p:ph type="body" sz="quarter" idx="10"/>
          </p:nvPr>
        </p:nvSpPr>
        <p:spPr>
          <a:xfrm>
            <a:off x="5656602" y="1399251"/>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
        <p:nvSpPr>
          <p:cNvPr id="89" name="Text Placeholder 2">
            <a:extLst>
              <a:ext uri="{FF2B5EF4-FFF2-40B4-BE49-F238E27FC236}">
                <a16:creationId xmlns:a16="http://schemas.microsoft.com/office/drawing/2014/main" id="{C91922D3-B3BD-6E24-7894-81A764EE130D}"/>
              </a:ext>
            </a:extLst>
          </p:cNvPr>
          <p:cNvSpPr>
            <a:spLocks noGrp="1"/>
          </p:cNvSpPr>
          <p:nvPr>
            <p:ph type="body" sz="quarter" idx="11"/>
          </p:nvPr>
        </p:nvSpPr>
        <p:spPr>
          <a:xfrm>
            <a:off x="5656602" y="2689079"/>
            <a:ext cx="6070600" cy="307777"/>
          </a:xfrm>
        </p:spPr>
        <p:txBody>
          <a:bodyPr/>
          <a:lstStyle>
            <a:lvl1pPr marL="0" indent="0">
              <a:buNone/>
              <a:defRPr sz="2000">
                <a:solidFill>
                  <a:schemeClr val="tx2"/>
                </a:solidFill>
                <a:latin typeface="+mj-lt"/>
              </a:defRPr>
            </a:lvl1pPr>
          </a:lstStyle>
          <a:p>
            <a:pPr lvl="0"/>
            <a:r>
              <a:rPr lang="en-US"/>
              <a:t>Click to edit Master text styles</a:t>
            </a:r>
          </a:p>
        </p:txBody>
      </p:sp>
      <p:sp>
        <p:nvSpPr>
          <p:cNvPr id="90" name="Text Placeholder 2">
            <a:extLst>
              <a:ext uri="{FF2B5EF4-FFF2-40B4-BE49-F238E27FC236}">
                <a16:creationId xmlns:a16="http://schemas.microsoft.com/office/drawing/2014/main" id="{D0BA5C99-C35F-4CB1-F304-4E0A03ADA13D}"/>
              </a:ext>
            </a:extLst>
          </p:cNvPr>
          <p:cNvSpPr>
            <a:spLocks noGrp="1"/>
          </p:cNvSpPr>
          <p:nvPr>
            <p:ph type="body" sz="quarter" idx="12"/>
          </p:nvPr>
        </p:nvSpPr>
        <p:spPr>
          <a:xfrm>
            <a:off x="5656602" y="4009685"/>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
        <p:nvSpPr>
          <p:cNvPr id="91" name="Text Placeholder 2">
            <a:extLst>
              <a:ext uri="{FF2B5EF4-FFF2-40B4-BE49-F238E27FC236}">
                <a16:creationId xmlns:a16="http://schemas.microsoft.com/office/drawing/2014/main" id="{01D53BFC-2D97-154F-8FFE-EE1BE62B5442}"/>
              </a:ext>
            </a:extLst>
          </p:cNvPr>
          <p:cNvSpPr>
            <a:spLocks noGrp="1"/>
          </p:cNvSpPr>
          <p:nvPr>
            <p:ph type="body" sz="quarter" idx="13"/>
          </p:nvPr>
        </p:nvSpPr>
        <p:spPr>
          <a:xfrm>
            <a:off x="5656602" y="5299514"/>
            <a:ext cx="6070600" cy="276999"/>
          </a:xfrm>
        </p:spPr>
        <p:txBody>
          <a:bodyPr/>
          <a:lstStyle>
            <a:lvl1pPr marL="0" indent="0">
              <a:buNone/>
              <a:defRPr sz="1800">
                <a:solidFill>
                  <a:schemeClr val="tx2"/>
                </a:solidFill>
                <a:latin typeface="+mj-lt"/>
              </a:defRPr>
            </a:lvl1pPr>
          </a:lstStyle>
          <a:p>
            <a:pPr lvl="0"/>
            <a:r>
              <a:rPr lang="en-US"/>
              <a:t>Click to edit Master text styles</a:t>
            </a:r>
          </a:p>
        </p:txBody>
      </p:sp>
    </p:spTree>
    <p:extLst>
      <p:ext uri="{BB962C8B-B14F-4D97-AF65-F5344CB8AC3E}">
        <p14:creationId xmlns:p14="http://schemas.microsoft.com/office/powerpoint/2010/main" val="1743160422"/>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Section Divide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D844777-CE79-0284-5BE2-894F11F01939}"/>
              </a:ext>
            </a:extLst>
          </p:cNvPr>
          <p:cNvSpPr/>
          <p:nvPr userDrawn="1"/>
        </p:nvSpPr>
        <p:spPr>
          <a:xfrm>
            <a:off x="531361" y="4955412"/>
            <a:ext cx="1462540" cy="1390022"/>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pattFill prst="wdDnDiag">
            <a:fgClr>
              <a:schemeClr val="accent2">
                <a:lumMod val="20000"/>
                <a:lumOff val="80000"/>
              </a:schemeClr>
            </a:fgClr>
            <a:bgClr>
              <a:schemeClr val="bg1"/>
            </a:bgClr>
          </a:pattFill>
          <a:ln w="14405"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0AF8181F-29BE-6A80-09A3-61738088E5A7}"/>
              </a:ext>
            </a:extLst>
          </p:cNvPr>
          <p:cNvSpPr/>
          <p:nvPr userDrawn="1"/>
        </p:nvSpPr>
        <p:spPr>
          <a:xfrm flipV="1">
            <a:off x="1" y="2085662"/>
            <a:ext cx="12191998" cy="3282750"/>
          </a:xfrm>
          <a:custGeom>
            <a:avLst/>
            <a:gdLst>
              <a:gd name="connsiteX0" fmla="*/ 225390 w 12191998"/>
              <a:gd name="connsiteY0" fmla="*/ 3282750 h 3282750"/>
              <a:gd name="connsiteX1" fmla="*/ 9880096 w 12191998"/>
              <a:gd name="connsiteY1" fmla="*/ 3282750 h 3282750"/>
              <a:gd name="connsiteX2" fmla="*/ 10320199 w 12191998"/>
              <a:gd name="connsiteY2" fmla="*/ 3100060 h 3282750"/>
              <a:gd name="connsiteX3" fmla="*/ 12191998 w 12191998"/>
              <a:gd name="connsiteY3" fmla="*/ 1221634 h 3282750"/>
              <a:gd name="connsiteX4" fmla="*/ 12191998 w 12191998"/>
              <a:gd name="connsiteY4" fmla="*/ 1523 h 3282750"/>
              <a:gd name="connsiteX5" fmla="*/ 11409355 w 12191998"/>
              <a:gd name="connsiteY5" fmla="*/ 1523 h 3282750"/>
              <a:gd name="connsiteX6" fmla="*/ 11410872 w 12191998"/>
              <a:gd name="connsiteY6" fmla="*/ 0 h 3282750"/>
              <a:gd name="connsiteX7" fmla="*/ 9138442 w 12191998"/>
              <a:gd name="connsiteY7" fmla="*/ 0 h 3282750"/>
              <a:gd name="connsiteX8" fmla="*/ 6866012 w 12191998"/>
              <a:gd name="connsiteY8" fmla="*/ 0 h 3282750"/>
              <a:gd name="connsiteX9" fmla="*/ 5045748 w 12191998"/>
              <a:gd name="connsiteY9" fmla="*/ 0 h 3282750"/>
              <a:gd name="connsiteX10" fmla="*/ 4593580 w 12191998"/>
              <a:gd name="connsiteY10" fmla="*/ 0 h 3282750"/>
              <a:gd name="connsiteX11" fmla="*/ 2773318 w 12191998"/>
              <a:gd name="connsiteY11" fmla="*/ 0 h 3282750"/>
              <a:gd name="connsiteX12" fmla="*/ 500887 w 12191998"/>
              <a:gd name="connsiteY12" fmla="*/ 0 h 3282750"/>
              <a:gd name="connsiteX13" fmla="*/ 0 w 12191998"/>
              <a:gd name="connsiteY13" fmla="*/ 0 h 3282750"/>
              <a:gd name="connsiteX14" fmla="*/ 0 w 12191998"/>
              <a:gd name="connsiteY14" fmla="*/ 3282749 h 3282750"/>
              <a:gd name="connsiteX15" fmla="*/ 225390 w 12191998"/>
              <a:gd name="connsiteY15" fmla="*/ 3282749 h 328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1998" h="3282750">
                <a:moveTo>
                  <a:pt x="225390" y="3282750"/>
                </a:moveTo>
                <a:lnTo>
                  <a:pt x="9880096" y="3282750"/>
                </a:lnTo>
                <a:cubicBezTo>
                  <a:pt x="10045266" y="3282750"/>
                  <a:pt x="10203546" y="3217012"/>
                  <a:pt x="10320199" y="3100060"/>
                </a:cubicBezTo>
                <a:lnTo>
                  <a:pt x="12191998" y="1221634"/>
                </a:lnTo>
                <a:lnTo>
                  <a:pt x="12191998" y="1523"/>
                </a:lnTo>
                <a:lnTo>
                  <a:pt x="11409355" y="1523"/>
                </a:lnTo>
                <a:lnTo>
                  <a:pt x="11410872" y="0"/>
                </a:lnTo>
                <a:lnTo>
                  <a:pt x="9138442" y="0"/>
                </a:lnTo>
                <a:lnTo>
                  <a:pt x="6866012" y="0"/>
                </a:lnTo>
                <a:lnTo>
                  <a:pt x="5045748" y="0"/>
                </a:lnTo>
                <a:lnTo>
                  <a:pt x="4593580" y="0"/>
                </a:lnTo>
                <a:lnTo>
                  <a:pt x="2773318" y="0"/>
                </a:lnTo>
                <a:lnTo>
                  <a:pt x="500887" y="0"/>
                </a:lnTo>
                <a:lnTo>
                  <a:pt x="0" y="0"/>
                </a:lnTo>
                <a:lnTo>
                  <a:pt x="0" y="3282749"/>
                </a:lnTo>
                <a:lnTo>
                  <a:pt x="225390" y="3282749"/>
                </a:lnTo>
                <a:close/>
              </a:path>
            </a:pathLst>
          </a:custGeom>
          <a:solidFill>
            <a:schemeClr val="bg1">
              <a:lumMod val="9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Freeform: Shape 4">
            <a:extLst>
              <a:ext uri="{FF2B5EF4-FFF2-40B4-BE49-F238E27FC236}">
                <a16:creationId xmlns:a16="http://schemas.microsoft.com/office/drawing/2014/main" id="{B3C25D0A-1F33-776E-6F3E-6A0A063F92B0}"/>
              </a:ext>
            </a:extLst>
          </p:cNvPr>
          <p:cNvSpPr/>
          <p:nvPr userDrawn="1"/>
        </p:nvSpPr>
        <p:spPr>
          <a:xfrm flipV="1">
            <a:off x="7329714" y="0"/>
            <a:ext cx="4862286" cy="3709134"/>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solidFill>
            <a:schemeClr val="bg2">
              <a:lumMod val="20000"/>
              <a:lumOff val="80000"/>
              <a:alpha val="30000"/>
            </a:schemeClr>
          </a:solidFill>
          <a:ln w="14405"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0652A53A-E401-C01D-5589-E40F2FCFFE2A}"/>
              </a:ext>
            </a:extLst>
          </p:cNvPr>
          <p:cNvGrpSpPr/>
          <p:nvPr userDrawn="1"/>
        </p:nvGrpSpPr>
        <p:grpSpPr>
          <a:xfrm>
            <a:off x="10348517" y="5559865"/>
            <a:ext cx="1843479" cy="1298140"/>
            <a:chOff x="10348517" y="5559865"/>
            <a:chExt cx="1843479" cy="1298140"/>
          </a:xfrm>
        </p:grpSpPr>
        <p:grpSp>
          <p:nvGrpSpPr>
            <p:cNvPr id="10" name="Graphic 8">
              <a:extLst>
                <a:ext uri="{FF2B5EF4-FFF2-40B4-BE49-F238E27FC236}">
                  <a16:creationId xmlns:a16="http://schemas.microsoft.com/office/drawing/2014/main" id="{F8016201-D7C6-68F7-DEA4-AD786CC9681A}"/>
                </a:ext>
              </a:extLst>
            </p:cNvPr>
            <p:cNvGrpSpPr/>
            <p:nvPr/>
          </p:nvGrpSpPr>
          <p:grpSpPr>
            <a:xfrm flipH="1">
              <a:off x="10348517" y="5687417"/>
              <a:ext cx="1563963" cy="1170588"/>
              <a:chOff x="5302292" y="8602600"/>
              <a:chExt cx="1381243" cy="1033826"/>
            </a:xfrm>
          </p:grpSpPr>
          <p:sp>
            <p:nvSpPr>
              <p:cNvPr id="16" name="Freeform: Shape 15">
                <a:extLst>
                  <a:ext uri="{FF2B5EF4-FFF2-40B4-BE49-F238E27FC236}">
                    <a16:creationId xmlns:a16="http://schemas.microsoft.com/office/drawing/2014/main" id="{2C93684E-892F-CA9D-9DE8-79F3C0DE070D}"/>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F6FE72EB-4EE6-3B97-4A09-5A81889ACEEB}"/>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26AF702-A088-3F6E-FBA1-B7AA82AD143C}"/>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7DF3AA3-8EA8-90A3-ECB5-80DBADEB446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grpSp>
        <p:grpSp>
          <p:nvGrpSpPr>
            <p:cNvPr id="11" name="Graphic 8">
              <a:extLst>
                <a:ext uri="{FF2B5EF4-FFF2-40B4-BE49-F238E27FC236}">
                  <a16:creationId xmlns:a16="http://schemas.microsoft.com/office/drawing/2014/main" id="{AC3289CF-09B3-7069-4B76-09588AF84DDF}"/>
                </a:ext>
              </a:extLst>
            </p:cNvPr>
            <p:cNvGrpSpPr/>
            <p:nvPr/>
          </p:nvGrpSpPr>
          <p:grpSpPr>
            <a:xfrm flipH="1">
              <a:off x="11280562" y="5559865"/>
              <a:ext cx="911434" cy="1298132"/>
              <a:chOff x="5055426" y="8489952"/>
              <a:chExt cx="804949" cy="1146469"/>
            </a:xfrm>
          </p:grpSpPr>
          <p:sp>
            <p:nvSpPr>
              <p:cNvPr id="12" name="Freeform: Shape 11">
                <a:extLst>
                  <a:ext uri="{FF2B5EF4-FFF2-40B4-BE49-F238E27FC236}">
                    <a16:creationId xmlns:a16="http://schemas.microsoft.com/office/drawing/2014/main" id="{7A33D4D5-8187-BD37-1867-EBA824583467}"/>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E8E5DF6-B228-1927-D581-550B588CDB68}"/>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F4889C4-3E2A-6838-32BC-1A667153D4EF}"/>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5CCD32A-5E75-A627-E14D-6F44D12504A3}"/>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bg1">
                    <a:lumMod val="85000"/>
                  </a:schemeClr>
                </a:solidFill>
                <a:prstDash val="solid"/>
                <a:miter/>
              </a:ln>
            </p:spPr>
            <p:txBody>
              <a:bodyPr rtlCol="0" anchor="ctr"/>
              <a:lstStyle/>
              <a:p>
                <a:endParaRPr lang="en-US"/>
              </a:p>
            </p:txBody>
          </p:sp>
        </p:grpSp>
      </p:grpSp>
      <p:pic>
        <p:nvPicPr>
          <p:cNvPr id="20" name="Graphic 19">
            <a:extLst>
              <a:ext uri="{FF2B5EF4-FFF2-40B4-BE49-F238E27FC236}">
                <a16:creationId xmlns:a16="http://schemas.microsoft.com/office/drawing/2014/main" id="{CF0D4489-DE7F-FE2F-298A-D109E1B47D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19161" y="2357437"/>
            <a:ext cx="5866264" cy="423863"/>
          </a:xfrm>
          <a:prstGeom prst="rect">
            <a:avLst/>
          </a:prstGeom>
        </p:spPr>
      </p:pic>
      <p:sp>
        <p:nvSpPr>
          <p:cNvPr id="2" name="Title 1">
            <a:extLst>
              <a:ext uri="{FF2B5EF4-FFF2-40B4-BE49-F238E27FC236}">
                <a16:creationId xmlns:a16="http://schemas.microsoft.com/office/drawing/2014/main" id="{F1136817-8D12-7A19-C49E-B7812A53F312}"/>
              </a:ext>
            </a:extLst>
          </p:cNvPr>
          <p:cNvSpPr>
            <a:spLocks noGrp="1"/>
          </p:cNvSpPr>
          <p:nvPr>
            <p:ph type="title"/>
          </p:nvPr>
        </p:nvSpPr>
        <p:spPr>
          <a:xfrm>
            <a:off x="604894" y="3388484"/>
            <a:ext cx="11018520" cy="677108"/>
          </a:xfrm>
        </p:spPr>
        <p:txBody>
          <a:bodyPr anchor="ctr"/>
          <a:lstStyle>
            <a:lvl1pPr>
              <a:defRPr sz="4400">
                <a:solidFill>
                  <a:schemeClr val="bg2"/>
                </a:solidFill>
              </a:defRPr>
            </a:lvl1pPr>
          </a:lstStyle>
          <a:p>
            <a:r>
              <a:rPr lang="en-US"/>
              <a:t>Click to edit Master title style</a:t>
            </a:r>
          </a:p>
        </p:txBody>
      </p:sp>
    </p:spTree>
    <p:extLst>
      <p:ext uri="{BB962C8B-B14F-4D97-AF65-F5344CB8AC3E}">
        <p14:creationId xmlns:p14="http://schemas.microsoft.com/office/powerpoint/2010/main" val="2316839985"/>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rvice Experience">
    <p:spTree>
      <p:nvGrpSpPr>
        <p:cNvPr id="1" name=""/>
        <p:cNvGrpSpPr/>
        <p:nvPr/>
      </p:nvGrpSpPr>
      <p:grpSpPr>
        <a:xfrm>
          <a:off x="0" y="0"/>
          <a:ext cx="0" cy="0"/>
          <a:chOff x="0" y="0"/>
          <a:chExt cx="0" cy="0"/>
        </a:xfrm>
      </p:grpSpPr>
      <p:sp>
        <p:nvSpPr>
          <p:cNvPr id="65" name="Text Placeholder 64">
            <a:extLst>
              <a:ext uri="{FF2B5EF4-FFF2-40B4-BE49-F238E27FC236}">
                <a16:creationId xmlns:a16="http://schemas.microsoft.com/office/drawing/2014/main" id="{1A5378FA-E20A-AEE6-943C-6237A15CE89C}"/>
              </a:ext>
            </a:extLst>
          </p:cNvPr>
          <p:cNvSpPr>
            <a:spLocks noGrp="1"/>
          </p:cNvSpPr>
          <p:nvPr>
            <p:ph type="body" sz="quarter" idx="10"/>
          </p:nvPr>
        </p:nvSpPr>
        <p:spPr>
          <a:xfrm>
            <a:off x="588263" y="1303528"/>
            <a:ext cx="9736094" cy="1719074"/>
          </a:xfrm>
          <a:prstGeom prst="roundRect">
            <a:avLst>
              <a:gd name="adj" fmla="val 7802"/>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marL="0" indent="0" algn="ctr">
              <a:buNone/>
              <a:defRPr kumimoji="0" lang="en-US" sz="2000" b="0" i="0" u="none" strike="noStrike" cap="none" normalizeH="0" dirty="0" smtClean="0">
                <a:ln>
                  <a:noFill/>
                </a:ln>
                <a:solidFill>
                  <a:srgbClr val="F8F8F8"/>
                </a:solidFill>
                <a:effectLst/>
                <a:uLnTx/>
                <a:uFillTx/>
                <a:latin typeface="+mn-lt"/>
              </a:defRPr>
            </a:lvl1pPr>
            <a:lvl2pPr>
              <a:defRPr lang="en-US" sz="1800" dirty="0" smtClean="0">
                <a:solidFill>
                  <a:sysClr val="windowText" lastClr="000000"/>
                </a:solidFill>
              </a:defRPr>
            </a:lvl2pPr>
            <a:lvl3pPr>
              <a:defRPr lang="en-US" sz="1800" dirty="0" smtClean="0">
                <a:solidFill>
                  <a:sysClr val="windowText" lastClr="000000"/>
                </a:solidFill>
              </a:defRPr>
            </a:lvl3pPr>
            <a:lvl4pPr>
              <a:defRPr lang="en-US" sz="1800" dirty="0" smtClean="0">
                <a:solidFill>
                  <a:sysClr val="windowText" lastClr="000000"/>
                </a:solidFill>
              </a:defRPr>
            </a:lvl4pPr>
            <a:lvl5pPr>
              <a:defRPr lang="en-US" sz="1800" dirty="0">
                <a:solidFill>
                  <a:sysClr val="windowText" lastClr="000000"/>
                </a:solidFill>
              </a:defRPr>
            </a:lvl5pPr>
          </a:lstStyle>
          <a:p>
            <a:pPr marL="228600" lvl="0" indent="-228600" defTabSz="932472" fontAlgn="base">
              <a:lnSpc>
                <a:spcPct val="110000"/>
              </a:lnSpc>
              <a:spcBef>
                <a:spcPct val="0"/>
              </a:spcBef>
              <a:spcAft>
                <a:spcPct val="0"/>
              </a:spcAft>
              <a:buSzTx/>
            </a:pPr>
            <a:endParaRPr lang="en-US"/>
          </a:p>
        </p:txBody>
      </p:sp>
      <p:sp>
        <p:nvSpPr>
          <p:cNvPr id="88" name="Text Placeholder 64">
            <a:extLst>
              <a:ext uri="{FF2B5EF4-FFF2-40B4-BE49-F238E27FC236}">
                <a16:creationId xmlns:a16="http://schemas.microsoft.com/office/drawing/2014/main" id="{6C8466A7-95B5-6740-955E-ECB144EDE9B6}"/>
              </a:ext>
            </a:extLst>
          </p:cNvPr>
          <p:cNvSpPr>
            <a:spLocks noGrp="1"/>
          </p:cNvSpPr>
          <p:nvPr>
            <p:ph type="body" sz="quarter" idx="31"/>
          </p:nvPr>
        </p:nvSpPr>
        <p:spPr>
          <a:xfrm>
            <a:off x="799882" y="1515237"/>
            <a:ext cx="9312856" cy="1298449"/>
          </a:xfrm>
          <a:prstGeom prst="roundRect">
            <a:avLst>
              <a:gd name="adj" fmla="val 7802"/>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US" sz="2000" b="0" i="0" u="none" strike="noStrike" cap="none" normalizeH="0" dirty="0" smtClean="0">
                <a:ln>
                  <a:noFill/>
                </a:ln>
                <a:solidFill>
                  <a:srgbClr val="F8F8F8"/>
                </a:solidFill>
                <a:effectLst/>
                <a:uLnTx/>
                <a:uFillTx/>
                <a:latin typeface="Calibri" panose="020F0502020204030204"/>
                <a:cs typeface="Segoe UI" pitchFamily="34" charset="0"/>
              </a:defRPr>
            </a:lvl1pPr>
          </a:lstStyle>
          <a:p>
            <a:pPr marL="0" lvl="0" indent="0" algn="ctr" defTabSz="932472" fontAlgn="base">
              <a:lnSpc>
                <a:spcPct val="110000"/>
              </a:lnSpc>
              <a:spcBef>
                <a:spcPct val="0"/>
              </a:spcBef>
              <a:spcAft>
                <a:spcPct val="0"/>
              </a:spcAft>
              <a:buSzTx/>
              <a:buFont typeface="Arial" panose="020B0604020202020204" pitchFamily="34" charset="0"/>
              <a:buNone/>
            </a:pPr>
            <a:endParaRPr lang="en-US"/>
          </a:p>
        </p:txBody>
      </p:sp>
      <p:sp>
        <p:nvSpPr>
          <p:cNvPr id="2" name="Title 1">
            <a:extLst>
              <a:ext uri="{FF2B5EF4-FFF2-40B4-BE49-F238E27FC236}">
                <a16:creationId xmlns:a16="http://schemas.microsoft.com/office/drawing/2014/main" id="{D0AAD849-7CFE-4AF7-A7C5-6BBD50C88C1A}"/>
              </a:ext>
            </a:extLst>
          </p:cNvPr>
          <p:cNvSpPr>
            <a:spLocks noGrp="1"/>
          </p:cNvSpPr>
          <p:nvPr userDrawn="1">
            <p:ph type="title"/>
          </p:nvPr>
        </p:nvSpPr>
        <p:spPr/>
        <p:txBody>
          <a:bodyPr/>
          <a:lstStyle/>
          <a:p>
            <a:r>
              <a:rPr lang="en-US"/>
              <a:t>Click to edit Master title style</a:t>
            </a:r>
          </a:p>
        </p:txBody>
      </p:sp>
      <p:sp>
        <p:nvSpPr>
          <p:cNvPr id="75" name="Picture Placeholder 56">
            <a:extLst>
              <a:ext uri="{FF2B5EF4-FFF2-40B4-BE49-F238E27FC236}">
                <a16:creationId xmlns:a16="http://schemas.microsoft.com/office/drawing/2014/main" id="{815DAE2C-3186-2DBD-0901-D9D2DD456A11}"/>
              </a:ext>
            </a:extLst>
          </p:cNvPr>
          <p:cNvSpPr>
            <a:spLocks noGrp="1"/>
          </p:cNvSpPr>
          <p:nvPr userDrawn="1">
            <p:ph type="pic" sz="quarter" idx="25" hasCustomPrompt="1"/>
          </p:nvPr>
        </p:nvSpPr>
        <p:spPr>
          <a:xfrm>
            <a:off x="1523956"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7" name="Picture Placeholder 56">
            <a:extLst>
              <a:ext uri="{FF2B5EF4-FFF2-40B4-BE49-F238E27FC236}">
                <a16:creationId xmlns:a16="http://schemas.microsoft.com/office/drawing/2014/main" id="{6930F3DD-E6FB-AE7B-2F98-F8A54A7AFDEC}"/>
              </a:ext>
            </a:extLst>
          </p:cNvPr>
          <p:cNvSpPr>
            <a:spLocks noGrp="1"/>
          </p:cNvSpPr>
          <p:nvPr userDrawn="1">
            <p:ph type="pic" sz="quarter" idx="26" hasCustomPrompt="1"/>
          </p:nvPr>
        </p:nvSpPr>
        <p:spPr>
          <a:xfrm>
            <a:off x="3349317"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8" name="Picture Placeholder 56">
            <a:extLst>
              <a:ext uri="{FF2B5EF4-FFF2-40B4-BE49-F238E27FC236}">
                <a16:creationId xmlns:a16="http://schemas.microsoft.com/office/drawing/2014/main" id="{CE08CA08-58F3-4EC1-3890-D00E7FCCBCAA}"/>
              </a:ext>
            </a:extLst>
          </p:cNvPr>
          <p:cNvSpPr>
            <a:spLocks noGrp="1"/>
          </p:cNvSpPr>
          <p:nvPr userDrawn="1">
            <p:ph type="pic" sz="quarter" idx="27" hasCustomPrompt="1"/>
          </p:nvPr>
        </p:nvSpPr>
        <p:spPr>
          <a:xfrm>
            <a:off x="5174678"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9" name="Picture Placeholder 56">
            <a:extLst>
              <a:ext uri="{FF2B5EF4-FFF2-40B4-BE49-F238E27FC236}">
                <a16:creationId xmlns:a16="http://schemas.microsoft.com/office/drawing/2014/main" id="{C9D7F5A7-AD7A-540D-1083-37A090BE4869}"/>
              </a:ext>
            </a:extLst>
          </p:cNvPr>
          <p:cNvSpPr>
            <a:spLocks noGrp="1"/>
          </p:cNvSpPr>
          <p:nvPr userDrawn="1">
            <p:ph type="pic" sz="quarter" idx="28" hasCustomPrompt="1"/>
          </p:nvPr>
        </p:nvSpPr>
        <p:spPr>
          <a:xfrm>
            <a:off x="7000039"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80" name="Picture Placeholder 56">
            <a:extLst>
              <a:ext uri="{FF2B5EF4-FFF2-40B4-BE49-F238E27FC236}">
                <a16:creationId xmlns:a16="http://schemas.microsoft.com/office/drawing/2014/main" id="{4FAB11E7-74B5-F506-129D-1D190E7EA688}"/>
              </a:ext>
            </a:extLst>
          </p:cNvPr>
          <p:cNvSpPr>
            <a:spLocks noGrp="1"/>
          </p:cNvSpPr>
          <p:nvPr userDrawn="1">
            <p:ph type="pic" sz="quarter" idx="29" hasCustomPrompt="1"/>
          </p:nvPr>
        </p:nvSpPr>
        <p:spPr>
          <a:xfrm>
            <a:off x="8825401"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81" name="Text Placeholder 64">
            <a:extLst>
              <a:ext uri="{FF2B5EF4-FFF2-40B4-BE49-F238E27FC236}">
                <a16:creationId xmlns:a16="http://schemas.microsoft.com/office/drawing/2014/main" id="{631E6F77-01FB-2800-555A-AC8B02B0832A}"/>
              </a:ext>
            </a:extLst>
          </p:cNvPr>
          <p:cNvSpPr>
            <a:spLocks noGrp="1"/>
          </p:cNvSpPr>
          <p:nvPr userDrawn="1">
            <p:ph type="body" sz="quarter" idx="30"/>
          </p:nvPr>
        </p:nvSpPr>
        <p:spPr>
          <a:xfrm>
            <a:off x="588263" y="3204672"/>
            <a:ext cx="9736094" cy="3363465"/>
          </a:xfrm>
          <a:prstGeom prst="roundRect">
            <a:avLst>
              <a:gd name="adj" fmla="val 396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marL="0" indent="0" algn="ctr">
              <a:buNone/>
              <a:defRPr kumimoji="0" lang="en-US" sz="2000" b="0" i="0" u="none" strike="noStrike" cap="none" normalizeH="0" dirty="0" smtClean="0">
                <a:ln>
                  <a:noFill/>
                </a:ln>
                <a:solidFill>
                  <a:srgbClr val="FAFAFA"/>
                </a:solidFill>
                <a:effectLst/>
                <a:uLnTx/>
                <a:uFillTx/>
                <a:latin typeface="+mn-lt"/>
              </a:defRPr>
            </a:lvl1pPr>
            <a:lvl2pPr>
              <a:defRPr lang="en-US" sz="1800" dirty="0" smtClean="0">
                <a:solidFill>
                  <a:sysClr val="windowText" lastClr="000000"/>
                </a:solidFill>
              </a:defRPr>
            </a:lvl2pPr>
            <a:lvl3pPr>
              <a:defRPr lang="en-US" sz="1800" dirty="0" smtClean="0">
                <a:solidFill>
                  <a:sysClr val="windowText" lastClr="000000"/>
                </a:solidFill>
              </a:defRPr>
            </a:lvl3pPr>
            <a:lvl4pPr>
              <a:defRPr lang="en-US" sz="1800" dirty="0" smtClean="0">
                <a:solidFill>
                  <a:sysClr val="windowText" lastClr="000000"/>
                </a:solidFill>
              </a:defRPr>
            </a:lvl4pPr>
            <a:lvl5pPr>
              <a:defRPr lang="en-US" sz="1800" dirty="0">
                <a:solidFill>
                  <a:sysClr val="windowText" lastClr="000000"/>
                </a:solidFill>
              </a:defRPr>
            </a:lvl5pPr>
          </a:lstStyle>
          <a:p>
            <a:pPr marL="228600" lvl="0" indent="-228600" defTabSz="932472" fontAlgn="base">
              <a:lnSpc>
                <a:spcPct val="110000"/>
              </a:lnSpc>
              <a:spcBef>
                <a:spcPct val="0"/>
              </a:spcBef>
              <a:spcAft>
                <a:spcPct val="0"/>
              </a:spcAft>
              <a:buSzTx/>
            </a:pPr>
            <a:endParaRPr lang="en-US"/>
          </a:p>
        </p:txBody>
      </p:sp>
      <p:sp>
        <p:nvSpPr>
          <p:cNvPr id="89" name="Text Placeholder 64">
            <a:extLst>
              <a:ext uri="{FF2B5EF4-FFF2-40B4-BE49-F238E27FC236}">
                <a16:creationId xmlns:a16="http://schemas.microsoft.com/office/drawing/2014/main" id="{348CC9D6-A879-61D8-076A-EB323D00AD71}"/>
              </a:ext>
            </a:extLst>
          </p:cNvPr>
          <p:cNvSpPr>
            <a:spLocks noGrp="1"/>
          </p:cNvSpPr>
          <p:nvPr userDrawn="1">
            <p:ph type="body" sz="quarter" idx="32"/>
          </p:nvPr>
        </p:nvSpPr>
        <p:spPr>
          <a:xfrm>
            <a:off x="799882" y="3408435"/>
            <a:ext cx="9312856" cy="2955940"/>
          </a:xfrm>
          <a:prstGeom prst="roundRect">
            <a:avLst>
              <a:gd name="adj" fmla="val 3506"/>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US" sz="2000" b="0" i="0" u="none" strike="noStrike" cap="none" normalizeH="0" dirty="0" smtClean="0">
                <a:ln>
                  <a:noFill/>
                </a:ln>
                <a:solidFill>
                  <a:srgbClr val="F9F9F9"/>
                </a:solidFill>
                <a:effectLst/>
                <a:uLnTx/>
                <a:uFillTx/>
                <a:latin typeface="Calibri" panose="020F0502020204030204"/>
                <a:cs typeface="Segoe UI" pitchFamily="34" charset="0"/>
              </a:defRPr>
            </a:lvl1pPr>
          </a:lstStyle>
          <a:p>
            <a:pPr marL="0" lvl="0" indent="0" algn="ctr" defTabSz="932472" fontAlgn="base">
              <a:lnSpc>
                <a:spcPct val="110000"/>
              </a:lnSpc>
              <a:spcBef>
                <a:spcPct val="0"/>
              </a:spcBef>
              <a:spcAft>
                <a:spcPct val="0"/>
              </a:spcAft>
              <a:buSzTx/>
              <a:buFont typeface="Arial" panose="020B0604020202020204" pitchFamily="34" charset="0"/>
              <a:buNone/>
            </a:pPr>
            <a:endParaRPr lang="en-US"/>
          </a:p>
        </p:txBody>
      </p:sp>
      <p:sp>
        <p:nvSpPr>
          <p:cNvPr id="91" name="Text Placeholder 64">
            <a:extLst>
              <a:ext uri="{FF2B5EF4-FFF2-40B4-BE49-F238E27FC236}">
                <a16:creationId xmlns:a16="http://schemas.microsoft.com/office/drawing/2014/main" id="{1FDAB499-40EB-D6F1-2DED-0585C4144F30}"/>
              </a:ext>
            </a:extLst>
          </p:cNvPr>
          <p:cNvSpPr>
            <a:spLocks noGrp="1"/>
          </p:cNvSpPr>
          <p:nvPr userDrawn="1">
            <p:ph type="body" sz="quarter" idx="34"/>
          </p:nvPr>
        </p:nvSpPr>
        <p:spPr>
          <a:xfrm rot="5400000">
            <a:off x="427232" y="3937478"/>
            <a:ext cx="1289124" cy="543824"/>
          </a:xfrm>
          <a:prstGeom prst="round2SameRect">
            <a:avLst>
              <a:gd name="adj1" fmla="val 10570"/>
              <a:gd name="adj2" fmla="val 0"/>
            </a:avLst>
          </a:prstGeom>
          <a:solidFill>
            <a:srgbClr val="7F7F7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kumimoji="0" lang="en-US" sz="1200" b="1" i="0" u="none" strike="noStrike" cap="all" spc="200" normalizeH="0" dirty="0" smtClean="0">
                <a:ln>
                  <a:noFill/>
                </a:ln>
                <a:solidFill>
                  <a:srgbClr val="7F7F7F"/>
                </a:solidFill>
                <a:effectLst/>
                <a:uLnTx/>
                <a:uFillTx/>
                <a:latin typeface="Segoe UI Semibold" panose="020B0502040204020203" pitchFamily="34" charset="0"/>
                <a:cs typeface="Segoe UI Semibold" panose="020B0502040204020203" pitchFamily="34" charset="0"/>
              </a:defRPr>
            </a:lvl1pPr>
          </a:lstStyle>
          <a:p>
            <a:pPr marL="0" lvl="0" indent="0" algn="ctr" defTabSz="914367">
              <a:lnSpc>
                <a:spcPct val="110000"/>
              </a:lnSpc>
              <a:spcBef>
                <a:spcPts val="0"/>
              </a:spcBef>
              <a:buSzTx/>
              <a:buFontTx/>
              <a:buNone/>
            </a:pPr>
            <a:endParaRPr lang="en-US"/>
          </a:p>
        </p:txBody>
      </p:sp>
      <p:sp>
        <p:nvSpPr>
          <p:cNvPr id="92" name="Text Placeholder 64">
            <a:extLst>
              <a:ext uri="{FF2B5EF4-FFF2-40B4-BE49-F238E27FC236}">
                <a16:creationId xmlns:a16="http://schemas.microsoft.com/office/drawing/2014/main" id="{25E5A691-0B96-F6BE-C533-6AB34C2A6F8C}"/>
              </a:ext>
            </a:extLst>
          </p:cNvPr>
          <p:cNvSpPr>
            <a:spLocks noGrp="1"/>
          </p:cNvSpPr>
          <p:nvPr userDrawn="1">
            <p:ph type="body" sz="quarter" idx="35"/>
          </p:nvPr>
        </p:nvSpPr>
        <p:spPr>
          <a:xfrm rot="5400000">
            <a:off x="427232" y="5340248"/>
            <a:ext cx="1289124" cy="543824"/>
          </a:xfrm>
          <a:prstGeom prst="round2SameRect">
            <a:avLst>
              <a:gd name="adj1" fmla="val 10570"/>
              <a:gd name="adj2" fmla="val 0"/>
            </a:avLst>
          </a:prstGeom>
          <a:solidFill>
            <a:srgbClr val="7F7F7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kumimoji="0" lang="en-US" sz="1200" b="1" i="0" u="none" strike="noStrike" cap="all" spc="200" normalizeH="0" dirty="0" smtClean="0">
                <a:ln>
                  <a:noFill/>
                </a:ln>
                <a:solidFill>
                  <a:srgbClr val="7F7F7F"/>
                </a:solidFill>
                <a:effectLst/>
                <a:uLnTx/>
                <a:uFillTx/>
                <a:latin typeface="Segoe UI Semibold" panose="020B0502040204020203" pitchFamily="34" charset="0"/>
                <a:cs typeface="Segoe UI Semibold" panose="020B0502040204020203" pitchFamily="34" charset="0"/>
              </a:defRPr>
            </a:lvl1pPr>
          </a:lstStyle>
          <a:p>
            <a:pPr marL="0" lvl="0" indent="0" algn="ctr" defTabSz="914367">
              <a:lnSpc>
                <a:spcPct val="110000"/>
              </a:lnSpc>
              <a:spcBef>
                <a:spcPts val="0"/>
              </a:spcBef>
              <a:buSzTx/>
              <a:buFontTx/>
              <a:buNone/>
            </a:pPr>
            <a:endParaRPr lang="en-US"/>
          </a:p>
        </p:txBody>
      </p:sp>
      <p:sp>
        <p:nvSpPr>
          <p:cNvPr id="105" name="Picture Placeholder 56">
            <a:extLst>
              <a:ext uri="{FF2B5EF4-FFF2-40B4-BE49-F238E27FC236}">
                <a16:creationId xmlns:a16="http://schemas.microsoft.com/office/drawing/2014/main" id="{9E8C9B8F-BEDD-58AC-9B52-F5437B342B1E}"/>
              </a:ext>
            </a:extLst>
          </p:cNvPr>
          <p:cNvSpPr>
            <a:spLocks noGrp="1"/>
          </p:cNvSpPr>
          <p:nvPr userDrawn="1">
            <p:ph type="pic" sz="quarter" idx="45" hasCustomPrompt="1"/>
          </p:nvPr>
        </p:nvSpPr>
        <p:spPr>
          <a:xfrm>
            <a:off x="173560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6" name="Picture Placeholder 56">
            <a:extLst>
              <a:ext uri="{FF2B5EF4-FFF2-40B4-BE49-F238E27FC236}">
                <a16:creationId xmlns:a16="http://schemas.microsoft.com/office/drawing/2014/main" id="{86CE796E-7A0C-5271-48EB-685081BEABB1}"/>
              </a:ext>
            </a:extLst>
          </p:cNvPr>
          <p:cNvSpPr>
            <a:spLocks noGrp="1"/>
          </p:cNvSpPr>
          <p:nvPr userDrawn="1">
            <p:ph type="pic" sz="quarter" idx="46" hasCustomPrompt="1"/>
          </p:nvPr>
        </p:nvSpPr>
        <p:spPr>
          <a:xfrm>
            <a:off x="297054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7" name="Picture Placeholder 56">
            <a:extLst>
              <a:ext uri="{FF2B5EF4-FFF2-40B4-BE49-F238E27FC236}">
                <a16:creationId xmlns:a16="http://schemas.microsoft.com/office/drawing/2014/main" id="{90DADFF7-652B-E770-88A6-B6AAA5AC1380}"/>
              </a:ext>
            </a:extLst>
          </p:cNvPr>
          <p:cNvSpPr>
            <a:spLocks noGrp="1"/>
          </p:cNvSpPr>
          <p:nvPr userDrawn="1">
            <p:ph type="pic" sz="quarter" idx="47" hasCustomPrompt="1"/>
          </p:nvPr>
        </p:nvSpPr>
        <p:spPr>
          <a:xfrm>
            <a:off x="420547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8" name="Picture Placeholder 56">
            <a:extLst>
              <a:ext uri="{FF2B5EF4-FFF2-40B4-BE49-F238E27FC236}">
                <a16:creationId xmlns:a16="http://schemas.microsoft.com/office/drawing/2014/main" id="{9FDD5191-59F9-758B-360C-D452B63F50CF}"/>
              </a:ext>
            </a:extLst>
          </p:cNvPr>
          <p:cNvSpPr>
            <a:spLocks noGrp="1"/>
          </p:cNvSpPr>
          <p:nvPr userDrawn="1">
            <p:ph type="pic" sz="quarter" idx="48" hasCustomPrompt="1"/>
          </p:nvPr>
        </p:nvSpPr>
        <p:spPr>
          <a:xfrm>
            <a:off x="544041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9" name="Picture Placeholder 56">
            <a:extLst>
              <a:ext uri="{FF2B5EF4-FFF2-40B4-BE49-F238E27FC236}">
                <a16:creationId xmlns:a16="http://schemas.microsoft.com/office/drawing/2014/main" id="{E65D5A6B-5940-9C32-993C-69CFEAE16F4D}"/>
              </a:ext>
            </a:extLst>
          </p:cNvPr>
          <p:cNvSpPr>
            <a:spLocks noGrp="1"/>
          </p:cNvSpPr>
          <p:nvPr userDrawn="1">
            <p:ph type="pic" sz="quarter" idx="49" hasCustomPrompt="1"/>
          </p:nvPr>
        </p:nvSpPr>
        <p:spPr>
          <a:xfrm>
            <a:off x="667534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0" name="Picture Placeholder 56">
            <a:extLst>
              <a:ext uri="{FF2B5EF4-FFF2-40B4-BE49-F238E27FC236}">
                <a16:creationId xmlns:a16="http://schemas.microsoft.com/office/drawing/2014/main" id="{3500A3BB-59C7-36A6-6E4C-04961FB1BE62}"/>
              </a:ext>
            </a:extLst>
          </p:cNvPr>
          <p:cNvSpPr>
            <a:spLocks noGrp="1"/>
          </p:cNvSpPr>
          <p:nvPr userDrawn="1">
            <p:ph type="pic" sz="quarter" idx="50" hasCustomPrompt="1"/>
          </p:nvPr>
        </p:nvSpPr>
        <p:spPr>
          <a:xfrm>
            <a:off x="791028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1" name="Picture Placeholder 56">
            <a:extLst>
              <a:ext uri="{FF2B5EF4-FFF2-40B4-BE49-F238E27FC236}">
                <a16:creationId xmlns:a16="http://schemas.microsoft.com/office/drawing/2014/main" id="{70414032-732A-C947-727C-7462B3739F7A}"/>
              </a:ext>
            </a:extLst>
          </p:cNvPr>
          <p:cNvSpPr>
            <a:spLocks noGrp="1"/>
          </p:cNvSpPr>
          <p:nvPr userDrawn="1">
            <p:ph type="pic" sz="quarter" idx="51" hasCustomPrompt="1"/>
          </p:nvPr>
        </p:nvSpPr>
        <p:spPr>
          <a:xfrm>
            <a:off x="9145218"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6" name="Picture Placeholder 56">
            <a:extLst>
              <a:ext uri="{FF2B5EF4-FFF2-40B4-BE49-F238E27FC236}">
                <a16:creationId xmlns:a16="http://schemas.microsoft.com/office/drawing/2014/main" id="{9808DC25-2647-6528-E3A2-DEAA4E130438}"/>
              </a:ext>
            </a:extLst>
          </p:cNvPr>
          <p:cNvSpPr>
            <a:spLocks noGrp="1"/>
          </p:cNvSpPr>
          <p:nvPr userDrawn="1">
            <p:ph type="pic" sz="quarter" idx="56" hasCustomPrompt="1"/>
          </p:nvPr>
        </p:nvSpPr>
        <p:spPr>
          <a:xfrm>
            <a:off x="1970760"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7" name="Picture Placeholder 56">
            <a:extLst>
              <a:ext uri="{FF2B5EF4-FFF2-40B4-BE49-F238E27FC236}">
                <a16:creationId xmlns:a16="http://schemas.microsoft.com/office/drawing/2014/main" id="{99A0E4E2-505F-40AB-B17F-C3533F531719}"/>
              </a:ext>
            </a:extLst>
          </p:cNvPr>
          <p:cNvSpPr>
            <a:spLocks noGrp="1"/>
          </p:cNvSpPr>
          <p:nvPr userDrawn="1">
            <p:ph type="pic" sz="quarter" idx="57" hasCustomPrompt="1"/>
          </p:nvPr>
        </p:nvSpPr>
        <p:spPr>
          <a:xfrm>
            <a:off x="3767132"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8" name="Picture Placeholder 56">
            <a:extLst>
              <a:ext uri="{FF2B5EF4-FFF2-40B4-BE49-F238E27FC236}">
                <a16:creationId xmlns:a16="http://schemas.microsoft.com/office/drawing/2014/main" id="{F56A45FF-258D-6B0F-9286-E9A7D73A0461}"/>
              </a:ext>
            </a:extLst>
          </p:cNvPr>
          <p:cNvSpPr>
            <a:spLocks noGrp="1"/>
          </p:cNvSpPr>
          <p:nvPr userDrawn="1">
            <p:ph type="pic" sz="quarter" idx="58" hasCustomPrompt="1"/>
          </p:nvPr>
        </p:nvSpPr>
        <p:spPr>
          <a:xfrm>
            <a:off x="5563504"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9" name="Picture Placeholder 56">
            <a:extLst>
              <a:ext uri="{FF2B5EF4-FFF2-40B4-BE49-F238E27FC236}">
                <a16:creationId xmlns:a16="http://schemas.microsoft.com/office/drawing/2014/main" id="{636D1123-7C66-1DF0-009B-4D9327656D44}"/>
              </a:ext>
            </a:extLst>
          </p:cNvPr>
          <p:cNvSpPr>
            <a:spLocks noGrp="1"/>
          </p:cNvSpPr>
          <p:nvPr userDrawn="1">
            <p:ph type="pic" sz="quarter" idx="59" hasCustomPrompt="1"/>
          </p:nvPr>
        </p:nvSpPr>
        <p:spPr>
          <a:xfrm>
            <a:off x="7359876"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0" name="Picture Placeholder 56">
            <a:extLst>
              <a:ext uri="{FF2B5EF4-FFF2-40B4-BE49-F238E27FC236}">
                <a16:creationId xmlns:a16="http://schemas.microsoft.com/office/drawing/2014/main" id="{839F2AAD-8EEB-81BD-1861-BBD43C2F7231}"/>
              </a:ext>
            </a:extLst>
          </p:cNvPr>
          <p:cNvSpPr>
            <a:spLocks noGrp="1"/>
          </p:cNvSpPr>
          <p:nvPr userDrawn="1">
            <p:ph type="pic" sz="quarter" idx="60" hasCustomPrompt="1"/>
          </p:nvPr>
        </p:nvSpPr>
        <p:spPr>
          <a:xfrm>
            <a:off x="8586036" y="5123301"/>
            <a:ext cx="1398753"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5" name="Picture Placeholder 56">
            <a:extLst>
              <a:ext uri="{FF2B5EF4-FFF2-40B4-BE49-F238E27FC236}">
                <a16:creationId xmlns:a16="http://schemas.microsoft.com/office/drawing/2014/main" id="{15C311E6-0EBF-A309-C7FC-58B3B017429A}"/>
              </a:ext>
            </a:extLst>
          </p:cNvPr>
          <p:cNvSpPr>
            <a:spLocks noGrp="1"/>
          </p:cNvSpPr>
          <p:nvPr>
            <p:ph type="pic" sz="quarter" idx="63" hasCustomPrompt="1"/>
          </p:nvPr>
        </p:nvSpPr>
        <p:spPr>
          <a:xfrm>
            <a:off x="10807553" y="354281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8" name="Picture Placeholder 56">
            <a:extLst>
              <a:ext uri="{FF2B5EF4-FFF2-40B4-BE49-F238E27FC236}">
                <a16:creationId xmlns:a16="http://schemas.microsoft.com/office/drawing/2014/main" id="{83D49837-199A-99B0-1A46-C7E28E26F880}"/>
              </a:ext>
            </a:extLst>
          </p:cNvPr>
          <p:cNvSpPr>
            <a:spLocks noGrp="1"/>
          </p:cNvSpPr>
          <p:nvPr>
            <p:ph type="pic" sz="quarter" idx="66" hasCustomPrompt="1"/>
          </p:nvPr>
        </p:nvSpPr>
        <p:spPr>
          <a:xfrm>
            <a:off x="10807553" y="5651500"/>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31" name="Text Placeholder 130">
            <a:extLst>
              <a:ext uri="{FF2B5EF4-FFF2-40B4-BE49-F238E27FC236}">
                <a16:creationId xmlns:a16="http://schemas.microsoft.com/office/drawing/2014/main" id="{8E8F3A8C-4965-7B08-A459-A80D02E1B91B}"/>
              </a:ext>
            </a:extLst>
          </p:cNvPr>
          <p:cNvSpPr>
            <a:spLocks noGrp="1"/>
          </p:cNvSpPr>
          <p:nvPr>
            <p:ph type="body" sz="quarter" idx="67"/>
          </p:nvPr>
        </p:nvSpPr>
        <p:spPr>
          <a:xfrm>
            <a:off x="2792636"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4" name="Text Placeholder 130">
            <a:extLst>
              <a:ext uri="{FF2B5EF4-FFF2-40B4-BE49-F238E27FC236}">
                <a16:creationId xmlns:a16="http://schemas.microsoft.com/office/drawing/2014/main" id="{272E9F8F-3BEB-8A88-788D-B988CA634369}"/>
              </a:ext>
            </a:extLst>
          </p:cNvPr>
          <p:cNvSpPr>
            <a:spLocks noGrp="1"/>
          </p:cNvSpPr>
          <p:nvPr>
            <p:ph type="body" sz="quarter" idx="68"/>
          </p:nvPr>
        </p:nvSpPr>
        <p:spPr>
          <a:xfrm>
            <a:off x="4617997"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5" name="Text Placeholder 130">
            <a:extLst>
              <a:ext uri="{FF2B5EF4-FFF2-40B4-BE49-F238E27FC236}">
                <a16:creationId xmlns:a16="http://schemas.microsoft.com/office/drawing/2014/main" id="{26154540-F4D7-0CB2-7414-A3351D18B818}"/>
              </a:ext>
            </a:extLst>
          </p:cNvPr>
          <p:cNvSpPr>
            <a:spLocks noGrp="1"/>
          </p:cNvSpPr>
          <p:nvPr>
            <p:ph type="body" sz="quarter" idx="69"/>
          </p:nvPr>
        </p:nvSpPr>
        <p:spPr>
          <a:xfrm>
            <a:off x="967275"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6" name="Text Placeholder 130">
            <a:extLst>
              <a:ext uri="{FF2B5EF4-FFF2-40B4-BE49-F238E27FC236}">
                <a16:creationId xmlns:a16="http://schemas.microsoft.com/office/drawing/2014/main" id="{40074630-6D82-B22B-E19B-1BD2DBA8C980}"/>
              </a:ext>
            </a:extLst>
          </p:cNvPr>
          <p:cNvSpPr>
            <a:spLocks noGrp="1"/>
          </p:cNvSpPr>
          <p:nvPr>
            <p:ph type="body" sz="quarter" idx="70"/>
          </p:nvPr>
        </p:nvSpPr>
        <p:spPr>
          <a:xfrm>
            <a:off x="6443358"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7" name="Text Placeholder 130">
            <a:extLst>
              <a:ext uri="{FF2B5EF4-FFF2-40B4-BE49-F238E27FC236}">
                <a16:creationId xmlns:a16="http://schemas.microsoft.com/office/drawing/2014/main" id="{6FC17F1B-0B4B-8D86-E554-F321477865AB}"/>
              </a:ext>
            </a:extLst>
          </p:cNvPr>
          <p:cNvSpPr>
            <a:spLocks noGrp="1"/>
          </p:cNvSpPr>
          <p:nvPr>
            <p:ph type="body" sz="quarter" idx="71"/>
          </p:nvPr>
        </p:nvSpPr>
        <p:spPr>
          <a:xfrm>
            <a:off x="8268720"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8" name="Text Placeholder 130">
            <a:extLst>
              <a:ext uri="{FF2B5EF4-FFF2-40B4-BE49-F238E27FC236}">
                <a16:creationId xmlns:a16="http://schemas.microsoft.com/office/drawing/2014/main" id="{95D346BD-EFCF-6E95-BECC-5C22596B6D93}"/>
              </a:ext>
            </a:extLst>
          </p:cNvPr>
          <p:cNvSpPr>
            <a:spLocks noGrp="1"/>
          </p:cNvSpPr>
          <p:nvPr>
            <p:ph type="body" sz="quarter" idx="72"/>
          </p:nvPr>
        </p:nvSpPr>
        <p:spPr>
          <a:xfrm>
            <a:off x="147436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9" name="Text Placeholder 130">
            <a:extLst>
              <a:ext uri="{FF2B5EF4-FFF2-40B4-BE49-F238E27FC236}">
                <a16:creationId xmlns:a16="http://schemas.microsoft.com/office/drawing/2014/main" id="{A6CF814F-7789-8C24-D45B-754078124A49}"/>
              </a:ext>
            </a:extLst>
          </p:cNvPr>
          <p:cNvSpPr>
            <a:spLocks noGrp="1"/>
          </p:cNvSpPr>
          <p:nvPr>
            <p:ph type="body" sz="quarter" idx="73"/>
          </p:nvPr>
        </p:nvSpPr>
        <p:spPr>
          <a:xfrm>
            <a:off x="270929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0" name="Text Placeholder 130">
            <a:extLst>
              <a:ext uri="{FF2B5EF4-FFF2-40B4-BE49-F238E27FC236}">
                <a16:creationId xmlns:a16="http://schemas.microsoft.com/office/drawing/2014/main" id="{D9CD112F-A6CF-FA11-A9F2-4D9FD70DD473}"/>
              </a:ext>
            </a:extLst>
          </p:cNvPr>
          <p:cNvSpPr>
            <a:spLocks noGrp="1"/>
          </p:cNvSpPr>
          <p:nvPr>
            <p:ph type="body" sz="quarter" idx="74"/>
          </p:nvPr>
        </p:nvSpPr>
        <p:spPr>
          <a:xfrm>
            <a:off x="394423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1" name="Text Placeholder 130">
            <a:extLst>
              <a:ext uri="{FF2B5EF4-FFF2-40B4-BE49-F238E27FC236}">
                <a16:creationId xmlns:a16="http://schemas.microsoft.com/office/drawing/2014/main" id="{817F3721-1024-A4E8-F5FB-13C6743C550C}"/>
              </a:ext>
            </a:extLst>
          </p:cNvPr>
          <p:cNvSpPr>
            <a:spLocks noGrp="1"/>
          </p:cNvSpPr>
          <p:nvPr>
            <p:ph type="body" sz="quarter" idx="75"/>
          </p:nvPr>
        </p:nvSpPr>
        <p:spPr>
          <a:xfrm>
            <a:off x="517916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3" name="Text Placeholder 130">
            <a:extLst>
              <a:ext uri="{FF2B5EF4-FFF2-40B4-BE49-F238E27FC236}">
                <a16:creationId xmlns:a16="http://schemas.microsoft.com/office/drawing/2014/main" id="{17A5DA22-6139-D033-5842-73063563161A}"/>
              </a:ext>
            </a:extLst>
          </p:cNvPr>
          <p:cNvSpPr>
            <a:spLocks noGrp="1"/>
          </p:cNvSpPr>
          <p:nvPr>
            <p:ph type="body" sz="quarter" idx="76"/>
          </p:nvPr>
        </p:nvSpPr>
        <p:spPr>
          <a:xfrm>
            <a:off x="641410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4" name="Text Placeholder 130">
            <a:extLst>
              <a:ext uri="{FF2B5EF4-FFF2-40B4-BE49-F238E27FC236}">
                <a16:creationId xmlns:a16="http://schemas.microsoft.com/office/drawing/2014/main" id="{1FD3FBC3-B29E-DD2A-5B9B-09E1D0F0C692}"/>
              </a:ext>
            </a:extLst>
          </p:cNvPr>
          <p:cNvSpPr>
            <a:spLocks noGrp="1"/>
          </p:cNvSpPr>
          <p:nvPr>
            <p:ph type="body" sz="quarter" idx="77"/>
          </p:nvPr>
        </p:nvSpPr>
        <p:spPr>
          <a:xfrm>
            <a:off x="764903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5" name="Text Placeholder 130">
            <a:extLst>
              <a:ext uri="{FF2B5EF4-FFF2-40B4-BE49-F238E27FC236}">
                <a16:creationId xmlns:a16="http://schemas.microsoft.com/office/drawing/2014/main" id="{52DE49F7-3439-7AC3-6449-D71A0F2C0EA0}"/>
              </a:ext>
            </a:extLst>
          </p:cNvPr>
          <p:cNvSpPr>
            <a:spLocks noGrp="1"/>
          </p:cNvSpPr>
          <p:nvPr>
            <p:ph type="body" sz="quarter" idx="78"/>
          </p:nvPr>
        </p:nvSpPr>
        <p:spPr>
          <a:xfrm>
            <a:off x="8883973"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6" name="Text Placeholder 130">
            <a:extLst>
              <a:ext uri="{FF2B5EF4-FFF2-40B4-BE49-F238E27FC236}">
                <a16:creationId xmlns:a16="http://schemas.microsoft.com/office/drawing/2014/main" id="{6785F2BD-DC91-97F4-C6D8-13E85E5AA809}"/>
              </a:ext>
            </a:extLst>
          </p:cNvPr>
          <p:cNvSpPr>
            <a:spLocks noGrp="1"/>
          </p:cNvSpPr>
          <p:nvPr>
            <p:ph type="body" sz="quarter" idx="79"/>
          </p:nvPr>
        </p:nvSpPr>
        <p:spPr>
          <a:xfrm>
            <a:off x="1474364"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7" name="Text Placeholder 130">
            <a:extLst>
              <a:ext uri="{FF2B5EF4-FFF2-40B4-BE49-F238E27FC236}">
                <a16:creationId xmlns:a16="http://schemas.microsoft.com/office/drawing/2014/main" id="{585E728A-5488-61D6-A5B3-E86D66DED4E0}"/>
              </a:ext>
            </a:extLst>
          </p:cNvPr>
          <p:cNvSpPr>
            <a:spLocks noGrp="1"/>
          </p:cNvSpPr>
          <p:nvPr>
            <p:ph type="body" sz="quarter" idx="80"/>
          </p:nvPr>
        </p:nvSpPr>
        <p:spPr>
          <a:xfrm>
            <a:off x="3270736"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8" name="Text Placeholder 130">
            <a:extLst>
              <a:ext uri="{FF2B5EF4-FFF2-40B4-BE49-F238E27FC236}">
                <a16:creationId xmlns:a16="http://schemas.microsoft.com/office/drawing/2014/main" id="{49F66A41-4831-0333-EDE9-4EF664FC4DA1}"/>
              </a:ext>
            </a:extLst>
          </p:cNvPr>
          <p:cNvSpPr>
            <a:spLocks noGrp="1"/>
          </p:cNvSpPr>
          <p:nvPr>
            <p:ph type="body" sz="quarter" idx="81"/>
          </p:nvPr>
        </p:nvSpPr>
        <p:spPr>
          <a:xfrm>
            <a:off x="5067108"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9" name="Text Placeholder 130">
            <a:extLst>
              <a:ext uri="{FF2B5EF4-FFF2-40B4-BE49-F238E27FC236}">
                <a16:creationId xmlns:a16="http://schemas.microsoft.com/office/drawing/2014/main" id="{4F15F3B8-FACA-114B-A72D-D41C9DC6F09C}"/>
              </a:ext>
            </a:extLst>
          </p:cNvPr>
          <p:cNvSpPr>
            <a:spLocks noGrp="1"/>
          </p:cNvSpPr>
          <p:nvPr>
            <p:ph type="body" sz="quarter" idx="82"/>
          </p:nvPr>
        </p:nvSpPr>
        <p:spPr>
          <a:xfrm>
            <a:off x="6863481"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0" name="Text Placeholder 130">
            <a:extLst>
              <a:ext uri="{FF2B5EF4-FFF2-40B4-BE49-F238E27FC236}">
                <a16:creationId xmlns:a16="http://schemas.microsoft.com/office/drawing/2014/main" id="{C0ACD9A0-F1DA-42B8-B346-F4659AFA6038}"/>
              </a:ext>
            </a:extLst>
          </p:cNvPr>
          <p:cNvSpPr>
            <a:spLocks noGrp="1"/>
          </p:cNvSpPr>
          <p:nvPr>
            <p:ph type="body" sz="quarter" idx="83"/>
          </p:nvPr>
        </p:nvSpPr>
        <p:spPr>
          <a:xfrm rot="16200000">
            <a:off x="427232" y="5421891"/>
            <a:ext cx="1289124" cy="380538"/>
          </a:xfrm>
          <a:solidFill>
            <a:srgbClr val="7F7F7F"/>
          </a:solidFill>
        </p:spPr>
        <p:txBody>
          <a:bodyPr anchor="ctr"/>
          <a:lstStyle>
            <a:lvl1pPr marL="0" indent="0" algn="ctr">
              <a:buNone/>
              <a:defRPr lang="en-US" sz="1200" kern="1200" cap="all" spc="200" baseline="0" dirty="0" smtClean="0">
                <a:solidFill>
                  <a:schemeClr val="bg1"/>
                </a:solidFill>
                <a:latin typeface="+mj-lt"/>
                <a:ea typeface="+mn-ea"/>
                <a:cs typeface="+mn-cs"/>
              </a:defRPr>
            </a:lvl1pPr>
          </a:lstStyle>
          <a:p>
            <a:pPr lvl="0"/>
            <a:endParaRPr lang="en-US"/>
          </a:p>
        </p:txBody>
      </p:sp>
      <p:sp>
        <p:nvSpPr>
          <p:cNvPr id="151" name="Text Placeholder 130">
            <a:extLst>
              <a:ext uri="{FF2B5EF4-FFF2-40B4-BE49-F238E27FC236}">
                <a16:creationId xmlns:a16="http://schemas.microsoft.com/office/drawing/2014/main" id="{C519E704-F352-286C-187F-06133EE880CE}"/>
              </a:ext>
            </a:extLst>
          </p:cNvPr>
          <p:cNvSpPr>
            <a:spLocks noGrp="1"/>
          </p:cNvSpPr>
          <p:nvPr>
            <p:ph type="body" sz="quarter" idx="84"/>
          </p:nvPr>
        </p:nvSpPr>
        <p:spPr>
          <a:xfrm rot="16200000">
            <a:off x="427232" y="4019121"/>
            <a:ext cx="1289124" cy="380538"/>
          </a:xfrm>
          <a:solidFill>
            <a:srgbClr val="7F7F7F"/>
          </a:solidFill>
        </p:spPr>
        <p:txBody>
          <a:bodyPr anchor="ctr"/>
          <a:lstStyle>
            <a:lvl1pPr marL="0" indent="0" algn="ctr">
              <a:buNone/>
              <a:defRPr lang="en-US" sz="1200" kern="1200" cap="all" spc="200" baseline="0" dirty="0" smtClean="0">
                <a:solidFill>
                  <a:schemeClr val="bg1"/>
                </a:solidFill>
                <a:latin typeface="+mj-lt"/>
                <a:ea typeface="+mn-ea"/>
                <a:cs typeface="+mn-cs"/>
              </a:defRPr>
            </a:lvl1pPr>
          </a:lstStyle>
          <a:p>
            <a:pPr lvl="0"/>
            <a:endParaRPr lang="en-US"/>
          </a:p>
        </p:txBody>
      </p:sp>
      <p:sp>
        <p:nvSpPr>
          <p:cNvPr id="152" name="Text Placeholder 130">
            <a:extLst>
              <a:ext uri="{FF2B5EF4-FFF2-40B4-BE49-F238E27FC236}">
                <a16:creationId xmlns:a16="http://schemas.microsoft.com/office/drawing/2014/main" id="{759E6BCC-B4BB-984F-59D3-8C319B099C39}"/>
              </a:ext>
            </a:extLst>
          </p:cNvPr>
          <p:cNvSpPr>
            <a:spLocks noGrp="1"/>
          </p:cNvSpPr>
          <p:nvPr>
            <p:ph type="body" sz="quarter" idx="85"/>
          </p:nvPr>
        </p:nvSpPr>
        <p:spPr>
          <a:xfrm>
            <a:off x="4540395" y="3296596"/>
            <a:ext cx="1831830" cy="246221"/>
          </a:xfrm>
          <a:solidFill>
            <a:srgbClr val="F7F8F9"/>
          </a:solidFill>
        </p:spPr>
        <p:txBody>
          <a:bodyPr/>
          <a:lstStyle>
            <a:lvl1pPr marL="0" indent="0" algn="ctr">
              <a:buNone/>
              <a:defRPr lang="en-US" sz="1600" kern="1200" spc="0" baseline="0" dirty="0" smtClean="0">
                <a:solidFill>
                  <a:schemeClr val="bg2"/>
                </a:solidFill>
                <a:latin typeface="+mj-lt"/>
                <a:ea typeface="+mn-ea"/>
                <a:cs typeface="+mn-cs"/>
              </a:defRPr>
            </a:lvl1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153" name="Text Placeholder 130">
            <a:extLst>
              <a:ext uri="{FF2B5EF4-FFF2-40B4-BE49-F238E27FC236}">
                <a16:creationId xmlns:a16="http://schemas.microsoft.com/office/drawing/2014/main" id="{3DBC576F-D323-8E20-63EF-14A1799F3C77}"/>
              </a:ext>
            </a:extLst>
          </p:cNvPr>
          <p:cNvSpPr>
            <a:spLocks noGrp="1"/>
          </p:cNvSpPr>
          <p:nvPr>
            <p:ph type="body" sz="quarter" idx="86"/>
          </p:nvPr>
        </p:nvSpPr>
        <p:spPr>
          <a:xfrm>
            <a:off x="4540395" y="1390604"/>
            <a:ext cx="1831830" cy="246221"/>
          </a:xfrm>
          <a:solidFill>
            <a:srgbClr val="F7F8F9"/>
          </a:solidFill>
        </p:spPr>
        <p:txBody>
          <a:bodyPr/>
          <a:lstStyle>
            <a:lvl1pPr marL="0" indent="0" algn="ctr">
              <a:buNone/>
              <a:defRPr lang="en-US" sz="1600" kern="1200" spc="0" baseline="0" dirty="0" smtClean="0">
                <a:solidFill>
                  <a:schemeClr val="bg2"/>
                </a:solidFill>
                <a:latin typeface="+mj-lt"/>
                <a:ea typeface="+mn-ea"/>
                <a:cs typeface="+mn-cs"/>
              </a:defRPr>
            </a:lvl1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154" name="Text Placeholder 130">
            <a:extLst>
              <a:ext uri="{FF2B5EF4-FFF2-40B4-BE49-F238E27FC236}">
                <a16:creationId xmlns:a16="http://schemas.microsoft.com/office/drawing/2014/main" id="{0CC0519A-3FBA-7B17-A350-5BD8EB2E48FA}"/>
              </a:ext>
            </a:extLst>
          </p:cNvPr>
          <p:cNvSpPr>
            <a:spLocks noGrp="1"/>
          </p:cNvSpPr>
          <p:nvPr>
            <p:ph type="body" sz="quarter" idx="87"/>
          </p:nvPr>
        </p:nvSpPr>
        <p:spPr>
          <a:xfrm>
            <a:off x="10510534" y="3254232"/>
            <a:ext cx="1172364"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5" name="Text Placeholder 130">
            <a:extLst>
              <a:ext uri="{FF2B5EF4-FFF2-40B4-BE49-F238E27FC236}">
                <a16:creationId xmlns:a16="http://schemas.microsoft.com/office/drawing/2014/main" id="{3239A6BB-C497-4438-3D99-A6B9F463EAB1}"/>
              </a:ext>
            </a:extLst>
          </p:cNvPr>
          <p:cNvSpPr>
            <a:spLocks noGrp="1"/>
          </p:cNvSpPr>
          <p:nvPr>
            <p:ph type="body" sz="quarter" idx="88"/>
          </p:nvPr>
        </p:nvSpPr>
        <p:spPr>
          <a:xfrm>
            <a:off x="10510534" y="6331411"/>
            <a:ext cx="1172364"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6" name="Text Placeholder 130">
            <a:extLst>
              <a:ext uri="{FF2B5EF4-FFF2-40B4-BE49-F238E27FC236}">
                <a16:creationId xmlns:a16="http://schemas.microsoft.com/office/drawing/2014/main" id="{17ACB126-8F3B-AFAF-BBB5-0FE7CF5D47FF}"/>
              </a:ext>
            </a:extLst>
          </p:cNvPr>
          <p:cNvSpPr>
            <a:spLocks noGrp="1"/>
          </p:cNvSpPr>
          <p:nvPr>
            <p:ph type="body" sz="quarter" idx="89"/>
          </p:nvPr>
        </p:nvSpPr>
        <p:spPr>
          <a:xfrm>
            <a:off x="10578458" y="4499683"/>
            <a:ext cx="1036516" cy="773444"/>
          </a:xfrm>
          <a:solidFill>
            <a:schemeClr val="bg1"/>
          </a:solidFill>
        </p:spPr>
        <p:txBody>
          <a:bodyPr anchor="ctr" anchorCtr="0">
            <a:noAutofit/>
          </a:bodyPr>
          <a:lstStyle>
            <a:lvl1pPr marL="0" indent="0" algn="ctr">
              <a:buNone/>
              <a:defRPr lang="en-US" sz="1400" kern="1200" spc="0" baseline="0" dirty="0" smtClean="0">
                <a:solidFill>
                  <a:schemeClr val="tx1"/>
                </a:solidFill>
                <a:latin typeface="+mj-lt"/>
                <a:ea typeface="+mn-ea"/>
                <a:cs typeface="+mn-cs"/>
              </a:defRPr>
            </a:lvl1pPr>
          </a:lstStyle>
          <a:p>
            <a:pPr lvl="0"/>
            <a:endParaRPr lang="en-US"/>
          </a:p>
        </p:txBody>
      </p:sp>
      <p:sp>
        <p:nvSpPr>
          <p:cNvPr id="157" name="Text Placeholder 130">
            <a:extLst>
              <a:ext uri="{FF2B5EF4-FFF2-40B4-BE49-F238E27FC236}">
                <a16:creationId xmlns:a16="http://schemas.microsoft.com/office/drawing/2014/main" id="{CD46F206-2FC2-9482-02DD-4CE50ABEFBA6}"/>
              </a:ext>
            </a:extLst>
          </p:cNvPr>
          <p:cNvSpPr>
            <a:spLocks noGrp="1"/>
          </p:cNvSpPr>
          <p:nvPr>
            <p:ph type="body" sz="quarter" idx="90"/>
          </p:nvPr>
        </p:nvSpPr>
        <p:spPr>
          <a:xfrm>
            <a:off x="10651029" y="1824038"/>
            <a:ext cx="891374" cy="714374"/>
          </a:xfrm>
        </p:spPr>
        <p:txBody>
          <a:bodyPr anchor="ctr"/>
          <a:lstStyle>
            <a:lvl1pPr marL="0" indent="0" algn="ctr">
              <a:buNone/>
              <a:defRPr lang="en-US" sz="1400" kern="1200" spc="0" baseline="0" dirty="0" smtClean="0">
                <a:solidFill>
                  <a:schemeClr val="tx1"/>
                </a:solidFill>
                <a:latin typeface="+mj-lt"/>
                <a:ea typeface="+mn-ea"/>
                <a:cs typeface="+mn-cs"/>
              </a:defRPr>
            </a:lvl1pPr>
          </a:lstStyle>
          <a:p>
            <a:pPr lvl="0"/>
            <a:endParaRPr lang="en-US"/>
          </a:p>
        </p:txBody>
      </p:sp>
    </p:spTree>
    <p:extLst>
      <p:ext uri="{BB962C8B-B14F-4D97-AF65-F5344CB8AC3E}">
        <p14:creationId xmlns:p14="http://schemas.microsoft.com/office/powerpoint/2010/main" val="4011446925"/>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peaker Guidanc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924C7-0356-6225-E12D-52F6C07AEA4F}"/>
              </a:ext>
            </a:extLst>
          </p:cNvPr>
          <p:cNvSpPr/>
          <p:nvPr userDrawn="1"/>
        </p:nvSpPr>
        <p:spPr bwMode="auto">
          <a:xfrm flipH="1">
            <a:off x="2524538" y="1152524"/>
            <a:ext cx="9081674" cy="5114309"/>
          </a:xfrm>
          <a:prstGeom prst="rect">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3" name="Rectangle 22">
            <a:extLst>
              <a:ext uri="{FF2B5EF4-FFF2-40B4-BE49-F238E27FC236}">
                <a16:creationId xmlns:a16="http://schemas.microsoft.com/office/drawing/2014/main" id="{82C25624-FD92-7EF6-BDD3-64F1782E1E0B}"/>
              </a:ext>
            </a:extLst>
          </p:cNvPr>
          <p:cNvSpPr/>
          <p:nvPr userDrawn="1"/>
        </p:nvSpPr>
        <p:spPr bwMode="auto">
          <a:xfrm>
            <a:off x="0" y="6266834"/>
            <a:ext cx="12192000" cy="59116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hasCustomPrompt="1"/>
          </p:nvPr>
        </p:nvSpPr>
        <p:spPr/>
        <p:txBody>
          <a:bodyPr/>
          <a:lstStyle>
            <a:lvl1pPr>
              <a:defRPr/>
            </a:lvl1pPr>
          </a:lstStyle>
          <a:p>
            <a:r>
              <a:rPr lang="en-US"/>
              <a:t>Add Title here</a:t>
            </a:r>
          </a:p>
        </p:txBody>
      </p:sp>
      <p:sp>
        <p:nvSpPr>
          <p:cNvPr id="15" name="Text Placeholder 5">
            <a:extLst>
              <a:ext uri="{FF2B5EF4-FFF2-40B4-BE49-F238E27FC236}">
                <a16:creationId xmlns:a16="http://schemas.microsoft.com/office/drawing/2014/main" id="{D205E7A8-1881-A585-87DB-A2BD273F9506}"/>
              </a:ext>
            </a:extLst>
          </p:cNvPr>
          <p:cNvSpPr>
            <a:spLocks noGrp="1"/>
          </p:cNvSpPr>
          <p:nvPr>
            <p:ph type="body" sz="quarter" idx="20" hasCustomPrompt="1"/>
          </p:nvPr>
        </p:nvSpPr>
        <p:spPr>
          <a:xfrm>
            <a:off x="2603500" y="115252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6" name="Text Placeholder 5">
            <a:extLst>
              <a:ext uri="{FF2B5EF4-FFF2-40B4-BE49-F238E27FC236}">
                <a16:creationId xmlns:a16="http://schemas.microsoft.com/office/drawing/2014/main" id="{AE27D661-5D7F-C05F-4F97-7818CB1C50E0}"/>
              </a:ext>
            </a:extLst>
          </p:cNvPr>
          <p:cNvSpPr>
            <a:spLocks noGrp="1"/>
          </p:cNvSpPr>
          <p:nvPr>
            <p:ph type="body" sz="quarter" idx="21" hasCustomPrompt="1"/>
          </p:nvPr>
        </p:nvSpPr>
        <p:spPr>
          <a:xfrm>
            <a:off x="2603500" y="1890977"/>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7" name="Text Placeholder 5">
            <a:extLst>
              <a:ext uri="{FF2B5EF4-FFF2-40B4-BE49-F238E27FC236}">
                <a16:creationId xmlns:a16="http://schemas.microsoft.com/office/drawing/2014/main" id="{94DD9AD2-18DF-C76D-C40C-3BC3856BC6F0}"/>
              </a:ext>
            </a:extLst>
          </p:cNvPr>
          <p:cNvSpPr>
            <a:spLocks noGrp="1"/>
          </p:cNvSpPr>
          <p:nvPr>
            <p:ph type="body" sz="quarter" idx="22" hasCustomPrompt="1"/>
          </p:nvPr>
        </p:nvSpPr>
        <p:spPr>
          <a:xfrm>
            <a:off x="2603500" y="2629429"/>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8" name="Text Placeholder 5">
            <a:extLst>
              <a:ext uri="{FF2B5EF4-FFF2-40B4-BE49-F238E27FC236}">
                <a16:creationId xmlns:a16="http://schemas.microsoft.com/office/drawing/2014/main" id="{B3E59AB2-BBBB-24AE-6D25-42A2F78E7CBA}"/>
              </a:ext>
            </a:extLst>
          </p:cNvPr>
          <p:cNvSpPr>
            <a:spLocks noGrp="1"/>
          </p:cNvSpPr>
          <p:nvPr>
            <p:ph type="body" sz="quarter" idx="23" hasCustomPrompt="1"/>
          </p:nvPr>
        </p:nvSpPr>
        <p:spPr>
          <a:xfrm>
            <a:off x="2603500" y="3367881"/>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9" name="Text Placeholder 5">
            <a:extLst>
              <a:ext uri="{FF2B5EF4-FFF2-40B4-BE49-F238E27FC236}">
                <a16:creationId xmlns:a16="http://schemas.microsoft.com/office/drawing/2014/main" id="{030D4C9A-59E0-BD9C-F67D-75EB7DD853A3}"/>
              </a:ext>
            </a:extLst>
          </p:cNvPr>
          <p:cNvSpPr>
            <a:spLocks noGrp="1"/>
          </p:cNvSpPr>
          <p:nvPr>
            <p:ph type="body" sz="quarter" idx="24" hasCustomPrompt="1"/>
          </p:nvPr>
        </p:nvSpPr>
        <p:spPr>
          <a:xfrm>
            <a:off x="2603500" y="4106333"/>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0" name="Text Placeholder 5">
            <a:extLst>
              <a:ext uri="{FF2B5EF4-FFF2-40B4-BE49-F238E27FC236}">
                <a16:creationId xmlns:a16="http://schemas.microsoft.com/office/drawing/2014/main" id="{53FFF5E9-EB90-274A-4F32-79223FFCBE75}"/>
              </a:ext>
            </a:extLst>
          </p:cNvPr>
          <p:cNvSpPr>
            <a:spLocks noGrp="1"/>
          </p:cNvSpPr>
          <p:nvPr>
            <p:ph type="body" sz="quarter" idx="25" hasCustomPrompt="1"/>
          </p:nvPr>
        </p:nvSpPr>
        <p:spPr>
          <a:xfrm>
            <a:off x="2603500" y="484478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1" name="Text Placeholder 5">
            <a:extLst>
              <a:ext uri="{FF2B5EF4-FFF2-40B4-BE49-F238E27FC236}">
                <a16:creationId xmlns:a16="http://schemas.microsoft.com/office/drawing/2014/main" id="{092C99D8-DBE4-4260-924F-35D46E0B0A84}"/>
              </a:ext>
            </a:extLst>
          </p:cNvPr>
          <p:cNvSpPr>
            <a:spLocks noGrp="1"/>
          </p:cNvSpPr>
          <p:nvPr>
            <p:ph type="body" sz="quarter" idx="26" hasCustomPrompt="1"/>
          </p:nvPr>
        </p:nvSpPr>
        <p:spPr>
          <a:xfrm>
            <a:off x="2603500" y="558323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cxnSp>
        <p:nvCxnSpPr>
          <p:cNvPr id="25" name="Straight Connector 24">
            <a:extLst>
              <a:ext uri="{FF2B5EF4-FFF2-40B4-BE49-F238E27FC236}">
                <a16:creationId xmlns:a16="http://schemas.microsoft.com/office/drawing/2014/main" id="{B7C3725F-901C-C01F-E141-69E4374DC60C}"/>
              </a:ext>
            </a:extLst>
          </p:cNvPr>
          <p:cNvCxnSpPr>
            <a:cxnSpLocks/>
          </p:cNvCxnSpPr>
          <p:nvPr userDrawn="1"/>
        </p:nvCxnSpPr>
        <p:spPr>
          <a:xfrm>
            <a:off x="2603499" y="186465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CCF5029-E2DC-F2CF-6F92-B65540D53548}"/>
              </a:ext>
            </a:extLst>
          </p:cNvPr>
          <p:cNvCxnSpPr>
            <a:cxnSpLocks/>
          </p:cNvCxnSpPr>
          <p:nvPr userDrawn="1"/>
        </p:nvCxnSpPr>
        <p:spPr>
          <a:xfrm>
            <a:off x="2603499" y="2603103"/>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9075192-50B7-3FC8-2E43-9002B60CDB09}"/>
              </a:ext>
            </a:extLst>
          </p:cNvPr>
          <p:cNvCxnSpPr>
            <a:cxnSpLocks/>
          </p:cNvCxnSpPr>
          <p:nvPr userDrawn="1"/>
        </p:nvCxnSpPr>
        <p:spPr>
          <a:xfrm>
            <a:off x="2603499" y="3341555"/>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253E800-D778-A32C-B978-EBD31A8823CD}"/>
              </a:ext>
            </a:extLst>
          </p:cNvPr>
          <p:cNvCxnSpPr>
            <a:cxnSpLocks/>
          </p:cNvCxnSpPr>
          <p:nvPr userDrawn="1"/>
        </p:nvCxnSpPr>
        <p:spPr>
          <a:xfrm>
            <a:off x="2603499" y="4080007"/>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0AFDF1-6406-00A6-9E52-3B64F6CEAA6B}"/>
              </a:ext>
            </a:extLst>
          </p:cNvPr>
          <p:cNvCxnSpPr>
            <a:cxnSpLocks/>
          </p:cNvCxnSpPr>
          <p:nvPr userDrawn="1"/>
        </p:nvCxnSpPr>
        <p:spPr>
          <a:xfrm>
            <a:off x="2603499" y="4818459"/>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2580B5-E917-7977-84AB-B816900A32BA}"/>
              </a:ext>
            </a:extLst>
          </p:cNvPr>
          <p:cNvCxnSpPr>
            <a:cxnSpLocks/>
          </p:cNvCxnSpPr>
          <p:nvPr userDrawn="1"/>
        </p:nvCxnSpPr>
        <p:spPr>
          <a:xfrm>
            <a:off x="2603499" y="555691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204E465-9A88-A57C-E10C-26DBF15524EE}"/>
              </a:ext>
            </a:extLst>
          </p:cNvPr>
          <p:cNvSpPr>
            <a:spLocks noGrp="1"/>
          </p:cNvSpPr>
          <p:nvPr>
            <p:ph type="body" sz="quarter" idx="13" hasCustomPrompt="1"/>
          </p:nvPr>
        </p:nvSpPr>
        <p:spPr>
          <a:xfrm>
            <a:off x="-1" y="115252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endParaRPr lang="en-US"/>
          </a:p>
        </p:txBody>
      </p:sp>
      <p:sp>
        <p:nvSpPr>
          <p:cNvPr id="7" name="Text Placeholder 5">
            <a:extLst>
              <a:ext uri="{FF2B5EF4-FFF2-40B4-BE49-F238E27FC236}">
                <a16:creationId xmlns:a16="http://schemas.microsoft.com/office/drawing/2014/main" id="{CED3A873-AF8D-D678-59D4-767C43AE3572}"/>
              </a:ext>
            </a:extLst>
          </p:cNvPr>
          <p:cNvSpPr>
            <a:spLocks noGrp="1"/>
          </p:cNvSpPr>
          <p:nvPr>
            <p:ph type="body" sz="quarter" idx="14" hasCustomPrompt="1"/>
          </p:nvPr>
        </p:nvSpPr>
        <p:spPr>
          <a:xfrm>
            <a:off x="-1" y="1890977"/>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8" name="Text Placeholder 5">
            <a:extLst>
              <a:ext uri="{FF2B5EF4-FFF2-40B4-BE49-F238E27FC236}">
                <a16:creationId xmlns:a16="http://schemas.microsoft.com/office/drawing/2014/main" id="{3C4C1BAE-D67A-56B0-565E-BB8DD62A1F04}"/>
              </a:ext>
            </a:extLst>
          </p:cNvPr>
          <p:cNvSpPr>
            <a:spLocks noGrp="1"/>
          </p:cNvSpPr>
          <p:nvPr>
            <p:ph type="body" sz="quarter" idx="15" hasCustomPrompt="1"/>
          </p:nvPr>
        </p:nvSpPr>
        <p:spPr>
          <a:xfrm>
            <a:off x="-1" y="2629429"/>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0" name="Text Placeholder 5">
            <a:extLst>
              <a:ext uri="{FF2B5EF4-FFF2-40B4-BE49-F238E27FC236}">
                <a16:creationId xmlns:a16="http://schemas.microsoft.com/office/drawing/2014/main" id="{EBDC8AD4-C927-CCDC-B645-AAC76C2FD939}"/>
              </a:ext>
            </a:extLst>
          </p:cNvPr>
          <p:cNvSpPr>
            <a:spLocks noGrp="1"/>
          </p:cNvSpPr>
          <p:nvPr>
            <p:ph type="body" sz="quarter" idx="16" hasCustomPrompt="1"/>
          </p:nvPr>
        </p:nvSpPr>
        <p:spPr>
          <a:xfrm>
            <a:off x="-1" y="3367881"/>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2" name="Text Placeholder 5">
            <a:extLst>
              <a:ext uri="{FF2B5EF4-FFF2-40B4-BE49-F238E27FC236}">
                <a16:creationId xmlns:a16="http://schemas.microsoft.com/office/drawing/2014/main" id="{79EB4475-9CBB-9290-75FD-627A825D8BBE}"/>
              </a:ext>
            </a:extLst>
          </p:cNvPr>
          <p:cNvSpPr>
            <a:spLocks noGrp="1"/>
          </p:cNvSpPr>
          <p:nvPr>
            <p:ph type="body" sz="quarter" idx="17" hasCustomPrompt="1"/>
          </p:nvPr>
        </p:nvSpPr>
        <p:spPr>
          <a:xfrm>
            <a:off x="-1" y="4106333"/>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3" name="Text Placeholder 5">
            <a:extLst>
              <a:ext uri="{FF2B5EF4-FFF2-40B4-BE49-F238E27FC236}">
                <a16:creationId xmlns:a16="http://schemas.microsoft.com/office/drawing/2014/main" id="{026C1969-4182-635E-8417-0C5A9050140D}"/>
              </a:ext>
            </a:extLst>
          </p:cNvPr>
          <p:cNvSpPr>
            <a:spLocks noGrp="1"/>
          </p:cNvSpPr>
          <p:nvPr>
            <p:ph type="body" sz="quarter" idx="18" hasCustomPrompt="1"/>
          </p:nvPr>
        </p:nvSpPr>
        <p:spPr>
          <a:xfrm>
            <a:off x="-1" y="484478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4" name="Text Placeholder 5">
            <a:extLst>
              <a:ext uri="{FF2B5EF4-FFF2-40B4-BE49-F238E27FC236}">
                <a16:creationId xmlns:a16="http://schemas.microsoft.com/office/drawing/2014/main" id="{251F96A7-E684-A125-B0E2-0DEA00C8442A}"/>
              </a:ext>
            </a:extLst>
          </p:cNvPr>
          <p:cNvSpPr>
            <a:spLocks noGrp="1"/>
          </p:cNvSpPr>
          <p:nvPr>
            <p:ph type="body" sz="quarter" idx="19" hasCustomPrompt="1"/>
          </p:nvPr>
        </p:nvSpPr>
        <p:spPr>
          <a:xfrm>
            <a:off x="-1" y="558323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3" name="Rectangle 2">
            <a:extLst>
              <a:ext uri="{FF2B5EF4-FFF2-40B4-BE49-F238E27FC236}">
                <a16:creationId xmlns:a16="http://schemas.microsoft.com/office/drawing/2014/main" id="{FD52D9C0-751B-47BD-F922-CD7E7783C353}"/>
              </a:ext>
            </a:extLst>
          </p:cNvPr>
          <p:cNvSpPr/>
          <p:nvPr userDrawn="1"/>
        </p:nvSpPr>
        <p:spPr bwMode="auto">
          <a:xfrm>
            <a:off x="1" y="0"/>
            <a:ext cx="12192000" cy="381000"/>
          </a:xfrm>
          <a:prstGeom prst="rect">
            <a:avLst/>
          </a:prstGeom>
          <a:solidFill>
            <a:srgbClr val="C00000"/>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a:ea typeface="Segoe UI" pitchFamily="34" charset="0"/>
                <a:cs typeface="Segoe UI" pitchFamily="34" charset="0"/>
              </a:rPr>
              <a:t>Presenter Guidance</a:t>
            </a:r>
          </a:p>
        </p:txBody>
      </p:sp>
    </p:spTree>
    <p:extLst>
      <p:ext uri="{BB962C8B-B14F-4D97-AF65-F5344CB8AC3E}">
        <p14:creationId xmlns:p14="http://schemas.microsoft.com/office/powerpoint/2010/main" val="2882379205"/>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 Statistic Column Layout">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3703D50-2255-B25C-E43A-AA2DE4FCAE1C}"/>
              </a:ext>
            </a:extLst>
          </p:cNvPr>
          <p:cNvGrpSpPr/>
          <p:nvPr userDrawn="1"/>
        </p:nvGrpSpPr>
        <p:grpSpPr>
          <a:xfrm>
            <a:off x="0" y="774700"/>
            <a:ext cx="12192000" cy="4687248"/>
            <a:chOff x="0" y="774700"/>
            <a:chExt cx="12192000" cy="4687248"/>
          </a:xfrm>
        </p:grpSpPr>
        <p:sp>
          <p:nvSpPr>
            <p:cNvPr id="4" name="Freeform: Shape 3">
              <a:extLst>
                <a:ext uri="{FF2B5EF4-FFF2-40B4-BE49-F238E27FC236}">
                  <a16:creationId xmlns:a16="http://schemas.microsoft.com/office/drawing/2014/main" id="{69B9DCE7-85A7-5448-0EB8-6D3E348225BF}"/>
                </a:ext>
              </a:extLst>
            </p:cNvPr>
            <p:cNvSpPr/>
            <p:nvPr/>
          </p:nvSpPr>
          <p:spPr bwMode="auto">
            <a:xfrm>
              <a:off x="0" y="774700"/>
              <a:ext cx="12192000" cy="2095495"/>
            </a:xfrm>
            <a:custGeom>
              <a:avLst/>
              <a:gdLst>
                <a:gd name="connsiteX0" fmla="*/ 0 w 12192000"/>
                <a:gd name="connsiteY0" fmla="*/ 0 h 2095495"/>
                <a:gd name="connsiteX1" fmla="*/ 12192000 w 12192000"/>
                <a:gd name="connsiteY1" fmla="*/ 0 h 2095495"/>
                <a:gd name="connsiteX2" fmla="*/ 12192000 w 12192000"/>
                <a:gd name="connsiteY2" fmla="*/ 2095495 h 2095495"/>
                <a:gd name="connsiteX3" fmla="*/ 9905599 w 12192000"/>
                <a:gd name="connsiteY3" fmla="*/ 2095495 h 2095495"/>
                <a:gd name="connsiteX4" fmla="*/ 9896938 w 12192000"/>
                <a:gd name="connsiteY4" fmla="*/ 2038747 h 2095495"/>
                <a:gd name="connsiteX5" fmla="*/ 9033018 w 12192000"/>
                <a:gd name="connsiteY5" fmla="*/ 1334633 h 2095495"/>
                <a:gd name="connsiteX6" fmla="*/ 8169098 w 12192000"/>
                <a:gd name="connsiteY6" fmla="*/ 2038747 h 2095495"/>
                <a:gd name="connsiteX7" fmla="*/ 8160437 w 12192000"/>
                <a:gd name="connsiteY7" fmla="*/ 2095495 h 2095495"/>
                <a:gd name="connsiteX8" fmla="*/ 4052205 w 12192000"/>
                <a:gd name="connsiteY8" fmla="*/ 2095495 h 2095495"/>
                <a:gd name="connsiteX9" fmla="*/ 4043544 w 12192000"/>
                <a:gd name="connsiteY9" fmla="*/ 2038747 h 2095495"/>
                <a:gd name="connsiteX10" fmla="*/ 3179624 w 12192000"/>
                <a:gd name="connsiteY10" fmla="*/ 1334633 h 2095495"/>
                <a:gd name="connsiteX11" fmla="*/ 2315704 w 12192000"/>
                <a:gd name="connsiteY11" fmla="*/ 2038747 h 2095495"/>
                <a:gd name="connsiteX12" fmla="*/ 2307043 w 12192000"/>
                <a:gd name="connsiteY12" fmla="*/ 2095495 h 2095495"/>
                <a:gd name="connsiteX13" fmla="*/ 0 w 12192000"/>
                <a:gd name="connsiteY13" fmla="*/ 2095495 h 2095495"/>
                <a:gd name="connsiteX14" fmla="*/ 0 w 12192000"/>
                <a:gd name="connsiteY14" fmla="*/ 0 h 2095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095495">
                  <a:moveTo>
                    <a:pt x="0" y="0"/>
                  </a:moveTo>
                  <a:lnTo>
                    <a:pt x="12192000" y="0"/>
                  </a:lnTo>
                  <a:lnTo>
                    <a:pt x="12192000" y="2095495"/>
                  </a:lnTo>
                  <a:lnTo>
                    <a:pt x="9905599" y="2095495"/>
                  </a:lnTo>
                  <a:lnTo>
                    <a:pt x="9896938" y="2038747"/>
                  </a:lnTo>
                  <a:cubicBezTo>
                    <a:pt x="9814710" y="1636910"/>
                    <a:pt x="9459165" y="1334633"/>
                    <a:pt x="9033018" y="1334633"/>
                  </a:cubicBezTo>
                  <a:cubicBezTo>
                    <a:pt x="8606871" y="1334633"/>
                    <a:pt x="8251326" y="1636910"/>
                    <a:pt x="8169098" y="2038747"/>
                  </a:cubicBezTo>
                  <a:lnTo>
                    <a:pt x="8160437" y="2095495"/>
                  </a:lnTo>
                  <a:lnTo>
                    <a:pt x="4052205" y="2095495"/>
                  </a:lnTo>
                  <a:lnTo>
                    <a:pt x="4043544" y="2038747"/>
                  </a:lnTo>
                  <a:cubicBezTo>
                    <a:pt x="3961317" y="1636910"/>
                    <a:pt x="3605771" y="1334633"/>
                    <a:pt x="3179624" y="1334633"/>
                  </a:cubicBezTo>
                  <a:cubicBezTo>
                    <a:pt x="2753477" y="1334633"/>
                    <a:pt x="2397932" y="1636910"/>
                    <a:pt x="2315704" y="2038747"/>
                  </a:cubicBezTo>
                  <a:lnTo>
                    <a:pt x="2307043" y="2095495"/>
                  </a:lnTo>
                  <a:lnTo>
                    <a:pt x="0" y="2095495"/>
                  </a:lnTo>
                  <a:lnTo>
                    <a:pt x="0" y="0"/>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Freeform: Shape 14">
              <a:extLst>
                <a:ext uri="{FF2B5EF4-FFF2-40B4-BE49-F238E27FC236}">
                  <a16:creationId xmlns:a16="http://schemas.microsoft.com/office/drawing/2014/main" id="{878F246A-487B-3346-A5ED-DDBDFCE390E0}"/>
                </a:ext>
              </a:extLst>
            </p:cNvPr>
            <p:cNvSpPr/>
            <p:nvPr/>
          </p:nvSpPr>
          <p:spPr bwMode="auto">
            <a:xfrm>
              <a:off x="0" y="3110548"/>
              <a:ext cx="12192000" cy="2351400"/>
            </a:xfrm>
            <a:custGeom>
              <a:avLst/>
              <a:gdLst>
                <a:gd name="connsiteX0" fmla="*/ 0 w 12192000"/>
                <a:gd name="connsiteY0" fmla="*/ 0 h 2351400"/>
                <a:gd name="connsiteX1" fmla="*/ 2305396 w 12192000"/>
                <a:gd name="connsiteY1" fmla="*/ 0 h 2351400"/>
                <a:gd name="connsiteX2" fmla="*/ 2313215 w 12192000"/>
                <a:gd name="connsiteY2" fmla="*/ 51232 h 2351400"/>
                <a:gd name="connsiteX3" fmla="*/ 3179624 w 12192000"/>
                <a:gd name="connsiteY3" fmla="*/ 757375 h 2351400"/>
                <a:gd name="connsiteX4" fmla="*/ 4046033 w 12192000"/>
                <a:gd name="connsiteY4" fmla="*/ 51232 h 2351400"/>
                <a:gd name="connsiteX5" fmla="*/ 4053852 w 12192000"/>
                <a:gd name="connsiteY5" fmla="*/ 0 h 2351400"/>
                <a:gd name="connsiteX6" fmla="*/ 8158791 w 12192000"/>
                <a:gd name="connsiteY6" fmla="*/ 0 h 2351400"/>
                <a:gd name="connsiteX7" fmla="*/ 8166609 w 12192000"/>
                <a:gd name="connsiteY7" fmla="*/ 51232 h 2351400"/>
                <a:gd name="connsiteX8" fmla="*/ 9033018 w 12192000"/>
                <a:gd name="connsiteY8" fmla="*/ 757375 h 2351400"/>
                <a:gd name="connsiteX9" fmla="*/ 9899427 w 12192000"/>
                <a:gd name="connsiteY9" fmla="*/ 51232 h 2351400"/>
                <a:gd name="connsiteX10" fmla="*/ 9907246 w 12192000"/>
                <a:gd name="connsiteY10" fmla="*/ 0 h 2351400"/>
                <a:gd name="connsiteX11" fmla="*/ 12192000 w 12192000"/>
                <a:gd name="connsiteY11" fmla="*/ 0 h 2351400"/>
                <a:gd name="connsiteX12" fmla="*/ 12192000 w 12192000"/>
                <a:gd name="connsiteY12" fmla="*/ 2351400 h 2351400"/>
                <a:gd name="connsiteX13" fmla="*/ 0 w 12192000"/>
                <a:gd name="connsiteY13" fmla="*/ 2351400 h 2351400"/>
                <a:gd name="connsiteX14" fmla="*/ 0 w 12192000"/>
                <a:gd name="connsiteY14" fmla="*/ 0 h 235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51400">
                  <a:moveTo>
                    <a:pt x="0" y="0"/>
                  </a:moveTo>
                  <a:lnTo>
                    <a:pt x="2305396" y="0"/>
                  </a:lnTo>
                  <a:lnTo>
                    <a:pt x="2313215" y="51232"/>
                  </a:lnTo>
                  <a:cubicBezTo>
                    <a:pt x="2395680" y="454227"/>
                    <a:pt x="2752251" y="757375"/>
                    <a:pt x="3179624" y="757375"/>
                  </a:cubicBezTo>
                  <a:cubicBezTo>
                    <a:pt x="3606998" y="757375"/>
                    <a:pt x="3963568" y="454227"/>
                    <a:pt x="4046033" y="51232"/>
                  </a:cubicBezTo>
                  <a:lnTo>
                    <a:pt x="4053852" y="0"/>
                  </a:lnTo>
                  <a:lnTo>
                    <a:pt x="8158791" y="0"/>
                  </a:lnTo>
                  <a:lnTo>
                    <a:pt x="8166609" y="51232"/>
                  </a:lnTo>
                  <a:cubicBezTo>
                    <a:pt x="8249074" y="454227"/>
                    <a:pt x="8605644" y="757375"/>
                    <a:pt x="9033018" y="757375"/>
                  </a:cubicBezTo>
                  <a:cubicBezTo>
                    <a:pt x="9460392" y="757375"/>
                    <a:pt x="9816962" y="454227"/>
                    <a:pt x="9899427" y="51232"/>
                  </a:cubicBezTo>
                  <a:lnTo>
                    <a:pt x="9907246" y="0"/>
                  </a:lnTo>
                  <a:lnTo>
                    <a:pt x="12192000" y="0"/>
                  </a:lnTo>
                  <a:lnTo>
                    <a:pt x="12192000" y="2351400"/>
                  </a:lnTo>
                  <a:lnTo>
                    <a:pt x="0" y="2351400"/>
                  </a:lnTo>
                  <a:lnTo>
                    <a:pt x="0" y="0"/>
                  </a:lnTo>
                  <a:close/>
                </a:path>
              </a:pathLst>
            </a:cu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cxnSp>
        <p:nvCxnSpPr>
          <p:cNvPr id="16" name="Straight Connector 15">
            <a:extLst>
              <a:ext uri="{FF2B5EF4-FFF2-40B4-BE49-F238E27FC236}">
                <a16:creationId xmlns:a16="http://schemas.microsoft.com/office/drawing/2014/main" id="{799B7ADE-3857-D457-053F-BA76EE244F4C}"/>
              </a:ext>
            </a:extLst>
          </p:cNvPr>
          <p:cNvCxnSpPr>
            <a:cxnSpLocks/>
          </p:cNvCxnSpPr>
          <p:nvPr userDrawn="1"/>
        </p:nvCxnSpPr>
        <p:spPr>
          <a:xfrm>
            <a:off x="0" y="2983549"/>
            <a:ext cx="12192000" cy="0"/>
          </a:xfrm>
          <a:prstGeom prst="line">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8" name="Oval 17">
            <a:extLst>
              <a:ext uri="{FF2B5EF4-FFF2-40B4-BE49-F238E27FC236}">
                <a16:creationId xmlns:a16="http://schemas.microsoft.com/office/drawing/2014/main" id="{B293B22B-178C-2C87-BA41-F02702EE7E36}"/>
              </a:ext>
            </a:extLst>
          </p:cNvPr>
          <p:cNvSpPr/>
          <p:nvPr/>
        </p:nvSpPr>
        <p:spPr bwMode="auto">
          <a:xfrm>
            <a:off x="2435456" y="2239381"/>
            <a:ext cx="1488336" cy="1488334"/>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Text Placeholder 47">
            <a:extLst>
              <a:ext uri="{FF2B5EF4-FFF2-40B4-BE49-F238E27FC236}">
                <a16:creationId xmlns:a16="http://schemas.microsoft.com/office/drawing/2014/main" id="{19F2D43F-C66C-E8E6-E765-245680D9CC3B}"/>
              </a:ext>
            </a:extLst>
          </p:cNvPr>
          <p:cNvSpPr>
            <a:spLocks noGrp="1"/>
          </p:cNvSpPr>
          <p:nvPr userDrawn="1">
            <p:ph type="body" sz="quarter" idx="17"/>
          </p:nvPr>
        </p:nvSpPr>
        <p:spPr>
          <a:xfrm>
            <a:off x="2581580" y="2385509"/>
            <a:ext cx="1196091" cy="1196082"/>
          </a:xfrm>
          <a:prstGeom prst="ellipse">
            <a:avLst/>
          </a:prstGeom>
          <a:solidFill>
            <a:schemeClr val="bg2"/>
          </a:solidFill>
        </p:spPr>
        <p:txBody>
          <a:bodyPr>
            <a:noAutofit/>
          </a:bodyPr>
          <a:lstStyle>
            <a:lvl1pPr marL="0" indent="0" algn="ctr">
              <a:buNone/>
              <a:defRPr sz="100">
                <a:solidFill>
                  <a:schemeClr val="bg2"/>
                </a:solidFill>
              </a:defRPr>
            </a:lvl1pPr>
          </a:lstStyle>
          <a:p>
            <a:pPr lvl="0"/>
            <a:endParaRPr lang="en-IN"/>
          </a:p>
        </p:txBody>
      </p:sp>
      <p:sp>
        <p:nvSpPr>
          <p:cNvPr id="22" name="Oval 21">
            <a:extLst>
              <a:ext uri="{FF2B5EF4-FFF2-40B4-BE49-F238E27FC236}">
                <a16:creationId xmlns:a16="http://schemas.microsoft.com/office/drawing/2014/main" id="{51CD0791-2D03-DE54-0C06-BABE61497EAD}"/>
              </a:ext>
            </a:extLst>
          </p:cNvPr>
          <p:cNvSpPr/>
          <p:nvPr/>
        </p:nvSpPr>
        <p:spPr bwMode="auto">
          <a:xfrm>
            <a:off x="8288850" y="2239381"/>
            <a:ext cx="1488336" cy="1488334"/>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Text Placeholder 47">
            <a:extLst>
              <a:ext uri="{FF2B5EF4-FFF2-40B4-BE49-F238E27FC236}">
                <a16:creationId xmlns:a16="http://schemas.microsoft.com/office/drawing/2014/main" id="{4211CC97-7819-AF44-46D5-0A6DF4232CF5}"/>
              </a:ext>
            </a:extLst>
          </p:cNvPr>
          <p:cNvSpPr>
            <a:spLocks noGrp="1"/>
          </p:cNvSpPr>
          <p:nvPr userDrawn="1">
            <p:ph type="body" sz="quarter" idx="18"/>
          </p:nvPr>
        </p:nvSpPr>
        <p:spPr>
          <a:xfrm>
            <a:off x="8434975" y="2385509"/>
            <a:ext cx="1196091" cy="1196082"/>
          </a:xfrm>
          <a:prstGeom prst="ellipse">
            <a:avLst/>
          </a:prstGeom>
          <a:solidFill>
            <a:schemeClr val="bg2"/>
          </a:solidFill>
        </p:spPr>
        <p:txBody>
          <a:bodyPr>
            <a:noAutofit/>
          </a:bodyPr>
          <a:lstStyle>
            <a:lvl1pPr marL="0" indent="0" algn="ctr">
              <a:buNone/>
              <a:defRPr sz="100">
                <a:solidFill>
                  <a:schemeClr val="bg2"/>
                </a:solidFill>
              </a:defRPr>
            </a:lvl1pPr>
          </a:lstStyle>
          <a:p>
            <a:pPr lvl="0"/>
            <a:endParaRPr lang="en-IN"/>
          </a:p>
        </p:txBody>
      </p:sp>
      <p:sp>
        <p:nvSpPr>
          <p:cNvPr id="46" name="Text Placeholder 44">
            <a:extLst>
              <a:ext uri="{FF2B5EF4-FFF2-40B4-BE49-F238E27FC236}">
                <a16:creationId xmlns:a16="http://schemas.microsoft.com/office/drawing/2014/main" id="{3FB7EA4B-E5BD-13E4-D966-1CCD0F7EDE8C}"/>
              </a:ext>
            </a:extLst>
          </p:cNvPr>
          <p:cNvSpPr>
            <a:spLocks noGrp="1"/>
          </p:cNvSpPr>
          <p:nvPr userDrawn="1">
            <p:ph type="body" sz="quarter" idx="16"/>
          </p:nvPr>
        </p:nvSpPr>
        <p:spPr>
          <a:xfrm>
            <a:off x="6838727" y="4009505"/>
            <a:ext cx="4388582" cy="369332"/>
          </a:xfrm>
        </p:spPr>
        <p:txBody>
          <a:bodyPr vert="horz" wrap="square" lIns="0" tIns="0" rIns="0" bIns="0" rtlCol="0">
            <a:spAutoFit/>
          </a:bodyPr>
          <a:lstStyle>
            <a:lvl1pPr marL="0" indent="0" algn="ctr">
              <a:buNone/>
              <a:defRPr kumimoji="0" lang="en-IN" sz="2400" b="0" i="0" u="none" strike="noStrike" kern="0" cap="none" normalizeH="0" dirty="0">
                <a:ln>
                  <a:noFill/>
                </a:ln>
                <a:solidFill>
                  <a:srgbClr val="000000"/>
                </a:solidFill>
                <a:effectLst/>
                <a:uLnTx/>
                <a:uFillTx/>
                <a:latin typeface="+mj-lt"/>
              </a:defRPr>
            </a:lvl1pPr>
          </a:lstStyle>
          <a:p>
            <a:pPr marL="228600" lvl="0" indent="-228600" algn="ctr" defTabSz="932472" fontAlgn="base">
              <a:spcBef>
                <a:spcPct val="0"/>
              </a:spcBef>
              <a:spcAft>
                <a:spcPct val="0"/>
              </a:spcAft>
              <a:buSzTx/>
            </a:pPr>
            <a:endParaRPr lang="en-IN"/>
          </a:p>
        </p:txBody>
      </p:sp>
      <p:sp>
        <p:nvSpPr>
          <p:cNvPr id="35" name="Text Placeholder 34">
            <a:extLst>
              <a:ext uri="{FF2B5EF4-FFF2-40B4-BE49-F238E27FC236}">
                <a16:creationId xmlns:a16="http://schemas.microsoft.com/office/drawing/2014/main" id="{88BA958C-889D-8310-8C16-2D1F63E62199}"/>
              </a:ext>
            </a:extLst>
          </p:cNvPr>
          <p:cNvSpPr>
            <a:spLocks noGrp="1"/>
          </p:cNvSpPr>
          <p:nvPr userDrawn="1">
            <p:ph type="body" sz="quarter" idx="10" hasCustomPrompt="1"/>
          </p:nvPr>
        </p:nvSpPr>
        <p:spPr>
          <a:xfrm>
            <a:off x="2722424" y="2737327"/>
            <a:ext cx="914400" cy="492443"/>
          </a:xfrm>
        </p:spPr>
        <p:txBody>
          <a:bodyPr anchor="ctr"/>
          <a:lstStyle>
            <a:lvl1pPr marL="0" indent="0" algn="ctr">
              <a:buNone/>
              <a:defRPr kumimoji="0" lang="en-IN" sz="3200" b="0" i="0" u="none" strike="noStrike" kern="0" cap="none" spc="0" normalizeH="0" baseline="0" dirty="0">
                <a:ln>
                  <a:noFill/>
                </a:ln>
                <a:solidFill>
                  <a:srgbClr val="FFFFFF"/>
                </a:solidFill>
                <a:effectLst/>
                <a:uLnTx/>
                <a:uFillTx/>
                <a:latin typeface="Segoe UI Semibold"/>
                <a:ea typeface="Segoe UI" panose="020B0502040204020203" pitchFamily="34" charset="0"/>
                <a:cs typeface="Segoe UI" panose="020B0502040204020203" pitchFamily="34" charset="0"/>
              </a:defRPr>
            </a:lvl1pPr>
            <a:lvl2pPr marL="228600" indent="0">
              <a:buNone/>
              <a:defRPr sz="1100"/>
            </a:lvl2pPr>
            <a:lvl3pPr marL="457200" indent="0">
              <a:buNone/>
              <a:defRPr sz="1000"/>
            </a:lvl3pPr>
            <a:lvl4pPr marL="661988" indent="0">
              <a:buNone/>
              <a:defRPr sz="900"/>
            </a:lvl4pPr>
            <a:lvl5pPr marL="855663" indent="0">
              <a:buNone/>
              <a:defRPr sz="900"/>
            </a:lvl5p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n-IN"/>
              <a:t>0%</a:t>
            </a:r>
          </a:p>
        </p:txBody>
      </p:sp>
      <p:sp>
        <p:nvSpPr>
          <p:cNvPr id="40" name="Text Placeholder 34">
            <a:extLst>
              <a:ext uri="{FF2B5EF4-FFF2-40B4-BE49-F238E27FC236}">
                <a16:creationId xmlns:a16="http://schemas.microsoft.com/office/drawing/2014/main" id="{4CB5AA07-91FB-EF0A-30EA-A773B28F9E0A}"/>
              </a:ext>
            </a:extLst>
          </p:cNvPr>
          <p:cNvSpPr>
            <a:spLocks noGrp="1"/>
          </p:cNvSpPr>
          <p:nvPr userDrawn="1">
            <p:ph type="body" sz="quarter" idx="14" hasCustomPrompt="1"/>
          </p:nvPr>
        </p:nvSpPr>
        <p:spPr>
          <a:xfrm>
            <a:off x="8575818" y="2737327"/>
            <a:ext cx="914400" cy="492443"/>
          </a:xfrm>
        </p:spPr>
        <p:txBody>
          <a:bodyPr anchor="ctr"/>
          <a:lstStyle>
            <a:lvl1pPr marL="0" indent="0" algn="ctr">
              <a:buNone/>
              <a:defRPr kumimoji="0" lang="en-IN" sz="3200" b="0" i="0" u="none" strike="noStrike" kern="0" cap="none" spc="0" normalizeH="0" baseline="0" dirty="0">
                <a:ln>
                  <a:noFill/>
                </a:ln>
                <a:solidFill>
                  <a:srgbClr val="FFFFFF"/>
                </a:solidFill>
                <a:effectLst/>
                <a:uLnTx/>
                <a:uFillTx/>
                <a:latin typeface="Segoe UI Semibold"/>
                <a:ea typeface="Segoe UI" panose="020B0502040204020203" pitchFamily="34" charset="0"/>
                <a:cs typeface="Segoe UI" panose="020B0502040204020203" pitchFamily="34" charset="0"/>
              </a:defRPr>
            </a:lvl1pPr>
            <a:lvl2pPr marL="228600" indent="0">
              <a:buNone/>
              <a:defRPr sz="1100"/>
            </a:lvl2pPr>
            <a:lvl3pPr marL="457200" indent="0">
              <a:buNone/>
              <a:defRPr sz="1000"/>
            </a:lvl3pPr>
            <a:lvl4pPr marL="661988" indent="0">
              <a:buNone/>
              <a:defRPr sz="900"/>
            </a:lvl4pPr>
            <a:lvl5pPr marL="855663" indent="0">
              <a:buNone/>
              <a:defRPr sz="900"/>
            </a:lvl5p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n-IN"/>
              <a:t>0%</a:t>
            </a:r>
          </a:p>
        </p:txBody>
      </p:sp>
      <p:sp>
        <p:nvSpPr>
          <p:cNvPr id="43" name="Title 42">
            <a:extLst>
              <a:ext uri="{FF2B5EF4-FFF2-40B4-BE49-F238E27FC236}">
                <a16:creationId xmlns:a16="http://schemas.microsoft.com/office/drawing/2014/main" id="{6A11BF7B-B1B0-5B74-B2AB-138E3661D3D8}"/>
              </a:ext>
            </a:extLst>
          </p:cNvPr>
          <p:cNvSpPr>
            <a:spLocks noGrp="1"/>
          </p:cNvSpPr>
          <p:nvPr userDrawn="1">
            <p:ph type="title"/>
          </p:nvPr>
        </p:nvSpPr>
        <p:spPr>
          <a:xfrm>
            <a:off x="588263" y="1163465"/>
            <a:ext cx="11018520" cy="553998"/>
          </a:xfrm>
        </p:spPr>
        <p:txBody>
          <a:bodyPr/>
          <a:lstStyle>
            <a:lvl1pPr algn="ctr">
              <a:defRPr/>
            </a:lvl1pPr>
          </a:lstStyle>
          <a:p>
            <a:r>
              <a:rPr lang="en-US"/>
              <a:t>Click to edit Master title style</a:t>
            </a:r>
            <a:endParaRPr lang="en-IN"/>
          </a:p>
        </p:txBody>
      </p:sp>
      <p:sp>
        <p:nvSpPr>
          <p:cNvPr id="39" name="Text Placeholder 37">
            <a:extLst>
              <a:ext uri="{FF2B5EF4-FFF2-40B4-BE49-F238E27FC236}">
                <a16:creationId xmlns:a16="http://schemas.microsoft.com/office/drawing/2014/main" id="{36734B48-3556-1A0A-22B8-6EBE1E7FEF8C}"/>
              </a:ext>
            </a:extLst>
          </p:cNvPr>
          <p:cNvSpPr>
            <a:spLocks noGrp="1"/>
          </p:cNvSpPr>
          <p:nvPr userDrawn="1">
            <p:ph type="body" sz="quarter" idx="13"/>
          </p:nvPr>
        </p:nvSpPr>
        <p:spPr>
          <a:xfrm>
            <a:off x="985333" y="4009504"/>
            <a:ext cx="4388582" cy="369332"/>
          </a:xfrm>
        </p:spPr>
        <p:txBody>
          <a:bodyPr/>
          <a:lstStyle>
            <a:lvl1pPr marL="0" indent="0" algn="ctr">
              <a:buNone/>
              <a:defRPr kumimoji="0" lang="en-IN" sz="2400" b="0" i="0" u="none" strike="noStrike" kern="0" cap="none" spc="0" normalizeH="0" baseline="0" dirty="0">
                <a:ln>
                  <a:noFill/>
                </a:ln>
                <a:solidFill>
                  <a:srgbClr val="000000"/>
                </a:solidFill>
                <a:effectLst/>
                <a:uLnTx/>
                <a:uFillTx/>
                <a:latin typeface="+mj-lt"/>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lang="en-IN"/>
          </a:p>
        </p:txBody>
      </p:sp>
      <p:sp>
        <p:nvSpPr>
          <p:cNvPr id="7" name="Text Placeholder 6">
            <a:extLst>
              <a:ext uri="{FF2B5EF4-FFF2-40B4-BE49-F238E27FC236}">
                <a16:creationId xmlns:a16="http://schemas.microsoft.com/office/drawing/2014/main" id="{E34EE4CD-453E-92AC-4D05-7CFFD6201865}"/>
              </a:ext>
            </a:extLst>
          </p:cNvPr>
          <p:cNvSpPr>
            <a:spLocks noGrp="1"/>
          </p:cNvSpPr>
          <p:nvPr>
            <p:ph type="body" sz="quarter" idx="20" hasCustomPrompt="1"/>
          </p:nvPr>
        </p:nvSpPr>
        <p:spPr>
          <a:xfrm>
            <a:off x="584200" y="6460362"/>
            <a:ext cx="11027664" cy="138499"/>
          </a:xfrm>
        </p:spPr>
        <p:txBody>
          <a:bodyPr anchor="b"/>
          <a:lstStyle>
            <a:lvl1pPr marL="0" indent="0">
              <a:buNone/>
              <a:defRPr sz="900">
                <a:solidFill>
                  <a:schemeClr val="bg1">
                    <a:lumMod val="50000"/>
                  </a:schemeClr>
                </a:solidFill>
              </a:defRPr>
            </a:lvl1pPr>
          </a:lstStyle>
          <a:p>
            <a:pPr lvl="0"/>
            <a:r>
              <a:rPr lang="en-US"/>
              <a:t>Add text here</a:t>
            </a:r>
          </a:p>
        </p:txBody>
      </p:sp>
    </p:spTree>
    <p:extLst>
      <p:ext uri="{BB962C8B-B14F-4D97-AF65-F5344CB8AC3E}">
        <p14:creationId xmlns:p14="http://schemas.microsoft.com/office/powerpoint/2010/main" val="2870662564"/>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wo Column layout with two icons each">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48739A5-22D6-3318-CA82-856503135B3B}"/>
              </a:ext>
            </a:extLst>
          </p:cNvPr>
          <p:cNvSpPr/>
          <p:nvPr userDrawn="1"/>
        </p:nvSpPr>
        <p:spPr bwMode="auto">
          <a:xfrm>
            <a:off x="7558672" y="3091335"/>
            <a:ext cx="2716912" cy="300798"/>
          </a:xfrm>
          <a:prstGeom prst="roundRect">
            <a:avLst>
              <a:gd name="adj" fmla="val 50000"/>
            </a:avLst>
          </a:prstGeom>
          <a:solidFill>
            <a:schemeClr val="bg1">
              <a:lumMod val="85000"/>
              <a:lumOff val="15000"/>
            </a:schemeClr>
          </a:solidFill>
          <a:ln w="31909"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err="1">
              <a:ln>
                <a:noFill/>
              </a:ln>
              <a:solidFill>
                <a:srgbClr val="0078D4"/>
              </a:solidFill>
              <a:effectLst/>
              <a:uLnTx/>
              <a:uFillTx/>
              <a:latin typeface="Segoe UI"/>
              <a:ea typeface="+mn-ea"/>
              <a:cs typeface="+mn-cs"/>
            </a:endParaRPr>
          </a:p>
        </p:txBody>
      </p:sp>
      <p:sp>
        <p:nvSpPr>
          <p:cNvPr id="4" name="Rectangle: Rounded Corners 3">
            <a:extLst>
              <a:ext uri="{FF2B5EF4-FFF2-40B4-BE49-F238E27FC236}">
                <a16:creationId xmlns:a16="http://schemas.microsoft.com/office/drawing/2014/main" id="{F4CA4BE6-3C8D-46AA-DC5F-830FA77ABDF0}"/>
              </a:ext>
            </a:extLst>
          </p:cNvPr>
          <p:cNvSpPr/>
          <p:nvPr userDrawn="1"/>
        </p:nvSpPr>
        <p:spPr bwMode="auto">
          <a:xfrm>
            <a:off x="1919462" y="3091335"/>
            <a:ext cx="2716912" cy="300798"/>
          </a:xfrm>
          <a:prstGeom prst="roundRect">
            <a:avLst>
              <a:gd name="adj" fmla="val 50000"/>
            </a:avLst>
          </a:prstGeom>
          <a:solidFill>
            <a:schemeClr val="bg1">
              <a:lumMod val="85000"/>
              <a:lumOff val="15000"/>
            </a:schemeClr>
          </a:solidFill>
          <a:ln w="31909"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err="1">
              <a:ln>
                <a:noFill/>
              </a:ln>
              <a:solidFill>
                <a:srgbClr val="0078D4"/>
              </a:solidFill>
              <a:effectLst/>
              <a:uLnTx/>
              <a:uFillTx/>
              <a:latin typeface="Segoe UI"/>
              <a:ea typeface="+mn-ea"/>
              <a:cs typeface="+mn-cs"/>
            </a:endParaRPr>
          </a:p>
        </p:txBody>
      </p:sp>
      <p:sp>
        <p:nvSpPr>
          <p:cNvPr id="5" name="Freeform: Shape 4">
            <a:extLst>
              <a:ext uri="{FF2B5EF4-FFF2-40B4-BE49-F238E27FC236}">
                <a16:creationId xmlns:a16="http://schemas.microsoft.com/office/drawing/2014/main" id="{5546B9A4-E14E-3C19-7969-D08609BD6711}"/>
              </a:ext>
            </a:extLst>
          </p:cNvPr>
          <p:cNvSpPr/>
          <p:nvPr userDrawn="1"/>
        </p:nvSpPr>
        <p:spPr bwMode="auto">
          <a:xfrm>
            <a:off x="0" y="2404697"/>
            <a:ext cx="12192000" cy="1474038"/>
          </a:xfrm>
          <a:custGeom>
            <a:avLst/>
            <a:gdLst>
              <a:gd name="connsiteX0" fmla="*/ 0 w 12192000"/>
              <a:gd name="connsiteY0" fmla="*/ 0 h 1474038"/>
              <a:gd name="connsiteX1" fmla="*/ 1830523 w 12192000"/>
              <a:gd name="connsiteY1" fmla="*/ 0 h 1474038"/>
              <a:gd name="connsiteX2" fmla="*/ 1840510 w 12192000"/>
              <a:gd name="connsiteY2" fmla="*/ 99068 h 1474038"/>
              <a:gd name="connsiteX3" fmla="*/ 2459845 w 12192000"/>
              <a:gd name="connsiteY3" fmla="*/ 603840 h 1474038"/>
              <a:gd name="connsiteX4" fmla="*/ 3079180 w 12192000"/>
              <a:gd name="connsiteY4" fmla="*/ 99068 h 1474038"/>
              <a:gd name="connsiteX5" fmla="*/ 3089167 w 12192000"/>
              <a:gd name="connsiteY5" fmla="*/ 0 h 1474038"/>
              <a:gd name="connsiteX6" fmla="*/ 3466670 w 12192000"/>
              <a:gd name="connsiteY6" fmla="*/ 0 h 1474038"/>
              <a:gd name="connsiteX7" fmla="*/ 3476657 w 12192000"/>
              <a:gd name="connsiteY7" fmla="*/ 99068 h 1474038"/>
              <a:gd name="connsiteX8" fmla="*/ 4095992 w 12192000"/>
              <a:gd name="connsiteY8" fmla="*/ 603840 h 1474038"/>
              <a:gd name="connsiteX9" fmla="*/ 4715327 w 12192000"/>
              <a:gd name="connsiteY9" fmla="*/ 99068 h 1474038"/>
              <a:gd name="connsiteX10" fmla="*/ 4725314 w 12192000"/>
              <a:gd name="connsiteY10" fmla="*/ 0 h 1474038"/>
              <a:gd name="connsiteX11" fmla="*/ 7469733 w 12192000"/>
              <a:gd name="connsiteY11" fmla="*/ 0 h 1474038"/>
              <a:gd name="connsiteX12" fmla="*/ 7479720 w 12192000"/>
              <a:gd name="connsiteY12" fmla="*/ 99068 h 1474038"/>
              <a:gd name="connsiteX13" fmla="*/ 8099055 w 12192000"/>
              <a:gd name="connsiteY13" fmla="*/ 603840 h 1474038"/>
              <a:gd name="connsiteX14" fmla="*/ 8718390 w 12192000"/>
              <a:gd name="connsiteY14" fmla="*/ 99068 h 1474038"/>
              <a:gd name="connsiteX15" fmla="*/ 8728377 w 12192000"/>
              <a:gd name="connsiteY15" fmla="*/ 0 h 1474038"/>
              <a:gd name="connsiteX16" fmla="*/ 9105880 w 12192000"/>
              <a:gd name="connsiteY16" fmla="*/ 0 h 1474038"/>
              <a:gd name="connsiteX17" fmla="*/ 9115867 w 12192000"/>
              <a:gd name="connsiteY17" fmla="*/ 99068 h 1474038"/>
              <a:gd name="connsiteX18" fmla="*/ 9735202 w 12192000"/>
              <a:gd name="connsiteY18" fmla="*/ 603840 h 1474038"/>
              <a:gd name="connsiteX19" fmla="*/ 10354537 w 12192000"/>
              <a:gd name="connsiteY19" fmla="*/ 99068 h 1474038"/>
              <a:gd name="connsiteX20" fmla="*/ 10364524 w 12192000"/>
              <a:gd name="connsiteY20" fmla="*/ 0 h 1474038"/>
              <a:gd name="connsiteX21" fmla="*/ 12192000 w 12192000"/>
              <a:gd name="connsiteY21" fmla="*/ 0 h 1474038"/>
              <a:gd name="connsiteX22" fmla="*/ 12192000 w 12192000"/>
              <a:gd name="connsiteY22" fmla="*/ 1474038 h 1474038"/>
              <a:gd name="connsiteX23" fmla="*/ 0 w 12192000"/>
              <a:gd name="connsiteY23" fmla="*/ 1474038 h 1474038"/>
              <a:gd name="connsiteX24" fmla="*/ 0 w 12192000"/>
              <a:gd name="connsiteY24" fmla="*/ 0 h 1474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1474038">
                <a:moveTo>
                  <a:pt x="0" y="0"/>
                </a:moveTo>
                <a:lnTo>
                  <a:pt x="1830523" y="0"/>
                </a:lnTo>
                <a:lnTo>
                  <a:pt x="1840510" y="99068"/>
                </a:lnTo>
                <a:cubicBezTo>
                  <a:pt x="1899458" y="387141"/>
                  <a:pt x="2154345" y="603840"/>
                  <a:pt x="2459845" y="603840"/>
                </a:cubicBezTo>
                <a:cubicBezTo>
                  <a:pt x="2765345" y="603840"/>
                  <a:pt x="3020232" y="387141"/>
                  <a:pt x="3079180" y="99068"/>
                </a:cubicBezTo>
                <a:lnTo>
                  <a:pt x="3089167" y="0"/>
                </a:lnTo>
                <a:lnTo>
                  <a:pt x="3466670" y="0"/>
                </a:lnTo>
                <a:lnTo>
                  <a:pt x="3476657" y="99068"/>
                </a:lnTo>
                <a:cubicBezTo>
                  <a:pt x="3535605" y="387141"/>
                  <a:pt x="3790492" y="603840"/>
                  <a:pt x="4095992" y="603840"/>
                </a:cubicBezTo>
                <a:cubicBezTo>
                  <a:pt x="4401492" y="603840"/>
                  <a:pt x="4656379" y="387141"/>
                  <a:pt x="4715327" y="99068"/>
                </a:cubicBezTo>
                <a:lnTo>
                  <a:pt x="4725314" y="0"/>
                </a:lnTo>
                <a:lnTo>
                  <a:pt x="7469733" y="0"/>
                </a:lnTo>
                <a:lnTo>
                  <a:pt x="7479720" y="99068"/>
                </a:lnTo>
                <a:cubicBezTo>
                  <a:pt x="7538668" y="387141"/>
                  <a:pt x="7793555" y="603840"/>
                  <a:pt x="8099055" y="603840"/>
                </a:cubicBezTo>
                <a:cubicBezTo>
                  <a:pt x="8404555" y="603840"/>
                  <a:pt x="8659442" y="387141"/>
                  <a:pt x="8718390" y="99068"/>
                </a:cubicBezTo>
                <a:lnTo>
                  <a:pt x="8728377" y="0"/>
                </a:lnTo>
                <a:lnTo>
                  <a:pt x="9105880" y="0"/>
                </a:lnTo>
                <a:lnTo>
                  <a:pt x="9115867" y="99068"/>
                </a:lnTo>
                <a:cubicBezTo>
                  <a:pt x="9174815" y="387141"/>
                  <a:pt x="9429702" y="603840"/>
                  <a:pt x="9735202" y="603840"/>
                </a:cubicBezTo>
                <a:cubicBezTo>
                  <a:pt x="10040702" y="603840"/>
                  <a:pt x="10295589" y="387141"/>
                  <a:pt x="10354537" y="99068"/>
                </a:cubicBezTo>
                <a:lnTo>
                  <a:pt x="10364524" y="0"/>
                </a:lnTo>
                <a:lnTo>
                  <a:pt x="12192000" y="0"/>
                </a:lnTo>
                <a:lnTo>
                  <a:pt x="12192000" y="1474038"/>
                </a:lnTo>
                <a:lnTo>
                  <a:pt x="0" y="1474038"/>
                </a:lnTo>
                <a:lnTo>
                  <a:pt x="0" y="0"/>
                </a:lnTo>
                <a:close/>
              </a:path>
            </a:pathLst>
          </a:cu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cxnSp>
        <p:nvCxnSpPr>
          <p:cNvPr id="8" name="Straight Connector 7">
            <a:extLst>
              <a:ext uri="{FF2B5EF4-FFF2-40B4-BE49-F238E27FC236}">
                <a16:creationId xmlns:a16="http://schemas.microsoft.com/office/drawing/2014/main" id="{756EBE4A-5BB3-2FD0-69EF-4FF477FE1005}"/>
              </a:ext>
            </a:extLst>
          </p:cNvPr>
          <p:cNvCxnSpPr>
            <a:cxnSpLocks/>
          </p:cNvCxnSpPr>
          <p:nvPr userDrawn="1"/>
        </p:nvCxnSpPr>
        <p:spPr>
          <a:xfrm>
            <a:off x="6096000" y="2407189"/>
            <a:ext cx="0" cy="1469486"/>
          </a:xfrm>
          <a:prstGeom prst="line">
            <a:avLst/>
          </a:prstGeom>
          <a:noFill/>
          <a:ln w="41275">
            <a:solidFill>
              <a:schemeClr val="bg1">
                <a:lumMod val="50000"/>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6" name="Text Placeholder 5">
            <a:extLst>
              <a:ext uri="{FF2B5EF4-FFF2-40B4-BE49-F238E27FC236}">
                <a16:creationId xmlns:a16="http://schemas.microsoft.com/office/drawing/2014/main" id="{5732FCFE-342B-9C3B-A31B-2817FA19B3D5}"/>
              </a:ext>
            </a:extLst>
          </p:cNvPr>
          <p:cNvSpPr>
            <a:spLocks noGrp="1"/>
          </p:cNvSpPr>
          <p:nvPr>
            <p:ph type="body" sz="quarter" idx="37"/>
          </p:nvPr>
        </p:nvSpPr>
        <p:spPr>
          <a:xfrm>
            <a:off x="839882" y="4047328"/>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10" name="Text Placeholder 5">
            <a:extLst>
              <a:ext uri="{FF2B5EF4-FFF2-40B4-BE49-F238E27FC236}">
                <a16:creationId xmlns:a16="http://schemas.microsoft.com/office/drawing/2014/main" id="{463711C3-3568-880F-3196-274FFA62ACB5}"/>
              </a:ext>
            </a:extLst>
          </p:cNvPr>
          <p:cNvSpPr>
            <a:spLocks noGrp="1"/>
          </p:cNvSpPr>
          <p:nvPr>
            <p:ph type="body" sz="quarter" idx="38"/>
          </p:nvPr>
        </p:nvSpPr>
        <p:spPr>
          <a:xfrm>
            <a:off x="839882" y="4556359"/>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11" name="Text Placeholder 5">
            <a:extLst>
              <a:ext uri="{FF2B5EF4-FFF2-40B4-BE49-F238E27FC236}">
                <a16:creationId xmlns:a16="http://schemas.microsoft.com/office/drawing/2014/main" id="{9007BC4F-9D6F-A5FB-E4CF-AC60A335343B}"/>
              </a:ext>
            </a:extLst>
          </p:cNvPr>
          <p:cNvSpPr>
            <a:spLocks noGrp="1"/>
          </p:cNvSpPr>
          <p:nvPr>
            <p:ph type="body" sz="quarter" idx="39"/>
          </p:nvPr>
        </p:nvSpPr>
        <p:spPr>
          <a:xfrm>
            <a:off x="839882" y="5065390"/>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13" name="Text Placeholder 5">
            <a:extLst>
              <a:ext uri="{FF2B5EF4-FFF2-40B4-BE49-F238E27FC236}">
                <a16:creationId xmlns:a16="http://schemas.microsoft.com/office/drawing/2014/main" id="{263D0B5F-3C76-A3FA-BCF6-78BBC6E0D4D7}"/>
              </a:ext>
            </a:extLst>
          </p:cNvPr>
          <p:cNvSpPr>
            <a:spLocks noGrp="1"/>
          </p:cNvSpPr>
          <p:nvPr>
            <p:ph type="body" sz="quarter" idx="40"/>
          </p:nvPr>
        </p:nvSpPr>
        <p:spPr>
          <a:xfrm>
            <a:off x="6876934" y="4047328"/>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14" name="Text Placeholder 5">
            <a:extLst>
              <a:ext uri="{FF2B5EF4-FFF2-40B4-BE49-F238E27FC236}">
                <a16:creationId xmlns:a16="http://schemas.microsoft.com/office/drawing/2014/main" id="{F6775768-E42D-3B8F-BD1D-CBAB6A3A0C5D}"/>
              </a:ext>
            </a:extLst>
          </p:cNvPr>
          <p:cNvSpPr>
            <a:spLocks noGrp="1"/>
          </p:cNvSpPr>
          <p:nvPr>
            <p:ph type="body" sz="quarter" idx="41"/>
          </p:nvPr>
        </p:nvSpPr>
        <p:spPr>
          <a:xfrm>
            <a:off x="6876934" y="4556359"/>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16" name="Text Placeholder 5">
            <a:extLst>
              <a:ext uri="{FF2B5EF4-FFF2-40B4-BE49-F238E27FC236}">
                <a16:creationId xmlns:a16="http://schemas.microsoft.com/office/drawing/2014/main" id="{996EA175-5FD0-F5F3-0F5C-06C9016ADDBD}"/>
              </a:ext>
            </a:extLst>
          </p:cNvPr>
          <p:cNvSpPr>
            <a:spLocks noGrp="1"/>
          </p:cNvSpPr>
          <p:nvPr>
            <p:ph type="body" sz="quarter" idx="42"/>
          </p:nvPr>
        </p:nvSpPr>
        <p:spPr>
          <a:xfrm>
            <a:off x="6876934" y="5065390"/>
            <a:ext cx="681738" cy="355600"/>
          </a:xfrm>
          <a:prstGeom prst="roundRect">
            <a:avLst>
              <a:gd name="adj" fmla="val 50000"/>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lvl1pPr algn="ctr">
              <a:defRPr kumimoji="0" lang="en-IN" sz="100" b="0" i="0" u="none" strike="noStrike" cap="none" normalizeH="0" dirty="0">
                <a:ln>
                  <a:noFill/>
                </a:ln>
                <a:effectLst/>
                <a:uLnTx/>
                <a:uFillTx/>
                <a:latin typeface="+mj-lt"/>
              </a:defRPr>
            </a:lvl1pPr>
          </a:lstStyle>
          <a:p>
            <a:pPr marL="0" lvl="0" indent="0" defTabSz="932472" fontAlgn="base">
              <a:spcBef>
                <a:spcPct val="0"/>
              </a:spcBef>
              <a:spcAft>
                <a:spcPct val="0"/>
              </a:spcAft>
              <a:buSzTx/>
              <a:buFontTx/>
              <a:buNone/>
            </a:pPr>
            <a:endParaRPr lang="en-IN"/>
          </a:p>
        </p:txBody>
      </p:sp>
      <p:sp>
        <p:nvSpPr>
          <p:cNvPr id="29" name="Oval 28">
            <a:extLst>
              <a:ext uri="{FF2B5EF4-FFF2-40B4-BE49-F238E27FC236}">
                <a16:creationId xmlns:a16="http://schemas.microsoft.com/office/drawing/2014/main" id="{D44B4E05-E712-140E-5788-25EE31D38E8B}"/>
              </a:ext>
            </a:extLst>
          </p:cNvPr>
          <p:cNvSpPr/>
          <p:nvPr userDrawn="1"/>
        </p:nvSpPr>
        <p:spPr bwMode="auto">
          <a:xfrm>
            <a:off x="1943090" y="1859605"/>
            <a:ext cx="1033509" cy="1033507"/>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E719424D-27D2-02C9-2A38-096673958F52}"/>
              </a:ext>
            </a:extLst>
          </p:cNvPr>
          <p:cNvSpPr/>
          <p:nvPr userDrawn="1"/>
        </p:nvSpPr>
        <p:spPr bwMode="auto">
          <a:xfrm>
            <a:off x="2044559" y="1961076"/>
            <a:ext cx="830572" cy="830566"/>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sp>
        <p:nvSpPr>
          <p:cNvPr id="31" name="Oval 30">
            <a:extLst>
              <a:ext uri="{FF2B5EF4-FFF2-40B4-BE49-F238E27FC236}">
                <a16:creationId xmlns:a16="http://schemas.microsoft.com/office/drawing/2014/main" id="{5E49F84F-C3CD-E3C3-A68B-70950D9B171C}"/>
              </a:ext>
            </a:extLst>
          </p:cNvPr>
          <p:cNvSpPr/>
          <p:nvPr userDrawn="1"/>
        </p:nvSpPr>
        <p:spPr bwMode="auto">
          <a:xfrm>
            <a:off x="3579237" y="1859605"/>
            <a:ext cx="1033509" cy="1033507"/>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61FBC744-6C82-5EDB-1037-AC2EC8A3EBB1}"/>
              </a:ext>
            </a:extLst>
          </p:cNvPr>
          <p:cNvSpPr/>
          <p:nvPr userDrawn="1"/>
        </p:nvSpPr>
        <p:spPr bwMode="auto">
          <a:xfrm>
            <a:off x="3680706" y="1961076"/>
            <a:ext cx="830572" cy="830566"/>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sp>
        <p:nvSpPr>
          <p:cNvPr id="33" name="Oval 32">
            <a:extLst>
              <a:ext uri="{FF2B5EF4-FFF2-40B4-BE49-F238E27FC236}">
                <a16:creationId xmlns:a16="http://schemas.microsoft.com/office/drawing/2014/main" id="{B4E1814C-074F-4DDF-D938-535F760BB478}"/>
              </a:ext>
            </a:extLst>
          </p:cNvPr>
          <p:cNvSpPr/>
          <p:nvPr userDrawn="1"/>
        </p:nvSpPr>
        <p:spPr bwMode="auto">
          <a:xfrm>
            <a:off x="7582300" y="1859605"/>
            <a:ext cx="1033509" cy="1033507"/>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7A675EF0-E474-CB29-E0CD-CC1890C072E3}"/>
              </a:ext>
            </a:extLst>
          </p:cNvPr>
          <p:cNvSpPr/>
          <p:nvPr userDrawn="1"/>
        </p:nvSpPr>
        <p:spPr bwMode="auto">
          <a:xfrm>
            <a:off x="7683003" y="1960307"/>
            <a:ext cx="830572" cy="830566"/>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sp>
        <p:nvSpPr>
          <p:cNvPr id="35" name="Oval 34">
            <a:extLst>
              <a:ext uri="{FF2B5EF4-FFF2-40B4-BE49-F238E27FC236}">
                <a16:creationId xmlns:a16="http://schemas.microsoft.com/office/drawing/2014/main" id="{0F840BC2-266A-1C82-92C2-7B6D9A105E14}"/>
              </a:ext>
            </a:extLst>
          </p:cNvPr>
          <p:cNvSpPr/>
          <p:nvPr userDrawn="1"/>
        </p:nvSpPr>
        <p:spPr bwMode="auto">
          <a:xfrm>
            <a:off x="9218447" y="1859605"/>
            <a:ext cx="1033509" cy="1033507"/>
          </a:xfrm>
          <a:prstGeom prst="ellipse">
            <a:avLst/>
          </a:prstGeom>
          <a:solidFill>
            <a:schemeClr val="bg1"/>
          </a:solid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E73518D7-84FF-F739-1441-D82A99AA334F}"/>
              </a:ext>
            </a:extLst>
          </p:cNvPr>
          <p:cNvSpPr/>
          <p:nvPr userDrawn="1"/>
        </p:nvSpPr>
        <p:spPr bwMode="auto">
          <a:xfrm>
            <a:off x="9319916" y="1961076"/>
            <a:ext cx="830572" cy="830566"/>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cxnSp>
        <p:nvCxnSpPr>
          <p:cNvPr id="54" name="Straight Connector 53">
            <a:extLst>
              <a:ext uri="{FF2B5EF4-FFF2-40B4-BE49-F238E27FC236}">
                <a16:creationId xmlns:a16="http://schemas.microsoft.com/office/drawing/2014/main" id="{2D16AF58-6722-39A6-1AD9-DC16456436E1}"/>
              </a:ext>
            </a:extLst>
          </p:cNvPr>
          <p:cNvCxnSpPr>
            <a:cxnSpLocks/>
          </p:cNvCxnSpPr>
          <p:nvPr userDrawn="1"/>
        </p:nvCxnSpPr>
        <p:spPr>
          <a:xfrm>
            <a:off x="6096000" y="3873832"/>
            <a:ext cx="0" cy="1755443"/>
          </a:xfrm>
          <a:prstGeom prst="line">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cxnSp>
        <p:nvCxnSpPr>
          <p:cNvPr id="55" name="Straight Connector 54">
            <a:extLst>
              <a:ext uri="{FF2B5EF4-FFF2-40B4-BE49-F238E27FC236}">
                <a16:creationId xmlns:a16="http://schemas.microsoft.com/office/drawing/2014/main" id="{08987300-6899-8524-267A-9FC03D13CB5B}"/>
              </a:ext>
            </a:extLst>
          </p:cNvPr>
          <p:cNvCxnSpPr>
            <a:cxnSpLocks/>
          </p:cNvCxnSpPr>
          <p:nvPr userDrawn="1"/>
        </p:nvCxnSpPr>
        <p:spPr>
          <a:xfrm flipH="1">
            <a:off x="0" y="5629275"/>
            <a:ext cx="12192000" cy="0"/>
          </a:xfrm>
          <a:prstGeom prst="line">
            <a:avLst/>
          </a:prstGeom>
          <a:noFill/>
          <a:ln w="6350">
            <a:solidFill>
              <a:schemeClr val="tx1">
                <a:alpha val="16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60" name="Title 59">
            <a:extLst>
              <a:ext uri="{FF2B5EF4-FFF2-40B4-BE49-F238E27FC236}">
                <a16:creationId xmlns:a16="http://schemas.microsoft.com/office/drawing/2014/main" id="{59641B11-4B97-D963-19A2-D81441F13E5E}"/>
              </a:ext>
            </a:extLst>
          </p:cNvPr>
          <p:cNvSpPr>
            <a:spLocks noGrp="1"/>
          </p:cNvSpPr>
          <p:nvPr userDrawn="1">
            <p:ph type="title"/>
          </p:nvPr>
        </p:nvSpPr>
        <p:spPr/>
        <p:txBody>
          <a:bodyPr/>
          <a:lstStyle/>
          <a:p>
            <a:r>
              <a:rPr lang="en-US"/>
              <a:t>Click to edit Master title style</a:t>
            </a:r>
            <a:endParaRPr lang="en-IN"/>
          </a:p>
        </p:txBody>
      </p:sp>
      <p:sp>
        <p:nvSpPr>
          <p:cNvPr id="63" name="Text Placeholder 61">
            <a:extLst>
              <a:ext uri="{FF2B5EF4-FFF2-40B4-BE49-F238E27FC236}">
                <a16:creationId xmlns:a16="http://schemas.microsoft.com/office/drawing/2014/main" id="{FF90FD4A-AC33-5A2C-D076-3AC56D69CAF9}"/>
              </a:ext>
            </a:extLst>
          </p:cNvPr>
          <p:cNvSpPr>
            <a:spLocks noGrp="1"/>
          </p:cNvSpPr>
          <p:nvPr userDrawn="1">
            <p:ph type="body" sz="quarter" idx="13"/>
          </p:nvPr>
        </p:nvSpPr>
        <p:spPr>
          <a:xfrm>
            <a:off x="1645445" y="4087020"/>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stStyle>
          <a:p>
            <a:pPr lvl="0"/>
            <a:endParaRPr lang="en-IN"/>
          </a:p>
        </p:txBody>
      </p:sp>
      <p:sp>
        <p:nvSpPr>
          <p:cNvPr id="67" name="Text Placeholder 66">
            <a:extLst>
              <a:ext uri="{FF2B5EF4-FFF2-40B4-BE49-F238E27FC236}">
                <a16:creationId xmlns:a16="http://schemas.microsoft.com/office/drawing/2014/main" id="{C3521EEC-9F97-A391-667C-D5B871F81D31}"/>
              </a:ext>
            </a:extLst>
          </p:cNvPr>
          <p:cNvSpPr>
            <a:spLocks noGrp="1"/>
          </p:cNvSpPr>
          <p:nvPr userDrawn="1">
            <p:ph type="body" sz="quarter" idx="16"/>
          </p:nvPr>
        </p:nvSpPr>
        <p:spPr>
          <a:xfrm>
            <a:off x="1645445" y="4595660"/>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stStyle>
          <a:p>
            <a:pPr lvl="0"/>
            <a:endParaRPr lang="en-IN"/>
          </a:p>
        </p:txBody>
      </p:sp>
      <p:sp>
        <p:nvSpPr>
          <p:cNvPr id="69" name="Text Placeholder 68">
            <a:extLst>
              <a:ext uri="{FF2B5EF4-FFF2-40B4-BE49-F238E27FC236}">
                <a16:creationId xmlns:a16="http://schemas.microsoft.com/office/drawing/2014/main" id="{BC168433-D4F9-F291-57C0-3C6A88CB58E8}"/>
              </a:ext>
            </a:extLst>
          </p:cNvPr>
          <p:cNvSpPr>
            <a:spLocks noGrp="1"/>
          </p:cNvSpPr>
          <p:nvPr userDrawn="1">
            <p:ph type="body" sz="quarter" idx="17"/>
          </p:nvPr>
        </p:nvSpPr>
        <p:spPr>
          <a:xfrm>
            <a:off x="1645445" y="5104691"/>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stStyle>
          <a:p>
            <a:pPr lvl="0"/>
            <a:endParaRPr lang="en-IN"/>
          </a:p>
        </p:txBody>
      </p:sp>
      <p:sp>
        <p:nvSpPr>
          <p:cNvPr id="71" name="Text Placeholder 70">
            <a:extLst>
              <a:ext uri="{FF2B5EF4-FFF2-40B4-BE49-F238E27FC236}">
                <a16:creationId xmlns:a16="http://schemas.microsoft.com/office/drawing/2014/main" id="{CD09CA6F-BA8E-2253-92FA-BFFCCD3EB9BD}"/>
              </a:ext>
            </a:extLst>
          </p:cNvPr>
          <p:cNvSpPr>
            <a:spLocks noGrp="1"/>
          </p:cNvSpPr>
          <p:nvPr userDrawn="1">
            <p:ph type="body" sz="quarter" idx="18"/>
          </p:nvPr>
        </p:nvSpPr>
        <p:spPr>
          <a:xfrm>
            <a:off x="7682497" y="4087020"/>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stStyle>
          <a:p>
            <a:pPr lvl="0"/>
            <a:endParaRPr lang="en-IN"/>
          </a:p>
        </p:txBody>
      </p:sp>
      <p:sp>
        <p:nvSpPr>
          <p:cNvPr id="75" name="Text Placeholder 74">
            <a:extLst>
              <a:ext uri="{FF2B5EF4-FFF2-40B4-BE49-F238E27FC236}">
                <a16:creationId xmlns:a16="http://schemas.microsoft.com/office/drawing/2014/main" id="{9B51A413-70FD-1137-0C33-386E47515569}"/>
              </a:ext>
            </a:extLst>
          </p:cNvPr>
          <p:cNvSpPr>
            <a:spLocks noGrp="1"/>
          </p:cNvSpPr>
          <p:nvPr userDrawn="1">
            <p:ph type="body" sz="quarter" idx="21"/>
          </p:nvPr>
        </p:nvSpPr>
        <p:spPr>
          <a:xfrm>
            <a:off x="7682497" y="4595856"/>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vl5pPr>
              <a:defRPr/>
            </a:lvl5pPr>
          </a:lstStyle>
          <a:p>
            <a:pPr lvl="0"/>
            <a:endParaRPr lang="en-IN"/>
          </a:p>
        </p:txBody>
      </p:sp>
      <p:sp>
        <p:nvSpPr>
          <p:cNvPr id="77" name="Text Placeholder 76">
            <a:extLst>
              <a:ext uri="{FF2B5EF4-FFF2-40B4-BE49-F238E27FC236}">
                <a16:creationId xmlns:a16="http://schemas.microsoft.com/office/drawing/2014/main" id="{F96B9DB7-62C0-373F-7F1D-48D6B1E9B507}"/>
              </a:ext>
            </a:extLst>
          </p:cNvPr>
          <p:cNvSpPr>
            <a:spLocks noGrp="1"/>
          </p:cNvSpPr>
          <p:nvPr userDrawn="1">
            <p:ph type="body" sz="quarter" idx="22"/>
          </p:nvPr>
        </p:nvSpPr>
        <p:spPr>
          <a:xfrm>
            <a:off x="7682497" y="5104691"/>
            <a:ext cx="2693284" cy="276999"/>
          </a:xfrm>
        </p:spPr>
        <p:txBody>
          <a:bodyPr/>
          <a:lstStyle>
            <a:lvl1pPr marL="0" indent="0">
              <a:buNone/>
              <a:defRPr kumimoji="0" lang="en-IN" sz="1800" b="0" i="0" u="none" strike="noStrike" kern="1200" cap="none" spc="0" normalizeH="0" baseline="0" dirty="0">
                <a:ln w="3175">
                  <a:noFill/>
                </a:ln>
                <a:solidFill>
                  <a:schemeClr val="tx1"/>
                </a:solidFill>
                <a:effectLst/>
                <a:uLnTx/>
                <a:uFillTx/>
                <a:latin typeface="+mn-lt"/>
                <a:ea typeface="+mn-ea"/>
                <a:cs typeface="Segoe UI" panose="020B0502040204020203" pitchFamily="34" charset="0"/>
              </a:defRPr>
            </a:lvl1pPr>
          </a:lstStyle>
          <a:p>
            <a:pPr lvl="0"/>
            <a:endParaRPr lang="en-IN"/>
          </a:p>
        </p:txBody>
      </p:sp>
      <p:sp>
        <p:nvSpPr>
          <p:cNvPr id="81" name="Text Placeholder 80">
            <a:extLst>
              <a:ext uri="{FF2B5EF4-FFF2-40B4-BE49-F238E27FC236}">
                <a16:creationId xmlns:a16="http://schemas.microsoft.com/office/drawing/2014/main" id="{F33B6023-CEBC-C704-7C3D-EDDC0476C823}"/>
              </a:ext>
            </a:extLst>
          </p:cNvPr>
          <p:cNvSpPr>
            <a:spLocks noGrp="1"/>
          </p:cNvSpPr>
          <p:nvPr userDrawn="1">
            <p:ph type="body" sz="quarter" idx="23"/>
          </p:nvPr>
        </p:nvSpPr>
        <p:spPr>
          <a:xfrm>
            <a:off x="588263" y="3187974"/>
            <a:ext cx="5379310" cy="369332"/>
          </a:xfrm>
        </p:spPr>
        <p:txBody>
          <a:bodyPr anchor="ctr"/>
          <a:lstStyle>
            <a:lvl1pPr marL="0" indent="0" algn="ctr">
              <a:buNone/>
              <a:defRPr kumimoji="0" lang="en-IN" sz="2400" b="0" i="0" u="none" strike="noStrike" kern="1200" cap="none" spc="0" normalizeH="0" baseline="0" dirty="0">
                <a:ln>
                  <a:noFill/>
                </a:ln>
                <a:solidFill>
                  <a:schemeClr val="bg2"/>
                </a:solidFill>
                <a:effectLst/>
                <a:uLnTx/>
                <a:uFillTx/>
                <a:latin typeface="+mj-lt"/>
                <a:ea typeface="Segoe UI" pitchFamily="34" charset="0"/>
                <a:cs typeface="+mn-cs"/>
              </a:defRPr>
            </a:lvl1pPr>
          </a:lstStyle>
          <a:p>
            <a:pPr marL="228600" marR="0" lvl="0" indent="-228600" algn="ctr" defTabSz="932472" rtl="0" eaLnBrk="1" fontAlgn="base" latinLnBrk="0" hangingPunct="1">
              <a:lnSpc>
                <a:spcPct val="100000"/>
              </a:lnSpc>
              <a:spcBef>
                <a:spcPct val="0"/>
              </a:spcBef>
              <a:spcAft>
                <a:spcPct val="0"/>
              </a:spcAft>
              <a:buClrTx/>
              <a:buSzTx/>
              <a:buFont typeface="Wingdings" panose="05000000000000000000" pitchFamily="2" charset="2"/>
              <a:buNone/>
              <a:tabLst/>
            </a:pPr>
            <a:endParaRPr lang="en-IN"/>
          </a:p>
        </p:txBody>
      </p:sp>
      <p:sp>
        <p:nvSpPr>
          <p:cNvPr id="83" name="Text Placeholder 82">
            <a:extLst>
              <a:ext uri="{FF2B5EF4-FFF2-40B4-BE49-F238E27FC236}">
                <a16:creationId xmlns:a16="http://schemas.microsoft.com/office/drawing/2014/main" id="{1EFD3972-BA87-4488-CEB6-D722C88EE31E}"/>
              </a:ext>
            </a:extLst>
          </p:cNvPr>
          <p:cNvSpPr>
            <a:spLocks noGrp="1"/>
          </p:cNvSpPr>
          <p:nvPr userDrawn="1">
            <p:ph type="body" sz="quarter" idx="24"/>
          </p:nvPr>
        </p:nvSpPr>
        <p:spPr>
          <a:xfrm>
            <a:off x="6227473" y="3187974"/>
            <a:ext cx="5379310" cy="369332"/>
          </a:xfrm>
        </p:spPr>
        <p:txBody>
          <a:bodyPr anchor="ctr"/>
          <a:lstStyle>
            <a:lvl1pPr marL="0" indent="0" algn="ctr">
              <a:buNone/>
              <a:defRPr kumimoji="0" lang="en-IN" sz="2400" b="0" i="0" u="none" strike="noStrike" kern="1200" cap="none" spc="0" normalizeH="0" baseline="0" dirty="0">
                <a:ln>
                  <a:noFill/>
                </a:ln>
                <a:solidFill>
                  <a:schemeClr val="bg2"/>
                </a:solidFill>
                <a:effectLst/>
                <a:uLnTx/>
                <a:uFillTx/>
                <a:latin typeface="+mj-lt"/>
                <a:ea typeface="Segoe UI" pitchFamily="34" charset="0"/>
                <a:cs typeface="+mn-cs"/>
              </a:defRPr>
            </a:lvl1pPr>
          </a:lstStyle>
          <a:p>
            <a:pPr lvl="0"/>
            <a:endParaRPr lang="en-IN"/>
          </a:p>
        </p:txBody>
      </p:sp>
      <p:sp>
        <p:nvSpPr>
          <p:cNvPr id="85" name="Picture Placeholder 84">
            <a:extLst>
              <a:ext uri="{FF2B5EF4-FFF2-40B4-BE49-F238E27FC236}">
                <a16:creationId xmlns:a16="http://schemas.microsoft.com/office/drawing/2014/main" id="{0EA89367-92E2-138D-5EC7-1CD725A1D636}"/>
              </a:ext>
            </a:extLst>
          </p:cNvPr>
          <p:cNvSpPr>
            <a:spLocks noGrp="1"/>
          </p:cNvSpPr>
          <p:nvPr userDrawn="1">
            <p:ph type="pic" sz="quarter" idx="25" hasCustomPrompt="1"/>
          </p:nvPr>
        </p:nvSpPr>
        <p:spPr>
          <a:xfrm>
            <a:off x="2043792" y="1960305"/>
            <a:ext cx="832104" cy="832104"/>
          </a:xfrm>
          <a:prstGeom prst="ellipse">
            <a:avLst/>
          </a:prstGeom>
        </p:spPr>
        <p:txBody>
          <a:bodyPr anchor="ctr">
            <a:noAutofit/>
          </a:bodyPr>
          <a:lstStyle>
            <a:lvl1pPr marL="0" indent="0" algn="ctr">
              <a:buNone/>
              <a:defRPr sz="1400"/>
            </a:lvl1pPr>
          </a:lstStyle>
          <a:p>
            <a:r>
              <a:rPr lang="en-IN"/>
              <a:t>Icon</a:t>
            </a:r>
          </a:p>
        </p:txBody>
      </p:sp>
      <p:sp>
        <p:nvSpPr>
          <p:cNvPr id="87" name="Picture Placeholder 86">
            <a:extLst>
              <a:ext uri="{FF2B5EF4-FFF2-40B4-BE49-F238E27FC236}">
                <a16:creationId xmlns:a16="http://schemas.microsoft.com/office/drawing/2014/main" id="{2A01C636-0C5E-8409-5D9F-70740D57E951}"/>
              </a:ext>
            </a:extLst>
          </p:cNvPr>
          <p:cNvSpPr>
            <a:spLocks noGrp="1"/>
          </p:cNvSpPr>
          <p:nvPr userDrawn="1">
            <p:ph type="pic" sz="quarter" idx="26" hasCustomPrompt="1"/>
          </p:nvPr>
        </p:nvSpPr>
        <p:spPr>
          <a:xfrm>
            <a:off x="3679939" y="1960304"/>
            <a:ext cx="832104" cy="832104"/>
          </a:xfrm>
          <a:prstGeom prst="ellipse">
            <a:avLst/>
          </a:prstGeom>
        </p:spPr>
        <p:txBody>
          <a:bodyPr anchor="ctr">
            <a:noAutofit/>
          </a:bodyPr>
          <a:lstStyle>
            <a:lvl1pPr marL="0" indent="0" algn="ctr">
              <a:buNone/>
              <a:defRPr sz="1400"/>
            </a:lvl1pPr>
          </a:lstStyle>
          <a:p>
            <a:r>
              <a:rPr lang="en-IN"/>
              <a:t>Icon</a:t>
            </a:r>
          </a:p>
        </p:txBody>
      </p:sp>
      <p:sp>
        <p:nvSpPr>
          <p:cNvPr id="94" name="Text Placeholder 93">
            <a:extLst>
              <a:ext uri="{FF2B5EF4-FFF2-40B4-BE49-F238E27FC236}">
                <a16:creationId xmlns:a16="http://schemas.microsoft.com/office/drawing/2014/main" id="{2D84FC88-F182-D093-AE9C-AB5FEDDC61FC}"/>
              </a:ext>
            </a:extLst>
          </p:cNvPr>
          <p:cNvSpPr>
            <a:spLocks noGrp="1"/>
          </p:cNvSpPr>
          <p:nvPr userDrawn="1">
            <p:ph type="body" sz="quarter" idx="29" hasCustomPrompt="1"/>
          </p:nvPr>
        </p:nvSpPr>
        <p:spPr>
          <a:xfrm>
            <a:off x="1004539" y="4117406"/>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95" name="Text Placeholder 93">
            <a:extLst>
              <a:ext uri="{FF2B5EF4-FFF2-40B4-BE49-F238E27FC236}">
                <a16:creationId xmlns:a16="http://schemas.microsoft.com/office/drawing/2014/main" id="{9601CCE4-A762-599C-8431-6F9E2132E505}"/>
              </a:ext>
            </a:extLst>
          </p:cNvPr>
          <p:cNvSpPr>
            <a:spLocks noGrp="1"/>
          </p:cNvSpPr>
          <p:nvPr userDrawn="1">
            <p:ph type="body" sz="quarter" idx="30" hasCustomPrompt="1"/>
          </p:nvPr>
        </p:nvSpPr>
        <p:spPr>
          <a:xfrm>
            <a:off x="1004539" y="4626437"/>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96" name="Text Placeholder 93">
            <a:extLst>
              <a:ext uri="{FF2B5EF4-FFF2-40B4-BE49-F238E27FC236}">
                <a16:creationId xmlns:a16="http://schemas.microsoft.com/office/drawing/2014/main" id="{A57A6776-D180-1F93-542A-FA72D5CA9BDC}"/>
              </a:ext>
            </a:extLst>
          </p:cNvPr>
          <p:cNvSpPr>
            <a:spLocks noGrp="1"/>
          </p:cNvSpPr>
          <p:nvPr userDrawn="1">
            <p:ph type="body" sz="quarter" idx="31" hasCustomPrompt="1"/>
          </p:nvPr>
        </p:nvSpPr>
        <p:spPr>
          <a:xfrm>
            <a:off x="1004539" y="5135468"/>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97" name="Text Placeholder 93">
            <a:extLst>
              <a:ext uri="{FF2B5EF4-FFF2-40B4-BE49-F238E27FC236}">
                <a16:creationId xmlns:a16="http://schemas.microsoft.com/office/drawing/2014/main" id="{32F0C1CA-CC86-BEB6-B488-CF27701D1789}"/>
              </a:ext>
            </a:extLst>
          </p:cNvPr>
          <p:cNvSpPr>
            <a:spLocks noGrp="1"/>
          </p:cNvSpPr>
          <p:nvPr userDrawn="1">
            <p:ph type="body" sz="quarter" idx="32" hasCustomPrompt="1"/>
          </p:nvPr>
        </p:nvSpPr>
        <p:spPr>
          <a:xfrm>
            <a:off x="7041591" y="4117406"/>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98" name="Text Placeholder 93">
            <a:extLst>
              <a:ext uri="{FF2B5EF4-FFF2-40B4-BE49-F238E27FC236}">
                <a16:creationId xmlns:a16="http://schemas.microsoft.com/office/drawing/2014/main" id="{ABA48210-6C4F-A93E-B167-C621709034BB}"/>
              </a:ext>
            </a:extLst>
          </p:cNvPr>
          <p:cNvSpPr>
            <a:spLocks noGrp="1"/>
          </p:cNvSpPr>
          <p:nvPr userDrawn="1">
            <p:ph type="body" sz="quarter" idx="33" hasCustomPrompt="1"/>
          </p:nvPr>
        </p:nvSpPr>
        <p:spPr>
          <a:xfrm>
            <a:off x="7041591" y="4626437"/>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99" name="Text Placeholder 93">
            <a:extLst>
              <a:ext uri="{FF2B5EF4-FFF2-40B4-BE49-F238E27FC236}">
                <a16:creationId xmlns:a16="http://schemas.microsoft.com/office/drawing/2014/main" id="{E3B76DD4-E46C-CB73-2FBC-17DE1882B8E7}"/>
              </a:ext>
            </a:extLst>
          </p:cNvPr>
          <p:cNvSpPr>
            <a:spLocks noGrp="1"/>
          </p:cNvSpPr>
          <p:nvPr userDrawn="1">
            <p:ph type="body" sz="quarter" idx="34" hasCustomPrompt="1"/>
          </p:nvPr>
        </p:nvSpPr>
        <p:spPr>
          <a:xfrm>
            <a:off x="7041591" y="5135468"/>
            <a:ext cx="352424" cy="215444"/>
          </a:xfrm>
        </p:spPr>
        <p:txBody>
          <a:bodyPr/>
          <a:lstStyle>
            <a:lvl1pPr marL="0" indent="0" algn="ctr">
              <a:buNone/>
              <a:defRPr sz="1400">
                <a:latin typeface="+mj-lt"/>
              </a:defRPr>
            </a:lvl1pPr>
            <a:lvl2pPr marL="228600" indent="0" algn="ctr">
              <a:buNone/>
              <a:defRPr sz="1400"/>
            </a:lvl2pPr>
            <a:lvl3pPr marL="457200" indent="0" algn="ctr">
              <a:buNone/>
              <a:defRPr sz="1400"/>
            </a:lvl3pPr>
            <a:lvl4pPr marL="661988" indent="0" algn="ctr">
              <a:buNone/>
              <a:defRPr sz="1400"/>
            </a:lvl4pPr>
            <a:lvl5pPr marL="855663" indent="0" algn="ctr">
              <a:buNone/>
              <a:defRPr sz="1400"/>
            </a:lvl5pPr>
          </a:lstStyle>
          <a:p>
            <a:pPr lvl="0"/>
            <a:r>
              <a:rPr lang="en-IN"/>
              <a:t>Text</a:t>
            </a:r>
          </a:p>
        </p:txBody>
      </p:sp>
      <p:sp>
        <p:nvSpPr>
          <p:cNvPr id="7" name="Picture Placeholder 86">
            <a:extLst>
              <a:ext uri="{FF2B5EF4-FFF2-40B4-BE49-F238E27FC236}">
                <a16:creationId xmlns:a16="http://schemas.microsoft.com/office/drawing/2014/main" id="{34649A6E-FBCE-AEB7-E21F-FB48FCD75264}"/>
              </a:ext>
            </a:extLst>
          </p:cNvPr>
          <p:cNvSpPr>
            <a:spLocks noGrp="1"/>
          </p:cNvSpPr>
          <p:nvPr>
            <p:ph type="pic" sz="quarter" idx="35" hasCustomPrompt="1"/>
          </p:nvPr>
        </p:nvSpPr>
        <p:spPr>
          <a:xfrm>
            <a:off x="7681471" y="1960304"/>
            <a:ext cx="832104" cy="832104"/>
          </a:xfrm>
          <a:prstGeom prst="ellipse">
            <a:avLst/>
          </a:prstGeom>
        </p:spPr>
        <p:txBody>
          <a:bodyPr anchor="ctr">
            <a:noAutofit/>
          </a:bodyPr>
          <a:lstStyle>
            <a:lvl1pPr marL="0" indent="0" algn="ctr">
              <a:buNone/>
              <a:defRPr sz="1400"/>
            </a:lvl1pPr>
          </a:lstStyle>
          <a:p>
            <a:r>
              <a:rPr lang="en-IN"/>
              <a:t>Icon</a:t>
            </a:r>
          </a:p>
        </p:txBody>
      </p:sp>
      <p:sp>
        <p:nvSpPr>
          <p:cNvPr id="9" name="Picture Placeholder 86">
            <a:extLst>
              <a:ext uri="{FF2B5EF4-FFF2-40B4-BE49-F238E27FC236}">
                <a16:creationId xmlns:a16="http://schemas.microsoft.com/office/drawing/2014/main" id="{6B466EC3-56E8-3C5A-3FD5-0A0379353949}"/>
              </a:ext>
            </a:extLst>
          </p:cNvPr>
          <p:cNvSpPr>
            <a:spLocks noGrp="1"/>
          </p:cNvSpPr>
          <p:nvPr>
            <p:ph type="pic" sz="quarter" idx="36" hasCustomPrompt="1"/>
          </p:nvPr>
        </p:nvSpPr>
        <p:spPr>
          <a:xfrm>
            <a:off x="9318384" y="1960304"/>
            <a:ext cx="832104" cy="832104"/>
          </a:xfrm>
          <a:prstGeom prst="ellipse">
            <a:avLst/>
          </a:prstGeom>
        </p:spPr>
        <p:txBody>
          <a:bodyPr anchor="ctr">
            <a:noAutofit/>
          </a:bodyPr>
          <a:lstStyle>
            <a:lvl1pPr marL="0" indent="0" algn="ctr">
              <a:buNone/>
              <a:defRPr sz="1400"/>
            </a:lvl1pPr>
          </a:lstStyle>
          <a:p>
            <a:r>
              <a:rPr lang="en-IN"/>
              <a:t>Icon</a:t>
            </a:r>
          </a:p>
        </p:txBody>
      </p:sp>
    </p:spTree>
    <p:extLst>
      <p:ext uri="{BB962C8B-B14F-4D97-AF65-F5344CB8AC3E}">
        <p14:creationId xmlns:p14="http://schemas.microsoft.com/office/powerpoint/2010/main" val="2253833150"/>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with Two Column">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71B1F896-3BBF-7C0B-B78C-089503F93A13}"/>
              </a:ext>
            </a:extLst>
          </p:cNvPr>
          <p:cNvSpPr/>
          <p:nvPr userDrawn="1"/>
        </p:nvSpPr>
        <p:spPr bwMode="auto">
          <a:xfrm rot="5400000">
            <a:off x="-1734609" y="3323923"/>
            <a:ext cx="4057385" cy="588168"/>
          </a:xfrm>
          <a:prstGeom prst="round1Rect">
            <a:avLst>
              <a:gd name="adj" fmla="val 40958"/>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Freeform: Shape 2">
            <a:extLst>
              <a:ext uri="{FF2B5EF4-FFF2-40B4-BE49-F238E27FC236}">
                <a16:creationId xmlns:a16="http://schemas.microsoft.com/office/drawing/2014/main" id="{CED6DE1A-02AC-9983-E2B2-368F46FDF84A}"/>
              </a:ext>
            </a:extLst>
          </p:cNvPr>
          <p:cNvSpPr/>
          <p:nvPr userDrawn="1"/>
        </p:nvSpPr>
        <p:spPr bwMode="auto">
          <a:xfrm>
            <a:off x="0" y="-1"/>
            <a:ext cx="12192000" cy="1793663"/>
          </a:xfrm>
          <a:custGeom>
            <a:avLst/>
            <a:gdLst>
              <a:gd name="connsiteX0" fmla="*/ 0 w 12192000"/>
              <a:gd name="connsiteY0" fmla="*/ 0 h 1793663"/>
              <a:gd name="connsiteX1" fmla="*/ 12192000 w 12192000"/>
              <a:gd name="connsiteY1" fmla="*/ 0 h 1793663"/>
              <a:gd name="connsiteX2" fmla="*/ 12192000 w 12192000"/>
              <a:gd name="connsiteY2" fmla="*/ 1793663 h 1793663"/>
              <a:gd name="connsiteX3" fmla="*/ 11603830 w 12192000"/>
              <a:gd name="connsiteY3" fmla="*/ 1793663 h 1793663"/>
              <a:gd name="connsiteX4" fmla="*/ 11603830 w 12192000"/>
              <a:gd name="connsiteY4" fmla="*/ 1661356 h 1793663"/>
              <a:gd name="connsiteX5" fmla="*/ 11326775 w 12192000"/>
              <a:gd name="connsiteY5" fmla="*/ 1384301 h 1793663"/>
              <a:gd name="connsiteX6" fmla="*/ 6461953 w 12192000"/>
              <a:gd name="connsiteY6" fmla="*/ 1384301 h 1793663"/>
              <a:gd name="connsiteX7" fmla="*/ 6184898 w 12192000"/>
              <a:gd name="connsiteY7" fmla="*/ 1661356 h 1793663"/>
              <a:gd name="connsiteX8" fmla="*/ 6184898 w 12192000"/>
              <a:gd name="connsiteY8" fmla="*/ 1793663 h 1793663"/>
              <a:gd name="connsiteX9" fmla="*/ 6007101 w 12192000"/>
              <a:gd name="connsiteY9" fmla="*/ 1793663 h 1793663"/>
              <a:gd name="connsiteX10" fmla="*/ 6007101 w 12192000"/>
              <a:gd name="connsiteY10" fmla="*/ 1661356 h 1793663"/>
              <a:gd name="connsiteX11" fmla="*/ 5730045 w 12192000"/>
              <a:gd name="connsiteY11" fmla="*/ 1384301 h 1793663"/>
              <a:gd name="connsiteX12" fmla="*/ 865223 w 12192000"/>
              <a:gd name="connsiteY12" fmla="*/ 1384301 h 1793663"/>
              <a:gd name="connsiteX13" fmla="*/ 588168 w 12192000"/>
              <a:gd name="connsiteY13" fmla="*/ 1661356 h 1793663"/>
              <a:gd name="connsiteX14" fmla="*/ 588168 w 12192000"/>
              <a:gd name="connsiteY14" fmla="*/ 1793663 h 1793663"/>
              <a:gd name="connsiteX15" fmla="*/ 0 w 12192000"/>
              <a:gd name="connsiteY15" fmla="*/ 1793663 h 179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793663">
                <a:moveTo>
                  <a:pt x="0" y="0"/>
                </a:moveTo>
                <a:lnTo>
                  <a:pt x="12192000" y="0"/>
                </a:lnTo>
                <a:lnTo>
                  <a:pt x="12192000" y="1793663"/>
                </a:lnTo>
                <a:lnTo>
                  <a:pt x="11603830" y="1793663"/>
                </a:lnTo>
                <a:lnTo>
                  <a:pt x="11603830" y="1661356"/>
                </a:lnTo>
                <a:cubicBezTo>
                  <a:pt x="11603830" y="1508343"/>
                  <a:pt x="11479788" y="1384301"/>
                  <a:pt x="11326775" y="1384301"/>
                </a:cubicBezTo>
                <a:lnTo>
                  <a:pt x="6461953" y="1384301"/>
                </a:lnTo>
                <a:cubicBezTo>
                  <a:pt x="6308940" y="1384301"/>
                  <a:pt x="6184898" y="1508343"/>
                  <a:pt x="6184898" y="1661356"/>
                </a:cubicBezTo>
                <a:lnTo>
                  <a:pt x="6184898" y="1793663"/>
                </a:lnTo>
                <a:lnTo>
                  <a:pt x="6007101" y="1793663"/>
                </a:lnTo>
                <a:lnTo>
                  <a:pt x="6007101" y="1661356"/>
                </a:lnTo>
                <a:cubicBezTo>
                  <a:pt x="6007101" y="1508343"/>
                  <a:pt x="5883058" y="1384301"/>
                  <a:pt x="5730045" y="1384301"/>
                </a:cubicBezTo>
                <a:lnTo>
                  <a:pt x="865223" y="1384301"/>
                </a:lnTo>
                <a:cubicBezTo>
                  <a:pt x="712210" y="1384301"/>
                  <a:pt x="588168" y="1508343"/>
                  <a:pt x="588168" y="1661356"/>
                </a:cubicBezTo>
                <a:lnTo>
                  <a:pt x="588168" y="1793663"/>
                </a:lnTo>
                <a:lnTo>
                  <a:pt x="0" y="1793663"/>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 name="Rectangle: Rounded Corners 3">
            <a:extLst>
              <a:ext uri="{FF2B5EF4-FFF2-40B4-BE49-F238E27FC236}">
                <a16:creationId xmlns:a16="http://schemas.microsoft.com/office/drawing/2014/main" id="{87D2CBC8-B3E0-36F6-1896-04979256EBBB}"/>
              </a:ext>
            </a:extLst>
          </p:cNvPr>
          <p:cNvSpPr/>
          <p:nvPr userDrawn="1"/>
        </p:nvSpPr>
        <p:spPr bwMode="auto">
          <a:xfrm>
            <a:off x="757920" y="1509486"/>
            <a:ext cx="5117528" cy="4789712"/>
          </a:xfrm>
          <a:prstGeom prst="roundRect">
            <a:avLst>
              <a:gd name="adj" fmla="val 4528"/>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78D4"/>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AB6EA6C3-278C-85D5-EF80-7159F73D9225}"/>
              </a:ext>
            </a:extLst>
          </p:cNvPr>
          <p:cNvSpPr/>
          <p:nvPr userDrawn="1"/>
        </p:nvSpPr>
        <p:spPr bwMode="auto">
          <a:xfrm>
            <a:off x="6363272" y="1509486"/>
            <a:ext cx="5117528" cy="4789712"/>
          </a:xfrm>
          <a:prstGeom prst="roundRect">
            <a:avLst>
              <a:gd name="adj" fmla="val 4528"/>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78D4"/>
              </a:solidFill>
              <a:effectLst/>
              <a:uLnTx/>
              <a:uFillTx/>
              <a:latin typeface="Segoe UI"/>
              <a:ea typeface="+mn-ea"/>
              <a:cs typeface="Segoe UI" pitchFamily="34" charset="0"/>
            </a:endParaRPr>
          </a:p>
        </p:txBody>
      </p:sp>
      <p:sp>
        <p:nvSpPr>
          <p:cNvPr id="6" name="Rectangle: Single Corner Rounded 5">
            <a:extLst>
              <a:ext uri="{FF2B5EF4-FFF2-40B4-BE49-F238E27FC236}">
                <a16:creationId xmlns:a16="http://schemas.microsoft.com/office/drawing/2014/main" id="{E67331C0-B087-7491-2422-0B553A1D35E9}"/>
              </a:ext>
            </a:extLst>
          </p:cNvPr>
          <p:cNvSpPr/>
          <p:nvPr userDrawn="1"/>
        </p:nvSpPr>
        <p:spPr bwMode="auto">
          <a:xfrm rot="16200000" flipH="1">
            <a:off x="9869223" y="3323924"/>
            <a:ext cx="4057385" cy="588168"/>
          </a:xfrm>
          <a:prstGeom prst="round1Rect">
            <a:avLst>
              <a:gd name="adj" fmla="val 40958"/>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7" name="Rectangle: Top Corners Rounded 6">
            <a:extLst>
              <a:ext uri="{FF2B5EF4-FFF2-40B4-BE49-F238E27FC236}">
                <a16:creationId xmlns:a16="http://schemas.microsoft.com/office/drawing/2014/main" id="{C9963C8D-0FD8-30F3-3F86-2D4F0558C013}"/>
              </a:ext>
            </a:extLst>
          </p:cNvPr>
          <p:cNvSpPr/>
          <p:nvPr userDrawn="1"/>
        </p:nvSpPr>
        <p:spPr bwMode="auto">
          <a:xfrm flipV="1">
            <a:off x="6007100" y="1790125"/>
            <a:ext cx="177798" cy="1540903"/>
          </a:xfrm>
          <a:prstGeom prst="round2SameRect">
            <a:avLst>
              <a:gd name="adj1" fmla="val 50000"/>
              <a:gd name="adj2"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6" name="Text Placeholder 15">
            <a:extLst>
              <a:ext uri="{FF2B5EF4-FFF2-40B4-BE49-F238E27FC236}">
                <a16:creationId xmlns:a16="http://schemas.microsoft.com/office/drawing/2014/main" id="{05FC84F8-E0F2-C97F-85C7-3850033867E0}"/>
              </a:ext>
            </a:extLst>
          </p:cNvPr>
          <p:cNvSpPr>
            <a:spLocks noGrp="1"/>
          </p:cNvSpPr>
          <p:nvPr>
            <p:ph type="body" sz="quarter" idx="10"/>
          </p:nvPr>
        </p:nvSpPr>
        <p:spPr>
          <a:xfrm>
            <a:off x="1752092" y="2096566"/>
            <a:ext cx="3875008" cy="369332"/>
          </a:xfrm>
        </p:spPr>
        <p:txBody>
          <a:bodyPr/>
          <a:lstStyle>
            <a:lvl1pPr marL="0" indent="0">
              <a:buNone/>
              <a:defRPr kumimoji="0" lang="en-IN" sz="2400" b="0" i="0" u="none" strike="noStrike" kern="1200" cap="none" spc="0" normalizeH="0" baseline="0" dirty="0">
                <a:ln>
                  <a:noFill/>
                </a:ln>
                <a:solidFill>
                  <a:schemeClr val="bg2"/>
                </a:solidFill>
                <a:effectLst/>
                <a:uLnTx/>
                <a:uFillTx/>
                <a:latin typeface="+mj-lt"/>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a:p>
        </p:txBody>
      </p:sp>
      <p:sp>
        <p:nvSpPr>
          <p:cNvPr id="18" name="Text Placeholder 17">
            <a:extLst>
              <a:ext uri="{FF2B5EF4-FFF2-40B4-BE49-F238E27FC236}">
                <a16:creationId xmlns:a16="http://schemas.microsoft.com/office/drawing/2014/main" id="{3F397BDF-6661-8A5C-6327-9B07BAA4A5F8}"/>
              </a:ext>
            </a:extLst>
          </p:cNvPr>
          <p:cNvSpPr>
            <a:spLocks noGrp="1"/>
          </p:cNvSpPr>
          <p:nvPr>
            <p:ph type="body" sz="quarter" idx="11"/>
          </p:nvPr>
        </p:nvSpPr>
        <p:spPr>
          <a:xfrm>
            <a:off x="7357445" y="2096566"/>
            <a:ext cx="3875008" cy="369332"/>
          </a:xfrm>
        </p:spPr>
        <p:txBody>
          <a:bodyPr/>
          <a:lstStyle>
            <a:lvl1pPr marL="0" indent="0">
              <a:buNone/>
              <a:defRPr kumimoji="0" lang="en-IN" sz="2400" b="0" i="0" u="none" strike="noStrike" kern="1200" cap="none" spc="0" normalizeH="0" baseline="0" dirty="0">
                <a:ln>
                  <a:noFill/>
                </a:ln>
                <a:solidFill>
                  <a:schemeClr val="bg2"/>
                </a:solidFill>
                <a:effectLst/>
                <a:uLnTx/>
                <a:uFillTx/>
                <a:latin typeface="+mj-lt"/>
                <a:ea typeface="+mn-ea"/>
                <a:cs typeface="+mn-cs"/>
              </a:defRPr>
            </a:lvl1pPr>
          </a:lstStyle>
          <a:p>
            <a:pPr lvl="0"/>
            <a:endParaRPr lang="en-IN"/>
          </a:p>
        </p:txBody>
      </p:sp>
      <p:sp>
        <p:nvSpPr>
          <p:cNvPr id="27" name="Text Placeholder 26">
            <a:extLst>
              <a:ext uri="{FF2B5EF4-FFF2-40B4-BE49-F238E27FC236}">
                <a16:creationId xmlns:a16="http://schemas.microsoft.com/office/drawing/2014/main" id="{5E2A6A41-D69C-81DA-BD2C-C524BB399819}"/>
              </a:ext>
            </a:extLst>
          </p:cNvPr>
          <p:cNvSpPr>
            <a:spLocks noGrp="1"/>
          </p:cNvSpPr>
          <p:nvPr>
            <p:ph type="body" sz="quarter" idx="14"/>
          </p:nvPr>
        </p:nvSpPr>
        <p:spPr>
          <a:xfrm>
            <a:off x="1006267" y="2989076"/>
            <a:ext cx="4620833" cy="307777"/>
          </a:xfrm>
        </p:spPr>
        <p:txBody>
          <a:bodyPr/>
          <a:lstStyle>
            <a:lvl1pPr marL="280988" indent="-280988">
              <a:spcBef>
                <a:spcPts val="400"/>
              </a:spcBef>
              <a:spcAft>
                <a:spcPts val="600"/>
              </a:spcAft>
              <a:buFont typeface="+mj-lt"/>
              <a:buAutoNum type="arabicPeriod"/>
              <a:defRPr kumimoji="0" lang="en-IN" sz="2000" b="0" i="0" u="none" strike="noStrike" kern="1200" cap="none" spc="0" normalizeH="0" baseline="0" dirty="0">
                <a:ln>
                  <a:noFill/>
                </a:ln>
                <a:solidFill>
                  <a:schemeClr val="tx1"/>
                </a:solidFill>
                <a:effectLst/>
                <a:uLnTx/>
                <a:uFillTx/>
                <a:latin typeface="+mn-lt"/>
                <a:ea typeface="+mn-ea"/>
                <a:cs typeface="+mn-cs"/>
              </a:defRPr>
            </a:lvl1pPr>
          </a:lstStyle>
          <a:p>
            <a:pPr lvl="0"/>
            <a:endParaRPr lang="en-IN"/>
          </a:p>
        </p:txBody>
      </p:sp>
      <p:sp>
        <p:nvSpPr>
          <p:cNvPr id="29" name="Text Placeholder 28">
            <a:extLst>
              <a:ext uri="{FF2B5EF4-FFF2-40B4-BE49-F238E27FC236}">
                <a16:creationId xmlns:a16="http://schemas.microsoft.com/office/drawing/2014/main" id="{A32597D8-2F22-8BFA-3C92-B1AF975CB595}"/>
              </a:ext>
            </a:extLst>
          </p:cNvPr>
          <p:cNvSpPr>
            <a:spLocks noGrp="1"/>
          </p:cNvSpPr>
          <p:nvPr>
            <p:ph type="body" sz="quarter" idx="15"/>
          </p:nvPr>
        </p:nvSpPr>
        <p:spPr>
          <a:xfrm>
            <a:off x="6611620" y="2989076"/>
            <a:ext cx="4620833" cy="307777"/>
          </a:xfrm>
        </p:spPr>
        <p:txBody>
          <a:bodyPr/>
          <a:lstStyle>
            <a:lvl1pPr marL="280988" indent="-280988">
              <a:spcBef>
                <a:spcPts val="400"/>
              </a:spcBef>
              <a:spcAft>
                <a:spcPts val="600"/>
              </a:spcAft>
              <a:buFont typeface="+mj-lt"/>
              <a:buAutoNum type="arabicPeriod"/>
              <a:defRPr kumimoji="0" lang="en-IN" sz="2000" b="0" i="0" u="none" strike="noStrike" kern="1200" cap="none" spc="0" normalizeH="0" baseline="0" dirty="0">
                <a:ln>
                  <a:noFill/>
                </a:ln>
                <a:solidFill>
                  <a:schemeClr val="tx1"/>
                </a:solidFill>
                <a:effectLst/>
                <a:uLnTx/>
                <a:uFillTx/>
                <a:latin typeface="+mn-lt"/>
                <a:ea typeface="+mn-ea"/>
                <a:cs typeface="+mn-cs"/>
              </a:defRPr>
            </a:lvl1pPr>
          </a:lstStyle>
          <a:p>
            <a:pPr lvl="0"/>
            <a:endParaRPr lang="en-IN"/>
          </a:p>
        </p:txBody>
      </p:sp>
      <p:sp>
        <p:nvSpPr>
          <p:cNvPr id="25" name="Title 24">
            <a:extLst>
              <a:ext uri="{FF2B5EF4-FFF2-40B4-BE49-F238E27FC236}">
                <a16:creationId xmlns:a16="http://schemas.microsoft.com/office/drawing/2014/main" id="{5EB43C38-7734-B277-27DF-08BE495B57E9}"/>
              </a:ext>
            </a:extLst>
          </p:cNvPr>
          <p:cNvSpPr>
            <a:spLocks noGrp="1"/>
          </p:cNvSpPr>
          <p:nvPr>
            <p:ph type="title"/>
          </p:nvPr>
        </p:nvSpPr>
        <p:spPr/>
        <p:txBody>
          <a:bodyPr/>
          <a:lstStyle/>
          <a:p>
            <a:r>
              <a:rPr lang="en-US"/>
              <a:t>Click to edit Master title style</a:t>
            </a:r>
            <a:endParaRPr lang="en-IN"/>
          </a:p>
        </p:txBody>
      </p:sp>
      <p:sp>
        <p:nvSpPr>
          <p:cNvPr id="31" name="Picture Placeholder 30">
            <a:extLst>
              <a:ext uri="{FF2B5EF4-FFF2-40B4-BE49-F238E27FC236}">
                <a16:creationId xmlns:a16="http://schemas.microsoft.com/office/drawing/2014/main" id="{BC301C06-3022-C461-7ECC-928380A979BD}"/>
              </a:ext>
            </a:extLst>
          </p:cNvPr>
          <p:cNvSpPr>
            <a:spLocks noGrp="1"/>
          </p:cNvSpPr>
          <p:nvPr>
            <p:ph type="pic" sz="quarter" idx="16" hasCustomPrompt="1"/>
          </p:nvPr>
        </p:nvSpPr>
        <p:spPr>
          <a:xfrm>
            <a:off x="1007791" y="2016056"/>
            <a:ext cx="530352" cy="530352"/>
          </a:xfrm>
          <a:prstGeom prst="ellipse">
            <a:avLst/>
          </a:prstGeom>
        </p:spPr>
        <p:txBody>
          <a:bodyPr anchor="ctr">
            <a:noAutofit/>
          </a:bodyPr>
          <a:lstStyle>
            <a:lvl1pPr marL="0" indent="0" algn="ctr">
              <a:buNone/>
              <a:defRPr sz="1100"/>
            </a:lvl1pPr>
          </a:lstStyle>
          <a:p>
            <a:r>
              <a:rPr lang="en-IN"/>
              <a:t>Icon</a:t>
            </a:r>
          </a:p>
        </p:txBody>
      </p:sp>
      <p:sp>
        <p:nvSpPr>
          <p:cNvPr id="32" name="Picture Placeholder 30">
            <a:extLst>
              <a:ext uri="{FF2B5EF4-FFF2-40B4-BE49-F238E27FC236}">
                <a16:creationId xmlns:a16="http://schemas.microsoft.com/office/drawing/2014/main" id="{7664099F-EB3B-F818-FF0E-81C644180909}"/>
              </a:ext>
            </a:extLst>
          </p:cNvPr>
          <p:cNvSpPr>
            <a:spLocks noGrp="1"/>
          </p:cNvSpPr>
          <p:nvPr>
            <p:ph type="pic" sz="quarter" idx="17" hasCustomPrompt="1"/>
          </p:nvPr>
        </p:nvSpPr>
        <p:spPr>
          <a:xfrm>
            <a:off x="6613144" y="2016056"/>
            <a:ext cx="530352" cy="530352"/>
          </a:xfrm>
          <a:prstGeom prst="ellipse">
            <a:avLst/>
          </a:prstGeom>
        </p:spPr>
        <p:txBody>
          <a:bodyPr anchor="ctr">
            <a:noAutofit/>
          </a:bodyPr>
          <a:lstStyle>
            <a:lvl1pPr marL="0" indent="0" algn="ctr">
              <a:buNone/>
              <a:defRPr sz="1100"/>
            </a:lvl1pPr>
          </a:lstStyle>
          <a:p>
            <a:r>
              <a:rPr lang="en-IN"/>
              <a:t>Icon</a:t>
            </a:r>
          </a:p>
        </p:txBody>
      </p:sp>
    </p:spTree>
    <p:extLst>
      <p:ext uri="{BB962C8B-B14F-4D97-AF65-F5344CB8AC3E}">
        <p14:creationId xmlns:p14="http://schemas.microsoft.com/office/powerpoint/2010/main" val="3042848746"/>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4 Column with Number">
    <p:spTree>
      <p:nvGrpSpPr>
        <p:cNvPr id="1" name=""/>
        <p:cNvGrpSpPr/>
        <p:nvPr/>
      </p:nvGrpSpPr>
      <p:grpSpPr>
        <a:xfrm>
          <a:off x="0" y="0"/>
          <a:ext cx="0" cy="0"/>
          <a:chOff x="0" y="0"/>
          <a:chExt cx="0" cy="0"/>
        </a:xfrm>
      </p:grpSpPr>
      <p:sp>
        <p:nvSpPr>
          <p:cNvPr id="56" name="Text Placeholder 33">
            <a:extLst>
              <a:ext uri="{FF2B5EF4-FFF2-40B4-BE49-F238E27FC236}">
                <a16:creationId xmlns:a16="http://schemas.microsoft.com/office/drawing/2014/main" id="{88C179F9-E73E-95DF-7EA3-1878F0A07937}"/>
              </a:ext>
            </a:extLst>
          </p:cNvPr>
          <p:cNvSpPr>
            <a:spLocks noGrp="1"/>
          </p:cNvSpPr>
          <p:nvPr>
            <p:ph type="body" sz="quarter" idx="23"/>
          </p:nvPr>
        </p:nvSpPr>
        <p:spPr>
          <a:xfrm>
            <a:off x="934720" y="2449652"/>
            <a:ext cx="2320289" cy="466433"/>
          </a:xfrm>
          <a:prstGeom prst="roundRect">
            <a:avLst>
              <a:gd name="adj" fmla="val 11562"/>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91440" rIns="91440" bIns="91440" numCol="1" spcCol="0" rtlCol="0" fromWordArt="0" anchor="ctr" anchorCtr="0" forceAA="0" compatLnSpc="1">
            <a:prstTxWarp prst="textNoShape">
              <a:avLst/>
            </a:prstTxWarp>
            <a:noAutofit/>
          </a:bodyPr>
          <a:lstStyle>
            <a:lvl1pPr marL="0" indent="0">
              <a:buNone/>
              <a:defRPr kumimoji="0" lang="en-IN" sz="100" b="0" i="0" u="none" strike="noStrike" cap="none" normalizeH="0" dirty="0">
                <a:ln>
                  <a:noFill/>
                </a:ln>
                <a:solidFill>
                  <a:srgbClr val="0066FF"/>
                </a:solidFill>
                <a:effectLst/>
                <a:uLnTx/>
                <a:uFillTx/>
                <a:latin typeface="+mj-lt"/>
                <a:ea typeface="Segoe UI" pitchFamily="34" charset="0"/>
              </a:defRPr>
            </a:lvl1pPr>
          </a:lstStyle>
          <a:p>
            <a:pPr marL="228600" lvl="0" indent="-228600" defTabSz="932472" fontAlgn="base">
              <a:spcBef>
                <a:spcPct val="0"/>
              </a:spcBef>
              <a:spcAft>
                <a:spcPct val="0"/>
              </a:spcAft>
              <a:buSzTx/>
            </a:pPr>
            <a:endParaRPr lang="en-IN"/>
          </a:p>
        </p:txBody>
      </p:sp>
      <p:sp>
        <p:nvSpPr>
          <p:cNvPr id="59" name="Text Placeholder 33">
            <a:extLst>
              <a:ext uri="{FF2B5EF4-FFF2-40B4-BE49-F238E27FC236}">
                <a16:creationId xmlns:a16="http://schemas.microsoft.com/office/drawing/2014/main" id="{65363787-8F35-47E6-EEFD-D0A680C64485}"/>
              </a:ext>
            </a:extLst>
          </p:cNvPr>
          <p:cNvSpPr>
            <a:spLocks noGrp="1"/>
          </p:cNvSpPr>
          <p:nvPr>
            <p:ph type="body" sz="quarter" idx="25"/>
          </p:nvPr>
        </p:nvSpPr>
        <p:spPr>
          <a:xfrm>
            <a:off x="3718560" y="2449652"/>
            <a:ext cx="2320289" cy="466433"/>
          </a:xfrm>
          <a:prstGeom prst="roundRect">
            <a:avLst>
              <a:gd name="adj" fmla="val 11562"/>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91440" rIns="91440" bIns="91440" numCol="1" spcCol="0" rtlCol="0" fromWordArt="0" anchor="ctr" anchorCtr="0" forceAA="0" compatLnSpc="1">
            <a:prstTxWarp prst="textNoShape">
              <a:avLst/>
            </a:prstTxWarp>
            <a:noAutofit/>
          </a:bodyPr>
          <a:lstStyle>
            <a:lvl1pPr marL="0" indent="0">
              <a:buNone/>
              <a:defRPr kumimoji="0" lang="en-IN" sz="100" b="0" i="0" u="none" strike="noStrike" cap="none" normalizeH="0" dirty="0">
                <a:ln>
                  <a:noFill/>
                </a:ln>
                <a:solidFill>
                  <a:srgbClr val="0066FF"/>
                </a:solidFill>
                <a:effectLst/>
                <a:uLnTx/>
                <a:uFillTx/>
                <a:latin typeface="+mj-lt"/>
                <a:ea typeface="Segoe UI" pitchFamily="34" charset="0"/>
              </a:defRPr>
            </a:lvl1pPr>
          </a:lstStyle>
          <a:p>
            <a:pPr marL="228600" lvl="0" indent="-228600" defTabSz="932472" fontAlgn="base">
              <a:spcBef>
                <a:spcPct val="0"/>
              </a:spcBef>
              <a:spcAft>
                <a:spcPct val="0"/>
              </a:spcAft>
              <a:buSzTx/>
            </a:pPr>
            <a:endParaRPr lang="en-IN"/>
          </a:p>
        </p:txBody>
      </p:sp>
      <p:sp>
        <p:nvSpPr>
          <p:cNvPr id="60" name="Text Placeholder 33">
            <a:extLst>
              <a:ext uri="{FF2B5EF4-FFF2-40B4-BE49-F238E27FC236}">
                <a16:creationId xmlns:a16="http://schemas.microsoft.com/office/drawing/2014/main" id="{3F62C5F8-007E-DB57-7E8D-755298D886AD}"/>
              </a:ext>
            </a:extLst>
          </p:cNvPr>
          <p:cNvSpPr>
            <a:spLocks noGrp="1"/>
          </p:cNvSpPr>
          <p:nvPr>
            <p:ph type="body" sz="quarter" idx="26"/>
          </p:nvPr>
        </p:nvSpPr>
        <p:spPr>
          <a:xfrm>
            <a:off x="6502400" y="2449652"/>
            <a:ext cx="2320289" cy="466433"/>
          </a:xfrm>
          <a:prstGeom prst="roundRect">
            <a:avLst>
              <a:gd name="adj" fmla="val 11562"/>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91440" rIns="91440" bIns="91440" numCol="1" spcCol="0" rtlCol="0" fromWordArt="0" anchor="ctr" anchorCtr="0" forceAA="0" compatLnSpc="1">
            <a:prstTxWarp prst="textNoShape">
              <a:avLst/>
            </a:prstTxWarp>
            <a:noAutofit/>
          </a:bodyPr>
          <a:lstStyle>
            <a:lvl1pPr marL="0" indent="0">
              <a:buNone/>
              <a:defRPr kumimoji="0" lang="en-IN" sz="100" b="0" i="0" u="none" strike="noStrike" cap="none" normalizeH="0" dirty="0">
                <a:ln>
                  <a:noFill/>
                </a:ln>
                <a:solidFill>
                  <a:srgbClr val="0066FF"/>
                </a:solidFill>
                <a:effectLst/>
                <a:uLnTx/>
                <a:uFillTx/>
                <a:latin typeface="+mj-lt"/>
                <a:ea typeface="Segoe UI" pitchFamily="34" charset="0"/>
              </a:defRPr>
            </a:lvl1pPr>
          </a:lstStyle>
          <a:p>
            <a:pPr marL="228600" lvl="0" indent="-228600" defTabSz="932472" fontAlgn="base">
              <a:spcBef>
                <a:spcPct val="0"/>
              </a:spcBef>
              <a:spcAft>
                <a:spcPct val="0"/>
              </a:spcAft>
              <a:buSzTx/>
            </a:pPr>
            <a:endParaRPr lang="en-IN"/>
          </a:p>
        </p:txBody>
      </p:sp>
      <p:sp>
        <p:nvSpPr>
          <p:cNvPr id="61" name="Text Placeholder 33">
            <a:extLst>
              <a:ext uri="{FF2B5EF4-FFF2-40B4-BE49-F238E27FC236}">
                <a16:creationId xmlns:a16="http://schemas.microsoft.com/office/drawing/2014/main" id="{3D15336C-F7AF-18CA-6D43-1ACCD249FCF5}"/>
              </a:ext>
            </a:extLst>
          </p:cNvPr>
          <p:cNvSpPr>
            <a:spLocks noGrp="1"/>
          </p:cNvSpPr>
          <p:nvPr>
            <p:ph type="body" sz="quarter" idx="27"/>
          </p:nvPr>
        </p:nvSpPr>
        <p:spPr>
          <a:xfrm>
            <a:off x="9286241" y="2449652"/>
            <a:ext cx="2320289" cy="466433"/>
          </a:xfrm>
          <a:prstGeom prst="roundRect">
            <a:avLst>
              <a:gd name="adj" fmla="val 11562"/>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91440" rIns="91440" bIns="91440" numCol="1" spcCol="0" rtlCol="0" fromWordArt="0" anchor="ctr" anchorCtr="0" forceAA="0" compatLnSpc="1">
            <a:prstTxWarp prst="textNoShape">
              <a:avLst/>
            </a:prstTxWarp>
            <a:noAutofit/>
          </a:bodyPr>
          <a:lstStyle>
            <a:lvl1pPr marL="0" indent="0">
              <a:buNone/>
              <a:defRPr kumimoji="0" lang="en-IN" sz="100" b="0" i="0" u="none" strike="noStrike" cap="none" normalizeH="0" dirty="0">
                <a:ln>
                  <a:noFill/>
                </a:ln>
                <a:solidFill>
                  <a:srgbClr val="0066FF"/>
                </a:solidFill>
                <a:effectLst/>
                <a:uLnTx/>
                <a:uFillTx/>
                <a:latin typeface="+mj-lt"/>
                <a:ea typeface="Segoe UI" pitchFamily="34" charset="0"/>
              </a:defRPr>
            </a:lvl1pPr>
          </a:lstStyle>
          <a:p>
            <a:pPr marL="228600" lvl="0" indent="-228600" defTabSz="932472" fontAlgn="base">
              <a:spcBef>
                <a:spcPct val="0"/>
              </a:spcBef>
              <a:spcAft>
                <a:spcPct val="0"/>
              </a:spcAft>
              <a:buSzTx/>
            </a:pPr>
            <a:endParaRPr lang="en-IN"/>
          </a:p>
        </p:txBody>
      </p:sp>
      <p:sp>
        <p:nvSpPr>
          <p:cNvPr id="25" name="Title 24">
            <a:extLst>
              <a:ext uri="{FF2B5EF4-FFF2-40B4-BE49-F238E27FC236}">
                <a16:creationId xmlns:a16="http://schemas.microsoft.com/office/drawing/2014/main" id="{5EB43C38-7734-B277-27DF-08BE495B57E9}"/>
              </a:ext>
            </a:extLst>
          </p:cNvPr>
          <p:cNvSpPr>
            <a:spLocks noGrp="1"/>
          </p:cNvSpPr>
          <p:nvPr>
            <p:ph type="title"/>
          </p:nvPr>
        </p:nvSpPr>
        <p:spPr/>
        <p:txBody>
          <a:bodyPr/>
          <a:lstStyle/>
          <a:p>
            <a:r>
              <a:rPr lang="en-US"/>
              <a:t>Click to edit Master title style</a:t>
            </a:r>
            <a:endParaRPr lang="en-IN"/>
          </a:p>
        </p:txBody>
      </p:sp>
      <p:sp>
        <p:nvSpPr>
          <p:cNvPr id="8" name="Rectangle 7">
            <a:extLst>
              <a:ext uri="{FF2B5EF4-FFF2-40B4-BE49-F238E27FC236}">
                <a16:creationId xmlns:a16="http://schemas.microsoft.com/office/drawing/2014/main" id="{A36D360D-1D6E-4448-824A-8DF334138444}"/>
              </a:ext>
            </a:extLst>
          </p:cNvPr>
          <p:cNvSpPr/>
          <p:nvPr userDrawn="1"/>
        </p:nvSpPr>
        <p:spPr bwMode="auto">
          <a:xfrm>
            <a:off x="0" y="5079999"/>
            <a:ext cx="12192000" cy="985838"/>
          </a:xfrm>
          <a:prstGeom prst="rect">
            <a:avLst/>
          </a:prstGeom>
          <a:solidFill>
            <a:schemeClr val="bg2">
              <a:lumMod val="20000"/>
              <a:lumOff val="8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b"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66FF"/>
              </a:solidFill>
              <a:effectLst/>
              <a:uLnTx/>
              <a:uFillTx/>
              <a:latin typeface="Segoe UI Semibold"/>
              <a:ea typeface="+mn-ea"/>
              <a:cs typeface="Segoe UI" pitchFamily="34" charset="0"/>
            </a:endParaRPr>
          </a:p>
        </p:txBody>
      </p:sp>
      <p:sp>
        <p:nvSpPr>
          <p:cNvPr id="89" name="Text Placeholder 88">
            <a:extLst>
              <a:ext uri="{FF2B5EF4-FFF2-40B4-BE49-F238E27FC236}">
                <a16:creationId xmlns:a16="http://schemas.microsoft.com/office/drawing/2014/main" id="{CB414742-DEBE-863A-87E2-635881F4D1B5}"/>
              </a:ext>
            </a:extLst>
          </p:cNvPr>
          <p:cNvSpPr>
            <a:spLocks noGrp="1"/>
          </p:cNvSpPr>
          <p:nvPr>
            <p:ph type="body" sz="quarter" idx="41"/>
          </p:nvPr>
        </p:nvSpPr>
        <p:spPr>
          <a:xfrm>
            <a:off x="584200" y="3045723"/>
            <a:ext cx="2670809" cy="2281019"/>
          </a:xfrm>
          <a:prstGeom prst="roundRect">
            <a:avLst>
              <a:gd name="adj" fmla="val 2492"/>
            </a:avLst>
          </a:prstGeom>
          <a:solidFill>
            <a:schemeClr val="bg1">
              <a:alpha val="97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j-lt"/>
              </a:defRPr>
            </a:lvl1pPr>
          </a:lstStyle>
          <a:p>
            <a:pPr marL="0" lvl="0" indent="0" defTabSz="932472" fontAlgn="base">
              <a:spcBef>
                <a:spcPct val="0"/>
              </a:spcBef>
              <a:spcAft>
                <a:spcPct val="0"/>
              </a:spcAft>
              <a:buSzTx/>
              <a:buFontTx/>
              <a:buNone/>
            </a:pPr>
            <a:endParaRPr lang="en-IN"/>
          </a:p>
        </p:txBody>
      </p:sp>
      <p:sp>
        <p:nvSpPr>
          <p:cNvPr id="90" name="Text Placeholder 88">
            <a:extLst>
              <a:ext uri="{FF2B5EF4-FFF2-40B4-BE49-F238E27FC236}">
                <a16:creationId xmlns:a16="http://schemas.microsoft.com/office/drawing/2014/main" id="{9C0B6495-7F86-9712-E11A-4BFAEC5CCBA1}"/>
              </a:ext>
            </a:extLst>
          </p:cNvPr>
          <p:cNvSpPr>
            <a:spLocks noGrp="1"/>
          </p:cNvSpPr>
          <p:nvPr>
            <p:ph type="body" sz="quarter" idx="42"/>
          </p:nvPr>
        </p:nvSpPr>
        <p:spPr>
          <a:xfrm>
            <a:off x="3368040" y="3045723"/>
            <a:ext cx="2670809" cy="2281019"/>
          </a:xfrm>
          <a:prstGeom prst="roundRect">
            <a:avLst>
              <a:gd name="adj" fmla="val 2492"/>
            </a:avLst>
          </a:prstGeom>
          <a:solidFill>
            <a:schemeClr val="bg1">
              <a:alpha val="97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j-lt"/>
              </a:defRPr>
            </a:lvl1pPr>
          </a:lstStyle>
          <a:p>
            <a:pPr marL="0" lvl="0" indent="0" defTabSz="932472" fontAlgn="base">
              <a:spcBef>
                <a:spcPct val="0"/>
              </a:spcBef>
              <a:spcAft>
                <a:spcPct val="0"/>
              </a:spcAft>
              <a:buSzTx/>
              <a:buFontTx/>
              <a:buNone/>
            </a:pPr>
            <a:endParaRPr lang="en-IN"/>
          </a:p>
        </p:txBody>
      </p:sp>
      <p:sp>
        <p:nvSpPr>
          <p:cNvPr id="91" name="Text Placeholder 88">
            <a:extLst>
              <a:ext uri="{FF2B5EF4-FFF2-40B4-BE49-F238E27FC236}">
                <a16:creationId xmlns:a16="http://schemas.microsoft.com/office/drawing/2014/main" id="{E2CD792B-9536-D820-E3A1-777D86E2ED71}"/>
              </a:ext>
            </a:extLst>
          </p:cNvPr>
          <p:cNvSpPr>
            <a:spLocks noGrp="1"/>
          </p:cNvSpPr>
          <p:nvPr>
            <p:ph type="body" sz="quarter" idx="43"/>
          </p:nvPr>
        </p:nvSpPr>
        <p:spPr>
          <a:xfrm>
            <a:off x="6151880" y="3045723"/>
            <a:ext cx="2670809" cy="2281019"/>
          </a:xfrm>
          <a:prstGeom prst="roundRect">
            <a:avLst>
              <a:gd name="adj" fmla="val 2492"/>
            </a:avLst>
          </a:prstGeom>
          <a:solidFill>
            <a:schemeClr val="bg1">
              <a:alpha val="97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j-lt"/>
              </a:defRPr>
            </a:lvl1pPr>
          </a:lstStyle>
          <a:p>
            <a:pPr marL="0" lvl="0" indent="0" defTabSz="932472" fontAlgn="base">
              <a:spcBef>
                <a:spcPct val="0"/>
              </a:spcBef>
              <a:spcAft>
                <a:spcPct val="0"/>
              </a:spcAft>
              <a:buSzTx/>
              <a:buFontTx/>
              <a:buNone/>
            </a:pPr>
            <a:endParaRPr lang="en-IN"/>
          </a:p>
        </p:txBody>
      </p:sp>
      <p:sp>
        <p:nvSpPr>
          <p:cNvPr id="92" name="Text Placeholder 88">
            <a:extLst>
              <a:ext uri="{FF2B5EF4-FFF2-40B4-BE49-F238E27FC236}">
                <a16:creationId xmlns:a16="http://schemas.microsoft.com/office/drawing/2014/main" id="{F0211C02-3F8C-5350-38FC-705D0E39CB92}"/>
              </a:ext>
            </a:extLst>
          </p:cNvPr>
          <p:cNvSpPr>
            <a:spLocks noGrp="1"/>
          </p:cNvSpPr>
          <p:nvPr>
            <p:ph type="body" sz="quarter" idx="44"/>
          </p:nvPr>
        </p:nvSpPr>
        <p:spPr>
          <a:xfrm>
            <a:off x="8935721" y="3045723"/>
            <a:ext cx="2670809" cy="2281019"/>
          </a:xfrm>
          <a:prstGeom prst="roundRect">
            <a:avLst>
              <a:gd name="adj" fmla="val 2492"/>
            </a:avLst>
          </a:prstGeom>
          <a:solidFill>
            <a:schemeClr val="bg1">
              <a:alpha val="97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t" anchorCtr="0" forceAA="0" compatLnSpc="1">
            <a:prstTxWarp prst="textNoShape">
              <a:avLst/>
            </a:prstTxWarp>
            <a:noAutofit/>
          </a:bodyPr>
          <a:lstStyle>
            <a:lvl1pPr>
              <a:defRPr kumimoji="0" lang="en-IN" sz="400" b="0" i="0" u="none" strike="noStrike" cap="none" normalizeH="0" dirty="0">
                <a:ln>
                  <a:noFill/>
                </a:ln>
                <a:solidFill>
                  <a:schemeClr val="bg1"/>
                </a:solidFill>
                <a:effectLst/>
                <a:uLnTx/>
                <a:uFillTx/>
                <a:latin typeface="+mj-lt"/>
              </a:defRPr>
            </a:lvl1pPr>
          </a:lstStyle>
          <a:p>
            <a:pPr marL="0" lvl="0" indent="0" defTabSz="932472" fontAlgn="base">
              <a:spcBef>
                <a:spcPct val="0"/>
              </a:spcBef>
              <a:spcAft>
                <a:spcPct val="0"/>
              </a:spcAft>
              <a:buSzTx/>
              <a:buFontTx/>
              <a:buNone/>
            </a:pPr>
            <a:endParaRPr lang="en-IN"/>
          </a:p>
        </p:txBody>
      </p:sp>
      <p:sp>
        <p:nvSpPr>
          <p:cNvPr id="30" name="Text Placeholder 29">
            <a:extLst>
              <a:ext uri="{FF2B5EF4-FFF2-40B4-BE49-F238E27FC236}">
                <a16:creationId xmlns:a16="http://schemas.microsoft.com/office/drawing/2014/main" id="{6B61CDCE-FB12-EEE4-66A6-E77EB88C6366}"/>
              </a:ext>
            </a:extLst>
          </p:cNvPr>
          <p:cNvSpPr>
            <a:spLocks noGrp="1"/>
          </p:cNvSpPr>
          <p:nvPr>
            <p:ph type="body" sz="quarter" idx="10"/>
          </p:nvPr>
        </p:nvSpPr>
        <p:spPr>
          <a:xfrm>
            <a:off x="588262" y="1144826"/>
            <a:ext cx="11018268" cy="615553"/>
          </a:xfrm>
        </p:spPr>
        <p:txBody>
          <a:bodyPr/>
          <a:lstStyle>
            <a:lvl1pPr marL="0" indent="0">
              <a:buNone/>
              <a:defRPr kumimoji="0" lang="en-IN" sz="2000" b="0" i="0" u="none" strike="noStrike" kern="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lvl="0"/>
            <a:endParaRPr lang="en-IN"/>
          </a:p>
        </p:txBody>
      </p:sp>
      <p:sp>
        <p:nvSpPr>
          <p:cNvPr id="45" name="Text Placeholder 44">
            <a:extLst>
              <a:ext uri="{FF2B5EF4-FFF2-40B4-BE49-F238E27FC236}">
                <a16:creationId xmlns:a16="http://schemas.microsoft.com/office/drawing/2014/main" id="{0CCFD869-8E3B-4CF2-68E2-4431E58D5B03}"/>
              </a:ext>
            </a:extLst>
          </p:cNvPr>
          <p:cNvSpPr>
            <a:spLocks noGrp="1"/>
          </p:cNvSpPr>
          <p:nvPr>
            <p:ph type="body" sz="quarter" idx="17"/>
          </p:nvPr>
        </p:nvSpPr>
        <p:spPr>
          <a:xfrm>
            <a:off x="664209" y="3116580"/>
            <a:ext cx="2510792" cy="276999"/>
          </a:xfrm>
        </p:spPr>
        <p:txBody>
          <a:bodyPr/>
          <a:lstStyle>
            <a:lvl1pPr marL="0" indent="0">
              <a:buNone/>
              <a:defRPr kumimoji="0" lang="en-IN" sz="1800" b="0" i="0" u="none" strike="noStrike" kern="1200" cap="none" spc="0" normalizeH="0" baseline="0" dirty="0">
                <a:ln>
                  <a:noFill/>
                </a:ln>
                <a:solidFill>
                  <a:schemeClr val="tx1"/>
                </a:solidFill>
                <a:effectLst/>
                <a:uLnTx/>
                <a:uFillTx/>
                <a:latin typeface="+mn-lt"/>
                <a:ea typeface="+mn-ea"/>
                <a:cs typeface="Segoe UI" pitchFamily="34" charset="0"/>
              </a:defRPr>
            </a:lvl1pPr>
          </a:lstStyle>
          <a:p>
            <a:pPr lvl="0"/>
            <a:endParaRPr lang="en-IN"/>
          </a:p>
        </p:txBody>
      </p:sp>
      <p:sp>
        <p:nvSpPr>
          <p:cNvPr id="47" name="Text Placeholder 46">
            <a:extLst>
              <a:ext uri="{FF2B5EF4-FFF2-40B4-BE49-F238E27FC236}">
                <a16:creationId xmlns:a16="http://schemas.microsoft.com/office/drawing/2014/main" id="{FBBA81A1-BAA3-EA5B-AD96-1A0BA33D46EB}"/>
              </a:ext>
            </a:extLst>
          </p:cNvPr>
          <p:cNvSpPr>
            <a:spLocks noGrp="1"/>
          </p:cNvSpPr>
          <p:nvPr>
            <p:ph type="body" sz="quarter" idx="18"/>
          </p:nvPr>
        </p:nvSpPr>
        <p:spPr>
          <a:xfrm>
            <a:off x="3448048" y="3116580"/>
            <a:ext cx="2510792" cy="276999"/>
          </a:xfrm>
        </p:spPr>
        <p:txBody>
          <a:bodyPr/>
          <a:lstStyle>
            <a:lvl1pPr marL="0" indent="0">
              <a:buNone/>
              <a:defRPr kumimoji="0" lang="en-IN" sz="1800" b="0" i="0" u="none" strike="noStrike" kern="1200" cap="none" spc="0" normalizeH="0" baseline="0" dirty="0">
                <a:ln>
                  <a:noFill/>
                </a:ln>
                <a:solidFill>
                  <a:schemeClr val="tx1"/>
                </a:solidFill>
                <a:effectLst/>
                <a:uLnTx/>
                <a:uFillTx/>
                <a:latin typeface="+mn-lt"/>
                <a:ea typeface="+mn-ea"/>
                <a:cs typeface="Segoe UI" pitchFamily="34" charset="0"/>
              </a:defRPr>
            </a:lvl1pPr>
          </a:lstStyle>
          <a:p>
            <a:pPr lvl="0"/>
            <a:endParaRPr lang="en-IN"/>
          </a:p>
        </p:txBody>
      </p:sp>
      <p:sp>
        <p:nvSpPr>
          <p:cNvPr id="49" name="Text Placeholder 48">
            <a:extLst>
              <a:ext uri="{FF2B5EF4-FFF2-40B4-BE49-F238E27FC236}">
                <a16:creationId xmlns:a16="http://schemas.microsoft.com/office/drawing/2014/main" id="{49639813-7613-1FF5-C008-109C8E28AC00}"/>
              </a:ext>
            </a:extLst>
          </p:cNvPr>
          <p:cNvSpPr>
            <a:spLocks noGrp="1"/>
          </p:cNvSpPr>
          <p:nvPr>
            <p:ph type="body" sz="quarter" idx="19"/>
          </p:nvPr>
        </p:nvSpPr>
        <p:spPr>
          <a:xfrm>
            <a:off x="6231888" y="3116580"/>
            <a:ext cx="2510792" cy="276999"/>
          </a:xfrm>
        </p:spPr>
        <p:txBody>
          <a:bodyPr/>
          <a:lstStyle>
            <a:lvl1pPr marL="0" indent="0">
              <a:buNone/>
              <a:defRPr kumimoji="0" lang="en-IN" sz="1800" b="0" i="0" u="none" strike="noStrike" kern="1200" cap="none" spc="0" normalizeH="0" baseline="0" dirty="0">
                <a:ln>
                  <a:noFill/>
                </a:ln>
                <a:solidFill>
                  <a:schemeClr val="tx1"/>
                </a:solidFill>
                <a:effectLst/>
                <a:uLnTx/>
                <a:uFillTx/>
                <a:latin typeface="+mn-lt"/>
                <a:ea typeface="+mn-ea"/>
                <a:cs typeface="Segoe UI" pitchFamily="34" charset="0"/>
              </a:defRPr>
            </a:lvl1pPr>
          </a:lstStyle>
          <a:p>
            <a:pPr lvl="0"/>
            <a:endParaRPr lang="en-IN"/>
          </a:p>
        </p:txBody>
      </p:sp>
      <p:sp>
        <p:nvSpPr>
          <p:cNvPr id="51" name="Text Placeholder 50">
            <a:extLst>
              <a:ext uri="{FF2B5EF4-FFF2-40B4-BE49-F238E27FC236}">
                <a16:creationId xmlns:a16="http://schemas.microsoft.com/office/drawing/2014/main" id="{07D1BB2B-6B1F-0FB2-EC46-8958C3AA6D92}"/>
              </a:ext>
            </a:extLst>
          </p:cNvPr>
          <p:cNvSpPr>
            <a:spLocks noGrp="1"/>
          </p:cNvSpPr>
          <p:nvPr>
            <p:ph type="body" sz="quarter" idx="20"/>
          </p:nvPr>
        </p:nvSpPr>
        <p:spPr>
          <a:xfrm>
            <a:off x="9015729" y="3116580"/>
            <a:ext cx="2510792" cy="276999"/>
          </a:xfrm>
        </p:spPr>
        <p:txBody>
          <a:bodyPr/>
          <a:lstStyle>
            <a:lvl1pPr marL="0" indent="0">
              <a:buNone/>
              <a:defRPr kumimoji="0" lang="en-IN" sz="1800" b="0" i="0" u="none" strike="noStrike" kern="1200" cap="none" spc="0" normalizeH="0" baseline="0" dirty="0">
                <a:ln>
                  <a:noFill/>
                </a:ln>
                <a:solidFill>
                  <a:schemeClr val="tx1"/>
                </a:solidFill>
                <a:effectLst/>
                <a:uLnTx/>
                <a:uFillTx/>
                <a:latin typeface="+mn-lt"/>
                <a:ea typeface="+mn-ea"/>
                <a:cs typeface="Segoe UI" pitchFamily="34" charset="0"/>
              </a:defRPr>
            </a:lvl1pPr>
          </a:lstStyle>
          <a:p>
            <a:pPr lvl="0"/>
            <a:endParaRPr lang="en-IN"/>
          </a:p>
        </p:txBody>
      </p:sp>
      <p:sp>
        <p:nvSpPr>
          <p:cNvPr id="55" name="Text Placeholder 54">
            <a:extLst>
              <a:ext uri="{FF2B5EF4-FFF2-40B4-BE49-F238E27FC236}">
                <a16:creationId xmlns:a16="http://schemas.microsoft.com/office/drawing/2014/main" id="{ECC2AC61-F41B-7C1A-88FD-99A071276943}"/>
              </a:ext>
            </a:extLst>
          </p:cNvPr>
          <p:cNvSpPr>
            <a:spLocks noGrp="1"/>
          </p:cNvSpPr>
          <p:nvPr>
            <p:ph type="body" sz="quarter" idx="22"/>
          </p:nvPr>
        </p:nvSpPr>
        <p:spPr>
          <a:xfrm>
            <a:off x="584200" y="5530600"/>
            <a:ext cx="11023600" cy="369332"/>
          </a:xfrm>
        </p:spPr>
        <p:txBody>
          <a:bodyPr/>
          <a:lstStyle>
            <a:lvl1pPr marL="0" indent="0" algn="ctr">
              <a:buNone/>
              <a:defRPr kumimoji="0" lang="en-IN" sz="2400" b="0" i="0" u="none" strike="noStrike" kern="1200" cap="none" spc="0" normalizeH="0" baseline="0" dirty="0">
                <a:ln>
                  <a:noFill/>
                </a:ln>
                <a:solidFill>
                  <a:schemeClr val="bg2"/>
                </a:solidFill>
                <a:effectLst/>
                <a:uLnTx/>
                <a:uFillTx/>
                <a:latin typeface="+mj-lt"/>
                <a:ea typeface="+mn-ea"/>
                <a:cs typeface="Segoe UI" pitchFamily="34" charset="0"/>
              </a:defRPr>
            </a:lvl1pPr>
          </a:lstStyle>
          <a:p>
            <a:pPr lvl="0"/>
            <a:endParaRPr lang="en-IN"/>
          </a:p>
        </p:txBody>
      </p:sp>
      <p:sp>
        <p:nvSpPr>
          <p:cNvPr id="58" name="Text Placeholder 57">
            <a:extLst>
              <a:ext uri="{FF2B5EF4-FFF2-40B4-BE49-F238E27FC236}">
                <a16:creationId xmlns:a16="http://schemas.microsoft.com/office/drawing/2014/main" id="{EEC8EF74-43BC-B549-D940-1CF55E69109B}"/>
              </a:ext>
            </a:extLst>
          </p:cNvPr>
          <p:cNvSpPr>
            <a:spLocks noGrp="1"/>
          </p:cNvSpPr>
          <p:nvPr>
            <p:ph type="body" sz="quarter" idx="24" hasCustomPrompt="1"/>
          </p:nvPr>
        </p:nvSpPr>
        <p:spPr>
          <a:xfrm>
            <a:off x="1394378" y="2513591"/>
            <a:ext cx="1779352" cy="338554"/>
          </a:xfrm>
        </p:spPr>
        <p:txBody>
          <a:bodyPr/>
          <a:lstStyle>
            <a:lvl1pPr marL="0" indent="0">
              <a:buNone/>
              <a:defRPr sz="2200">
                <a:solidFill>
                  <a:schemeClr val="bg1"/>
                </a:solidFill>
                <a:latin typeface="+mj-lt"/>
              </a:defRPr>
            </a:lvl1pPr>
            <a:lvl2pPr marL="228600" indent="0">
              <a:buNone/>
              <a:defRPr sz="2200"/>
            </a:lvl2pPr>
            <a:lvl3pPr marL="457200" indent="0">
              <a:buNone/>
              <a:defRPr sz="2200"/>
            </a:lvl3pPr>
            <a:lvl4pPr marL="661988" indent="0">
              <a:buNone/>
              <a:defRPr sz="2200"/>
            </a:lvl4pPr>
            <a:lvl5pPr marL="855663" indent="0">
              <a:buNone/>
              <a:defRPr sz="2200"/>
            </a:lvl5pPr>
          </a:lstStyle>
          <a:p>
            <a:pPr lvl="0"/>
            <a:r>
              <a:rPr lang="en-US"/>
              <a:t>Text</a:t>
            </a:r>
          </a:p>
        </p:txBody>
      </p:sp>
      <p:sp>
        <p:nvSpPr>
          <p:cNvPr id="62" name="Text Placeholder 57">
            <a:extLst>
              <a:ext uri="{FF2B5EF4-FFF2-40B4-BE49-F238E27FC236}">
                <a16:creationId xmlns:a16="http://schemas.microsoft.com/office/drawing/2014/main" id="{B21D5880-7A0D-CF88-CD72-E6E4B18C21E8}"/>
              </a:ext>
            </a:extLst>
          </p:cNvPr>
          <p:cNvSpPr>
            <a:spLocks noGrp="1"/>
          </p:cNvSpPr>
          <p:nvPr>
            <p:ph type="body" sz="quarter" idx="28" hasCustomPrompt="1"/>
          </p:nvPr>
        </p:nvSpPr>
        <p:spPr>
          <a:xfrm>
            <a:off x="4178218" y="2513591"/>
            <a:ext cx="1779352" cy="338554"/>
          </a:xfrm>
        </p:spPr>
        <p:txBody>
          <a:bodyPr/>
          <a:lstStyle>
            <a:lvl1pPr marL="0" indent="0">
              <a:buNone/>
              <a:defRPr sz="2200">
                <a:solidFill>
                  <a:schemeClr val="bg1"/>
                </a:solidFill>
                <a:latin typeface="+mj-lt"/>
              </a:defRPr>
            </a:lvl1pPr>
            <a:lvl2pPr marL="228600" indent="0">
              <a:buNone/>
              <a:defRPr sz="2200"/>
            </a:lvl2pPr>
            <a:lvl3pPr marL="457200" indent="0">
              <a:buNone/>
              <a:defRPr sz="2200"/>
            </a:lvl3pPr>
            <a:lvl4pPr marL="661988" indent="0">
              <a:buNone/>
              <a:defRPr sz="2200"/>
            </a:lvl4pPr>
            <a:lvl5pPr marL="855663" indent="0">
              <a:buNone/>
              <a:defRPr sz="2200"/>
            </a:lvl5pPr>
          </a:lstStyle>
          <a:p>
            <a:pPr lvl="0"/>
            <a:r>
              <a:rPr lang="en-US"/>
              <a:t>Text</a:t>
            </a:r>
          </a:p>
        </p:txBody>
      </p:sp>
      <p:sp>
        <p:nvSpPr>
          <p:cNvPr id="64" name="Text Placeholder 57">
            <a:extLst>
              <a:ext uri="{FF2B5EF4-FFF2-40B4-BE49-F238E27FC236}">
                <a16:creationId xmlns:a16="http://schemas.microsoft.com/office/drawing/2014/main" id="{440F6FDA-5D6C-CCD4-1CC3-160EB10018F1}"/>
              </a:ext>
            </a:extLst>
          </p:cNvPr>
          <p:cNvSpPr>
            <a:spLocks noGrp="1"/>
          </p:cNvSpPr>
          <p:nvPr>
            <p:ph type="body" sz="quarter" idx="29" hasCustomPrompt="1"/>
          </p:nvPr>
        </p:nvSpPr>
        <p:spPr>
          <a:xfrm>
            <a:off x="6962058" y="2513591"/>
            <a:ext cx="1779352" cy="338554"/>
          </a:xfrm>
        </p:spPr>
        <p:txBody>
          <a:bodyPr/>
          <a:lstStyle>
            <a:lvl1pPr marL="0" indent="0">
              <a:buNone/>
              <a:defRPr sz="2200">
                <a:solidFill>
                  <a:schemeClr val="bg1"/>
                </a:solidFill>
                <a:latin typeface="+mj-lt"/>
              </a:defRPr>
            </a:lvl1pPr>
            <a:lvl2pPr marL="228600" indent="0">
              <a:buNone/>
              <a:defRPr sz="2200"/>
            </a:lvl2pPr>
            <a:lvl3pPr marL="457200" indent="0">
              <a:buNone/>
              <a:defRPr sz="2200"/>
            </a:lvl3pPr>
            <a:lvl4pPr marL="661988" indent="0">
              <a:buNone/>
              <a:defRPr sz="2200"/>
            </a:lvl4pPr>
            <a:lvl5pPr marL="855663" indent="0">
              <a:buNone/>
              <a:defRPr sz="2200"/>
            </a:lvl5pPr>
          </a:lstStyle>
          <a:p>
            <a:pPr lvl="0"/>
            <a:r>
              <a:rPr lang="en-US"/>
              <a:t>Text</a:t>
            </a:r>
          </a:p>
        </p:txBody>
      </p:sp>
      <p:sp>
        <p:nvSpPr>
          <p:cNvPr id="65" name="Text Placeholder 57">
            <a:extLst>
              <a:ext uri="{FF2B5EF4-FFF2-40B4-BE49-F238E27FC236}">
                <a16:creationId xmlns:a16="http://schemas.microsoft.com/office/drawing/2014/main" id="{E9154C4D-EDBB-9D16-24D4-CC3375CB48A5}"/>
              </a:ext>
            </a:extLst>
          </p:cNvPr>
          <p:cNvSpPr>
            <a:spLocks noGrp="1"/>
          </p:cNvSpPr>
          <p:nvPr>
            <p:ph type="body" sz="quarter" idx="30" hasCustomPrompt="1"/>
          </p:nvPr>
        </p:nvSpPr>
        <p:spPr>
          <a:xfrm>
            <a:off x="9745899" y="2513591"/>
            <a:ext cx="1779352" cy="338554"/>
          </a:xfrm>
        </p:spPr>
        <p:txBody>
          <a:bodyPr/>
          <a:lstStyle>
            <a:lvl1pPr marL="0" indent="0">
              <a:buNone/>
              <a:defRPr sz="2200">
                <a:solidFill>
                  <a:schemeClr val="bg1"/>
                </a:solidFill>
                <a:latin typeface="+mj-lt"/>
              </a:defRPr>
            </a:lvl1pPr>
            <a:lvl2pPr marL="228600" indent="0">
              <a:buNone/>
              <a:defRPr sz="2200"/>
            </a:lvl2pPr>
            <a:lvl3pPr marL="457200" indent="0">
              <a:buNone/>
              <a:defRPr sz="2200"/>
            </a:lvl3pPr>
            <a:lvl4pPr marL="661988" indent="0">
              <a:buNone/>
              <a:defRPr sz="2200"/>
            </a:lvl4pPr>
            <a:lvl5pPr marL="855663" indent="0">
              <a:buNone/>
              <a:defRPr sz="2200"/>
            </a:lvl5pPr>
          </a:lstStyle>
          <a:p>
            <a:pPr lvl="0"/>
            <a:r>
              <a:rPr lang="en-US"/>
              <a:t>Text</a:t>
            </a:r>
          </a:p>
        </p:txBody>
      </p:sp>
      <p:sp>
        <p:nvSpPr>
          <p:cNvPr id="67" name="Text Placeholder 66">
            <a:extLst>
              <a:ext uri="{FF2B5EF4-FFF2-40B4-BE49-F238E27FC236}">
                <a16:creationId xmlns:a16="http://schemas.microsoft.com/office/drawing/2014/main" id="{4BF7CCD8-A92B-33A8-BD3F-515D5A15E804}"/>
              </a:ext>
            </a:extLst>
          </p:cNvPr>
          <p:cNvSpPr>
            <a:spLocks noGrp="1"/>
          </p:cNvSpPr>
          <p:nvPr>
            <p:ph type="body" sz="quarter" idx="31" hasCustomPrompt="1"/>
          </p:nvPr>
        </p:nvSpPr>
        <p:spPr>
          <a:xfrm>
            <a:off x="585216" y="2210527"/>
            <a:ext cx="700112" cy="700112"/>
          </a:xfrm>
          <a:prstGeom prst="ellipse">
            <a:avLst/>
          </a:prstGeom>
          <a:solidFill>
            <a:schemeClr val="bg1"/>
          </a:solidFill>
          <a:ln w="127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lvl1pPr>
              <a:defRPr kumimoji="0" lang="en-IN" b="0" i="0" u="none" strike="noStrike" cap="none" normalizeH="0" dirty="0">
                <a:ln>
                  <a:noFill/>
                </a:ln>
                <a:solidFill>
                  <a:schemeClr val="bg1"/>
                </a:solidFill>
                <a:effectLst/>
                <a:uLnTx/>
                <a:uFillTx/>
                <a:latin typeface="+mj-lt"/>
                <a:ea typeface="Segoe UI" pitchFamily="34" charset="0"/>
              </a:defRPr>
            </a:lvl1pPr>
          </a:lstStyle>
          <a:p>
            <a:pPr marL="0" lvl="0" indent="0" algn="ctr" defTabSz="932472" fontAlgn="base">
              <a:spcBef>
                <a:spcPct val="0"/>
              </a:spcBef>
              <a:spcAft>
                <a:spcPct val="0"/>
              </a:spcAft>
              <a:buSzTx/>
              <a:buFontTx/>
              <a:buNone/>
            </a:pPr>
            <a:r>
              <a:rPr lang="en-IN"/>
              <a:t>1</a:t>
            </a:r>
          </a:p>
        </p:txBody>
      </p:sp>
      <p:sp>
        <p:nvSpPr>
          <p:cNvPr id="71" name="Text Placeholder 70">
            <a:extLst>
              <a:ext uri="{FF2B5EF4-FFF2-40B4-BE49-F238E27FC236}">
                <a16:creationId xmlns:a16="http://schemas.microsoft.com/office/drawing/2014/main" id="{368CC796-F9AE-CEA3-BF85-3C3884FC27A3}"/>
              </a:ext>
            </a:extLst>
          </p:cNvPr>
          <p:cNvSpPr>
            <a:spLocks noGrp="1"/>
          </p:cNvSpPr>
          <p:nvPr>
            <p:ph type="body" sz="quarter" idx="33" hasCustomPrompt="1"/>
          </p:nvPr>
        </p:nvSpPr>
        <p:spPr>
          <a:xfrm>
            <a:off x="610705" y="2345140"/>
            <a:ext cx="649134" cy="430887"/>
          </a:xfrm>
        </p:spPr>
        <p:txBody>
          <a:bodyPr/>
          <a:lstStyle>
            <a:lvl1pPr marL="0" indent="0" algn="ctr">
              <a:buNone/>
              <a:defRPr>
                <a:solidFill>
                  <a:schemeClr val="bg2"/>
                </a:solidFill>
                <a:latin typeface="+mj-lt"/>
              </a:defRPr>
            </a:lvl1pPr>
          </a:lstStyle>
          <a:p>
            <a:pPr lvl="0"/>
            <a:r>
              <a:rPr lang="en-IN"/>
              <a:t>#</a:t>
            </a:r>
          </a:p>
        </p:txBody>
      </p:sp>
      <p:sp>
        <p:nvSpPr>
          <p:cNvPr id="78" name="Text Placeholder 66">
            <a:extLst>
              <a:ext uri="{FF2B5EF4-FFF2-40B4-BE49-F238E27FC236}">
                <a16:creationId xmlns:a16="http://schemas.microsoft.com/office/drawing/2014/main" id="{BFE6B3B7-330E-A776-2528-9B04F1795881}"/>
              </a:ext>
            </a:extLst>
          </p:cNvPr>
          <p:cNvSpPr>
            <a:spLocks noGrp="1"/>
          </p:cNvSpPr>
          <p:nvPr>
            <p:ph type="body" sz="quarter" idx="34" hasCustomPrompt="1"/>
          </p:nvPr>
        </p:nvSpPr>
        <p:spPr>
          <a:xfrm>
            <a:off x="3370009" y="2210527"/>
            <a:ext cx="700112" cy="700112"/>
          </a:xfrm>
          <a:prstGeom prst="ellipse">
            <a:avLst/>
          </a:prstGeom>
          <a:solidFill>
            <a:schemeClr val="bg1"/>
          </a:solidFill>
          <a:ln w="127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lvl1pPr>
              <a:defRPr kumimoji="0" lang="en-IN" b="0" i="0" u="none" strike="noStrike" cap="none" normalizeH="0" dirty="0">
                <a:ln>
                  <a:noFill/>
                </a:ln>
                <a:solidFill>
                  <a:schemeClr val="bg1"/>
                </a:solidFill>
                <a:effectLst/>
                <a:uLnTx/>
                <a:uFillTx/>
                <a:latin typeface="+mj-lt"/>
                <a:ea typeface="Segoe UI" pitchFamily="34" charset="0"/>
              </a:defRPr>
            </a:lvl1pPr>
          </a:lstStyle>
          <a:p>
            <a:pPr marL="0" lvl="0" indent="0" algn="ctr" defTabSz="932472" fontAlgn="base">
              <a:spcBef>
                <a:spcPct val="0"/>
              </a:spcBef>
              <a:spcAft>
                <a:spcPct val="0"/>
              </a:spcAft>
              <a:buSzTx/>
              <a:buFontTx/>
              <a:buNone/>
            </a:pPr>
            <a:r>
              <a:rPr lang="en-IN"/>
              <a:t>1</a:t>
            </a:r>
          </a:p>
        </p:txBody>
      </p:sp>
      <p:sp>
        <p:nvSpPr>
          <p:cNvPr id="79" name="Text Placeholder 70">
            <a:extLst>
              <a:ext uri="{FF2B5EF4-FFF2-40B4-BE49-F238E27FC236}">
                <a16:creationId xmlns:a16="http://schemas.microsoft.com/office/drawing/2014/main" id="{3A721328-720A-6FD8-158C-CFBEEF462EB6}"/>
              </a:ext>
            </a:extLst>
          </p:cNvPr>
          <p:cNvSpPr>
            <a:spLocks noGrp="1"/>
          </p:cNvSpPr>
          <p:nvPr>
            <p:ph type="body" sz="quarter" idx="35" hasCustomPrompt="1"/>
          </p:nvPr>
        </p:nvSpPr>
        <p:spPr>
          <a:xfrm>
            <a:off x="3395498" y="2345140"/>
            <a:ext cx="649134" cy="430887"/>
          </a:xfrm>
        </p:spPr>
        <p:txBody>
          <a:bodyPr/>
          <a:lstStyle>
            <a:lvl1pPr marL="0" indent="0" algn="ctr">
              <a:buNone/>
              <a:defRPr>
                <a:solidFill>
                  <a:schemeClr val="bg2"/>
                </a:solidFill>
                <a:latin typeface="+mj-lt"/>
              </a:defRPr>
            </a:lvl1pPr>
          </a:lstStyle>
          <a:p>
            <a:pPr lvl="0"/>
            <a:r>
              <a:rPr lang="en-IN"/>
              <a:t>#</a:t>
            </a:r>
          </a:p>
        </p:txBody>
      </p:sp>
      <p:sp>
        <p:nvSpPr>
          <p:cNvPr id="81" name="Text Placeholder 66">
            <a:extLst>
              <a:ext uri="{FF2B5EF4-FFF2-40B4-BE49-F238E27FC236}">
                <a16:creationId xmlns:a16="http://schemas.microsoft.com/office/drawing/2014/main" id="{C11A60CC-382F-DF86-1586-E99F2AA5F712}"/>
              </a:ext>
            </a:extLst>
          </p:cNvPr>
          <p:cNvSpPr>
            <a:spLocks noGrp="1"/>
          </p:cNvSpPr>
          <p:nvPr>
            <p:ph type="body" sz="quarter" idx="37" hasCustomPrompt="1"/>
          </p:nvPr>
        </p:nvSpPr>
        <p:spPr>
          <a:xfrm>
            <a:off x="6154802" y="2210527"/>
            <a:ext cx="700112" cy="700112"/>
          </a:xfrm>
          <a:prstGeom prst="ellipse">
            <a:avLst/>
          </a:prstGeom>
          <a:solidFill>
            <a:schemeClr val="bg1"/>
          </a:solidFill>
          <a:ln w="127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lvl1pPr>
              <a:defRPr kumimoji="0" lang="en-IN" b="0" i="0" u="none" strike="noStrike" cap="none" normalizeH="0" dirty="0">
                <a:ln>
                  <a:noFill/>
                </a:ln>
                <a:solidFill>
                  <a:schemeClr val="bg1"/>
                </a:solidFill>
                <a:effectLst/>
                <a:uLnTx/>
                <a:uFillTx/>
                <a:latin typeface="+mj-lt"/>
                <a:ea typeface="Segoe UI" pitchFamily="34" charset="0"/>
              </a:defRPr>
            </a:lvl1pPr>
          </a:lstStyle>
          <a:p>
            <a:pPr marL="0" lvl="0" indent="0" algn="ctr" defTabSz="932472" fontAlgn="base">
              <a:spcBef>
                <a:spcPct val="0"/>
              </a:spcBef>
              <a:spcAft>
                <a:spcPct val="0"/>
              </a:spcAft>
              <a:buSzTx/>
              <a:buFontTx/>
              <a:buNone/>
            </a:pPr>
            <a:r>
              <a:rPr lang="en-IN"/>
              <a:t>1</a:t>
            </a:r>
          </a:p>
        </p:txBody>
      </p:sp>
      <p:sp>
        <p:nvSpPr>
          <p:cNvPr id="82" name="Text Placeholder 70">
            <a:extLst>
              <a:ext uri="{FF2B5EF4-FFF2-40B4-BE49-F238E27FC236}">
                <a16:creationId xmlns:a16="http://schemas.microsoft.com/office/drawing/2014/main" id="{9A68270F-B37B-9967-00E9-BF887DD878A2}"/>
              </a:ext>
            </a:extLst>
          </p:cNvPr>
          <p:cNvSpPr>
            <a:spLocks noGrp="1"/>
          </p:cNvSpPr>
          <p:nvPr>
            <p:ph type="body" sz="quarter" idx="38" hasCustomPrompt="1"/>
          </p:nvPr>
        </p:nvSpPr>
        <p:spPr>
          <a:xfrm>
            <a:off x="6180291" y="2345140"/>
            <a:ext cx="649134" cy="430887"/>
          </a:xfrm>
        </p:spPr>
        <p:txBody>
          <a:bodyPr/>
          <a:lstStyle>
            <a:lvl1pPr marL="0" indent="0" algn="ctr">
              <a:buNone/>
              <a:defRPr>
                <a:solidFill>
                  <a:schemeClr val="bg2"/>
                </a:solidFill>
                <a:latin typeface="+mj-lt"/>
              </a:defRPr>
            </a:lvl1pPr>
          </a:lstStyle>
          <a:p>
            <a:pPr lvl="0"/>
            <a:r>
              <a:rPr lang="en-IN"/>
              <a:t>#</a:t>
            </a:r>
          </a:p>
        </p:txBody>
      </p:sp>
      <p:sp>
        <p:nvSpPr>
          <p:cNvPr id="85" name="Text Placeholder 66">
            <a:extLst>
              <a:ext uri="{FF2B5EF4-FFF2-40B4-BE49-F238E27FC236}">
                <a16:creationId xmlns:a16="http://schemas.microsoft.com/office/drawing/2014/main" id="{4928D8A8-8F0E-189F-A9A9-BA85675CF463}"/>
              </a:ext>
            </a:extLst>
          </p:cNvPr>
          <p:cNvSpPr>
            <a:spLocks noGrp="1"/>
          </p:cNvSpPr>
          <p:nvPr>
            <p:ph type="body" sz="quarter" idx="39" hasCustomPrompt="1"/>
          </p:nvPr>
        </p:nvSpPr>
        <p:spPr>
          <a:xfrm>
            <a:off x="8939596" y="2210527"/>
            <a:ext cx="700112" cy="700112"/>
          </a:xfrm>
          <a:prstGeom prst="ellipse">
            <a:avLst/>
          </a:prstGeom>
          <a:solidFill>
            <a:schemeClr val="bg1"/>
          </a:solidFill>
          <a:ln w="127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lvl1pPr>
              <a:defRPr kumimoji="0" lang="en-IN" b="0" i="0" u="none" strike="noStrike" cap="none" normalizeH="0" dirty="0">
                <a:ln>
                  <a:noFill/>
                </a:ln>
                <a:solidFill>
                  <a:schemeClr val="bg1"/>
                </a:solidFill>
                <a:effectLst/>
                <a:uLnTx/>
                <a:uFillTx/>
                <a:latin typeface="+mj-lt"/>
                <a:ea typeface="Segoe UI" pitchFamily="34" charset="0"/>
              </a:defRPr>
            </a:lvl1pPr>
          </a:lstStyle>
          <a:p>
            <a:pPr marL="0" lvl="0" indent="0" algn="ctr" defTabSz="932472" fontAlgn="base">
              <a:spcBef>
                <a:spcPct val="0"/>
              </a:spcBef>
              <a:spcAft>
                <a:spcPct val="0"/>
              </a:spcAft>
              <a:buSzTx/>
              <a:buFontTx/>
              <a:buNone/>
            </a:pPr>
            <a:r>
              <a:rPr lang="en-IN"/>
              <a:t>1</a:t>
            </a:r>
          </a:p>
        </p:txBody>
      </p:sp>
      <p:sp>
        <p:nvSpPr>
          <p:cNvPr id="86" name="Text Placeholder 70">
            <a:extLst>
              <a:ext uri="{FF2B5EF4-FFF2-40B4-BE49-F238E27FC236}">
                <a16:creationId xmlns:a16="http://schemas.microsoft.com/office/drawing/2014/main" id="{AA30685F-0FF7-958D-CC71-1E5D4390481A}"/>
              </a:ext>
            </a:extLst>
          </p:cNvPr>
          <p:cNvSpPr>
            <a:spLocks noGrp="1"/>
          </p:cNvSpPr>
          <p:nvPr>
            <p:ph type="body" sz="quarter" idx="40" hasCustomPrompt="1"/>
          </p:nvPr>
        </p:nvSpPr>
        <p:spPr>
          <a:xfrm>
            <a:off x="8965085" y="2345140"/>
            <a:ext cx="649134" cy="430887"/>
          </a:xfrm>
        </p:spPr>
        <p:txBody>
          <a:bodyPr/>
          <a:lstStyle>
            <a:lvl1pPr marL="0" indent="0" algn="ctr">
              <a:buNone/>
              <a:defRPr>
                <a:solidFill>
                  <a:schemeClr val="bg2"/>
                </a:solidFill>
                <a:latin typeface="+mj-lt"/>
              </a:defRPr>
            </a:lvl1pPr>
          </a:lstStyle>
          <a:p>
            <a:pPr lvl="0"/>
            <a:r>
              <a:rPr lang="en-IN"/>
              <a:t>#</a:t>
            </a:r>
          </a:p>
        </p:txBody>
      </p:sp>
    </p:spTree>
    <p:extLst>
      <p:ext uri="{BB962C8B-B14F-4D97-AF65-F5344CB8AC3E}">
        <p14:creationId xmlns:p14="http://schemas.microsoft.com/office/powerpoint/2010/main" val="2467961219"/>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eft title with Icon placehol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36B82-2214-8013-AA6A-8C0254EA6A72}"/>
              </a:ext>
            </a:extLst>
          </p:cNvPr>
          <p:cNvSpPr>
            <a:spLocks noGrp="1"/>
          </p:cNvSpPr>
          <p:nvPr>
            <p:ph type="title"/>
          </p:nvPr>
        </p:nvSpPr>
        <p:spPr>
          <a:xfrm>
            <a:off x="588263" y="2596028"/>
            <a:ext cx="3809565" cy="1107996"/>
          </a:xfrm>
        </p:spPr>
        <p:txBody>
          <a:bodyPr>
            <a:spAutoFit/>
          </a:bodyPr>
          <a:lstStyle/>
          <a:p>
            <a:r>
              <a:rPr lang="en-US"/>
              <a:t>Click to edit Master title style</a:t>
            </a:r>
            <a:endParaRPr lang="en-IN"/>
          </a:p>
        </p:txBody>
      </p:sp>
      <p:sp>
        <p:nvSpPr>
          <p:cNvPr id="61" name="Text Placeholder 60">
            <a:extLst>
              <a:ext uri="{FF2B5EF4-FFF2-40B4-BE49-F238E27FC236}">
                <a16:creationId xmlns:a16="http://schemas.microsoft.com/office/drawing/2014/main" id="{D973714E-B985-4C6D-B155-C2E2929D4047}"/>
              </a:ext>
            </a:extLst>
          </p:cNvPr>
          <p:cNvSpPr>
            <a:spLocks noGrp="1"/>
          </p:cNvSpPr>
          <p:nvPr>
            <p:ph type="body" sz="quarter" idx="11"/>
          </p:nvPr>
        </p:nvSpPr>
        <p:spPr>
          <a:xfrm>
            <a:off x="5003800" y="292100"/>
            <a:ext cx="6883400" cy="6273800"/>
          </a:xfrm>
          <a:prstGeom prst="roundRect">
            <a:avLst>
              <a:gd name="adj" fmla="val 260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n-lt"/>
              </a:defRPr>
            </a:lvl1pPr>
          </a:lstStyle>
          <a:p>
            <a:pPr marL="0" lvl="0" indent="0" defTabSz="932472" fontAlgn="base">
              <a:lnSpc>
                <a:spcPct val="110000"/>
              </a:lnSpc>
              <a:spcBef>
                <a:spcPct val="0"/>
              </a:spcBef>
              <a:spcAft>
                <a:spcPct val="0"/>
              </a:spcAft>
              <a:buSzTx/>
              <a:buFontTx/>
              <a:buNone/>
            </a:pPr>
            <a:endParaRPr lang="en-IN"/>
          </a:p>
        </p:txBody>
      </p:sp>
      <p:sp>
        <p:nvSpPr>
          <p:cNvPr id="59" name="Text Placeholder 58">
            <a:extLst>
              <a:ext uri="{FF2B5EF4-FFF2-40B4-BE49-F238E27FC236}">
                <a16:creationId xmlns:a16="http://schemas.microsoft.com/office/drawing/2014/main" id="{994F551C-3379-C6D5-C6EA-BF05EA1CA81D}"/>
              </a:ext>
            </a:extLst>
          </p:cNvPr>
          <p:cNvSpPr>
            <a:spLocks noGrp="1"/>
          </p:cNvSpPr>
          <p:nvPr>
            <p:ph type="body" sz="quarter" idx="10"/>
          </p:nvPr>
        </p:nvSpPr>
        <p:spPr>
          <a:xfrm>
            <a:off x="584199" y="4250819"/>
            <a:ext cx="3213101" cy="923330"/>
          </a:xfrm>
        </p:spPr>
        <p:txBody>
          <a:bodyPr/>
          <a:lstStyle>
            <a:lvl1pPr marL="0" indent="0">
              <a:buNone/>
              <a:defRPr kumimoji="0" lang="en-IN"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lvl="0"/>
            <a:endParaRPr lang="en-IN"/>
          </a:p>
        </p:txBody>
      </p:sp>
      <p:sp>
        <p:nvSpPr>
          <p:cNvPr id="63" name="Text Placeholder 62">
            <a:extLst>
              <a:ext uri="{FF2B5EF4-FFF2-40B4-BE49-F238E27FC236}">
                <a16:creationId xmlns:a16="http://schemas.microsoft.com/office/drawing/2014/main" id="{82B59E6A-69E5-9E17-24FF-7829A6A5BF7E}"/>
              </a:ext>
            </a:extLst>
          </p:cNvPr>
          <p:cNvSpPr>
            <a:spLocks noGrp="1"/>
          </p:cNvSpPr>
          <p:nvPr>
            <p:ph type="body" sz="quarter" idx="12"/>
          </p:nvPr>
        </p:nvSpPr>
        <p:spPr>
          <a:xfrm>
            <a:off x="6237514" y="831043"/>
            <a:ext cx="5394960" cy="276999"/>
          </a:xfrm>
        </p:spPr>
        <p:txBody>
          <a:bodyPr/>
          <a:lstStyle>
            <a:lvl1pPr marL="0" indent="0">
              <a:buFont typeface="Arial" panose="020B0604020202020204" pitchFamily="34" charset="0"/>
              <a:buNone/>
              <a:defRPr sz="1800">
                <a:latin typeface="+mj-lt"/>
              </a:defRPr>
            </a:lvl1pPr>
          </a:lstStyle>
          <a:p>
            <a:pPr lvl="0"/>
            <a:endParaRPr lang="en-IN"/>
          </a:p>
        </p:txBody>
      </p:sp>
      <p:sp>
        <p:nvSpPr>
          <p:cNvPr id="66" name="Text Placeholder 62">
            <a:extLst>
              <a:ext uri="{FF2B5EF4-FFF2-40B4-BE49-F238E27FC236}">
                <a16:creationId xmlns:a16="http://schemas.microsoft.com/office/drawing/2014/main" id="{4EB3C940-C4B0-E4AC-4BD4-E478513C696E}"/>
              </a:ext>
            </a:extLst>
          </p:cNvPr>
          <p:cNvSpPr>
            <a:spLocks noGrp="1"/>
          </p:cNvSpPr>
          <p:nvPr>
            <p:ph type="body" sz="quarter" idx="15"/>
          </p:nvPr>
        </p:nvSpPr>
        <p:spPr>
          <a:xfrm>
            <a:off x="6237514" y="3782392"/>
            <a:ext cx="5394960" cy="276999"/>
          </a:xfrm>
        </p:spPr>
        <p:txBody>
          <a:bodyPr/>
          <a:lstStyle>
            <a:lvl1pPr marL="0" indent="0">
              <a:buFont typeface="Arial" panose="020B0604020202020204" pitchFamily="34" charset="0"/>
              <a:buNone/>
              <a:defRPr sz="1800">
                <a:latin typeface="+mj-lt"/>
              </a:defRPr>
            </a:lvl1pPr>
          </a:lstStyle>
          <a:p>
            <a:pPr lvl="0"/>
            <a:endParaRPr lang="en-IN"/>
          </a:p>
        </p:txBody>
      </p:sp>
      <p:sp>
        <p:nvSpPr>
          <p:cNvPr id="67" name="Text Placeholder 62">
            <a:extLst>
              <a:ext uri="{FF2B5EF4-FFF2-40B4-BE49-F238E27FC236}">
                <a16:creationId xmlns:a16="http://schemas.microsoft.com/office/drawing/2014/main" id="{8CD34A0B-5C13-DFFC-CB1C-F834913FCDDA}"/>
              </a:ext>
            </a:extLst>
          </p:cNvPr>
          <p:cNvSpPr>
            <a:spLocks noGrp="1"/>
          </p:cNvSpPr>
          <p:nvPr>
            <p:ph type="body" sz="quarter" idx="16"/>
          </p:nvPr>
        </p:nvSpPr>
        <p:spPr>
          <a:xfrm>
            <a:off x="6237514" y="4766175"/>
            <a:ext cx="5394960" cy="276999"/>
          </a:xfrm>
        </p:spPr>
        <p:txBody>
          <a:bodyPr/>
          <a:lstStyle>
            <a:lvl1pPr marL="0" indent="0">
              <a:buFont typeface="Arial" panose="020B0604020202020204" pitchFamily="34" charset="0"/>
              <a:buNone/>
              <a:defRPr sz="1800">
                <a:latin typeface="+mj-lt"/>
              </a:defRPr>
            </a:lvl1pPr>
          </a:lstStyle>
          <a:p>
            <a:pPr lvl="0"/>
            <a:endParaRPr lang="en-IN"/>
          </a:p>
        </p:txBody>
      </p:sp>
      <p:sp>
        <p:nvSpPr>
          <p:cNvPr id="68" name="Text Placeholder 62">
            <a:extLst>
              <a:ext uri="{FF2B5EF4-FFF2-40B4-BE49-F238E27FC236}">
                <a16:creationId xmlns:a16="http://schemas.microsoft.com/office/drawing/2014/main" id="{D49F9E98-BCBD-D927-DDC1-06B06279FF05}"/>
              </a:ext>
            </a:extLst>
          </p:cNvPr>
          <p:cNvSpPr>
            <a:spLocks noGrp="1"/>
          </p:cNvSpPr>
          <p:nvPr>
            <p:ph type="body" sz="quarter" idx="17"/>
          </p:nvPr>
        </p:nvSpPr>
        <p:spPr>
          <a:xfrm>
            <a:off x="6237514" y="5749958"/>
            <a:ext cx="5394960" cy="276999"/>
          </a:xfrm>
        </p:spPr>
        <p:txBody>
          <a:bodyPr/>
          <a:lstStyle>
            <a:lvl1pPr marL="0" indent="0">
              <a:buFont typeface="Arial" panose="020B0604020202020204" pitchFamily="34" charset="0"/>
              <a:buNone/>
              <a:defRPr sz="1800">
                <a:latin typeface="+mj-lt"/>
              </a:defRPr>
            </a:lvl1pPr>
          </a:lstStyle>
          <a:p>
            <a:pPr lvl="0"/>
            <a:endParaRPr lang="en-IN"/>
          </a:p>
        </p:txBody>
      </p:sp>
      <p:cxnSp>
        <p:nvCxnSpPr>
          <p:cNvPr id="11" name="Straight Connector 10">
            <a:extLst>
              <a:ext uri="{FF2B5EF4-FFF2-40B4-BE49-F238E27FC236}">
                <a16:creationId xmlns:a16="http://schemas.microsoft.com/office/drawing/2014/main" id="{56D75D49-6331-6953-34B9-F2D79175D119}"/>
              </a:ext>
            </a:extLst>
          </p:cNvPr>
          <p:cNvCxnSpPr/>
          <p:nvPr userDrawn="1"/>
        </p:nvCxnSpPr>
        <p:spPr>
          <a:xfrm>
            <a:off x="6237514" y="1461434"/>
            <a:ext cx="539496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CA2E3D8-CF19-3B70-BA9C-86F0A315C42E}"/>
              </a:ext>
            </a:extLst>
          </p:cNvPr>
          <p:cNvCxnSpPr/>
          <p:nvPr userDrawn="1"/>
        </p:nvCxnSpPr>
        <p:spPr>
          <a:xfrm>
            <a:off x="6237514" y="2445217"/>
            <a:ext cx="539496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AF53C89-3F98-6788-6B43-A4EA99377573}"/>
              </a:ext>
            </a:extLst>
          </p:cNvPr>
          <p:cNvCxnSpPr/>
          <p:nvPr userDrawn="1"/>
        </p:nvCxnSpPr>
        <p:spPr>
          <a:xfrm>
            <a:off x="6237514" y="5396566"/>
            <a:ext cx="539496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12E473B-8ED9-9FEF-3B5F-B757957AE137}"/>
              </a:ext>
            </a:extLst>
          </p:cNvPr>
          <p:cNvCxnSpPr/>
          <p:nvPr userDrawn="1"/>
        </p:nvCxnSpPr>
        <p:spPr>
          <a:xfrm>
            <a:off x="6237514" y="3429000"/>
            <a:ext cx="539496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855C015-05B1-2A3A-3F92-ABB691B4BFE6}"/>
              </a:ext>
            </a:extLst>
          </p:cNvPr>
          <p:cNvCxnSpPr/>
          <p:nvPr userDrawn="1"/>
        </p:nvCxnSpPr>
        <p:spPr>
          <a:xfrm>
            <a:off x="6237514" y="4412783"/>
            <a:ext cx="539496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5" name="Text Placeholder 62">
            <a:extLst>
              <a:ext uri="{FF2B5EF4-FFF2-40B4-BE49-F238E27FC236}">
                <a16:creationId xmlns:a16="http://schemas.microsoft.com/office/drawing/2014/main" id="{54F0313C-37F2-C1F6-0CFC-FBD360A9011D}"/>
              </a:ext>
            </a:extLst>
          </p:cNvPr>
          <p:cNvSpPr>
            <a:spLocks noGrp="1"/>
          </p:cNvSpPr>
          <p:nvPr>
            <p:ph type="body" sz="quarter" idx="14"/>
          </p:nvPr>
        </p:nvSpPr>
        <p:spPr>
          <a:xfrm>
            <a:off x="6237514" y="2798609"/>
            <a:ext cx="5394960" cy="276999"/>
          </a:xfrm>
        </p:spPr>
        <p:txBody>
          <a:bodyPr/>
          <a:lstStyle>
            <a:lvl1pPr marL="0" indent="0">
              <a:buFont typeface="Arial" panose="020B0604020202020204" pitchFamily="34" charset="0"/>
              <a:buNone/>
              <a:defRPr sz="1800">
                <a:latin typeface="+mj-lt"/>
              </a:defRPr>
            </a:lvl1pPr>
          </a:lstStyle>
          <a:p>
            <a:pPr lvl="0"/>
            <a:endParaRPr lang="en-IN"/>
          </a:p>
        </p:txBody>
      </p:sp>
      <p:sp>
        <p:nvSpPr>
          <p:cNvPr id="64" name="Text Placeholder 62">
            <a:extLst>
              <a:ext uri="{FF2B5EF4-FFF2-40B4-BE49-F238E27FC236}">
                <a16:creationId xmlns:a16="http://schemas.microsoft.com/office/drawing/2014/main" id="{0E83212E-F829-DCF3-7C21-BCFA680109FF}"/>
              </a:ext>
            </a:extLst>
          </p:cNvPr>
          <p:cNvSpPr>
            <a:spLocks noGrp="1"/>
          </p:cNvSpPr>
          <p:nvPr>
            <p:ph type="body" sz="quarter" idx="13"/>
          </p:nvPr>
        </p:nvSpPr>
        <p:spPr>
          <a:xfrm>
            <a:off x="6237514" y="1814826"/>
            <a:ext cx="5394960" cy="276999"/>
          </a:xfrm>
        </p:spPr>
        <p:txBody>
          <a:bodyPr/>
          <a:lstStyle>
            <a:lvl1pPr marL="0" indent="0">
              <a:buFont typeface="Arial" panose="020B0604020202020204" pitchFamily="34" charset="0"/>
              <a:buNone/>
              <a:defRPr sz="1800">
                <a:latin typeface="+mj-lt"/>
              </a:defRPr>
            </a:lvl1pPr>
          </a:lstStyle>
          <a:p>
            <a:pPr lvl="0"/>
            <a:endParaRPr lang="en-IN"/>
          </a:p>
        </p:txBody>
      </p:sp>
      <p:sp>
        <p:nvSpPr>
          <p:cNvPr id="18" name="Oval 17">
            <a:extLst>
              <a:ext uri="{FF2B5EF4-FFF2-40B4-BE49-F238E27FC236}">
                <a16:creationId xmlns:a16="http://schemas.microsoft.com/office/drawing/2014/main" id="{C2261F88-C49A-9EEF-7BC8-3D14A8A4C9B0}"/>
              </a:ext>
            </a:extLst>
          </p:cNvPr>
          <p:cNvSpPr/>
          <p:nvPr userDrawn="1"/>
        </p:nvSpPr>
        <p:spPr bwMode="auto">
          <a:xfrm>
            <a:off x="5287381" y="658397"/>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FFFFFF"/>
              </a:solidFill>
              <a:effectLst/>
              <a:uLnTx/>
              <a:uFillTx/>
              <a:latin typeface="Segoe UI Semibold"/>
              <a:ea typeface="+mn-ea"/>
              <a:cs typeface="Segoe UI" pitchFamily="34" charset="0"/>
            </a:endParaRPr>
          </a:p>
        </p:txBody>
      </p:sp>
      <p:sp>
        <p:nvSpPr>
          <p:cNvPr id="19" name="Oval 18">
            <a:extLst>
              <a:ext uri="{FF2B5EF4-FFF2-40B4-BE49-F238E27FC236}">
                <a16:creationId xmlns:a16="http://schemas.microsoft.com/office/drawing/2014/main" id="{DBAD3AFF-B6DE-B52A-E76F-5DB0C7727F35}"/>
              </a:ext>
            </a:extLst>
          </p:cNvPr>
          <p:cNvSpPr/>
          <p:nvPr userDrawn="1"/>
        </p:nvSpPr>
        <p:spPr bwMode="auto">
          <a:xfrm>
            <a:off x="5287381" y="1642680"/>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20" name="Oval 19">
            <a:extLst>
              <a:ext uri="{FF2B5EF4-FFF2-40B4-BE49-F238E27FC236}">
                <a16:creationId xmlns:a16="http://schemas.microsoft.com/office/drawing/2014/main" id="{B3E2386E-B2DD-8439-7D0E-68966C3F755C}"/>
              </a:ext>
            </a:extLst>
          </p:cNvPr>
          <p:cNvSpPr/>
          <p:nvPr userDrawn="1"/>
        </p:nvSpPr>
        <p:spPr bwMode="auto">
          <a:xfrm>
            <a:off x="5287381" y="2626463"/>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21" name="Oval 20">
            <a:extLst>
              <a:ext uri="{FF2B5EF4-FFF2-40B4-BE49-F238E27FC236}">
                <a16:creationId xmlns:a16="http://schemas.microsoft.com/office/drawing/2014/main" id="{050A162E-D9B8-B905-B2C2-8AA2D02F9BC7}"/>
              </a:ext>
            </a:extLst>
          </p:cNvPr>
          <p:cNvSpPr/>
          <p:nvPr userDrawn="1"/>
        </p:nvSpPr>
        <p:spPr bwMode="auto">
          <a:xfrm>
            <a:off x="5287381" y="3610246"/>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22" name="Oval 21">
            <a:extLst>
              <a:ext uri="{FF2B5EF4-FFF2-40B4-BE49-F238E27FC236}">
                <a16:creationId xmlns:a16="http://schemas.microsoft.com/office/drawing/2014/main" id="{6C5EA5E8-1690-392E-2494-ED1297F673F8}"/>
              </a:ext>
            </a:extLst>
          </p:cNvPr>
          <p:cNvSpPr/>
          <p:nvPr userDrawn="1"/>
        </p:nvSpPr>
        <p:spPr bwMode="auto">
          <a:xfrm>
            <a:off x="5287381" y="4594029"/>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23" name="Oval 22">
            <a:extLst>
              <a:ext uri="{FF2B5EF4-FFF2-40B4-BE49-F238E27FC236}">
                <a16:creationId xmlns:a16="http://schemas.microsoft.com/office/drawing/2014/main" id="{90688257-32FE-3CDF-1995-DFBD145570D1}"/>
              </a:ext>
            </a:extLst>
          </p:cNvPr>
          <p:cNvSpPr/>
          <p:nvPr userDrawn="1"/>
        </p:nvSpPr>
        <p:spPr bwMode="auto">
          <a:xfrm>
            <a:off x="5287381" y="5577811"/>
            <a:ext cx="621294" cy="621292"/>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800" b="0"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71" name="Picture Placeholder 70">
            <a:extLst>
              <a:ext uri="{FF2B5EF4-FFF2-40B4-BE49-F238E27FC236}">
                <a16:creationId xmlns:a16="http://schemas.microsoft.com/office/drawing/2014/main" id="{CF04762F-1C00-B5AF-51E2-0A8D3F8912D3}"/>
              </a:ext>
            </a:extLst>
          </p:cNvPr>
          <p:cNvSpPr>
            <a:spLocks noGrp="1"/>
          </p:cNvSpPr>
          <p:nvPr>
            <p:ph type="pic" sz="quarter" idx="18" hasCustomPrompt="1"/>
          </p:nvPr>
        </p:nvSpPr>
        <p:spPr>
          <a:xfrm>
            <a:off x="5286883" y="658396"/>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2" name="Picture Placeholder 70">
            <a:extLst>
              <a:ext uri="{FF2B5EF4-FFF2-40B4-BE49-F238E27FC236}">
                <a16:creationId xmlns:a16="http://schemas.microsoft.com/office/drawing/2014/main" id="{DAAE9393-1EE4-E5E6-D91B-45C61C504E54}"/>
              </a:ext>
            </a:extLst>
          </p:cNvPr>
          <p:cNvSpPr>
            <a:spLocks noGrp="1"/>
          </p:cNvSpPr>
          <p:nvPr>
            <p:ph type="pic" sz="quarter" idx="19" hasCustomPrompt="1"/>
          </p:nvPr>
        </p:nvSpPr>
        <p:spPr>
          <a:xfrm>
            <a:off x="5286883" y="1642179"/>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3" name="Picture Placeholder 70">
            <a:extLst>
              <a:ext uri="{FF2B5EF4-FFF2-40B4-BE49-F238E27FC236}">
                <a16:creationId xmlns:a16="http://schemas.microsoft.com/office/drawing/2014/main" id="{A827B4EC-2435-F964-A3BD-80CCEA5C3851}"/>
              </a:ext>
            </a:extLst>
          </p:cNvPr>
          <p:cNvSpPr>
            <a:spLocks noGrp="1"/>
          </p:cNvSpPr>
          <p:nvPr>
            <p:ph type="pic" sz="quarter" idx="20" hasCustomPrompt="1"/>
          </p:nvPr>
        </p:nvSpPr>
        <p:spPr>
          <a:xfrm>
            <a:off x="5286883" y="2625962"/>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4" name="Picture Placeholder 70">
            <a:extLst>
              <a:ext uri="{FF2B5EF4-FFF2-40B4-BE49-F238E27FC236}">
                <a16:creationId xmlns:a16="http://schemas.microsoft.com/office/drawing/2014/main" id="{A048FB05-3214-94CC-6147-82972C3853FD}"/>
              </a:ext>
            </a:extLst>
          </p:cNvPr>
          <p:cNvSpPr>
            <a:spLocks noGrp="1"/>
          </p:cNvSpPr>
          <p:nvPr>
            <p:ph type="pic" sz="quarter" idx="21" hasCustomPrompt="1"/>
          </p:nvPr>
        </p:nvSpPr>
        <p:spPr>
          <a:xfrm>
            <a:off x="5286883" y="3609745"/>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5" name="Picture Placeholder 70">
            <a:extLst>
              <a:ext uri="{FF2B5EF4-FFF2-40B4-BE49-F238E27FC236}">
                <a16:creationId xmlns:a16="http://schemas.microsoft.com/office/drawing/2014/main" id="{438EDA67-9588-B71F-FFE3-E36357BF568C}"/>
              </a:ext>
            </a:extLst>
          </p:cNvPr>
          <p:cNvSpPr>
            <a:spLocks noGrp="1"/>
          </p:cNvSpPr>
          <p:nvPr>
            <p:ph type="pic" sz="quarter" idx="22" hasCustomPrompt="1"/>
          </p:nvPr>
        </p:nvSpPr>
        <p:spPr>
          <a:xfrm>
            <a:off x="5286883" y="4593528"/>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6" name="Picture Placeholder 70">
            <a:extLst>
              <a:ext uri="{FF2B5EF4-FFF2-40B4-BE49-F238E27FC236}">
                <a16:creationId xmlns:a16="http://schemas.microsoft.com/office/drawing/2014/main" id="{C2CB9C96-8D84-7234-9549-5F9A162A1161}"/>
              </a:ext>
            </a:extLst>
          </p:cNvPr>
          <p:cNvSpPr>
            <a:spLocks noGrp="1"/>
          </p:cNvSpPr>
          <p:nvPr>
            <p:ph type="pic" sz="quarter" idx="23" hasCustomPrompt="1"/>
          </p:nvPr>
        </p:nvSpPr>
        <p:spPr>
          <a:xfrm>
            <a:off x="5286883" y="5577310"/>
            <a:ext cx="621792" cy="621792"/>
          </a:xfrm>
          <a:prstGeom prst="ellipse">
            <a:avLst/>
          </a:prstGeom>
        </p:spPr>
        <p:txBody>
          <a:bodyPr anchor="ctr">
            <a:noAutofit/>
          </a:bodyPr>
          <a:lstStyle>
            <a:lvl1pPr marL="0" indent="0" algn="ctr">
              <a:buFont typeface="Arial" panose="020B0604020202020204" pitchFamily="34" charset="0"/>
              <a:buNone/>
              <a:defRPr sz="800"/>
            </a:lvl1pPr>
          </a:lstStyle>
          <a:p>
            <a:r>
              <a:rPr lang="en-IN"/>
              <a:t>Icon</a:t>
            </a:r>
          </a:p>
        </p:txBody>
      </p:sp>
      <p:sp>
        <p:nvSpPr>
          <p:cNvPr id="78" name="Text Placeholder 77">
            <a:extLst>
              <a:ext uri="{FF2B5EF4-FFF2-40B4-BE49-F238E27FC236}">
                <a16:creationId xmlns:a16="http://schemas.microsoft.com/office/drawing/2014/main" id="{82B01D30-B9FB-D3B1-6648-F112A59142F3}"/>
              </a:ext>
            </a:extLst>
          </p:cNvPr>
          <p:cNvSpPr>
            <a:spLocks noGrp="1"/>
          </p:cNvSpPr>
          <p:nvPr>
            <p:ph type="body" sz="quarter" idx="24"/>
          </p:nvPr>
        </p:nvSpPr>
        <p:spPr>
          <a:xfrm>
            <a:off x="584200" y="3957484"/>
            <a:ext cx="822960" cy="36576"/>
          </a:xfrm>
          <a:prstGeom prst="roundRect">
            <a:avLst>
              <a:gd name="adj" fmla="val 50000"/>
            </a:avLst>
          </a:prstGeom>
          <a:solidFill>
            <a:schemeClr val="bg2"/>
          </a:solidFill>
        </p:spPr>
        <p:txBody>
          <a:bodyPr>
            <a:noAutofit/>
          </a:bodyPr>
          <a:lstStyle>
            <a:lvl1pPr marL="0" indent="0">
              <a:buNone/>
              <a:defRPr sz="100"/>
            </a:lvl1pPr>
          </a:lstStyle>
          <a:p>
            <a:pPr lvl="0"/>
            <a:endParaRPr lang="en-IN"/>
          </a:p>
        </p:txBody>
      </p:sp>
    </p:spTree>
    <p:extLst>
      <p:ext uri="{BB962C8B-B14F-4D97-AF65-F5344CB8AC3E}">
        <p14:creationId xmlns:p14="http://schemas.microsoft.com/office/powerpoint/2010/main" val="2216137418"/>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7B49CF-8F63-0090-0081-661E4F84E1CA}"/>
              </a:ext>
            </a:extLst>
          </p:cNvPr>
          <p:cNvSpPr/>
          <p:nvPr userDrawn="1"/>
        </p:nvSpPr>
        <p:spPr bwMode="auto">
          <a:xfrm>
            <a:off x="0" y="1517650"/>
            <a:ext cx="12192000" cy="38227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342900" marR="0" lvl="0" indent="-342900" algn="l" defTabSz="932472"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8" name="Rectangle: Rounded Corners 7">
            <a:extLst>
              <a:ext uri="{FF2B5EF4-FFF2-40B4-BE49-F238E27FC236}">
                <a16:creationId xmlns:a16="http://schemas.microsoft.com/office/drawing/2014/main" id="{FC0A2FC1-CAB4-3EFB-4EF5-C05883F0BD71}"/>
              </a:ext>
            </a:extLst>
          </p:cNvPr>
          <p:cNvSpPr/>
          <p:nvPr userDrawn="1"/>
        </p:nvSpPr>
        <p:spPr bwMode="auto">
          <a:xfrm>
            <a:off x="962025" y="425901"/>
            <a:ext cx="10267950" cy="6006198"/>
          </a:xfrm>
          <a:prstGeom prst="roundRect">
            <a:avLst>
              <a:gd name="adj" fmla="val 3038"/>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342900" marR="0" lvl="0" indent="-342900" algn="l" defTabSz="932472"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pic>
        <p:nvPicPr>
          <p:cNvPr id="10" name="Picture 9">
            <a:extLst>
              <a:ext uri="{FF2B5EF4-FFF2-40B4-BE49-F238E27FC236}">
                <a16:creationId xmlns:a16="http://schemas.microsoft.com/office/drawing/2014/main" id="{DAF08E42-5853-7288-7F00-3289F90BCD2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rot="5400000">
            <a:off x="-1029874" y="3338512"/>
            <a:ext cx="3822700" cy="180975"/>
          </a:xfrm>
          <a:prstGeom prst="rect">
            <a:avLst/>
          </a:prstGeom>
        </p:spPr>
      </p:pic>
      <p:pic>
        <p:nvPicPr>
          <p:cNvPr id="11" name="Picture 10">
            <a:extLst>
              <a:ext uri="{FF2B5EF4-FFF2-40B4-BE49-F238E27FC236}">
                <a16:creationId xmlns:a16="http://schemas.microsoft.com/office/drawing/2014/main" id="{609FB385-D56E-FCFC-DAE1-C25009C59939}"/>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rot="16200000">
            <a:off x="9409113" y="3338513"/>
            <a:ext cx="3822700" cy="180975"/>
          </a:xfrm>
          <a:prstGeom prst="rect">
            <a:avLst/>
          </a:prstGeom>
        </p:spPr>
      </p:pic>
      <p:sp>
        <p:nvSpPr>
          <p:cNvPr id="5" name="Media Placeholder 3">
            <a:extLst>
              <a:ext uri="{FF2B5EF4-FFF2-40B4-BE49-F238E27FC236}">
                <a16:creationId xmlns:a16="http://schemas.microsoft.com/office/drawing/2014/main" id="{41E19830-760D-5AD8-D9B4-3C82A8246C6A}"/>
              </a:ext>
            </a:extLst>
          </p:cNvPr>
          <p:cNvSpPr>
            <a:spLocks noGrp="1"/>
          </p:cNvSpPr>
          <p:nvPr>
            <p:ph type="media" sz="quarter" idx="19" hasCustomPrompt="1"/>
          </p:nvPr>
        </p:nvSpPr>
        <p:spPr>
          <a:xfrm>
            <a:off x="1194816" y="672084"/>
            <a:ext cx="9802368" cy="5513832"/>
          </a:xfrm>
          <a:solidFill>
            <a:schemeClr val="bg1"/>
          </a:solidFill>
        </p:spPr>
        <p:txBody>
          <a:bodyPr bIns="914400" anchor="ctr">
            <a:noAutofit/>
          </a:bodyPr>
          <a:lstStyle>
            <a:lvl1pPr marL="0" indent="0" algn="ctr">
              <a:buNone/>
              <a:defRPr/>
            </a:lvl1pPr>
          </a:lstStyle>
          <a:p>
            <a:r>
              <a:rPr lang="en-US"/>
              <a:t>Click on the icon to add media</a:t>
            </a:r>
          </a:p>
        </p:txBody>
      </p:sp>
    </p:spTree>
    <p:extLst>
      <p:ext uri="{BB962C8B-B14F-4D97-AF65-F5344CB8AC3E}">
        <p14:creationId xmlns:p14="http://schemas.microsoft.com/office/powerpoint/2010/main" val="1696281427"/>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Key Differentiator with subtitle">
    <p:spTree>
      <p:nvGrpSpPr>
        <p:cNvPr id="1" name=""/>
        <p:cNvGrpSpPr/>
        <p:nvPr/>
      </p:nvGrpSpPr>
      <p:grpSpPr>
        <a:xfrm>
          <a:off x="0" y="0"/>
          <a:ext cx="0" cy="0"/>
          <a:chOff x="0" y="0"/>
          <a:chExt cx="0" cy="0"/>
        </a:xfrm>
      </p:grpSpPr>
      <p:sp>
        <p:nvSpPr>
          <p:cNvPr id="8" name="Text Placeholder 11">
            <a:extLst>
              <a:ext uri="{FF2B5EF4-FFF2-40B4-BE49-F238E27FC236}">
                <a16:creationId xmlns:a16="http://schemas.microsoft.com/office/drawing/2014/main" id="{57674D38-3B0D-9B62-0382-E1DFB811D423}"/>
              </a:ext>
            </a:extLst>
          </p:cNvPr>
          <p:cNvSpPr>
            <a:spLocks noGrp="1"/>
          </p:cNvSpPr>
          <p:nvPr>
            <p:ph type="body" sz="quarter" idx="26" hasCustomPrompt="1"/>
          </p:nvPr>
        </p:nvSpPr>
        <p:spPr>
          <a:xfrm>
            <a:off x="588263" y="2248382"/>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9" name="Text Placeholder 11">
            <a:extLst>
              <a:ext uri="{FF2B5EF4-FFF2-40B4-BE49-F238E27FC236}">
                <a16:creationId xmlns:a16="http://schemas.microsoft.com/office/drawing/2014/main" id="{CE60FF01-1663-DA73-0A87-1BFF7EA80FB8}"/>
              </a:ext>
            </a:extLst>
          </p:cNvPr>
          <p:cNvSpPr>
            <a:spLocks noGrp="1"/>
          </p:cNvSpPr>
          <p:nvPr>
            <p:ph type="body" sz="quarter" idx="27" hasCustomPrompt="1"/>
          </p:nvPr>
        </p:nvSpPr>
        <p:spPr>
          <a:xfrm>
            <a:off x="588263" y="3370394"/>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10" name="Text Placeholder 11">
            <a:extLst>
              <a:ext uri="{FF2B5EF4-FFF2-40B4-BE49-F238E27FC236}">
                <a16:creationId xmlns:a16="http://schemas.microsoft.com/office/drawing/2014/main" id="{A3BF79A3-DB8F-D1C4-E81A-C220692B7DD9}"/>
              </a:ext>
            </a:extLst>
          </p:cNvPr>
          <p:cNvSpPr>
            <a:spLocks noGrp="1"/>
          </p:cNvSpPr>
          <p:nvPr>
            <p:ph type="body" sz="quarter" idx="28" hasCustomPrompt="1"/>
          </p:nvPr>
        </p:nvSpPr>
        <p:spPr>
          <a:xfrm>
            <a:off x="588263" y="449240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11" name="Text Placeholder 11">
            <a:extLst>
              <a:ext uri="{FF2B5EF4-FFF2-40B4-BE49-F238E27FC236}">
                <a16:creationId xmlns:a16="http://schemas.microsoft.com/office/drawing/2014/main" id="{CA2DAE56-9124-C81F-9859-4D561B4AC848}"/>
              </a:ext>
            </a:extLst>
          </p:cNvPr>
          <p:cNvSpPr>
            <a:spLocks noGrp="1"/>
          </p:cNvSpPr>
          <p:nvPr>
            <p:ph type="body" sz="quarter" idx="29" hasCustomPrompt="1"/>
          </p:nvPr>
        </p:nvSpPr>
        <p:spPr>
          <a:xfrm>
            <a:off x="588263" y="561441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3" name="Freeform: Shape 2">
            <a:extLst>
              <a:ext uri="{FF2B5EF4-FFF2-40B4-BE49-F238E27FC236}">
                <a16:creationId xmlns:a16="http://schemas.microsoft.com/office/drawing/2014/main" id="{A429D88A-22EB-011F-7ED7-060B15FEFB77}"/>
              </a:ext>
            </a:extLst>
          </p:cNvPr>
          <p:cNvSpPr/>
          <p:nvPr userDrawn="1"/>
        </p:nvSpPr>
        <p:spPr bwMode="auto">
          <a:xfrm>
            <a:off x="0" y="-1"/>
            <a:ext cx="12192000" cy="2151417"/>
          </a:xfrm>
          <a:custGeom>
            <a:avLst/>
            <a:gdLst>
              <a:gd name="connsiteX0" fmla="*/ 0 w 12192000"/>
              <a:gd name="connsiteY0" fmla="*/ 0 h 2151417"/>
              <a:gd name="connsiteX1" fmla="*/ 12192000 w 12192000"/>
              <a:gd name="connsiteY1" fmla="*/ 0 h 2151417"/>
              <a:gd name="connsiteX2" fmla="*/ 12192000 w 12192000"/>
              <a:gd name="connsiteY2" fmla="*/ 1813560 h 2151417"/>
              <a:gd name="connsiteX3" fmla="*/ 4619672 w 12192000"/>
              <a:gd name="connsiteY3" fmla="*/ 1813560 h 2151417"/>
              <a:gd name="connsiteX4" fmla="*/ 4307841 w 12192000"/>
              <a:gd name="connsiteY4" fmla="*/ 2125391 h 2151417"/>
              <a:gd name="connsiteX5" fmla="*/ 4307841 w 12192000"/>
              <a:gd name="connsiteY5" fmla="*/ 2151417 h 2151417"/>
              <a:gd name="connsiteX6" fmla="*/ 0 w 12192000"/>
              <a:gd name="connsiteY6" fmla="*/ 2151417 h 2151417"/>
              <a:gd name="connsiteX7" fmla="*/ 0 w 12192000"/>
              <a:gd name="connsiteY7" fmla="*/ 0 h 2151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151417">
                <a:moveTo>
                  <a:pt x="0" y="0"/>
                </a:moveTo>
                <a:lnTo>
                  <a:pt x="12192000" y="0"/>
                </a:lnTo>
                <a:lnTo>
                  <a:pt x="12192000" y="1813560"/>
                </a:lnTo>
                <a:lnTo>
                  <a:pt x="4619672" y="1813560"/>
                </a:lnTo>
                <a:cubicBezTo>
                  <a:pt x="4447452" y="1813560"/>
                  <a:pt x="4307841" y="1953171"/>
                  <a:pt x="4307841" y="2125391"/>
                </a:cubicBezTo>
                <a:lnTo>
                  <a:pt x="4307841" y="2151417"/>
                </a:lnTo>
                <a:lnTo>
                  <a:pt x="0" y="2151417"/>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6043852" y="370871"/>
            <a:ext cx="4584831" cy="7711465"/>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68706" y="2111725"/>
            <a:ext cx="7516368" cy="4233672"/>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93237"/>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
        <p:nvSpPr>
          <p:cNvPr id="4" name="Title 1">
            <a:extLst>
              <a:ext uri="{FF2B5EF4-FFF2-40B4-BE49-F238E27FC236}">
                <a16:creationId xmlns:a16="http://schemas.microsoft.com/office/drawing/2014/main" id="{5BDE11CF-9267-6F03-644E-1FA5AF7ECE58}"/>
              </a:ext>
            </a:extLst>
          </p:cNvPr>
          <p:cNvSpPr>
            <a:spLocks noGrp="1"/>
          </p:cNvSpPr>
          <p:nvPr>
            <p:ph type="title"/>
          </p:nvPr>
        </p:nvSpPr>
        <p:spPr>
          <a:xfrm>
            <a:off x="588263" y="886196"/>
            <a:ext cx="10213087" cy="553998"/>
          </a:xfrm>
        </p:spPr>
        <p:txBody>
          <a:bodyPr/>
          <a:lstStyle/>
          <a:p>
            <a:r>
              <a:rPr lang="en-US"/>
              <a:t>Click to edit Master title style</a:t>
            </a:r>
          </a:p>
        </p:txBody>
      </p:sp>
      <p:sp>
        <p:nvSpPr>
          <p:cNvPr id="6" name="Text Placeholder 11">
            <a:extLst>
              <a:ext uri="{FF2B5EF4-FFF2-40B4-BE49-F238E27FC236}">
                <a16:creationId xmlns:a16="http://schemas.microsoft.com/office/drawing/2014/main" id="{3EED3B19-C935-EDE7-8D9F-378102570704}"/>
              </a:ext>
            </a:extLst>
          </p:cNvPr>
          <p:cNvSpPr>
            <a:spLocks noGrp="1"/>
          </p:cNvSpPr>
          <p:nvPr>
            <p:ph type="body" sz="quarter" idx="17" hasCustomPrompt="1"/>
          </p:nvPr>
        </p:nvSpPr>
        <p:spPr>
          <a:xfrm>
            <a:off x="584200" y="506558"/>
            <a:ext cx="8248650" cy="215444"/>
          </a:xfrm>
        </p:spPr>
        <p:txBody>
          <a:bodyPr anchor="t"/>
          <a:lstStyle>
            <a:lvl1pPr marL="0" indent="0">
              <a:spcBef>
                <a:spcPts val="0"/>
              </a:spcBef>
              <a:buNone/>
              <a:defRPr kumimoji="0" lang="en-US" sz="1400" b="1" i="0" u="none" strike="noStrike" kern="1200" cap="all" spc="150" normalizeH="0" baseline="0" dirty="0">
                <a:ln w="3175">
                  <a:noFill/>
                </a:ln>
                <a:solidFill>
                  <a:schemeClr val="tx1"/>
                </a:solidFill>
                <a:effectLst/>
                <a:uLnTx/>
                <a:uFillTx/>
                <a:latin typeface="Segoe UI"/>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text styles</a:t>
            </a:r>
          </a:p>
        </p:txBody>
      </p:sp>
    </p:spTree>
    <p:extLst>
      <p:ext uri="{BB962C8B-B14F-4D97-AF65-F5344CB8AC3E}">
        <p14:creationId xmlns:p14="http://schemas.microsoft.com/office/powerpoint/2010/main" val="23031400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1+#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1+#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35" presetClass="path" presetSubtype="0" accel="50000" decel="50000" fill="hold" grpId="1" nodeType="withEffect">
                                  <p:stCondLst>
                                    <p:cond delay="500"/>
                                  </p:stCondLst>
                                  <p:childTnLst>
                                    <p:animMotion origin="layout" path="M 0.01966 2.59259E-6 L -1.04167E-6 2.59259E-6 " pathEditMode="relative" rAng="0" ptsTypes="AA">
                                      <p:cBhvr>
                                        <p:cTn id="17" dur="1000" fill="hold"/>
                                        <p:tgtEl>
                                          <p:spTgt spid="8"/>
                                        </p:tgtEl>
                                        <p:attrNameLst>
                                          <p:attrName>ppt_x</p:attrName>
                                          <p:attrName>ppt_y</p:attrName>
                                        </p:attrNameLst>
                                      </p:cBhvr>
                                      <p:rCtr x="-977" y="0"/>
                                    </p:animMotion>
                                  </p:childTnLst>
                                </p:cTn>
                              </p:par>
                              <p:par>
                                <p:cTn id="18" presetID="10" presetClass="entr" presetSubtype="0" fill="hold" grpId="0" nodeType="withEffect">
                                  <p:stCondLst>
                                    <p:cond delay="75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35" presetClass="path" presetSubtype="0" accel="50000" decel="50000" fill="hold" grpId="1" nodeType="withEffect">
                                  <p:stCondLst>
                                    <p:cond delay="750"/>
                                  </p:stCondLst>
                                  <p:childTnLst>
                                    <p:animMotion origin="layout" path="M 0.01966 -2.59259E-6 L -1.04167E-6 -2.59259E-6 " pathEditMode="relative" rAng="0" ptsTypes="AA">
                                      <p:cBhvr>
                                        <p:cTn id="22" dur="1000" fill="hold"/>
                                        <p:tgtEl>
                                          <p:spTgt spid="9"/>
                                        </p:tgtEl>
                                        <p:attrNameLst>
                                          <p:attrName>ppt_x</p:attrName>
                                          <p:attrName>ppt_y</p:attrName>
                                        </p:attrNameLst>
                                      </p:cBhvr>
                                      <p:rCtr x="-977" y="0"/>
                                    </p:animMotion>
                                  </p:childTnLst>
                                </p:cTn>
                              </p:par>
                              <p:par>
                                <p:cTn id="23" presetID="10" presetClass="entr" presetSubtype="0" fill="hold" grpId="0" nodeType="withEffect">
                                  <p:stCondLst>
                                    <p:cond delay="100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35" presetClass="path" presetSubtype="0" accel="50000" decel="50000" fill="hold" grpId="1" nodeType="withEffect">
                                  <p:stCondLst>
                                    <p:cond delay="1000"/>
                                  </p:stCondLst>
                                  <p:childTnLst>
                                    <p:animMotion origin="layout" path="M 0.01966 3.7037E-6 L -1.04167E-6 3.7037E-6 " pathEditMode="relative" rAng="0" ptsTypes="AA">
                                      <p:cBhvr>
                                        <p:cTn id="27" dur="1000" fill="hold"/>
                                        <p:tgtEl>
                                          <p:spTgt spid="10"/>
                                        </p:tgtEl>
                                        <p:attrNameLst>
                                          <p:attrName>ppt_x</p:attrName>
                                          <p:attrName>ppt_y</p:attrName>
                                        </p:attrNameLst>
                                      </p:cBhvr>
                                      <p:rCtr x="-977" y="0"/>
                                    </p:animMotion>
                                  </p:childTnLst>
                                </p:cTn>
                              </p:par>
                              <p:par>
                                <p:cTn id="28" presetID="10" presetClass="entr" presetSubtype="0" fill="hold" grpId="0" nodeType="withEffect">
                                  <p:stCondLst>
                                    <p:cond delay="100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35" presetClass="path" presetSubtype="0" accel="50000" decel="50000" fill="hold" grpId="1" nodeType="withEffect">
                                  <p:stCondLst>
                                    <p:cond delay="1000"/>
                                  </p:stCondLst>
                                  <p:childTnLst>
                                    <p:animMotion origin="layout" path="M 0.01966 3.7037E-6 L -1.04167E-6 3.7037E-6 " pathEditMode="relative" rAng="0" ptsTypes="AA">
                                      <p:cBhvr>
                                        <p:cTn id="32" dur="1000" fill="hold"/>
                                        <p:tgtEl>
                                          <p:spTgt spid="11"/>
                                        </p:tgtEl>
                                        <p:attrNameLst>
                                          <p:attrName>ppt_x</p:attrName>
                                          <p:attrName>ppt_y</p:attrName>
                                        </p:attrNameLst>
                                      </p:cBhvr>
                                      <p:rCtr x="-97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tmplLst>
          <p:tmpl>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8" grpId="1"/>
      <p:bldP spid="9" grpId="0">
        <p:tmplLst>
          <p:tmpl>
            <p:tnLst>
              <p:par>
                <p:cTn presetID="10" presetClass="entr" presetSubtype="0" fill="hold" nodeType="withEffect">
                  <p:stCondLst>
                    <p:cond delay="75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9" grpId="1"/>
      <p:bldP spid="10" grpId="0">
        <p:tmplLst>
          <p:tmpl>
            <p:tnLst>
              <p:par>
                <p:cTn presetID="10" presetClass="entr" presetSubtype="0" fill="hold" nodeType="withEffect">
                  <p:stCondLst>
                    <p:cond delay="10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0" grpId="1"/>
      <p:bldP spid="11" grpId="0">
        <p:tmplLst>
          <p:tmpl>
            <p:tnLst>
              <p:par>
                <p:cTn presetID="10" presetClass="entr" presetSubtype="0" fill="hold" nodeType="withEffect">
                  <p:stCondLst>
                    <p:cond delay="100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1" grpId="1"/>
      <p:bldP spid="5" grpId="0" animBg="1"/>
      <p:bldP spid="7" grpId="0" animBg="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Key Differentiato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429D88A-22EB-011F-7ED7-060B15FEFB77}"/>
              </a:ext>
            </a:extLst>
          </p:cNvPr>
          <p:cNvSpPr/>
          <p:nvPr userDrawn="1"/>
        </p:nvSpPr>
        <p:spPr bwMode="auto">
          <a:xfrm>
            <a:off x="0" y="-1"/>
            <a:ext cx="12192000" cy="2151417"/>
          </a:xfrm>
          <a:custGeom>
            <a:avLst/>
            <a:gdLst>
              <a:gd name="connsiteX0" fmla="*/ 0 w 12192000"/>
              <a:gd name="connsiteY0" fmla="*/ 0 h 2151417"/>
              <a:gd name="connsiteX1" fmla="*/ 12192000 w 12192000"/>
              <a:gd name="connsiteY1" fmla="*/ 0 h 2151417"/>
              <a:gd name="connsiteX2" fmla="*/ 12192000 w 12192000"/>
              <a:gd name="connsiteY2" fmla="*/ 1813560 h 2151417"/>
              <a:gd name="connsiteX3" fmla="*/ 4619672 w 12192000"/>
              <a:gd name="connsiteY3" fmla="*/ 1813560 h 2151417"/>
              <a:gd name="connsiteX4" fmla="*/ 4307841 w 12192000"/>
              <a:gd name="connsiteY4" fmla="*/ 2125391 h 2151417"/>
              <a:gd name="connsiteX5" fmla="*/ 4307841 w 12192000"/>
              <a:gd name="connsiteY5" fmla="*/ 2151417 h 2151417"/>
              <a:gd name="connsiteX6" fmla="*/ 0 w 12192000"/>
              <a:gd name="connsiteY6" fmla="*/ 2151417 h 2151417"/>
              <a:gd name="connsiteX7" fmla="*/ 0 w 12192000"/>
              <a:gd name="connsiteY7" fmla="*/ 0 h 2151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151417">
                <a:moveTo>
                  <a:pt x="0" y="0"/>
                </a:moveTo>
                <a:lnTo>
                  <a:pt x="12192000" y="0"/>
                </a:lnTo>
                <a:lnTo>
                  <a:pt x="12192000" y="1813560"/>
                </a:lnTo>
                <a:lnTo>
                  <a:pt x="4619672" y="1813560"/>
                </a:lnTo>
                <a:cubicBezTo>
                  <a:pt x="4447452" y="1813560"/>
                  <a:pt x="4307841" y="1953171"/>
                  <a:pt x="4307841" y="2125391"/>
                </a:cubicBezTo>
                <a:lnTo>
                  <a:pt x="4307841" y="2151417"/>
                </a:lnTo>
                <a:lnTo>
                  <a:pt x="0" y="2151417"/>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0049257" cy="553998"/>
          </a:xfrm>
        </p:spPr>
        <p:txBody>
          <a:bodyPr/>
          <a:lstStyle/>
          <a:p>
            <a:r>
              <a:rPr lang="en-US"/>
              <a:t>Click to edit Master title style</a:t>
            </a: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6043852" y="370871"/>
            <a:ext cx="4584831" cy="7711465"/>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68706" y="2111725"/>
            <a:ext cx="7516368" cy="4233672"/>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15" name="Text Placeholder 11">
            <a:extLst>
              <a:ext uri="{FF2B5EF4-FFF2-40B4-BE49-F238E27FC236}">
                <a16:creationId xmlns:a16="http://schemas.microsoft.com/office/drawing/2014/main" id="{03477E80-CAE1-DD42-1452-AC0602594CD6}"/>
              </a:ext>
            </a:extLst>
          </p:cNvPr>
          <p:cNvSpPr>
            <a:spLocks noGrp="1"/>
          </p:cNvSpPr>
          <p:nvPr>
            <p:ph type="body" sz="quarter" idx="26" hasCustomPrompt="1"/>
          </p:nvPr>
        </p:nvSpPr>
        <p:spPr>
          <a:xfrm>
            <a:off x="588263" y="2248382"/>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3" name="Text Placeholder 11">
            <a:extLst>
              <a:ext uri="{FF2B5EF4-FFF2-40B4-BE49-F238E27FC236}">
                <a16:creationId xmlns:a16="http://schemas.microsoft.com/office/drawing/2014/main" id="{921799A4-6F69-314E-AB6C-21AF43931173}"/>
              </a:ext>
            </a:extLst>
          </p:cNvPr>
          <p:cNvSpPr>
            <a:spLocks noGrp="1"/>
          </p:cNvSpPr>
          <p:nvPr>
            <p:ph type="body" sz="quarter" idx="27" hasCustomPrompt="1"/>
          </p:nvPr>
        </p:nvSpPr>
        <p:spPr>
          <a:xfrm>
            <a:off x="588263" y="3370394"/>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4" name="Text Placeholder 11">
            <a:extLst>
              <a:ext uri="{FF2B5EF4-FFF2-40B4-BE49-F238E27FC236}">
                <a16:creationId xmlns:a16="http://schemas.microsoft.com/office/drawing/2014/main" id="{9937B16B-15DB-F73E-EE36-B1B53A27B635}"/>
              </a:ext>
            </a:extLst>
          </p:cNvPr>
          <p:cNvSpPr>
            <a:spLocks noGrp="1"/>
          </p:cNvSpPr>
          <p:nvPr>
            <p:ph type="body" sz="quarter" idx="28" hasCustomPrompt="1"/>
          </p:nvPr>
        </p:nvSpPr>
        <p:spPr>
          <a:xfrm>
            <a:off x="588263" y="449240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5" name="Text Placeholder 11">
            <a:extLst>
              <a:ext uri="{FF2B5EF4-FFF2-40B4-BE49-F238E27FC236}">
                <a16:creationId xmlns:a16="http://schemas.microsoft.com/office/drawing/2014/main" id="{16DC85F3-18EB-D068-EC58-7955B00F0855}"/>
              </a:ext>
            </a:extLst>
          </p:cNvPr>
          <p:cNvSpPr>
            <a:spLocks noGrp="1"/>
          </p:cNvSpPr>
          <p:nvPr>
            <p:ph type="body" sz="quarter" idx="29" hasCustomPrompt="1"/>
          </p:nvPr>
        </p:nvSpPr>
        <p:spPr>
          <a:xfrm>
            <a:off x="588263" y="561441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93237"/>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Tree>
    <p:extLst>
      <p:ext uri="{BB962C8B-B14F-4D97-AF65-F5344CB8AC3E}">
        <p14:creationId xmlns:p14="http://schemas.microsoft.com/office/powerpoint/2010/main" val="254751286"/>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Alternate Screen Layout">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DD1DFA42-D058-78B6-F8BB-CC21A3B6DBBF}"/>
              </a:ext>
            </a:extLst>
          </p:cNvPr>
          <p:cNvSpPr/>
          <p:nvPr userDrawn="1"/>
        </p:nvSpPr>
        <p:spPr bwMode="auto">
          <a:xfrm>
            <a:off x="0" y="-1"/>
            <a:ext cx="12192000" cy="6858000"/>
          </a:xfrm>
          <a:custGeom>
            <a:avLst/>
            <a:gdLst>
              <a:gd name="connsiteX0" fmla="*/ 1 w 12192000"/>
              <a:gd name="connsiteY0" fmla="*/ 2204720 h 6858000"/>
              <a:gd name="connsiteX1" fmla="*/ 1 w 12192000"/>
              <a:gd name="connsiteY1" fmla="*/ 6857996 h 6858000"/>
              <a:gd name="connsiteX2" fmla="*/ 7965440 w 12192000"/>
              <a:gd name="connsiteY2" fmla="*/ 6857996 h 6858000"/>
              <a:gd name="connsiteX3" fmla="*/ 7965440 w 12192000"/>
              <a:gd name="connsiteY3" fmla="*/ 2398855 h 6858000"/>
              <a:gd name="connsiteX4" fmla="*/ 7771305 w 12192000"/>
              <a:gd name="connsiteY4" fmla="*/ 2204720 h 6858000"/>
              <a:gd name="connsiteX5" fmla="*/ 0 w 12192000"/>
              <a:gd name="connsiteY5" fmla="*/ 0 h 6858000"/>
              <a:gd name="connsiteX6" fmla="*/ 8153400 w 12192000"/>
              <a:gd name="connsiteY6" fmla="*/ 0 h 6858000"/>
              <a:gd name="connsiteX7" fmla="*/ 12192000 w 12192000"/>
              <a:gd name="connsiteY7" fmla="*/ 0 h 6858000"/>
              <a:gd name="connsiteX8" fmla="*/ 12192000 w 12192000"/>
              <a:gd name="connsiteY8" fmla="*/ 6858000 h 6858000"/>
              <a:gd name="connsiteX9" fmla="*/ 8153400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1" y="2204720"/>
                </a:moveTo>
                <a:lnTo>
                  <a:pt x="1" y="6857996"/>
                </a:lnTo>
                <a:lnTo>
                  <a:pt x="7965440" y="6857996"/>
                </a:lnTo>
                <a:lnTo>
                  <a:pt x="7965440" y="2398855"/>
                </a:lnTo>
                <a:cubicBezTo>
                  <a:pt x="7965440" y="2291637"/>
                  <a:pt x="7878523" y="2204720"/>
                  <a:pt x="7771305" y="2204720"/>
                </a:cubicBezTo>
                <a:close/>
                <a:moveTo>
                  <a:pt x="0" y="0"/>
                </a:moveTo>
                <a:lnTo>
                  <a:pt x="8153400" y="0"/>
                </a:lnTo>
                <a:lnTo>
                  <a:pt x="12192000" y="0"/>
                </a:lnTo>
                <a:lnTo>
                  <a:pt x="12192000" y="6858000"/>
                </a:lnTo>
                <a:lnTo>
                  <a:pt x="8153400" y="6858000"/>
                </a:lnTo>
                <a:lnTo>
                  <a:pt x="0" y="6858000"/>
                </a:lnTo>
                <a:close/>
              </a:path>
            </a:pathLst>
          </a:custGeom>
          <a:solidFill>
            <a:schemeClr val="bg1"/>
          </a:solidFill>
          <a:ln w="15875">
            <a:noFill/>
            <a:headEnd type="none" w="med" len="med"/>
            <a:tailEnd type="none" w="med" len="med"/>
          </a:ln>
          <a:effectLst>
            <a:outerShdw blurRad="279400" sx="102000" sy="102000" algn="ctr" rotWithShape="0">
              <a:schemeClr val="tx1">
                <a:alpha val="25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4" name="Freeform: Shape 3">
            <a:extLst>
              <a:ext uri="{FF2B5EF4-FFF2-40B4-BE49-F238E27FC236}">
                <a16:creationId xmlns:a16="http://schemas.microsoft.com/office/drawing/2014/main" id="{CA4BEBF2-68E8-9F0C-C6A7-57CEFFDF4719}"/>
              </a:ext>
            </a:extLst>
          </p:cNvPr>
          <p:cNvSpPr/>
          <p:nvPr userDrawn="1"/>
        </p:nvSpPr>
        <p:spPr bwMode="auto">
          <a:xfrm>
            <a:off x="0" y="0"/>
            <a:ext cx="12192000" cy="2610460"/>
          </a:xfrm>
          <a:custGeom>
            <a:avLst/>
            <a:gdLst>
              <a:gd name="connsiteX0" fmla="*/ 0 w 12192000"/>
              <a:gd name="connsiteY0" fmla="*/ 0 h 2610460"/>
              <a:gd name="connsiteX1" fmla="*/ 12192000 w 12192000"/>
              <a:gd name="connsiteY1" fmla="*/ 0 h 2610460"/>
              <a:gd name="connsiteX2" fmla="*/ 12192000 w 12192000"/>
              <a:gd name="connsiteY2" fmla="*/ 2610460 h 2610460"/>
              <a:gd name="connsiteX3" fmla="*/ 7965440 w 12192000"/>
              <a:gd name="connsiteY3" fmla="*/ 2610460 h 2610460"/>
              <a:gd name="connsiteX4" fmla="*/ 7965440 w 12192000"/>
              <a:gd name="connsiteY4" fmla="*/ 2436042 h 2610460"/>
              <a:gd name="connsiteX5" fmla="*/ 7731578 w 12192000"/>
              <a:gd name="connsiteY5" fmla="*/ 2202180 h 2610460"/>
              <a:gd name="connsiteX6" fmla="*/ 1 w 12192000"/>
              <a:gd name="connsiteY6" fmla="*/ 2202180 h 2610460"/>
              <a:gd name="connsiteX7" fmla="*/ 1 w 12192000"/>
              <a:gd name="connsiteY7" fmla="*/ 2610460 h 2610460"/>
              <a:gd name="connsiteX8" fmla="*/ 0 w 12192000"/>
              <a:gd name="connsiteY8" fmla="*/ 2610460 h 2610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610460">
                <a:moveTo>
                  <a:pt x="0" y="0"/>
                </a:moveTo>
                <a:lnTo>
                  <a:pt x="12192000" y="0"/>
                </a:lnTo>
                <a:lnTo>
                  <a:pt x="12192000" y="2610460"/>
                </a:lnTo>
                <a:lnTo>
                  <a:pt x="7965440" y="2610460"/>
                </a:lnTo>
                <a:lnTo>
                  <a:pt x="7965440" y="2436042"/>
                </a:lnTo>
                <a:cubicBezTo>
                  <a:pt x="7965440" y="2306884"/>
                  <a:pt x="7860736" y="2202180"/>
                  <a:pt x="7731578" y="2202180"/>
                </a:cubicBezTo>
                <a:lnTo>
                  <a:pt x="1" y="2202180"/>
                </a:lnTo>
                <a:lnTo>
                  <a:pt x="1" y="2610460"/>
                </a:lnTo>
                <a:lnTo>
                  <a:pt x="0" y="261046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6" name="Rectangle: Single Corner Rounded 5">
            <a:extLst>
              <a:ext uri="{FF2B5EF4-FFF2-40B4-BE49-F238E27FC236}">
                <a16:creationId xmlns:a16="http://schemas.microsoft.com/office/drawing/2014/main" id="{C13EC120-D262-139D-DB70-6DC1B67B31EC}"/>
              </a:ext>
              <a:ext uri="{C183D7F6-B498-43B3-948B-1728B52AA6E4}">
                <adec:decorative xmlns:adec="http://schemas.microsoft.com/office/drawing/2017/decorative" val="1"/>
              </a:ext>
            </a:extLst>
          </p:cNvPr>
          <p:cNvSpPr/>
          <p:nvPr/>
        </p:nvSpPr>
        <p:spPr bwMode="auto">
          <a:xfrm rot="5400000" flipH="1">
            <a:off x="1650999" y="716278"/>
            <a:ext cx="4490723" cy="7792720"/>
          </a:xfrm>
          <a:prstGeom prst="round1Rect">
            <a:avLst>
              <a:gd name="adj" fmla="val 3941"/>
            </a:avLst>
          </a:prstGeom>
          <a:solidFill>
            <a:schemeClr val="tx1">
              <a:lumMod val="85000"/>
              <a:lumOff val="15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8" name="Rectangle: Top Corners Rounded 7">
            <a:extLst>
              <a:ext uri="{FF2B5EF4-FFF2-40B4-BE49-F238E27FC236}">
                <a16:creationId xmlns:a16="http://schemas.microsoft.com/office/drawing/2014/main" id="{1F94872B-5B1A-EB54-4008-468F16FAF2E4}"/>
              </a:ext>
            </a:extLst>
          </p:cNvPr>
          <p:cNvSpPr/>
          <p:nvPr userDrawn="1"/>
        </p:nvSpPr>
        <p:spPr bwMode="auto">
          <a:xfrm rot="10800000">
            <a:off x="293687" y="-1"/>
            <a:ext cx="1249362" cy="1910236"/>
          </a:xfrm>
          <a:prstGeom prst="round2SameRect">
            <a:avLst>
              <a:gd name="adj1" fmla="val 50000"/>
              <a:gd name="adj2" fmla="val 0"/>
            </a:avLst>
          </a:prstGeom>
          <a:solidFill>
            <a:srgbClr val="E4E4E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4BDA439A-FD63-4563-8EEF-7F05ACFD010F}"/>
              </a:ext>
            </a:extLst>
          </p:cNvPr>
          <p:cNvSpPr/>
          <p:nvPr userDrawn="1"/>
        </p:nvSpPr>
        <p:spPr bwMode="auto">
          <a:xfrm>
            <a:off x="413224" y="780450"/>
            <a:ext cx="1010286" cy="1010286"/>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userDrawn="1">
            <p:ph type="title"/>
          </p:nvPr>
        </p:nvSpPr>
        <p:spPr>
          <a:xfrm>
            <a:off x="1836735" y="731595"/>
            <a:ext cx="9770048" cy="553998"/>
          </a:xfrm>
        </p:spPr>
        <p:txBody>
          <a:bodyPr/>
          <a:lstStyle/>
          <a:p>
            <a:r>
              <a:rPr lang="en-US"/>
              <a:t>Click to edit Master title style</a:t>
            </a:r>
          </a:p>
        </p:txBody>
      </p:sp>
      <p:sp>
        <p:nvSpPr>
          <p:cNvPr id="22" name="Text Placeholder 21">
            <a:extLst>
              <a:ext uri="{FF2B5EF4-FFF2-40B4-BE49-F238E27FC236}">
                <a16:creationId xmlns:a16="http://schemas.microsoft.com/office/drawing/2014/main" id="{EFE3B4FE-D208-9C2E-578F-0187912D69C9}"/>
              </a:ext>
            </a:extLst>
          </p:cNvPr>
          <p:cNvSpPr>
            <a:spLocks noGrp="1"/>
          </p:cNvSpPr>
          <p:nvPr userDrawn="1">
            <p:ph type="body" sz="quarter" idx="11" hasCustomPrompt="1"/>
          </p:nvPr>
        </p:nvSpPr>
        <p:spPr>
          <a:xfrm>
            <a:off x="436560" y="-1"/>
            <a:ext cx="963616" cy="892471"/>
          </a:xfrm>
          <a:custGeom>
            <a:avLst/>
            <a:gdLst>
              <a:gd name="connsiteX0" fmla="*/ 0 w 963616"/>
              <a:gd name="connsiteY0" fmla="*/ 0 h 892471"/>
              <a:gd name="connsiteX1" fmla="*/ 963616 w 963616"/>
              <a:gd name="connsiteY1" fmla="*/ 0 h 892471"/>
              <a:gd name="connsiteX2" fmla="*/ 963616 w 963616"/>
              <a:gd name="connsiteY2" fmla="*/ 892471 h 892471"/>
              <a:gd name="connsiteX3" fmla="*/ 923523 w 963616"/>
              <a:gd name="connsiteY3" fmla="*/ 843878 h 892471"/>
              <a:gd name="connsiteX4" fmla="*/ 481807 w 963616"/>
              <a:gd name="connsiteY4" fmla="*/ 660913 h 892471"/>
              <a:gd name="connsiteX5" fmla="*/ 40091 w 963616"/>
              <a:gd name="connsiteY5" fmla="*/ 843878 h 892471"/>
              <a:gd name="connsiteX6" fmla="*/ 0 w 963616"/>
              <a:gd name="connsiteY6" fmla="*/ 892468 h 89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3616" h="892471">
                <a:moveTo>
                  <a:pt x="0" y="0"/>
                </a:moveTo>
                <a:lnTo>
                  <a:pt x="963616" y="0"/>
                </a:lnTo>
                <a:lnTo>
                  <a:pt x="963616" y="892471"/>
                </a:lnTo>
                <a:lnTo>
                  <a:pt x="923523" y="843878"/>
                </a:lnTo>
                <a:cubicBezTo>
                  <a:pt x="810478" y="730833"/>
                  <a:pt x="654308" y="660913"/>
                  <a:pt x="481807" y="660913"/>
                </a:cubicBezTo>
                <a:cubicBezTo>
                  <a:pt x="309306" y="660913"/>
                  <a:pt x="153136" y="730833"/>
                  <a:pt x="40091" y="843878"/>
                </a:cubicBezTo>
                <a:lnTo>
                  <a:pt x="0" y="892468"/>
                </a:lnTo>
                <a:close/>
              </a:path>
            </a:pathLst>
          </a:custGeom>
          <a:solidFill>
            <a:schemeClr val="bg2"/>
          </a:solidFill>
        </p:spPr>
        <p:txBody>
          <a:bodyPr wrap="square" tIns="91440">
            <a:noAutofit/>
          </a:bodyPr>
          <a:lstStyle>
            <a:lvl1pPr marL="0" indent="0" algn="ctr">
              <a:buNone/>
              <a:defRPr kumimoji="0" lang="en-US" sz="2400" b="1" i="0" u="none" strike="noStrike" kern="0" cap="all" spc="0" normalizeH="0" baseline="0" dirty="0">
                <a:ln>
                  <a:noFill/>
                </a:ln>
                <a:solidFill>
                  <a:srgbClr val="FFFFFF"/>
                </a:solidFill>
                <a:effectLst/>
                <a:uLnTx/>
                <a:uFillTx/>
                <a:latin typeface="Segoe UI Semibold" panose="020B0502040204020203" pitchFamily="34" charset="0"/>
                <a:ea typeface="+mn-ea"/>
                <a:cs typeface="Segoe UI Semibold" panose="020B0502040204020203"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NEW</a:t>
            </a:r>
          </a:p>
        </p:txBody>
      </p:sp>
      <p:sp>
        <p:nvSpPr>
          <p:cNvPr id="23" name="Picture Placeholder 56">
            <a:extLst>
              <a:ext uri="{FF2B5EF4-FFF2-40B4-BE49-F238E27FC236}">
                <a16:creationId xmlns:a16="http://schemas.microsoft.com/office/drawing/2014/main" id="{2F7848A5-D4DF-727B-AC27-6B3F24B6C4E3}"/>
              </a:ext>
            </a:extLst>
          </p:cNvPr>
          <p:cNvSpPr>
            <a:spLocks noGrp="1"/>
          </p:cNvSpPr>
          <p:nvPr>
            <p:ph type="pic" sz="quarter" idx="17" hasCustomPrompt="1"/>
          </p:nvPr>
        </p:nvSpPr>
        <p:spPr>
          <a:xfrm>
            <a:off x="413222" y="780450"/>
            <a:ext cx="1010287" cy="1010287"/>
          </a:xfrm>
          <a:prstGeom prst="ellipse">
            <a:avLst/>
          </a:prstGeom>
        </p:spPr>
        <p:txBody>
          <a:bodyPr wrap="none" anchor="ctr">
            <a:noAutofit/>
          </a:bodyPr>
          <a:lstStyle>
            <a:lvl1pPr marL="0" indent="0" algn="ctr">
              <a:buNone/>
              <a:defRPr sz="1100">
                <a:latin typeface="+mj-lt"/>
              </a:defRPr>
            </a:lvl1pPr>
          </a:lstStyle>
          <a:p>
            <a:r>
              <a:rPr lang="en-US"/>
              <a:t>Product Logo</a:t>
            </a:r>
            <a:br>
              <a:rPr lang="en-US"/>
            </a:br>
            <a:r>
              <a:rPr lang="en-US"/>
              <a:t>here</a:t>
            </a:r>
          </a:p>
        </p:txBody>
      </p:sp>
      <p:sp>
        <p:nvSpPr>
          <p:cNvPr id="24" name="Text Placeholder 11">
            <a:extLst>
              <a:ext uri="{FF2B5EF4-FFF2-40B4-BE49-F238E27FC236}">
                <a16:creationId xmlns:a16="http://schemas.microsoft.com/office/drawing/2014/main" id="{B2FE68DC-314D-7B0B-1425-10D93CFE740D}"/>
              </a:ext>
            </a:extLst>
          </p:cNvPr>
          <p:cNvSpPr>
            <a:spLocks noGrp="1"/>
          </p:cNvSpPr>
          <p:nvPr>
            <p:ph type="body" sz="quarter" idx="16" hasCustomPrompt="1"/>
          </p:nvPr>
        </p:nvSpPr>
        <p:spPr>
          <a:xfrm>
            <a:off x="8300718" y="2954878"/>
            <a:ext cx="3310128" cy="3314159"/>
          </a:xfrm>
        </p:spPr>
        <p:txBody>
          <a:bodyPr anchor="t"/>
          <a:lstStyle>
            <a:lvl1pPr marL="0" indent="0">
              <a:spcBef>
                <a:spcPts val="0"/>
              </a:spcBef>
              <a:buNone/>
              <a:defRPr kumimoji="0" lang="en-US" sz="2800" b="0" i="0" u="none" strike="noStrike" kern="1200" cap="none" spc="0" normalizeH="0" baseline="0" dirty="0">
                <a:ln>
                  <a:noFill/>
                </a:ln>
                <a:solidFill>
                  <a:srgbClr val="000000"/>
                </a:solidFill>
                <a:effectLst/>
                <a:uLnTx/>
                <a:uFillTx/>
                <a:latin typeface="Segoe UI Semibold" panose="020B0502040204020203" pitchFamily="34" charset="0"/>
                <a:ea typeface="+mn-ea"/>
                <a:cs typeface="Segoe UI Semibold"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25" name="Picture Placeholder 56">
            <a:extLst>
              <a:ext uri="{FF2B5EF4-FFF2-40B4-BE49-F238E27FC236}">
                <a16:creationId xmlns:a16="http://schemas.microsoft.com/office/drawing/2014/main" id="{81B5CAC0-347D-D423-878E-E7325C9824D7}"/>
              </a:ext>
            </a:extLst>
          </p:cNvPr>
          <p:cNvSpPr>
            <a:spLocks noGrp="1"/>
          </p:cNvSpPr>
          <p:nvPr>
            <p:ph type="pic" sz="quarter" idx="18" hasCustomPrompt="1"/>
          </p:nvPr>
        </p:nvSpPr>
        <p:spPr>
          <a:xfrm>
            <a:off x="0" y="2606040"/>
            <a:ext cx="7562088" cy="4251960"/>
          </a:xfrm>
          <a:prstGeom prst="rect">
            <a:avLst/>
          </a:prstGeom>
          <a:solidFill>
            <a:schemeClr val="bg1"/>
          </a:solidFill>
        </p:spPr>
        <p:txBody>
          <a:bodyPr anchor="ctr">
            <a:noAutofit/>
          </a:bodyPr>
          <a:lstStyle>
            <a:lvl1pPr marL="0" indent="0" algn="ctr">
              <a:buNone/>
              <a:defRPr sz="3600">
                <a:latin typeface="+mj-lt"/>
              </a:defRPr>
            </a:lvl1pPr>
          </a:lstStyle>
          <a:p>
            <a:r>
              <a:rPr lang="en-US"/>
              <a:t>Image</a:t>
            </a:r>
          </a:p>
        </p:txBody>
      </p:sp>
    </p:spTree>
    <p:extLst>
      <p:ext uri="{BB962C8B-B14F-4D97-AF65-F5344CB8AC3E}">
        <p14:creationId xmlns:p14="http://schemas.microsoft.com/office/powerpoint/2010/main" val="17761677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ppt_x</p:attrName>
                                        </p:attrNameLst>
                                      </p:cBhvr>
                                      <p:tavLst>
                                        <p:tav tm="0">
                                          <p:val>
                                            <p:strVal val="#ppt_x"/>
                                          </p:val>
                                        </p:tav>
                                        <p:tav tm="100000">
                                          <p:val>
                                            <p:strVal val="#ppt_x"/>
                                          </p:val>
                                        </p:tav>
                                      </p:tavLst>
                                    </p:anim>
                                    <p:anim calcmode="lin" valueType="num">
                                      <p:cBhvr>
                                        <p:cTn id="9" dur="75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2" presetClass="entr" presetSubtype="8"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500" fill="hold"/>
                                        <p:tgtEl>
                                          <p:spTgt spid="25"/>
                                        </p:tgtEl>
                                        <p:attrNameLst>
                                          <p:attrName>ppt_x</p:attrName>
                                        </p:attrNameLst>
                                      </p:cBhvr>
                                      <p:tavLst>
                                        <p:tav tm="0">
                                          <p:val>
                                            <p:strVal val="0-#ppt_w/2"/>
                                          </p:val>
                                        </p:tav>
                                        <p:tav tm="100000">
                                          <p:val>
                                            <p:strVal val="#ppt_x"/>
                                          </p:val>
                                        </p:tav>
                                      </p:tavLst>
                                    </p:anim>
                                    <p:anim calcmode="lin" valueType="num">
                                      <p:cBhvr additive="base">
                                        <p:cTn id="18" dur="500" fill="hold"/>
                                        <p:tgtEl>
                                          <p:spTgt spid="25"/>
                                        </p:tgtEl>
                                        <p:attrNameLst>
                                          <p:attrName>ppt_y</p:attrName>
                                        </p:attrNameLst>
                                      </p:cBhvr>
                                      <p:tavLst>
                                        <p:tav tm="0">
                                          <p:val>
                                            <p:strVal val="#ppt_y"/>
                                          </p:val>
                                        </p:tav>
                                        <p:tav tm="100000">
                                          <p:val>
                                            <p:strVal val="#ppt_y"/>
                                          </p:val>
                                        </p:tav>
                                      </p:tavLst>
                                    </p:anim>
                                  </p:childTnLst>
                                </p:cTn>
                              </p:par>
                            </p:childTnLst>
                          </p:cTn>
                        </p:par>
                        <p:par>
                          <p:cTn id="19" fill="hold">
                            <p:stCondLst>
                              <p:cond delay="1250"/>
                            </p:stCondLst>
                            <p:childTnLst>
                              <p:par>
                                <p:cTn id="20" presetID="10" presetClass="entr" presetSubtype="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P spid="24" grpId="0">
        <p:tmplLst>
          <p:tmpl>
            <p:tnLst>
              <p:par>
                <p:cTn presetID="10" presetClass="entr" presetSubtype="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hree screen and content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2F3D7B-1BC4-E114-E44D-072C61AD3FED}"/>
              </a:ext>
            </a:extLst>
          </p:cNvPr>
          <p:cNvSpPr/>
          <p:nvPr userDrawn="1"/>
        </p:nvSpPr>
        <p:spPr bwMode="auto">
          <a:xfrm>
            <a:off x="0" y="0"/>
            <a:ext cx="12192000" cy="304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Rectangle: Rounded Corners 5">
            <a:extLst>
              <a:ext uri="{FF2B5EF4-FFF2-40B4-BE49-F238E27FC236}">
                <a16:creationId xmlns:a16="http://schemas.microsoft.com/office/drawing/2014/main" id="{136A4F99-F341-DF50-80CE-F261B53E446B}"/>
              </a:ext>
            </a:extLst>
          </p:cNvPr>
          <p:cNvSpPr/>
          <p:nvPr userDrawn="1"/>
        </p:nvSpPr>
        <p:spPr bwMode="auto">
          <a:xfrm>
            <a:off x="4181475" y="2703513"/>
            <a:ext cx="114646" cy="2432843"/>
          </a:xfrm>
          <a:prstGeom prst="roundRect">
            <a:avLst>
              <a:gd name="adj" fmla="val 5000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7" name="Rectangle: Rounded Corners 6">
            <a:extLst>
              <a:ext uri="{FF2B5EF4-FFF2-40B4-BE49-F238E27FC236}">
                <a16:creationId xmlns:a16="http://schemas.microsoft.com/office/drawing/2014/main" id="{66288643-B48D-1CEE-A40E-7E07616C0D2D}"/>
              </a:ext>
            </a:extLst>
          </p:cNvPr>
          <p:cNvSpPr/>
          <p:nvPr userDrawn="1"/>
        </p:nvSpPr>
        <p:spPr bwMode="auto">
          <a:xfrm>
            <a:off x="7899059" y="2703513"/>
            <a:ext cx="114646" cy="2432843"/>
          </a:xfrm>
          <a:prstGeom prst="roundRect">
            <a:avLst>
              <a:gd name="adj" fmla="val 5000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9" name="Rectangle: Rounded Corners 8">
            <a:extLst>
              <a:ext uri="{FF2B5EF4-FFF2-40B4-BE49-F238E27FC236}">
                <a16:creationId xmlns:a16="http://schemas.microsoft.com/office/drawing/2014/main" id="{D40B6E9E-FEAA-DAB2-3414-CD4D3AC135ED}"/>
              </a:ext>
            </a:extLst>
          </p:cNvPr>
          <p:cNvSpPr/>
          <p:nvPr userDrawn="1"/>
        </p:nvSpPr>
        <p:spPr bwMode="auto">
          <a:xfrm rot="16200000">
            <a:off x="8698942" y="690007"/>
            <a:ext cx="2229469" cy="3591422"/>
          </a:xfrm>
          <a:prstGeom prst="roundRect">
            <a:avLst>
              <a:gd name="adj" fmla="val 5706"/>
            </a:avLst>
          </a:prstGeom>
          <a:solidFill>
            <a:schemeClr val="bg1"/>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85" name="Text Placeholder 84">
            <a:extLst>
              <a:ext uri="{FF2B5EF4-FFF2-40B4-BE49-F238E27FC236}">
                <a16:creationId xmlns:a16="http://schemas.microsoft.com/office/drawing/2014/main" id="{6EEC7E33-4A50-440B-DFEF-F40BBD5D0B5B}"/>
              </a:ext>
            </a:extLst>
          </p:cNvPr>
          <p:cNvSpPr>
            <a:spLocks noGrp="1"/>
          </p:cNvSpPr>
          <p:nvPr>
            <p:ph type="body" sz="quarter" idx="13"/>
          </p:nvPr>
        </p:nvSpPr>
        <p:spPr>
          <a:xfrm>
            <a:off x="662791" y="3665219"/>
            <a:ext cx="3368881" cy="307777"/>
          </a:xfrm>
        </p:spPr>
        <p:txBody>
          <a:bodyPr anchor="t"/>
          <a:lstStyle>
            <a:lvl1pPr marL="0" indent="0">
              <a:buNone/>
              <a:defRPr kumimoji="0" lang="en-IN" sz="2000" b="0" i="0" u="none" strike="noStrike" kern="0" cap="none" spc="0" normalizeH="0" baseline="0" dirty="0">
                <a:ln w="3175">
                  <a:noFill/>
                </a:ln>
                <a:solidFill>
                  <a:schemeClr val="bg2"/>
                </a:solidFill>
                <a:effectLst/>
                <a:uLnTx/>
                <a:uFillTx/>
                <a:latin typeface="+mj-lt"/>
                <a:ea typeface="+mn-ea"/>
                <a:cs typeface="Segoe UI"/>
              </a:defRPr>
            </a:lvl1pPr>
          </a:lstStyle>
          <a:p>
            <a:pPr lvl="0"/>
            <a:endParaRPr lang="en-IN"/>
          </a:p>
        </p:txBody>
      </p:sp>
      <p:sp>
        <p:nvSpPr>
          <p:cNvPr id="93" name="Text Placeholder 92">
            <a:extLst>
              <a:ext uri="{FF2B5EF4-FFF2-40B4-BE49-F238E27FC236}">
                <a16:creationId xmlns:a16="http://schemas.microsoft.com/office/drawing/2014/main" id="{BBF39F04-BAEF-085D-9E35-75F0F4DE3953}"/>
              </a:ext>
            </a:extLst>
          </p:cNvPr>
          <p:cNvSpPr>
            <a:spLocks noGrp="1"/>
          </p:cNvSpPr>
          <p:nvPr>
            <p:ph type="body" sz="quarter" idx="17"/>
          </p:nvPr>
        </p:nvSpPr>
        <p:spPr>
          <a:xfrm>
            <a:off x="4394155" y="3665219"/>
            <a:ext cx="3443410" cy="307777"/>
          </a:xfrm>
        </p:spPr>
        <p:txBody>
          <a:bodyPr/>
          <a:lstStyle>
            <a:lvl1pPr marL="0" indent="0">
              <a:buNone/>
              <a:defRPr kumimoji="0" lang="en-IN" sz="2000" b="0" i="0" u="none" strike="noStrike" kern="0" cap="none" spc="0" normalizeH="0" baseline="0" dirty="0">
                <a:ln w="3175">
                  <a:noFill/>
                </a:ln>
                <a:solidFill>
                  <a:schemeClr val="bg2"/>
                </a:solidFill>
                <a:effectLst/>
                <a:uLnTx/>
                <a:uFillTx/>
                <a:latin typeface="+mj-lt"/>
                <a:ea typeface="+mn-ea"/>
                <a:cs typeface="Segoe UI"/>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IN"/>
          </a:p>
        </p:txBody>
      </p:sp>
      <p:sp>
        <p:nvSpPr>
          <p:cNvPr id="95" name="Text Placeholder 94">
            <a:extLst>
              <a:ext uri="{FF2B5EF4-FFF2-40B4-BE49-F238E27FC236}">
                <a16:creationId xmlns:a16="http://schemas.microsoft.com/office/drawing/2014/main" id="{397D4455-F581-7C3A-5390-03E7BA70B44B}"/>
              </a:ext>
            </a:extLst>
          </p:cNvPr>
          <p:cNvSpPr>
            <a:spLocks noGrp="1"/>
          </p:cNvSpPr>
          <p:nvPr>
            <p:ph type="body" sz="quarter" idx="18"/>
          </p:nvPr>
        </p:nvSpPr>
        <p:spPr>
          <a:xfrm>
            <a:off x="8139093" y="3665219"/>
            <a:ext cx="3390116" cy="307777"/>
          </a:xfrm>
        </p:spPr>
        <p:txBody>
          <a:bodyPr/>
          <a:lstStyle>
            <a:lvl1pPr marL="0" indent="0">
              <a:buNone/>
              <a:defRPr kumimoji="0" lang="en-IN" sz="2000" b="0" i="0" u="none" strike="noStrike" kern="0" cap="none" spc="0" normalizeH="0" baseline="0" dirty="0">
                <a:ln w="3175">
                  <a:noFill/>
                </a:ln>
                <a:solidFill>
                  <a:schemeClr val="bg2"/>
                </a:solidFill>
                <a:effectLst/>
                <a:uLnTx/>
                <a:uFillTx/>
                <a:latin typeface="+mj-lt"/>
                <a:ea typeface="+mn-ea"/>
                <a:cs typeface="Segoe UI"/>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IN"/>
          </a:p>
        </p:txBody>
      </p:sp>
      <p:sp>
        <p:nvSpPr>
          <p:cNvPr id="87" name="Text Placeholder 86">
            <a:extLst>
              <a:ext uri="{FF2B5EF4-FFF2-40B4-BE49-F238E27FC236}">
                <a16:creationId xmlns:a16="http://schemas.microsoft.com/office/drawing/2014/main" id="{B63800A0-A7A9-B0CC-405A-3275959E8545}"/>
              </a:ext>
            </a:extLst>
          </p:cNvPr>
          <p:cNvSpPr>
            <a:spLocks noGrp="1"/>
          </p:cNvSpPr>
          <p:nvPr>
            <p:ph type="body" sz="quarter" idx="14"/>
          </p:nvPr>
        </p:nvSpPr>
        <p:spPr>
          <a:xfrm>
            <a:off x="662791" y="4146517"/>
            <a:ext cx="3355234" cy="276999"/>
          </a:xfrm>
        </p:spPr>
        <p:txBody>
          <a:bodyPr>
            <a:spAutoFit/>
          </a:bodyPr>
          <a:lstStyle>
            <a:lvl1pPr marL="0" indent="0">
              <a:buNone/>
              <a:defRPr kumimoji="0" lang="en-IN" sz="1800" b="0" i="0" u="none" strike="noStrike" kern="1200" cap="none" spc="0" normalizeH="0" baseline="0" dirty="0">
                <a:ln w="3175">
                  <a:noFill/>
                </a:ln>
                <a:solidFill>
                  <a:srgbClr val="000000"/>
                </a:solidFill>
                <a:effectLst/>
                <a:uLnTx/>
                <a:uFillTx/>
                <a:latin typeface="Segoe UI"/>
                <a:ea typeface="+mn-ea"/>
                <a:cs typeface="Segoe UI"/>
              </a:defRPr>
            </a:lvl1pPr>
          </a:lstStyle>
          <a:p>
            <a:pPr lvl="0"/>
            <a:endParaRPr lang="en-IN"/>
          </a:p>
        </p:txBody>
      </p:sp>
      <p:sp>
        <p:nvSpPr>
          <p:cNvPr id="89" name="Text Placeholder 88">
            <a:extLst>
              <a:ext uri="{FF2B5EF4-FFF2-40B4-BE49-F238E27FC236}">
                <a16:creationId xmlns:a16="http://schemas.microsoft.com/office/drawing/2014/main" id="{3ECA340A-6DEC-B917-980A-E3DBCB4C0F95}"/>
              </a:ext>
            </a:extLst>
          </p:cNvPr>
          <p:cNvSpPr>
            <a:spLocks noGrp="1"/>
          </p:cNvSpPr>
          <p:nvPr>
            <p:ph type="body" sz="quarter" idx="15"/>
          </p:nvPr>
        </p:nvSpPr>
        <p:spPr>
          <a:xfrm>
            <a:off x="4394155" y="4146517"/>
            <a:ext cx="3355234" cy="276999"/>
          </a:xfrm>
        </p:spPr>
        <p:txBody>
          <a:bodyPr>
            <a:spAutoFit/>
          </a:bodyPr>
          <a:lstStyle>
            <a:lvl1pPr marL="0" indent="0">
              <a:buNone/>
              <a:defRPr kumimoji="0" lang="en-IN" sz="1800" b="0" i="0" u="none" strike="noStrike" kern="1200" cap="none" spc="0" normalizeH="0" baseline="0" dirty="0">
                <a:ln w="3175">
                  <a:noFill/>
                </a:ln>
                <a:solidFill>
                  <a:srgbClr val="000000"/>
                </a:solidFill>
                <a:effectLst/>
                <a:uLnTx/>
                <a:uFillTx/>
                <a:latin typeface="Segoe UI"/>
                <a:ea typeface="+mn-ea"/>
                <a:cs typeface="Segoe UI"/>
              </a:defRPr>
            </a:lvl1pPr>
          </a:lstStyle>
          <a:p>
            <a:pPr lvl="0"/>
            <a:endParaRPr lang="en-IN"/>
          </a:p>
        </p:txBody>
      </p:sp>
      <p:sp>
        <p:nvSpPr>
          <p:cNvPr id="91" name="Text Placeholder 90">
            <a:extLst>
              <a:ext uri="{FF2B5EF4-FFF2-40B4-BE49-F238E27FC236}">
                <a16:creationId xmlns:a16="http://schemas.microsoft.com/office/drawing/2014/main" id="{BFDAA7AC-C0C8-BA21-8452-454E77EB15DF}"/>
              </a:ext>
            </a:extLst>
          </p:cNvPr>
          <p:cNvSpPr>
            <a:spLocks noGrp="1"/>
          </p:cNvSpPr>
          <p:nvPr>
            <p:ph type="body" sz="quarter" idx="16"/>
          </p:nvPr>
        </p:nvSpPr>
        <p:spPr>
          <a:xfrm>
            <a:off x="8139093" y="4146516"/>
            <a:ext cx="3355234" cy="276999"/>
          </a:xfrm>
        </p:spPr>
        <p:txBody>
          <a:bodyPr>
            <a:spAutoFit/>
          </a:bodyPr>
          <a:lstStyle>
            <a:lvl1pPr marL="0" indent="0">
              <a:buNone/>
              <a:defRPr kumimoji="0" lang="en-IN" sz="1800" b="0" i="0" u="none" strike="noStrike" kern="1200" cap="none" spc="0" normalizeH="0" baseline="0" dirty="0">
                <a:ln w="3175">
                  <a:noFill/>
                </a:ln>
                <a:solidFill>
                  <a:srgbClr val="000000"/>
                </a:solidFill>
                <a:effectLst/>
                <a:uLnTx/>
                <a:uFillTx/>
                <a:latin typeface="Segoe UI"/>
                <a:ea typeface="+mn-ea"/>
                <a:cs typeface="Segoe UI"/>
              </a:defRPr>
            </a:lvl1pPr>
          </a:lstStyle>
          <a:p>
            <a:pPr lvl="0"/>
            <a:endParaRPr lang="en-IN"/>
          </a:p>
        </p:txBody>
      </p:sp>
      <mc:AlternateContent xmlns:mc="http://schemas.openxmlformats.org/markup-compatibility/2006" xmlns:pslz="http://schemas.microsoft.com/office/powerpoint/2016/slidezoom">
        <mc:Choice Requires="pslz">
          <p:graphicFrame>
            <p:nvGraphicFramePr>
              <p:cNvPr id="42" name="Slide Zoom 41">
                <a:extLst>
                  <a:ext uri="{FF2B5EF4-FFF2-40B4-BE49-F238E27FC236}">
                    <a16:creationId xmlns:a16="http://schemas.microsoft.com/office/drawing/2014/main" id="{29BC9AE0-4E4D-1216-579A-F3BE85773AE2}"/>
                  </a:ext>
                </a:extLst>
              </p:cNvPr>
              <p:cNvGraphicFramePr>
                <a:graphicFrameLocks noChangeAspect="1"/>
              </p:cNvGraphicFramePr>
              <p:nvPr userDrawn="1"/>
            </p:nvGraphicFramePr>
            <p:xfrm>
              <a:off x="724069" y="1562012"/>
              <a:ext cx="3171793" cy="1784134"/>
            </p:xfrm>
            <a:graphic>
              <a:graphicData uri="http://schemas.microsoft.com/office/powerpoint/2016/slidezoom">
                <pslz:sldZm>
                  <pslz:sldZmObj sldId="2147479606" cId="658539043">
                    <pslz:zmPr id="{F9C9E222-E46E-42BE-81BF-0089E53DD17D}" returnToParent="0" transitionDur="1000">
                      <p166:blipFill xmlns:p166="http://schemas.microsoft.com/office/powerpoint/2016/6/main">
                        <a:blip r:embed="rId2"/>
                        <a:stretch>
                          <a:fillRect/>
                        </a:stretch>
                      </p166:blipFill>
                      <p166:spPr xmlns:p166="http://schemas.microsoft.com/office/powerpoint/2016/6/main">
                        <a:xfrm>
                          <a:off x="0" y="0"/>
                          <a:ext cx="3171793" cy="1784134"/>
                        </a:xfrm>
                        <a:prstGeom prst="rect">
                          <a:avLst/>
                        </a:prstGeom>
                        <a:ln w="3175">
                          <a:solidFill>
                            <a:prstClr val="ltGray"/>
                          </a:solidFill>
                        </a:ln>
                      </p166:spPr>
                    </pslz:zmPr>
                  </pslz:sldZmObj>
                </pslz:sldZm>
              </a:graphicData>
            </a:graphic>
          </p:graphicFrame>
        </mc:Choice>
        <mc:Fallback xmlns="">
          <p:pic>
            <p:nvPicPr>
              <p:cNvPr id="42" name="Slide Zoom 41">
                <a:extLst>
                  <a:ext uri="{FF2B5EF4-FFF2-40B4-BE49-F238E27FC236}">
                    <a16:creationId xmlns:a16="http://schemas.microsoft.com/office/drawing/2014/main" id="{29BC9AE0-4E4D-1216-579A-F3BE85773AE2}"/>
                  </a:ext>
                </a:extLst>
              </p:cNvPr>
              <p:cNvPicPr>
                <a:picLocks noGrp="1" noRot="1" noChangeAspect="1" noMove="1" noResize="1" noEditPoints="1" noAdjustHandles="1" noChangeArrowheads="1" noChangeShapeType="1"/>
              </p:cNvPicPr>
              <p:nvPr/>
            </p:nvPicPr>
            <p:blipFill>
              <a:blip r:embed="rId3"/>
              <a:stretch>
                <a:fillRect/>
              </a:stretch>
            </p:blipFill>
            <p:spPr>
              <a:xfrm>
                <a:off x="724069" y="1562012"/>
                <a:ext cx="3171793" cy="1784134"/>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43" name="Slide Zoom 42">
                <a:extLst>
                  <a:ext uri="{FF2B5EF4-FFF2-40B4-BE49-F238E27FC236}">
                    <a16:creationId xmlns:a16="http://schemas.microsoft.com/office/drawing/2014/main" id="{CA3698A5-9779-F0CC-BF2F-8A08BC466AA1}"/>
                  </a:ext>
                </a:extLst>
              </p:cNvPr>
              <p:cNvGraphicFramePr>
                <a:graphicFrameLocks noChangeAspect="1"/>
              </p:cNvGraphicFramePr>
              <p:nvPr userDrawn="1"/>
            </p:nvGraphicFramePr>
            <p:xfrm>
              <a:off x="4511625" y="1562012"/>
              <a:ext cx="3171793" cy="1784134"/>
            </p:xfrm>
            <a:graphic>
              <a:graphicData uri="http://schemas.microsoft.com/office/powerpoint/2016/slidezoom">
                <pslz:sldZm>
                  <pslz:sldZmObj sldId="2147479608" cId="1631586915">
                    <pslz:zmPr id="{7E544481-FBD8-4AA0-9C61-9349447BE0AA}" returnToParent="0" transitionDur="1000">
                      <p166:blipFill xmlns:p166="http://schemas.microsoft.com/office/powerpoint/2016/6/main">
                        <a:blip r:embed="rId2"/>
                        <a:stretch>
                          <a:fillRect/>
                        </a:stretch>
                      </p166:blipFill>
                      <p166:spPr xmlns:p166="http://schemas.microsoft.com/office/powerpoint/2016/6/main">
                        <a:xfrm>
                          <a:off x="0" y="0"/>
                          <a:ext cx="3171793" cy="1784134"/>
                        </a:xfrm>
                        <a:prstGeom prst="rect">
                          <a:avLst/>
                        </a:prstGeom>
                        <a:ln w="3175">
                          <a:solidFill>
                            <a:prstClr val="ltGray"/>
                          </a:solidFill>
                        </a:ln>
                      </p166:spPr>
                    </pslz:zmPr>
                  </pslz:sldZmObj>
                </pslz:sldZm>
              </a:graphicData>
            </a:graphic>
          </p:graphicFrame>
        </mc:Choice>
        <mc:Fallback xmlns="">
          <p:pic>
            <p:nvPicPr>
              <p:cNvPr id="43" name="Slide Zoom 42">
                <a:extLst>
                  <a:ext uri="{FF2B5EF4-FFF2-40B4-BE49-F238E27FC236}">
                    <a16:creationId xmlns:a16="http://schemas.microsoft.com/office/drawing/2014/main" id="{CA3698A5-9779-F0CC-BF2F-8A08BC466AA1}"/>
                  </a:ext>
                </a:extLst>
              </p:cNvPr>
              <p:cNvPicPr>
                <a:picLocks noGrp="1" noRot="1" noChangeAspect="1" noMove="1" noResize="1" noEditPoints="1" noAdjustHandles="1" noChangeArrowheads="1" noChangeShapeType="1"/>
              </p:cNvPicPr>
              <p:nvPr/>
            </p:nvPicPr>
            <p:blipFill>
              <a:blip r:embed="rId3"/>
              <a:stretch>
                <a:fillRect/>
              </a:stretch>
            </p:blipFill>
            <p:spPr>
              <a:xfrm>
                <a:off x="4511625" y="1562012"/>
                <a:ext cx="3171793" cy="1784134"/>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44" name="Slide Zoom 43">
                <a:extLst>
                  <a:ext uri="{FF2B5EF4-FFF2-40B4-BE49-F238E27FC236}">
                    <a16:creationId xmlns:a16="http://schemas.microsoft.com/office/drawing/2014/main" id="{C14B3C69-9942-78D0-3AC5-5FAD6F5A1516}"/>
                  </a:ext>
                </a:extLst>
              </p:cNvPr>
              <p:cNvGraphicFramePr>
                <a:graphicFrameLocks noChangeAspect="1"/>
              </p:cNvGraphicFramePr>
              <p:nvPr userDrawn="1"/>
            </p:nvGraphicFramePr>
            <p:xfrm>
              <a:off x="8299181" y="1562012"/>
              <a:ext cx="3171793" cy="1784134"/>
            </p:xfrm>
            <a:graphic>
              <a:graphicData uri="http://schemas.microsoft.com/office/powerpoint/2016/slidezoom">
                <pslz:sldZm>
                  <pslz:sldZmObj sldId="2147479609" cId="166691253">
                    <pslz:zmPr id="{CA650E4E-AC93-4C42-A422-75278447703D}" returnToParent="0" transitionDur="1000">
                      <p166:blipFill xmlns:p166="http://schemas.microsoft.com/office/powerpoint/2016/6/main">
                        <a:blip r:embed="rId3"/>
                        <a:stretch>
                          <a:fillRect/>
                        </a:stretch>
                      </p166:blipFill>
                      <p166:spPr xmlns:p166="http://schemas.microsoft.com/office/powerpoint/2016/6/main">
                        <a:xfrm>
                          <a:off x="0" y="0"/>
                          <a:ext cx="3171793" cy="1784134"/>
                        </a:xfrm>
                        <a:prstGeom prst="rect">
                          <a:avLst/>
                        </a:prstGeom>
                        <a:ln w="3175">
                          <a:solidFill>
                            <a:prstClr val="ltGray"/>
                          </a:solidFill>
                        </a:ln>
                      </p166:spPr>
                    </pslz:zmPr>
                  </pslz:sldZmObj>
                </pslz:sldZm>
              </a:graphicData>
            </a:graphic>
          </p:graphicFrame>
        </mc:Choice>
        <mc:Fallback xmlns="">
          <p:pic>
            <p:nvPicPr>
              <p:cNvPr id="44" name="Slide Zoom 43">
                <a:extLst>
                  <a:ext uri="{FF2B5EF4-FFF2-40B4-BE49-F238E27FC236}">
                    <a16:creationId xmlns:a16="http://schemas.microsoft.com/office/drawing/2014/main" id="{C14B3C69-9942-78D0-3AC5-5FAD6F5A1516}"/>
                  </a:ext>
                </a:extLst>
              </p:cNvPr>
              <p:cNvPicPr>
                <a:picLocks noGrp="1" noRot="1" noChangeAspect="1" noMove="1" noResize="1" noEditPoints="1" noAdjustHandles="1" noChangeArrowheads="1" noChangeShapeType="1"/>
              </p:cNvPicPr>
              <p:nvPr/>
            </p:nvPicPr>
            <p:blipFill>
              <a:blip r:embed="rId3"/>
              <a:stretch>
                <a:fillRect/>
              </a:stretch>
            </p:blipFill>
            <p:spPr>
              <a:xfrm>
                <a:off x="8299181" y="1562012"/>
                <a:ext cx="3171793" cy="1784134"/>
              </a:xfrm>
              <a:prstGeom prst="rect">
                <a:avLst/>
              </a:prstGeom>
              <a:ln w="3175">
                <a:solidFill>
                  <a:prstClr val="ltGray"/>
                </a:solidFill>
              </a:ln>
            </p:spPr>
          </p:pic>
        </mc:Fallback>
      </mc:AlternateContent>
      <p:sp>
        <p:nvSpPr>
          <p:cNvPr id="46" name="Rectangle: Rounded Corners 45">
            <a:extLst>
              <a:ext uri="{FF2B5EF4-FFF2-40B4-BE49-F238E27FC236}">
                <a16:creationId xmlns:a16="http://schemas.microsoft.com/office/drawing/2014/main" id="{85A62B3E-CCC8-77E8-8F43-CA265F874D97}"/>
              </a:ext>
            </a:extLst>
          </p:cNvPr>
          <p:cNvSpPr/>
          <p:nvPr/>
        </p:nvSpPr>
        <p:spPr bwMode="auto">
          <a:xfrm rot="16200000">
            <a:off x="4984354" y="690004"/>
            <a:ext cx="2229468" cy="3591423"/>
          </a:xfrm>
          <a:prstGeom prst="roundRect">
            <a:avLst>
              <a:gd name="adj" fmla="val 5706"/>
            </a:avLst>
          </a:prstGeom>
          <a:solidFill>
            <a:schemeClr val="bg1"/>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48" name="Rectangle: Rounded Corners 47">
            <a:extLst>
              <a:ext uri="{FF2B5EF4-FFF2-40B4-BE49-F238E27FC236}">
                <a16:creationId xmlns:a16="http://schemas.microsoft.com/office/drawing/2014/main" id="{FF3A529F-CFF1-EF3D-35BC-1884977574C4}"/>
              </a:ext>
            </a:extLst>
          </p:cNvPr>
          <p:cNvSpPr/>
          <p:nvPr/>
        </p:nvSpPr>
        <p:spPr bwMode="auto">
          <a:xfrm rot="16200000">
            <a:off x="5070821" y="760950"/>
            <a:ext cx="2056534" cy="3443409"/>
          </a:xfrm>
          <a:prstGeom prst="roundRect">
            <a:avLst>
              <a:gd name="adj" fmla="val 350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79" name="Media Placeholder 78">
            <a:extLst>
              <a:ext uri="{FF2B5EF4-FFF2-40B4-BE49-F238E27FC236}">
                <a16:creationId xmlns:a16="http://schemas.microsoft.com/office/drawing/2014/main" id="{457FB580-F66B-5A2B-3F23-02CA5D77AE95}"/>
              </a:ext>
            </a:extLst>
          </p:cNvPr>
          <p:cNvSpPr>
            <a:spLocks noGrp="1"/>
          </p:cNvSpPr>
          <p:nvPr>
            <p:ph type="media" sz="quarter" idx="11"/>
          </p:nvPr>
        </p:nvSpPr>
        <p:spPr>
          <a:xfrm>
            <a:off x="4512047" y="1588339"/>
            <a:ext cx="3171370" cy="1786299"/>
          </a:xfrm>
        </p:spPr>
        <p:txBody>
          <a:bodyPr/>
          <a:lstStyle>
            <a:lvl1pPr marL="0" indent="0">
              <a:buNone/>
              <a:defRPr/>
            </a:lvl1pPr>
          </a:lstStyle>
          <a:p>
            <a:endParaRPr lang="en-IN"/>
          </a:p>
        </p:txBody>
      </p:sp>
      <p:sp>
        <p:nvSpPr>
          <p:cNvPr id="51" name="Rectangle: Rounded Corners 50">
            <a:extLst>
              <a:ext uri="{FF2B5EF4-FFF2-40B4-BE49-F238E27FC236}">
                <a16:creationId xmlns:a16="http://schemas.microsoft.com/office/drawing/2014/main" id="{7DF54847-958F-DC6F-5318-4A8AFF8FD08A}"/>
              </a:ext>
            </a:extLst>
          </p:cNvPr>
          <p:cNvSpPr/>
          <p:nvPr/>
        </p:nvSpPr>
        <p:spPr bwMode="auto">
          <a:xfrm rot="16200000">
            <a:off x="8785411" y="760950"/>
            <a:ext cx="2056534" cy="3443409"/>
          </a:xfrm>
          <a:prstGeom prst="roundRect">
            <a:avLst>
              <a:gd name="adj" fmla="val 350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82" name="Media Placeholder 81">
            <a:extLst>
              <a:ext uri="{FF2B5EF4-FFF2-40B4-BE49-F238E27FC236}">
                <a16:creationId xmlns:a16="http://schemas.microsoft.com/office/drawing/2014/main" id="{B305445E-9369-8BB1-91B2-1BC5080F0D65}"/>
              </a:ext>
            </a:extLst>
          </p:cNvPr>
          <p:cNvSpPr>
            <a:spLocks noGrp="1"/>
          </p:cNvSpPr>
          <p:nvPr>
            <p:ph type="media" sz="quarter" idx="12"/>
          </p:nvPr>
        </p:nvSpPr>
        <p:spPr>
          <a:xfrm>
            <a:off x="8225820" y="1587289"/>
            <a:ext cx="3167094" cy="1790320"/>
          </a:xfrm>
        </p:spPr>
        <p:txBody>
          <a:bodyPr/>
          <a:lstStyle>
            <a:lvl1pPr marL="0" indent="0">
              <a:buNone/>
              <a:defRPr/>
            </a:lvl1pPr>
          </a:lstStyle>
          <a:p>
            <a:endParaRPr lang="en-IN"/>
          </a:p>
        </p:txBody>
      </p:sp>
      <p:sp>
        <p:nvSpPr>
          <p:cNvPr id="56" name="Rectangle: Rounded Corners 55">
            <a:extLst>
              <a:ext uri="{FF2B5EF4-FFF2-40B4-BE49-F238E27FC236}">
                <a16:creationId xmlns:a16="http://schemas.microsoft.com/office/drawing/2014/main" id="{3ABE8925-54D0-8ABB-BC29-F0839AC5378D}"/>
              </a:ext>
            </a:extLst>
          </p:cNvPr>
          <p:cNvSpPr/>
          <p:nvPr/>
        </p:nvSpPr>
        <p:spPr bwMode="auto">
          <a:xfrm rot="16200000">
            <a:off x="1269763" y="690006"/>
            <a:ext cx="2229469" cy="3591423"/>
          </a:xfrm>
          <a:prstGeom prst="roundRect">
            <a:avLst>
              <a:gd name="adj" fmla="val 5706"/>
            </a:avLst>
          </a:prstGeom>
          <a:solidFill>
            <a:schemeClr val="bg1"/>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58" name="Rectangle: Rounded Corners 57">
            <a:extLst>
              <a:ext uri="{FF2B5EF4-FFF2-40B4-BE49-F238E27FC236}">
                <a16:creationId xmlns:a16="http://schemas.microsoft.com/office/drawing/2014/main" id="{02D0A289-6ED5-0C5D-1256-A4B2E662C9AC}"/>
              </a:ext>
            </a:extLst>
          </p:cNvPr>
          <p:cNvSpPr/>
          <p:nvPr/>
        </p:nvSpPr>
        <p:spPr bwMode="auto">
          <a:xfrm rot="16200000">
            <a:off x="1356230" y="760950"/>
            <a:ext cx="2056534" cy="3443409"/>
          </a:xfrm>
          <a:prstGeom prst="roundRect">
            <a:avLst>
              <a:gd name="adj" fmla="val 350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76" name="Media Placeholder 75">
            <a:extLst>
              <a:ext uri="{FF2B5EF4-FFF2-40B4-BE49-F238E27FC236}">
                <a16:creationId xmlns:a16="http://schemas.microsoft.com/office/drawing/2014/main" id="{9AB7F340-92EA-7527-E247-13C41522CB66}"/>
              </a:ext>
            </a:extLst>
          </p:cNvPr>
          <p:cNvSpPr>
            <a:spLocks noGrp="1"/>
          </p:cNvSpPr>
          <p:nvPr>
            <p:ph type="media" sz="quarter" idx="10"/>
          </p:nvPr>
        </p:nvSpPr>
        <p:spPr>
          <a:xfrm>
            <a:off x="798856" y="1588138"/>
            <a:ext cx="3172832" cy="1768633"/>
          </a:xfrm>
        </p:spPr>
        <p:txBody>
          <a:bodyPr/>
          <a:lstStyle>
            <a:lvl1pPr marL="0" indent="0">
              <a:buNone/>
              <a:defRPr/>
            </a:lvl1pPr>
          </a:lstStyle>
          <a:p>
            <a:endParaRPr lang="en-IN"/>
          </a:p>
        </p:txBody>
      </p:sp>
      <p:sp>
        <p:nvSpPr>
          <p:cNvPr id="61" name="Arrow: U-Turn 60">
            <a:extLst>
              <a:ext uri="{FF2B5EF4-FFF2-40B4-BE49-F238E27FC236}">
                <a16:creationId xmlns:a16="http://schemas.microsoft.com/office/drawing/2014/main" id="{CA0CA29D-C88E-E858-8EA4-54B7CFABFDBB}"/>
              </a:ext>
            </a:extLst>
          </p:cNvPr>
          <p:cNvSpPr/>
          <p:nvPr/>
        </p:nvSpPr>
        <p:spPr bwMode="auto">
          <a:xfrm>
            <a:off x="585787" y="1364856"/>
            <a:ext cx="3595687" cy="881193"/>
          </a:xfrm>
          <a:prstGeom prst="uturnArrow">
            <a:avLst>
              <a:gd name="adj1" fmla="val 25000"/>
              <a:gd name="adj2" fmla="val 0"/>
              <a:gd name="adj3" fmla="val 25000"/>
              <a:gd name="adj4" fmla="val 13484"/>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2" name="Arrow: U-Turn 61">
            <a:extLst>
              <a:ext uri="{FF2B5EF4-FFF2-40B4-BE49-F238E27FC236}">
                <a16:creationId xmlns:a16="http://schemas.microsoft.com/office/drawing/2014/main" id="{3E4AF707-B4FD-72D9-6A34-44358369E2EA}"/>
              </a:ext>
            </a:extLst>
          </p:cNvPr>
          <p:cNvSpPr/>
          <p:nvPr/>
        </p:nvSpPr>
        <p:spPr bwMode="auto">
          <a:xfrm rot="10800000">
            <a:off x="4180628" y="2206625"/>
            <a:ext cx="114647" cy="2929730"/>
          </a:xfrm>
          <a:prstGeom prst="uturnArrow">
            <a:avLst>
              <a:gd name="adj1" fmla="val 25000"/>
              <a:gd name="adj2" fmla="val 0"/>
              <a:gd name="adj3" fmla="val 25000"/>
              <a:gd name="adj4" fmla="val 50000"/>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4" name="Arrow: U-Turn 63">
            <a:extLst>
              <a:ext uri="{FF2B5EF4-FFF2-40B4-BE49-F238E27FC236}">
                <a16:creationId xmlns:a16="http://schemas.microsoft.com/office/drawing/2014/main" id="{8DCD523F-E8CA-F239-6FE0-52F6C93C742B}"/>
              </a:ext>
            </a:extLst>
          </p:cNvPr>
          <p:cNvSpPr/>
          <p:nvPr/>
        </p:nvSpPr>
        <p:spPr bwMode="auto">
          <a:xfrm>
            <a:off x="4295276" y="1364856"/>
            <a:ext cx="3599524" cy="881193"/>
          </a:xfrm>
          <a:prstGeom prst="uturnArrow">
            <a:avLst>
              <a:gd name="adj1" fmla="val 25000"/>
              <a:gd name="adj2" fmla="val 0"/>
              <a:gd name="adj3" fmla="val 25000"/>
              <a:gd name="adj4" fmla="val 13484"/>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5" name="Arrow: U-Turn 64">
            <a:extLst>
              <a:ext uri="{FF2B5EF4-FFF2-40B4-BE49-F238E27FC236}">
                <a16:creationId xmlns:a16="http://schemas.microsoft.com/office/drawing/2014/main" id="{8367E8C1-A35D-8E6B-71E1-5942A87AFB0F}"/>
              </a:ext>
            </a:extLst>
          </p:cNvPr>
          <p:cNvSpPr/>
          <p:nvPr/>
        </p:nvSpPr>
        <p:spPr bwMode="auto">
          <a:xfrm rot="10800000">
            <a:off x="7899058" y="2206625"/>
            <a:ext cx="114647" cy="2929730"/>
          </a:xfrm>
          <a:prstGeom prst="uturnArrow">
            <a:avLst>
              <a:gd name="adj1" fmla="val 25000"/>
              <a:gd name="adj2" fmla="val 0"/>
              <a:gd name="adj3" fmla="val 25000"/>
              <a:gd name="adj4" fmla="val 50000"/>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6" name="Arrow: U-Turn 65">
            <a:extLst>
              <a:ext uri="{FF2B5EF4-FFF2-40B4-BE49-F238E27FC236}">
                <a16:creationId xmlns:a16="http://schemas.microsoft.com/office/drawing/2014/main" id="{E9E0CD78-F353-1FB4-2F3D-43015CC58D57}"/>
              </a:ext>
            </a:extLst>
          </p:cNvPr>
          <p:cNvSpPr/>
          <p:nvPr/>
        </p:nvSpPr>
        <p:spPr bwMode="auto">
          <a:xfrm>
            <a:off x="8013705" y="1364856"/>
            <a:ext cx="3599524" cy="881193"/>
          </a:xfrm>
          <a:prstGeom prst="uturnArrow">
            <a:avLst>
              <a:gd name="adj1" fmla="val 25000"/>
              <a:gd name="adj2" fmla="val 0"/>
              <a:gd name="adj3" fmla="val 25000"/>
              <a:gd name="adj4" fmla="val 13484"/>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8" name="Freeform: Shape 67">
            <a:extLst>
              <a:ext uri="{FF2B5EF4-FFF2-40B4-BE49-F238E27FC236}">
                <a16:creationId xmlns:a16="http://schemas.microsoft.com/office/drawing/2014/main" id="{2F918174-3ECF-8E0F-9EC5-6899ADC39CD5}"/>
              </a:ext>
            </a:extLst>
          </p:cNvPr>
          <p:cNvSpPr/>
          <p:nvPr/>
        </p:nvSpPr>
        <p:spPr bwMode="auto">
          <a:xfrm>
            <a:off x="11577638" y="2871789"/>
            <a:ext cx="176212" cy="252412"/>
          </a:xfrm>
          <a:custGeom>
            <a:avLst/>
            <a:gdLst>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30956 w 176212"/>
              <a:gd name="connsiteY0" fmla="*/ 0 h 252412"/>
              <a:gd name="connsiteX1" fmla="*/ 176212 w 176212"/>
              <a:gd name="connsiteY1" fmla="*/ 180975 h 252412"/>
              <a:gd name="connsiteX2" fmla="*/ 0 w 176212"/>
              <a:gd name="connsiteY2" fmla="*/ 252412 h 252412"/>
              <a:gd name="connsiteX3" fmla="*/ 30956 w 176212"/>
              <a:gd name="connsiteY3" fmla="*/ 0 h 252412"/>
            </a:gdLst>
            <a:ahLst/>
            <a:cxnLst>
              <a:cxn ang="0">
                <a:pos x="connsiteX0" y="connsiteY0"/>
              </a:cxn>
              <a:cxn ang="0">
                <a:pos x="connsiteX1" y="connsiteY1"/>
              </a:cxn>
              <a:cxn ang="0">
                <a:pos x="connsiteX2" y="connsiteY2"/>
              </a:cxn>
              <a:cxn ang="0">
                <a:pos x="connsiteX3" y="connsiteY3"/>
              </a:cxn>
            </a:cxnLst>
            <a:rect l="l" t="t" r="r" b="b"/>
            <a:pathLst>
              <a:path w="176212" h="252412">
                <a:moveTo>
                  <a:pt x="30956" y="0"/>
                </a:moveTo>
                <a:cubicBezTo>
                  <a:pt x="30162" y="127794"/>
                  <a:pt x="53181" y="179389"/>
                  <a:pt x="176212" y="180975"/>
                </a:cubicBezTo>
                <a:lnTo>
                  <a:pt x="0" y="252412"/>
                </a:lnTo>
                <a:cubicBezTo>
                  <a:pt x="1587" y="166687"/>
                  <a:pt x="5556" y="90487"/>
                  <a:pt x="30956" y="0"/>
                </a:cubicBezTo>
                <a:close/>
              </a:path>
            </a:pathLst>
          </a:cu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0" name="Arrow: Bent 69">
            <a:extLst>
              <a:ext uri="{FF2B5EF4-FFF2-40B4-BE49-F238E27FC236}">
                <a16:creationId xmlns:a16="http://schemas.microsoft.com/office/drawing/2014/main" id="{12281D7F-A24A-F238-8CD4-18C53E8C9854}"/>
              </a:ext>
            </a:extLst>
          </p:cNvPr>
          <p:cNvSpPr/>
          <p:nvPr/>
        </p:nvSpPr>
        <p:spPr bwMode="auto">
          <a:xfrm rot="10800000" flipH="1">
            <a:off x="11613229" y="2246050"/>
            <a:ext cx="585787" cy="801949"/>
          </a:xfrm>
          <a:prstGeom prst="bentArrow">
            <a:avLst>
              <a:gd name="adj1" fmla="val 25000"/>
              <a:gd name="adj2" fmla="val 0"/>
              <a:gd name="adj3" fmla="val 25000"/>
              <a:gd name="adj4" fmla="val 18140"/>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Freeform: Shape 71">
            <a:extLst>
              <a:ext uri="{FF2B5EF4-FFF2-40B4-BE49-F238E27FC236}">
                <a16:creationId xmlns:a16="http://schemas.microsoft.com/office/drawing/2014/main" id="{07F50652-835F-3081-B751-E38667398C22}"/>
              </a:ext>
            </a:extLst>
          </p:cNvPr>
          <p:cNvSpPr/>
          <p:nvPr/>
        </p:nvSpPr>
        <p:spPr bwMode="auto">
          <a:xfrm flipH="1">
            <a:off x="442912" y="2871789"/>
            <a:ext cx="176212" cy="252412"/>
          </a:xfrm>
          <a:custGeom>
            <a:avLst/>
            <a:gdLst>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30956 w 176212"/>
              <a:gd name="connsiteY0" fmla="*/ 0 h 252412"/>
              <a:gd name="connsiteX1" fmla="*/ 176212 w 176212"/>
              <a:gd name="connsiteY1" fmla="*/ 180975 h 252412"/>
              <a:gd name="connsiteX2" fmla="*/ 0 w 176212"/>
              <a:gd name="connsiteY2" fmla="*/ 252412 h 252412"/>
              <a:gd name="connsiteX3" fmla="*/ 30956 w 176212"/>
              <a:gd name="connsiteY3" fmla="*/ 0 h 252412"/>
            </a:gdLst>
            <a:ahLst/>
            <a:cxnLst>
              <a:cxn ang="0">
                <a:pos x="connsiteX0" y="connsiteY0"/>
              </a:cxn>
              <a:cxn ang="0">
                <a:pos x="connsiteX1" y="connsiteY1"/>
              </a:cxn>
              <a:cxn ang="0">
                <a:pos x="connsiteX2" y="connsiteY2"/>
              </a:cxn>
              <a:cxn ang="0">
                <a:pos x="connsiteX3" y="connsiteY3"/>
              </a:cxn>
            </a:cxnLst>
            <a:rect l="l" t="t" r="r" b="b"/>
            <a:pathLst>
              <a:path w="176212" h="252412">
                <a:moveTo>
                  <a:pt x="30956" y="0"/>
                </a:moveTo>
                <a:cubicBezTo>
                  <a:pt x="30162" y="127794"/>
                  <a:pt x="53181" y="179389"/>
                  <a:pt x="176212" y="180975"/>
                </a:cubicBezTo>
                <a:lnTo>
                  <a:pt x="0" y="252412"/>
                </a:lnTo>
                <a:cubicBezTo>
                  <a:pt x="1587" y="166687"/>
                  <a:pt x="5556" y="90487"/>
                  <a:pt x="30956" y="0"/>
                </a:cubicBezTo>
                <a:close/>
              </a:path>
            </a:pathLst>
          </a:cu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Arrow: Bent 72">
            <a:extLst>
              <a:ext uri="{FF2B5EF4-FFF2-40B4-BE49-F238E27FC236}">
                <a16:creationId xmlns:a16="http://schemas.microsoft.com/office/drawing/2014/main" id="{E94895A6-A139-7521-26C6-B1655083251D}"/>
              </a:ext>
            </a:extLst>
          </p:cNvPr>
          <p:cNvSpPr/>
          <p:nvPr/>
        </p:nvSpPr>
        <p:spPr bwMode="auto">
          <a:xfrm rot="10800000">
            <a:off x="1" y="2246050"/>
            <a:ext cx="585787" cy="801949"/>
          </a:xfrm>
          <a:prstGeom prst="bentArrow">
            <a:avLst>
              <a:gd name="adj1" fmla="val 25000"/>
              <a:gd name="adj2" fmla="val 0"/>
              <a:gd name="adj3" fmla="val 25000"/>
              <a:gd name="adj4" fmla="val 18140"/>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Title 59">
            <a:extLst>
              <a:ext uri="{FF2B5EF4-FFF2-40B4-BE49-F238E27FC236}">
                <a16:creationId xmlns:a16="http://schemas.microsoft.com/office/drawing/2014/main" id="{59641B11-4B97-D963-19A2-D81441F13E5E}"/>
              </a:ext>
            </a:extLst>
          </p:cNvPr>
          <p:cNvSpPr>
            <a:spLocks noGrp="1"/>
          </p:cNvSpPr>
          <p:nvPr>
            <p:ph type="title"/>
          </p:nvPr>
        </p:nvSpPr>
        <p:spPr/>
        <p:txBody>
          <a:bodyPr/>
          <a:lstStyle/>
          <a:p>
            <a:r>
              <a:rPr lang="en-US"/>
              <a:t>Click to edit Master title style</a:t>
            </a:r>
            <a:endParaRPr lang="en-IN"/>
          </a:p>
        </p:txBody>
      </p:sp>
    </p:spTree>
    <p:extLst>
      <p:ext uri="{BB962C8B-B14F-4D97-AF65-F5344CB8AC3E}">
        <p14:creationId xmlns:p14="http://schemas.microsoft.com/office/powerpoint/2010/main" val="120822803"/>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wo Screen Column and Content">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FC503D5B-C056-3F4D-8C12-A6E6EBC59339}"/>
              </a:ext>
            </a:extLst>
          </p:cNvPr>
          <p:cNvSpPr/>
          <p:nvPr userDrawn="1"/>
        </p:nvSpPr>
        <p:spPr bwMode="auto">
          <a:xfrm>
            <a:off x="-2" y="5165004"/>
            <a:ext cx="12192002" cy="1400896"/>
          </a:xfrm>
          <a:custGeom>
            <a:avLst/>
            <a:gdLst>
              <a:gd name="connsiteX0" fmla="*/ 36675 w 12192002"/>
              <a:gd name="connsiteY0" fmla="*/ 0 h 1400896"/>
              <a:gd name="connsiteX1" fmla="*/ 6011679 w 12192002"/>
              <a:gd name="connsiteY1" fmla="*/ 0 h 1400896"/>
              <a:gd name="connsiteX2" fmla="*/ 6011678 w 12192002"/>
              <a:gd name="connsiteY2" fmla="*/ 1019712 h 1400896"/>
              <a:gd name="connsiteX3" fmla="*/ 6096001 w 12192002"/>
              <a:gd name="connsiteY3" fmla="*/ 1104035 h 1400896"/>
              <a:gd name="connsiteX4" fmla="*/ 6180324 w 12192002"/>
              <a:gd name="connsiteY4" fmla="*/ 1019712 h 1400896"/>
              <a:gd name="connsiteX5" fmla="*/ 6180324 w 12192002"/>
              <a:gd name="connsiteY5" fmla="*/ 0 h 1400896"/>
              <a:gd name="connsiteX6" fmla="*/ 12155327 w 12192002"/>
              <a:gd name="connsiteY6" fmla="*/ 0 h 1400896"/>
              <a:gd name="connsiteX7" fmla="*/ 12192002 w 12192002"/>
              <a:gd name="connsiteY7" fmla="*/ 36675 h 1400896"/>
              <a:gd name="connsiteX8" fmla="*/ 12192002 w 12192002"/>
              <a:gd name="connsiteY8" fmla="*/ 1364221 h 1400896"/>
              <a:gd name="connsiteX9" fmla="*/ 12155327 w 12192002"/>
              <a:gd name="connsiteY9" fmla="*/ 1400896 h 1400896"/>
              <a:gd name="connsiteX10" fmla="*/ 36675 w 12192002"/>
              <a:gd name="connsiteY10" fmla="*/ 1400896 h 1400896"/>
              <a:gd name="connsiteX11" fmla="*/ 0 w 12192002"/>
              <a:gd name="connsiteY11" fmla="*/ 1364221 h 1400896"/>
              <a:gd name="connsiteX12" fmla="*/ 0 w 12192002"/>
              <a:gd name="connsiteY12" fmla="*/ 36675 h 1400896"/>
              <a:gd name="connsiteX13" fmla="*/ 36675 w 12192002"/>
              <a:gd name="connsiteY13" fmla="*/ 0 h 140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2" h="1400896">
                <a:moveTo>
                  <a:pt x="36675" y="0"/>
                </a:moveTo>
                <a:lnTo>
                  <a:pt x="6011679" y="0"/>
                </a:lnTo>
                <a:lnTo>
                  <a:pt x="6011678" y="1019712"/>
                </a:lnTo>
                <a:cubicBezTo>
                  <a:pt x="6011678" y="1066282"/>
                  <a:pt x="6049431" y="1104035"/>
                  <a:pt x="6096001" y="1104035"/>
                </a:cubicBezTo>
                <a:cubicBezTo>
                  <a:pt x="6142571" y="1104035"/>
                  <a:pt x="6180324" y="1066282"/>
                  <a:pt x="6180324" y="1019712"/>
                </a:cubicBezTo>
                <a:lnTo>
                  <a:pt x="6180324" y="0"/>
                </a:lnTo>
                <a:lnTo>
                  <a:pt x="12155327" y="0"/>
                </a:lnTo>
                <a:cubicBezTo>
                  <a:pt x="12175582" y="0"/>
                  <a:pt x="12192002" y="16420"/>
                  <a:pt x="12192002" y="36675"/>
                </a:cubicBezTo>
                <a:lnTo>
                  <a:pt x="12192002" y="1364221"/>
                </a:lnTo>
                <a:cubicBezTo>
                  <a:pt x="12192002" y="1384476"/>
                  <a:pt x="12175582" y="1400896"/>
                  <a:pt x="12155327" y="1400896"/>
                </a:cubicBezTo>
                <a:lnTo>
                  <a:pt x="36675" y="1400896"/>
                </a:lnTo>
                <a:cubicBezTo>
                  <a:pt x="16420" y="1400896"/>
                  <a:pt x="0" y="1384476"/>
                  <a:pt x="0" y="1364221"/>
                </a:cubicBezTo>
                <a:lnTo>
                  <a:pt x="0" y="36675"/>
                </a:lnTo>
                <a:cubicBezTo>
                  <a:pt x="0" y="16420"/>
                  <a:pt x="16420" y="0"/>
                  <a:pt x="36675" y="0"/>
                </a:cubicBezTo>
                <a:close/>
              </a:path>
            </a:pathLst>
          </a:cu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pic>
        <p:nvPicPr>
          <p:cNvPr id="4" name="Picture 3">
            <a:extLst>
              <a:ext uri="{FF2B5EF4-FFF2-40B4-BE49-F238E27FC236}">
                <a16:creationId xmlns:a16="http://schemas.microsoft.com/office/drawing/2014/main" id="{D72A26A5-C5B7-9562-3265-D5087C9E26F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923220" y="4627731"/>
            <a:ext cx="4885739" cy="144214"/>
          </a:xfrm>
          <a:prstGeom prst="rect">
            <a:avLst/>
          </a:prstGeom>
        </p:spPr>
      </p:pic>
      <p:pic>
        <p:nvPicPr>
          <p:cNvPr id="5" name="Picture 4">
            <a:extLst>
              <a:ext uri="{FF2B5EF4-FFF2-40B4-BE49-F238E27FC236}">
                <a16:creationId xmlns:a16="http://schemas.microsoft.com/office/drawing/2014/main" id="{1BD0F005-167D-F1EC-2537-88AA08FC33F3}"/>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6383043" y="4627731"/>
            <a:ext cx="4885739" cy="144214"/>
          </a:xfrm>
          <a:prstGeom prst="rect">
            <a:avLst/>
          </a:prstGeom>
        </p:spPr>
      </p:pic>
      <p:sp>
        <p:nvSpPr>
          <p:cNvPr id="6" name="Arrow: Bent 5">
            <a:extLst>
              <a:ext uri="{FF2B5EF4-FFF2-40B4-BE49-F238E27FC236}">
                <a16:creationId xmlns:a16="http://schemas.microsoft.com/office/drawing/2014/main" id="{73A992C2-080E-6BC6-2EEE-86D02AF8B24C}"/>
              </a:ext>
            </a:extLst>
          </p:cNvPr>
          <p:cNvSpPr/>
          <p:nvPr userDrawn="1"/>
        </p:nvSpPr>
        <p:spPr bwMode="auto">
          <a:xfrm rot="10800000" flipH="1">
            <a:off x="11437427" y="2594958"/>
            <a:ext cx="761589" cy="801949"/>
          </a:xfrm>
          <a:prstGeom prst="bentArrow">
            <a:avLst>
              <a:gd name="adj1" fmla="val 25000"/>
              <a:gd name="adj2" fmla="val 0"/>
              <a:gd name="adj3" fmla="val 25000"/>
              <a:gd name="adj4" fmla="val 18140"/>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1" name="Text Placeholder 20">
            <a:extLst>
              <a:ext uri="{FF2B5EF4-FFF2-40B4-BE49-F238E27FC236}">
                <a16:creationId xmlns:a16="http://schemas.microsoft.com/office/drawing/2014/main" id="{9C4B9FDC-539F-2EEE-F143-7BFB9CC81042}"/>
              </a:ext>
            </a:extLst>
          </p:cNvPr>
          <p:cNvSpPr>
            <a:spLocks noGrp="1"/>
          </p:cNvSpPr>
          <p:nvPr>
            <p:ph type="body" sz="quarter" idx="10"/>
          </p:nvPr>
        </p:nvSpPr>
        <p:spPr>
          <a:xfrm>
            <a:off x="588262" y="1144826"/>
            <a:ext cx="8482713" cy="307777"/>
          </a:xfrm>
        </p:spPr>
        <p:txBody>
          <a:bodyPr/>
          <a:lstStyle>
            <a:lvl1pPr marL="0" indent="0">
              <a:buNone/>
              <a:defRPr sz="2000">
                <a:latin typeface="+mj-lt"/>
              </a:defRPr>
            </a:lvl1pPr>
          </a:lstStyle>
          <a:p>
            <a:pPr lvl="0"/>
            <a:endParaRPr lang="en-IN"/>
          </a:p>
        </p:txBody>
      </p:sp>
      <p:sp>
        <p:nvSpPr>
          <p:cNvPr id="8" name="Arrow: U-Turn 7">
            <a:extLst>
              <a:ext uri="{FF2B5EF4-FFF2-40B4-BE49-F238E27FC236}">
                <a16:creationId xmlns:a16="http://schemas.microsoft.com/office/drawing/2014/main" id="{4B1322C0-751D-8F41-7298-9EF7A4C4C411}"/>
              </a:ext>
            </a:extLst>
          </p:cNvPr>
          <p:cNvSpPr/>
          <p:nvPr userDrawn="1"/>
        </p:nvSpPr>
        <p:spPr bwMode="auto">
          <a:xfrm>
            <a:off x="753171" y="1553029"/>
            <a:ext cx="5257104" cy="1041931"/>
          </a:xfrm>
          <a:prstGeom prst="uturnArrow">
            <a:avLst>
              <a:gd name="adj1" fmla="val 25000"/>
              <a:gd name="adj2" fmla="val 0"/>
              <a:gd name="adj3" fmla="val 19236"/>
              <a:gd name="adj4" fmla="val 13484"/>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9" name="Arrow: U-Turn 8">
            <a:extLst>
              <a:ext uri="{FF2B5EF4-FFF2-40B4-BE49-F238E27FC236}">
                <a16:creationId xmlns:a16="http://schemas.microsoft.com/office/drawing/2014/main" id="{1C583723-6C18-1A78-91E3-6AB24E6EF342}"/>
              </a:ext>
            </a:extLst>
          </p:cNvPr>
          <p:cNvSpPr/>
          <p:nvPr userDrawn="1"/>
        </p:nvSpPr>
        <p:spPr bwMode="auto">
          <a:xfrm>
            <a:off x="6180323" y="1553029"/>
            <a:ext cx="5257104" cy="1041931"/>
          </a:xfrm>
          <a:prstGeom prst="uturnArrow">
            <a:avLst>
              <a:gd name="adj1" fmla="val 25000"/>
              <a:gd name="adj2" fmla="val 0"/>
              <a:gd name="adj3" fmla="val 25000"/>
              <a:gd name="adj4" fmla="val 13484"/>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Arrow: U-Turn 9">
            <a:extLst>
              <a:ext uri="{FF2B5EF4-FFF2-40B4-BE49-F238E27FC236}">
                <a16:creationId xmlns:a16="http://schemas.microsoft.com/office/drawing/2014/main" id="{CC42B478-A3FA-27DE-335C-505F828D8201}"/>
              </a:ext>
            </a:extLst>
          </p:cNvPr>
          <p:cNvSpPr/>
          <p:nvPr userDrawn="1"/>
        </p:nvSpPr>
        <p:spPr bwMode="auto">
          <a:xfrm rot="10800000">
            <a:off x="6011678" y="2594960"/>
            <a:ext cx="168645" cy="3674078"/>
          </a:xfrm>
          <a:prstGeom prst="uturnArrow">
            <a:avLst>
              <a:gd name="adj1" fmla="val 25000"/>
              <a:gd name="adj2" fmla="val 0"/>
              <a:gd name="adj3" fmla="val 25000"/>
              <a:gd name="adj4" fmla="val 50000"/>
              <a:gd name="adj5" fmla="val 99861"/>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1" name="Freeform: Shape 10">
            <a:extLst>
              <a:ext uri="{FF2B5EF4-FFF2-40B4-BE49-F238E27FC236}">
                <a16:creationId xmlns:a16="http://schemas.microsoft.com/office/drawing/2014/main" id="{C4B93334-9568-0436-0C62-F96A988B9810}"/>
              </a:ext>
            </a:extLst>
          </p:cNvPr>
          <p:cNvSpPr/>
          <p:nvPr userDrawn="1"/>
        </p:nvSpPr>
        <p:spPr bwMode="auto">
          <a:xfrm flipH="1">
            <a:off x="651522" y="3220700"/>
            <a:ext cx="259207" cy="252412"/>
          </a:xfrm>
          <a:custGeom>
            <a:avLst/>
            <a:gdLst>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28575 w 176212"/>
              <a:gd name="connsiteY0" fmla="*/ 0 h 261937"/>
              <a:gd name="connsiteX1" fmla="*/ 176212 w 176212"/>
              <a:gd name="connsiteY1" fmla="*/ 190500 h 261937"/>
              <a:gd name="connsiteX2" fmla="*/ 0 w 176212"/>
              <a:gd name="connsiteY2" fmla="*/ 261937 h 261937"/>
              <a:gd name="connsiteX3" fmla="*/ 28575 w 176212"/>
              <a:gd name="connsiteY3" fmla="*/ 0 h 261937"/>
              <a:gd name="connsiteX0" fmla="*/ 30956 w 176212"/>
              <a:gd name="connsiteY0" fmla="*/ 0 h 252412"/>
              <a:gd name="connsiteX1" fmla="*/ 176212 w 176212"/>
              <a:gd name="connsiteY1" fmla="*/ 180975 h 252412"/>
              <a:gd name="connsiteX2" fmla="*/ 0 w 176212"/>
              <a:gd name="connsiteY2" fmla="*/ 252412 h 252412"/>
              <a:gd name="connsiteX3" fmla="*/ 30956 w 176212"/>
              <a:gd name="connsiteY3" fmla="*/ 0 h 252412"/>
            </a:gdLst>
            <a:ahLst/>
            <a:cxnLst>
              <a:cxn ang="0">
                <a:pos x="connsiteX0" y="connsiteY0"/>
              </a:cxn>
              <a:cxn ang="0">
                <a:pos x="connsiteX1" y="connsiteY1"/>
              </a:cxn>
              <a:cxn ang="0">
                <a:pos x="connsiteX2" y="connsiteY2"/>
              </a:cxn>
              <a:cxn ang="0">
                <a:pos x="connsiteX3" y="connsiteY3"/>
              </a:cxn>
            </a:cxnLst>
            <a:rect l="l" t="t" r="r" b="b"/>
            <a:pathLst>
              <a:path w="176212" h="252412">
                <a:moveTo>
                  <a:pt x="30956" y="0"/>
                </a:moveTo>
                <a:cubicBezTo>
                  <a:pt x="30162" y="127794"/>
                  <a:pt x="53181" y="179389"/>
                  <a:pt x="176212" y="180975"/>
                </a:cubicBezTo>
                <a:lnTo>
                  <a:pt x="0" y="252412"/>
                </a:lnTo>
                <a:cubicBezTo>
                  <a:pt x="1587" y="166687"/>
                  <a:pt x="5556" y="90487"/>
                  <a:pt x="30956" y="0"/>
                </a:cubicBezTo>
                <a:close/>
              </a:path>
            </a:pathLst>
          </a:cu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Arrow: Bent 11">
            <a:extLst>
              <a:ext uri="{FF2B5EF4-FFF2-40B4-BE49-F238E27FC236}">
                <a16:creationId xmlns:a16="http://schemas.microsoft.com/office/drawing/2014/main" id="{CD2F6184-4B99-BC6D-81C0-DD59B55A9266}"/>
              </a:ext>
            </a:extLst>
          </p:cNvPr>
          <p:cNvSpPr/>
          <p:nvPr userDrawn="1"/>
        </p:nvSpPr>
        <p:spPr bwMode="auto">
          <a:xfrm rot="10800000">
            <a:off x="-1" y="2594959"/>
            <a:ext cx="753171" cy="801949"/>
          </a:xfrm>
          <a:prstGeom prst="bentArrow">
            <a:avLst>
              <a:gd name="adj1" fmla="val 25000"/>
              <a:gd name="adj2" fmla="val 0"/>
              <a:gd name="adj3" fmla="val 25000"/>
              <a:gd name="adj4" fmla="val 18140"/>
            </a:avLst>
          </a:prstGeom>
          <a:solidFill>
            <a:schemeClr val="accent1"/>
          </a:solidFill>
          <a:ln>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Rectangle: Rounded Corners 12">
            <a:extLst>
              <a:ext uri="{FF2B5EF4-FFF2-40B4-BE49-F238E27FC236}">
                <a16:creationId xmlns:a16="http://schemas.microsoft.com/office/drawing/2014/main" id="{6845ED52-AA8A-6FF4-0232-BBEFB895C757}"/>
              </a:ext>
            </a:extLst>
          </p:cNvPr>
          <p:cNvSpPr/>
          <p:nvPr userDrawn="1"/>
        </p:nvSpPr>
        <p:spPr bwMode="auto">
          <a:xfrm rot="16200000">
            <a:off x="1907116" y="729872"/>
            <a:ext cx="2917948" cy="4885739"/>
          </a:xfrm>
          <a:prstGeom prst="roundRect">
            <a:avLst>
              <a:gd name="adj" fmla="val 350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30" name="Picture Placeholder 29">
            <a:extLst>
              <a:ext uri="{FF2B5EF4-FFF2-40B4-BE49-F238E27FC236}">
                <a16:creationId xmlns:a16="http://schemas.microsoft.com/office/drawing/2014/main" id="{80A1F5CF-B045-8CDD-AB83-B65FE422FE60}"/>
              </a:ext>
            </a:extLst>
          </p:cNvPr>
          <p:cNvSpPr>
            <a:spLocks noGrp="1"/>
          </p:cNvSpPr>
          <p:nvPr>
            <p:ph type="pic" sz="quarter" idx="15"/>
          </p:nvPr>
        </p:nvSpPr>
        <p:spPr>
          <a:xfrm>
            <a:off x="1093354" y="1905001"/>
            <a:ext cx="4545474" cy="2535480"/>
          </a:xfrm>
        </p:spPr>
        <p:txBody>
          <a:bodyPr anchor="ctr"/>
          <a:lstStyle>
            <a:lvl1pPr marL="0" indent="0" algn="ctr">
              <a:buNone/>
              <a:defRPr/>
            </a:lvl1pPr>
          </a:lstStyle>
          <a:p>
            <a:endParaRPr lang="en-IN"/>
          </a:p>
        </p:txBody>
      </p:sp>
      <p:sp>
        <p:nvSpPr>
          <p:cNvPr id="15" name="Rectangle: Rounded Corners 14">
            <a:extLst>
              <a:ext uri="{FF2B5EF4-FFF2-40B4-BE49-F238E27FC236}">
                <a16:creationId xmlns:a16="http://schemas.microsoft.com/office/drawing/2014/main" id="{588696BD-E384-83D3-D5D3-CB6FFEA7A748}"/>
              </a:ext>
            </a:extLst>
          </p:cNvPr>
          <p:cNvSpPr/>
          <p:nvPr userDrawn="1"/>
        </p:nvSpPr>
        <p:spPr bwMode="auto">
          <a:xfrm rot="16200000">
            <a:off x="7366938" y="729872"/>
            <a:ext cx="2917948" cy="4885739"/>
          </a:xfrm>
          <a:prstGeom prst="roundRect">
            <a:avLst>
              <a:gd name="adj" fmla="val 350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31" name="Picture Placeholder 29">
            <a:extLst>
              <a:ext uri="{FF2B5EF4-FFF2-40B4-BE49-F238E27FC236}">
                <a16:creationId xmlns:a16="http://schemas.microsoft.com/office/drawing/2014/main" id="{B4BB70CA-6620-A55E-B498-96C2127087C6}"/>
              </a:ext>
            </a:extLst>
          </p:cNvPr>
          <p:cNvSpPr>
            <a:spLocks noGrp="1"/>
          </p:cNvSpPr>
          <p:nvPr>
            <p:ph type="pic" sz="quarter" idx="16"/>
          </p:nvPr>
        </p:nvSpPr>
        <p:spPr>
          <a:xfrm>
            <a:off x="6553176" y="1905001"/>
            <a:ext cx="4545474" cy="2535480"/>
          </a:xfrm>
        </p:spPr>
        <p:txBody>
          <a:bodyPr anchor="ctr"/>
          <a:lstStyle>
            <a:lvl1pPr marL="0" indent="0" algn="ctr">
              <a:buNone/>
              <a:defRPr/>
            </a:lvl1pPr>
          </a:lstStyle>
          <a:p>
            <a:endParaRPr lang="en-IN"/>
          </a:p>
        </p:txBody>
      </p:sp>
      <p:sp>
        <p:nvSpPr>
          <p:cNvPr id="23" name="Text Placeholder 22">
            <a:extLst>
              <a:ext uri="{FF2B5EF4-FFF2-40B4-BE49-F238E27FC236}">
                <a16:creationId xmlns:a16="http://schemas.microsoft.com/office/drawing/2014/main" id="{051535CA-E1D1-3CD0-5668-AE67CB02FBAF}"/>
              </a:ext>
            </a:extLst>
          </p:cNvPr>
          <p:cNvSpPr>
            <a:spLocks noGrp="1"/>
          </p:cNvSpPr>
          <p:nvPr>
            <p:ph type="body" sz="quarter" idx="11"/>
          </p:nvPr>
        </p:nvSpPr>
        <p:spPr>
          <a:xfrm>
            <a:off x="923220" y="4936676"/>
            <a:ext cx="4885739" cy="476071"/>
          </a:xfrm>
          <a:prstGeom prst="roundRect">
            <a:avLst>
              <a:gd name="adj" fmla="val 50000"/>
            </a:avLst>
          </a:prstGeom>
          <a:solidFill>
            <a:schemeClr val="bg2">
              <a:lumMod val="20000"/>
              <a:lumOff val="80000"/>
            </a:schemeClr>
          </a:solidFill>
        </p:spPr>
        <p:txBody>
          <a:bodyPr>
            <a:noAutofit/>
          </a:bodyPr>
          <a:lstStyle>
            <a:lvl1pPr marL="0" indent="0">
              <a:buNone/>
              <a:defRPr sz="100">
                <a:solidFill>
                  <a:schemeClr val="bg2">
                    <a:lumMod val="20000"/>
                    <a:lumOff val="80000"/>
                  </a:schemeClr>
                </a:solidFill>
              </a:defRPr>
            </a:lvl1pPr>
          </a:lstStyle>
          <a:p>
            <a:pPr lvl="0"/>
            <a:endParaRPr lang="en-IN"/>
          </a:p>
        </p:txBody>
      </p:sp>
      <p:sp>
        <p:nvSpPr>
          <p:cNvPr id="25" name="Text Placeholder 22">
            <a:extLst>
              <a:ext uri="{FF2B5EF4-FFF2-40B4-BE49-F238E27FC236}">
                <a16:creationId xmlns:a16="http://schemas.microsoft.com/office/drawing/2014/main" id="{87A9F164-2047-DE59-17C5-D47A9C73424B}"/>
              </a:ext>
            </a:extLst>
          </p:cNvPr>
          <p:cNvSpPr>
            <a:spLocks noGrp="1"/>
          </p:cNvSpPr>
          <p:nvPr>
            <p:ph type="body" sz="quarter" idx="12"/>
          </p:nvPr>
        </p:nvSpPr>
        <p:spPr>
          <a:xfrm>
            <a:off x="6383043" y="4936676"/>
            <a:ext cx="4885739" cy="476071"/>
          </a:xfrm>
          <a:prstGeom prst="roundRect">
            <a:avLst>
              <a:gd name="adj" fmla="val 50000"/>
            </a:avLst>
          </a:prstGeom>
          <a:solidFill>
            <a:schemeClr val="bg2">
              <a:lumMod val="20000"/>
              <a:lumOff val="80000"/>
            </a:schemeClr>
          </a:solidFill>
        </p:spPr>
        <p:txBody>
          <a:bodyPr>
            <a:noAutofit/>
          </a:bodyPr>
          <a:lstStyle>
            <a:lvl1pPr marL="0" indent="0">
              <a:buNone/>
              <a:defRPr sz="100">
                <a:solidFill>
                  <a:schemeClr val="bg2">
                    <a:lumMod val="20000"/>
                    <a:lumOff val="80000"/>
                  </a:schemeClr>
                </a:solidFill>
              </a:defRPr>
            </a:lvl1pPr>
          </a:lstStyle>
          <a:p>
            <a:pPr lvl="0"/>
            <a:endParaRPr lang="en-IN"/>
          </a:p>
        </p:txBody>
      </p:sp>
      <p:sp>
        <p:nvSpPr>
          <p:cNvPr id="19" name="Title 18">
            <a:extLst>
              <a:ext uri="{FF2B5EF4-FFF2-40B4-BE49-F238E27FC236}">
                <a16:creationId xmlns:a16="http://schemas.microsoft.com/office/drawing/2014/main" id="{542264D7-C22C-B9DA-3C06-57C89694DBE9}"/>
              </a:ext>
            </a:extLst>
          </p:cNvPr>
          <p:cNvSpPr>
            <a:spLocks noGrp="1"/>
          </p:cNvSpPr>
          <p:nvPr>
            <p:ph type="title"/>
          </p:nvPr>
        </p:nvSpPr>
        <p:spPr/>
        <p:txBody>
          <a:bodyPr/>
          <a:lstStyle/>
          <a:p>
            <a:r>
              <a:rPr lang="en-US"/>
              <a:t>Click to edit Master title style</a:t>
            </a:r>
            <a:endParaRPr lang="en-IN"/>
          </a:p>
        </p:txBody>
      </p:sp>
      <p:sp>
        <p:nvSpPr>
          <p:cNvPr id="27" name="Text Placeholder 26">
            <a:extLst>
              <a:ext uri="{FF2B5EF4-FFF2-40B4-BE49-F238E27FC236}">
                <a16:creationId xmlns:a16="http://schemas.microsoft.com/office/drawing/2014/main" id="{A7DD4ECA-BCFC-B294-8976-D41A0BE1ED31}"/>
              </a:ext>
            </a:extLst>
          </p:cNvPr>
          <p:cNvSpPr>
            <a:spLocks noGrp="1"/>
          </p:cNvSpPr>
          <p:nvPr>
            <p:ph type="body" sz="quarter" idx="13"/>
          </p:nvPr>
        </p:nvSpPr>
        <p:spPr>
          <a:xfrm>
            <a:off x="923220" y="5051601"/>
            <a:ext cx="4885739" cy="246221"/>
          </a:xfrm>
        </p:spPr>
        <p:txBody>
          <a:bodyPr/>
          <a:lstStyle>
            <a:lvl1pPr marL="0" indent="0" algn="ctr">
              <a:buNone/>
              <a:defRPr sz="1600">
                <a:solidFill>
                  <a:schemeClr val="tx1"/>
                </a:solidFill>
                <a:latin typeface="+mj-lt"/>
              </a:defRPr>
            </a:lvl1pPr>
          </a:lstStyle>
          <a:p>
            <a:pPr lvl="0"/>
            <a:endParaRPr lang="en-IN"/>
          </a:p>
        </p:txBody>
      </p:sp>
      <p:sp>
        <p:nvSpPr>
          <p:cNvPr id="28" name="Text Placeholder 26">
            <a:extLst>
              <a:ext uri="{FF2B5EF4-FFF2-40B4-BE49-F238E27FC236}">
                <a16:creationId xmlns:a16="http://schemas.microsoft.com/office/drawing/2014/main" id="{10C69EF2-4E8A-FC3E-A51E-A36AA44391EF}"/>
              </a:ext>
            </a:extLst>
          </p:cNvPr>
          <p:cNvSpPr>
            <a:spLocks noGrp="1"/>
          </p:cNvSpPr>
          <p:nvPr>
            <p:ph type="body" sz="quarter" idx="14"/>
          </p:nvPr>
        </p:nvSpPr>
        <p:spPr>
          <a:xfrm>
            <a:off x="6383043" y="5051601"/>
            <a:ext cx="4885739" cy="246221"/>
          </a:xfrm>
        </p:spPr>
        <p:txBody>
          <a:bodyPr/>
          <a:lstStyle>
            <a:lvl1pPr marL="0" indent="0" algn="ctr">
              <a:buNone/>
              <a:defRPr sz="1600">
                <a:solidFill>
                  <a:schemeClr val="tx1"/>
                </a:solidFill>
                <a:latin typeface="+mj-lt"/>
              </a:defRPr>
            </a:lvl1pPr>
          </a:lstStyle>
          <a:p>
            <a:pPr lvl="0"/>
            <a:endParaRPr lang="en-IN"/>
          </a:p>
        </p:txBody>
      </p:sp>
    </p:spTree>
    <p:extLst>
      <p:ext uri="{BB962C8B-B14F-4D97-AF65-F5344CB8AC3E}">
        <p14:creationId xmlns:p14="http://schemas.microsoft.com/office/powerpoint/2010/main" val="481060350"/>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Partner/Analyst">
    <p:spTree>
      <p:nvGrpSpPr>
        <p:cNvPr id="1" name=""/>
        <p:cNvGrpSpPr/>
        <p:nvPr/>
      </p:nvGrpSpPr>
      <p:grpSpPr>
        <a:xfrm>
          <a:off x="0" y="0"/>
          <a:ext cx="0" cy="0"/>
          <a:chOff x="0" y="0"/>
          <a:chExt cx="0" cy="0"/>
        </a:xfrm>
      </p:grpSpPr>
      <p:sp>
        <p:nvSpPr>
          <p:cNvPr id="3" name="Text Placeholder 11">
            <a:extLst>
              <a:ext uri="{FF2B5EF4-FFF2-40B4-BE49-F238E27FC236}">
                <a16:creationId xmlns:a16="http://schemas.microsoft.com/office/drawing/2014/main" id="{D99DE492-00BB-4DCC-8532-724F2F43C2B7}"/>
              </a:ext>
            </a:extLst>
          </p:cNvPr>
          <p:cNvSpPr>
            <a:spLocks noGrp="1"/>
          </p:cNvSpPr>
          <p:nvPr>
            <p:ph type="body" sz="quarter" idx="30"/>
          </p:nvPr>
        </p:nvSpPr>
        <p:spPr>
          <a:xfrm>
            <a:off x="4673599" y="506558"/>
            <a:ext cx="6940296" cy="4608576"/>
          </a:xfr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t" anchorCtr="0" forceAA="0" compatLnSpc="1">
            <a:prstTxWarp prst="textNoShape">
              <a:avLst/>
            </a:prstTxWarp>
            <a:noAutofit/>
          </a:bodyPr>
          <a:lstStyle>
            <a:lvl1pPr>
              <a:defRPr kumimoji="0" lang="en-US" b="0" i="0" u="none" strike="noStrike" cap="none" normalizeH="0" dirty="0">
                <a:ln>
                  <a:noFill/>
                </a:ln>
                <a:solidFill>
                  <a:schemeClr val="bg1"/>
                </a:solidFill>
                <a:effectLst/>
                <a:uLnTx/>
                <a:uFillTx/>
                <a:latin typeface="Segoe UI"/>
                <a:ea typeface="Calibri" panose="020F0502020204030204" pitchFamily="34" charset="0"/>
                <a:cs typeface="Segoe UI" panose="020B0502040204020203" pitchFamily="34" charset="0"/>
              </a:defRPr>
            </a:lvl1pPr>
          </a:lstStyle>
          <a:p>
            <a:pPr marL="0" lvl="0" indent="0" defTabSz="914400">
              <a:spcBef>
                <a:spcPts val="0"/>
              </a:spcBef>
              <a:buSzTx/>
              <a:buFontTx/>
              <a:buNone/>
            </a:pPr>
            <a:endParaRPr lang="en-US"/>
          </a:p>
        </p:txBody>
      </p:sp>
      <p:sp>
        <p:nvSpPr>
          <p:cNvPr id="8" name="Text Placeholder 11">
            <a:extLst>
              <a:ext uri="{FF2B5EF4-FFF2-40B4-BE49-F238E27FC236}">
                <a16:creationId xmlns:a16="http://schemas.microsoft.com/office/drawing/2014/main" id="{25D53018-62A3-F2EE-45A8-F590DF3BC867}"/>
              </a:ext>
            </a:extLst>
          </p:cNvPr>
          <p:cNvSpPr>
            <a:spLocks noGrp="1"/>
          </p:cNvSpPr>
          <p:nvPr>
            <p:ph type="body" sz="quarter" idx="31" hasCustomPrompt="1"/>
          </p:nvPr>
        </p:nvSpPr>
        <p:spPr>
          <a:xfrm>
            <a:off x="8179439" y="1158240"/>
            <a:ext cx="3228222" cy="3779520"/>
          </a:xfr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lvl1pPr>
              <a:defRPr kumimoji="0" lang="en-US" sz="2000" b="0" i="0" u="none" strike="noStrike" cap="none" normalizeH="0" dirty="0">
                <a:ln>
                  <a:noFill/>
                </a:ln>
                <a:solidFill>
                  <a:schemeClr val="bg1">
                    <a:lumMod val="95000"/>
                  </a:schemeClr>
                </a:solidFill>
                <a:effectLst/>
                <a:uLnTx/>
                <a:uFillTx/>
                <a:latin typeface="Segoe UI"/>
                <a:cs typeface="Segoe UI"/>
              </a:defRPr>
            </a:lvl1pPr>
          </a:lstStyle>
          <a:p>
            <a:pPr marL="0" lvl="0" indent="0" defTabSz="928932" fontAlgn="base">
              <a:spcBef>
                <a:spcPct val="0"/>
              </a:spcBef>
              <a:spcAft>
                <a:spcPts val="1800"/>
              </a:spcAft>
              <a:buSzTx/>
              <a:buFont typeface="Arial" panose="020B0604020202020204" pitchFamily="34" charset="0"/>
              <a:buNone/>
            </a:pPr>
            <a:r>
              <a:rPr lang="en-US"/>
              <a:t>Click to edit text styles</a:t>
            </a: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886196"/>
            <a:ext cx="3887098" cy="553998"/>
          </a:xfrm>
        </p:spPr>
        <p:txBody>
          <a:bodyPr/>
          <a:lstStyle/>
          <a:p>
            <a:r>
              <a:rPr lang="en-US"/>
              <a:t>Click to edit Master title style</a:t>
            </a:r>
          </a:p>
        </p:txBody>
      </p:sp>
      <p:sp>
        <p:nvSpPr>
          <p:cNvPr id="65" name="Text Placeholder 11">
            <a:extLst>
              <a:ext uri="{FF2B5EF4-FFF2-40B4-BE49-F238E27FC236}">
                <a16:creationId xmlns:a16="http://schemas.microsoft.com/office/drawing/2014/main" id="{C5A9A83D-5331-01A7-C56F-091E337FD3B1}"/>
              </a:ext>
            </a:extLst>
          </p:cNvPr>
          <p:cNvSpPr>
            <a:spLocks noGrp="1"/>
          </p:cNvSpPr>
          <p:nvPr>
            <p:ph type="body" sz="quarter" idx="17" hasCustomPrompt="1"/>
          </p:nvPr>
        </p:nvSpPr>
        <p:spPr>
          <a:xfrm>
            <a:off x="584200" y="506558"/>
            <a:ext cx="3887098" cy="215444"/>
          </a:xfrm>
        </p:spPr>
        <p:txBody>
          <a:bodyPr anchor="t"/>
          <a:lstStyle>
            <a:lvl1pPr marL="0" indent="0">
              <a:spcBef>
                <a:spcPts val="0"/>
              </a:spcBef>
              <a:buNone/>
              <a:defRPr kumimoji="0" lang="en-US" sz="1400" b="1" i="0" u="none" strike="noStrike" kern="1200" cap="all" spc="150" normalizeH="0" baseline="0" dirty="0">
                <a:ln w="3175">
                  <a:noFill/>
                </a:ln>
                <a:solidFill>
                  <a:srgbClr val="14938C"/>
                </a:solidFill>
                <a:effectLst/>
                <a:uLnTx/>
                <a:uFillTx/>
                <a:latin typeface="Segoe UI"/>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text styles</a:t>
            </a:r>
          </a:p>
        </p:txBody>
      </p:sp>
      <p:sp>
        <p:nvSpPr>
          <p:cNvPr id="35" name="Text Placeholder 20">
            <a:extLst>
              <a:ext uri="{FF2B5EF4-FFF2-40B4-BE49-F238E27FC236}">
                <a16:creationId xmlns:a16="http://schemas.microsoft.com/office/drawing/2014/main" id="{322E8D49-B7D0-B59C-0FC9-4D76356D3254}"/>
              </a:ext>
            </a:extLst>
          </p:cNvPr>
          <p:cNvSpPr>
            <a:spLocks noGrp="1"/>
          </p:cNvSpPr>
          <p:nvPr>
            <p:ph type="body" sz="quarter" idx="10" hasCustomPrompt="1"/>
          </p:nvPr>
        </p:nvSpPr>
        <p:spPr>
          <a:xfrm>
            <a:off x="584200" y="6460362"/>
            <a:ext cx="11025188" cy="138499"/>
          </a:xfrm>
        </p:spPr>
        <p:txBody>
          <a:bodyPr anchor="b">
            <a:spAutoFit/>
          </a:bodyPr>
          <a:lstStyle>
            <a:lvl1pPr marL="0" indent="0">
              <a:buFont typeface="Arial" panose="020B0604020202020204" pitchFamily="34" charset="0"/>
              <a:buNone/>
              <a:defRPr kumimoji="0" lang="en-US" sz="900" b="0" i="0" u="none" strike="noStrike" kern="1200" cap="none" spc="0" normalizeH="0" baseline="0" dirty="0">
                <a:ln>
                  <a:noFill/>
                </a:ln>
                <a:solidFill>
                  <a:schemeClr val="bg1">
                    <a:lumMod val="50000"/>
                  </a:schemeClr>
                </a:solidFill>
                <a:effectLst/>
                <a:uLnTx/>
                <a:uFillTx/>
                <a:latin typeface="+mn-lt"/>
                <a:ea typeface="+mn-ea"/>
                <a:cs typeface="+mn-cs"/>
              </a:defRPr>
            </a:lvl1pPr>
            <a:lvl2pPr>
              <a:defRPr/>
            </a:lvl2pPr>
            <a:lvl3pPr>
              <a:defRPr/>
            </a:lvl3pPr>
            <a:lvl4pPr>
              <a:defRPr/>
            </a:lvl4pPr>
            <a:lvl5pPr>
              <a:defRPr/>
            </a:lvl5pPr>
          </a:lstStyle>
          <a:p>
            <a:pPr marL="228600" marR="0" lvl="0" indent="-228600" algn="l" defTabSz="914400" rtl="0" eaLnBrk="1" fontAlgn="auto" latinLnBrk="0" hangingPunct="1">
              <a:lnSpc>
                <a:spcPct val="100000"/>
              </a:lnSpc>
              <a:spcBef>
                <a:spcPts val="0"/>
              </a:spcBef>
              <a:spcAft>
                <a:spcPts val="0"/>
              </a:spcAft>
              <a:buClrTx/>
              <a:buSzTx/>
              <a:tabLst/>
              <a:defRPr/>
            </a:pPr>
            <a:r>
              <a:rPr lang="en-GB"/>
              <a:t>Add text here</a:t>
            </a:r>
          </a:p>
        </p:txBody>
      </p:sp>
      <p:sp>
        <p:nvSpPr>
          <p:cNvPr id="10" name="Text Placeholder 11">
            <a:extLst>
              <a:ext uri="{FF2B5EF4-FFF2-40B4-BE49-F238E27FC236}">
                <a16:creationId xmlns:a16="http://schemas.microsoft.com/office/drawing/2014/main" id="{0C79D948-D4DB-7608-9CFD-0F765DF26AE1}"/>
              </a:ext>
            </a:extLst>
          </p:cNvPr>
          <p:cNvSpPr>
            <a:spLocks noGrp="1"/>
          </p:cNvSpPr>
          <p:nvPr>
            <p:ph type="body" sz="quarter" idx="32" hasCustomPrompt="1"/>
          </p:nvPr>
        </p:nvSpPr>
        <p:spPr>
          <a:xfrm>
            <a:off x="4871838" y="1158240"/>
            <a:ext cx="3228222" cy="3779520"/>
          </a:xfr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lvl1pPr>
              <a:defRPr kumimoji="0" lang="en-US" sz="2000" b="0" i="0" u="none" strike="noStrike" cap="none" normalizeH="0" dirty="0">
                <a:ln>
                  <a:noFill/>
                </a:ln>
                <a:solidFill>
                  <a:schemeClr val="bg1">
                    <a:lumMod val="95000"/>
                  </a:schemeClr>
                </a:solidFill>
                <a:effectLst/>
                <a:uLnTx/>
                <a:uFillTx/>
                <a:latin typeface="Segoe UI"/>
                <a:cs typeface="Segoe UI"/>
              </a:defRPr>
            </a:lvl1pPr>
          </a:lstStyle>
          <a:p>
            <a:pPr marL="0" lvl="0" indent="0" defTabSz="928932" fontAlgn="base">
              <a:spcBef>
                <a:spcPct val="0"/>
              </a:spcBef>
              <a:spcAft>
                <a:spcPts val="1800"/>
              </a:spcAft>
              <a:buSzTx/>
              <a:buFont typeface="Arial" panose="020B0604020202020204" pitchFamily="34" charset="0"/>
              <a:buNone/>
            </a:pPr>
            <a:r>
              <a:rPr lang="en-US"/>
              <a:t>Click to edit text styles</a:t>
            </a:r>
          </a:p>
        </p:txBody>
      </p:sp>
      <p:sp>
        <p:nvSpPr>
          <p:cNvPr id="18" name="Text Placeholder 11">
            <a:extLst>
              <a:ext uri="{FF2B5EF4-FFF2-40B4-BE49-F238E27FC236}">
                <a16:creationId xmlns:a16="http://schemas.microsoft.com/office/drawing/2014/main" id="{1D9251ED-A49F-C86B-FEEB-D53A05189479}"/>
              </a:ext>
            </a:extLst>
          </p:cNvPr>
          <p:cNvSpPr>
            <a:spLocks noGrp="1"/>
          </p:cNvSpPr>
          <p:nvPr>
            <p:ph type="body" sz="quarter" idx="26" hasCustomPrompt="1"/>
          </p:nvPr>
        </p:nvSpPr>
        <p:spPr>
          <a:xfrm>
            <a:off x="4873190" y="703261"/>
            <a:ext cx="6537960" cy="566928"/>
          </a:xfr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kumimoji="0" lang="en-US" sz="2200" b="0" i="0" u="none" strike="noStrike" cap="none" normalizeH="0" dirty="0">
                <a:ln>
                  <a:noFill/>
                </a:ln>
                <a:solidFill>
                  <a:srgbClr val="FFFFFF"/>
                </a:solidFill>
                <a:effectLst/>
                <a:uLnTx/>
                <a:uFillTx/>
                <a:latin typeface="Segoe UI Semibold"/>
                <a:cs typeface="Segoe UI"/>
              </a:defRPr>
            </a:lvl1pPr>
          </a:lstStyle>
          <a:p>
            <a:pPr marL="228600" lvl="0" indent="-228600" algn="ctr" defTabSz="914400">
              <a:spcBef>
                <a:spcPts val="0"/>
              </a:spcBef>
              <a:buSzTx/>
            </a:pPr>
            <a:r>
              <a:rPr lang="en-US"/>
              <a:t>Click to edit text styles</a:t>
            </a:r>
          </a:p>
        </p:txBody>
      </p:sp>
      <p:sp>
        <p:nvSpPr>
          <p:cNvPr id="12" name="Text Placeholder 11">
            <a:extLst>
              <a:ext uri="{FF2B5EF4-FFF2-40B4-BE49-F238E27FC236}">
                <a16:creationId xmlns:a16="http://schemas.microsoft.com/office/drawing/2014/main" id="{C98F8494-987C-277B-96DE-7D78790F41E2}"/>
              </a:ext>
            </a:extLst>
          </p:cNvPr>
          <p:cNvSpPr>
            <a:spLocks noGrp="1"/>
          </p:cNvSpPr>
          <p:nvPr>
            <p:ph type="body" sz="quarter" idx="33"/>
          </p:nvPr>
        </p:nvSpPr>
        <p:spPr>
          <a:xfrm>
            <a:off x="4913748" y="1270189"/>
            <a:ext cx="3144402" cy="3625661"/>
          </a:xfrm>
          <a:solidFill>
            <a:schemeClr val="bg1"/>
          </a:solidFill>
        </p:spPr>
        <p:txBody>
          <a:bodyPr lIns="91440" tIns="91440" rIns="91440" bIns="91440">
            <a:normAutofit/>
          </a:bodyPr>
          <a:lstStyle>
            <a:lvl1pPr marL="0" indent="0">
              <a:spcBef>
                <a:spcPts val="1200"/>
              </a:spcBef>
              <a:buNone/>
              <a:defRPr sz="1800"/>
            </a:lvl1pPr>
            <a:lvl2pPr marL="228600" indent="0">
              <a:spcBef>
                <a:spcPts val="1200"/>
              </a:spcBef>
              <a:buNone/>
              <a:defRPr sz="1600"/>
            </a:lvl2pPr>
            <a:lvl3pPr marL="457200" indent="0">
              <a:spcBef>
                <a:spcPts val="1200"/>
              </a:spcBef>
              <a:buNone/>
              <a:defRPr sz="1600"/>
            </a:lvl3pPr>
            <a:lvl4pPr marL="661988" indent="0">
              <a:spcBef>
                <a:spcPts val="1200"/>
              </a:spcBef>
              <a:buNone/>
              <a:defRPr sz="1600"/>
            </a:lvl4pPr>
            <a:lvl5pPr marL="855663" indent="0">
              <a:spcBef>
                <a:spcPts val="1200"/>
              </a:spcBef>
              <a:buNone/>
              <a:defRPr sz="1600"/>
            </a:lvl5pPr>
          </a:lstStyle>
          <a:p>
            <a:pPr lvl="0"/>
            <a:r>
              <a:rPr lang="en-US"/>
              <a:t>Click to edit Master text styles</a:t>
            </a:r>
          </a:p>
        </p:txBody>
      </p:sp>
      <p:sp>
        <p:nvSpPr>
          <p:cNvPr id="16" name="Text Placeholder 11">
            <a:extLst>
              <a:ext uri="{FF2B5EF4-FFF2-40B4-BE49-F238E27FC236}">
                <a16:creationId xmlns:a16="http://schemas.microsoft.com/office/drawing/2014/main" id="{00C81CE8-C05F-9140-0418-2F852D2C3FF7}"/>
              </a:ext>
            </a:extLst>
          </p:cNvPr>
          <p:cNvSpPr>
            <a:spLocks noGrp="1"/>
          </p:cNvSpPr>
          <p:nvPr>
            <p:ph type="body" sz="quarter" idx="34"/>
          </p:nvPr>
        </p:nvSpPr>
        <p:spPr>
          <a:xfrm>
            <a:off x="8221349" y="1270189"/>
            <a:ext cx="3144402" cy="3625661"/>
          </a:xfrm>
          <a:solidFill>
            <a:schemeClr val="bg1"/>
          </a:solidFill>
        </p:spPr>
        <p:txBody>
          <a:bodyPr lIns="91440" tIns="91440" rIns="91440" bIns="91440">
            <a:normAutofit/>
          </a:bodyPr>
          <a:lstStyle>
            <a:lvl1pPr marL="0" indent="0">
              <a:spcBef>
                <a:spcPts val="1200"/>
              </a:spcBef>
              <a:buNone/>
              <a:defRPr sz="1800"/>
            </a:lvl1pPr>
            <a:lvl2pPr>
              <a:spcBef>
                <a:spcPts val="1200"/>
              </a:spcBef>
              <a:defRPr/>
            </a:lvl2pPr>
            <a:lvl3pPr>
              <a:spcBef>
                <a:spcPts val="1200"/>
              </a:spcBef>
              <a:defRPr/>
            </a:lvl3pPr>
            <a:lvl4pPr>
              <a:spcBef>
                <a:spcPts val="1200"/>
              </a:spcBef>
              <a:defRPr/>
            </a:lvl4pPr>
            <a:lvl5pPr>
              <a:spcBef>
                <a:spcPts val="1200"/>
              </a:spcBef>
              <a:defRPr/>
            </a:lvl5pPr>
          </a:lstStyle>
          <a:p>
            <a:pPr lvl="0"/>
            <a:r>
              <a:rPr lang="en-US"/>
              <a:t>Click to edit Master text styles</a:t>
            </a:r>
          </a:p>
        </p:txBody>
      </p:sp>
      <p:sp>
        <p:nvSpPr>
          <p:cNvPr id="23" name="Picture Placeholder 56">
            <a:extLst>
              <a:ext uri="{FF2B5EF4-FFF2-40B4-BE49-F238E27FC236}">
                <a16:creationId xmlns:a16="http://schemas.microsoft.com/office/drawing/2014/main" id="{8AA70223-4163-7C0F-6EB5-0E78DD259A8E}"/>
              </a:ext>
            </a:extLst>
          </p:cNvPr>
          <p:cNvSpPr>
            <a:spLocks noGrp="1"/>
          </p:cNvSpPr>
          <p:nvPr>
            <p:ph type="pic" sz="quarter" idx="29" hasCustomPrompt="1"/>
          </p:nvPr>
        </p:nvSpPr>
        <p:spPr>
          <a:xfrm>
            <a:off x="8389939" y="4264024"/>
            <a:ext cx="2816476" cy="555417"/>
          </a:xfrm>
          <a:prstGeom prst="rect">
            <a:avLst/>
          </a:prstGeom>
        </p:spPr>
        <p:txBody>
          <a:bodyPr wrap="none" anchor="ctr">
            <a:noAutofit/>
          </a:bodyPr>
          <a:lstStyle>
            <a:lvl1pPr marL="0" indent="0" algn="ctr">
              <a:buFont typeface="Arial" panose="020B0604020202020204" pitchFamily="34" charset="0"/>
              <a:buNone/>
              <a:defRPr sz="1600">
                <a:latin typeface="+mj-lt"/>
              </a:defRPr>
            </a:lvl1pPr>
          </a:lstStyle>
          <a:p>
            <a:r>
              <a:rPr lang="en-US"/>
              <a:t>Image</a:t>
            </a:r>
          </a:p>
        </p:txBody>
      </p:sp>
      <p:sp>
        <p:nvSpPr>
          <p:cNvPr id="22" name="Picture Placeholder 56">
            <a:extLst>
              <a:ext uri="{FF2B5EF4-FFF2-40B4-BE49-F238E27FC236}">
                <a16:creationId xmlns:a16="http://schemas.microsoft.com/office/drawing/2014/main" id="{026C957F-1738-A388-50AB-F8AFABEB6E51}"/>
              </a:ext>
            </a:extLst>
          </p:cNvPr>
          <p:cNvSpPr>
            <a:spLocks noGrp="1"/>
          </p:cNvSpPr>
          <p:nvPr>
            <p:ph type="pic" sz="quarter" idx="25" hasCustomPrompt="1"/>
          </p:nvPr>
        </p:nvSpPr>
        <p:spPr>
          <a:xfrm>
            <a:off x="5076574" y="4264024"/>
            <a:ext cx="2816476" cy="555417"/>
          </a:xfrm>
          <a:prstGeom prst="rect">
            <a:avLst/>
          </a:prstGeom>
        </p:spPr>
        <p:txBody>
          <a:bodyPr wrap="none" anchor="ctr">
            <a:noAutofit/>
          </a:bodyPr>
          <a:lstStyle>
            <a:lvl1pPr marL="0" indent="0" algn="ctr">
              <a:buFont typeface="Arial" panose="020B0604020202020204" pitchFamily="34" charset="0"/>
              <a:buNone/>
              <a:defRPr sz="1600">
                <a:latin typeface="+mj-lt"/>
              </a:defRPr>
            </a:lvl1pPr>
          </a:lstStyle>
          <a:p>
            <a:r>
              <a:rPr lang="en-US"/>
              <a:t>Image</a:t>
            </a:r>
          </a:p>
        </p:txBody>
      </p:sp>
    </p:spTree>
    <p:extLst>
      <p:ext uri="{BB962C8B-B14F-4D97-AF65-F5344CB8AC3E}">
        <p14:creationId xmlns:p14="http://schemas.microsoft.com/office/powerpoint/2010/main" val="108771469"/>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Economic Impact">
    <p:spTree>
      <p:nvGrpSpPr>
        <p:cNvPr id="1" name=""/>
        <p:cNvGrpSpPr/>
        <p:nvPr/>
      </p:nvGrpSpPr>
      <p:grpSpPr>
        <a:xfrm>
          <a:off x="0" y="0"/>
          <a:ext cx="0" cy="0"/>
          <a:chOff x="0" y="0"/>
          <a:chExt cx="0" cy="0"/>
        </a:xfrm>
      </p:grpSpPr>
      <p:sp>
        <p:nvSpPr>
          <p:cNvPr id="9" name="Rectangle: Top Corners Rounded 8">
            <a:extLst>
              <a:ext uri="{FF2B5EF4-FFF2-40B4-BE49-F238E27FC236}">
                <a16:creationId xmlns:a16="http://schemas.microsoft.com/office/drawing/2014/main" id="{97382247-FCC1-71E5-C33C-03E6BC49D8FE}"/>
              </a:ext>
            </a:extLst>
          </p:cNvPr>
          <p:cNvSpPr/>
          <p:nvPr userDrawn="1"/>
        </p:nvSpPr>
        <p:spPr bwMode="auto">
          <a:xfrm>
            <a:off x="447042" y="2899838"/>
            <a:ext cx="11297918" cy="3371708"/>
          </a:xfrm>
          <a:prstGeom prst="round2SameRect">
            <a:avLst>
              <a:gd name="adj1" fmla="val 2679"/>
              <a:gd name="adj2" fmla="val 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Rectangle 2">
            <a:extLst>
              <a:ext uri="{FF2B5EF4-FFF2-40B4-BE49-F238E27FC236}">
                <a16:creationId xmlns:a16="http://schemas.microsoft.com/office/drawing/2014/main" id="{85D8AF78-B3DB-39E5-B682-30064CE141D8}"/>
              </a:ext>
            </a:extLst>
          </p:cNvPr>
          <p:cNvSpPr/>
          <p:nvPr userDrawn="1"/>
        </p:nvSpPr>
        <p:spPr bwMode="auto">
          <a:xfrm>
            <a:off x="584200" y="2800952"/>
            <a:ext cx="11018518" cy="375385"/>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886196"/>
            <a:ext cx="11018520" cy="553998"/>
          </a:xfrm>
        </p:spPr>
        <p:txBody>
          <a:bodyPr/>
          <a:lstStyle/>
          <a:p>
            <a:r>
              <a:rPr lang="en-US"/>
              <a:t>Click to edit Master title style</a:t>
            </a:r>
          </a:p>
        </p:txBody>
      </p:sp>
      <p:sp>
        <p:nvSpPr>
          <p:cNvPr id="65" name="Text Placeholder 11">
            <a:extLst>
              <a:ext uri="{FF2B5EF4-FFF2-40B4-BE49-F238E27FC236}">
                <a16:creationId xmlns:a16="http://schemas.microsoft.com/office/drawing/2014/main" id="{C5A9A83D-5331-01A7-C56F-091E337FD3B1}"/>
              </a:ext>
            </a:extLst>
          </p:cNvPr>
          <p:cNvSpPr>
            <a:spLocks noGrp="1"/>
          </p:cNvSpPr>
          <p:nvPr>
            <p:ph type="body" sz="quarter" idx="17" hasCustomPrompt="1"/>
          </p:nvPr>
        </p:nvSpPr>
        <p:spPr>
          <a:xfrm>
            <a:off x="584200" y="506558"/>
            <a:ext cx="4718304" cy="215444"/>
          </a:xfrm>
        </p:spPr>
        <p:txBody>
          <a:bodyPr anchor="t"/>
          <a:lstStyle>
            <a:lvl1pPr marL="0" indent="0">
              <a:spcBef>
                <a:spcPts val="0"/>
              </a:spcBef>
              <a:buNone/>
              <a:defRPr kumimoji="0" lang="en-US" sz="1400" b="1" i="0" u="none" strike="noStrike" kern="1200" cap="all" spc="150" normalizeH="0" baseline="0" dirty="0">
                <a:ln w="3175">
                  <a:noFill/>
                </a:ln>
                <a:solidFill>
                  <a:srgbClr val="14938C"/>
                </a:solidFill>
                <a:effectLst/>
                <a:uLnTx/>
                <a:uFillTx/>
                <a:latin typeface="Segoe UI"/>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text styles</a:t>
            </a:r>
          </a:p>
        </p:txBody>
      </p:sp>
      <p:sp>
        <p:nvSpPr>
          <p:cNvPr id="10" name="Rectangle 9">
            <a:extLst>
              <a:ext uri="{FF2B5EF4-FFF2-40B4-BE49-F238E27FC236}">
                <a16:creationId xmlns:a16="http://schemas.microsoft.com/office/drawing/2014/main" id="{9C83B5C9-785C-7AC3-62A6-83A48BCF1E67}"/>
              </a:ext>
            </a:extLst>
          </p:cNvPr>
          <p:cNvSpPr/>
          <p:nvPr userDrawn="1"/>
        </p:nvSpPr>
        <p:spPr bwMode="auto">
          <a:xfrm>
            <a:off x="584200" y="1769835"/>
            <a:ext cx="11023600" cy="2440518"/>
          </a:xfrm>
          <a:prstGeom prst="rect">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2800" b="0" i="0" u="none" strike="noStrike" kern="1200" cap="none" spc="0" normalizeH="0" baseline="0" noProof="0">
              <a:ln>
                <a:noFill/>
              </a:ln>
              <a:solidFill>
                <a:srgbClr val="000000"/>
              </a:solidFill>
              <a:effectLst/>
              <a:uLnTx/>
              <a:uFillTx/>
              <a:latin typeface="Segoe UI"/>
              <a:ea typeface="Calibri" panose="020F0502020204030204" pitchFamily="34" charset="0"/>
              <a:cs typeface="Segoe UI" panose="020B0502040204020203" pitchFamily="34" charset="0"/>
            </a:endParaRPr>
          </a:p>
        </p:txBody>
      </p:sp>
      <p:cxnSp>
        <p:nvCxnSpPr>
          <p:cNvPr id="21" name="Straight Connector 20">
            <a:extLst>
              <a:ext uri="{FF2B5EF4-FFF2-40B4-BE49-F238E27FC236}">
                <a16:creationId xmlns:a16="http://schemas.microsoft.com/office/drawing/2014/main" id="{44D18AEF-4377-6C7B-629A-93A634751A9E}"/>
              </a:ext>
            </a:extLst>
          </p:cNvPr>
          <p:cNvCxnSpPr>
            <a:cxnSpLocks/>
          </p:cNvCxnSpPr>
          <p:nvPr userDrawn="1"/>
        </p:nvCxnSpPr>
        <p:spPr>
          <a:xfrm>
            <a:off x="8023849" y="4698183"/>
            <a:ext cx="0" cy="1085534"/>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46841CD-F1E6-56AF-A190-F18D7AE88400}"/>
              </a:ext>
            </a:extLst>
          </p:cNvPr>
          <p:cNvCxnSpPr>
            <a:cxnSpLocks/>
          </p:cNvCxnSpPr>
          <p:nvPr userDrawn="1"/>
        </p:nvCxnSpPr>
        <p:spPr>
          <a:xfrm>
            <a:off x="4169739" y="4698183"/>
            <a:ext cx="0" cy="1085534"/>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5" name="Text Placeholder 20">
            <a:extLst>
              <a:ext uri="{FF2B5EF4-FFF2-40B4-BE49-F238E27FC236}">
                <a16:creationId xmlns:a16="http://schemas.microsoft.com/office/drawing/2014/main" id="{322E8D49-B7D0-B59C-0FC9-4D76356D3254}"/>
              </a:ext>
            </a:extLst>
          </p:cNvPr>
          <p:cNvSpPr>
            <a:spLocks noGrp="1"/>
          </p:cNvSpPr>
          <p:nvPr>
            <p:ph type="body" sz="quarter" idx="10" hasCustomPrompt="1"/>
          </p:nvPr>
        </p:nvSpPr>
        <p:spPr>
          <a:xfrm>
            <a:off x="584200" y="6460362"/>
            <a:ext cx="11025188" cy="138499"/>
          </a:xfrm>
        </p:spPr>
        <p:txBody>
          <a:bodyPr anchor="b">
            <a:spAutoFit/>
          </a:bodyPr>
          <a:lstStyle>
            <a:lvl1pPr marL="0" indent="0">
              <a:buNone/>
              <a:defRPr kumimoji="0" lang="en-US" sz="900" b="0" i="0" u="none" strike="noStrike" kern="1200" cap="none" spc="0" normalizeH="0" baseline="0" dirty="0">
                <a:ln>
                  <a:noFill/>
                </a:ln>
                <a:solidFill>
                  <a:schemeClr val="bg1">
                    <a:lumMod val="50000"/>
                  </a:schemeClr>
                </a:solidFill>
                <a:effectLst/>
                <a:uLnTx/>
                <a:uFillTx/>
                <a:latin typeface="+mn-lt"/>
                <a:ea typeface="+mn-ea"/>
                <a:cs typeface="+mn-cs"/>
              </a:defRPr>
            </a:lvl1pPr>
            <a:lvl2pPr>
              <a:defRPr/>
            </a:lvl2pPr>
            <a:lvl3pPr>
              <a:defRPr/>
            </a:lvl3pPr>
            <a:lvl4pPr>
              <a:defRPr/>
            </a:lvl4pPr>
            <a:lvl5pPr>
              <a:defRPr/>
            </a:lvl5pPr>
          </a:lstStyle>
          <a:p>
            <a:pPr marL="228600" marR="0" lvl="0" indent="-228600" algn="l" defTabSz="914400" rtl="0" eaLnBrk="1" fontAlgn="auto" latinLnBrk="0" hangingPunct="1">
              <a:lnSpc>
                <a:spcPct val="100000"/>
              </a:lnSpc>
              <a:spcBef>
                <a:spcPts val="0"/>
              </a:spcBef>
              <a:spcAft>
                <a:spcPts val="0"/>
              </a:spcAft>
              <a:buClrTx/>
              <a:buSzTx/>
              <a:tabLst/>
              <a:defRPr/>
            </a:pPr>
            <a:r>
              <a:rPr lang="en-GB"/>
              <a:t>Add text here</a:t>
            </a:r>
          </a:p>
        </p:txBody>
      </p:sp>
      <p:sp>
        <p:nvSpPr>
          <p:cNvPr id="46" name="Text Placeholder 45">
            <a:extLst>
              <a:ext uri="{FF2B5EF4-FFF2-40B4-BE49-F238E27FC236}">
                <a16:creationId xmlns:a16="http://schemas.microsoft.com/office/drawing/2014/main" id="{0AB7458F-F0CA-4F5E-9E21-8C86D4FA9E7E}"/>
              </a:ext>
            </a:extLst>
          </p:cNvPr>
          <p:cNvSpPr>
            <a:spLocks noGrp="1"/>
          </p:cNvSpPr>
          <p:nvPr>
            <p:ph type="body" sz="quarter" idx="38"/>
          </p:nvPr>
        </p:nvSpPr>
        <p:spPr>
          <a:xfrm>
            <a:off x="584198" y="1769835"/>
            <a:ext cx="11018520" cy="2441448"/>
          </a:xfrm>
        </p:spPr>
        <p:txBody>
          <a:bodyPr lIns="182880" tIns="91440" rIns="182880" bIns="91440" anchor="ctr">
            <a:noAutofit/>
          </a:bodyPr>
          <a:lstStyle>
            <a:lvl1pPr marL="0" indent="0">
              <a:buNone/>
              <a:defRPr>
                <a:solidFill>
                  <a:schemeClr val="tx1"/>
                </a:solidFill>
              </a:defRPr>
            </a:lvl1pPr>
          </a:lstStyle>
          <a:p>
            <a:pPr lvl="0"/>
            <a:r>
              <a:rPr lang="en-US"/>
              <a:t>Click to edit Master text styles</a:t>
            </a:r>
          </a:p>
        </p:txBody>
      </p:sp>
      <p:sp>
        <p:nvSpPr>
          <p:cNvPr id="47" name="Text Placeholder 45">
            <a:extLst>
              <a:ext uri="{FF2B5EF4-FFF2-40B4-BE49-F238E27FC236}">
                <a16:creationId xmlns:a16="http://schemas.microsoft.com/office/drawing/2014/main" id="{46D9D0E8-C2F2-3AC9-AA13-7835A363DB00}"/>
              </a:ext>
            </a:extLst>
          </p:cNvPr>
          <p:cNvSpPr>
            <a:spLocks noGrp="1"/>
          </p:cNvSpPr>
          <p:nvPr>
            <p:ph type="body" sz="quarter" idx="39" hasCustomPrompt="1"/>
          </p:nvPr>
        </p:nvSpPr>
        <p:spPr>
          <a:xfrm>
            <a:off x="584198" y="4456712"/>
            <a:ext cx="3319275" cy="557894"/>
          </a:xfrm>
        </p:spPr>
        <p:txBody>
          <a:bodyPr lIns="0" tIns="0" rIns="0">
            <a:noAutofit/>
          </a:bodyPr>
          <a:lstStyle>
            <a:lvl1pPr marL="0" indent="0">
              <a:buNone/>
              <a:defRPr sz="4000">
                <a:solidFill>
                  <a:srgbClr val="14938C"/>
                </a:solidFill>
                <a:latin typeface="+mj-lt"/>
              </a:defRPr>
            </a:lvl1pPr>
          </a:lstStyle>
          <a:p>
            <a:pPr lvl="0"/>
            <a:r>
              <a:rPr lang="en-US"/>
              <a:t>##</a:t>
            </a:r>
          </a:p>
        </p:txBody>
      </p:sp>
      <p:sp>
        <p:nvSpPr>
          <p:cNvPr id="49" name="Text Placeholder 45">
            <a:extLst>
              <a:ext uri="{FF2B5EF4-FFF2-40B4-BE49-F238E27FC236}">
                <a16:creationId xmlns:a16="http://schemas.microsoft.com/office/drawing/2014/main" id="{E73758C4-F1A3-0FB8-738F-8E2CAC827513}"/>
              </a:ext>
            </a:extLst>
          </p:cNvPr>
          <p:cNvSpPr>
            <a:spLocks noGrp="1"/>
          </p:cNvSpPr>
          <p:nvPr>
            <p:ph type="body" sz="quarter" idx="40"/>
          </p:nvPr>
        </p:nvSpPr>
        <p:spPr>
          <a:xfrm>
            <a:off x="584198" y="5097221"/>
            <a:ext cx="3319275" cy="927035"/>
          </a:xfrm>
        </p:spPr>
        <p:txBody>
          <a:bodyPr lIns="0" tIns="0" rIns="0">
            <a:noAutofit/>
          </a:bodyPr>
          <a:lstStyle>
            <a:lvl1pPr marL="0" indent="0">
              <a:buNone/>
              <a:defRPr sz="2200">
                <a:solidFill>
                  <a:schemeClr val="tx1"/>
                </a:solidFill>
              </a:defRPr>
            </a:lvl1pPr>
          </a:lstStyle>
          <a:p>
            <a:pPr lvl="0"/>
            <a:r>
              <a:rPr lang="en-US"/>
              <a:t>Click to edit Master text styles</a:t>
            </a:r>
          </a:p>
        </p:txBody>
      </p:sp>
      <p:sp>
        <p:nvSpPr>
          <p:cNvPr id="52" name="Text Placeholder 45">
            <a:extLst>
              <a:ext uri="{FF2B5EF4-FFF2-40B4-BE49-F238E27FC236}">
                <a16:creationId xmlns:a16="http://schemas.microsoft.com/office/drawing/2014/main" id="{33EBE6C3-1FF9-8EB2-BAEF-B086E610EF32}"/>
              </a:ext>
            </a:extLst>
          </p:cNvPr>
          <p:cNvSpPr>
            <a:spLocks noGrp="1"/>
          </p:cNvSpPr>
          <p:nvPr>
            <p:ph type="body" sz="quarter" idx="41" hasCustomPrompt="1"/>
          </p:nvPr>
        </p:nvSpPr>
        <p:spPr>
          <a:xfrm>
            <a:off x="4436362" y="4456712"/>
            <a:ext cx="3319275" cy="557894"/>
          </a:xfrm>
        </p:spPr>
        <p:txBody>
          <a:bodyPr lIns="0" tIns="0" rIns="0">
            <a:noAutofit/>
          </a:bodyPr>
          <a:lstStyle>
            <a:lvl1pPr marL="0" indent="0">
              <a:buNone/>
              <a:defRPr sz="4000">
                <a:solidFill>
                  <a:srgbClr val="14938C"/>
                </a:solidFill>
                <a:latin typeface="+mj-lt"/>
              </a:defRPr>
            </a:lvl1pPr>
          </a:lstStyle>
          <a:p>
            <a:pPr lvl="0"/>
            <a:r>
              <a:rPr lang="en-US"/>
              <a:t>##</a:t>
            </a:r>
          </a:p>
        </p:txBody>
      </p:sp>
      <p:sp>
        <p:nvSpPr>
          <p:cNvPr id="53" name="Text Placeholder 45">
            <a:extLst>
              <a:ext uri="{FF2B5EF4-FFF2-40B4-BE49-F238E27FC236}">
                <a16:creationId xmlns:a16="http://schemas.microsoft.com/office/drawing/2014/main" id="{3A06A2B6-8AAF-2710-ABF6-86F4CE4F425B}"/>
              </a:ext>
            </a:extLst>
          </p:cNvPr>
          <p:cNvSpPr>
            <a:spLocks noGrp="1"/>
          </p:cNvSpPr>
          <p:nvPr>
            <p:ph type="body" sz="quarter" idx="42"/>
          </p:nvPr>
        </p:nvSpPr>
        <p:spPr>
          <a:xfrm>
            <a:off x="4436362" y="5097221"/>
            <a:ext cx="3319275" cy="927035"/>
          </a:xfrm>
        </p:spPr>
        <p:txBody>
          <a:bodyPr lIns="0" tIns="0" rIns="0">
            <a:noAutofit/>
          </a:bodyPr>
          <a:lstStyle>
            <a:lvl1pPr marL="0" indent="0">
              <a:buNone/>
              <a:defRPr sz="2200">
                <a:solidFill>
                  <a:schemeClr val="tx1"/>
                </a:solidFill>
              </a:defRPr>
            </a:lvl1pPr>
          </a:lstStyle>
          <a:p>
            <a:pPr lvl="0"/>
            <a:r>
              <a:rPr lang="en-US"/>
              <a:t>Click to edit Master text styles</a:t>
            </a:r>
          </a:p>
        </p:txBody>
      </p:sp>
      <p:sp>
        <p:nvSpPr>
          <p:cNvPr id="54" name="Text Placeholder 45">
            <a:extLst>
              <a:ext uri="{FF2B5EF4-FFF2-40B4-BE49-F238E27FC236}">
                <a16:creationId xmlns:a16="http://schemas.microsoft.com/office/drawing/2014/main" id="{D473A9E8-1948-D60C-1734-9E202FA6ED0F}"/>
              </a:ext>
            </a:extLst>
          </p:cNvPr>
          <p:cNvSpPr>
            <a:spLocks noGrp="1"/>
          </p:cNvSpPr>
          <p:nvPr>
            <p:ph type="body" sz="quarter" idx="43" hasCustomPrompt="1"/>
          </p:nvPr>
        </p:nvSpPr>
        <p:spPr>
          <a:xfrm>
            <a:off x="8290113" y="4456712"/>
            <a:ext cx="3319275" cy="557894"/>
          </a:xfrm>
        </p:spPr>
        <p:txBody>
          <a:bodyPr lIns="0" tIns="0" rIns="0">
            <a:noAutofit/>
          </a:bodyPr>
          <a:lstStyle>
            <a:lvl1pPr marL="0" indent="0">
              <a:buNone/>
              <a:defRPr sz="4000">
                <a:solidFill>
                  <a:srgbClr val="14938C"/>
                </a:solidFill>
                <a:latin typeface="+mj-lt"/>
              </a:defRPr>
            </a:lvl1pPr>
          </a:lstStyle>
          <a:p>
            <a:pPr lvl="0"/>
            <a:r>
              <a:rPr lang="en-US"/>
              <a:t>##</a:t>
            </a:r>
          </a:p>
        </p:txBody>
      </p:sp>
      <p:sp>
        <p:nvSpPr>
          <p:cNvPr id="55" name="Text Placeholder 45">
            <a:extLst>
              <a:ext uri="{FF2B5EF4-FFF2-40B4-BE49-F238E27FC236}">
                <a16:creationId xmlns:a16="http://schemas.microsoft.com/office/drawing/2014/main" id="{D26D42E3-52BC-0E65-5892-E61493D41945}"/>
              </a:ext>
            </a:extLst>
          </p:cNvPr>
          <p:cNvSpPr>
            <a:spLocks noGrp="1"/>
          </p:cNvSpPr>
          <p:nvPr>
            <p:ph type="body" sz="quarter" idx="44"/>
          </p:nvPr>
        </p:nvSpPr>
        <p:spPr>
          <a:xfrm>
            <a:off x="8290113" y="5097221"/>
            <a:ext cx="3319275" cy="927035"/>
          </a:xfrm>
        </p:spPr>
        <p:txBody>
          <a:bodyPr lIns="0" tIns="0" rIns="0">
            <a:noAutofit/>
          </a:bodyPr>
          <a:lstStyle>
            <a:lvl1pPr marL="0" indent="0">
              <a:buNone/>
              <a:defRPr sz="2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267792384"/>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Business Impact">
    <p:spTree>
      <p:nvGrpSpPr>
        <p:cNvPr id="1" name=""/>
        <p:cNvGrpSpPr/>
        <p:nvPr/>
      </p:nvGrpSpPr>
      <p:grpSpPr>
        <a:xfrm>
          <a:off x="0" y="0"/>
          <a:ext cx="0" cy="0"/>
          <a:chOff x="0" y="0"/>
          <a:chExt cx="0" cy="0"/>
        </a:xfrm>
      </p:grpSpPr>
      <p:sp>
        <p:nvSpPr>
          <p:cNvPr id="3" name="Rectangle: Top Corners Rounded 2">
            <a:extLst>
              <a:ext uri="{FF2B5EF4-FFF2-40B4-BE49-F238E27FC236}">
                <a16:creationId xmlns:a16="http://schemas.microsoft.com/office/drawing/2014/main" id="{C49E777D-77AE-6C9F-78EB-57FE423DCD21}"/>
              </a:ext>
            </a:extLst>
          </p:cNvPr>
          <p:cNvSpPr/>
          <p:nvPr userDrawn="1"/>
        </p:nvSpPr>
        <p:spPr bwMode="auto">
          <a:xfrm rot="10800000">
            <a:off x="5850946"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4" name="Rectangle: Top Corners Rounded 3">
            <a:extLst>
              <a:ext uri="{FF2B5EF4-FFF2-40B4-BE49-F238E27FC236}">
                <a16:creationId xmlns:a16="http://schemas.microsoft.com/office/drawing/2014/main" id="{AA36565A-CC06-8390-77CC-2538A936107E}"/>
              </a:ext>
            </a:extLst>
          </p:cNvPr>
          <p:cNvSpPr/>
          <p:nvPr userDrawn="1"/>
        </p:nvSpPr>
        <p:spPr bwMode="auto">
          <a:xfrm rot="10800000">
            <a:off x="7914477"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5" name="Rectangle: Top Corners Rounded 4">
            <a:extLst>
              <a:ext uri="{FF2B5EF4-FFF2-40B4-BE49-F238E27FC236}">
                <a16:creationId xmlns:a16="http://schemas.microsoft.com/office/drawing/2014/main" id="{869B36D9-3315-FDE0-EDE0-E25464CBBE10}"/>
              </a:ext>
            </a:extLst>
          </p:cNvPr>
          <p:cNvSpPr/>
          <p:nvPr userDrawn="1"/>
        </p:nvSpPr>
        <p:spPr bwMode="auto">
          <a:xfrm rot="10800000">
            <a:off x="9978008"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6" name="Freeform: Shape 5">
            <a:extLst>
              <a:ext uri="{FF2B5EF4-FFF2-40B4-BE49-F238E27FC236}">
                <a16:creationId xmlns:a16="http://schemas.microsoft.com/office/drawing/2014/main" id="{0E9AE189-67A7-1D71-43B6-11B627D5D0B9}"/>
              </a:ext>
            </a:extLst>
          </p:cNvPr>
          <p:cNvSpPr/>
          <p:nvPr userDrawn="1"/>
        </p:nvSpPr>
        <p:spPr bwMode="auto">
          <a:xfrm rot="10800000">
            <a:off x="5457824" y="2052318"/>
            <a:ext cx="160569" cy="160569"/>
          </a:xfrm>
          <a:custGeom>
            <a:avLst/>
            <a:gdLst>
              <a:gd name="connsiteX0" fmla="*/ 160569 w 160569"/>
              <a:gd name="connsiteY0" fmla="*/ 160569 h 160569"/>
              <a:gd name="connsiteX1" fmla="*/ 0 w 160569"/>
              <a:gd name="connsiteY1" fmla="*/ 160569 h 160569"/>
              <a:gd name="connsiteX2" fmla="*/ 160569 w 160569"/>
              <a:gd name="connsiteY2" fmla="*/ 0 h 160569"/>
            </a:gdLst>
            <a:ahLst/>
            <a:cxnLst>
              <a:cxn ang="0">
                <a:pos x="connsiteX0" y="connsiteY0"/>
              </a:cxn>
              <a:cxn ang="0">
                <a:pos x="connsiteX1" y="connsiteY1"/>
              </a:cxn>
              <a:cxn ang="0">
                <a:pos x="connsiteX2" y="connsiteY2"/>
              </a:cxn>
            </a:cxnLst>
            <a:rect l="l" t="t" r="r" b="b"/>
            <a:pathLst>
              <a:path w="160569" h="160569">
                <a:moveTo>
                  <a:pt x="160569" y="160569"/>
                </a:moveTo>
                <a:lnTo>
                  <a:pt x="0" y="160569"/>
                </a:lnTo>
                <a:cubicBezTo>
                  <a:pt x="88680" y="160569"/>
                  <a:pt x="160569" y="88680"/>
                  <a:pt x="160569" y="0"/>
                </a:cubicBez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ABFCD77F-66E4-830A-7E78-B5926A97FDE2}"/>
              </a:ext>
            </a:extLst>
          </p:cNvPr>
          <p:cNvSpPr/>
          <p:nvPr userDrawn="1"/>
        </p:nvSpPr>
        <p:spPr bwMode="auto">
          <a:xfrm rot="10800000" flipH="1">
            <a:off x="262405" y="1741711"/>
            <a:ext cx="11929593" cy="31060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Rectangle: Single Corner Rounded 7">
            <a:extLst>
              <a:ext uri="{FF2B5EF4-FFF2-40B4-BE49-F238E27FC236}">
                <a16:creationId xmlns:a16="http://schemas.microsoft.com/office/drawing/2014/main" id="{9574F7C6-0567-14AA-0BD5-42726AB6A14B}"/>
              </a:ext>
            </a:extLst>
          </p:cNvPr>
          <p:cNvSpPr/>
          <p:nvPr userDrawn="1"/>
        </p:nvSpPr>
        <p:spPr bwMode="auto">
          <a:xfrm rot="10800000" flipH="1">
            <a:off x="-1" y="1741709"/>
            <a:ext cx="5457825" cy="4916265"/>
          </a:xfrm>
          <a:prstGeom prst="round1Rect">
            <a:avLst>
              <a:gd name="adj" fmla="val 327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cxnSp>
        <p:nvCxnSpPr>
          <p:cNvPr id="11" name="Straight Connector 10">
            <a:extLst>
              <a:ext uri="{FF2B5EF4-FFF2-40B4-BE49-F238E27FC236}">
                <a16:creationId xmlns:a16="http://schemas.microsoft.com/office/drawing/2014/main" id="{81B4D7F2-B773-83FD-029A-DA9738372797}"/>
              </a:ext>
            </a:extLst>
          </p:cNvPr>
          <p:cNvCxnSpPr>
            <a:cxnSpLocks/>
          </p:cNvCxnSpPr>
          <p:nvPr userDrawn="1"/>
        </p:nvCxnSpPr>
        <p:spPr>
          <a:xfrm>
            <a:off x="7629127" y="3991294"/>
            <a:ext cx="0" cy="2285681"/>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Arrow: Bent 11">
            <a:extLst>
              <a:ext uri="{FF2B5EF4-FFF2-40B4-BE49-F238E27FC236}">
                <a16:creationId xmlns:a16="http://schemas.microsoft.com/office/drawing/2014/main" id="{1AC745DE-0C69-96FE-E9AE-027389F0BBFA}"/>
              </a:ext>
            </a:extLst>
          </p:cNvPr>
          <p:cNvSpPr/>
          <p:nvPr userDrawn="1"/>
        </p:nvSpPr>
        <p:spPr bwMode="auto">
          <a:xfrm rot="5400000" flipH="1">
            <a:off x="512440" y="1712591"/>
            <a:ext cx="4432937" cy="5457830"/>
          </a:xfrm>
          <a:prstGeom prst="bentArrow">
            <a:avLst>
              <a:gd name="adj1" fmla="val 25000"/>
              <a:gd name="adj2" fmla="val 0"/>
              <a:gd name="adj3" fmla="val 25000"/>
              <a:gd name="adj4" fmla="val 3807"/>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Arrow: Bent 12">
            <a:extLst>
              <a:ext uri="{FF2B5EF4-FFF2-40B4-BE49-F238E27FC236}">
                <a16:creationId xmlns:a16="http://schemas.microsoft.com/office/drawing/2014/main" id="{76018BE7-A988-6E23-771E-5D6851766898}"/>
              </a:ext>
            </a:extLst>
          </p:cNvPr>
          <p:cNvSpPr/>
          <p:nvPr userDrawn="1"/>
        </p:nvSpPr>
        <p:spPr bwMode="auto">
          <a:xfrm rot="16200000" flipH="1">
            <a:off x="7483794" y="26353"/>
            <a:ext cx="2682240" cy="6734181"/>
          </a:xfrm>
          <a:prstGeom prst="bentArrow">
            <a:avLst>
              <a:gd name="adj1" fmla="val 25000"/>
              <a:gd name="adj2" fmla="val 0"/>
              <a:gd name="adj3" fmla="val 25000"/>
              <a:gd name="adj4" fmla="val 5935"/>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C1C5EC6-742E-183C-3DBA-BB6275896828}"/>
              </a:ext>
            </a:extLst>
          </p:cNvPr>
          <p:cNvSpPr/>
          <p:nvPr userDrawn="1"/>
        </p:nvSpPr>
        <p:spPr bwMode="auto">
          <a:xfrm rot="10800000" flipH="1">
            <a:off x="-1" y="1741707"/>
            <a:ext cx="12191999" cy="991967"/>
          </a:xfrm>
          <a:custGeom>
            <a:avLst/>
            <a:gdLst>
              <a:gd name="connsiteX0" fmla="*/ 0 w 12191999"/>
              <a:gd name="connsiteY0" fmla="*/ 991967 h 991967"/>
              <a:gd name="connsiteX1" fmla="*/ 5276851 w 12191999"/>
              <a:gd name="connsiteY1" fmla="*/ 991967 h 991967"/>
              <a:gd name="connsiteX2" fmla="*/ 5276851 w 12191999"/>
              <a:gd name="connsiteY2" fmla="*/ 991964 h 991967"/>
              <a:gd name="connsiteX3" fmla="*/ 12191999 w 12191999"/>
              <a:gd name="connsiteY3" fmla="*/ 991964 h 991967"/>
              <a:gd name="connsiteX4" fmla="*/ 12191999 w 12191999"/>
              <a:gd name="connsiteY4" fmla="*/ 860778 h 991967"/>
              <a:gd name="connsiteX5" fmla="*/ 5539243 w 12191999"/>
              <a:gd name="connsiteY5" fmla="*/ 860778 h 991967"/>
              <a:gd name="connsiteX6" fmla="*/ 5461225 w 12191999"/>
              <a:gd name="connsiteY6" fmla="*/ 848983 h 991967"/>
              <a:gd name="connsiteX7" fmla="*/ 5297470 w 12191999"/>
              <a:gd name="connsiteY7" fmla="*/ 700514 h 991967"/>
              <a:gd name="connsiteX8" fmla="*/ 5276851 w 12191999"/>
              <a:gd name="connsiteY8" fmla="*/ 598383 h 991967"/>
              <a:gd name="connsiteX9" fmla="*/ 5276851 w 12191999"/>
              <a:gd name="connsiteY9" fmla="*/ 165331 h 991967"/>
              <a:gd name="connsiteX10" fmla="*/ 5111520 w 12191999"/>
              <a:gd name="connsiteY10" fmla="*/ 0 h 991967"/>
              <a:gd name="connsiteX11" fmla="*/ 0 w 12191999"/>
              <a:gd name="connsiteY11" fmla="*/ 0 h 99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1999" h="991967">
                <a:moveTo>
                  <a:pt x="0" y="991967"/>
                </a:moveTo>
                <a:lnTo>
                  <a:pt x="5276851" y="991967"/>
                </a:lnTo>
                <a:lnTo>
                  <a:pt x="5276851" y="991964"/>
                </a:lnTo>
                <a:lnTo>
                  <a:pt x="12191999" y="991964"/>
                </a:lnTo>
                <a:lnTo>
                  <a:pt x="12191999" y="860778"/>
                </a:lnTo>
                <a:lnTo>
                  <a:pt x="5539243" y="860778"/>
                </a:lnTo>
                <a:lnTo>
                  <a:pt x="5461225" y="848983"/>
                </a:lnTo>
                <a:cubicBezTo>
                  <a:pt x="5387274" y="825982"/>
                  <a:pt x="5327347" y="771150"/>
                  <a:pt x="5297470" y="700514"/>
                </a:cubicBezTo>
                <a:lnTo>
                  <a:pt x="5276851" y="598383"/>
                </a:lnTo>
                <a:lnTo>
                  <a:pt x="5276851" y="165331"/>
                </a:lnTo>
                <a:cubicBezTo>
                  <a:pt x="5276851" y="74021"/>
                  <a:pt x="5202830" y="0"/>
                  <a:pt x="5111520" y="0"/>
                </a:cubicBezTo>
                <a:lnTo>
                  <a:pt x="0" y="0"/>
                </a:lnTo>
                <a:close/>
              </a:path>
            </a:pathLst>
          </a:cu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Rectangle 14">
            <a:extLst>
              <a:ext uri="{FF2B5EF4-FFF2-40B4-BE49-F238E27FC236}">
                <a16:creationId xmlns:a16="http://schemas.microsoft.com/office/drawing/2014/main" id="{46327B1B-E882-0494-C1E6-B81863529C68}"/>
              </a:ext>
            </a:extLst>
          </p:cNvPr>
          <p:cNvSpPr/>
          <p:nvPr userDrawn="1"/>
        </p:nvSpPr>
        <p:spPr bwMode="auto">
          <a:xfrm>
            <a:off x="-7" y="1"/>
            <a:ext cx="12192006" cy="1741713"/>
          </a:xfrm>
          <a:prstGeom prst="rect">
            <a:avLst/>
          </a:prstGeom>
          <a:solidFill>
            <a:schemeClr val="bg1"/>
          </a:solidFill>
          <a:ln w="15875">
            <a:noFill/>
            <a:headEnd type="none" w="med" len="med"/>
            <a:tailEnd type="none" w="med" len="med"/>
          </a:ln>
          <a:effectLst>
            <a:outerShdw blurRad="63500" sx="102000" sy="102000" algn="ctr" rotWithShape="0">
              <a:schemeClr val="tx1">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19" name="Oval 18">
            <a:extLst>
              <a:ext uri="{FF2B5EF4-FFF2-40B4-BE49-F238E27FC236}">
                <a16:creationId xmlns:a16="http://schemas.microsoft.com/office/drawing/2014/main" id="{BDA3D19A-3F82-7B69-BB87-376F70892A58}"/>
              </a:ext>
            </a:extLst>
          </p:cNvPr>
          <p:cNvSpPr/>
          <p:nvPr userDrawn="1"/>
        </p:nvSpPr>
        <p:spPr bwMode="auto">
          <a:xfrm>
            <a:off x="8025382"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4B4A2395-E8B5-44C6-5D16-BB3100547C3A}"/>
              </a:ext>
            </a:extLst>
          </p:cNvPr>
          <p:cNvSpPr/>
          <p:nvPr userDrawn="1"/>
        </p:nvSpPr>
        <p:spPr bwMode="auto">
          <a:xfrm>
            <a:off x="10088913"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2" name="Oval 21">
            <a:extLst>
              <a:ext uri="{FF2B5EF4-FFF2-40B4-BE49-F238E27FC236}">
                <a16:creationId xmlns:a16="http://schemas.microsoft.com/office/drawing/2014/main" id="{2930AEBB-0B3D-35AA-14A4-092156B9EABD}"/>
              </a:ext>
            </a:extLst>
          </p:cNvPr>
          <p:cNvSpPr/>
          <p:nvPr userDrawn="1"/>
        </p:nvSpPr>
        <p:spPr bwMode="auto">
          <a:xfrm>
            <a:off x="5961851"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cxnSp>
        <p:nvCxnSpPr>
          <p:cNvPr id="23" name="Straight Connector 22">
            <a:extLst>
              <a:ext uri="{FF2B5EF4-FFF2-40B4-BE49-F238E27FC236}">
                <a16:creationId xmlns:a16="http://schemas.microsoft.com/office/drawing/2014/main" id="{D7C550B8-64D2-D849-9036-FFF8E6366AE2}"/>
              </a:ext>
            </a:extLst>
          </p:cNvPr>
          <p:cNvCxnSpPr>
            <a:cxnSpLocks/>
          </p:cNvCxnSpPr>
          <p:nvPr userDrawn="1"/>
        </p:nvCxnSpPr>
        <p:spPr>
          <a:xfrm>
            <a:off x="9692658" y="3991294"/>
            <a:ext cx="0" cy="2276156"/>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886196"/>
            <a:ext cx="11018520" cy="553998"/>
          </a:xfrm>
        </p:spPr>
        <p:txBody>
          <a:bodyPr/>
          <a:lstStyle/>
          <a:p>
            <a:r>
              <a:rPr lang="en-US"/>
              <a:t>Click to edit Master title style</a:t>
            </a:r>
          </a:p>
        </p:txBody>
      </p:sp>
      <p:sp>
        <p:nvSpPr>
          <p:cNvPr id="64" name="Text Placeholder 11">
            <a:extLst>
              <a:ext uri="{FF2B5EF4-FFF2-40B4-BE49-F238E27FC236}">
                <a16:creationId xmlns:a16="http://schemas.microsoft.com/office/drawing/2014/main" id="{455F6BBA-1284-8D0A-5612-5126F0347F91}"/>
              </a:ext>
            </a:extLst>
          </p:cNvPr>
          <p:cNvSpPr>
            <a:spLocks noGrp="1"/>
          </p:cNvSpPr>
          <p:nvPr>
            <p:ph type="body" sz="quarter" idx="16" hasCustomPrompt="1"/>
          </p:nvPr>
        </p:nvSpPr>
        <p:spPr>
          <a:xfrm>
            <a:off x="584200" y="2906340"/>
            <a:ext cx="4718304" cy="400110"/>
          </a:xfrm>
        </p:spPr>
        <p:txBody>
          <a:bodyPr anchor="t"/>
          <a:lstStyle>
            <a:lvl1pPr marL="0" indent="0">
              <a:spcBef>
                <a:spcPts val="0"/>
              </a:spcBef>
              <a:buNone/>
              <a:defRPr kumimoji="0" lang="en-US" sz="2600" b="0" i="0" u="none" strike="noStrike" kern="1200" cap="none" spc="0" normalizeH="0" baseline="0" dirty="0">
                <a:ln>
                  <a:noFill/>
                </a:ln>
                <a:solidFill>
                  <a:srgbClr val="000000"/>
                </a:solidFill>
                <a:effectLst/>
                <a:uLnTx/>
                <a:uFillTx/>
                <a:latin typeface="Segoe UI"/>
                <a:ea typeface="Calibri" panose="020F0502020204030204" pitchFamily="34" charset="0"/>
                <a:cs typeface="Segoe UI"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65" name="Text Placeholder 11">
            <a:extLst>
              <a:ext uri="{FF2B5EF4-FFF2-40B4-BE49-F238E27FC236}">
                <a16:creationId xmlns:a16="http://schemas.microsoft.com/office/drawing/2014/main" id="{C5A9A83D-5331-01A7-C56F-091E337FD3B1}"/>
              </a:ext>
            </a:extLst>
          </p:cNvPr>
          <p:cNvSpPr>
            <a:spLocks noGrp="1"/>
          </p:cNvSpPr>
          <p:nvPr>
            <p:ph type="body" sz="quarter" idx="17" hasCustomPrompt="1"/>
          </p:nvPr>
        </p:nvSpPr>
        <p:spPr>
          <a:xfrm>
            <a:off x="584200" y="506558"/>
            <a:ext cx="4718304" cy="215444"/>
          </a:xfrm>
        </p:spPr>
        <p:txBody>
          <a:bodyPr anchor="t"/>
          <a:lstStyle>
            <a:lvl1pPr marL="0" indent="0">
              <a:spcBef>
                <a:spcPts val="0"/>
              </a:spcBef>
              <a:buNone/>
              <a:defRPr kumimoji="0" lang="en-US" sz="1400" b="1" i="0" u="none" strike="noStrike" kern="1200" cap="all" spc="150" normalizeH="0" baseline="0" dirty="0">
                <a:ln w="3175">
                  <a:noFill/>
                </a:ln>
                <a:solidFill>
                  <a:srgbClr val="14938C"/>
                </a:solidFill>
                <a:effectLst/>
                <a:uLnTx/>
                <a:uFillTx/>
                <a:latin typeface="Segoe UI"/>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text styles</a:t>
            </a:r>
          </a:p>
        </p:txBody>
      </p:sp>
      <p:sp>
        <p:nvSpPr>
          <p:cNvPr id="66" name="Text Placeholder 11">
            <a:extLst>
              <a:ext uri="{FF2B5EF4-FFF2-40B4-BE49-F238E27FC236}">
                <a16:creationId xmlns:a16="http://schemas.microsoft.com/office/drawing/2014/main" id="{F0F886B2-385B-AAF3-4752-63C8FC93625F}"/>
              </a:ext>
            </a:extLst>
          </p:cNvPr>
          <p:cNvSpPr>
            <a:spLocks noGrp="1"/>
          </p:cNvSpPr>
          <p:nvPr>
            <p:ph type="body" sz="quarter" idx="18" hasCustomPrompt="1"/>
          </p:nvPr>
        </p:nvSpPr>
        <p:spPr>
          <a:xfrm>
            <a:off x="6036574"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7" name="Text Placeholder 11">
            <a:extLst>
              <a:ext uri="{FF2B5EF4-FFF2-40B4-BE49-F238E27FC236}">
                <a16:creationId xmlns:a16="http://schemas.microsoft.com/office/drawing/2014/main" id="{792C0778-6740-A2F2-D9D6-401050247AF5}"/>
              </a:ext>
            </a:extLst>
          </p:cNvPr>
          <p:cNvSpPr>
            <a:spLocks noGrp="1"/>
          </p:cNvSpPr>
          <p:nvPr>
            <p:ph type="body" sz="quarter" idx="19" hasCustomPrompt="1"/>
          </p:nvPr>
        </p:nvSpPr>
        <p:spPr>
          <a:xfrm>
            <a:off x="8100105"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0" name="Text Placeholder 11">
            <a:extLst>
              <a:ext uri="{FF2B5EF4-FFF2-40B4-BE49-F238E27FC236}">
                <a16:creationId xmlns:a16="http://schemas.microsoft.com/office/drawing/2014/main" id="{77A320B2-09D0-2808-D1DA-9D2CDE42A4DC}"/>
              </a:ext>
            </a:extLst>
          </p:cNvPr>
          <p:cNvSpPr>
            <a:spLocks noGrp="1"/>
          </p:cNvSpPr>
          <p:nvPr>
            <p:ph type="body" sz="quarter" idx="20" hasCustomPrompt="1"/>
          </p:nvPr>
        </p:nvSpPr>
        <p:spPr>
          <a:xfrm>
            <a:off x="10163636"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1" name="Text Placeholder 11">
            <a:extLst>
              <a:ext uri="{FF2B5EF4-FFF2-40B4-BE49-F238E27FC236}">
                <a16:creationId xmlns:a16="http://schemas.microsoft.com/office/drawing/2014/main" id="{BF26DCBC-28FD-8577-EDBA-69DF87E05D4D}"/>
              </a:ext>
            </a:extLst>
          </p:cNvPr>
          <p:cNvSpPr>
            <a:spLocks noGrp="1"/>
          </p:cNvSpPr>
          <p:nvPr>
            <p:ph type="body" sz="quarter" idx="21" hasCustomPrompt="1"/>
          </p:nvPr>
        </p:nvSpPr>
        <p:spPr>
          <a:xfrm>
            <a:off x="5715000"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2" name="Text Placeholder 11">
            <a:extLst>
              <a:ext uri="{FF2B5EF4-FFF2-40B4-BE49-F238E27FC236}">
                <a16:creationId xmlns:a16="http://schemas.microsoft.com/office/drawing/2014/main" id="{F5765622-D82E-D4A9-DC62-8D7CEC03AF2A}"/>
              </a:ext>
            </a:extLst>
          </p:cNvPr>
          <p:cNvSpPr>
            <a:spLocks noGrp="1"/>
          </p:cNvSpPr>
          <p:nvPr>
            <p:ph type="body" sz="quarter" idx="22" hasCustomPrompt="1"/>
          </p:nvPr>
        </p:nvSpPr>
        <p:spPr>
          <a:xfrm>
            <a:off x="7778461"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3" name="Text Placeholder 11">
            <a:extLst>
              <a:ext uri="{FF2B5EF4-FFF2-40B4-BE49-F238E27FC236}">
                <a16:creationId xmlns:a16="http://schemas.microsoft.com/office/drawing/2014/main" id="{5D1FA0D8-1182-6252-22FC-8FADE3303179}"/>
              </a:ext>
            </a:extLst>
          </p:cNvPr>
          <p:cNvSpPr>
            <a:spLocks noGrp="1"/>
          </p:cNvSpPr>
          <p:nvPr>
            <p:ph type="body" sz="quarter" idx="23" hasCustomPrompt="1"/>
          </p:nvPr>
        </p:nvSpPr>
        <p:spPr>
          <a:xfrm>
            <a:off x="9841991"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4" name="Text Placeholder 20">
            <a:extLst>
              <a:ext uri="{FF2B5EF4-FFF2-40B4-BE49-F238E27FC236}">
                <a16:creationId xmlns:a16="http://schemas.microsoft.com/office/drawing/2014/main" id="{270BC17B-5220-3D25-2332-C72C0C6B9881}"/>
              </a:ext>
            </a:extLst>
          </p:cNvPr>
          <p:cNvSpPr>
            <a:spLocks noGrp="1"/>
          </p:cNvSpPr>
          <p:nvPr>
            <p:ph type="body" sz="quarter" idx="10" hasCustomPrompt="1"/>
          </p:nvPr>
        </p:nvSpPr>
        <p:spPr>
          <a:xfrm>
            <a:off x="5715000" y="6460362"/>
            <a:ext cx="5891779" cy="138499"/>
          </a:xfrm>
        </p:spPr>
        <p:txBody>
          <a:bodyPr wrap="square" anchor="b">
            <a:spAutoFit/>
          </a:bodyPr>
          <a:lstStyle>
            <a:lvl1pPr marL="0" indent="0">
              <a:buNone/>
              <a:defRPr kumimoji="0" lang="en-US" sz="900" b="0" i="0" u="none" strike="noStrike" kern="1200" cap="none" spc="0" normalizeH="0" baseline="0" dirty="0">
                <a:ln>
                  <a:noFill/>
                </a:ln>
                <a:solidFill>
                  <a:schemeClr val="bg1">
                    <a:lumMod val="50000"/>
                  </a:schemeClr>
                </a:solidFill>
                <a:effectLst/>
                <a:uLnTx/>
                <a:uFillTx/>
                <a:latin typeface="+mn-lt"/>
                <a:ea typeface="+mn-ea"/>
                <a:cs typeface="+mn-cs"/>
              </a:defRPr>
            </a:lvl1pPr>
            <a:lvl2pPr>
              <a:defRPr/>
            </a:lvl2pPr>
            <a:lvl3pPr>
              <a:defRPr/>
            </a:lvl3pPr>
            <a:lvl4pPr>
              <a:defRPr/>
            </a:lvl4pPr>
            <a:lvl5pPr>
              <a:defRPr/>
            </a:lvl5pPr>
          </a:lstStyle>
          <a:p>
            <a:pPr marL="228600" marR="0" lvl="0" indent="-228600" algn="l" defTabSz="914400" rtl="0" eaLnBrk="1" fontAlgn="auto" latinLnBrk="0" hangingPunct="1">
              <a:lnSpc>
                <a:spcPct val="100000"/>
              </a:lnSpc>
              <a:spcBef>
                <a:spcPts val="0"/>
              </a:spcBef>
              <a:spcAft>
                <a:spcPts val="0"/>
              </a:spcAft>
              <a:buClrTx/>
              <a:buSzTx/>
              <a:tabLst/>
              <a:defRPr/>
            </a:pPr>
            <a:r>
              <a:rPr lang="en-GB"/>
              <a:t>Add text here</a:t>
            </a:r>
          </a:p>
        </p:txBody>
      </p:sp>
      <p:sp>
        <p:nvSpPr>
          <p:cNvPr id="96" name="Picture Placeholder 56">
            <a:extLst>
              <a:ext uri="{FF2B5EF4-FFF2-40B4-BE49-F238E27FC236}">
                <a16:creationId xmlns:a16="http://schemas.microsoft.com/office/drawing/2014/main" id="{14A7F814-0638-C991-BC38-DD544463328C}"/>
              </a:ext>
            </a:extLst>
          </p:cNvPr>
          <p:cNvSpPr>
            <a:spLocks noGrp="1"/>
          </p:cNvSpPr>
          <p:nvPr>
            <p:ph type="pic" sz="quarter" idx="25" hasCustomPrompt="1"/>
          </p:nvPr>
        </p:nvSpPr>
        <p:spPr>
          <a:xfrm>
            <a:off x="6183321"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
        <p:nvSpPr>
          <p:cNvPr id="97" name="Picture Placeholder 56">
            <a:extLst>
              <a:ext uri="{FF2B5EF4-FFF2-40B4-BE49-F238E27FC236}">
                <a16:creationId xmlns:a16="http://schemas.microsoft.com/office/drawing/2014/main" id="{E119EA91-FE27-B7EC-21E6-9631DC496F90}"/>
              </a:ext>
            </a:extLst>
          </p:cNvPr>
          <p:cNvSpPr>
            <a:spLocks noGrp="1"/>
          </p:cNvSpPr>
          <p:nvPr>
            <p:ph type="pic" sz="quarter" idx="26" hasCustomPrompt="1"/>
          </p:nvPr>
        </p:nvSpPr>
        <p:spPr>
          <a:xfrm>
            <a:off x="8246782"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
        <p:nvSpPr>
          <p:cNvPr id="98" name="Picture Placeholder 56">
            <a:extLst>
              <a:ext uri="{FF2B5EF4-FFF2-40B4-BE49-F238E27FC236}">
                <a16:creationId xmlns:a16="http://schemas.microsoft.com/office/drawing/2014/main" id="{DA9B98A4-4886-A658-2638-E1EBA92CDCE3}"/>
              </a:ext>
            </a:extLst>
          </p:cNvPr>
          <p:cNvSpPr>
            <a:spLocks noGrp="1"/>
          </p:cNvSpPr>
          <p:nvPr>
            <p:ph type="pic" sz="quarter" idx="27" hasCustomPrompt="1"/>
          </p:nvPr>
        </p:nvSpPr>
        <p:spPr>
          <a:xfrm>
            <a:off x="10310312"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Tree>
    <p:extLst>
      <p:ext uri="{BB962C8B-B14F-4D97-AF65-F5344CB8AC3E}">
        <p14:creationId xmlns:p14="http://schemas.microsoft.com/office/powerpoint/2010/main" val="73443536"/>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Arrow: Right 2">
            <a:extLst>
              <a:ext uri="{FF2B5EF4-FFF2-40B4-BE49-F238E27FC236}">
                <a16:creationId xmlns:a16="http://schemas.microsoft.com/office/drawing/2014/main" id="{9AC421B8-2C39-15D6-FC81-127FC4A6A410}"/>
              </a:ext>
            </a:extLst>
          </p:cNvPr>
          <p:cNvSpPr/>
          <p:nvPr userDrawn="1"/>
        </p:nvSpPr>
        <p:spPr bwMode="auto">
          <a:xfrm>
            <a:off x="10188" y="3735646"/>
            <a:ext cx="12048462" cy="318426"/>
          </a:xfrm>
          <a:prstGeom prst="rightArrow">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cxnSp>
        <p:nvCxnSpPr>
          <p:cNvPr id="4" name="Straight Connector 3">
            <a:extLst>
              <a:ext uri="{FF2B5EF4-FFF2-40B4-BE49-F238E27FC236}">
                <a16:creationId xmlns:a16="http://schemas.microsoft.com/office/drawing/2014/main" id="{D7FA8A09-6617-92BB-F8CF-BB483183A07F}"/>
              </a:ext>
            </a:extLst>
          </p:cNvPr>
          <p:cNvCxnSpPr>
            <a:cxnSpLocks/>
          </p:cNvCxnSpPr>
          <p:nvPr userDrawn="1"/>
        </p:nvCxnSpPr>
        <p:spPr>
          <a:xfrm flipV="1">
            <a:off x="4630329" y="3426510"/>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77073A2-77E3-8950-299D-3974C95FDD85}"/>
              </a:ext>
            </a:extLst>
          </p:cNvPr>
          <p:cNvCxnSpPr>
            <a:cxnSpLocks/>
          </p:cNvCxnSpPr>
          <p:nvPr userDrawn="1"/>
        </p:nvCxnSpPr>
        <p:spPr>
          <a:xfrm flipH="1" flipV="1">
            <a:off x="6098247" y="4111425"/>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341D6E7C-1965-0D53-B9EB-0EF9764C1E81}"/>
              </a:ext>
            </a:extLst>
          </p:cNvPr>
          <p:cNvCxnSpPr>
            <a:cxnSpLocks/>
          </p:cNvCxnSpPr>
          <p:nvPr userDrawn="1"/>
        </p:nvCxnSpPr>
        <p:spPr>
          <a:xfrm flipV="1">
            <a:off x="7566165" y="3426510"/>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7883AE1-4972-ECD9-D6DD-9C88BBE94D93}"/>
              </a:ext>
            </a:extLst>
          </p:cNvPr>
          <p:cNvCxnSpPr>
            <a:cxnSpLocks/>
            <a:stCxn id="10" idx="0"/>
            <a:endCxn id="20" idx="4"/>
          </p:cNvCxnSpPr>
          <p:nvPr userDrawn="1"/>
        </p:nvCxnSpPr>
        <p:spPr>
          <a:xfrm flipH="1" flipV="1">
            <a:off x="9034083" y="4111425"/>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97F54579-7B37-8E21-055D-F8506DB13437}"/>
              </a:ext>
            </a:extLst>
          </p:cNvPr>
          <p:cNvSpPr/>
          <p:nvPr userDrawn="1"/>
        </p:nvSpPr>
        <p:spPr bwMode="auto">
          <a:xfrm>
            <a:off x="1777211" y="4363208"/>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9" name="Rectangle 8">
            <a:extLst>
              <a:ext uri="{FF2B5EF4-FFF2-40B4-BE49-F238E27FC236}">
                <a16:creationId xmlns:a16="http://schemas.microsoft.com/office/drawing/2014/main" id="{C037E56F-ECF6-82CF-5CAD-724709739A83}"/>
              </a:ext>
            </a:extLst>
          </p:cNvPr>
          <p:cNvSpPr/>
          <p:nvPr userDrawn="1"/>
        </p:nvSpPr>
        <p:spPr bwMode="auto">
          <a:xfrm>
            <a:off x="4713047" y="4363208"/>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Rectangle 9">
            <a:extLst>
              <a:ext uri="{FF2B5EF4-FFF2-40B4-BE49-F238E27FC236}">
                <a16:creationId xmlns:a16="http://schemas.microsoft.com/office/drawing/2014/main" id="{4A6BCB98-6F09-6FEA-2E49-AAEFFD627329}"/>
              </a:ext>
            </a:extLst>
          </p:cNvPr>
          <p:cNvSpPr/>
          <p:nvPr userDrawn="1"/>
        </p:nvSpPr>
        <p:spPr bwMode="auto">
          <a:xfrm>
            <a:off x="7648883" y="4363208"/>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Rectangle 10">
            <a:extLst>
              <a:ext uri="{FF2B5EF4-FFF2-40B4-BE49-F238E27FC236}">
                <a16:creationId xmlns:a16="http://schemas.microsoft.com/office/drawing/2014/main" id="{A72CE325-811D-8010-DA2A-D3CE9A919BA4}"/>
              </a:ext>
            </a:extLst>
          </p:cNvPr>
          <p:cNvSpPr/>
          <p:nvPr userDrawn="1"/>
        </p:nvSpPr>
        <p:spPr bwMode="auto">
          <a:xfrm>
            <a:off x="309293" y="1199232"/>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Rectangle 11">
            <a:extLst>
              <a:ext uri="{FF2B5EF4-FFF2-40B4-BE49-F238E27FC236}">
                <a16:creationId xmlns:a16="http://schemas.microsoft.com/office/drawing/2014/main" id="{9593FB05-820C-513D-A5EB-01D4F19C1E73}"/>
              </a:ext>
            </a:extLst>
          </p:cNvPr>
          <p:cNvSpPr/>
          <p:nvPr userDrawn="1"/>
        </p:nvSpPr>
        <p:spPr bwMode="auto">
          <a:xfrm>
            <a:off x="3245129" y="1199232"/>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Rectangle 12">
            <a:extLst>
              <a:ext uri="{FF2B5EF4-FFF2-40B4-BE49-F238E27FC236}">
                <a16:creationId xmlns:a16="http://schemas.microsoft.com/office/drawing/2014/main" id="{71E0F134-2735-6064-79D5-EEBC32CF5558}"/>
              </a:ext>
            </a:extLst>
          </p:cNvPr>
          <p:cNvSpPr/>
          <p:nvPr userDrawn="1"/>
        </p:nvSpPr>
        <p:spPr bwMode="auto">
          <a:xfrm>
            <a:off x="6180965" y="1199232"/>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Rectangle 13">
            <a:extLst>
              <a:ext uri="{FF2B5EF4-FFF2-40B4-BE49-F238E27FC236}">
                <a16:creationId xmlns:a16="http://schemas.microsoft.com/office/drawing/2014/main" id="{459A5C35-32F2-C019-9466-A8EA5F9F69D7}"/>
              </a:ext>
            </a:extLst>
          </p:cNvPr>
          <p:cNvSpPr/>
          <p:nvPr userDrawn="1"/>
        </p:nvSpPr>
        <p:spPr bwMode="auto">
          <a:xfrm>
            <a:off x="9116800" y="1199232"/>
            <a:ext cx="2770401" cy="2227278"/>
          </a:xfrm>
          <a:prstGeom prst="rect">
            <a:avLst/>
          </a:prstGeom>
          <a:solidFill>
            <a:schemeClr val="bg1"/>
          </a:solidFill>
          <a:ln>
            <a:noFill/>
            <a:headEnd type="none" w="med" len="med"/>
            <a:tailEnd type="none" w="med" len="med"/>
          </a:ln>
          <a:effectLst>
            <a:outerShdw blurRad="38100" algn="ctr" rotWithShape="0">
              <a:schemeClr val="bg1">
                <a:lumMod val="50000"/>
                <a:alpha val="17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1143000" rIns="88900" bIns="3810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Oval 14">
            <a:extLst>
              <a:ext uri="{FF2B5EF4-FFF2-40B4-BE49-F238E27FC236}">
                <a16:creationId xmlns:a16="http://schemas.microsoft.com/office/drawing/2014/main" id="{1FFC58F4-509A-BBC8-740A-DC90026521FF}"/>
              </a:ext>
            </a:extLst>
          </p:cNvPr>
          <p:cNvSpPr/>
          <p:nvPr userDrawn="1"/>
        </p:nvSpPr>
        <p:spPr>
          <a:xfrm>
            <a:off x="1477927"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0</a:t>
            </a:r>
          </a:p>
        </p:txBody>
      </p:sp>
      <p:sp>
        <p:nvSpPr>
          <p:cNvPr id="16" name="Oval 15">
            <a:extLst>
              <a:ext uri="{FF2B5EF4-FFF2-40B4-BE49-F238E27FC236}">
                <a16:creationId xmlns:a16="http://schemas.microsoft.com/office/drawing/2014/main" id="{76D5866A-5827-FCCE-18B3-513F75186D50}"/>
              </a:ext>
            </a:extLst>
          </p:cNvPr>
          <p:cNvSpPr/>
          <p:nvPr userDrawn="1"/>
        </p:nvSpPr>
        <p:spPr>
          <a:xfrm>
            <a:off x="2945845"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1</a:t>
            </a:r>
          </a:p>
        </p:txBody>
      </p:sp>
      <p:sp>
        <p:nvSpPr>
          <p:cNvPr id="17" name="Oval 16">
            <a:extLst>
              <a:ext uri="{FF2B5EF4-FFF2-40B4-BE49-F238E27FC236}">
                <a16:creationId xmlns:a16="http://schemas.microsoft.com/office/drawing/2014/main" id="{6AD14159-DA23-DEFF-5535-25ED604CA625}"/>
              </a:ext>
            </a:extLst>
          </p:cNvPr>
          <p:cNvSpPr/>
          <p:nvPr userDrawn="1"/>
        </p:nvSpPr>
        <p:spPr>
          <a:xfrm>
            <a:off x="4413763"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2</a:t>
            </a:r>
          </a:p>
        </p:txBody>
      </p:sp>
      <p:sp>
        <p:nvSpPr>
          <p:cNvPr id="18" name="Oval 17">
            <a:extLst>
              <a:ext uri="{FF2B5EF4-FFF2-40B4-BE49-F238E27FC236}">
                <a16:creationId xmlns:a16="http://schemas.microsoft.com/office/drawing/2014/main" id="{92B86796-C689-93E1-AA11-12D316F4C92A}"/>
              </a:ext>
            </a:extLst>
          </p:cNvPr>
          <p:cNvSpPr/>
          <p:nvPr userDrawn="1"/>
        </p:nvSpPr>
        <p:spPr>
          <a:xfrm>
            <a:off x="5881681"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3</a:t>
            </a:r>
          </a:p>
        </p:txBody>
      </p:sp>
      <p:sp>
        <p:nvSpPr>
          <p:cNvPr id="19" name="Oval 18">
            <a:extLst>
              <a:ext uri="{FF2B5EF4-FFF2-40B4-BE49-F238E27FC236}">
                <a16:creationId xmlns:a16="http://schemas.microsoft.com/office/drawing/2014/main" id="{68138B66-3052-5320-EE57-9CB04AA02437}"/>
              </a:ext>
            </a:extLst>
          </p:cNvPr>
          <p:cNvSpPr/>
          <p:nvPr userDrawn="1"/>
        </p:nvSpPr>
        <p:spPr>
          <a:xfrm>
            <a:off x="7349599"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4</a:t>
            </a:r>
          </a:p>
        </p:txBody>
      </p:sp>
      <p:sp>
        <p:nvSpPr>
          <p:cNvPr id="20" name="Oval 19">
            <a:extLst>
              <a:ext uri="{FF2B5EF4-FFF2-40B4-BE49-F238E27FC236}">
                <a16:creationId xmlns:a16="http://schemas.microsoft.com/office/drawing/2014/main" id="{D6521086-AE93-422F-163B-CCD636CC3DC6}"/>
              </a:ext>
            </a:extLst>
          </p:cNvPr>
          <p:cNvSpPr/>
          <p:nvPr userDrawn="1"/>
        </p:nvSpPr>
        <p:spPr>
          <a:xfrm>
            <a:off x="8817517"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5</a:t>
            </a:r>
          </a:p>
        </p:txBody>
      </p:sp>
      <p:sp>
        <p:nvSpPr>
          <p:cNvPr id="22" name="Oval 21">
            <a:extLst>
              <a:ext uri="{FF2B5EF4-FFF2-40B4-BE49-F238E27FC236}">
                <a16:creationId xmlns:a16="http://schemas.microsoft.com/office/drawing/2014/main" id="{11011F88-B7D0-C6AC-D801-D600EF8310FB}"/>
              </a:ext>
            </a:extLst>
          </p:cNvPr>
          <p:cNvSpPr/>
          <p:nvPr userDrawn="1"/>
        </p:nvSpPr>
        <p:spPr>
          <a:xfrm>
            <a:off x="10285434" y="3678293"/>
            <a:ext cx="433132" cy="433132"/>
          </a:xfrm>
          <a:prstGeom prst="ellipse">
            <a:avLst/>
          </a:prstGeom>
          <a:solidFill>
            <a:schemeClr val="bg2"/>
          </a:solid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A" sz="1800" b="1" i="0" u="none" strike="noStrike" kern="1200" cap="none" spc="0" normalizeH="0" baseline="0" noProof="0">
                <a:ln>
                  <a:noFill/>
                </a:ln>
                <a:solidFill>
                  <a:srgbClr val="FFFFFF"/>
                </a:solidFill>
                <a:effectLst/>
                <a:uLnTx/>
                <a:uFillTx/>
                <a:latin typeface="Segoe UI Semibold"/>
                <a:ea typeface="+mn-ea"/>
                <a:cs typeface="Segoe UI Bold" panose="020B0802040204020203" pitchFamily="34" charset="0"/>
              </a:rPr>
              <a:t>6</a:t>
            </a:r>
          </a:p>
        </p:txBody>
      </p:sp>
      <p:cxnSp>
        <p:nvCxnSpPr>
          <p:cNvPr id="23" name="Straight Connector 22">
            <a:extLst>
              <a:ext uri="{FF2B5EF4-FFF2-40B4-BE49-F238E27FC236}">
                <a16:creationId xmlns:a16="http://schemas.microsoft.com/office/drawing/2014/main" id="{38A18DA3-F323-162B-C7CB-EC86A67CF0D6}"/>
              </a:ext>
            </a:extLst>
          </p:cNvPr>
          <p:cNvCxnSpPr>
            <a:cxnSpLocks/>
            <a:stCxn id="22" idx="0"/>
            <a:endCxn id="14" idx="2"/>
          </p:cNvCxnSpPr>
          <p:nvPr userDrawn="1"/>
        </p:nvCxnSpPr>
        <p:spPr>
          <a:xfrm flipV="1">
            <a:off x="10502000" y="3426510"/>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E8A7FEF-0A9C-D00F-3A6B-E09C73444263}"/>
              </a:ext>
            </a:extLst>
          </p:cNvPr>
          <p:cNvCxnSpPr>
            <a:cxnSpLocks/>
          </p:cNvCxnSpPr>
          <p:nvPr userDrawn="1"/>
        </p:nvCxnSpPr>
        <p:spPr>
          <a:xfrm flipH="1" flipV="1">
            <a:off x="3162411" y="4111425"/>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EED38E4-0E1C-F23D-9BAE-5FB9C353D678}"/>
              </a:ext>
            </a:extLst>
          </p:cNvPr>
          <p:cNvCxnSpPr>
            <a:cxnSpLocks/>
          </p:cNvCxnSpPr>
          <p:nvPr userDrawn="1"/>
        </p:nvCxnSpPr>
        <p:spPr>
          <a:xfrm flipV="1">
            <a:off x="1694493" y="3426510"/>
            <a:ext cx="1" cy="251783"/>
          </a:xfrm>
          <a:prstGeom prst="line">
            <a:avLst/>
          </a:prstGeom>
          <a:ln w="6350">
            <a:solidFill>
              <a:schemeClr val="bg1">
                <a:lumMod val="7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Text Placeholder 11">
            <a:extLst>
              <a:ext uri="{FF2B5EF4-FFF2-40B4-BE49-F238E27FC236}">
                <a16:creationId xmlns:a16="http://schemas.microsoft.com/office/drawing/2014/main" id="{BC175DF2-4183-BB5C-7ACB-C6684DD0703D}"/>
              </a:ext>
            </a:extLst>
          </p:cNvPr>
          <p:cNvSpPr>
            <a:spLocks noGrp="1"/>
          </p:cNvSpPr>
          <p:nvPr>
            <p:ph type="body" sz="quarter" idx="16" hasCustomPrompt="1"/>
          </p:nvPr>
        </p:nvSpPr>
        <p:spPr>
          <a:xfrm>
            <a:off x="383848" y="2343138"/>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27" name="Text Placeholder 11">
            <a:extLst>
              <a:ext uri="{FF2B5EF4-FFF2-40B4-BE49-F238E27FC236}">
                <a16:creationId xmlns:a16="http://schemas.microsoft.com/office/drawing/2014/main" id="{1B5A7297-DE91-1A12-172E-0645F3917768}"/>
              </a:ext>
            </a:extLst>
          </p:cNvPr>
          <p:cNvSpPr>
            <a:spLocks noGrp="1"/>
          </p:cNvSpPr>
          <p:nvPr>
            <p:ph type="body" sz="quarter" idx="17" hasCustomPrompt="1"/>
          </p:nvPr>
        </p:nvSpPr>
        <p:spPr>
          <a:xfrm>
            <a:off x="3319684" y="2343138"/>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28" name="Text Placeholder 11">
            <a:extLst>
              <a:ext uri="{FF2B5EF4-FFF2-40B4-BE49-F238E27FC236}">
                <a16:creationId xmlns:a16="http://schemas.microsoft.com/office/drawing/2014/main" id="{23E91340-EF29-F3DC-3807-6AE7C195E41A}"/>
              </a:ext>
            </a:extLst>
          </p:cNvPr>
          <p:cNvSpPr>
            <a:spLocks noGrp="1"/>
          </p:cNvSpPr>
          <p:nvPr>
            <p:ph type="body" sz="quarter" idx="18" hasCustomPrompt="1"/>
          </p:nvPr>
        </p:nvSpPr>
        <p:spPr>
          <a:xfrm>
            <a:off x="6255520" y="2343138"/>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29" name="Text Placeholder 11">
            <a:extLst>
              <a:ext uri="{FF2B5EF4-FFF2-40B4-BE49-F238E27FC236}">
                <a16:creationId xmlns:a16="http://schemas.microsoft.com/office/drawing/2014/main" id="{BC4B9C08-2088-DFE3-60E9-2AA79144A73C}"/>
              </a:ext>
            </a:extLst>
          </p:cNvPr>
          <p:cNvSpPr>
            <a:spLocks noGrp="1"/>
          </p:cNvSpPr>
          <p:nvPr>
            <p:ph type="body" sz="quarter" idx="19" hasCustomPrompt="1"/>
          </p:nvPr>
        </p:nvSpPr>
        <p:spPr>
          <a:xfrm>
            <a:off x="9191355" y="2343138"/>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30" name="Text Placeholder 11">
            <a:extLst>
              <a:ext uri="{FF2B5EF4-FFF2-40B4-BE49-F238E27FC236}">
                <a16:creationId xmlns:a16="http://schemas.microsoft.com/office/drawing/2014/main" id="{D58C93FB-B4A5-AEAC-A785-F557C034E958}"/>
              </a:ext>
            </a:extLst>
          </p:cNvPr>
          <p:cNvSpPr>
            <a:spLocks noGrp="1"/>
          </p:cNvSpPr>
          <p:nvPr>
            <p:ph type="body" sz="quarter" idx="20" hasCustomPrompt="1"/>
          </p:nvPr>
        </p:nvSpPr>
        <p:spPr>
          <a:xfrm>
            <a:off x="1851766" y="5500732"/>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31" name="Text Placeholder 11">
            <a:extLst>
              <a:ext uri="{FF2B5EF4-FFF2-40B4-BE49-F238E27FC236}">
                <a16:creationId xmlns:a16="http://schemas.microsoft.com/office/drawing/2014/main" id="{EDFA4A35-BF71-058A-B48D-FF0D977DB8EA}"/>
              </a:ext>
            </a:extLst>
          </p:cNvPr>
          <p:cNvSpPr>
            <a:spLocks noGrp="1"/>
          </p:cNvSpPr>
          <p:nvPr>
            <p:ph type="body" sz="quarter" idx="21" hasCustomPrompt="1"/>
          </p:nvPr>
        </p:nvSpPr>
        <p:spPr>
          <a:xfrm>
            <a:off x="4787602" y="5500732"/>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32" name="Text Placeholder 11">
            <a:extLst>
              <a:ext uri="{FF2B5EF4-FFF2-40B4-BE49-F238E27FC236}">
                <a16:creationId xmlns:a16="http://schemas.microsoft.com/office/drawing/2014/main" id="{E6531D51-5A29-7D2B-74C1-D0CB1DD130B8}"/>
              </a:ext>
            </a:extLst>
          </p:cNvPr>
          <p:cNvSpPr>
            <a:spLocks noGrp="1"/>
          </p:cNvSpPr>
          <p:nvPr>
            <p:ph type="body" sz="quarter" idx="22" hasCustomPrompt="1"/>
          </p:nvPr>
        </p:nvSpPr>
        <p:spPr>
          <a:xfrm>
            <a:off x="7723438" y="5500732"/>
            <a:ext cx="2621290" cy="246221"/>
          </a:xfrm>
        </p:spPr>
        <p:txBody>
          <a:bodyPr anchor="t"/>
          <a:lstStyle>
            <a:lvl1pPr marL="0" indent="0" algn="ctr">
              <a:spcBef>
                <a:spcPts val="0"/>
              </a:spcBef>
              <a:buNone/>
              <a:defRPr kumimoji="0" lang="en-US" sz="1600" b="0" i="0" u="none" strike="noStrike" kern="1200" cap="none" spc="0" normalizeH="0" baseline="0" dirty="0">
                <a:ln>
                  <a:noFill/>
                </a:ln>
                <a:solidFill>
                  <a:srgbClr val="000000"/>
                </a:solidFill>
                <a:effectLst/>
                <a:uLnTx/>
                <a:uFillTx/>
                <a:latin typeface="Segoe UI"/>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33" name="Picture Placeholder 56">
            <a:extLst>
              <a:ext uri="{FF2B5EF4-FFF2-40B4-BE49-F238E27FC236}">
                <a16:creationId xmlns:a16="http://schemas.microsoft.com/office/drawing/2014/main" id="{4B7B17AE-9FD4-78FD-625A-BF6DC1970342}"/>
              </a:ext>
            </a:extLst>
          </p:cNvPr>
          <p:cNvSpPr>
            <a:spLocks noGrp="1"/>
          </p:cNvSpPr>
          <p:nvPr>
            <p:ph type="pic" sz="quarter" idx="23" hasCustomPrompt="1"/>
          </p:nvPr>
        </p:nvSpPr>
        <p:spPr>
          <a:xfrm>
            <a:off x="459293" y="1262981"/>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4" name="Picture Placeholder 56">
            <a:extLst>
              <a:ext uri="{FF2B5EF4-FFF2-40B4-BE49-F238E27FC236}">
                <a16:creationId xmlns:a16="http://schemas.microsoft.com/office/drawing/2014/main" id="{A4FA298A-FDB0-62D1-348C-BA97EE95C963}"/>
              </a:ext>
            </a:extLst>
          </p:cNvPr>
          <p:cNvSpPr>
            <a:spLocks noGrp="1"/>
          </p:cNvSpPr>
          <p:nvPr>
            <p:ph type="pic" sz="quarter" idx="24" hasCustomPrompt="1"/>
          </p:nvPr>
        </p:nvSpPr>
        <p:spPr>
          <a:xfrm>
            <a:off x="3395129" y="1262981"/>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5" name="Picture Placeholder 56">
            <a:extLst>
              <a:ext uri="{FF2B5EF4-FFF2-40B4-BE49-F238E27FC236}">
                <a16:creationId xmlns:a16="http://schemas.microsoft.com/office/drawing/2014/main" id="{A90042C2-9ECF-07BD-6584-798A2ABE8F73}"/>
              </a:ext>
            </a:extLst>
          </p:cNvPr>
          <p:cNvSpPr>
            <a:spLocks noGrp="1"/>
          </p:cNvSpPr>
          <p:nvPr>
            <p:ph type="pic" sz="quarter" idx="25" hasCustomPrompt="1"/>
          </p:nvPr>
        </p:nvSpPr>
        <p:spPr>
          <a:xfrm>
            <a:off x="6330965" y="1262981"/>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6" name="Picture Placeholder 56">
            <a:extLst>
              <a:ext uri="{FF2B5EF4-FFF2-40B4-BE49-F238E27FC236}">
                <a16:creationId xmlns:a16="http://schemas.microsoft.com/office/drawing/2014/main" id="{86701723-00E8-A3B0-15A8-A9AED8CC7E9F}"/>
              </a:ext>
            </a:extLst>
          </p:cNvPr>
          <p:cNvSpPr>
            <a:spLocks noGrp="1"/>
          </p:cNvSpPr>
          <p:nvPr>
            <p:ph type="pic" sz="quarter" idx="26" hasCustomPrompt="1"/>
          </p:nvPr>
        </p:nvSpPr>
        <p:spPr>
          <a:xfrm>
            <a:off x="9266800" y="1262981"/>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7" name="Picture Placeholder 56">
            <a:extLst>
              <a:ext uri="{FF2B5EF4-FFF2-40B4-BE49-F238E27FC236}">
                <a16:creationId xmlns:a16="http://schemas.microsoft.com/office/drawing/2014/main" id="{F3D04200-5627-CE5C-6CE1-16F486651EFE}"/>
              </a:ext>
            </a:extLst>
          </p:cNvPr>
          <p:cNvSpPr>
            <a:spLocks noGrp="1"/>
          </p:cNvSpPr>
          <p:nvPr>
            <p:ph type="pic" sz="quarter" idx="27" hasCustomPrompt="1"/>
          </p:nvPr>
        </p:nvSpPr>
        <p:spPr>
          <a:xfrm>
            <a:off x="7798883" y="4429986"/>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8" name="Picture Placeholder 56">
            <a:extLst>
              <a:ext uri="{FF2B5EF4-FFF2-40B4-BE49-F238E27FC236}">
                <a16:creationId xmlns:a16="http://schemas.microsoft.com/office/drawing/2014/main" id="{885C2546-BE15-1B4E-2F9E-A906A939426C}"/>
              </a:ext>
            </a:extLst>
          </p:cNvPr>
          <p:cNvSpPr>
            <a:spLocks noGrp="1"/>
          </p:cNvSpPr>
          <p:nvPr>
            <p:ph type="pic" sz="quarter" idx="28" hasCustomPrompt="1"/>
          </p:nvPr>
        </p:nvSpPr>
        <p:spPr>
          <a:xfrm>
            <a:off x="4863047" y="4429986"/>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
        <p:nvSpPr>
          <p:cNvPr id="39" name="Picture Placeholder 56">
            <a:extLst>
              <a:ext uri="{FF2B5EF4-FFF2-40B4-BE49-F238E27FC236}">
                <a16:creationId xmlns:a16="http://schemas.microsoft.com/office/drawing/2014/main" id="{28DF2A32-A1D1-E469-4143-AF20954B662F}"/>
              </a:ext>
            </a:extLst>
          </p:cNvPr>
          <p:cNvSpPr>
            <a:spLocks noGrp="1"/>
          </p:cNvSpPr>
          <p:nvPr>
            <p:ph type="pic" sz="quarter" idx="29" hasCustomPrompt="1"/>
          </p:nvPr>
        </p:nvSpPr>
        <p:spPr>
          <a:xfrm>
            <a:off x="1927211" y="4429986"/>
            <a:ext cx="2470400" cy="1003969"/>
          </a:xfrm>
          <a:prstGeom prst="rect">
            <a:avLst/>
          </a:prstGeom>
          <a:solidFill>
            <a:schemeClr val="bg1"/>
          </a:solidFill>
        </p:spPr>
        <p:txBody>
          <a:bodyPr anchor="ctr">
            <a:noAutofit/>
          </a:bodyPr>
          <a:lstStyle>
            <a:lvl1pPr marL="0" indent="0" algn="ctr">
              <a:buNone/>
              <a:defRPr sz="1400">
                <a:latin typeface="+mj-lt"/>
              </a:defRPr>
            </a:lvl1pPr>
          </a:lstStyle>
          <a:p>
            <a:r>
              <a:rPr lang="en-US"/>
              <a:t>Image</a:t>
            </a:r>
          </a:p>
        </p:txBody>
      </p:sp>
    </p:spTree>
    <p:extLst>
      <p:ext uri="{BB962C8B-B14F-4D97-AF65-F5344CB8AC3E}">
        <p14:creationId xmlns:p14="http://schemas.microsoft.com/office/powerpoint/2010/main" val="3078994217"/>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4573273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50646431"/>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2039082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1"/>
            <a:ext cx="5214937" cy="4187827"/>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6"/>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514371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CS TDM TY">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91EB205-B779-0D6A-E681-F10835F983C0}"/>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Rectangle: Single Corner Rounded 3">
            <a:extLst>
              <a:ext uri="{FF2B5EF4-FFF2-40B4-BE49-F238E27FC236}">
                <a16:creationId xmlns:a16="http://schemas.microsoft.com/office/drawing/2014/main" id="{E89BB27C-FD99-BA84-DA95-3D252BC397B0}"/>
              </a:ext>
            </a:extLst>
          </p:cNvPr>
          <p:cNvSpPr/>
          <p:nvPr userDrawn="1"/>
        </p:nvSpPr>
        <p:spPr>
          <a:xfrm rot="5400000" flipH="1">
            <a:off x="1051385" y="-453565"/>
            <a:ext cx="6260180" cy="8362950"/>
          </a:xfrm>
          <a:prstGeom prst="round1Rect">
            <a:avLst>
              <a:gd name="adj" fmla="val 7526"/>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 name="Rectangle: Single Corner Rounded 4">
            <a:extLst>
              <a:ext uri="{FF2B5EF4-FFF2-40B4-BE49-F238E27FC236}">
                <a16:creationId xmlns:a16="http://schemas.microsoft.com/office/drawing/2014/main" id="{ACB51BF4-AC27-1523-5605-8314C9BA0839}"/>
              </a:ext>
            </a:extLst>
          </p:cNvPr>
          <p:cNvSpPr/>
          <p:nvPr userDrawn="1"/>
        </p:nvSpPr>
        <p:spPr>
          <a:xfrm rot="5400000">
            <a:off x="649212" y="-649210"/>
            <a:ext cx="6473979" cy="7772402"/>
          </a:xfrm>
          <a:prstGeom prst="round1Rect">
            <a:avLst>
              <a:gd name="adj" fmla="val 21121"/>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Single Corner Rounded 5">
            <a:extLst>
              <a:ext uri="{FF2B5EF4-FFF2-40B4-BE49-F238E27FC236}">
                <a16:creationId xmlns:a16="http://schemas.microsoft.com/office/drawing/2014/main" id="{CF9E901C-E240-9626-E6FF-FCFF444AAC91}"/>
              </a:ext>
            </a:extLst>
          </p:cNvPr>
          <p:cNvSpPr/>
          <p:nvPr userDrawn="1"/>
        </p:nvSpPr>
        <p:spPr>
          <a:xfrm flipH="1">
            <a:off x="11714484" y="1207802"/>
            <a:ext cx="477515" cy="3296919"/>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4887E5D5-401F-A838-17AB-051301A16973}"/>
              </a:ext>
            </a:extLst>
          </p:cNvPr>
          <p:cNvGrpSpPr/>
          <p:nvPr userDrawn="1"/>
        </p:nvGrpSpPr>
        <p:grpSpPr>
          <a:xfrm>
            <a:off x="9407085" y="5058333"/>
            <a:ext cx="2312991" cy="1235231"/>
            <a:chOff x="775130" y="5095348"/>
            <a:chExt cx="1891914" cy="1010359"/>
          </a:xfrm>
          <a:solidFill>
            <a:schemeClr val="bg2"/>
          </a:solidFill>
        </p:grpSpPr>
        <p:sp>
          <p:nvSpPr>
            <p:cNvPr id="8" name="Freeform: Shape 7">
              <a:extLst>
                <a:ext uri="{FF2B5EF4-FFF2-40B4-BE49-F238E27FC236}">
                  <a16:creationId xmlns:a16="http://schemas.microsoft.com/office/drawing/2014/main" id="{B6EC192C-E746-8A38-6B8D-6F2EFA223630}"/>
                </a:ext>
              </a:extLst>
            </p:cNvPr>
            <p:cNvSpPr/>
            <p:nvPr/>
          </p:nvSpPr>
          <p:spPr>
            <a:xfrm>
              <a:off x="77513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Freeform: Shape 8">
              <a:extLst>
                <a:ext uri="{FF2B5EF4-FFF2-40B4-BE49-F238E27FC236}">
                  <a16:creationId xmlns:a16="http://schemas.microsoft.com/office/drawing/2014/main" id="{316A56C3-60FE-3032-EACF-1A8675CF330C}"/>
                </a:ext>
              </a:extLst>
            </p:cNvPr>
            <p:cNvSpPr/>
            <p:nvPr/>
          </p:nvSpPr>
          <p:spPr>
            <a:xfrm>
              <a:off x="1216028"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9">
              <a:extLst>
                <a:ext uri="{FF2B5EF4-FFF2-40B4-BE49-F238E27FC236}">
                  <a16:creationId xmlns:a16="http://schemas.microsoft.com/office/drawing/2014/main" id="{5F19F2A9-EE6D-182F-58ED-A4C318A1DF08}"/>
                </a:ext>
              </a:extLst>
            </p:cNvPr>
            <p:cNvSpPr/>
            <p:nvPr/>
          </p:nvSpPr>
          <p:spPr>
            <a:xfrm>
              <a:off x="1656925"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06020952-32FC-B8E6-3E02-43E2127E4C7A}"/>
                </a:ext>
              </a:extLst>
            </p:cNvPr>
            <p:cNvSpPr/>
            <p:nvPr/>
          </p:nvSpPr>
          <p:spPr>
            <a:xfrm>
              <a:off x="2098058" y="509534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B06273F-21DB-DB1F-9538-3227E12A1793}"/>
                </a:ext>
              </a:extLst>
            </p:cNvPr>
            <p:cNvSpPr/>
            <p:nvPr/>
          </p:nvSpPr>
          <p:spPr>
            <a:xfrm>
              <a:off x="253872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2">
              <a:extLst>
                <a:ext uri="{FF2B5EF4-FFF2-40B4-BE49-F238E27FC236}">
                  <a16:creationId xmlns:a16="http://schemas.microsoft.com/office/drawing/2014/main" id="{E00FCCFD-9AB3-AB26-4FDE-7914CB39589D}"/>
                </a:ext>
              </a:extLst>
            </p:cNvPr>
            <p:cNvSpPr/>
            <p:nvPr/>
          </p:nvSpPr>
          <p:spPr>
            <a:xfrm>
              <a:off x="77513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3">
              <a:extLst>
                <a:ext uri="{FF2B5EF4-FFF2-40B4-BE49-F238E27FC236}">
                  <a16:creationId xmlns:a16="http://schemas.microsoft.com/office/drawing/2014/main" id="{EB6C9F1B-750F-7883-8387-F19017F597AD}"/>
                </a:ext>
              </a:extLst>
            </p:cNvPr>
            <p:cNvSpPr/>
            <p:nvPr/>
          </p:nvSpPr>
          <p:spPr>
            <a:xfrm>
              <a:off x="1216028"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4">
              <a:extLst>
                <a:ext uri="{FF2B5EF4-FFF2-40B4-BE49-F238E27FC236}">
                  <a16:creationId xmlns:a16="http://schemas.microsoft.com/office/drawing/2014/main" id="{7172347F-1144-ADFA-1DA1-749EF3DB4F49}"/>
                </a:ext>
              </a:extLst>
            </p:cNvPr>
            <p:cNvSpPr/>
            <p:nvPr/>
          </p:nvSpPr>
          <p:spPr>
            <a:xfrm>
              <a:off x="1656925"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5">
              <a:extLst>
                <a:ext uri="{FF2B5EF4-FFF2-40B4-BE49-F238E27FC236}">
                  <a16:creationId xmlns:a16="http://schemas.microsoft.com/office/drawing/2014/main" id="{82658335-7CD2-8EBF-08EA-1872102BA2C4}"/>
                </a:ext>
              </a:extLst>
            </p:cNvPr>
            <p:cNvSpPr/>
            <p:nvPr/>
          </p:nvSpPr>
          <p:spPr>
            <a:xfrm>
              <a:off x="2098058" y="553648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06C5190B-4D19-22B1-A458-8772A9B5E0CE}"/>
                </a:ext>
              </a:extLst>
            </p:cNvPr>
            <p:cNvSpPr/>
            <p:nvPr/>
          </p:nvSpPr>
          <p:spPr>
            <a:xfrm>
              <a:off x="253872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7">
              <a:extLst>
                <a:ext uri="{FF2B5EF4-FFF2-40B4-BE49-F238E27FC236}">
                  <a16:creationId xmlns:a16="http://schemas.microsoft.com/office/drawing/2014/main" id="{B0EA2D44-C2FF-5478-BDB4-C660C2C9A7C2}"/>
                </a:ext>
              </a:extLst>
            </p:cNvPr>
            <p:cNvSpPr/>
            <p:nvPr/>
          </p:nvSpPr>
          <p:spPr>
            <a:xfrm>
              <a:off x="77513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3AF898B3-5530-4D67-FF58-24EA4B9CC190}"/>
                </a:ext>
              </a:extLst>
            </p:cNvPr>
            <p:cNvSpPr/>
            <p:nvPr/>
          </p:nvSpPr>
          <p:spPr>
            <a:xfrm>
              <a:off x="1216028"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19">
              <a:extLst>
                <a:ext uri="{FF2B5EF4-FFF2-40B4-BE49-F238E27FC236}">
                  <a16:creationId xmlns:a16="http://schemas.microsoft.com/office/drawing/2014/main" id="{45F705C9-D5C9-DE29-DEBD-6C739FA528EA}"/>
                </a:ext>
              </a:extLst>
            </p:cNvPr>
            <p:cNvSpPr/>
            <p:nvPr/>
          </p:nvSpPr>
          <p:spPr>
            <a:xfrm>
              <a:off x="1656925"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20">
              <a:extLst>
                <a:ext uri="{FF2B5EF4-FFF2-40B4-BE49-F238E27FC236}">
                  <a16:creationId xmlns:a16="http://schemas.microsoft.com/office/drawing/2014/main" id="{C26C6EBD-48FC-F99E-A1F9-6DF811505989}"/>
                </a:ext>
              </a:extLst>
            </p:cNvPr>
            <p:cNvSpPr/>
            <p:nvPr/>
          </p:nvSpPr>
          <p:spPr>
            <a:xfrm>
              <a:off x="2098058" y="597737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21">
              <a:extLst>
                <a:ext uri="{FF2B5EF4-FFF2-40B4-BE49-F238E27FC236}">
                  <a16:creationId xmlns:a16="http://schemas.microsoft.com/office/drawing/2014/main" id="{DA44FAC7-5DE5-506A-37CA-F249A54DD5B8}"/>
                </a:ext>
              </a:extLst>
            </p:cNvPr>
            <p:cNvSpPr/>
            <p:nvPr/>
          </p:nvSpPr>
          <p:spPr>
            <a:xfrm>
              <a:off x="253872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3" name="Rectangle: Single Corner Rounded 22">
            <a:extLst>
              <a:ext uri="{FF2B5EF4-FFF2-40B4-BE49-F238E27FC236}">
                <a16:creationId xmlns:a16="http://schemas.microsoft.com/office/drawing/2014/main" id="{B0BA93C0-7092-988B-D5DB-417DDBFDE35A}"/>
              </a:ext>
            </a:extLst>
          </p:cNvPr>
          <p:cNvSpPr/>
          <p:nvPr userDrawn="1"/>
        </p:nvSpPr>
        <p:spPr>
          <a:xfrm rot="5400000" flipH="1">
            <a:off x="-124054" y="5339270"/>
            <a:ext cx="1258762" cy="1010657"/>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29" name="Text Box 3" descr="This is a copyright notice that should be included on the final slide.">
            <a:extLst>
              <a:ext uri="{FF2B5EF4-FFF2-40B4-BE49-F238E27FC236}">
                <a16:creationId xmlns:a16="http://schemas.microsoft.com/office/drawing/2014/main" id="{2D9864F0-4559-931C-5DEE-74E1A5C458F7}"/>
              </a:ext>
            </a:extLst>
          </p:cNvPr>
          <p:cNvSpPr txBox="1">
            <a:spLocks noChangeArrowheads="1"/>
          </p:cNvSpPr>
          <p:nvPr userDrawn="1"/>
        </p:nvSpPr>
        <p:spPr bwMode="blackWhite">
          <a:xfrm>
            <a:off x="1220661"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algn="l" defTabSz="932290" rtl="0" eaLnBrk="0" fontAlgn="auto" latinLnBrk="0" hangingPunct="0">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3732007812"/>
      </p:ext>
    </p:extLst>
  </p:cSld>
  <p:clrMapOvr>
    <a:masterClrMapping/>
  </p:clrMapOvr>
  <p:transition>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CS BDM TY">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E89DBC2-E590-B707-4E80-EAE9EA2C1CC5}"/>
              </a:ext>
            </a:extLst>
          </p:cNvPr>
          <p:cNvSpPr/>
          <p:nvPr userDrawn="1"/>
        </p:nvSpPr>
        <p:spPr>
          <a:xfrm>
            <a:off x="8028871" y="0"/>
            <a:ext cx="2906668" cy="1212512"/>
          </a:xfrm>
          <a:custGeom>
            <a:avLst/>
            <a:gdLst>
              <a:gd name="connsiteX0" fmla="*/ 0 w 2906668"/>
              <a:gd name="connsiteY0" fmla="*/ 0 h 1212512"/>
              <a:gd name="connsiteX1" fmla="*/ 2906668 w 2906668"/>
              <a:gd name="connsiteY1" fmla="*/ 0 h 1212512"/>
              <a:gd name="connsiteX2" fmla="*/ 1864298 w 2906668"/>
              <a:gd name="connsiteY2" fmla="*/ 1042371 h 1212512"/>
              <a:gd name="connsiteX3" fmla="*/ 1042370 w 2906668"/>
              <a:gd name="connsiteY3" fmla="*/ 1042371 h 1212512"/>
            </a:gdLst>
            <a:ahLst/>
            <a:cxnLst>
              <a:cxn ang="0">
                <a:pos x="connsiteX0" y="connsiteY0"/>
              </a:cxn>
              <a:cxn ang="0">
                <a:pos x="connsiteX1" y="connsiteY1"/>
              </a:cxn>
              <a:cxn ang="0">
                <a:pos x="connsiteX2" y="connsiteY2"/>
              </a:cxn>
              <a:cxn ang="0">
                <a:pos x="connsiteX3" y="connsiteY3"/>
              </a:cxn>
            </a:cxnLst>
            <a:rect l="l" t="t" r="r" b="b"/>
            <a:pathLst>
              <a:path w="2906668" h="1212512">
                <a:moveTo>
                  <a:pt x="0" y="0"/>
                </a:moveTo>
                <a:lnTo>
                  <a:pt x="2906668" y="0"/>
                </a:lnTo>
                <a:lnTo>
                  <a:pt x="1864298" y="1042371"/>
                </a:lnTo>
                <a:cubicBezTo>
                  <a:pt x="1637442" y="1269226"/>
                  <a:pt x="1269466" y="1269226"/>
                  <a:pt x="1042370" y="1042371"/>
                </a:cubicBezTo>
                <a:close/>
              </a:path>
            </a:pathLst>
          </a:custGeom>
          <a:solidFill>
            <a:schemeClr val="bg1">
              <a:lumMod val="95000"/>
            </a:schemeClr>
          </a:soli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 name="Freeform: Shape 43">
            <a:extLst>
              <a:ext uri="{FF2B5EF4-FFF2-40B4-BE49-F238E27FC236}">
                <a16:creationId xmlns:a16="http://schemas.microsoft.com/office/drawing/2014/main" id="{861B9A56-268D-67C2-DDDF-FA3A506DD8F2}"/>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6" name="Freeform: Shape 65">
            <a:extLst>
              <a:ext uri="{FF2B5EF4-FFF2-40B4-BE49-F238E27FC236}">
                <a16:creationId xmlns:a16="http://schemas.microsoft.com/office/drawing/2014/main" id="{F699FA12-58D9-188E-991B-064FBC138412}"/>
              </a:ext>
            </a:extLst>
          </p:cNvPr>
          <p:cNvSpPr/>
          <p:nvPr userDrawn="1"/>
        </p:nvSpPr>
        <p:spPr>
          <a:xfrm>
            <a:off x="9149325" y="657946"/>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7" name="Freeform: Shape 67">
            <a:extLst>
              <a:ext uri="{FF2B5EF4-FFF2-40B4-BE49-F238E27FC236}">
                <a16:creationId xmlns:a16="http://schemas.microsoft.com/office/drawing/2014/main" id="{9B6AAD40-7A48-BA5A-1A1F-7A9563E8D7C2}"/>
              </a:ext>
            </a:extLst>
          </p:cNvPr>
          <p:cNvSpPr/>
          <p:nvPr userDrawn="1"/>
        </p:nvSpPr>
        <p:spPr>
          <a:xfrm>
            <a:off x="10989364" y="3351596"/>
            <a:ext cx="1202635" cy="156330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IN"/>
          </a:p>
        </p:txBody>
      </p:sp>
      <p:sp>
        <p:nvSpPr>
          <p:cNvPr id="8" name="Freeform: Shape 42">
            <a:extLst>
              <a:ext uri="{FF2B5EF4-FFF2-40B4-BE49-F238E27FC236}">
                <a16:creationId xmlns:a16="http://schemas.microsoft.com/office/drawing/2014/main" id="{82052EFA-31C2-FB2F-6549-476706AF16F3}"/>
              </a:ext>
            </a:extLst>
          </p:cNvPr>
          <p:cNvSpPr/>
          <p:nvPr userDrawn="1"/>
        </p:nvSpPr>
        <p:spPr>
          <a:xfrm>
            <a:off x="-1" y="0"/>
            <a:ext cx="7138487"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0" name="Freeform: Shape 45">
            <a:extLst>
              <a:ext uri="{FF2B5EF4-FFF2-40B4-BE49-F238E27FC236}">
                <a16:creationId xmlns:a16="http://schemas.microsoft.com/office/drawing/2014/main" id="{43B0CF48-2EC9-28C3-A2FB-197B69CF4B5C}"/>
              </a:ext>
            </a:extLst>
          </p:cNvPr>
          <p:cNvSpPr/>
          <p:nvPr userDrawn="1"/>
        </p:nvSpPr>
        <p:spPr>
          <a:xfrm>
            <a:off x="4416650" y="5542838"/>
            <a:ext cx="2550524" cy="1315162"/>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4" name="Freeform: Shape 46">
            <a:extLst>
              <a:ext uri="{FF2B5EF4-FFF2-40B4-BE49-F238E27FC236}">
                <a16:creationId xmlns:a16="http://schemas.microsoft.com/office/drawing/2014/main" id="{A8AEFA1B-FFEC-7EC7-A93A-E11E46461F11}"/>
              </a:ext>
            </a:extLst>
          </p:cNvPr>
          <p:cNvSpPr/>
          <p:nvPr userDrawn="1"/>
        </p:nvSpPr>
        <p:spPr>
          <a:xfrm>
            <a:off x="7607668" y="1051007"/>
            <a:ext cx="1203136" cy="1203136"/>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40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5" name="Freeform: Shape 47">
            <a:extLst>
              <a:ext uri="{FF2B5EF4-FFF2-40B4-BE49-F238E27FC236}">
                <a16:creationId xmlns:a16="http://schemas.microsoft.com/office/drawing/2014/main" id="{2D12AD1E-5A50-B221-CF80-4EBCD0160B61}"/>
              </a:ext>
            </a:extLst>
          </p:cNvPr>
          <p:cNvSpPr/>
          <p:nvPr userDrawn="1"/>
        </p:nvSpPr>
        <p:spPr>
          <a:xfrm>
            <a:off x="5943600" y="664956"/>
            <a:ext cx="838200" cy="838200"/>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20" name="Freeform: Shape 49">
            <a:extLst>
              <a:ext uri="{FF2B5EF4-FFF2-40B4-BE49-F238E27FC236}">
                <a16:creationId xmlns:a16="http://schemas.microsoft.com/office/drawing/2014/main" id="{49FCA802-0F32-433E-C874-76E5D1066F55}"/>
              </a:ext>
            </a:extLst>
          </p:cNvPr>
          <p:cNvSpPr/>
          <p:nvPr userDrawn="1"/>
        </p:nvSpPr>
        <p:spPr>
          <a:xfrm rot="18900000">
            <a:off x="8172545" y="4881734"/>
            <a:ext cx="1276518" cy="127651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grpSp>
        <p:nvGrpSpPr>
          <p:cNvPr id="25" name="Group 24">
            <a:extLst>
              <a:ext uri="{FF2B5EF4-FFF2-40B4-BE49-F238E27FC236}">
                <a16:creationId xmlns:a16="http://schemas.microsoft.com/office/drawing/2014/main" id="{98036FDF-A847-A0F1-89A2-B3FFAE56A415}"/>
              </a:ext>
            </a:extLst>
          </p:cNvPr>
          <p:cNvGrpSpPr/>
          <p:nvPr userDrawn="1"/>
        </p:nvGrpSpPr>
        <p:grpSpPr>
          <a:xfrm>
            <a:off x="604894" y="597820"/>
            <a:ext cx="3084456" cy="292608"/>
            <a:chOff x="604894" y="597820"/>
            <a:chExt cx="3084456" cy="292608"/>
          </a:xfrm>
        </p:grpSpPr>
        <p:pic>
          <p:nvPicPr>
            <p:cNvPr id="26" name="Graphic 25" descr="Microsoft Power Platform logo">
              <a:extLst>
                <a:ext uri="{FF2B5EF4-FFF2-40B4-BE49-F238E27FC236}">
                  <a16:creationId xmlns:a16="http://schemas.microsoft.com/office/drawing/2014/main" id="{2C32B4D3-870A-3D16-E671-E9E5EE332AAC}"/>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7" name="Graphic 26" descr="Microsoft Power Platform logo">
              <a:extLst>
                <a:ext uri="{FF2B5EF4-FFF2-40B4-BE49-F238E27FC236}">
                  <a16:creationId xmlns:a16="http://schemas.microsoft.com/office/drawing/2014/main" id="{4BE174D5-5FA4-25E8-D5A3-86A9FD2F187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28" name="Rectangle 27">
            <a:extLst>
              <a:ext uri="{FF2B5EF4-FFF2-40B4-BE49-F238E27FC236}">
                <a16:creationId xmlns:a16="http://schemas.microsoft.com/office/drawing/2014/main" id="{8ED97726-6615-4B1E-4EE0-45ED40432796}"/>
              </a:ext>
            </a:extLst>
          </p:cNvPr>
          <p:cNvSpPr/>
          <p:nvPr userDrawn="1"/>
        </p:nvSpPr>
        <p:spPr>
          <a:xfrm rot="10800000" flipH="1">
            <a:off x="1" y="1902878"/>
            <a:ext cx="241159" cy="3052244"/>
          </a:xfrm>
          <a:prstGeom prst="rect">
            <a:avLst/>
          </a:prstGeom>
          <a:solidFill>
            <a:schemeClr val="accent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Text Box 3" descr="This is a copyright notice that should be included on the final slide.">
            <a:extLst>
              <a:ext uri="{FF2B5EF4-FFF2-40B4-BE49-F238E27FC236}">
                <a16:creationId xmlns:a16="http://schemas.microsoft.com/office/drawing/2014/main" id="{8F78F77A-D1AE-DC3B-27C3-404F633EAF5A}"/>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solidFill>
                <a:effectLst/>
                <a:uLnTx/>
                <a:uFillTx/>
                <a:latin typeface="Segoe UI"/>
                <a:ea typeface="+mn-ea"/>
                <a:cs typeface="Segoe UI" pitchFamily="34" charset="0"/>
              </a:rPr>
              <a:t>© Copyright Microsoft Corporation. All rights reserved. </a:t>
            </a:r>
          </a:p>
        </p:txBody>
      </p:sp>
      <p:sp>
        <p:nvSpPr>
          <p:cNvPr id="3" name="Title 1">
            <a:extLst>
              <a:ext uri="{FF2B5EF4-FFF2-40B4-BE49-F238E27FC236}">
                <a16:creationId xmlns:a16="http://schemas.microsoft.com/office/drawing/2014/main" id="{EDFEE6E9-8666-CBFD-B1A5-1DAFB51F4B7A}"/>
              </a:ext>
            </a:extLst>
          </p:cNvPr>
          <p:cNvSpPr>
            <a:spLocks noGrp="1"/>
          </p:cNvSpPr>
          <p:nvPr>
            <p:ph type="title" hasCustomPrompt="1"/>
          </p:nvPr>
        </p:nvSpPr>
        <p:spPr>
          <a:xfrm>
            <a:off x="585216" y="2285223"/>
            <a:ext cx="4567355" cy="923330"/>
          </a:xfrm>
        </p:spPr>
        <p:txBody>
          <a:bodyPr anchor="ctr"/>
          <a:lstStyle>
            <a:lvl1pPr marL="0" marR="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defRPr kumimoji="0" lang="en-GB" sz="6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GB"/>
              <a:t>Thank you!</a:t>
            </a:r>
          </a:p>
        </p:txBody>
      </p:sp>
      <p:sp>
        <p:nvSpPr>
          <p:cNvPr id="29" name="Text Placeholder 4">
            <a:extLst>
              <a:ext uri="{FF2B5EF4-FFF2-40B4-BE49-F238E27FC236}">
                <a16:creationId xmlns:a16="http://schemas.microsoft.com/office/drawing/2014/main" id="{ED1427E7-1656-6F99-4DC0-44C3C0980B9B}"/>
              </a:ext>
            </a:extLst>
          </p:cNvPr>
          <p:cNvSpPr>
            <a:spLocks noGrp="1"/>
          </p:cNvSpPr>
          <p:nvPr>
            <p:ph type="body" sz="quarter" idx="12" hasCustomPrompt="1"/>
          </p:nvPr>
        </p:nvSpPr>
        <p:spPr>
          <a:xfrm>
            <a:off x="588263" y="3732514"/>
            <a:ext cx="4564308"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0" name="Text Placeholder 3">
            <a:extLst>
              <a:ext uri="{FF2B5EF4-FFF2-40B4-BE49-F238E27FC236}">
                <a16:creationId xmlns:a16="http://schemas.microsoft.com/office/drawing/2014/main" id="{10C2B09A-54BA-8905-D458-3913B0BEA66C}"/>
              </a:ext>
            </a:extLst>
          </p:cNvPr>
          <p:cNvSpPr>
            <a:spLocks noGrp="1"/>
          </p:cNvSpPr>
          <p:nvPr>
            <p:ph type="body" sz="quarter" idx="13" hasCustomPrompt="1"/>
          </p:nvPr>
        </p:nvSpPr>
        <p:spPr>
          <a:xfrm>
            <a:off x="588263" y="4151724"/>
            <a:ext cx="4564308" cy="246221"/>
          </a:xfrm>
        </p:spPr>
        <p:txBody>
          <a:bodyPr/>
          <a:lstStyle>
            <a:lvl1pPr marL="0" indent="0">
              <a:buNone/>
              <a:defRPr sz="1600">
                <a:solidFill>
                  <a:schemeClr val="bg1"/>
                </a:solidFill>
              </a:defRPr>
            </a:lvl1pPr>
          </a:lstStyle>
          <a:p>
            <a:pPr lvl="0"/>
            <a:r>
              <a:rPr lang="en-US"/>
              <a:t>Contact information</a:t>
            </a:r>
          </a:p>
        </p:txBody>
      </p:sp>
    </p:spTree>
    <p:extLst>
      <p:ext uri="{BB962C8B-B14F-4D97-AF65-F5344CB8AC3E}">
        <p14:creationId xmlns:p14="http://schemas.microsoft.com/office/powerpoint/2010/main" val="3795671992"/>
      </p:ext>
    </p:extLst>
  </p:cSld>
  <p:clrMapOvr>
    <a:masterClrMapping/>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2D98E6F3-7EE0-FB03-9025-521119AF4593}"/>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1">
            <a:extLst>
              <a:ext uri="{FF2B5EF4-FFF2-40B4-BE49-F238E27FC236}">
                <a16:creationId xmlns:a16="http://schemas.microsoft.com/office/drawing/2014/main" id="{E81611C8-93AA-7022-A142-671523F3CEA8}"/>
              </a:ext>
            </a:extLst>
          </p:cNvPr>
          <p:cNvSpPr/>
          <p:nvPr userDrawn="1"/>
        </p:nvSpPr>
        <p:spPr>
          <a:xfrm>
            <a:off x="0" y="0"/>
            <a:ext cx="7115420"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25" name="Freeform: Shape 24">
            <a:extLst>
              <a:ext uri="{FF2B5EF4-FFF2-40B4-BE49-F238E27FC236}">
                <a16:creationId xmlns:a16="http://schemas.microsoft.com/office/drawing/2014/main" id="{02B87522-736E-9852-6D47-C8CEF32F44AB}"/>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E6E44912-C00E-DCB4-D5A9-AB47917BB602}"/>
              </a:ext>
            </a:extLst>
          </p:cNvPr>
          <p:cNvSpPr/>
          <p:nvPr userDrawn="1"/>
        </p:nvSpPr>
        <p:spPr>
          <a:xfrm>
            <a:off x="9149325" y="1129894"/>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gradFill>
            <a:gsLst>
              <a:gs pos="100000">
                <a:schemeClr val="bg2"/>
              </a:gs>
              <a:gs pos="0">
                <a:schemeClr val="tx2">
                  <a:alpha val="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1" name="Freeform: Shape 30">
            <a:extLst>
              <a:ext uri="{FF2B5EF4-FFF2-40B4-BE49-F238E27FC236}">
                <a16:creationId xmlns:a16="http://schemas.microsoft.com/office/drawing/2014/main" id="{B57D4C78-5153-04B6-D95C-10D5548BB268}"/>
              </a:ext>
            </a:extLst>
          </p:cNvPr>
          <p:cNvSpPr/>
          <p:nvPr userDrawn="1"/>
        </p:nvSpPr>
        <p:spPr>
          <a:xfrm>
            <a:off x="9996958" y="3351596"/>
            <a:ext cx="2195042" cy="285333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3" name="Freeform: Shape 32">
            <a:extLst>
              <a:ext uri="{FF2B5EF4-FFF2-40B4-BE49-F238E27FC236}">
                <a16:creationId xmlns:a16="http://schemas.microsoft.com/office/drawing/2014/main" id="{1C888D4E-EF77-F66A-0410-0F85E991CC63}"/>
              </a:ext>
            </a:extLst>
          </p:cNvPr>
          <p:cNvSpPr/>
          <p:nvPr userDrawn="1"/>
        </p:nvSpPr>
        <p:spPr>
          <a:xfrm>
            <a:off x="4630468" y="0"/>
            <a:ext cx="2706859" cy="1094861"/>
          </a:xfrm>
          <a:custGeom>
            <a:avLst/>
            <a:gdLst>
              <a:gd name="connsiteX0" fmla="*/ 1878616 w 1878615"/>
              <a:gd name="connsiteY0" fmla="*/ 0 h 759856"/>
              <a:gd name="connsiteX1" fmla="*/ 1864900 w 1878615"/>
              <a:gd name="connsiteY1" fmla="*/ 14383 h 759856"/>
              <a:gd name="connsiteX2" fmla="*/ 1246632 w 1878615"/>
              <a:gd name="connsiteY2" fmla="*/ 632555 h 759856"/>
              <a:gd name="connsiteX3" fmla="*/ 1236726 w 1878615"/>
              <a:gd name="connsiteY3" fmla="*/ 642176 h 759856"/>
              <a:gd name="connsiteX4" fmla="*/ 631888 w 1878615"/>
              <a:gd name="connsiteY4" fmla="*/ 632555 h 759856"/>
              <a:gd name="connsiteX5" fmla="*/ 424910 w 1878615"/>
              <a:gd name="connsiteY5" fmla="*/ 425577 h 759856"/>
              <a:gd name="connsiteX6" fmla="*/ 13716 w 1878615"/>
              <a:gd name="connsiteY6" fmla="*/ 14383 h 759856"/>
              <a:gd name="connsiteX7" fmla="*/ 0 w 1878615"/>
              <a:gd name="connsiteY7" fmla="*/ 0 h 759856"/>
              <a:gd name="connsiteX8" fmla="*/ 1878616 w 1878615"/>
              <a:gd name="connsiteY8" fmla="*/ 0 h 7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8615" h="759856">
                <a:moveTo>
                  <a:pt x="1878616" y="0"/>
                </a:moveTo>
                <a:cubicBezTo>
                  <a:pt x="1874234" y="4858"/>
                  <a:pt x="1869662" y="9620"/>
                  <a:pt x="1864900" y="14383"/>
                </a:cubicBezTo>
                <a:lnTo>
                  <a:pt x="1246632" y="632555"/>
                </a:lnTo>
                <a:cubicBezTo>
                  <a:pt x="1243393" y="635794"/>
                  <a:pt x="1240060" y="639032"/>
                  <a:pt x="1236726" y="642176"/>
                </a:cubicBezTo>
                <a:cubicBezTo>
                  <a:pt x="1066324" y="802196"/>
                  <a:pt x="798385" y="799052"/>
                  <a:pt x="631888" y="632555"/>
                </a:cubicBezTo>
                <a:lnTo>
                  <a:pt x="424910" y="425577"/>
                </a:lnTo>
                <a:lnTo>
                  <a:pt x="13716" y="14383"/>
                </a:lnTo>
                <a:cubicBezTo>
                  <a:pt x="8953" y="9620"/>
                  <a:pt x="4381" y="4858"/>
                  <a:pt x="0" y="0"/>
                </a:cubicBezTo>
                <a:lnTo>
                  <a:pt x="1878616" y="0"/>
                </a:lnTo>
                <a:close/>
              </a:path>
            </a:pathLst>
          </a:custGeom>
          <a:gradFill>
            <a:gsLst>
              <a:gs pos="0">
                <a:schemeClr val="bg2"/>
              </a:gs>
              <a:gs pos="100000">
                <a:schemeClr val="tx2">
                  <a:alpha val="0"/>
                </a:schemeClr>
              </a:gs>
            </a:gsLst>
            <a:lin ang="5400000" scaled="1"/>
          </a:grad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82CB47DB-4BBC-F383-C97B-886EA9A5058B}"/>
              </a:ext>
            </a:extLst>
          </p:cNvPr>
          <p:cNvSpPr/>
          <p:nvPr userDrawn="1"/>
        </p:nvSpPr>
        <p:spPr>
          <a:xfrm>
            <a:off x="3964576" y="4753406"/>
            <a:ext cx="4038511" cy="2104594"/>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7" name="Freeform: Shape 36">
            <a:extLst>
              <a:ext uri="{FF2B5EF4-FFF2-40B4-BE49-F238E27FC236}">
                <a16:creationId xmlns:a16="http://schemas.microsoft.com/office/drawing/2014/main" id="{7D6839E2-39F2-5404-C8B3-8FC3C7AF5A7C}"/>
              </a:ext>
            </a:extLst>
          </p:cNvPr>
          <p:cNvSpPr/>
          <p:nvPr userDrawn="1"/>
        </p:nvSpPr>
        <p:spPr>
          <a:xfrm>
            <a:off x="4704374" y="321630"/>
            <a:ext cx="1934314" cy="1934314"/>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8" name="Freeform: Shape 37">
            <a:extLst>
              <a:ext uri="{FF2B5EF4-FFF2-40B4-BE49-F238E27FC236}">
                <a16:creationId xmlns:a16="http://schemas.microsoft.com/office/drawing/2014/main" id="{C19C1E11-FB5A-49B0-CD5F-94B8020DB9E3}"/>
              </a:ext>
            </a:extLst>
          </p:cNvPr>
          <p:cNvSpPr/>
          <p:nvPr userDrawn="1"/>
        </p:nvSpPr>
        <p:spPr>
          <a:xfrm>
            <a:off x="6888885" y="365136"/>
            <a:ext cx="1005584" cy="1005584"/>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9" name="Freeform: Shape 38">
            <a:extLst>
              <a:ext uri="{FF2B5EF4-FFF2-40B4-BE49-F238E27FC236}">
                <a16:creationId xmlns:a16="http://schemas.microsoft.com/office/drawing/2014/main" id="{C2533B60-A6CB-5F3F-E6E0-B9B8FA26352A}"/>
              </a:ext>
            </a:extLst>
          </p:cNvPr>
          <p:cNvSpPr/>
          <p:nvPr userDrawn="1"/>
        </p:nvSpPr>
        <p:spPr>
          <a:xfrm>
            <a:off x="7331532" y="5741599"/>
            <a:ext cx="2062310" cy="1094240"/>
          </a:xfrm>
          <a:custGeom>
            <a:avLst/>
            <a:gdLst>
              <a:gd name="connsiteX0" fmla="*/ 1427319 w 1431285"/>
              <a:gd name="connsiteY0" fmla="*/ 759426 h 759425"/>
              <a:gd name="connsiteX1" fmla="*/ 3903 w 1431285"/>
              <a:gd name="connsiteY1" fmla="*/ 759426 h 759425"/>
              <a:gd name="connsiteX2" fmla="*/ 665 w 1431285"/>
              <a:gd name="connsiteY2" fmla="*/ 733423 h 759425"/>
              <a:gd name="connsiteX3" fmla="*/ 71721 w 1431285"/>
              <a:gd name="connsiteY3" fmla="*/ 542256 h 759425"/>
              <a:gd name="connsiteX4" fmla="*/ 542351 w 1431285"/>
              <a:gd name="connsiteY4" fmla="*/ 71721 h 759425"/>
              <a:gd name="connsiteX5" fmla="*/ 733423 w 1431285"/>
              <a:gd name="connsiteY5" fmla="*/ 665 h 759425"/>
              <a:gd name="connsiteX6" fmla="*/ 888966 w 1431285"/>
              <a:gd name="connsiteY6" fmla="*/ 71721 h 759425"/>
              <a:gd name="connsiteX7" fmla="*/ 1359501 w 1431285"/>
              <a:gd name="connsiteY7" fmla="*/ 542256 h 759425"/>
              <a:gd name="connsiteX8" fmla="*/ 1427319 w 1431285"/>
              <a:gd name="connsiteY8" fmla="*/ 759426 h 75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285" h="759425">
                <a:moveTo>
                  <a:pt x="1427319" y="759426"/>
                </a:moveTo>
                <a:lnTo>
                  <a:pt x="3903" y="759426"/>
                </a:lnTo>
                <a:cubicBezTo>
                  <a:pt x="2284" y="750758"/>
                  <a:pt x="1141" y="742091"/>
                  <a:pt x="665" y="733423"/>
                </a:cubicBezTo>
                <a:cubicBezTo>
                  <a:pt x="-4384" y="664938"/>
                  <a:pt x="19333" y="594643"/>
                  <a:pt x="71721" y="542256"/>
                </a:cubicBezTo>
                <a:lnTo>
                  <a:pt x="542351" y="71721"/>
                </a:lnTo>
                <a:cubicBezTo>
                  <a:pt x="594739" y="19333"/>
                  <a:pt x="664938" y="-4384"/>
                  <a:pt x="733423" y="665"/>
                </a:cubicBezTo>
                <a:cubicBezTo>
                  <a:pt x="790097" y="4665"/>
                  <a:pt x="845627" y="28382"/>
                  <a:pt x="888966" y="71721"/>
                </a:cubicBezTo>
                <a:lnTo>
                  <a:pt x="1359501" y="542256"/>
                </a:lnTo>
                <a:cubicBezTo>
                  <a:pt x="1418556" y="601311"/>
                  <a:pt x="1441225" y="683035"/>
                  <a:pt x="1427319" y="759426"/>
                </a:cubicBezTo>
                <a:close/>
              </a:path>
            </a:pathLst>
          </a:custGeom>
          <a:gradFill>
            <a:gsLst>
              <a:gs pos="0">
                <a:schemeClr val="bg2"/>
              </a:gs>
              <a:gs pos="100000">
                <a:schemeClr val="tx2"/>
              </a:gs>
            </a:gsLst>
            <a:lin ang="5400000" scaled="1"/>
          </a:gradFill>
          <a:ln w="381"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4E54C0A5-C467-BB7C-45B9-5578723A3A1A}"/>
              </a:ext>
            </a:extLst>
          </p:cNvPr>
          <p:cNvSpPr/>
          <p:nvPr userDrawn="1"/>
        </p:nvSpPr>
        <p:spPr>
          <a:xfrm rot="18900000">
            <a:off x="7258675" y="2755790"/>
            <a:ext cx="911848" cy="91184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gradFill>
            <a:gsLst>
              <a:gs pos="100000">
                <a:schemeClr val="bg2"/>
              </a:gs>
              <a:gs pos="0">
                <a:schemeClr val="bg2">
                  <a:alpha val="50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48" name="Text Box 3" descr="This is a copyright notice that should be included on the final slide.">
            <a:extLst>
              <a:ext uri="{FF2B5EF4-FFF2-40B4-BE49-F238E27FC236}">
                <a16:creationId xmlns:a16="http://schemas.microsoft.com/office/drawing/2014/main" id="{4FE2DEFD-B84C-D79E-A041-B106CAD074B7}"/>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Tree>
    <p:extLst>
      <p:ext uri="{BB962C8B-B14F-4D97-AF65-F5344CB8AC3E}">
        <p14:creationId xmlns:p14="http://schemas.microsoft.com/office/powerpoint/2010/main" val="1263243710"/>
      </p:ext>
    </p:extLst>
  </p:cSld>
  <p:clrMapOvr>
    <a:masterClrMapping/>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hank you 3">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EA4DF7DC-ACCC-3116-897F-C427604F3BDD}"/>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6F6CCBF4-272C-F4DA-7D11-C8FDE34873D4}"/>
              </a:ext>
            </a:extLst>
          </p:cNvPr>
          <p:cNvSpPr/>
          <p:nvPr userDrawn="1"/>
        </p:nvSpPr>
        <p:spPr bwMode="auto">
          <a:xfrm>
            <a:off x="6324600" y="209550"/>
            <a:ext cx="2247900" cy="552450"/>
          </a:xfrm>
          <a:custGeom>
            <a:avLst/>
            <a:gdLst>
              <a:gd name="connsiteX0" fmla="*/ 0 w 2247900"/>
              <a:gd name="connsiteY0" fmla="*/ 552450 h 552450"/>
              <a:gd name="connsiteX1" fmla="*/ 1695450 w 2247900"/>
              <a:gd name="connsiteY1" fmla="*/ 552450 h 552450"/>
              <a:gd name="connsiteX2" fmla="*/ 2247900 w 2247900"/>
              <a:gd name="connsiteY2" fmla="*/ 0 h 552450"/>
            </a:gdLst>
            <a:ahLst/>
            <a:cxnLst>
              <a:cxn ang="0">
                <a:pos x="connsiteX0" y="connsiteY0"/>
              </a:cxn>
              <a:cxn ang="0">
                <a:pos x="connsiteX1" y="connsiteY1"/>
              </a:cxn>
              <a:cxn ang="0">
                <a:pos x="connsiteX2" y="connsiteY2"/>
              </a:cxn>
            </a:cxnLst>
            <a:rect l="l" t="t" r="r" b="b"/>
            <a:pathLst>
              <a:path w="2247900" h="552450">
                <a:moveTo>
                  <a:pt x="0" y="552450"/>
                </a:moveTo>
                <a:lnTo>
                  <a:pt x="1695450" y="552450"/>
                </a:lnTo>
                <a:lnTo>
                  <a:pt x="2247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30" name="Oval 29">
            <a:extLst>
              <a:ext uri="{FF2B5EF4-FFF2-40B4-BE49-F238E27FC236}">
                <a16:creationId xmlns:a16="http://schemas.microsoft.com/office/drawing/2014/main" id="{EA75A26C-5730-D692-9E3F-5137CB67B89E}"/>
              </a:ext>
            </a:extLst>
          </p:cNvPr>
          <p:cNvSpPr/>
          <p:nvPr userDrawn="1"/>
        </p:nvSpPr>
        <p:spPr bwMode="auto">
          <a:xfrm>
            <a:off x="6288969" y="655626"/>
            <a:ext cx="221812" cy="221812"/>
          </a:xfrm>
          <a:prstGeom prst="ellipse">
            <a:avLst/>
          </a:prstGeom>
          <a:solidFill>
            <a:schemeClr val="bg2">
              <a:lumMod val="50000"/>
            </a:schemeClr>
          </a:solid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p>
        </p:txBody>
      </p:sp>
      <p:sp>
        <p:nvSpPr>
          <p:cNvPr id="31" name="Freeform: Shape 30">
            <a:extLst>
              <a:ext uri="{FF2B5EF4-FFF2-40B4-BE49-F238E27FC236}">
                <a16:creationId xmlns:a16="http://schemas.microsoft.com/office/drawing/2014/main" id="{FA6311BE-46D2-AC07-4055-6A3CC8FF565A}"/>
              </a:ext>
            </a:extLst>
          </p:cNvPr>
          <p:cNvSpPr/>
          <p:nvPr userDrawn="1"/>
        </p:nvSpPr>
        <p:spPr bwMode="auto">
          <a:xfrm flipV="1">
            <a:off x="0" y="0"/>
            <a:ext cx="6521042" cy="1475908"/>
          </a:xfrm>
          <a:custGeom>
            <a:avLst/>
            <a:gdLst>
              <a:gd name="connsiteX0" fmla="*/ 0 w 6521042"/>
              <a:gd name="connsiteY0" fmla="*/ 1475908 h 1475908"/>
              <a:gd name="connsiteX1" fmla="*/ 6521042 w 6521042"/>
              <a:gd name="connsiteY1" fmla="*/ 1475908 h 1475908"/>
              <a:gd name="connsiteX2" fmla="*/ 6511585 w 6521042"/>
              <a:gd name="connsiteY2" fmla="*/ 1456276 h 1475908"/>
              <a:gd name="connsiteX3" fmla="*/ 4064782 w 6521042"/>
              <a:gd name="connsiteY3" fmla="*/ 0 h 1475908"/>
              <a:gd name="connsiteX4" fmla="*/ 0 w 6521042"/>
              <a:gd name="connsiteY4" fmla="*/ 0 h 147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21042" h="1475908">
                <a:moveTo>
                  <a:pt x="0" y="1475908"/>
                </a:moveTo>
                <a:lnTo>
                  <a:pt x="6521042" y="1475908"/>
                </a:lnTo>
                <a:lnTo>
                  <a:pt x="6511585" y="1456276"/>
                </a:lnTo>
                <a:cubicBezTo>
                  <a:pt x="6040372" y="588853"/>
                  <a:pt x="5121343" y="0"/>
                  <a:pt x="4064782" y="0"/>
                </a:cubicBezTo>
                <a:lnTo>
                  <a:pt x="0" y="0"/>
                </a:lnTo>
                <a:close/>
              </a:path>
            </a:pathLst>
          </a:custGeom>
          <a:gradFill flip="none" rotWithShape="1">
            <a:gsLst>
              <a:gs pos="0">
                <a:schemeClr val="bg2">
                  <a:lumMod val="60000"/>
                  <a:lumOff val="40000"/>
                </a:schemeClr>
              </a:gs>
              <a:gs pos="39000">
                <a:schemeClr val="bg2"/>
              </a:gs>
              <a:gs pos="100000">
                <a:schemeClr val="bg2">
                  <a:lumMod val="50000"/>
                </a:schemeClr>
              </a:gs>
            </a:gsLst>
            <a:lin ang="10800000" scaled="1"/>
            <a:tileRect/>
          </a:gradFill>
          <a:ln w="14405" cap="flat">
            <a:noFill/>
            <a:prstDash val="solid"/>
            <a:miter/>
          </a:ln>
          <a:effectLst>
            <a:outerShdw blurRad="482600" dist="38100" dir="2700000" algn="tl"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err="1">
              <a:solidFill>
                <a:schemeClr val="tx1"/>
              </a:solidFill>
            </a:endParaRPr>
          </a:p>
        </p:txBody>
      </p:sp>
      <p:grpSp>
        <p:nvGrpSpPr>
          <p:cNvPr id="34" name="Group 33">
            <a:extLst>
              <a:ext uri="{FF2B5EF4-FFF2-40B4-BE49-F238E27FC236}">
                <a16:creationId xmlns:a16="http://schemas.microsoft.com/office/drawing/2014/main" id="{FAF6E093-C5EF-E3F1-8557-22E62F123AE8}"/>
              </a:ext>
            </a:extLst>
          </p:cNvPr>
          <p:cNvGrpSpPr/>
          <p:nvPr userDrawn="1"/>
        </p:nvGrpSpPr>
        <p:grpSpPr>
          <a:xfrm>
            <a:off x="604894" y="597820"/>
            <a:ext cx="3084456" cy="292608"/>
            <a:chOff x="604894" y="597820"/>
            <a:chExt cx="3084456" cy="292608"/>
          </a:xfrm>
        </p:grpSpPr>
        <p:pic>
          <p:nvPicPr>
            <p:cNvPr id="37" name="Graphic 36" descr="Microsoft Power Platform logo">
              <a:extLst>
                <a:ext uri="{FF2B5EF4-FFF2-40B4-BE49-F238E27FC236}">
                  <a16:creationId xmlns:a16="http://schemas.microsoft.com/office/drawing/2014/main" id="{95DDB86A-D5D3-DE8B-3006-A045FA549DC2}"/>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8" name="Graphic 37" descr="Microsoft Power Platform logo">
              <a:extLst>
                <a:ext uri="{FF2B5EF4-FFF2-40B4-BE49-F238E27FC236}">
                  <a16:creationId xmlns:a16="http://schemas.microsoft.com/office/drawing/2014/main" id="{CD2CA922-B57D-BB0D-F888-A74C43159126}"/>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64" name="Freeform: Shape 63">
            <a:extLst>
              <a:ext uri="{FF2B5EF4-FFF2-40B4-BE49-F238E27FC236}">
                <a16:creationId xmlns:a16="http://schemas.microsoft.com/office/drawing/2014/main" id="{182B72D1-17E8-B612-B642-A2BFB1D3E3B0}"/>
              </a:ext>
            </a:extLst>
          </p:cNvPr>
          <p:cNvSpPr/>
          <p:nvPr userDrawn="1"/>
        </p:nvSpPr>
        <p:spPr bwMode="auto">
          <a:xfrm>
            <a:off x="3315790" y="0"/>
            <a:ext cx="8795748" cy="6864864"/>
          </a:xfrm>
          <a:custGeom>
            <a:avLst/>
            <a:gdLst>
              <a:gd name="connsiteX0" fmla="*/ 6296933 w 8795748"/>
              <a:gd name="connsiteY0" fmla="*/ 0 h 6864864"/>
              <a:gd name="connsiteX1" fmla="*/ 8795748 w 8795748"/>
              <a:gd name="connsiteY1" fmla="*/ 0 h 6864864"/>
              <a:gd name="connsiteX2" fmla="*/ 8795748 w 8795748"/>
              <a:gd name="connsiteY2" fmla="*/ 6864864 h 6864864"/>
              <a:gd name="connsiteX3" fmla="*/ 0 w 8795748"/>
              <a:gd name="connsiteY3" fmla="*/ 6864864 h 6864864"/>
              <a:gd name="connsiteX4" fmla="*/ 6296933 w 8795748"/>
              <a:gd name="connsiteY4" fmla="*/ 0 h 6864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5748" h="6864864">
                <a:moveTo>
                  <a:pt x="6296933" y="0"/>
                </a:moveTo>
                <a:lnTo>
                  <a:pt x="8795748" y="0"/>
                </a:lnTo>
                <a:lnTo>
                  <a:pt x="8795748" y="6864864"/>
                </a:lnTo>
                <a:lnTo>
                  <a:pt x="0" y="6864864"/>
                </a:lnTo>
                <a:lnTo>
                  <a:pt x="6296933" y="0"/>
                </a:lnTo>
                <a:close/>
              </a:path>
            </a:pathLst>
          </a:cu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err="1">
              <a:solidFill>
                <a:srgbClr val="FFFFFF"/>
              </a:solidFill>
              <a:cs typeface="Segoe UI" pitchFamily="34" charset="0"/>
            </a:endParaRPr>
          </a:p>
        </p:txBody>
      </p:sp>
      <p:sp>
        <p:nvSpPr>
          <p:cNvPr id="40" name="Freeform: Shape 39">
            <a:extLst>
              <a:ext uri="{FF2B5EF4-FFF2-40B4-BE49-F238E27FC236}">
                <a16:creationId xmlns:a16="http://schemas.microsoft.com/office/drawing/2014/main" id="{DA9F41BB-F7E8-0672-0EC7-D6FFDDD44857}"/>
              </a:ext>
            </a:extLst>
          </p:cNvPr>
          <p:cNvSpPr/>
          <p:nvPr userDrawn="1"/>
        </p:nvSpPr>
        <p:spPr bwMode="auto">
          <a:xfrm>
            <a:off x="7879579"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1" name="Freeform: Shape 40">
            <a:extLst>
              <a:ext uri="{FF2B5EF4-FFF2-40B4-BE49-F238E27FC236}">
                <a16:creationId xmlns:a16="http://schemas.microsoft.com/office/drawing/2014/main" id="{CE28C725-1034-E372-9FAB-BAEC5BE11AB9}"/>
              </a:ext>
            </a:extLst>
          </p:cNvPr>
          <p:cNvSpPr/>
          <p:nvPr userDrawn="1"/>
        </p:nvSpPr>
        <p:spPr bwMode="auto">
          <a:xfrm>
            <a:off x="7629812"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2" name="Freeform: Shape 41">
            <a:extLst>
              <a:ext uri="{FF2B5EF4-FFF2-40B4-BE49-F238E27FC236}">
                <a16:creationId xmlns:a16="http://schemas.microsoft.com/office/drawing/2014/main" id="{8C93B40D-32C7-0044-16D4-C6F2F43C228A}"/>
              </a:ext>
            </a:extLst>
          </p:cNvPr>
          <p:cNvSpPr/>
          <p:nvPr userDrawn="1"/>
        </p:nvSpPr>
        <p:spPr bwMode="auto">
          <a:xfrm>
            <a:off x="7380045"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3" name="Freeform: Shape 42">
            <a:extLst>
              <a:ext uri="{FF2B5EF4-FFF2-40B4-BE49-F238E27FC236}">
                <a16:creationId xmlns:a16="http://schemas.microsoft.com/office/drawing/2014/main" id="{2B6E2C7A-E5D8-2E26-E735-877FA5E1B122}"/>
              </a:ext>
            </a:extLst>
          </p:cNvPr>
          <p:cNvSpPr/>
          <p:nvPr userDrawn="1"/>
        </p:nvSpPr>
        <p:spPr bwMode="auto">
          <a:xfrm>
            <a:off x="7130278"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4" name="Freeform: Shape 43">
            <a:extLst>
              <a:ext uri="{FF2B5EF4-FFF2-40B4-BE49-F238E27FC236}">
                <a16:creationId xmlns:a16="http://schemas.microsoft.com/office/drawing/2014/main" id="{7EE747CE-B6AB-C6A3-0B90-346B4FE846A3}"/>
              </a:ext>
            </a:extLst>
          </p:cNvPr>
          <p:cNvSpPr/>
          <p:nvPr userDrawn="1"/>
        </p:nvSpPr>
        <p:spPr bwMode="auto">
          <a:xfrm>
            <a:off x="6880511"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5" name="Freeform: Shape 44">
            <a:extLst>
              <a:ext uri="{FF2B5EF4-FFF2-40B4-BE49-F238E27FC236}">
                <a16:creationId xmlns:a16="http://schemas.microsoft.com/office/drawing/2014/main" id="{60336D2A-909B-BFD2-9715-0CF15A8672C3}"/>
              </a:ext>
            </a:extLst>
          </p:cNvPr>
          <p:cNvSpPr/>
          <p:nvPr userDrawn="1"/>
        </p:nvSpPr>
        <p:spPr bwMode="auto">
          <a:xfrm>
            <a:off x="6630744"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6" name="Freeform: Shape 45">
            <a:extLst>
              <a:ext uri="{FF2B5EF4-FFF2-40B4-BE49-F238E27FC236}">
                <a16:creationId xmlns:a16="http://schemas.microsoft.com/office/drawing/2014/main" id="{23F5B6F2-7FC6-4C5A-89D5-78F74B317BD5}"/>
              </a:ext>
            </a:extLst>
          </p:cNvPr>
          <p:cNvSpPr/>
          <p:nvPr userDrawn="1"/>
        </p:nvSpPr>
        <p:spPr>
          <a:xfrm rot="16200000" flipV="1">
            <a:off x="9711359" y="208185"/>
            <a:ext cx="2688826" cy="2272456"/>
          </a:xfrm>
          <a:custGeom>
            <a:avLst/>
            <a:gdLst>
              <a:gd name="connsiteX0" fmla="*/ 2688827 w 2688826"/>
              <a:gd name="connsiteY0" fmla="*/ 0 h 2272456"/>
              <a:gd name="connsiteX1" fmla="*/ 2673720 w 2688826"/>
              <a:gd name="connsiteY1" fmla="*/ 15223 h 2272456"/>
              <a:gd name="connsiteX2" fmla="*/ 1821102 w 2688826"/>
              <a:gd name="connsiteY2" fmla="*/ 874244 h 2272456"/>
              <a:gd name="connsiteX3" fmla="*/ 638405 w 2688826"/>
              <a:gd name="connsiteY3" fmla="*/ 2066188 h 2272456"/>
              <a:gd name="connsiteX4" fmla="*/ 637197 w 2688826"/>
              <a:gd name="connsiteY4" fmla="*/ 2067405 h 2272456"/>
              <a:gd name="connsiteX5" fmla="*/ 627529 w 2688826"/>
              <a:gd name="connsiteY5" fmla="*/ 2076996 h 2272456"/>
              <a:gd name="connsiteX6" fmla="*/ 523595 w 2688826"/>
              <a:gd name="connsiteY6" fmla="*/ 2181729 h 2272456"/>
              <a:gd name="connsiteX7" fmla="*/ 510301 w 2688826"/>
              <a:gd name="connsiteY7" fmla="*/ 2194211 h 2272456"/>
              <a:gd name="connsiteX8" fmla="*/ 509999 w 2688826"/>
              <a:gd name="connsiteY8" fmla="*/ 2194364 h 2272456"/>
              <a:gd name="connsiteX9" fmla="*/ 498367 w 2688826"/>
              <a:gd name="connsiteY9" fmla="*/ 2204563 h 2272456"/>
              <a:gd name="connsiteX10" fmla="*/ 454558 w 2688826"/>
              <a:gd name="connsiteY10" fmla="*/ 2234095 h 2272456"/>
              <a:gd name="connsiteX11" fmla="*/ 445795 w 2688826"/>
              <a:gd name="connsiteY11" fmla="*/ 2238814 h 2272456"/>
              <a:gd name="connsiteX12" fmla="*/ 415582 w 2688826"/>
              <a:gd name="connsiteY12" fmla="*/ 2252362 h 2272456"/>
              <a:gd name="connsiteX13" fmla="*/ 406821 w 2688826"/>
              <a:gd name="connsiteY13" fmla="*/ 2255559 h 2272456"/>
              <a:gd name="connsiteX14" fmla="*/ 391412 w 2688826"/>
              <a:gd name="connsiteY14" fmla="*/ 2260430 h 2272456"/>
              <a:gd name="connsiteX15" fmla="*/ 381291 w 2688826"/>
              <a:gd name="connsiteY15" fmla="*/ 2263170 h 2272456"/>
              <a:gd name="connsiteX16" fmla="*/ 352135 w 2688826"/>
              <a:gd name="connsiteY16" fmla="*/ 2269107 h 2272456"/>
              <a:gd name="connsiteX17" fmla="*/ 340654 w 2688826"/>
              <a:gd name="connsiteY17" fmla="*/ 2270478 h 2272456"/>
              <a:gd name="connsiteX18" fmla="*/ 326454 w 2688826"/>
              <a:gd name="connsiteY18" fmla="*/ 2271848 h 2272456"/>
              <a:gd name="connsiteX19" fmla="*/ 307722 w 2688826"/>
              <a:gd name="connsiteY19" fmla="*/ 2272456 h 2272456"/>
              <a:gd name="connsiteX20" fmla="*/ 302585 w 2688826"/>
              <a:gd name="connsiteY20" fmla="*/ 2272304 h 2272456"/>
              <a:gd name="connsiteX21" fmla="*/ 301075 w 2688826"/>
              <a:gd name="connsiteY21" fmla="*/ 2272304 h 2272456"/>
              <a:gd name="connsiteX22" fmla="*/ 296543 w 2688826"/>
              <a:gd name="connsiteY22" fmla="*/ 2272304 h 2272456"/>
              <a:gd name="connsiteX23" fmla="*/ 290651 w 2688826"/>
              <a:gd name="connsiteY23" fmla="*/ 2272000 h 2272456"/>
              <a:gd name="connsiteX24" fmla="*/ 274638 w 2688826"/>
              <a:gd name="connsiteY24" fmla="*/ 2270782 h 2272456"/>
              <a:gd name="connsiteX25" fmla="*/ 269502 w 2688826"/>
              <a:gd name="connsiteY25" fmla="*/ 2270173 h 2272456"/>
              <a:gd name="connsiteX26" fmla="*/ 264366 w 2688826"/>
              <a:gd name="connsiteY26" fmla="*/ 2269412 h 2272456"/>
              <a:gd name="connsiteX27" fmla="*/ 263459 w 2688826"/>
              <a:gd name="connsiteY27" fmla="*/ 2269412 h 2272456"/>
              <a:gd name="connsiteX28" fmla="*/ 259078 w 2688826"/>
              <a:gd name="connsiteY28" fmla="*/ 2268651 h 2272456"/>
              <a:gd name="connsiteX29" fmla="*/ 249259 w 2688826"/>
              <a:gd name="connsiteY29" fmla="*/ 2266976 h 2272456"/>
              <a:gd name="connsiteX30" fmla="*/ 238836 w 2688826"/>
              <a:gd name="connsiteY30" fmla="*/ 2264693 h 2272456"/>
              <a:gd name="connsiteX31" fmla="*/ 230073 w 2688826"/>
              <a:gd name="connsiteY31" fmla="*/ 2262714 h 2272456"/>
              <a:gd name="connsiteX32" fmla="*/ 228865 w 2688826"/>
              <a:gd name="connsiteY32" fmla="*/ 2262257 h 2272456"/>
              <a:gd name="connsiteX33" fmla="*/ 220859 w 2688826"/>
              <a:gd name="connsiteY33" fmla="*/ 2260126 h 2272456"/>
              <a:gd name="connsiteX34" fmla="*/ 194724 w 2688826"/>
              <a:gd name="connsiteY34" fmla="*/ 2251145 h 2272456"/>
              <a:gd name="connsiteX35" fmla="*/ 186113 w 2688826"/>
              <a:gd name="connsiteY35" fmla="*/ 2247491 h 2272456"/>
              <a:gd name="connsiteX36" fmla="*/ 172215 w 2688826"/>
              <a:gd name="connsiteY36" fmla="*/ 2241098 h 2272456"/>
              <a:gd name="connsiteX37" fmla="*/ 148497 w 2688826"/>
              <a:gd name="connsiteY37" fmla="*/ 2228158 h 2272456"/>
              <a:gd name="connsiteX38" fmla="*/ 141850 w 2688826"/>
              <a:gd name="connsiteY38" fmla="*/ 2224048 h 2272456"/>
              <a:gd name="connsiteX39" fmla="*/ 134751 w 2688826"/>
              <a:gd name="connsiteY39" fmla="*/ 2219329 h 2272456"/>
              <a:gd name="connsiteX40" fmla="*/ 131277 w 2688826"/>
              <a:gd name="connsiteY40" fmla="*/ 2216893 h 2272456"/>
              <a:gd name="connsiteX41" fmla="*/ 127953 w 2688826"/>
              <a:gd name="connsiteY41" fmla="*/ 2214458 h 2272456"/>
              <a:gd name="connsiteX42" fmla="*/ 124478 w 2688826"/>
              <a:gd name="connsiteY42" fmla="*/ 2211870 h 2272456"/>
              <a:gd name="connsiteX43" fmla="*/ 114659 w 2688826"/>
              <a:gd name="connsiteY43" fmla="*/ 2204411 h 2272456"/>
              <a:gd name="connsiteX44" fmla="*/ 108918 w 2688826"/>
              <a:gd name="connsiteY44" fmla="*/ 2199539 h 2272456"/>
              <a:gd name="connsiteX45" fmla="*/ 105444 w 2688826"/>
              <a:gd name="connsiteY45" fmla="*/ 2196495 h 2272456"/>
              <a:gd name="connsiteX46" fmla="*/ 101970 w 2688826"/>
              <a:gd name="connsiteY46" fmla="*/ 2193450 h 2272456"/>
              <a:gd name="connsiteX47" fmla="*/ 98948 w 2688826"/>
              <a:gd name="connsiteY47" fmla="*/ 2190558 h 2272456"/>
              <a:gd name="connsiteX48" fmla="*/ 96078 w 2688826"/>
              <a:gd name="connsiteY48" fmla="*/ 2187970 h 2272456"/>
              <a:gd name="connsiteX49" fmla="*/ 93056 w 2688826"/>
              <a:gd name="connsiteY49" fmla="*/ 2185078 h 2272456"/>
              <a:gd name="connsiteX50" fmla="*/ 89582 w 2688826"/>
              <a:gd name="connsiteY50" fmla="*/ 2181729 h 2272456"/>
              <a:gd name="connsiteX51" fmla="*/ 84294 w 2688826"/>
              <a:gd name="connsiteY51" fmla="*/ 2176096 h 2272456"/>
              <a:gd name="connsiteX52" fmla="*/ 73116 w 2688826"/>
              <a:gd name="connsiteY52" fmla="*/ 2163766 h 2272456"/>
              <a:gd name="connsiteX53" fmla="*/ 72209 w 2688826"/>
              <a:gd name="connsiteY53" fmla="*/ 2162548 h 2272456"/>
              <a:gd name="connsiteX54" fmla="*/ 62692 w 2688826"/>
              <a:gd name="connsiteY54" fmla="*/ 2150827 h 2272456"/>
              <a:gd name="connsiteX55" fmla="*/ 57706 w 2688826"/>
              <a:gd name="connsiteY55" fmla="*/ 2144281 h 2272456"/>
              <a:gd name="connsiteX56" fmla="*/ 55441 w 2688826"/>
              <a:gd name="connsiteY56" fmla="*/ 2140932 h 2272456"/>
              <a:gd name="connsiteX57" fmla="*/ 55290 w 2688826"/>
              <a:gd name="connsiteY57" fmla="*/ 2140627 h 2272456"/>
              <a:gd name="connsiteX58" fmla="*/ 54837 w 2688826"/>
              <a:gd name="connsiteY58" fmla="*/ 2140018 h 2272456"/>
              <a:gd name="connsiteX59" fmla="*/ 54686 w 2688826"/>
              <a:gd name="connsiteY59" fmla="*/ 2140018 h 2272456"/>
              <a:gd name="connsiteX60" fmla="*/ 52873 w 2688826"/>
              <a:gd name="connsiteY60" fmla="*/ 2137126 h 2272456"/>
              <a:gd name="connsiteX61" fmla="*/ 52722 w 2688826"/>
              <a:gd name="connsiteY61" fmla="*/ 2137126 h 2272456"/>
              <a:gd name="connsiteX62" fmla="*/ 50456 w 2688826"/>
              <a:gd name="connsiteY62" fmla="*/ 2133625 h 2272456"/>
              <a:gd name="connsiteX63" fmla="*/ 42298 w 2688826"/>
              <a:gd name="connsiteY63" fmla="*/ 2120533 h 2272456"/>
              <a:gd name="connsiteX64" fmla="*/ 42298 w 2688826"/>
              <a:gd name="connsiteY64" fmla="*/ 2120533 h 2272456"/>
              <a:gd name="connsiteX65" fmla="*/ 39730 w 2688826"/>
              <a:gd name="connsiteY65" fmla="*/ 2115662 h 2272456"/>
              <a:gd name="connsiteX66" fmla="*/ 28098 w 2688826"/>
              <a:gd name="connsiteY66" fmla="*/ 2093132 h 2272456"/>
              <a:gd name="connsiteX67" fmla="*/ 28098 w 2688826"/>
              <a:gd name="connsiteY67" fmla="*/ 2093132 h 2272456"/>
              <a:gd name="connsiteX68" fmla="*/ 24019 w 2688826"/>
              <a:gd name="connsiteY68" fmla="*/ 2083542 h 2272456"/>
              <a:gd name="connsiteX69" fmla="*/ 22660 w 2688826"/>
              <a:gd name="connsiteY69" fmla="*/ 2080345 h 2272456"/>
              <a:gd name="connsiteX70" fmla="*/ 17674 w 2688826"/>
              <a:gd name="connsiteY70" fmla="*/ 2067101 h 2272456"/>
              <a:gd name="connsiteX71" fmla="*/ 11934 w 2688826"/>
              <a:gd name="connsiteY71" fmla="*/ 2049443 h 2272456"/>
              <a:gd name="connsiteX72" fmla="*/ 10725 w 2688826"/>
              <a:gd name="connsiteY72" fmla="*/ 2044571 h 2272456"/>
              <a:gd name="connsiteX73" fmla="*/ 9517 w 2688826"/>
              <a:gd name="connsiteY73" fmla="*/ 2039700 h 2272456"/>
              <a:gd name="connsiteX74" fmla="*/ 7704 w 2688826"/>
              <a:gd name="connsiteY74" fmla="*/ 2031937 h 2272456"/>
              <a:gd name="connsiteX75" fmla="*/ 7402 w 2688826"/>
              <a:gd name="connsiteY75" fmla="*/ 2030566 h 2272456"/>
              <a:gd name="connsiteX76" fmla="*/ 4532 w 2688826"/>
              <a:gd name="connsiteY76" fmla="*/ 2015953 h 2272456"/>
              <a:gd name="connsiteX77" fmla="*/ 4532 w 2688826"/>
              <a:gd name="connsiteY77" fmla="*/ 2015953 h 2272456"/>
              <a:gd name="connsiteX78" fmla="*/ 3625 w 2688826"/>
              <a:gd name="connsiteY78" fmla="*/ 2010777 h 2272456"/>
              <a:gd name="connsiteX79" fmla="*/ 1057 w 2688826"/>
              <a:gd name="connsiteY79" fmla="*/ 1989617 h 2272456"/>
              <a:gd name="connsiteX80" fmla="*/ 0 w 2688826"/>
              <a:gd name="connsiteY80" fmla="*/ 1963586 h 2272456"/>
              <a:gd name="connsiteX81" fmla="*/ 89582 w 2688826"/>
              <a:gd name="connsiteY81" fmla="*/ 1744835 h 2272456"/>
              <a:gd name="connsiteX82" fmla="*/ 1806297 w 2688826"/>
              <a:gd name="connsiteY82" fmla="*/ 15223 h 2272456"/>
              <a:gd name="connsiteX83" fmla="*/ 1806751 w 2688826"/>
              <a:gd name="connsiteY83" fmla="*/ 14766 h 2272456"/>
              <a:gd name="connsiteX84" fmla="*/ 1821404 w 2688826"/>
              <a:gd name="connsiteY84" fmla="*/ 0 h 2272456"/>
              <a:gd name="connsiteX85" fmla="*/ 2688827 w 2688826"/>
              <a:gd name="connsiteY85" fmla="*/ 0 h 2272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688826" h="2272456">
                <a:moveTo>
                  <a:pt x="2688827" y="0"/>
                </a:moveTo>
                <a:lnTo>
                  <a:pt x="2673720" y="15223"/>
                </a:lnTo>
                <a:lnTo>
                  <a:pt x="1821102" y="874244"/>
                </a:lnTo>
                <a:lnTo>
                  <a:pt x="638405" y="2066188"/>
                </a:lnTo>
                <a:lnTo>
                  <a:pt x="637197" y="2067405"/>
                </a:lnTo>
                <a:lnTo>
                  <a:pt x="627529" y="2076996"/>
                </a:lnTo>
                <a:lnTo>
                  <a:pt x="523595" y="2181729"/>
                </a:lnTo>
                <a:cubicBezTo>
                  <a:pt x="519214" y="2186143"/>
                  <a:pt x="514833" y="2190253"/>
                  <a:pt x="510301" y="2194211"/>
                </a:cubicBezTo>
                <a:cubicBezTo>
                  <a:pt x="510301" y="2194211"/>
                  <a:pt x="510195" y="2194257"/>
                  <a:pt x="509999" y="2194364"/>
                </a:cubicBezTo>
                <a:cubicBezTo>
                  <a:pt x="506222" y="2198017"/>
                  <a:pt x="502295" y="2201366"/>
                  <a:pt x="498367" y="2204563"/>
                </a:cubicBezTo>
                <a:cubicBezTo>
                  <a:pt x="484468" y="2215828"/>
                  <a:pt x="469815" y="2225723"/>
                  <a:pt x="454558" y="2234095"/>
                </a:cubicBezTo>
                <a:cubicBezTo>
                  <a:pt x="451687" y="2235770"/>
                  <a:pt x="448666" y="2237292"/>
                  <a:pt x="445795" y="2238814"/>
                </a:cubicBezTo>
                <a:cubicBezTo>
                  <a:pt x="435977" y="2243990"/>
                  <a:pt x="425856" y="2248404"/>
                  <a:pt x="415582" y="2252362"/>
                </a:cubicBezTo>
                <a:cubicBezTo>
                  <a:pt x="412712" y="2253428"/>
                  <a:pt x="409843" y="2254494"/>
                  <a:pt x="406821" y="2255559"/>
                </a:cubicBezTo>
                <a:cubicBezTo>
                  <a:pt x="401684" y="2257386"/>
                  <a:pt x="396549" y="2258908"/>
                  <a:pt x="391412" y="2260430"/>
                </a:cubicBezTo>
                <a:cubicBezTo>
                  <a:pt x="388089" y="2261496"/>
                  <a:pt x="384614" y="2262410"/>
                  <a:pt x="381291" y="2263170"/>
                </a:cubicBezTo>
                <a:cubicBezTo>
                  <a:pt x="371622" y="2265606"/>
                  <a:pt x="361954" y="2267585"/>
                  <a:pt x="352135" y="2269107"/>
                </a:cubicBezTo>
                <a:cubicBezTo>
                  <a:pt x="348359" y="2269564"/>
                  <a:pt x="344582" y="2270173"/>
                  <a:pt x="340654" y="2270478"/>
                </a:cubicBezTo>
                <a:cubicBezTo>
                  <a:pt x="335971" y="2271086"/>
                  <a:pt x="331288" y="2271543"/>
                  <a:pt x="326454" y="2271848"/>
                </a:cubicBezTo>
                <a:cubicBezTo>
                  <a:pt x="320260" y="2272152"/>
                  <a:pt x="313915" y="2272456"/>
                  <a:pt x="307722" y="2272456"/>
                </a:cubicBezTo>
                <a:cubicBezTo>
                  <a:pt x="305909" y="2272456"/>
                  <a:pt x="304247" y="2272304"/>
                  <a:pt x="302585" y="2272304"/>
                </a:cubicBezTo>
                <a:cubicBezTo>
                  <a:pt x="302132" y="2272456"/>
                  <a:pt x="301527" y="2272456"/>
                  <a:pt x="301075" y="2272304"/>
                </a:cubicBezTo>
                <a:lnTo>
                  <a:pt x="296543" y="2272304"/>
                </a:lnTo>
                <a:cubicBezTo>
                  <a:pt x="294579" y="2272152"/>
                  <a:pt x="292615" y="2272152"/>
                  <a:pt x="290651" y="2272000"/>
                </a:cubicBezTo>
                <a:cubicBezTo>
                  <a:pt x="285213" y="2271695"/>
                  <a:pt x="279925" y="2271391"/>
                  <a:pt x="274638" y="2270782"/>
                </a:cubicBezTo>
                <a:cubicBezTo>
                  <a:pt x="272976" y="2270782"/>
                  <a:pt x="271163" y="2270325"/>
                  <a:pt x="269502" y="2270173"/>
                </a:cubicBezTo>
                <a:cubicBezTo>
                  <a:pt x="267840" y="2270021"/>
                  <a:pt x="266179" y="2269716"/>
                  <a:pt x="264366" y="2269412"/>
                </a:cubicBezTo>
                <a:lnTo>
                  <a:pt x="263459" y="2269412"/>
                </a:lnTo>
                <a:cubicBezTo>
                  <a:pt x="261948" y="2269107"/>
                  <a:pt x="260589" y="2268955"/>
                  <a:pt x="259078" y="2268651"/>
                </a:cubicBezTo>
                <a:cubicBezTo>
                  <a:pt x="255755" y="2268194"/>
                  <a:pt x="252431" y="2267585"/>
                  <a:pt x="249259" y="2266976"/>
                </a:cubicBezTo>
                <a:cubicBezTo>
                  <a:pt x="245784" y="2266367"/>
                  <a:pt x="242310" y="2265606"/>
                  <a:pt x="238836" y="2264693"/>
                </a:cubicBezTo>
                <a:cubicBezTo>
                  <a:pt x="235814" y="2264084"/>
                  <a:pt x="232944" y="2263475"/>
                  <a:pt x="230073" y="2262714"/>
                </a:cubicBezTo>
                <a:cubicBezTo>
                  <a:pt x="229620" y="2262562"/>
                  <a:pt x="229318" y="2262410"/>
                  <a:pt x="228865" y="2262257"/>
                </a:cubicBezTo>
                <a:cubicBezTo>
                  <a:pt x="226146" y="2261648"/>
                  <a:pt x="223578" y="2260887"/>
                  <a:pt x="220859" y="2260126"/>
                </a:cubicBezTo>
                <a:cubicBezTo>
                  <a:pt x="212097" y="2257538"/>
                  <a:pt x="203334" y="2254494"/>
                  <a:pt x="194724" y="2251145"/>
                </a:cubicBezTo>
                <a:cubicBezTo>
                  <a:pt x="191853" y="2250079"/>
                  <a:pt x="188983" y="2248861"/>
                  <a:pt x="186113" y="2247491"/>
                </a:cubicBezTo>
                <a:cubicBezTo>
                  <a:pt x="181430" y="2245512"/>
                  <a:pt x="176747" y="2243381"/>
                  <a:pt x="172215" y="2241098"/>
                </a:cubicBezTo>
                <a:cubicBezTo>
                  <a:pt x="164058" y="2237292"/>
                  <a:pt x="156202" y="2232877"/>
                  <a:pt x="148497" y="2228158"/>
                </a:cubicBezTo>
                <a:cubicBezTo>
                  <a:pt x="146232" y="2226788"/>
                  <a:pt x="143966" y="2225418"/>
                  <a:pt x="141850" y="2224048"/>
                </a:cubicBezTo>
                <a:cubicBezTo>
                  <a:pt x="139434" y="2222526"/>
                  <a:pt x="137016" y="2221004"/>
                  <a:pt x="134751" y="2219329"/>
                </a:cubicBezTo>
                <a:cubicBezTo>
                  <a:pt x="133542" y="2218568"/>
                  <a:pt x="132333" y="2217655"/>
                  <a:pt x="131277" y="2216893"/>
                </a:cubicBezTo>
                <a:cubicBezTo>
                  <a:pt x="130068" y="2216132"/>
                  <a:pt x="129010" y="2215371"/>
                  <a:pt x="127953" y="2214458"/>
                </a:cubicBezTo>
                <a:cubicBezTo>
                  <a:pt x="126744" y="2213696"/>
                  <a:pt x="125536" y="2212783"/>
                  <a:pt x="124478" y="2211870"/>
                </a:cubicBezTo>
                <a:cubicBezTo>
                  <a:pt x="121154" y="2209586"/>
                  <a:pt x="117831" y="2206999"/>
                  <a:pt x="114659" y="2204411"/>
                </a:cubicBezTo>
                <a:cubicBezTo>
                  <a:pt x="112695" y="2202888"/>
                  <a:pt x="110882" y="2201214"/>
                  <a:pt x="108918" y="2199539"/>
                </a:cubicBezTo>
                <a:cubicBezTo>
                  <a:pt x="107710" y="2198626"/>
                  <a:pt x="106501" y="2197560"/>
                  <a:pt x="105444" y="2196495"/>
                </a:cubicBezTo>
                <a:cubicBezTo>
                  <a:pt x="104235" y="2195582"/>
                  <a:pt x="103026" y="2194516"/>
                  <a:pt x="101970" y="2193450"/>
                </a:cubicBezTo>
                <a:cubicBezTo>
                  <a:pt x="100912" y="2192537"/>
                  <a:pt x="99855" y="2191623"/>
                  <a:pt x="98948" y="2190558"/>
                </a:cubicBezTo>
                <a:cubicBezTo>
                  <a:pt x="97891" y="2189797"/>
                  <a:pt x="96984" y="2188883"/>
                  <a:pt x="96078" y="2187970"/>
                </a:cubicBezTo>
                <a:cubicBezTo>
                  <a:pt x="95020" y="2187057"/>
                  <a:pt x="93963" y="2186143"/>
                  <a:pt x="93056" y="2185078"/>
                </a:cubicBezTo>
                <a:cubicBezTo>
                  <a:pt x="91848" y="2184012"/>
                  <a:pt x="90790" y="2182947"/>
                  <a:pt x="89582" y="2181729"/>
                </a:cubicBezTo>
                <a:cubicBezTo>
                  <a:pt x="87769" y="2179902"/>
                  <a:pt x="85957" y="2178075"/>
                  <a:pt x="84294" y="2176096"/>
                </a:cubicBezTo>
                <a:cubicBezTo>
                  <a:pt x="80366" y="2172138"/>
                  <a:pt x="76590" y="2168028"/>
                  <a:pt x="73116" y="2163766"/>
                </a:cubicBezTo>
                <a:cubicBezTo>
                  <a:pt x="72813" y="2163461"/>
                  <a:pt x="72360" y="2163005"/>
                  <a:pt x="72209" y="2162548"/>
                </a:cubicBezTo>
                <a:cubicBezTo>
                  <a:pt x="68886" y="2158742"/>
                  <a:pt x="65713" y="2154784"/>
                  <a:pt x="62692" y="2150827"/>
                </a:cubicBezTo>
                <a:cubicBezTo>
                  <a:pt x="61030" y="2148695"/>
                  <a:pt x="59369" y="2146412"/>
                  <a:pt x="57706" y="2144281"/>
                </a:cubicBezTo>
                <a:cubicBezTo>
                  <a:pt x="56951" y="2143215"/>
                  <a:pt x="56196" y="2141997"/>
                  <a:pt x="55441" y="2140932"/>
                </a:cubicBezTo>
                <a:cubicBezTo>
                  <a:pt x="55441" y="2140932"/>
                  <a:pt x="55290" y="2140779"/>
                  <a:pt x="55290" y="2140627"/>
                </a:cubicBezTo>
                <a:cubicBezTo>
                  <a:pt x="55139" y="2140475"/>
                  <a:pt x="54987" y="2140323"/>
                  <a:pt x="54837" y="2140018"/>
                </a:cubicBezTo>
                <a:lnTo>
                  <a:pt x="54686" y="2140018"/>
                </a:lnTo>
                <a:cubicBezTo>
                  <a:pt x="54081" y="2138953"/>
                  <a:pt x="53477" y="2138039"/>
                  <a:pt x="52873" y="2137126"/>
                </a:cubicBezTo>
                <a:lnTo>
                  <a:pt x="52722" y="2137126"/>
                </a:lnTo>
                <a:cubicBezTo>
                  <a:pt x="51967" y="2135908"/>
                  <a:pt x="51211" y="2134843"/>
                  <a:pt x="50456" y="2133625"/>
                </a:cubicBezTo>
                <a:cubicBezTo>
                  <a:pt x="47737" y="2129362"/>
                  <a:pt x="45017" y="2124948"/>
                  <a:pt x="42298" y="2120533"/>
                </a:cubicBezTo>
                <a:lnTo>
                  <a:pt x="42298" y="2120533"/>
                </a:lnTo>
                <a:cubicBezTo>
                  <a:pt x="41392" y="2118859"/>
                  <a:pt x="40486" y="2117336"/>
                  <a:pt x="39730" y="2115662"/>
                </a:cubicBezTo>
                <a:cubicBezTo>
                  <a:pt x="35500" y="2108355"/>
                  <a:pt x="31572" y="2100743"/>
                  <a:pt x="28098" y="2093132"/>
                </a:cubicBezTo>
                <a:lnTo>
                  <a:pt x="28098" y="2093132"/>
                </a:lnTo>
                <a:cubicBezTo>
                  <a:pt x="26587" y="2089783"/>
                  <a:pt x="25228" y="2086738"/>
                  <a:pt x="24019" y="2083542"/>
                </a:cubicBezTo>
                <a:cubicBezTo>
                  <a:pt x="23415" y="2082476"/>
                  <a:pt x="22961" y="2081411"/>
                  <a:pt x="22660" y="2080345"/>
                </a:cubicBezTo>
                <a:cubicBezTo>
                  <a:pt x="20847" y="2075930"/>
                  <a:pt x="19185" y="2071516"/>
                  <a:pt x="17674" y="2067101"/>
                </a:cubicBezTo>
                <a:cubicBezTo>
                  <a:pt x="15559" y="2061316"/>
                  <a:pt x="13747" y="2055380"/>
                  <a:pt x="11934" y="2049443"/>
                </a:cubicBezTo>
                <a:cubicBezTo>
                  <a:pt x="11480" y="2047920"/>
                  <a:pt x="11028" y="2046246"/>
                  <a:pt x="10725" y="2044571"/>
                </a:cubicBezTo>
                <a:cubicBezTo>
                  <a:pt x="10272" y="2042897"/>
                  <a:pt x="9819" y="2041375"/>
                  <a:pt x="9517" y="2039700"/>
                </a:cubicBezTo>
                <a:cubicBezTo>
                  <a:pt x="8761" y="2037112"/>
                  <a:pt x="8157" y="2034524"/>
                  <a:pt x="7704" y="2031937"/>
                </a:cubicBezTo>
                <a:cubicBezTo>
                  <a:pt x="7402" y="2031480"/>
                  <a:pt x="7402" y="2031023"/>
                  <a:pt x="7402" y="2030566"/>
                </a:cubicBezTo>
                <a:cubicBezTo>
                  <a:pt x="6193" y="2025695"/>
                  <a:pt x="5287" y="2020824"/>
                  <a:pt x="4532" y="2015953"/>
                </a:cubicBezTo>
                <a:lnTo>
                  <a:pt x="4532" y="2015953"/>
                </a:lnTo>
                <a:cubicBezTo>
                  <a:pt x="4078" y="2014126"/>
                  <a:pt x="3777" y="2012604"/>
                  <a:pt x="3625" y="2010777"/>
                </a:cubicBezTo>
                <a:cubicBezTo>
                  <a:pt x="2568" y="2003774"/>
                  <a:pt x="1662" y="1996772"/>
                  <a:pt x="1057" y="1989617"/>
                </a:cubicBezTo>
                <a:cubicBezTo>
                  <a:pt x="302" y="1980940"/>
                  <a:pt x="0" y="1972263"/>
                  <a:pt x="0" y="1963586"/>
                </a:cubicBezTo>
                <a:cubicBezTo>
                  <a:pt x="0" y="1884428"/>
                  <a:pt x="29911" y="1805269"/>
                  <a:pt x="89582" y="1744835"/>
                </a:cubicBezTo>
                <a:lnTo>
                  <a:pt x="1806297" y="15223"/>
                </a:lnTo>
                <a:lnTo>
                  <a:pt x="1806751" y="14766"/>
                </a:lnTo>
                <a:lnTo>
                  <a:pt x="1821404" y="0"/>
                </a:lnTo>
                <a:lnTo>
                  <a:pt x="2688827" y="0"/>
                </a:lnTo>
                <a:close/>
              </a:path>
            </a:pathLst>
          </a:custGeom>
          <a:solidFill>
            <a:schemeClr val="bg2">
              <a:lumMod val="60000"/>
              <a:lumOff val="40000"/>
            </a:schemeClr>
          </a:solidFill>
          <a:ln w="14405"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AEF18F38-3263-CAF1-826C-10660024AFA0}"/>
              </a:ext>
            </a:extLst>
          </p:cNvPr>
          <p:cNvSpPr/>
          <p:nvPr userDrawn="1"/>
        </p:nvSpPr>
        <p:spPr>
          <a:xfrm>
            <a:off x="6493982"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20000"/>
              <a:lumOff val="80000"/>
            </a:schemeClr>
          </a:solidFill>
          <a:ln w="14405"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EBADE599-5FC2-7971-14E3-084AA5ED4744}"/>
              </a:ext>
            </a:extLst>
          </p:cNvPr>
          <p:cNvSpPr/>
          <p:nvPr userDrawn="1"/>
        </p:nvSpPr>
        <p:spPr>
          <a:xfrm>
            <a:off x="5063945" y="1420453"/>
            <a:ext cx="7128055" cy="5437547"/>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gradFill>
            <a:gsLst>
              <a:gs pos="0">
                <a:schemeClr val="bg2">
                  <a:lumMod val="50000"/>
                </a:schemeClr>
              </a:gs>
              <a:gs pos="26000">
                <a:schemeClr val="bg2">
                  <a:lumMod val="75000"/>
                </a:schemeClr>
              </a:gs>
              <a:gs pos="100000">
                <a:schemeClr val="bg2">
                  <a:lumMod val="50000"/>
                </a:schemeClr>
              </a:gs>
            </a:gsLst>
            <a:lin ang="17728526" scaled="1"/>
          </a:gradFill>
          <a:ln w="14405" cap="flat">
            <a:noFill/>
            <a:prstDash val="solid"/>
            <a:miter/>
          </a:ln>
        </p:spPr>
        <p:txBody>
          <a:bodyPr rtlCol="0" anchor="ctr"/>
          <a:lstStyle/>
          <a:p>
            <a:endParaRPr lang="en-IN"/>
          </a:p>
        </p:txBody>
      </p:sp>
      <p:sp>
        <p:nvSpPr>
          <p:cNvPr id="49" name="Freeform: Shape 48">
            <a:extLst>
              <a:ext uri="{FF2B5EF4-FFF2-40B4-BE49-F238E27FC236}">
                <a16:creationId xmlns:a16="http://schemas.microsoft.com/office/drawing/2014/main" id="{770D6DBC-FAA5-C691-76B9-13E401B99999}"/>
              </a:ext>
            </a:extLst>
          </p:cNvPr>
          <p:cNvSpPr/>
          <p:nvPr userDrawn="1"/>
        </p:nvSpPr>
        <p:spPr>
          <a:xfrm rot="20264999">
            <a:off x="5667673" y="3801859"/>
            <a:ext cx="1182546" cy="1191639"/>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B36FB050-6728-9B2D-7EC8-2634A699D1BF}"/>
              </a:ext>
            </a:extLst>
          </p:cNvPr>
          <p:cNvSpPr/>
          <p:nvPr userDrawn="1"/>
        </p:nvSpPr>
        <p:spPr>
          <a:xfrm rot="5400000" flipV="1">
            <a:off x="5765903"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solidFill>
          <a:ln w="14405"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886F003C-E566-6201-7E7E-5D8E3A4944EA}"/>
              </a:ext>
            </a:extLst>
          </p:cNvPr>
          <p:cNvSpPr/>
          <p:nvPr userDrawn="1"/>
        </p:nvSpPr>
        <p:spPr>
          <a:xfrm rot="5400000" flipV="1">
            <a:off x="6273961"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lumMod val="60000"/>
              <a:lumOff val="4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2" name="Freeform: Shape 51">
            <a:extLst>
              <a:ext uri="{FF2B5EF4-FFF2-40B4-BE49-F238E27FC236}">
                <a16:creationId xmlns:a16="http://schemas.microsoft.com/office/drawing/2014/main" id="{8ED73014-F8D1-C21C-E092-95F97B3A6C3D}"/>
              </a:ext>
            </a:extLst>
          </p:cNvPr>
          <p:cNvSpPr/>
          <p:nvPr userDrawn="1"/>
        </p:nvSpPr>
        <p:spPr>
          <a:xfrm>
            <a:off x="9825040" y="0"/>
            <a:ext cx="2351068" cy="206871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7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3" name="Freeform: Shape 52">
            <a:extLst>
              <a:ext uri="{FF2B5EF4-FFF2-40B4-BE49-F238E27FC236}">
                <a16:creationId xmlns:a16="http://schemas.microsoft.com/office/drawing/2014/main" id="{B4A5971E-C926-7EB1-96BE-3E0F4935205C}"/>
              </a:ext>
            </a:extLst>
          </p:cNvPr>
          <p:cNvSpPr/>
          <p:nvPr userDrawn="1"/>
        </p:nvSpPr>
        <p:spPr>
          <a:xfrm>
            <a:off x="7866240"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40000"/>
              <a:lumOff val="6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4" name="Freeform: Shape 53">
            <a:extLst>
              <a:ext uri="{FF2B5EF4-FFF2-40B4-BE49-F238E27FC236}">
                <a16:creationId xmlns:a16="http://schemas.microsoft.com/office/drawing/2014/main" id="{CF0010AD-8BCC-BAB1-B675-432AAAC03DE9}"/>
              </a:ext>
            </a:extLst>
          </p:cNvPr>
          <p:cNvSpPr/>
          <p:nvPr userDrawn="1"/>
        </p:nvSpPr>
        <p:spPr bwMode="auto">
          <a:xfrm>
            <a:off x="10037674" y="5143264"/>
            <a:ext cx="2154324" cy="1714738"/>
          </a:xfrm>
          <a:custGeom>
            <a:avLst/>
            <a:gdLst>
              <a:gd name="connsiteX0" fmla="*/ 2888852 w 3415294"/>
              <a:gd name="connsiteY0" fmla="*/ 300 h 2718409"/>
              <a:gd name="connsiteX1" fmla="*/ 3304412 w 3415294"/>
              <a:gd name="connsiteY1" fmla="*/ 36934 h 2718409"/>
              <a:gd name="connsiteX2" fmla="*/ 3415294 w 3415294"/>
              <a:gd name="connsiteY2" fmla="*/ 59097 h 2718409"/>
              <a:gd name="connsiteX3" fmla="*/ 3415294 w 3415294"/>
              <a:gd name="connsiteY3" fmla="*/ 2718408 h 2718409"/>
              <a:gd name="connsiteX4" fmla="*/ 0 w 3415294"/>
              <a:gd name="connsiteY4" fmla="*/ 2718409 h 2718409"/>
              <a:gd name="connsiteX5" fmla="*/ 8722 w 3415294"/>
              <a:gd name="connsiteY5" fmla="*/ 2567144 h 2718409"/>
              <a:gd name="connsiteX6" fmla="*/ 1769804 w 3415294"/>
              <a:gd name="connsiteY6" fmla="*/ 212769 h 2718409"/>
              <a:gd name="connsiteX7" fmla="*/ 2888852 w 3415294"/>
              <a:gd name="connsiteY7" fmla="*/ 300 h 2718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15294" h="2718409">
                <a:moveTo>
                  <a:pt x="2888852" y="300"/>
                </a:moveTo>
                <a:cubicBezTo>
                  <a:pt x="3028685" y="2337"/>
                  <a:pt x="3167559" y="14697"/>
                  <a:pt x="3304412" y="36934"/>
                </a:cubicBezTo>
                <a:lnTo>
                  <a:pt x="3415294" y="59097"/>
                </a:lnTo>
                <a:lnTo>
                  <a:pt x="3415294" y="2718408"/>
                </a:lnTo>
                <a:lnTo>
                  <a:pt x="0" y="2718409"/>
                </a:lnTo>
                <a:lnTo>
                  <a:pt x="8722" y="2567144"/>
                </a:lnTo>
                <a:cubicBezTo>
                  <a:pt x="117078" y="1549592"/>
                  <a:pt x="762084" y="625039"/>
                  <a:pt x="1769804" y="212769"/>
                </a:cubicBezTo>
                <a:cubicBezTo>
                  <a:pt x="2136248" y="62853"/>
                  <a:pt x="2515962" y="-5131"/>
                  <a:pt x="2888852" y="30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pPr lvl="0"/>
            <a:endParaRPr lang="en-IN" err="1"/>
          </a:p>
        </p:txBody>
      </p:sp>
      <p:sp>
        <p:nvSpPr>
          <p:cNvPr id="55" name="Freeform: Shape 54">
            <a:extLst>
              <a:ext uri="{FF2B5EF4-FFF2-40B4-BE49-F238E27FC236}">
                <a16:creationId xmlns:a16="http://schemas.microsoft.com/office/drawing/2014/main" id="{2350FA3A-9418-169D-0B4E-5633D8D2FF61}"/>
              </a:ext>
            </a:extLst>
          </p:cNvPr>
          <p:cNvSpPr/>
          <p:nvPr userDrawn="1"/>
        </p:nvSpPr>
        <p:spPr bwMode="auto">
          <a:xfrm>
            <a:off x="7772400" y="3429000"/>
            <a:ext cx="3390900" cy="339090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6" name="Freeform: Shape 55">
            <a:extLst>
              <a:ext uri="{FF2B5EF4-FFF2-40B4-BE49-F238E27FC236}">
                <a16:creationId xmlns:a16="http://schemas.microsoft.com/office/drawing/2014/main" id="{8D3EBD54-B077-7697-1C73-DC5A7814BD80}"/>
              </a:ext>
            </a:extLst>
          </p:cNvPr>
          <p:cNvSpPr/>
          <p:nvPr userDrawn="1"/>
        </p:nvSpPr>
        <p:spPr bwMode="auto">
          <a:xfrm>
            <a:off x="8756162" y="5136060"/>
            <a:ext cx="1683840" cy="168384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7" name="Oval 56">
            <a:extLst>
              <a:ext uri="{FF2B5EF4-FFF2-40B4-BE49-F238E27FC236}">
                <a16:creationId xmlns:a16="http://schemas.microsoft.com/office/drawing/2014/main" id="{6EB1E19F-1239-4B84-69E3-2D99E76737AE}"/>
              </a:ext>
            </a:extLst>
          </p:cNvPr>
          <p:cNvSpPr/>
          <p:nvPr userDrawn="1"/>
        </p:nvSpPr>
        <p:spPr bwMode="auto">
          <a:xfrm>
            <a:off x="11103277" y="3140361"/>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58" name="Oval 57">
            <a:extLst>
              <a:ext uri="{FF2B5EF4-FFF2-40B4-BE49-F238E27FC236}">
                <a16:creationId xmlns:a16="http://schemas.microsoft.com/office/drawing/2014/main" id="{E3A21227-43B0-7C8C-1E41-A556180B5BEC}"/>
              </a:ext>
            </a:extLst>
          </p:cNvPr>
          <p:cNvSpPr/>
          <p:nvPr userDrawn="1"/>
        </p:nvSpPr>
        <p:spPr bwMode="auto">
          <a:xfrm>
            <a:off x="10382330" y="4846845"/>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3602737"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3602737" cy="246221"/>
          </a:xfrm>
        </p:spPr>
        <p:txBody>
          <a:bodyPr/>
          <a:lstStyle>
            <a:lvl1pPr marL="0" indent="0">
              <a:buNone/>
              <a:defRPr sz="1600">
                <a:solidFill>
                  <a:schemeClr val="bg1"/>
                </a:solidFill>
              </a:defRPr>
            </a:lvl1pPr>
          </a:lstStyle>
          <a:p>
            <a:pPr lvl="0"/>
            <a:r>
              <a:rPr lang="en-US"/>
              <a:t>Contact information</a:t>
            </a:r>
          </a:p>
        </p:txBody>
      </p:sp>
      <p:sp>
        <p:nvSpPr>
          <p:cNvPr id="61" name="Title 1">
            <a:extLst>
              <a:ext uri="{FF2B5EF4-FFF2-40B4-BE49-F238E27FC236}">
                <a16:creationId xmlns:a16="http://schemas.microsoft.com/office/drawing/2014/main" id="{17482A62-8B42-5028-7BBC-B1DFC42E4F61}"/>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62" name="Text Box 3" descr="This is a copyright notice that should be included on the final slide.">
            <a:extLst>
              <a:ext uri="{FF2B5EF4-FFF2-40B4-BE49-F238E27FC236}">
                <a16:creationId xmlns:a16="http://schemas.microsoft.com/office/drawing/2014/main" id="{8D9D1768-1022-E1A1-5B3A-9A615D69BFB3}"/>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Tree>
    <p:extLst>
      <p:ext uri="{BB962C8B-B14F-4D97-AF65-F5344CB8AC3E}">
        <p14:creationId xmlns:p14="http://schemas.microsoft.com/office/powerpoint/2010/main" val="3000097565"/>
      </p:ext>
    </p:extLst>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hank you 4">
    <p:spTree>
      <p:nvGrpSpPr>
        <p:cNvPr id="1" name=""/>
        <p:cNvGrpSpPr/>
        <p:nvPr/>
      </p:nvGrpSpPr>
      <p:grpSpPr>
        <a:xfrm>
          <a:off x="0" y="0"/>
          <a:ext cx="0" cy="0"/>
          <a:chOff x="0" y="0"/>
          <a:chExt cx="0" cy="0"/>
        </a:xfrm>
      </p:grpSpPr>
      <p:sp>
        <p:nvSpPr>
          <p:cNvPr id="24" name="Freeform: Shape 7">
            <a:extLst>
              <a:ext uri="{FF2B5EF4-FFF2-40B4-BE49-F238E27FC236}">
                <a16:creationId xmlns:a16="http://schemas.microsoft.com/office/drawing/2014/main" id="{90DE383E-86C6-7313-3688-F727E45EB54E}"/>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08DD4794-BB97-1F13-17FF-B07C100D9341}"/>
              </a:ext>
            </a:extLst>
          </p:cNvPr>
          <p:cNvSpPr/>
          <p:nvPr userDrawn="1"/>
        </p:nvSpPr>
        <p:spPr>
          <a:xfrm>
            <a:off x="558231" y="1036503"/>
            <a:ext cx="6329078" cy="5821497"/>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rgbClr val="0098FF"/>
              </a:gs>
              <a:gs pos="50000">
                <a:srgbClr val="00BCFF"/>
              </a:gs>
              <a:gs pos="100000">
                <a:srgbClr val="00E1FF"/>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25">
            <a:extLst>
              <a:ext uri="{FF2B5EF4-FFF2-40B4-BE49-F238E27FC236}">
                <a16:creationId xmlns:a16="http://schemas.microsoft.com/office/drawing/2014/main" id="{37028EF9-46F2-7F9A-5FC9-1296915A9616}"/>
              </a:ext>
            </a:extLst>
          </p:cNvPr>
          <p:cNvSpPr/>
          <p:nvPr userDrawn="1"/>
        </p:nvSpPr>
        <p:spPr>
          <a:xfrm>
            <a:off x="2093105" y="4667028"/>
            <a:ext cx="2280910" cy="2190970"/>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1" name="Freeform: Shape 29">
            <a:extLst>
              <a:ext uri="{FF2B5EF4-FFF2-40B4-BE49-F238E27FC236}">
                <a16:creationId xmlns:a16="http://schemas.microsoft.com/office/drawing/2014/main" id="{45C5CFDC-58FD-7A81-3E72-2682868C5F27}"/>
              </a:ext>
            </a:extLst>
          </p:cNvPr>
          <p:cNvSpPr/>
          <p:nvPr userDrawn="1"/>
        </p:nvSpPr>
        <p:spPr>
          <a:xfrm>
            <a:off x="4999575" y="4109909"/>
            <a:ext cx="1241337" cy="1231098"/>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2">
            <a:extLst>
              <a:ext uri="{FF2B5EF4-FFF2-40B4-BE49-F238E27FC236}">
                <a16:creationId xmlns:a16="http://schemas.microsoft.com/office/drawing/2014/main" id="{031359A5-F014-7A8F-761D-F603E5AB6876}"/>
              </a:ext>
            </a:extLst>
          </p:cNvPr>
          <p:cNvSpPr/>
          <p:nvPr userDrawn="1"/>
        </p:nvSpPr>
        <p:spPr>
          <a:xfrm>
            <a:off x="258476" y="4522104"/>
            <a:ext cx="2664781" cy="2335896"/>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rgbClr val="0098FF"/>
              </a:gs>
              <a:gs pos="50000">
                <a:srgbClr val="00BCFF"/>
              </a:gs>
              <a:gs pos="100000">
                <a:srgbClr val="00E1FF"/>
              </a:gs>
            </a:gsLst>
            <a:lin ang="13500167"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Free-form: Shape 32">
            <a:extLst>
              <a:ext uri="{FF2B5EF4-FFF2-40B4-BE49-F238E27FC236}">
                <a16:creationId xmlns:a16="http://schemas.microsoft.com/office/drawing/2014/main" id="{837F3A17-9072-2F68-16DC-A4BAB9F87BCD}"/>
              </a:ext>
            </a:extLst>
          </p:cNvPr>
          <p:cNvSpPr/>
          <p:nvPr userDrawn="1"/>
        </p:nvSpPr>
        <p:spPr>
          <a:xfrm>
            <a:off x="1548813" y="-3432"/>
            <a:ext cx="774390" cy="550142"/>
          </a:xfrm>
          <a:custGeom>
            <a:avLst/>
            <a:gdLst>
              <a:gd name="connsiteX0" fmla="*/ 39552 w 774390"/>
              <a:gd name="connsiteY0" fmla="*/ 0 h 550142"/>
              <a:gd name="connsiteX1" fmla="*/ 734839 w 774390"/>
              <a:gd name="connsiteY1" fmla="*/ 0 h 550142"/>
              <a:gd name="connsiteX2" fmla="*/ 743963 w 774390"/>
              <a:gd name="connsiteY2" fmla="*/ 16671 h 550142"/>
              <a:gd name="connsiteX3" fmla="*/ 774390 w 774390"/>
              <a:gd name="connsiteY3" fmla="*/ 166141 h 550142"/>
              <a:gd name="connsiteX4" fmla="*/ 387196 w 774390"/>
              <a:gd name="connsiteY4" fmla="*/ 550142 h 550142"/>
              <a:gd name="connsiteX5" fmla="*/ 0 w 774390"/>
              <a:gd name="connsiteY5" fmla="*/ 166141 h 550142"/>
              <a:gd name="connsiteX6" fmla="*/ 30428 w 774390"/>
              <a:gd name="connsiteY6" fmla="*/ 16671 h 550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4390" h="550142">
                <a:moveTo>
                  <a:pt x="39552" y="0"/>
                </a:moveTo>
                <a:lnTo>
                  <a:pt x="734839" y="0"/>
                </a:lnTo>
                <a:lnTo>
                  <a:pt x="743963" y="16671"/>
                </a:lnTo>
                <a:cubicBezTo>
                  <a:pt x="763556" y="62612"/>
                  <a:pt x="774390" y="113122"/>
                  <a:pt x="774390" y="166141"/>
                </a:cubicBezTo>
                <a:cubicBezTo>
                  <a:pt x="774390" y="378220"/>
                  <a:pt x="601038" y="550142"/>
                  <a:pt x="387196" y="550142"/>
                </a:cubicBezTo>
                <a:cubicBezTo>
                  <a:pt x="173353" y="550142"/>
                  <a:pt x="0" y="378220"/>
                  <a:pt x="0" y="166141"/>
                </a:cubicBezTo>
                <a:cubicBezTo>
                  <a:pt x="0" y="113122"/>
                  <a:pt x="10835" y="62612"/>
                  <a:pt x="30428" y="16671"/>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Free-form: Shape 33">
            <a:extLst>
              <a:ext uri="{FF2B5EF4-FFF2-40B4-BE49-F238E27FC236}">
                <a16:creationId xmlns:a16="http://schemas.microsoft.com/office/drawing/2014/main" id="{FBF413E7-F95B-647F-1309-5743984F7D21}"/>
              </a:ext>
            </a:extLst>
          </p:cNvPr>
          <p:cNvSpPr/>
          <p:nvPr userDrawn="1"/>
        </p:nvSpPr>
        <p:spPr>
          <a:xfrm>
            <a:off x="0" y="1853345"/>
            <a:ext cx="480458" cy="2267991"/>
          </a:xfrm>
          <a:custGeom>
            <a:avLst/>
            <a:gdLst>
              <a:gd name="connsiteX0" fmla="*/ 0 w 480458"/>
              <a:gd name="connsiteY0" fmla="*/ 0 h 2267991"/>
              <a:gd name="connsiteX1" fmla="*/ 10390 w 480458"/>
              <a:gd name="connsiteY1" fmla="*/ 9365 h 2267991"/>
              <a:gd name="connsiteX2" fmla="*/ 480458 w 480458"/>
              <a:gd name="connsiteY2" fmla="*/ 1134798 h 2267991"/>
              <a:gd name="connsiteX3" fmla="*/ 479173 w 480458"/>
              <a:gd name="connsiteY3" fmla="*/ 1199352 h 2267991"/>
              <a:gd name="connsiteX4" fmla="*/ 304742 w 480458"/>
              <a:gd name="connsiteY4" fmla="*/ 1860190 h 2267991"/>
              <a:gd name="connsiteX5" fmla="*/ 32547 w 480458"/>
              <a:gd name="connsiteY5" fmla="*/ 2238067 h 2267991"/>
              <a:gd name="connsiteX6" fmla="*/ 0 w 480458"/>
              <a:gd name="connsiteY6" fmla="*/ 2267991 h 2267991"/>
              <a:gd name="connsiteX7" fmla="*/ 0 w 480458"/>
              <a:gd name="connsiteY7" fmla="*/ 2071959 h 2267991"/>
              <a:gd name="connsiteX8" fmla="*/ 81011 w 480458"/>
              <a:gd name="connsiteY8" fmla="*/ 1976123 h 2267991"/>
              <a:gd name="connsiteX9" fmla="*/ 206721 w 480458"/>
              <a:gd name="connsiteY9" fmla="*/ 1763232 h 2267991"/>
              <a:gd name="connsiteX10" fmla="*/ 349507 w 480458"/>
              <a:gd name="connsiteY10" fmla="*/ 1134798 h 2267991"/>
              <a:gd name="connsiteX11" fmla="*/ 347963 w 480458"/>
              <a:gd name="connsiteY11" fmla="*/ 1069480 h 2267991"/>
              <a:gd name="connsiteX12" fmla="*/ 7922 w 480458"/>
              <a:gd name="connsiteY12" fmla="*/ 198795 h 2267991"/>
              <a:gd name="connsiteX13" fmla="*/ 0 w 480458"/>
              <a:gd name="connsiteY13" fmla="*/ 190196 h 226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0458" h="2267991">
                <a:moveTo>
                  <a:pt x="0" y="0"/>
                </a:moveTo>
                <a:lnTo>
                  <a:pt x="10390" y="9365"/>
                </a:lnTo>
                <a:cubicBezTo>
                  <a:pt x="300818" y="297397"/>
                  <a:pt x="480458" y="695303"/>
                  <a:pt x="480458" y="1134798"/>
                </a:cubicBezTo>
                <a:cubicBezTo>
                  <a:pt x="480458" y="1156486"/>
                  <a:pt x="479944" y="1177919"/>
                  <a:pt x="479173" y="1199352"/>
                </a:cubicBezTo>
                <a:cubicBezTo>
                  <a:pt x="469654" y="1436641"/>
                  <a:pt x="407651" y="1660663"/>
                  <a:pt x="304742" y="1860190"/>
                </a:cubicBezTo>
                <a:cubicBezTo>
                  <a:pt x="232705" y="1999245"/>
                  <a:pt x="140602" y="2126567"/>
                  <a:pt x="32547" y="2238067"/>
                </a:cubicBezTo>
                <a:lnTo>
                  <a:pt x="0" y="2267991"/>
                </a:lnTo>
                <a:lnTo>
                  <a:pt x="0" y="2071959"/>
                </a:lnTo>
                <a:lnTo>
                  <a:pt x="81011" y="1976123"/>
                </a:lnTo>
                <a:cubicBezTo>
                  <a:pt x="128703" y="1909050"/>
                  <a:pt x="170831" y="1837864"/>
                  <a:pt x="206721" y="1763232"/>
                </a:cubicBezTo>
                <a:cubicBezTo>
                  <a:pt x="298310" y="1572891"/>
                  <a:pt x="349507" y="1359841"/>
                  <a:pt x="349507" y="1134798"/>
                </a:cubicBezTo>
                <a:cubicBezTo>
                  <a:pt x="349507" y="1113112"/>
                  <a:pt x="348992" y="1091424"/>
                  <a:pt x="347963" y="1069480"/>
                </a:cubicBezTo>
                <a:cubicBezTo>
                  <a:pt x="333331" y="738838"/>
                  <a:pt x="208048" y="436765"/>
                  <a:pt x="7922" y="198795"/>
                </a:cubicBezTo>
                <a:lnTo>
                  <a:pt x="0" y="190196"/>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7" name="Free-form: Shape 36">
            <a:extLst>
              <a:ext uri="{FF2B5EF4-FFF2-40B4-BE49-F238E27FC236}">
                <a16:creationId xmlns:a16="http://schemas.microsoft.com/office/drawing/2014/main" id="{36483A95-9C55-D921-4342-7FD3A8EE9522}"/>
              </a:ext>
            </a:extLst>
          </p:cNvPr>
          <p:cNvSpPr/>
          <p:nvPr userDrawn="1"/>
        </p:nvSpPr>
        <p:spPr>
          <a:xfrm>
            <a:off x="0" y="2540096"/>
            <a:ext cx="89147" cy="899117"/>
          </a:xfrm>
          <a:custGeom>
            <a:avLst/>
            <a:gdLst>
              <a:gd name="connsiteX0" fmla="*/ 0 w 89147"/>
              <a:gd name="connsiteY0" fmla="*/ 0 h 899117"/>
              <a:gd name="connsiteX1" fmla="*/ 25859 w 89147"/>
              <a:gd name="connsiteY1" fmla="*/ 63536 h 899117"/>
              <a:gd name="connsiteX2" fmla="*/ 89147 w 89147"/>
              <a:gd name="connsiteY2" fmla="*/ 448048 h 899117"/>
              <a:gd name="connsiteX3" fmla="*/ 8621 w 89147"/>
              <a:gd name="connsiteY3" fmla="*/ 880016 h 899117"/>
              <a:gd name="connsiteX4" fmla="*/ 0 w 89147"/>
              <a:gd name="connsiteY4" fmla="*/ 899117 h 89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147" h="899117">
                <a:moveTo>
                  <a:pt x="0" y="0"/>
                </a:moveTo>
                <a:lnTo>
                  <a:pt x="25859" y="63536"/>
                </a:lnTo>
                <a:cubicBezTo>
                  <a:pt x="66765" y="184222"/>
                  <a:pt x="89147" y="313584"/>
                  <a:pt x="89147" y="448048"/>
                </a:cubicBezTo>
                <a:cubicBezTo>
                  <a:pt x="89147" y="600116"/>
                  <a:pt x="60590" y="745807"/>
                  <a:pt x="8621" y="880016"/>
                </a:cubicBezTo>
                <a:lnTo>
                  <a:pt x="0" y="899117"/>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8" name="Free-form: Shape 37">
            <a:extLst>
              <a:ext uri="{FF2B5EF4-FFF2-40B4-BE49-F238E27FC236}">
                <a16:creationId xmlns:a16="http://schemas.microsoft.com/office/drawing/2014/main" id="{EA695DCE-F153-C7D1-3282-69AF5C4B1B45}"/>
              </a:ext>
            </a:extLst>
          </p:cNvPr>
          <p:cNvSpPr/>
          <p:nvPr userDrawn="1"/>
        </p:nvSpPr>
        <p:spPr>
          <a:xfrm>
            <a:off x="0" y="-3431"/>
            <a:ext cx="674888" cy="329279"/>
          </a:xfrm>
          <a:custGeom>
            <a:avLst/>
            <a:gdLst>
              <a:gd name="connsiteX0" fmla="*/ 560104 w 674888"/>
              <a:gd name="connsiteY0" fmla="*/ 0 h 329279"/>
              <a:gd name="connsiteX1" fmla="*/ 674888 w 674888"/>
              <a:gd name="connsiteY1" fmla="*/ 0 h 329279"/>
              <a:gd name="connsiteX2" fmla="*/ 645724 w 674888"/>
              <a:gd name="connsiteY2" fmla="*/ 35314 h 329279"/>
              <a:gd name="connsiteX3" fmla="*/ 36593 w 674888"/>
              <a:gd name="connsiteY3" fmla="*/ 327139 h 329279"/>
              <a:gd name="connsiteX4" fmla="*/ 0 w 674888"/>
              <a:gd name="connsiteY4" fmla="*/ 329279 h 329279"/>
              <a:gd name="connsiteX5" fmla="*/ 0 w 674888"/>
              <a:gd name="connsiteY5" fmla="*/ 247484 h 329279"/>
              <a:gd name="connsiteX6" fmla="*/ 19894 w 674888"/>
              <a:gd name="connsiteY6" fmla="*/ 246487 h 329279"/>
              <a:gd name="connsiteX7" fmla="*/ 446198 w 674888"/>
              <a:gd name="connsiteY7" fmla="*/ 93208 h 32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4888" h="329279">
                <a:moveTo>
                  <a:pt x="560104" y="0"/>
                </a:moveTo>
                <a:lnTo>
                  <a:pt x="674888" y="0"/>
                </a:lnTo>
                <a:lnTo>
                  <a:pt x="645724" y="35314"/>
                </a:lnTo>
                <a:cubicBezTo>
                  <a:pt x="486428" y="194579"/>
                  <a:pt x="273826" y="301320"/>
                  <a:pt x="36593" y="327139"/>
                </a:cubicBezTo>
                <a:lnTo>
                  <a:pt x="0" y="329279"/>
                </a:lnTo>
                <a:lnTo>
                  <a:pt x="0" y="247484"/>
                </a:lnTo>
                <a:lnTo>
                  <a:pt x="19894" y="246487"/>
                </a:lnTo>
                <a:cubicBezTo>
                  <a:pt x="176731" y="230689"/>
                  <a:pt x="322090" y="176364"/>
                  <a:pt x="446198" y="93208"/>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9" name="Free-form: Shape 38">
            <a:extLst>
              <a:ext uri="{FF2B5EF4-FFF2-40B4-BE49-F238E27FC236}">
                <a16:creationId xmlns:a16="http://schemas.microsoft.com/office/drawing/2014/main" id="{FF94C6C6-C5A3-BEE2-769E-B8EC62DAF56B}"/>
              </a:ext>
            </a:extLst>
          </p:cNvPr>
          <p:cNvSpPr/>
          <p:nvPr userDrawn="1"/>
        </p:nvSpPr>
        <p:spPr>
          <a:xfrm>
            <a:off x="0" y="-3431"/>
            <a:ext cx="274958" cy="83919"/>
          </a:xfrm>
          <a:custGeom>
            <a:avLst/>
            <a:gdLst>
              <a:gd name="connsiteX0" fmla="*/ 0 w 274958"/>
              <a:gd name="connsiteY0" fmla="*/ 0 h 83919"/>
              <a:gd name="connsiteX1" fmla="*/ 274958 w 274958"/>
              <a:gd name="connsiteY1" fmla="*/ 0 h 83919"/>
              <a:gd name="connsiteX2" fmla="*/ 223247 w 274958"/>
              <a:gd name="connsiteY2" fmla="*/ 27838 h 83919"/>
              <a:gd name="connsiteX3" fmla="*/ 2776 w 274958"/>
              <a:gd name="connsiteY3" fmla="*/ 83780 h 83919"/>
              <a:gd name="connsiteX4" fmla="*/ 0 w 274958"/>
              <a:gd name="connsiteY4" fmla="*/ 83919 h 839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958" h="83919">
                <a:moveTo>
                  <a:pt x="0" y="0"/>
                </a:moveTo>
                <a:lnTo>
                  <a:pt x="274958" y="0"/>
                </a:lnTo>
                <a:lnTo>
                  <a:pt x="223247" y="27838"/>
                </a:lnTo>
                <a:cubicBezTo>
                  <a:pt x="154317" y="56754"/>
                  <a:pt x="80248" y="75977"/>
                  <a:pt x="2776" y="83780"/>
                </a:cubicBezTo>
                <a:lnTo>
                  <a:pt x="0" y="83919"/>
                </a:ln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39">
            <a:extLst>
              <a:ext uri="{FF2B5EF4-FFF2-40B4-BE49-F238E27FC236}">
                <a16:creationId xmlns:a16="http://schemas.microsoft.com/office/drawing/2014/main" id="{153C05F8-B8FE-9C11-811F-40D420CD5B8F}"/>
              </a:ext>
            </a:extLst>
          </p:cNvPr>
          <p:cNvSpPr/>
          <p:nvPr userDrawn="1"/>
        </p:nvSpPr>
        <p:spPr>
          <a:xfrm>
            <a:off x="0" y="5870221"/>
            <a:ext cx="239138" cy="987779"/>
          </a:xfrm>
          <a:custGeom>
            <a:avLst/>
            <a:gdLst>
              <a:gd name="connsiteX0" fmla="*/ 0 w 239138"/>
              <a:gd name="connsiteY0" fmla="*/ 0 h 987779"/>
              <a:gd name="connsiteX1" fmla="*/ 57149 w 239138"/>
              <a:gd name="connsiteY1" fmla="*/ 93294 h 987779"/>
              <a:gd name="connsiteX2" fmla="*/ 239138 w 239138"/>
              <a:gd name="connsiteY2" fmla="*/ 806112 h 987779"/>
              <a:gd name="connsiteX3" fmla="*/ 228074 w 239138"/>
              <a:gd name="connsiteY3" fmla="*/ 987779 h 987779"/>
              <a:gd name="connsiteX4" fmla="*/ 0 w 239138"/>
              <a:gd name="connsiteY4" fmla="*/ 987779 h 987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38" h="987779">
                <a:moveTo>
                  <a:pt x="0" y="0"/>
                </a:moveTo>
                <a:lnTo>
                  <a:pt x="57149" y="93294"/>
                </a:lnTo>
                <a:cubicBezTo>
                  <a:pt x="173212" y="305187"/>
                  <a:pt x="239138" y="548012"/>
                  <a:pt x="239138" y="806112"/>
                </a:cubicBezTo>
                <a:cubicBezTo>
                  <a:pt x="239138" y="867603"/>
                  <a:pt x="235278" y="928328"/>
                  <a:pt x="228074" y="987779"/>
                </a:cubicBezTo>
                <a:lnTo>
                  <a:pt x="0" y="987779"/>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58">
            <a:extLst>
              <a:ext uri="{FF2B5EF4-FFF2-40B4-BE49-F238E27FC236}">
                <a16:creationId xmlns:a16="http://schemas.microsoft.com/office/drawing/2014/main" id="{3EE978CE-8350-091C-F0B2-A6D946FE82D7}"/>
              </a:ext>
            </a:extLst>
          </p:cNvPr>
          <p:cNvSpPr/>
          <p:nvPr userDrawn="1"/>
        </p:nvSpPr>
        <p:spPr>
          <a:xfrm>
            <a:off x="3295274" y="1702188"/>
            <a:ext cx="687688" cy="682015"/>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2" name="Free-form: Shape 41">
            <a:extLst>
              <a:ext uri="{FF2B5EF4-FFF2-40B4-BE49-F238E27FC236}">
                <a16:creationId xmlns:a16="http://schemas.microsoft.com/office/drawing/2014/main" id="{9675EEC3-C564-9D4F-C006-D4539A4DB7BD}"/>
              </a:ext>
            </a:extLst>
          </p:cNvPr>
          <p:cNvSpPr/>
          <p:nvPr userDrawn="1"/>
        </p:nvSpPr>
        <p:spPr bwMode="auto">
          <a:xfrm flipV="1">
            <a:off x="6807200" y="0"/>
            <a:ext cx="5384801" cy="2132922"/>
          </a:xfrm>
          <a:custGeom>
            <a:avLst/>
            <a:gdLst>
              <a:gd name="connsiteX0" fmla="*/ 1744161 w 2463781"/>
              <a:gd name="connsiteY0" fmla="*/ 0 h 975905"/>
              <a:gd name="connsiteX1" fmla="*/ 2354022 w 2463781"/>
              <a:gd name="connsiteY1" fmla="*/ 92203 h 975905"/>
              <a:gd name="connsiteX2" fmla="*/ 2463781 w 2463781"/>
              <a:gd name="connsiteY2" fmla="*/ 132375 h 975905"/>
              <a:gd name="connsiteX3" fmla="*/ 2463781 w 2463781"/>
              <a:gd name="connsiteY3" fmla="*/ 557015 h 975905"/>
              <a:gd name="connsiteX4" fmla="*/ 2390197 w 2463781"/>
              <a:gd name="connsiteY4" fmla="*/ 521568 h 975905"/>
              <a:gd name="connsiteX5" fmla="*/ 1744161 w 2463781"/>
              <a:gd name="connsiteY5" fmla="*/ 391139 h 975905"/>
              <a:gd name="connsiteX6" fmla="*/ 570565 w 2463781"/>
              <a:gd name="connsiteY6" fmla="*/ 877259 h 975905"/>
              <a:gd name="connsiteX7" fmla="*/ 480909 w 2463781"/>
              <a:gd name="connsiteY7" fmla="*/ 975905 h 975905"/>
              <a:gd name="connsiteX8" fmla="*/ 0 w 2463781"/>
              <a:gd name="connsiteY8" fmla="*/ 975905 h 975905"/>
              <a:gd name="connsiteX9" fmla="*/ 43561 w 2463781"/>
              <a:gd name="connsiteY9" fmla="*/ 904202 h 975905"/>
              <a:gd name="connsiteX10" fmla="*/ 1744161 w 2463781"/>
              <a:gd name="connsiteY10" fmla="*/ 0 h 97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3781" h="975905">
                <a:moveTo>
                  <a:pt x="1744161" y="0"/>
                </a:moveTo>
                <a:cubicBezTo>
                  <a:pt x="1956534" y="0"/>
                  <a:pt x="2161367" y="32281"/>
                  <a:pt x="2354022" y="92203"/>
                </a:cubicBezTo>
                <a:lnTo>
                  <a:pt x="2463781" y="132375"/>
                </a:lnTo>
                <a:lnTo>
                  <a:pt x="2463781" y="557015"/>
                </a:lnTo>
                <a:lnTo>
                  <a:pt x="2390197" y="521568"/>
                </a:lnTo>
                <a:cubicBezTo>
                  <a:pt x="2191631" y="437582"/>
                  <a:pt x="1973320" y="391139"/>
                  <a:pt x="1744161" y="391139"/>
                </a:cubicBezTo>
                <a:cubicBezTo>
                  <a:pt x="1285843" y="391139"/>
                  <a:pt x="870915" y="576909"/>
                  <a:pt x="570565" y="877259"/>
                </a:cubicBezTo>
                <a:lnTo>
                  <a:pt x="480909" y="975905"/>
                </a:lnTo>
                <a:lnTo>
                  <a:pt x="0" y="975905"/>
                </a:lnTo>
                <a:lnTo>
                  <a:pt x="43561" y="904202"/>
                </a:lnTo>
                <a:cubicBezTo>
                  <a:pt x="412114" y="358672"/>
                  <a:pt x="1036252" y="0"/>
                  <a:pt x="1744161" y="0"/>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endParaRPr lang="en-US" err="1">
              <a:solidFill>
                <a:srgbClr val="000000"/>
              </a:solidFill>
              <a:latin typeface="Segoe UI"/>
            </a:endParaRPr>
          </a:p>
        </p:txBody>
      </p:sp>
      <p:sp>
        <p:nvSpPr>
          <p:cNvPr id="43" name="Freeform: Shape 61">
            <a:extLst>
              <a:ext uri="{FF2B5EF4-FFF2-40B4-BE49-F238E27FC236}">
                <a16:creationId xmlns:a16="http://schemas.microsoft.com/office/drawing/2014/main" id="{E8857B4E-9358-73A2-BBF5-19294FD6BA8F}"/>
              </a:ext>
            </a:extLst>
          </p:cNvPr>
          <p:cNvSpPr/>
          <p:nvPr userDrawn="1"/>
        </p:nvSpPr>
        <p:spPr>
          <a:xfrm flipH="1" flipV="1">
            <a:off x="0" y="0"/>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74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Text Box 3" descr="This is a copyright notice that should be included on the final slide.">
            <a:extLst>
              <a:ext uri="{FF2B5EF4-FFF2-40B4-BE49-F238E27FC236}">
                <a16:creationId xmlns:a16="http://schemas.microsoft.com/office/drawing/2014/main" id="{BA56B6B7-5F8B-DC5B-132E-53D20154A0EB}"/>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097719"/>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540203"/>
            <a:ext cx="4985307" cy="246221"/>
          </a:xfrm>
        </p:spPr>
        <p:txBody>
          <a:bodyPr/>
          <a:lstStyle>
            <a:lvl1pPr marL="0" indent="0" algn="r">
              <a:buNone/>
              <a:defRPr sz="1600">
                <a:solidFill>
                  <a:schemeClr val="bg1"/>
                </a:solidFill>
              </a:defRPr>
            </a:lvl1pPr>
          </a:lstStyle>
          <a:p>
            <a:pPr lvl="0"/>
            <a:r>
              <a:rPr lang="en-US"/>
              <a:t>Contact information</a:t>
            </a:r>
          </a:p>
        </p:txBody>
      </p:sp>
      <p:sp>
        <p:nvSpPr>
          <p:cNvPr id="3" name="Title 1">
            <a:extLst>
              <a:ext uri="{FF2B5EF4-FFF2-40B4-BE49-F238E27FC236}">
                <a16:creationId xmlns:a16="http://schemas.microsoft.com/office/drawing/2014/main" id="{A5992092-48A3-FE62-A527-89F3519B62B8}"/>
              </a:ext>
            </a:extLst>
          </p:cNvPr>
          <p:cNvSpPr>
            <a:spLocks noGrp="1"/>
          </p:cNvSpPr>
          <p:nvPr>
            <p:ph type="title" hasCustomPrompt="1"/>
          </p:nvPr>
        </p:nvSpPr>
        <p:spPr>
          <a:xfrm>
            <a:off x="5448301" y="3450552"/>
            <a:ext cx="6166404" cy="1107996"/>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7200" b="0" i="0" u="none" strike="noStrike" kern="1200" cap="none" spc="0" normalizeH="0" baseline="0" noProof="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3902517275"/>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hank you 5">
    <p:spTree>
      <p:nvGrpSpPr>
        <p:cNvPr id="1" name=""/>
        <p:cNvGrpSpPr/>
        <p:nvPr/>
      </p:nvGrpSpPr>
      <p:grpSpPr>
        <a:xfrm>
          <a:off x="0" y="0"/>
          <a:ext cx="0" cy="0"/>
          <a:chOff x="0" y="0"/>
          <a:chExt cx="0" cy="0"/>
        </a:xfrm>
      </p:grpSpPr>
      <p:sp>
        <p:nvSpPr>
          <p:cNvPr id="3" name="Freeform: Shape 7">
            <a:extLst>
              <a:ext uri="{FF2B5EF4-FFF2-40B4-BE49-F238E27FC236}">
                <a16:creationId xmlns:a16="http://schemas.microsoft.com/office/drawing/2014/main" id="{F3A4735C-012E-BDA5-D95E-FF00C296B188}"/>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2000">
                <a:schemeClr val="bg2"/>
              </a:gs>
              <a:gs pos="88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Free-form: Shape 3">
            <a:extLst>
              <a:ext uri="{FF2B5EF4-FFF2-40B4-BE49-F238E27FC236}">
                <a16:creationId xmlns:a16="http://schemas.microsoft.com/office/drawing/2014/main" id="{C79244A2-3EB5-D67C-42FB-0C5616A55260}"/>
              </a:ext>
            </a:extLst>
          </p:cNvPr>
          <p:cNvSpPr/>
          <p:nvPr userDrawn="1"/>
        </p:nvSpPr>
        <p:spPr bwMode="auto">
          <a:xfrm>
            <a:off x="0" y="-3432"/>
            <a:ext cx="878684" cy="736960"/>
          </a:xfrm>
          <a:custGeom>
            <a:avLst/>
            <a:gdLst>
              <a:gd name="connsiteX0" fmla="*/ 0 w 878684"/>
              <a:gd name="connsiteY0" fmla="*/ 0 h 736960"/>
              <a:gd name="connsiteX1" fmla="*/ 878684 w 878684"/>
              <a:gd name="connsiteY1" fmla="*/ 0 h 736960"/>
              <a:gd name="connsiteX2" fmla="*/ 141724 w 878684"/>
              <a:gd name="connsiteY2" fmla="*/ 736960 h 736960"/>
              <a:gd name="connsiteX3" fmla="*/ 0 w 878684"/>
              <a:gd name="connsiteY3" fmla="*/ 595236 h 736960"/>
            </a:gdLst>
            <a:ahLst/>
            <a:cxnLst>
              <a:cxn ang="0">
                <a:pos x="connsiteX0" y="connsiteY0"/>
              </a:cxn>
              <a:cxn ang="0">
                <a:pos x="connsiteX1" y="connsiteY1"/>
              </a:cxn>
              <a:cxn ang="0">
                <a:pos x="connsiteX2" y="connsiteY2"/>
              </a:cxn>
              <a:cxn ang="0">
                <a:pos x="connsiteX3" y="connsiteY3"/>
              </a:cxn>
            </a:cxnLst>
            <a:rect l="l" t="t" r="r" b="b"/>
            <a:pathLst>
              <a:path w="878684" h="736960">
                <a:moveTo>
                  <a:pt x="0" y="0"/>
                </a:moveTo>
                <a:lnTo>
                  <a:pt x="878684" y="0"/>
                </a:lnTo>
                <a:lnTo>
                  <a:pt x="141724" y="736960"/>
                </a:lnTo>
                <a:lnTo>
                  <a:pt x="0" y="595236"/>
                </a:lnTo>
                <a:close/>
              </a:path>
            </a:pathLst>
          </a:custGeom>
          <a:solidFill>
            <a:schemeClr val="bg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Free-form: Shape 4">
            <a:extLst>
              <a:ext uri="{FF2B5EF4-FFF2-40B4-BE49-F238E27FC236}">
                <a16:creationId xmlns:a16="http://schemas.microsoft.com/office/drawing/2014/main" id="{2AA46FF8-578B-AF69-F89A-419E22E0A56F}"/>
              </a:ext>
            </a:extLst>
          </p:cNvPr>
          <p:cNvSpPr/>
          <p:nvPr userDrawn="1"/>
        </p:nvSpPr>
        <p:spPr bwMode="auto">
          <a:xfrm flipH="1">
            <a:off x="2959100" y="3368588"/>
            <a:ext cx="9232900" cy="3213697"/>
          </a:xfrm>
          <a:custGeom>
            <a:avLst/>
            <a:gdLst>
              <a:gd name="connsiteX0" fmla="*/ 10025024 w 10025024"/>
              <a:gd name="connsiteY0" fmla="*/ 0 h 3489412"/>
              <a:gd name="connsiteX1" fmla="*/ 0 w 10025024"/>
              <a:gd name="connsiteY1" fmla="*/ 0 h 3489412"/>
              <a:gd name="connsiteX2" fmla="*/ 0 w 10025024"/>
              <a:gd name="connsiteY2" fmla="*/ 3489412 h 3489412"/>
              <a:gd name="connsiteX3" fmla="*/ 6535613 w 10025024"/>
              <a:gd name="connsiteY3" fmla="*/ 3489412 h 3489412"/>
            </a:gdLst>
            <a:ahLst/>
            <a:cxnLst>
              <a:cxn ang="0">
                <a:pos x="connsiteX0" y="connsiteY0"/>
              </a:cxn>
              <a:cxn ang="0">
                <a:pos x="connsiteX1" y="connsiteY1"/>
              </a:cxn>
              <a:cxn ang="0">
                <a:pos x="connsiteX2" y="connsiteY2"/>
              </a:cxn>
              <a:cxn ang="0">
                <a:pos x="connsiteX3" y="connsiteY3"/>
              </a:cxn>
            </a:cxnLst>
            <a:rect l="l" t="t" r="r" b="b"/>
            <a:pathLst>
              <a:path w="10025024" h="3489412">
                <a:moveTo>
                  <a:pt x="10025024" y="0"/>
                </a:moveTo>
                <a:lnTo>
                  <a:pt x="0" y="0"/>
                </a:lnTo>
                <a:lnTo>
                  <a:pt x="0" y="3489412"/>
                </a:lnTo>
                <a:lnTo>
                  <a:pt x="6535613" y="3489412"/>
                </a:lnTo>
                <a:close/>
              </a:path>
            </a:pathLst>
          </a:custGeom>
          <a:gradFill flip="none" rotWithShape="1">
            <a:gsLst>
              <a:gs pos="9000">
                <a:schemeClr val="bg2">
                  <a:lumMod val="75000"/>
                </a:schemeClr>
              </a:gs>
              <a:gs pos="81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Free-form: Shape 5">
            <a:extLst>
              <a:ext uri="{FF2B5EF4-FFF2-40B4-BE49-F238E27FC236}">
                <a16:creationId xmlns:a16="http://schemas.microsoft.com/office/drawing/2014/main" id="{9FA48372-5CEB-DD13-B777-5D251ED667EB}"/>
              </a:ext>
            </a:extLst>
          </p:cNvPr>
          <p:cNvSpPr/>
          <p:nvPr userDrawn="1"/>
        </p:nvSpPr>
        <p:spPr bwMode="auto">
          <a:xfrm>
            <a:off x="0" y="3212182"/>
            <a:ext cx="6362700" cy="3649251"/>
          </a:xfrm>
          <a:custGeom>
            <a:avLst/>
            <a:gdLst>
              <a:gd name="connsiteX0" fmla="*/ 2727325 w 6362700"/>
              <a:gd name="connsiteY0" fmla="*/ 0 h 3649251"/>
              <a:gd name="connsiteX1" fmla="*/ 6362700 w 6362700"/>
              <a:gd name="connsiteY1" fmla="*/ 3635375 h 3649251"/>
              <a:gd name="connsiteX2" fmla="*/ 6348824 w 6362700"/>
              <a:gd name="connsiteY2" fmla="*/ 3649251 h 3649251"/>
              <a:gd name="connsiteX3" fmla="*/ 0 w 6362700"/>
              <a:gd name="connsiteY3" fmla="*/ 3649251 h 3649251"/>
              <a:gd name="connsiteX4" fmla="*/ 0 w 6362700"/>
              <a:gd name="connsiteY4" fmla="*/ 2727325 h 3649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2700" h="3649251">
                <a:moveTo>
                  <a:pt x="2727325" y="0"/>
                </a:moveTo>
                <a:lnTo>
                  <a:pt x="6362700" y="3635375"/>
                </a:lnTo>
                <a:lnTo>
                  <a:pt x="6348824" y="3649251"/>
                </a:lnTo>
                <a:lnTo>
                  <a:pt x="0" y="3649251"/>
                </a:lnTo>
                <a:lnTo>
                  <a:pt x="0" y="2727325"/>
                </a:lnTo>
                <a:close/>
              </a:path>
            </a:pathLst>
          </a:custGeom>
          <a:solidFill>
            <a:schemeClr val="bg2">
              <a:lumMod val="75000"/>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7" name="Free-form: Shape 6">
            <a:extLst>
              <a:ext uri="{FF2B5EF4-FFF2-40B4-BE49-F238E27FC236}">
                <a16:creationId xmlns:a16="http://schemas.microsoft.com/office/drawing/2014/main" id="{F2097435-28DD-FAE7-DCAF-A85E9BEBB4AB}"/>
              </a:ext>
            </a:extLst>
          </p:cNvPr>
          <p:cNvSpPr/>
          <p:nvPr userDrawn="1"/>
        </p:nvSpPr>
        <p:spPr bwMode="auto">
          <a:xfrm flipV="1">
            <a:off x="1" y="385939"/>
            <a:ext cx="2429343" cy="4847279"/>
          </a:xfrm>
          <a:custGeom>
            <a:avLst/>
            <a:gdLst>
              <a:gd name="connsiteX0" fmla="*/ 0 w 2429343"/>
              <a:gd name="connsiteY0" fmla="*/ 4847279 h 4847279"/>
              <a:gd name="connsiteX1" fmla="*/ 2429343 w 2429343"/>
              <a:gd name="connsiteY1" fmla="*/ 2423640 h 4847279"/>
              <a:gd name="connsiteX2" fmla="*/ 0 w 2429343"/>
              <a:gd name="connsiteY2" fmla="*/ 0 h 4847279"/>
              <a:gd name="connsiteX3" fmla="*/ 0 w 2429343"/>
              <a:gd name="connsiteY3" fmla="*/ 931447 h 4847279"/>
              <a:gd name="connsiteX4" fmla="*/ 1495704 w 2429343"/>
              <a:gd name="connsiteY4" fmla="*/ 2423640 h 4847279"/>
              <a:gd name="connsiteX5" fmla="*/ 0 w 2429343"/>
              <a:gd name="connsiteY5" fmla="*/ 3915831 h 484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9343" h="4847279">
                <a:moveTo>
                  <a:pt x="0" y="4847279"/>
                </a:moveTo>
                <a:lnTo>
                  <a:pt x="2429343" y="2423640"/>
                </a:lnTo>
                <a:lnTo>
                  <a:pt x="0" y="0"/>
                </a:lnTo>
                <a:lnTo>
                  <a:pt x="0" y="931447"/>
                </a:lnTo>
                <a:lnTo>
                  <a:pt x="1495704" y="2423640"/>
                </a:lnTo>
                <a:lnTo>
                  <a:pt x="0" y="3915831"/>
                </a:lnTo>
                <a:close/>
              </a:path>
            </a:pathLst>
          </a:custGeom>
          <a:gradFill flip="none" rotWithShape="1">
            <a:gsLst>
              <a:gs pos="58000">
                <a:schemeClr val="bg2">
                  <a:lumMod val="50000"/>
                  <a:alpha val="50000"/>
                </a:schemeClr>
              </a:gs>
              <a:gs pos="100000">
                <a:schemeClr val="bg2">
                  <a:alpha val="6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8" name="Free-form: Shape 7">
            <a:extLst>
              <a:ext uri="{FF2B5EF4-FFF2-40B4-BE49-F238E27FC236}">
                <a16:creationId xmlns:a16="http://schemas.microsoft.com/office/drawing/2014/main" id="{CFD7FD53-A250-6253-4A0A-8A8E89F17753}"/>
              </a:ext>
            </a:extLst>
          </p:cNvPr>
          <p:cNvSpPr/>
          <p:nvPr userDrawn="1"/>
        </p:nvSpPr>
        <p:spPr bwMode="auto">
          <a:xfrm>
            <a:off x="0" y="1659802"/>
            <a:ext cx="2497605" cy="5201630"/>
          </a:xfrm>
          <a:custGeom>
            <a:avLst/>
            <a:gdLst>
              <a:gd name="connsiteX0" fmla="*/ 1803826 w 2497605"/>
              <a:gd name="connsiteY0" fmla="*/ 3471071 h 5201630"/>
              <a:gd name="connsiteX1" fmla="*/ 2497605 w 2497605"/>
              <a:gd name="connsiteY1" fmla="*/ 4164850 h 5201630"/>
              <a:gd name="connsiteX2" fmla="*/ 1457762 w 2497605"/>
              <a:gd name="connsiteY2" fmla="*/ 5201630 h 5201630"/>
              <a:gd name="connsiteX3" fmla="*/ 68154 w 2497605"/>
              <a:gd name="connsiteY3" fmla="*/ 5201630 h 5201630"/>
              <a:gd name="connsiteX4" fmla="*/ 0 w 2497605"/>
              <a:gd name="connsiteY4" fmla="*/ 0 h 5201630"/>
              <a:gd name="connsiteX5" fmla="*/ 2497605 w 2497605"/>
              <a:gd name="connsiteY5" fmla="*/ 2490248 h 5201630"/>
              <a:gd name="connsiteX6" fmla="*/ 1803826 w 2497605"/>
              <a:gd name="connsiteY6" fmla="*/ 3184028 h 5201630"/>
              <a:gd name="connsiteX7" fmla="*/ 0 w 2497605"/>
              <a:gd name="connsiteY7" fmla="*/ 1385515 h 5201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7605" h="5201630">
                <a:moveTo>
                  <a:pt x="1803826" y="3471071"/>
                </a:moveTo>
                <a:lnTo>
                  <a:pt x="2497605" y="4164850"/>
                </a:lnTo>
                <a:lnTo>
                  <a:pt x="1457762" y="5201630"/>
                </a:lnTo>
                <a:lnTo>
                  <a:pt x="68154" y="5201630"/>
                </a:lnTo>
                <a:close/>
                <a:moveTo>
                  <a:pt x="0" y="0"/>
                </a:moveTo>
                <a:lnTo>
                  <a:pt x="2497605" y="2490248"/>
                </a:lnTo>
                <a:lnTo>
                  <a:pt x="1803826" y="3184028"/>
                </a:lnTo>
                <a:lnTo>
                  <a:pt x="0" y="1385515"/>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9" name="Diamond 8">
            <a:extLst>
              <a:ext uri="{FF2B5EF4-FFF2-40B4-BE49-F238E27FC236}">
                <a16:creationId xmlns:a16="http://schemas.microsoft.com/office/drawing/2014/main" id="{36372CCE-EAB8-0696-5A72-5F4432073A80}"/>
              </a:ext>
            </a:extLst>
          </p:cNvPr>
          <p:cNvSpPr>
            <a:spLocks noChangeAspect="1"/>
          </p:cNvSpPr>
          <p:nvPr userDrawn="1"/>
        </p:nvSpPr>
        <p:spPr bwMode="auto">
          <a:xfrm>
            <a:off x="771082" y="5173434"/>
            <a:ext cx="998766" cy="998766"/>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0" name="Diamond 9">
            <a:extLst>
              <a:ext uri="{FF2B5EF4-FFF2-40B4-BE49-F238E27FC236}">
                <a16:creationId xmlns:a16="http://schemas.microsoft.com/office/drawing/2014/main" id="{5DA1E256-DC97-52F8-B02B-F3742B71FDFB}"/>
              </a:ext>
            </a:extLst>
          </p:cNvPr>
          <p:cNvSpPr/>
          <p:nvPr userDrawn="1"/>
        </p:nvSpPr>
        <p:spPr bwMode="auto">
          <a:xfrm>
            <a:off x="1660303" y="4038491"/>
            <a:ext cx="1897720" cy="1897720"/>
          </a:xfrm>
          <a:prstGeom prst="diamond">
            <a:avLst/>
          </a:pr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4" name="Text Box 3" descr="This is a copyright notice that should be included on the final slide.">
            <a:extLst>
              <a:ext uri="{FF2B5EF4-FFF2-40B4-BE49-F238E27FC236}">
                <a16:creationId xmlns:a16="http://schemas.microsoft.com/office/drawing/2014/main" id="{6587B843-F298-B5A0-D69D-B06F03252C47}"/>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15" name="Free-form: Shape 14">
            <a:extLst>
              <a:ext uri="{FF2B5EF4-FFF2-40B4-BE49-F238E27FC236}">
                <a16:creationId xmlns:a16="http://schemas.microsoft.com/office/drawing/2014/main" id="{72BBAA61-68F1-1FBA-E03B-CED1F4E0AE15}"/>
              </a:ext>
            </a:extLst>
          </p:cNvPr>
          <p:cNvSpPr/>
          <p:nvPr userDrawn="1"/>
        </p:nvSpPr>
        <p:spPr bwMode="auto">
          <a:xfrm flipV="1">
            <a:off x="1" y="3557538"/>
            <a:ext cx="2143125" cy="1208603"/>
          </a:xfrm>
          <a:custGeom>
            <a:avLst/>
            <a:gdLst>
              <a:gd name="connsiteX0" fmla="*/ 1208604 w 2143125"/>
              <a:gd name="connsiteY0" fmla="*/ 3303895 h 3303895"/>
              <a:gd name="connsiteX1" fmla="*/ 2143125 w 2143125"/>
              <a:gd name="connsiteY1" fmla="*/ 2369374 h 3303895"/>
              <a:gd name="connsiteX2" fmla="*/ 358258 w 2143125"/>
              <a:gd name="connsiteY2" fmla="*/ 0 h 3303895"/>
              <a:gd name="connsiteX3" fmla="*/ 0 w 2143125"/>
              <a:gd name="connsiteY3" fmla="*/ 0 h 3303895"/>
              <a:gd name="connsiteX4" fmla="*/ 0 w 2143125"/>
              <a:gd name="connsiteY4" fmla="*/ 2095292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5" fmla="*/ 449698 w 2143125"/>
              <a:gd name="connsiteY5" fmla="*/ 91440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0" fmla="*/ 0 w 2143125"/>
              <a:gd name="connsiteY0" fmla="*/ 0 h 3303895"/>
              <a:gd name="connsiteX1" fmla="*/ 0 w 2143125"/>
              <a:gd name="connsiteY1" fmla="*/ 2095292 h 3303895"/>
              <a:gd name="connsiteX2" fmla="*/ 1208604 w 2143125"/>
              <a:gd name="connsiteY2" fmla="*/ 3303895 h 3303895"/>
              <a:gd name="connsiteX3" fmla="*/ 2143125 w 2143125"/>
              <a:gd name="connsiteY3" fmla="*/ 2369374 h 3303895"/>
              <a:gd name="connsiteX0" fmla="*/ 0 w 2143125"/>
              <a:gd name="connsiteY0" fmla="*/ 0 h 1208603"/>
              <a:gd name="connsiteX1" fmla="*/ 1208604 w 2143125"/>
              <a:gd name="connsiteY1" fmla="*/ 1208603 h 1208603"/>
              <a:gd name="connsiteX2" fmla="*/ 2143125 w 2143125"/>
              <a:gd name="connsiteY2" fmla="*/ 274082 h 1208603"/>
            </a:gdLst>
            <a:ahLst/>
            <a:cxnLst>
              <a:cxn ang="0">
                <a:pos x="connsiteX0" y="connsiteY0"/>
              </a:cxn>
              <a:cxn ang="0">
                <a:pos x="connsiteX1" y="connsiteY1"/>
              </a:cxn>
              <a:cxn ang="0">
                <a:pos x="connsiteX2" y="connsiteY2"/>
              </a:cxn>
            </a:cxnLst>
            <a:rect l="l" t="t" r="r" b="b"/>
            <a:pathLst>
              <a:path w="2143125" h="1208603">
                <a:moveTo>
                  <a:pt x="0" y="0"/>
                </a:moveTo>
                <a:lnTo>
                  <a:pt x="1208604" y="1208603"/>
                </a:lnTo>
                <a:lnTo>
                  <a:pt x="2143125" y="274082"/>
                </a:lnTo>
              </a:path>
            </a:pathLst>
          </a:cu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373944"/>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816428"/>
            <a:ext cx="4985307" cy="246221"/>
          </a:xfrm>
        </p:spPr>
        <p:txBody>
          <a:bodyPr/>
          <a:lstStyle>
            <a:lvl1pPr marL="0" indent="0" algn="r">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6B03C06A-6569-7472-F3FD-DCD47752D09E}"/>
              </a:ext>
            </a:extLst>
          </p:cNvPr>
          <p:cNvSpPr>
            <a:spLocks noGrp="1"/>
          </p:cNvSpPr>
          <p:nvPr>
            <p:ph type="title" hasCustomPrompt="1"/>
          </p:nvPr>
        </p:nvSpPr>
        <p:spPr>
          <a:xfrm>
            <a:off x="6629397" y="3924300"/>
            <a:ext cx="4985307" cy="1015663"/>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GB" sz="6600" b="0" kern="1200" cap="none" spc="0" baseline="0" dirty="0" smtClean="0">
                <a:ln w="3175">
                  <a:noFill/>
                </a:ln>
                <a:solidFill>
                  <a:schemeClr val="bg2">
                    <a:lumMod val="20000"/>
                    <a:lumOff val="80000"/>
                  </a:schemeClr>
                </a:solidFill>
                <a:effectLst/>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3327615632"/>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hank you 2 (Light)">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5474156B-520D-0CFF-6121-BFF0C07DD945}"/>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1" name="Rectangle 10">
            <a:extLst>
              <a:ext uri="{FF2B5EF4-FFF2-40B4-BE49-F238E27FC236}">
                <a16:creationId xmlns:a16="http://schemas.microsoft.com/office/drawing/2014/main" id="{AE3E642E-DA20-F4F4-71E8-74EDC3C17B9A}"/>
              </a:ext>
            </a:extLst>
          </p:cNvPr>
          <p:cNvSpPr/>
          <p:nvPr userDrawn="1"/>
        </p:nvSpPr>
        <p:spPr bwMode="auto">
          <a:xfrm>
            <a:off x="0" y="2598613"/>
            <a:ext cx="8721814" cy="243122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AECA1A8A-7695-B932-C36D-D7608CE9FADE}"/>
              </a:ext>
            </a:extLst>
          </p:cNvPr>
          <p:cNvSpPr/>
          <p:nvPr userDrawn="1"/>
        </p:nvSpPr>
        <p:spPr>
          <a:xfrm>
            <a:off x="3206680" y="1"/>
            <a:ext cx="8713776" cy="6858001"/>
          </a:xfrm>
          <a:custGeom>
            <a:avLst/>
            <a:gdLst>
              <a:gd name="connsiteX0" fmla="*/ 6858862 w 8713776"/>
              <a:gd name="connsiteY0" fmla="*/ 0 h 6858001"/>
              <a:gd name="connsiteX1" fmla="*/ 8713776 w 8713776"/>
              <a:gd name="connsiteY1" fmla="*/ 0 h 6858001"/>
              <a:gd name="connsiteX2" fmla="*/ 1854710 w 8713776"/>
              <a:gd name="connsiteY2" fmla="*/ 6858001 h 6858001"/>
              <a:gd name="connsiteX3" fmla="*/ 0 w 8713776"/>
              <a:gd name="connsiteY3" fmla="*/ 6858001 h 6858001"/>
              <a:gd name="connsiteX4" fmla="*/ 6858862 w 871377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3776" h="6858001">
                <a:moveTo>
                  <a:pt x="6858862" y="0"/>
                </a:moveTo>
                <a:lnTo>
                  <a:pt x="8713776" y="0"/>
                </a:lnTo>
                <a:lnTo>
                  <a:pt x="1854710" y="6858001"/>
                </a:lnTo>
                <a:lnTo>
                  <a:pt x="0" y="6858001"/>
                </a:lnTo>
                <a:lnTo>
                  <a:pt x="6858862"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latin typeface="Calibri" panose="020F0502020204030204"/>
              <a:cs typeface="Segoe UI" pitchFamily="34" charset="0"/>
            </a:endParaRPr>
          </a:p>
        </p:txBody>
      </p:sp>
      <p:sp>
        <p:nvSpPr>
          <p:cNvPr id="13" name="Freeform: Shape 12">
            <a:extLst>
              <a:ext uri="{FF2B5EF4-FFF2-40B4-BE49-F238E27FC236}">
                <a16:creationId xmlns:a16="http://schemas.microsoft.com/office/drawing/2014/main" id="{2B9CC861-261A-CF51-9293-1F692E56AB86}"/>
              </a:ext>
            </a:extLst>
          </p:cNvPr>
          <p:cNvSpPr/>
          <p:nvPr userDrawn="1"/>
        </p:nvSpPr>
        <p:spPr>
          <a:xfrm>
            <a:off x="4378982" y="542501"/>
            <a:ext cx="7816411" cy="6322756"/>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chemeClr val="bg2">
                  <a:lumMod val="75000"/>
                </a:schemeClr>
              </a:gs>
              <a:gs pos="50000">
                <a:schemeClr val="bg2"/>
              </a:gs>
              <a:gs pos="100000">
                <a:schemeClr val="tx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4B58F365-B512-8DA5-9AC5-6646CD2D51AA}"/>
              </a:ext>
            </a:extLst>
          </p:cNvPr>
          <p:cNvSpPr/>
          <p:nvPr userDrawn="1"/>
        </p:nvSpPr>
        <p:spPr>
          <a:xfrm>
            <a:off x="6192965" y="0"/>
            <a:ext cx="6002431" cy="6628213"/>
          </a:xfrm>
          <a:custGeom>
            <a:avLst/>
            <a:gdLst>
              <a:gd name="connsiteX0" fmla="*/ 625784 w 6002431"/>
              <a:gd name="connsiteY0" fmla="*/ 0 h 6628213"/>
              <a:gd name="connsiteX1" fmla="*/ 3247782 w 6002431"/>
              <a:gd name="connsiteY1" fmla="*/ 0 h 6628213"/>
              <a:gd name="connsiteX2" fmla="*/ 2621885 w 6002431"/>
              <a:gd name="connsiteY2" fmla="*/ 625784 h 6628213"/>
              <a:gd name="connsiteX3" fmla="*/ 6002431 w 6002431"/>
              <a:gd name="connsiteY3" fmla="*/ 4006331 h 6628213"/>
              <a:gd name="connsiteX4" fmla="*/ 6002431 w 6002431"/>
              <a:gd name="connsiteY4" fmla="*/ 6628213 h 6628213"/>
              <a:gd name="connsiteX5" fmla="*/ 0 w 6002431"/>
              <a:gd name="connsiteY5" fmla="*/ 625784 h 6628213"/>
              <a:gd name="connsiteX6" fmla="*/ 625784 w 6002431"/>
              <a:gd name="connsiteY6" fmla="*/ 0 h 662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02431" h="6628213">
                <a:moveTo>
                  <a:pt x="625784" y="0"/>
                </a:moveTo>
                <a:lnTo>
                  <a:pt x="3247782" y="0"/>
                </a:lnTo>
                <a:lnTo>
                  <a:pt x="2621885" y="625784"/>
                </a:lnTo>
                <a:lnTo>
                  <a:pt x="6002431" y="4006331"/>
                </a:lnTo>
                <a:lnTo>
                  <a:pt x="6002431" y="6628213"/>
                </a:lnTo>
                <a:lnTo>
                  <a:pt x="0" y="625784"/>
                </a:lnTo>
                <a:lnTo>
                  <a:pt x="625784" y="0"/>
                </a:lnTo>
                <a:close/>
              </a:path>
            </a:pathLst>
          </a:custGeom>
          <a:gradFill>
            <a:gsLst>
              <a:gs pos="0">
                <a:schemeClr val="bg2">
                  <a:lumMod val="20000"/>
                  <a:lumOff val="80000"/>
                </a:schemeClr>
              </a:gs>
              <a:gs pos="63000">
                <a:schemeClr val="bg2"/>
              </a:gs>
              <a:gs pos="100000">
                <a:schemeClr val="tx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18" name="Freeform: Shape 17">
            <a:extLst>
              <a:ext uri="{FF2B5EF4-FFF2-40B4-BE49-F238E27FC236}">
                <a16:creationId xmlns:a16="http://schemas.microsoft.com/office/drawing/2014/main" id="{1CBC7DA8-204A-C18C-D12B-13D0879782D8}"/>
              </a:ext>
            </a:extLst>
          </p:cNvPr>
          <p:cNvSpPr/>
          <p:nvPr userDrawn="1"/>
        </p:nvSpPr>
        <p:spPr>
          <a:xfrm>
            <a:off x="10698131" y="0"/>
            <a:ext cx="1497265" cy="2037335"/>
          </a:xfrm>
          <a:custGeom>
            <a:avLst/>
            <a:gdLst>
              <a:gd name="connsiteX0" fmla="*/ 540070 w 1497265"/>
              <a:gd name="connsiteY0" fmla="*/ 0 h 2037335"/>
              <a:gd name="connsiteX1" fmla="*/ 1497265 w 1497265"/>
              <a:gd name="connsiteY1" fmla="*/ 0 h 2037335"/>
              <a:gd name="connsiteX2" fmla="*/ 1497265 w 1497265"/>
              <a:gd name="connsiteY2" fmla="*/ 2037335 h 2037335"/>
              <a:gd name="connsiteX3" fmla="*/ 0 w 1497265"/>
              <a:gd name="connsiteY3" fmla="*/ 540070 h 2037335"/>
              <a:gd name="connsiteX4" fmla="*/ 540070 w 1497265"/>
              <a:gd name="connsiteY4" fmla="*/ 0 h 2037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7265" h="2037335">
                <a:moveTo>
                  <a:pt x="540070" y="0"/>
                </a:moveTo>
                <a:lnTo>
                  <a:pt x="1497265" y="0"/>
                </a:lnTo>
                <a:lnTo>
                  <a:pt x="1497265" y="2037335"/>
                </a:lnTo>
                <a:lnTo>
                  <a:pt x="0" y="540070"/>
                </a:lnTo>
                <a:lnTo>
                  <a:pt x="540070" y="0"/>
                </a:lnTo>
                <a:close/>
              </a:path>
            </a:pathLst>
          </a:custGeom>
          <a:gradFill>
            <a:gsLst>
              <a:gs pos="0">
                <a:schemeClr val="bg2">
                  <a:lumMod val="20000"/>
                  <a:lumOff val="80000"/>
                </a:schemeClr>
              </a:gs>
              <a:gs pos="63000">
                <a:schemeClr val="bg2"/>
              </a:gs>
            </a:gsLst>
            <a:lin ang="13500000" scaled="1"/>
          </a:gradFill>
          <a:ln w="1373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AACD24BF-DC84-1486-D51A-689CE4E17EB7}"/>
              </a:ext>
            </a:extLst>
          </p:cNvPr>
          <p:cNvSpPr/>
          <p:nvPr userDrawn="1"/>
        </p:nvSpPr>
        <p:spPr>
          <a:xfrm>
            <a:off x="3524272" y="1"/>
            <a:ext cx="8667728" cy="6858001"/>
          </a:xfrm>
          <a:custGeom>
            <a:avLst/>
            <a:gdLst>
              <a:gd name="connsiteX0" fmla="*/ 5068600 w 8667728"/>
              <a:gd name="connsiteY0" fmla="*/ 0 h 6858001"/>
              <a:gd name="connsiteX1" fmla="*/ 8667728 w 8667728"/>
              <a:gd name="connsiteY1" fmla="*/ 0 h 6858001"/>
              <a:gd name="connsiteX2" fmla="*/ 1809728 w 8667728"/>
              <a:gd name="connsiteY2" fmla="*/ 6858001 h 6858001"/>
              <a:gd name="connsiteX3" fmla="*/ 0 w 8667728"/>
              <a:gd name="connsiteY3" fmla="*/ 6858001 h 6858001"/>
              <a:gd name="connsiteX4" fmla="*/ 5963553 w 8667728"/>
              <a:gd name="connsiteY4" fmla="*/ 895285 h 6858001"/>
              <a:gd name="connsiteX5" fmla="*/ 5068600 w 8667728"/>
              <a:gd name="connsiteY5"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67728" h="6858001">
                <a:moveTo>
                  <a:pt x="5068600" y="0"/>
                </a:moveTo>
                <a:lnTo>
                  <a:pt x="8667728" y="0"/>
                </a:lnTo>
                <a:lnTo>
                  <a:pt x="1809728" y="6858001"/>
                </a:lnTo>
                <a:lnTo>
                  <a:pt x="0" y="6858001"/>
                </a:lnTo>
                <a:lnTo>
                  <a:pt x="5963553" y="895285"/>
                </a:lnTo>
                <a:lnTo>
                  <a:pt x="5068600" y="0"/>
                </a:lnTo>
                <a:close/>
              </a:path>
            </a:pathLst>
          </a:custGeom>
          <a:solidFill>
            <a:schemeClr val="bg2">
              <a:lumMod val="60000"/>
              <a:lumOff val="40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latin typeface="Calibri" panose="020F0502020204030204"/>
              <a:cs typeface="Segoe UI" pitchFamily="34" charset="0"/>
            </a:endParaRPr>
          </a:p>
        </p:txBody>
      </p:sp>
      <p:sp>
        <p:nvSpPr>
          <p:cNvPr id="22" name="Text Box 3" descr="This is a copyright notice that should be included on the final slide.">
            <a:extLst>
              <a:ext uri="{FF2B5EF4-FFF2-40B4-BE49-F238E27FC236}">
                <a16:creationId xmlns:a16="http://schemas.microsoft.com/office/drawing/2014/main" id="{8F78F77A-D1AE-DC3B-27C3-404F633EAF5A}"/>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lumMod val="65000"/>
                  </a:schemeClr>
                </a:solidFill>
                <a:effectLst/>
                <a:uLnTx/>
                <a:uFillTx/>
                <a:latin typeface="Segoe UI"/>
                <a:ea typeface="+mn-ea"/>
                <a:cs typeface="Segoe UI" pitchFamily="34" charset="0"/>
              </a:rPr>
              <a:t>© Copyright Microsoft Corporation. All rights reserved. </a:t>
            </a:r>
          </a:p>
        </p:txBody>
      </p:sp>
      <p:sp>
        <p:nvSpPr>
          <p:cNvPr id="3" name="Title 1">
            <a:extLst>
              <a:ext uri="{FF2B5EF4-FFF2-40B4-BE49-F238E27FC236}">
                <a16:creationId xmlns:a16="http://schemas.microsoft.com/office/drawing/2014/main" id="{EDFEE6E9-8666-CBFD-B1A5-1DAFB51F4B7A}"/>
              </a:ext>
            </a:extLst>
          </p:cNvPr>
          <p:cNvSpPr>
            <a:spLocks noGrp="1"/>
          </p:cNvSpPr>
          <p:nvPr>
            <p:ph type="title" hasCustomPrompt="1"/>
          </p:nvPr>
        </p:nvSpPr>
        <p:spPr>
          <a:xfrm>
            <a:off x="585216" y="3340672"/>
            <a:ext cx="4985307" cy="830997"/>
          </a:xfrm>
        </p:spPr>
        <p:txBody>
          <a:bodyPr anchor="ctr"/>
          <a:lstStyle>
            <a:lvl1pPr marL="0" marR="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defRPr lang="en-GB" sz="5400" b="0" kern="1200" cap="none" spc="-50" baseline="0" dirty="0" smtClean="0">
                <a:ln w="3175">
                  <a:noFill/>
                </a:ln>
                <a:solidFill>
                  <a:schemeClr val="bg2"/>
                </a:solidFill>
                <a:effectLst/>
                <a:latin typeface="+mj-lt"/>
                <a:ea typeface="+mn-ea"/>
                <a:cs typeface="Segoe UI" pitchFamily="34" charset="0"/>
              </a:defRPr>
            </a:lvl1pPr>
          </a:lstStyle>
          <a:p>
            <a:r>
              <a:rPr lang="en-GB"/>
              <a:t>Thank you!</a:t>
            </a:r>
          </a:p>
        </p:txBody>
      </p:sp>
    </p:spTree>
    <p:extLst>
      <p:ext uri="{BB962C8B-B14F-4D97-AF65-F5344CB8AC3E}">
        <p14:creationId xmlns:p14="http://schemas.microsoft.com/office/powerpoint/2010/main" val="204791603"/>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hank you 3 (Light)">
    <p:spTree>
      <p:nvGrpSpPr>
        <p:cNvPr id="1" name=""/>
        <p:cNvGrpSpPr/>
        <p:nvPr/>
      </p:nvGrpSpPr>
      <p:grpSpPr>
        <a:xfrm>
          <a:off x="0" y="0"/>
          <a:ext cx="0" cy="0"/>
          <a:chOff x="0" y="0"/>
          <a:chExt cx="0" cy="0"/>
        </a:xfrm>
      </p:grpSpPr>
      <p:pic>
        <p:nvPicPr>
          <p:cNvPr id="116" name="Graphic 115">
            <a:extLst>
              <a:ext uri="{FF2B5EF4-FFF2-40B4-BE49-F238E27FC236}">
                <a16:creationId xmlns:a16="http://schemas.microsoft.com/office/drawing/2014/main" id="{3A7E59A8-E0B6-CD05-3DBD-8BC20313735E}"/>
              </a:ext>
            </a:extLst>
          </p:cNvPr>
          <p:cNvPicPr>
            <a:picLocks noChangeAspect="1"/>
          </p:cNvPicPr>
          <p:nvPr userDrawn="1"/>
        </p:nvPicPr>
        <p:blipFill>
          <a:blip>
            <a:grayscl/>
            <a:alphaModFix amt="4000"/>
            <a:extLst>
              <a:ext uri="{96DAC541-7B7A-43D3-8B79-37D633B846F1}">
                <asvg:svgBlip xmlns:asvg="http://schemas.microsoft.com/office/drawing/2016/SVG/main" r:embed="rId2"/>
              </a:ext>
            </a:extLst>
          </a:blip>
          <a:srcRect l="42275" r="2049"/>
          <a:stretch>
            <a:fillRect/>
          </a:stretch>
        </p:blipFill>
        <p:spPr>
          <a:xfrm rot="18415104" flipV="1">
            <a:off x="-1625119" y="-1206766"/>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29" name="Text Placeholder 4">
            <a:extLst>
              <a:ext uri="{FF2B5EF4-FFF2-40B4-BE49-F238E27FC236}">
                <a16:creationId xmlns:a16="http://schemas.microsoft.com/office/drawing/2014/main" id="{ED1427E7-1656-6F99-4DC0-44C3C0980B9B}"/>
              </a:ext>
            </a:extLst>
          </p:cNvPr>
          <p:cNvSpPr>
            <a:spLocks noGrp="1"/>
          </p:cNvSpPr>
          <p:nvPr>
            <p:ph type="body" sz="quarter" idx="12" hasCustomPrompt="1"/>
          </p:nvPr>
        </p:nvSpPr>
        <p:spPr>
          <a:xfrm>
            <a:off x="5007429" y="4442348"/>
            <a:ext cx="6061177" cy="369332"/>
          </a:xfrm>
          <a:noFill/>
        </p:spPr>
        <p:txBody>
          <a:bodyPr wrap="square" lIns="0" tIns="0" rIns="0" bIns="0" anchor="ctr">
            <a:spAutoFit/>
          </a:bodyPr>
          <a:lstStyle>
            <a:lvl1pPr marL="0" indent="0" algn="r">
              <a:spcBef>
                <a:spcPts val="0"/>
              </a:spcBef>
              <a:spcAft>
                <a:spcPts val="0"/>
              </a:spcAft>
              <a:buFont typeface="Arial" panose="020B0604020202020204" pitchFamily="34" charset="0"/>
              <a:buNone/>
              <a:defRPr lang="en-US" sz="2400" kern="1200" spc="0" baseline="0" dirty="0">
                <a:solidFill>
                  <a:srgbClr val="FFFFFF">
                    <a:lumMod val="50000"/>
                  </a:srgbClr>
                </a:solidFill>
                <a:latin typeface="Segoe UI Semibold"/>
                <a:ea typeface="+mn-ea"/>
                <a:cs typeface="Segoe UI" panose="020B0502040204020203" pitchFamily="34" charset="0"/>
              </a:defRPr>
            </a:lvl1pPr>
          </a:lstStyle>
          <a:p>
            <a:pPr marL="0" marR="0" lvl="0" indent="0" algn="r"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a:pPr>
            <a:r>
              <a:rPr lang="en-US"/>
              <a:t>Speaker name</a:t>
            </a:r>
          </a:p>
        </p:txBody>
      </p:sp>
      <p:sp>
        <p:nvSpPr>
          <p:cNvPr id="30" name="Text Placeholder 3">
            <a:extLst>
              <a:ext uri="{FF2B5EF4-FFF2-40B4-BE49-F238E27FC236}">
                <a16:creationId xmlns:a16="http://schemas.microsoft.com/office/drawing/2014/main" id="{10C2B09A-54BA-8905-D458-3913B0BEA66C}"/>
              </a:ext>
            </a:extLst>
          </p:cNvPr>
          <p:cNvSpPr>
            <a:spLocks noGrp="1"/>
          </p:cNvSpPr>
          <p:nvPr>
            <p:ph type="body" sz="quarter" idx="13" hasCustomPrompt="1"/>
          </p:nvPr>
        </p:nvSpPr>
        <p:spPr>
          <a:xfrm>
            <a:off x="5007429" y="4965568"/>
            <a:ext cx="6061177" cy="307777"/>
          </a:xfrm>
        </p:spPr>
        <p:txBody>
          <a:bodyPr anchor="ctr"/>
          <a:lstStyle>
            <a:lvl1pPr marL="0" indent="0" algn="r">
              <a:buNone/>
              <a:defRPr lang="en-US" sz="2000" kern="1200" spc="0" baseline="0" dirty="0">
                <a:solidFill>
                  <a:srgbClr val="000000"/>
                </a:solidFill>
                <a:latin typeface="+mn-lt"/>
                <a:ea typeface="+mn-ea"/>
                <a:cs typeface="Segoe UI" panose="020B0502040204020203" pitchFamily="34" charset="0"/>
              </a:defRPr>
            </a:lvl1pPr>
          </a:lstStyle>
          <a:p>
            <a:pPr marL="0" marR="0" lvl="0" indent="0" algn="r"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a:pPr>
            <a:r>
              <a:rPr lang="en-US"/>
              <a:t>Contact information</a:t>
            </a:r>
          </a:p>
        </p:txBody>
      </p:sp>
      <p:sp>
        <p:nvSpPr>
          <p:cNvPr id="2" name="Oval 1">
            <a:extLst>
              <a:ext uri="{FF2B5EF4-FFF2-40B4-BE49-F238E27FC236}">
                <a16:creationId xmlns:a16="http://schemas.microsoft.com/office/drawing/2014/main" id="{328D9C4A-C12F-C5EA-3F38-D34B616769A2}"/>
              </a:ext>
            </a:extLst>
          </p:cNvPr>
          <p:cNvSpPr/>
          <p:nvPr userDrawn="1"/>
        </p:nvSpPr>
        <p:spPr bwMode="auto">
          <a:xfrm>
            <a:off x="5219700" y="2090736"/>
            <a:ext cx="2185566" cy="2185566"/>
          </a:xfrm>
          <a:prstGeom prst="ellipse">
            <a:avLst/>
          </a:prstGeom>
          <a:solidFill>
            <a:schemeClr val="bg1">
              <a:lumMod val="95000"/>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11" name="Graphic 10" descr="Microsoft Power Platform logo">
            <a:extLst>
              <a:ext uri="{FF2B5EF4-FFF2-40B4-BE49-F238E27FC236}">
                <a16:creationId xmlns:a16="http://schemas.microsoft.com/office/drawing/2014/main" id="{2B08070D-DA45-9E50-5236-87D907B8A4FA}"/>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
        <p:nvSpPr>
          <p:cNvPr id="12" name="Free-form: Shape 11">
            <a:extLst>
              <a:ext uri="{FF2B5EF4-FFF2-40B4-BE49-F238E27FC236}">
                <a16:creationId xmlns:a16="http://schemas.microsoft.com/office/drawing/2014/main" id="{0F41B74D-A7EF-3B20-7F0D-D067296E9EC6}"/>
              </a:ext>
            </a:extLst>
          </p:cNvPr>
          <p:cNvSpPr/>
          <p:nvPr userDrawn="1"/>
        </p:nvSpPr>
        <p:spPr bwMode="auto">
          <a:xfrm flipH="1" flipV="1">
            <a:off x="2171700" y="0"/>
            <a:ext cx="9715500" cy="591820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13" name="Group 12">
            <a:extLst>
              <a:ext uri="{FF2B5EF4-FFF2-40B4-BE49-F238E27FC236}">
                <a16:creationId xmlns:a16="http://schemas.microsoft.com/office/drawing/2014/main" id="{987DECF0-2825-F323-1C94-7430D87E00E5}"/>
              </a:ext>
            </a:extLst>
          </p:cNvPr>
          <p:cNvGrpSpPr/>
          <p:nvPr userDrawn="1"/>
        </p:nvGrpSpPr>
        <p:grpSpPr>
          <a:xfrm rot="5400000">
            <a:off x="933017" y="5029200"/>
            <a:ext cx="932403" cy="932403"/>
            <a:chOff x="11016820" y="5720920"/>
            <a:chExt cx="870379" cy="870379"/>
          </a:xfrm>
        </p:grpSpPr>
        <p:sp>
          <p:nvSpPr>
            <p:cNvPr id="17" name="Oval 16">
              <a:extLst>
                <a:ext uri="{FF2B5EF4-FFF2-40B4-BE49-F238E27FC236}">
                  <a16:creationId xmlns:a16="http://schemas.microsoft.com/office/drawing/2014/main" id="{CDAB639E-D164-BC8B-4619-40816048398F}"/>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Oval 17">
              <a:extLst>
                <a:ext uri="{FF2B5EF4-FFF2-40B4-BE49-F238E27FC236}">
                  <a16:creationId xmlns:a16="http://schemas.microsoft.com/office/drawing/2014/main" id="{DD002153-809C-34E9-0578-2AA7C15B1C2C}"/>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Oval 18">
              <a:extLst>
                <a:ext uri="{FF2B5EF4-FFF2-40B4-BE49-F238E27FC236}">
                  <a16:creationId xmlns:a16="http://schemas.microsoft.com/office/drawing/2014/main" id="{33FEB50E-6B75-3FB6-E975-8BCDE5024C9E}"/>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9764DC1F-AABF-35A3-1458-72C9D07C5C2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EB4321EC-BAC3-DA0F-4630-6E6B57E9FA8F}"/>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41A3E2B5-28D3-C2B2-8A09-1BB3097A442D}"/>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06C83398-8708-BA02-6FAE-3928DB816762}"/>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9DABA7B6-3A8C-9246-13E2-CCA2D76D493E}"/>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3BA4D6B5-4B90-7357-1AC2-8146651B29E3}"/>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B5F486D6-6932-FA63-AC6B-7D2F304BE77A}"/>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049B813A-7A86-ED14-2F6C-5DD6BC1D8C2D}"/>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FF4D76DA-8C14-D22D-8350-903159932C33}"/>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38" name="Free-form: Shape 37">
            <a:extLst>
              <a:ext uri="{FF2B5EF4-FFF2-40B4-BE49-F238E27FC236}">
                <a16:creationId xmlns:a16="http://schemas.microsoft.com/office/drawing/2014/main" id="{03AE6250-4BAE-A5D3-8E60-0CB02D58C209}"/>
              </a:ext>
            </a:extLst>
          </p:cNvPr>
          <p:cNvSpPr/>
          <p:nvPr userDrawn="1"/>
        </p:nvSpPr>
        <p:spPr bwMode="auto">
          <a:xfrm flipH="1" flipV="1">
            <a:off x="604894" y="2628900"/>
            <a:ext cx="11004494" cy="361315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39" name="Text Box 3" descr="This is a copyright notice that should be included on the final slide.">
            <a:extLst>
              <a:ext uri="{FF2B5EF4-FFF2-40B4-BE49-F238E27FC236}">
                <a16:creationId xmlns:a16="http://schemas.microsoft.com/office/drawing/2014/main" id="{23A27302-55F2-1DF8-B450-7D1630FFA97D}"/>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lumMod val="65000"/>
                  </a:schemeClr>
                </a:solidFill>
                <a:effectLst/>
                <a:uLnTx/>
                <a:uFillTx/>
                <a:ea typeface="+mn-ea"/>
                <a:cs typeface="Segoe UI" pitchFamily="34" charset="0"/>
              </a:rPr>
              <a:t>© Copyright Microsoft Corporation. All rights reserved. </a:t>
            </a:r>
          </a:p>
        </p:txBody>
      </p:sp>
      <p:grpSp>
        <p:nvGrpSpPr>
          <p:cNvPr id="41" name="Group 40">
            <a:extLst>
              <a:ext uri="{FF2B5EF4-FFF2-40B4-BE49-F238E27FC236}">
                <a16:creationId xmlns:a16="http://schemas.microsoft.com/office/drawing/2014/main" id="{3C47CEF5-4E26-434F-C205-C5D59182A20A}"/>
              </a:ext>
            </a:extLst>
          </p:cNvPr>
          <p:cNvGrpSpPr/>
          <p:nvPr userDrawn="1"/>
        </p:nvGrpSpPr>
        <p:grpSpPr>
          <a:xfrm>
            <a:off x="7536264" y="1533901"/>
            <a:ext cx="4636098" cy="950695"/>
            <a:chOff x="2110257" y="-2186187"/>
            <a:chExt cx="6422153" cy="1316951"/>
          </a:xfrm>
        </p:grpSpPr>
        <p:sp>
          <p:nvSpPr>
            <p:cNvPr id="42" name="Oval 41">
              <a:extLst>
                <a:ext uri="{FF2B5EF4-FFF2-40B4-BE49-F238E27FC236}">
                  <a16:creationId xmlns:a16="http://schemas.microsoft.com/office/drawing/2014/main" id="{85F5C0AB-990D-2F9A-9824-12A661B549A4}"/>
                </a:ext>
              </a:extLst>
            </p:cNvPr>
            <p:cNvSpPr/>
            <p:nvPr/>
          </p:nvSpPr>
          <p:spPr bwMode="auto">
            <a:xfrm rot="16200000" flipH="1">
              <a:off x="544594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8CC8D0A2-FC3B-DF70-09D0-8B9E76E48C55}"/>
                </a:ext>
              </a:extLst>
            </p:cNvPr>
            <p:cNvSpPr/>
            <p:nvPr/>
          </p:nvSpPr>
          <p:spPr bwMode="auto">
            <a:xfrm rot="16200000" flipH="1">
              <a:off x="581657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9A9D49D7-29F9-248B-14A7-BBBBEF6CAAE1}"/>
                </a:ext>
              </a:extLst>
            </p:cNvPr>
            <p:cNvSpPr/>
            <p:nvPr/>
          </p:nvSpPr>
          <p:spPr bwMode="auto">
            <a:xfrm rot="16200000" flipH="1">
              <a:off x="61872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B2561DA4-A2CD-FAF3-7040-2E2E3D84BE0C}"/>
                </a:ext>
              </a:extLst>
            </p:cNvPr>
            <p:cNvSpPr/>
            <p:nvPr/>
          </p:nvSpPr>
          <p:spPr bwMode="auto">
            <a:xfrm flipH="1">
              <a:off x="729910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9B8C7BF9-CF2E-086F-A931-59D2D6FDE469}"/>
                </a:ext>
              </a:extLst>
            </p:cNvPr>
            <p:cNvSpPr/>
            <p:nvPr/>
          </p:nvSpPr>
          <p:spPr bwMode="auto">
            <a:xfrm rot="16200000" flipH="1">
              <a:off x="766973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E674ABA2-9D9F-1574-0667-BB61EC6450D3}"/>
                </a:ext>
              </a:extLst>
            </p:cNvPr>
            <p:cNvSpPr/>
            <p:nvPr/>
          </p:nvSpPr>
          <p:spPr bwMode="auto">
            <a:xfrm rot="16200000" flipH="1">
              <a:off x="804036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011D13ED-5B08-1E30-A093-88381E410AFC}"/>
                </a:ext>
              </a:extLst>
            </p:cNvPr>
            <p:cNvSpPr/>
            <p:nvPr/>
          </p:nvSpPr>
          <p:spPr bwMode="auto">
            <a:xfrm rot="16200000" flipH="1">
              <a:off x="84110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45994FC4-52D3-CBD4-359A-5C6BC4753B98}"/>
                </a:ext>
              </a:extLst>
            </p:cNvPr>
            <p:cNvSpPr/>
            <p:nvPr/>
          </p:nvSpPr>
          <p:spPr bwMode="auto">
            <a:xfrm flipH="1">
              <a:off x="692847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09015457-EA20-56F4-EB5A-4E4A95F4B2F9}"/>
                </a:ext>
              </a:extLst>
            </p:cNvPr>
            <p:cNvSpPr/>
            <p:nvPr/>
          </p:nvSpPr>
          <p:spPr bwMode="auto">
            <a:xfrm flipH="1">
              <a:off x="655784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6B18E8D1-4891-B493-559C-C49D4F4749E3}"/>
                </a:ext>
              </a:extLst>
            </p:cNvPr>
            <p:cNvSpPr/>
            <p:nvPr/>
          </p:nvSpPr>
          <p:spPr bwMode="auto">
            <a:xfrm rot="16200000" flipH="1">
              <a:off x="544594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04209FF1-B135-83FD-1F0F-9935EBF19CBA}"/>
                </a:ext>
              </a:extLst>
            </p:cNvPr>
            <p:cNvSpPr/>
            <p:nvPr/>
          </p:nvSpPr>
          <p:spPr bwMode="auto">
            <a:xfrm rot="16200000" flipH="1">
              <a:off x="581657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6D1E3D37-5028-D6E6-BC57-4E0F6530B556}"/>
                </a:ext>
              </a:extLst>
            </p:cNvPr>
            <p:cNvSpPr/>
            <p:nvPr/>
          </p:nvSpPr>
          <p:spPr bwMode="auto">
            <a:xfrm rot="16200000" flipH="1">
              <a:off x="61872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691117A2-350B-A2A8-0C2B-488272516AAC}"/>
                </a:ext>
              </a:extLst>
            </p:cNvPr>
            <p:cNvSpPr/>
            <p:nvPr/>
          </p:nvSpPr>
          <p:spPr bwMode="auto">
            <a:xfrm flipH="1">
              <a:off x="729910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B6B779F3-C5D7-85F4-E094-D311373F3123}"/>
                </a:ext>
              </a:extLst>
            </p:cNvPr>
            <p:cNvSpPr/>
            <p:nvPr/>
          </p:nvSpPr>
          <p:spPr bwMode="auto">
            <a:xfrm rot="16200000" flipH="1">
              <a:off x="766973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C90D65A-9B8D-6ACD-E374-15C1EEB0516F}"/>
                </a:ext>
              </a:extLst>
            </p:cNvPr>
            <p:cNvSpPr/>
            <p:nvPr/>
          </p:nvSpPr>
          <p:spPr bwMode="auto">
            <a:xfrm rot="16200000" flipH="1">
              <a:off x="804036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16A3F3A3-12F8-4A60-C6DA-E8550EE733F3}"/>
                </a:ext>
              </a:extLst>
            </p:cNvPr>
            <p:cNvSpPr/>
            <p:nvPr/>
          </p:nvSpPr>
          <p:spPr bwMode="auto">
            <a:xfrm rot="16200000" flipH="1">
              <a:off x="84110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3778DA2C-346D-E6C4-AA4B-7107C88BB627}"/>
                </a:ext>
              </a:extLst>
            </p:cNvPr>
            <p:cNvSpPr/>
            <p:nvPr/>
          </p:nvSpPr>
          <p:spPr bwMode="auto">
            <a:xfrm flipH="1">
              <a:off x="692847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A335053E-8EA8-4A66-B89C-BEB5BE1FB6E8}"/>
                </a:ext>
              </a:extLst>
            </p:cNvPr>
            <p:cNvSpPr/>
            <p:nvPr/>
          </p:nvSpPr>
          <p:spPr bwMode="auto">
            <a:xfrm flipH="1">
              <a:off x="655784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E83F58D6-4326-2626-9F49-92570BAC141F}"/>
                </a:ext>
              </a:extLst>
            </p:cNvPr>
            <p:cNvSpPr/>
            <p:nvPr/>
          </p:nvSpPr>
          <p:spPr bwMode="auto">
            <a:xfrm rot="16200000" flipH="1">
              <a:off x="544594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9296434F-0FA2-14AA-6625-45E69FDAB767}"/>
                </a:ext>
              </a:extLst>
            </p:cNvPr>
            <p:cNvSpPr/>
            <p:nvPr/>
          </p:nvSpPr>
          <p:spPr bwMode="auto">
            <a:xfrm rot="16200000" flipH="1">
              <a:off x="581657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C7532114-B426-DA63-7BEE-86777BB54061}"/>
                </a:ext>
              </a:extLst>
            </p:cNvPr>
            <p:cNvSpPr/>
            <p:nvPr/>
          </p:nvSpPr>
          <p:spPr bwMode="auto">
            <a:xfrm rot="16200000" flipH="1">
              <a:off x="61872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C3A7092C-212F-3730-A7A6-8C584BAE4283}"/>
                </a:ext>
              </a:extLst>
            </p:cNvPr>
            <p:cNvSpPr/>
            <p:nvPr/>
          </p:nvSpPr>
          <p:spPr bwMode="auto">
            <a:xfrm flipH="1">
              <a:off x="729910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612ED967-98EA-7F85-0868-E80276A0BAC9}"/>
                </a:ext>
              </a:extLst>
            </p:cNvPr>
            <p:cNvSpPr/>
            <p:nvPr/>
          </p:nvSpPr>
          <p:spPr bwMode="auto">
            <a:xfrm rot="16200000" flipH="1">
              <a:off x="766973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F251AF1B-67A0-6343-D19A-B9BA44690D42}"/>
                </a:ext>
              </a:extLst>
            </p:cNvPr>
            <p:cNvSpPr/>
            <p:nvPr/>
          </p:nvSpPr>
          <p:spPr bwMode="auto">
            <a:xfrm rot="16200000" flipH="1">
              <a:off x="804036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036B1FA-9118-7392-802E-F7856BBF7515}"/>
                </a:ext>
              </a:extLst>
            </p:cNvPr>
            <p:cNvSpPr/>
            <p:nvPr/>
          </p:nvSpPr>
          <p:spPr bwMode="auto">
            <a:xfrm rot="16200000" flipH="1">
              <a:off x="84110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073763-3649-CC03-CBC8-723B2E6792E7}"/>
                </a:ext>
              </a:extLst>
            </p:cNvPr>
            <p:cNvSpPr/>
            <p:nvPr/>
          </p:nvSpPr>
          <p:spPr bwMode="auto">
            <a:xfrm flipH="1">
              <a:off x="692847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A374FDD-BAA4-371C-CC42-BA6EB27DC8D7}"/>
                </a:ext>
              </a:extLst>
            </p:cNvPr>
            <p:cNvSpPr/>
            <p:nvPr/>
          </p:nvSpPr>
          <p:spPr bwMode="auto">
            <a:xfrm flipH="1">
              <a:off x="655784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9" name="Oval 68">
              <a:extLst>
                <a:ext uri="{FF2B5EF4-FFF2-40B4-BE49-F238E27FC236}">
                  <a16:creationId xmlns:a16="http://schemas.microsoft.com/office/drawing/2014/main" id="{8FED1891-7910-423A-B412-31C9F6A3F168}"/>
                </a:ext>
              </a:extLst>
            </p:cNvPr>
            <p:cNvSpPr/>
            <p:nvPr/>
          </p:nvSpPr>
          <p:spPr bwMode="auto">
            <a:xfrm rot="16200000" flipH="1">
              <a:off x="544594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0" name="Oval 69">
              <a:extLst>
                <a:ext uri="{FF2B5EF4-FFF2-40B4-BE49-F238E27FC236}">
                  <a16:creationId xmlns:a16="http://schemas.microsoft.com/office/drawing/2014/main" id="{4E014EFB-467C-ECCB-7962-C767F03D682D}"/>
                </a:ext>
              </a:extLst>
            </p:cNvPr>
            <p:cNvSpPr/>
            <p:nvPr/>
          </p:nvSpPr>
          <p:spPr bwMode="auto">
            <a:xfrm rot="16200000" flipH="1">
              <a:off x="581657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C80BB61A-BA3B-0441-BDCE-B312AC39D15F}"/>
                </a:ext>
              </a:extLst>
            </p:cNvPr>
            <p:cNvSpPr/>
            <p:nvPr/>
          </p:nvSpPr>
          <p:spPr bwMode="auto">
            <a:xfrm rot="16200000" flipH="1">
              <a:off x="61872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9828A16C-4250-F81A-4756-F0BB5781CB09}"/>
                </a:ext>
              </a:extLst>
            </p:cNvPr>
            <p:cNvSpPr/>
            <p:nvPr/>
          </p:nvSpPr>
          <p:spPr bwMode="auto">
            <a:xfrm flipH="1">
              <a:off x="729910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69F02B4D-05F2-907F-FA80-146C2407926B}"/>
                </a:ext>
              </a:extLst>
            </p:cNvPr>
            <p:cNvSpPr/>
            <p:nvPr/>
          </p:nvSpPr>
          <p:spPr bwMode="auto">
            <a:xfrm rot="16200000" flipH="1">
              <a:off x="766973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3359AB73-768C-5A56-ADDA-87F0576AB605}"/>
                </a:ext>
              </a:extLst>
            </p:cNvPr>
            <p:cNvSpPr/>
            <p:nvPr/>
          </p:nvSpPr>
          <p:spPr bwMode="auto">
            <a:xfrm rot="16200000" flipH="1">
              <a:off x="804036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07682A51-2BAE-D9F2-517F-04C7E0CB82BA}"/>
                </a:ext>
              </a:extLst>
            </p:cNvPr>
            <p:cNvSpPr/>
            <p:nvPr/>
          </p:nvSpPr>
          <p:spPr bwMode="auto">
            <a:xfrm rot="16200000" flipH="1">
              <a:off x="84110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A25FB99-1C34-2689-DE7D-23F96876F28B}"/>
                </a:ext>
              </a:extLst>
            </p:cNvPr>
            <p:cNvSpPr/>
            <p:nvPr/>
          </p:nvSpPr>
          <p:spPr bwMode="auto">
            <a:xfrm flipH="1">
              <a:off x="692847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976316FF-8C95-5855-6E47-7A2400E4D2E7}"/>
                </a:ext>
              </a:extLst>
            </p:cNvPr>
            <p:cNvSpPr/>
            <p:nvPr/>
          </p:nvSpPr>
          <p:spPr bwMode="auto">
            <a:xfrm flipH="1">
              <a:off x="655784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D1804F6-8356-8A39-2957-654FFA8EE4EA}"/>
                </a:ext>
              </a:extLst>
            </p:cNvPr>
            <p:cNvSpPr/>
            <p:nvPr/>
          </p:nvSpPr>
          <p:spPr bwMode="auto">
            <a:xfrm rot="16200000" flipH="1">
              <a:off x="211025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697BC876-FF0A-5AAC-5C72-BE0B08F6B307}"/>
                </a:ext>
              </a:extLst>
            </p:cNvPr>
            <p:cNvSpPr/>
            <p:nvPr/>
          </p:nvSpPr>
          <p:spPr bwMode="auto">
            <a:xfrm rot="16200000" flipH="1">
              <a:off x="248088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71B1C47F-E934-7BF1-A303-81689FCE3BBF}"/>
                </a:ext>
              </a:extLst>
            </p:cNvPr>
            <p:cNvSpPr/>
            <p:nvPr/>
          </p:nvSpPr>
          <p:spPr bwMode="auto">
            <a:xfrm rot="16200000" flipH="1">
              <a:off x="285152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686A8F46-B481-C7BB-3082-D8622C53C252}"/>
                </a:ext>
              </a:extLst>
            </p:cNvPr>
            <p:cNvSpPr/>
            <p:nvPr/>
          </p:nvSpPr>
          <p:spPr bwMode="auto">
            <a:xfrm flipH="1">
              <a:off x="396341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2" name="Oval 81">
              <a:extLst>
                <a:ext uri="{FF2B5EF4-FFF2-40B4-BE49-F238E27FC236}">
                  <a16:creationId xmlns:a16="http://schemas.microsoft.com/office/drawing/2014/main" id="{5BCF7037-DADA-4A96-F7DC-AB443E05FA5C}"/>
                </a:ext>
              </a:extLst>
            </p:cNvPr>
            <p:cNvSpPr/>
            <p:nvPr/>
          </p:nvSpPr>
          <p:spPr bwMode="auto">
            <a:xfrm rot="16200000" flipH="1">
              <a:off x="433404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3" name="Oval 82">
              <a:extLst>
                <a:ext uri="{FF2B5EF4-FFF2-40B4-BE49-F238E27FC236}">
                  <a16:creationId xmlns:a16="http://schemas.microsoft.com/office/drawing/2014/main" id="{AD6D1AA5-7D71-C1CB-C470-378A60914442}"/>
                </a:ext>
              </a:extLst>
            </p:cNvPr>
            <p:cNvSpPr/>
            <p:nvPr/>
          </p:nvSpPr>
          <p:spPr bwMode="auto">
            <a:xfrm rot="16200000" flipH="1">
              <a:off x="470468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4" name="Oval 83">
              <a:extLst>
                <a:ext uri="{FF2B5EF4-FFF2-40B4-BE49-F238E27FC236}">
                  <a16:creationId xmlns:a16="http://schemas.microsoft.com/office/drawing/2014/main" id="{77500A5D-B3AA-309C-3D1E-105F945788B7}"/>
                </a:ext>
              </a:extLst>
            </p:cNvPr>
            <p:cNvSpPr/>
            <p:nvPr/>
          </p:nvSpPr>
          <p:spPr bwMode="auto">
            <a:xfrm rot="16200000" flipH="1">
              <a:off x="507531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5" name="Oval 84">
              <a:extLst>
                <a:ext uri="{FF2B5EF4-FFF2-40B4-BE49-F238E27FC236}">
                  <a16:creationId xmlns:a16="http://schemas.microsoft.com/office/drawing/2014/main" id="{D7997A35-F408-AE73-AA8E-15EF5E248C92}"/>
                </a:ext>
              </a:extLst>
            </p:cNvPr>
            <p:cNvSpPr/>
            <p:nvPr/>
          </p:nvSpPr>
          <p:spPr bwMode="auto">
            <a:xfrm flipH="1">
              <a:off x="359278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6" name="Oval 85">
              <a:extLst>
                <a:ext uri="{FF2B5EF4-FFF2-40B4-BE49-F238E27FC236}">
                  <a16:creationId xmlns:a16="http://schemas.microsoft.com/office/drawing/2014/main" id="{97B6D733-4487-637F-11CF-C9EA4143B76F}"/>
                </a:ext>
              </a:extLst>
            </p:cNvPr>
            <p:cNvSpPr/>
            <p:nvPr/>
          </p:nvSpPr>
          <p:spPr bwMode="auto">
            <a:xfrm flipH="1">
              <a:off x="322215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7" name="Oval 86">
              <a:extLst>
                <a:ext uri="{FF2B5EF4-FFF2-40B4-BE49-F238E27FC236}">
                  <a16:creationId xmlns:a16="http://schemas.microsoft.com/office/drawing/2014/main" id="{94CE726B-FFF4-BD97-D30C-5B0898B39919}"/>
                </a:ext>
              </a:extLst>
            </p:cNvPr>
            <p:cNvSpPr/>
            <p:nvPr/>
          </p:nvSpPr>
          <p:spPr bwMode="auto">
            <a:xfrm rot="16200000" flipH="1">
              <a:off x="211025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8" name="Oval 87">
              <a:extLst>
                <a:ext uri="{FF2B5EF4-FFF2-40B4-BE49-F238E27FC236}">
                  <a16:creationId xmlns:a16="http://schemas.microsoft.com/office/drawing/2014/main" id="{7D58717A-C73E-4A61-33DB-0D734732426B}"/>
                </a:ext>
              </a:extLst>
            </p:cNvPr>
            <p:cNvSpPr/>
            <p:nvPr/>
          </p:nvSpPr>
          <p:spPr bwMode="auto">
            <a:xfrm rot="16200000" flipH="1">
              <a:off x="248088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9" name="Oval 88">
              <a:extLst>
                <a:ext uri="{FF2B5EF4-FFF2-40B4-BE49-F238E27FC236}">
                  <a16:creationId xmlns:a16="http://schemas.microsoft.com/office/drawing/2014/main" id="{1EAFAD89-4A4F-F63D-0ECB-810ED30921EC}"/>
                </a:ext>
              </a:extLst>
            </p:cNvPr>
            <p:cNvSpPr/>
            <p:nvPr/>
          </p:nvSpPr>
          <p:spPr bwMode="auto">
            <a:xfrm rot="16200000" flipH="1">
              <a:off x="285152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0" name="Oval 89">
              <a:extLst>
                <a:ext uri="{FF2B5EF4-FFF2-40B4-BE49-F238E27FC236}">
                  <a16:creationId xmlns:a16="http://schemas.microsoft.com/office/drawing/2014/main" id="{31DFDC77-6E9C-4015-060B-10E5C49E35D0}"/>
                </a:ext>
              </a:extLst>
            </p:cNvPr>
            <p:cNvSpPr/>
            <p:nvPr/>
          </p:nvSpPr>
          <p:spPr bwMode="auto">
            <a:xfrm flipH="1">
              <a:off x="396341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1" name="Oval 90">
              <a:extLst>
                <a:ext uri="{FF2B5EF4-FFF2-40B4-BE49-F238E27FC236}">
                  <a16:creationId xmlns:a16="http://schemas.microsoft.com/office/drawing/2014/main" id="{CF452185-1B91-EE5D-DC9E-F6E1D4A7A7A9}"/>
                </a:ext>
              </a:extLst>
            </p:cNvPr>
            <p:cNvSpPr/>
            <p:nvPr/>
          </p:nvSpPr>
          <p:spPr bwMode="auto">
            <a:xfrm rot="16200000" flipH="1">
              <a:off x="433404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2" name="Oval 91">
              <a:extLst>
                <a:ext uri="{FF2B5EF4-FFF2-40B4-BE49-F238E27FC236}">
                  <a16:creationId xmlns:a16="http://schemas.microsoft.com/office/drawing/2014/main" id="{17748EFE-0A2B-A83A-D005-BC9D09AE4E02}"/>
                </a:ext>
              </a:extLst>
            </p:cNvPr>
            <p:cNvSpPr/>
            <p:nvPr/>
          </p:nvSpPr>
          <p:spPr bwMode="auto">
            <a:xfrm rot="16200000" flipH="1">
              <a:off x="470468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3" name="Oval 92">
              <a:extLst>
                <a:ext uri="{FF2B5EF4-FFF2-40B4-BE49-F238E27FC236}">
                  <a16:creationId xmlns:a16="http://schemas.microsoft.com/office/drawing/2014/main" id="{138668CA-F054-E0EA-D6C2-910ADF8B020F}"/>
                </a:ext>
              </a:extLst>
            </p:cNvPr>
            <p:cNvSpPr/>
            <p:nvPr/>
          </p:nvSpPr>
          <p:spPr bwMode="auto">
            <a:xfrm rot="16200000" flipH="1">
              <a:off x="507531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4" name="Oval 93">
              <a:extLst>
                <a:ext uri="{FF2B5EF4-FFF2-40B4-BE49-F238E27FC236}">
                  <a16:creationId xmlns:a16="http://schemas.microsoft.com/office/drawing/2014/main" id="{85DB7F3E-FAB7-FCFC-11EB-E2A53EE8EDFD}"/>
                </a:ext>
              </a:extLst>
            </p:cNvPr>
            <p:cNvSpPr/>
            <p:nvPr/>
          </p:nvSpPr>
          <p:spPr bwMode="auto">
            <a:xfrm flipH="1">
              <a:off x="359278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5" name="Oval 94">
              <a:extLst>
                <a:ext uri="{FF2B5EF4-FFF2-40B4-BE49-F238E27FC236}">
                  <a16:creationId xmlns:a16="http://schemas.microsoft.com/office/drawing/2014/main" id="{88B7CBBC-283E-38E4-EE8C-E594B7BAAF7E}"/>
                </a:ext>
              </a:extLst>
            </p:cNvPr>
            <p:cNvSpPr/>
            <p:nvPr/>
          </p:nvSpPr>
          <p:spPr bwMode="auto">
            <a:xfrm flipH="1">
              <a:off x="322215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6" name="Oval 95">
              <a:extLst>
                <a:ext uri="{FF2B5EF4-FFF2-40B4-BE49-F238E27FC236}">
                  <a16:creationId xmlns:a16="http://schemas.microsoft.com/office/drawing/2014/main" id="{1B2B4742-47FE-AAE8-AB75-F345D93381BB}"/>
                </a:ext>
              </a:extLst>
            </p:cNvPr>
            <p:cNvSpPr/>
            <p:nvPr/>
          </p:nvSpPr>
          <p:spPr bwMode="auto">
            <a:xfrm rot="16200000" flipH="1">
              <a:off x="211025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7" name="Oval 96">
              <a:extLst>
                <a:ext uri="{FF2B5EF4-FFF2-40B4-BE49-F238E27FC236}">
                  <a16:creationId xmlns:a16="http://schemas.microsoft.com/office/drawing/2014/main" id="{5E08CE76-1221-787E-AA99-3E2E6AEC20A0}"/>
                </a:ext>
              </a:extLst>
            </p:cNvPr>
            <p:cNvSpPr/>
            <p:nvPr/>
          </p:nvSpPr>
          <p:spPr bwMode="auto">
            <a:xfrm rot="16200000" flipH="1">
              <a:off x="248088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8" name="Oval 97">
              <a:extLst>
                <a:ext uri="{FF2B5EF4-FFF2-40B4-BE49-F238E27FC236}">
                  <a16:creationId xmlns:a16="http://schemas.microsoft.com/office/drawing/2014/main" id="{B633EE0B-4B44-00A0-EC81-00D8CE72E24E}"/>
                </a:ext>
              </a:extLst>
            </p:cNvPr>
            <p:cNvSpPr/>
            <p:nvPr/>
          </p:nvSpPr>
          <p:spPr bwMode="auto">
            <a:xfrm rot="16200000" flipH="1">
              <a:off x="285152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9" name="Oval 98">
              <a:extLst>
                <a:ext uri="{FF2B5EF4-FFF2-40B4-BE49-F238E27FC236}">
                  <a16:creationId xmlns:a16="http://schemas.microsoft.com/office/drawing/2014/main" id="{B2C4282A-0E57-F3DA-B1B3-E74657C9CF9F}"/>
                </a:ext>
              </a:extLst>
            </p:cNvPr>
            <p:cNvSpPr/>
            <p:nvPr/>
          </p:nvSpPr>
          <p:spPr bwMode="auto">
            <a:xfrm flipH="1">
              <a:off x="396341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0" name="Oval 99">
              <a:extLst>
                <a:ext uri="{FF2B5EF4-FFF2-40B4-BE49-F238E27FC236}">
                  <a16:creationId xmlns:a16="http://schemas.microsoft.com/office/drawing/2014/main" id="{A8D7E182-1229-E958-38C9-EC1269F52A0C}"/>
                </a:ext>
              </a:extLst>
            </p:cNvPr>
            <p:cNvSpPr/>
            <p:nvPr/>
          </p:nvSpPr>
          <p:spPr bwMode="auto">
            <a:xfrm rot="16200000" flipH="1">
              <a:off x="433404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1" name="Oval 100">
              <a:extLst>
                <a:ext uri="{FF2B5EF4-FFF2-40B4-BE49-F238E27FC236}">
                  <a16:creationId xmlns:a16="http://schemas.microsoft.com/office/drawing/2014/main" id="{D9EED7B3-88D9-E868-F290-F95A30153EB4}"/>
                </a:ext>
              </a:extLst>
            </p:cNvPr>
            <p:cNvSpPr/>
            <p:nvPr/>
          </p:nvSpPr>
          <p:spPr bwMode="auto">
            <a:xfrm rot="16200000" flipH="1">
              <a:off x="470468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2" name="Oval 101">
              <a:extLst>
                <a:ext uri="{FF2B5EF4-FFF2-40B4-BE49-F238E27FC236}">
                  <a16:creationId xmlns:a16="http://schemas.microsoft.com/office/drawing/2014/main" id="{A5E49765-F8F1-BC30-FD19-4563677004B7}"/>
                </a:ext>
              </a:extLst>
            </p:cNvPr>
            <p:cNvSpPr/>
            <p:nvPr/>
          </p:nvSpPr>
          <p:spPr bwMode="auto">
            <a:xfrm rot="16200000" flipH="1">
              <a:off x="507531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3" name="Oval 102">
              <a:extLst>
                <a:ext uri="{FF2B5EF4-FFF2-40B4-BE49-F238E27FC236}">
                  <a16:creationId xmlns:a16="http://schemas.microsoft.com/office/drawing/2014/main" id="{19555EF8-509A-3BC1-5804-7A421197FD14}"/>
                </a:ext>
              </a:extLst>
            </p:cNvPr>
            <p:cNvSpPr/>
            <p:nvPr/>
          </p:nvSpPr>
          <p:spPr bwMode="auto">
            <a:xfrm flipH="1">
              <a:off x="359278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4" name="Oval 103">
              <a:extLst>
                <a:ext uri="{FF2B5EF4-FFF2-40B4-BE49-F238E27FC236}">
                  <a16:creationId xmlns:a16="http://schemas.microsoft.com/office/drawing/2014/main" id="{5F332CD8-B317-D8B1-73C4-69BCE8AC9160}"/>
                </a:ext>
              </a:extLst>
            </p:cNvPr>
            <p:cNvSpPr/>
            <p:nvPr/>
          </p:nvSpPr>
          <p:spPr bwMode="auto">
            <a:xfrm flipH="1">
              <a:off x="322215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5" name="Oval 104">
              <a:extLst>
                <a:ext uri="{FF2B5EF4-FFF2-40B4-BE49-F238E27FC236}">
                  <a16:creationId xmlns:a16="http://schemas.microsoft.com/office/drawing/2014/main" id="{E35483CB-DB85-8D97-1410-97D711A1933F}"/>
                </a:ext>
              </a:extLst>
            </p:cNvPr>
            <p:cNvSpPr/>
            <p:nvPr/>
          </p:nvSpPr>
          <p:spPr bwMode="auto">
            <a:xfrm rot="16200000" flipH="1">
              <a:off x="211025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6" name="Oval 105">
              <a:extLst>
                <a:ext uri="{FF2B5EF4-FFF2-40B4-BE49-F238E27FC236}">
                  <a16:creationId xmlns:a16="http://schemas.microsoft.com/office/drawing/2014/main" id="{83E05CCD-6AB6-1284-5692-FE3075A7EA0C}"/>
                </a:ext>
              </a:extLst>
            </p:cNvPr>
            <p:cNvSpPr/>
            <p:nvPr/>
          </p:nvSpPr>
          <p:spPr bwMode="auto">
            <a:xfrm rot="16200000" flipH="1">
              <a:off x="248088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7" name="Oval 106">
              <a:extLst>
                <a:ext uri="{FF2B5EF4-FFF2-40B4-BE49-F238E27FC236}">
                  <a16:creationId xmlns:a16="http://schemas.microsoft.com/office/drawing/2014/main" id="{164E278F-A1A5-7C94-CBF9-B070B4F59A85}"/>
                </a:ext>
              </a:extLst>
            </p:cNvPr>
            <p:cNvSpPr/>
            <p:nvPr/>
          </p:nvSpPr>
          <p:spPr bwMode="auto">
            <a:xfrm rot="16200000" flipH="1">
              <a:off x="285152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8" name="Oval 107">
              <a:extLst>
                <a:ext uri="{FF2B5EF4-FFF2-40B4-BE49-F238E27FC236}">
                  <a16:creationId xmlns:a16="http://schemas.microsoft.com/office/drawing/2014/main" id="{90C9DA85-89FF-8E64-E13D-5FB5C73A6C5D}"/>
                </a:ext>
              </a:extLst>
            </p:cNvPr>
            <p:cNvSpPr/>
            <p:nvPr/>
          </p:nvSpPr>
          <p:spPr bwMode="auto">
            <a:xfrm flipH="1">
              <a:off x="396341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9" name="Oval 108">
              <a:extLst>
                <a:ext uri="{FF2B5EF4-FFF2-40B4-BE49-F238E27FC236}">
                  <a16:creationId xmlns:a16="http://schemas.microsoft.com/office/drawing/2014/main" id="{BAF7D82C-32D1-C55E-1E83-0B75C464BBFD}"/>
                </a:ext>
              </a:extLst>
            </p:cNvPr>
            <p:cNvSpPr/>
            <p:nvPr/>
          </p:nvSpPr>
          <p:spPr bwMode="auto">
            <a:xfrm rot="16200000" flipH="1">
              <a:off x="433404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0" name="Oval 109">
              <a:extLst>
                <a:ext uri="{FF2B5EF4-FFF2-40B4-BE49-F238E27FC236}">
                  <a16:creationId xmlns:a16="http://schemas.microsoft.com/office/drawing/2014/main" id="{3A35B21D-43A8-2FA7-EE08-99F8CC443016}"/>
                </a:ext>
              </a:extLst>
            </p:cNvPr>
            <p:cNvSpPr/>
            <p:nvPr/>
          </p:nvSpPr>
          <p:spPr bwMode="auto">
            <a:xfrm rot="16200000" flipH="1">
              <a:off x="470468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1" name="Oval 110">
              <a:extLst>
                <a:ext uri="{FF2B5EF4-FFF2-40B4-BE49-F238E27FC236}">
                  <a16:creationId xmlns:a16="http://schemas.microsoft.com/office/drawing/2014/main" id="{3EF25148-3009-5BD3-26B2-AD564F818F01}"/>
                </a:ext>
              </a:extLst>
            </p:cNvPr>
            <p:cNvSpPr/>
            <p:nvPr/>
          </p:nvSpPr>
          <p:spPr bwMode="auto">
            <a:xfrm rot="16200000" flipH="1">
              <a:off x="507531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2" name="Oval 111">
              <a:extLst>
                <a:ext uri="{FF2B5EF4-FFF2-40B4-BE49-F238E27FC236}">
                  <a16:creationId xmlns:a16="http://schemas.microsoft.com/office/drawing/2014/main" id="{9E44A32A-8EFF-9D5A-CC62-CB6E5C07FFA4}"/>
                </a:ext>
              </a:extLst>
            </p:cNvPr>
            <p:cNvSpPr/>
            <p:nvPr/>
          </p:nvSpPr>
          <p:spPr bwMode="auto">
            <a:xfrm flipH="1">
              <a:off x="359278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3" name="Oval 112">
              <a:extLst>
                <a:ext uri="{FF2B5EF4-FFF2-40B4-BE49-F238E27FC236}">
                  <a16:creationId xmlns:a16="http://schemas.microsoft.com/office/drawing/2014/main" id="{8A237C9E-A97B-17DC-BE74-AE292C924D32}"/>
                </a:ext>
              </a:extLst>
            </p:cNvPr>
            <p:cNvSpPr/>
            <p:nvPr/>
          </p:nvSpPr>
          <p:spPr bwMode="auto">
            <a:xfrm flipH="1">
              <a:off x="322215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114" name="Free-form: Shape 113">
            <a:extLst>
              <a:ext uri="{FF2B5EF4-FFF2-40B4-BE49-F238E27FC236}">
                <a16:creationId xmlns:a16="http://schemas.microsoft.com/office/drawing/2014/main" id="{2E6C32E4-EB6B-6A10-3124-64148B97C9B2}"/>
              </a:ext>
            </a:extLst>
          </p:cNvPr>
          <p:cNvSpPr/>
          <p:nvPr userDrawn="1"/>
        </p:nvSpPr>
        <p:spPr bwMode="auto">
          <a:xfrm flipH="1" flipV="1">
            <a:off x="9301878" y="0"/>
            <a:ext cx="2890119" cy="1296237"/>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Up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7" name="Title 116">
            <a:extLst>
              <a:ext uri="{FF2B5EF4-FFF2-40B4-BE49-F238E27FC236}">
                <a16:creationId xmlns:a16="http://schemas.microsoft.com/office/drawing/2014/main" id="{726A0F59-738A-17C3-7A2E-64FBCC1117B8}"/>
              </a:ext>
            </a:extLst>
          </p:cNvPr>
          <p:cNvSpPr>
            <a:spLocks noGrp="1"/>
          </p:cNvSpPr>
          <p:nvPr>
            <p:ph type="title" hasCustomPrompt="1"/>
          </p:nvPr>
        </p:nvSpPr>
        <p:spPr>
          <a:xfrm>
            <a:off x="5007430" y="2880351"/>
            <a:ext cx="6061176" cy="1231106"/>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00" kern="1200" spc="0" baseline="0" dirty="0">
                <a:solidFill>
                  <a:schemeClr val="bg2"/>
                </a:solidFill>
                <a:latin typeface="Segoe UI Semibold"/>
                <a:ea typeface="+mn-ea"/>
                <a:cs typeface="Segoe UI" panose="020B0502040204020203" pitchFamily="34" charset="0"/>
              </a:defRPr>
            </a:lvl1pPr>
          </a:lstStyle>
          <a:p>
            <a:r>
              <a:rPr lang="en-GB"/>
              <a:t>Thank You!</a:t>
            </a:r>
            <a:endParaRPr lang="en-US"/>
          </a:p>
        </p:txBody>
      </p:sp>
    </p:spTree>
    <p:extLst>
      <p:ext uri="{BB962C8B-B14F-4D97-AF65-F5344CB8AC3E}">
        <p14:creationId xmlns:p14="http://schemas.microsoft.com/office/powerpoint/2010/main" val="2223991315"/>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_MCS TDM Intro">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9600453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_Agenda">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05" name="Group 104">
            <a:extLst>
              <a:ext uri="{FF2B5EF4-FFF2-40B4-BE49-F238E27FC236}">
                <a16:creationId xmlns:a16="http://schemas.microsoft.com/office/drawing/2014/main" id="{4A001AE1-8659-BE68-D13E-1749B7C6F739}"/>
              </a:ext>
            </a:extLst>
          </p:cNvPr>
          <p:cNvGrpSpPr/>
          <p:nvPr userDrawn="1"/>
        </p:nvGrpSpPr>
        <p:grpSpPr>
          <a:xfrm>
            <a:off x="4655194" y="1191140"/>
            <a:ext cx="875440" cy="693220"/>
            <a:chOff x="4655194" y="1191140"/>
            <a:chExt cx="875440" cy="693220"/>
          </a:xfrm>
        </p:grpSpPr>
        <p:sp>
          <p:nvSpPr>
            <p:cNvPr id="9" name="Oval 8">
              <a:extLst>
                <a:ext uri="{FF2B5EF4-FFF2-40B4-BE49-F238E27FC236}">
                  <a16:creationId xmlns:a16="http://schemas.microsoft.com/office/drawing/2014/main" id="{B25ED429-AE6A-B1A3-13DF-0807FF238451}"/>
                </a:ext>
              </a:extLst>
            </p:cNvPr>
            <p:cNvSpPr/>
            <p:nvPr/>
          </p:nvSpPr>
          <p:spPr bwMode="auto">
            <a:xfrm>
              <a:off x="4746304" y="1191140"/>
              <a:ext cx="693220" cy="69322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0" name="TextBox 9">
              <a:extLst>
                <a:ext uri="{FF2B5EF4-FFF2-40B4-BE49-F238E27FC236}">
                  <a16:creationId xmlns:a16="http://schemas.microsoft.com/office/drawing/2014/main" id="{4A86AB34-4D15-7377-D025-110BE01996D4}"/>
                </a:ext>
              </a:extLst>
            </p:cNvPr>
            <p:cNvSpPr txBox="1"/>
            <p:nvPr/>
          </p:nvSpPr>
          <p:spPr>
            <a:xfrm>
              <a:off x="4655194" y="1353084"/>
              <a:ext cx="875440"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1</a:t>
              </a:r>
            </a:p>
          </p:txBody>
        </p:sp>
      </p:grpSp>
      <p:grpSp>
        <p:nvGrpSpPr>
          <p:cNvPr id="12" name="Group 11">
            <a:extLst>
              <a:ext uri="{FF2B5EF4-FFF2-40B4-BE49-F238E27FC236}">
                <a16:creationId xmlns:a16="http://schemas.microsoft.com/office/drawing/2014/main" id="{BEE9EF4B-403F-24CD-7476-4B9CEC30288B}"/>
              </a:ext>
            </a:extLst>
          </p:cNvPr>
          <p:cNvGrpSpPr/>
          <p:nvPr/>
        </p:nvGrpSpPr>
        <p:grpSpPr>
          <a:xfrm>
            <a:off x="4655194" y="2491228"/>
            <a:ext cx="875439" cy="693220"/>
            <a:chOff x="4542890" y="2973275"/>
            <a:chExt cx="1122682" cy="889000"/>
          </a:xfrm>
        </p:grpSpPr>
        <p:sp>
          <p:nvSpPr>
            <p:cNvPr id="14" name="Oval 13">
              <a:extLst>
                <a:ext uri="{FF2B5EF4-FFF2-40B4-BE49-F238E27FC236}">
                  <a16:creationId xmlns:a16="http://schemas.microsoft.com/office/drawing/2014/main" id="{826C87C4-A125-7CE6-E5A4-CA32960ED41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5" name="TextBox 14">
              <a:extLst>
                <a:ext uri="{FF2B5EF4-FFF2-40B4-BE49-F238E27FC236}">
                  <a16:creationId xmlns:a16="http://schemas.microsoft.com/office/drawing/2014/main" id="{ABE076AC-7D9B-0DF2-53A3-6CE0BDEA6EF6}"/>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2</a:t>
              </a:r>
            </a:p>
          </p:txBody>
        </p:sp>
      </p:gr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r>
              <a:rPr lang="en-US" sz="5400" b="1">
                <a:solidFill>
                  <a:srgbClr val="0090A8"/>
                </a:solidFill>
                <a:latin typeface="+mj-lt"/>
              </a:rPr>
              <a:t>Agenda</a:t>
            </a:r>
          </a:p>
        </p:txBody>
      </p:sp>
      <p:grpSp>
        <p:nvGrpSpPr>
          <p:cNvPr id="87" name="Group 86">
            <a:extLst>
              <a:ext uri="{FF2B5EF4-FFF2-40B4-BE49-F238E27FC236}">
                <a16:creationId xmlns:a16="http://schemas.microsoft.com/office/drawing/2014/main" id="{BFBAC349-3C49-7052-471D-B4179B5F42E5}"/>
              </a:ext>
            </a:extLst>
          </p:cNvPr>
          <p:cNvGrpSpPr/>
          <p:nvPr userDrawn="1"/>
        </p:nvGrpSpPr>
        <p:grpSpPr>
          <a:xfrm>
            <a:off x="4655192" y="3791316"/>
            <a:ext cx="875439" cy="693220"/>
            <a:chOff x="4542888" y="2973275"/>
            <a:chExt cx="1122682" cy="889000"/>
          </a:xfrm>
        </p:grpSpPr>
        <p:sp>
          <p:nvSpPr>
            <p:cNvPr id="89" name="Oval 88">
              <a:extLst>
                <a:ext uri="{FF2B5EF4-FFF2-40B4-BE49-F238E27FC236}">
                  <a16:creationId xmlns:a16="http://schemas.microsoft.com/office/drawing/2014/main" id="{4FA8D70B-7D7D-CBAB-81D5-170BDE9AB1B5}"/>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90" name="TextBox 89">
              <a:extLst>
                <a:ext uri="{FF2B5EF4-FFF2-40B4-BE49-F238E27FC236}">
                  <a16:creationId xmlns:a16="http://schemas.microsoft.com/office/drawing/2014/main" id="{E8898D7D-F01D-5294-4D87-F3517D23372B}"/>
                </a:ext>
              </a:extLst>
            </p:cNvPr>
            <p:cNvSpPr txBox="1"/>
            <p:nvPr userDrawn="1"/>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3</a:t>
              </a:r>
            </a:p>
          </p:txBody>
        </p:sp>
      </p:grpSp>
      <p:grpSp>
        <p:nvGrpSpPr>
          <p:cNvPr id="97" name="Group 96">
            <a:extLst>
              <a:ext uri="{FF2B5EF4-FFF2-40B4-BE49-F238E27FC236}">
                <a16:creationId xmlns:a16="http://schemas.microsoft.com/office/drawing/2014/main" id="{DBA52503-C894-6277-EE31-EF57BB111575}"/>
              </a:ext>
            </a:extLst>
          </p:cNvPr>
          <p:cNvGrpSpPr/>
          <p:nvPr/>
        </p:nvGrpSpPr>
        <p:grpSpPr>
          <a:xfrm>
            <a:off x="4655194" y="5091403"/>
            <a:ext cx="875439" cy="693220"/>
            <a:chOff x="4542890" y="2973275"/>
            <a:chExt cx="1122682" cy="889000"/>
          </a:xfrm>
        </p:grpSpPr>
        <p:sp>
          <p:nvSpPr>
            <p:cNvPr id="99" name="Oval 98">
              <a:extLst>
                <a:ext uri="{FF2B5EF4-FFF2-40B4-BE49-F238E27FC236}">
                  <a16:creationId xmlns:a16="http://schemas.microsoft.com/office/drawing/2014/main" id="{CDA04284-D495-8C1F-0D82-E5D538A6315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00" name="TextBox 99">
              <a:extLst>
                <a:ext uri="{FF2B5EF4-FFF2-40B4-BE49-F238E27FC236}">
                  <a16:creationId xmlns:a16="http://schemas.microsoft.com/office/drawing/2014/main" id="{645464B5-B1A2-C821-0236-3B1982AB0DB1}"/>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4</a:t>
              </a:r>
            </a:p>
          </p:txBody>
        </p:sp>
      </p:grpSp>
      <p:sp>
        <p:nvSpPr>
          <p:cNvPr id="101" name="Text Placeholder 2">
            <a:extLst>
              <a:ext uri="{FF2B5EF4-FFF2-40B4-BE49-F238E27FC236}">
                <a16:creationId xmlns:a16="http://schemas.microsoft.com/office/drawing/2014/main" id="{E8EC1362-0CB6-2ADF-991C-4E36B45C0928}"/>
              </a:ext>
            </a:extLst>
          </p:cNvPr>
          <p:cNvSpPr>
            <a:spLocks noGrp="1"/>
          </p:cNvSpPr>
          <p:nvPr>
            <p:ph type="body" sz="quarter" idx="10"/>
          </p:nvPr>
        </p:nvSpPr>
        <p:spPr>
          <a:xfrm>
            <a:off x="5656602" y="1399251"/>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102" name="Text Placeholder 2">
            <a:extLst>
              <a:ext uri="{FF2B5EF4-FFF2-40B4-BE49-F238E27FC236}">
                <a16:creationId xmlns:a16="http://schemas.microsoft.com/office/drawing/2014/main" id="{DB300B4E-15B0-3EC4-2E0C-DB32B767F4E3}"/>
              </a:ext>
            </a:extLst>
          </p:cNvPr>
          <p:cNvSpPr>
            <a:spLocks noGrp="1"/>
          </p:cNvSpPr>
          <p:nvPr>
            <p:ph type="body" sz="quarter" idx="11"/>
          </p:nvPr>
        </p:nvSpPr>
        <p:spPr>
          <a:xfrm>
            <a:off x="5656602" y="2689079"/>
            <a:ext cx="6070600" cy="307777"/>
          </a:xfrm>
        </p:spPr>
        <p:txBody>
          <a:bodyPr/>
          <a:lstStyle>
            <a:lvl1pPr marL="0" indent="0">
              <a:buNone/>
              <a:defRPr sz="2000">
                <a:solidFill>
                  <a:srgbClr val="0090A8"/>
                </a:solidFill>
                <a:latin typeface="+mj-lt"/>
              </a:defRPr>
            </a:lvl1pPr>
          </a:lstStyle>
          <a:p>
            <a:pPr lvl="0"/>
            <a:r>
              <a:rPr lang="en-US"/>
              <a:t>Click to edit Master text styles</a:t>
            </a:r>
          </a:p>
        </p:txBody>
      </p:sp>
      <p:sp>
        <p:nvSpPr>
          <p:cNvPr id="103" name="Text Placeholder 2">
            <a:extLst>
              <a:ext uri="{FF2B5EF4-FFF2-40B4-BE49-F238E27FC236}">
                <a16:creationId xmlns:a16="http://schemas.microsoft.com/office/drawing/2014/main" id="{AD6785CC-4508-96E8-DD76-F2BEDCFF29E3}"/>
              </a:ext>
            </a:extLst>
          </p:cNvPr>
          <p:cNvSpPr>
            <a:spLocks noGrp="1"/>
          </p:cNvSpPr>
          <p:nvPr>
            <p:ph type="body" sz="quarter" idx="12"/>
          </p:nvPr>
        </p:nvSpPr>
        <p:spPr>
          <a:xfrm>
            <a:off x="5656602" y="4009685"/>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104" name="Text Placeholder 2">
            <a:extLst>
              <a:ext uri="{FF2B5EF4-FFF2-40B4-BE49-F238E27FC236}">
                <a16:creationId xmlns:a16="http://schemas.microsoft.com/office/drawing/2014/main" id="{D3E17AB8-A8BA-A7E1-7A4F-836B74379087}"/>
              </a:ext>
            </a:extLst>
          </p:cNvPr>
          <p:cNvSpPr>
            <a:spLocks noGrp="1"/>
          </p:cNvSpPr>
          <p:nvPr>
            <p:ph type="body" sz="quarter" idx="13"/>
          </p:nvPr>
        </p:nvSpPr>
        <p:spPr>
          <a:xfrm>
            <a:off x="5656602" y="5299514"/>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Tree>
    <p:extLst>
      <p:ext uri="{BB962C8B-B14F-4D97-AF65-F5344CB8AC3E}">
        <p14:creationId xmlns:p14="http://schemas.microsoft.com/office/powerpoint/2010/main" val="234066652"/>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_Speaker Guidanc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924C7-0356-6225-E12D-52F6C07AEA4F}"/>
              </a:ext>
            </a:extLst>
          </p:cNvPr>
          <p:cNvSpPr/>
          <p:nvPr userDrawn="1"/>
        </p:nvSpPr>
        <p:spPr bwMode="auto">
          <a:xfrm flipH="1">
            <a:off x="2524538" y="1152524"/>
            <a:ext cx="9081674" cy="5114309"/>
          </a:xfrm>
          <a:prstGeom prst="rect">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3" name="Rectangle 22">
            <a:extLst>
              <a:ext uri="{FF2B5EF4-FFF2-40B4-BE49-F238E27FC236}">
                <a16:creationId xmlns:a16="http://schemas.microsoft.com/office/drawing/2014/main" id="{82C25624-FD92-7EF6-BDD3-64F1782E1E0B}"/>
              </a:ext>
            </a:extLst>
          </p:cNvPr>
          <p:cNvSpPr/>
          <p:nvPr userDrawn="1"/>
        </p:nvSpPr>
        <p:spPr bwMode="auto">
          <a:xfrm>
            <a:off x="0" y="6266834"/>
            <a:ext cx="12192000" cy="59116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hasCustomPrompt="1"/>
          </p:nvPr>
        </p:nvSpPr>
        <p:spPr/>
        <p:txBody>
          <a:bodyPr/>
          <a:lstStyle>
            <a:lvl1pPr>
              <a:defRPr/>
            </a:lvl1pPr>
          </a:lstStyle>
          <a:p>
            <a:r>
              <a:rPr lang="en-US"/>
              <a:t>Add Title here</a:t>
            </a:r>
          </a:p>
        </p:txBody>
      </p:sp>
      <p:sp>
        <p:nvSpPr>
          <p:cNvPr id="9" name="Text Placeholder 8">
            <a:extLst>
              <a:ext uri="{FF2B5EF4-FFF2-40B4-BE49-F238E27FC236}">
                <a16:creationId xmlns:a16="http://schemas.microsoft.com/office/drawing/2014/main" id="{3901E923-3221-A6AC-2035-31F63A3575E7}"/>
              </a:ext>
            </a:extLst>
          </p:cNvPr>
          <p:cNvSpPr>
            <a:spLocks noGrp="1"/>
          </p:cNvSpPr>
          <p:nvPr>
            <p:ph type="body" sz="quarter" idx="11" hasCustomPrompt="1"/>
          </p:nvPr>
        </p:nvSpPr>
        <p:spPr>
          <a:xfrm>
            <a:off x="588264" y="6423918"/>
            <a:ext cx="8689086" cy="276999"/>
          </a:xfrm>
        </p:spPr>
        <p:txBody>
          <a:bodyPr wrap="square" anchor="ctr">
            <a:spAutoFit/>
          </a:bodyPr>
          <a:lstStyle>
            <a:lvl1pPr marL="0" indent="0">
              <a:buNone/>
              <a:defRPr sz="1800"/>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Lorem Ipsum</a:t>
            </a:r>
          </a:p>
        </p:txBody>
      </p:sp>
      <p:sp>
        <p:nvSpPr>
          <p:cNvPr id="22" name="Text Placeholder 21">
            <a:extLst>
              <a:ext uri="{FF2B5EF4-FFF2-40B4-BE49-F238E27FC236}">
                <a16:creationId xmlns:a16="http://schemas.microsoft.com/office/drawing/2014/main" id="{60E9E77E-79B3-A576-631E-D8ABBC211A8F}"/>
              </a:ext>
            </a:extLst>
          </p:cNvPr>
          <p:cNvSpPr>
            <a:spLocks noGrp="1"/>
          </p:cNvSpPr>
          <p:nvPr>
            <p:ph type="body" sz="quarter" idx="12" hasCustomPrompt="1"/>
          </p:nvPr>
        </p:nvSpPr>
        <p:spPr>
          <a:xfrm>
            <a:off x="9448800" y="6408529"/>
            <a:ext cx="2160588" cy="307777"/>
          </a:xfrm>
        </p:spPr>
        <p:txBody>
          <a:bodyPr anchor="ctr"/>
          <a:lstStyle>
            <a:lvl1pPr marL="0" indent="0" algn="r">
              <a:buNone/>
              <a:defRPr sz="2000"/>
            </a:lvl1pPr>
            <a:lvl2pPr marL="228600" indent="0" algn="r">
              <a:buNone/>
              <a:defRPr/>
            </a:lvl2pPr>
            <a:lvl3pPr marL="457200" indent="0" algn="r">
              <a:buNone/>
              <a:defRPr/>
            </a:lvl3pPr>
            <a:lvl4pPr marL="661988" indent="0" algn="r">
              <a:buNone/>
              <a:defRPr/>
            </a:lvl4pPr>
            <a:lvl5pPr marL="855663" indent="0" algn="r">
              <a:buNone/>
              <a:defRPr/>
            </a:lvl5pPr>
          </a:lstStyle>
          <a:p>
            <a:pPr lvl="0"/>
            <a:r>
              <a:rPr lang="en-GB"/>
              <a:t>LOREM IPSUM</a:t>
            </a:r>
            <a:endParaRPr lang="en-US"/>
          </a:p>
        </p:txBody>
      </p:sp>
      <p:sp>
        <p:nvSpPr>
          <p:cNvPr id="15" name="Text Placeholder 5">
            <a:extLst>
              <a:ext uri="{FF2B5EF4-FFF2-40B4-BE49-F238E27FC236}">
                <a16:creationId xmlns:a16="http://schemas.microsoft.com/office/drawing/2014/main" id="{D205E7A8-1881-A585-87DB-A2BD273F9506}"/>
              </a:ext>
            </a:extLst>
          </p:cNvPr>
          <p:cNvSpPr>
            <a:spLocks noGrp="1"/>
          </p:cNvSpPr>
          <p:nvPr>
            <p:ph type="body" sz="quarter" idx="20" hasCustomPrompt="1"/>
          </p:nvPr>
        </p:nvSpPr>
        <p:spPr>
          <a:xfrm>
            <a:off x="2603500" y="115252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6" name="Text Placeholder 5">
            <a:extLst>
              <a:ext uri="{FF2B5EF4-FFF2-40B4-BE49-F238E27FC236}">
                <a16:creationId xmlns:a16="http://schemas.microsoft.com/office/drawing/2014/main" id="{AE27D661-5D7F-C05F-4F97-7818CB1C50E0}"/>
              </a:ext>
            </a:extLst>
          </p:cNvPr>
          <p:cNvSpPr>
            <a:spLocks noGrp="1"/>
          </p:cNvSpPr>
          <p:nvPr>
            <p:ph type="body" sz="quarter" idx="21" hasCustomPrompt="1"/>
          </p:nvPr>
        </p:nvSpPr>
        <p:spPr>
          <a:xfrm>
            <a:off x="2603500" y="1890977"/>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7" name="Text Placeholder 5">
            <a:extLst>
              <a:ext uri="{FF2B5EF4-FFF2-40B4-BE49-F238E27FC236}">
                <a16:creationId xmlns:a16="http://schemas.microsoft.com/office/drawing/2014/main" id="{94DD9AD2-18DF-C76D-C40C-3BC3856BC6F0}"/>
              </a:ext>
            </a:extLst>
          </p:cNvPr>
          <p:cNvSpPr>
            <a:spLocks noGrp="1"/>
          </p:cNvSpPr>
          <p:nvPr>
            <p:ph type="body" sz="quarter" idx="22" hasCustomPrompt="1"/>
          </p:nvPr>
        </p:nvSpPr>
        <p:spPr>
          <a:xfrm>
            <a:off x="2603500" y="2629429"/>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8" name="Text Placeholder 5">
            <a:extLst>
              <a:ext uri="{FF2B5EF4-FFF2-40B4-BE49-F238E27FC236}">
                <a16:creationId xmlns:a16="http://schemas.microsoft.com/office/drawing/2014/main" id="{B3E59AB2-BBBB-24AE-6D25-42A2F78E7CBA}"/>
              </a:ext>
            </a:extLst>
          </p:cNvPr>
          <p:cNvSpPr>
            <a:spLocks noGrp="1"/>
          </p:cNvSpPr>
          <p:nvPr>
            <p:ph type="body" sz="quarter" idx="23" hasCustomPrompt="1"/>
          </p:nvPr>
        </p:nvSpPr>
        <p:spPr>
          <a:xfrm>
            <a:off x="2603500" y="3367881"/>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9" name="Text Placeholder 5">
            <a:extLst>
              <a:ext uri="{FF2B5EF4-FFF2-40B4-BE49-F238E27FC236}">
                <a16:creationId xmlns:a16="http://schemas.microsoft.com/office/drawing/2014/main" id="{030D4C9A-59E0-BD9C-F67D-75EB7DD853A3}"/>
              </a:ext>
            </a:extLst>
          </p:cNvPr>
          <p:cNvSpPr>
            <a:spLocks noGrp="1"/>
          </p:cNvSpPr>
          <p:nvPr>
            <p:ph type="body" sz="quarter" idx="24" hasCustomPrompt="1"/>
          </p:nvPr>
        </p:nvSpPr>
        <p:spPr>
          <a:xfrm>
            <a:off x="2603500" y="4106333"/>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0" name="Text Placeholder 5">
            <a:extLst>
              <a:ext uri="{FF2B5EF4-FFF2-40B4-BE49-F238E27FC236}">
                <a16:creationId xmlns:a16="http://schemas.microsoft.com/office/drawing/2014/main" id="{53FFF5E9-EB90-274A-4F32-79223FFCBE75}"/>
              </a:ext>
            </a:extLst>
          </p:cNvPr>
          <p:cNvSpPr>
            <a:spLocks noGrp="1"/>
          </p:cNvSpPr>
          <p:nvPr>
            <p:ph type="body" sz="quarter" idx="25" hasCustomPrompt="1"/>
          </p:nvPr>
        </p:nvSpPr>
        <p:spPr>
          <a:xfrm>
            <a:off x="2603500" y="484478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1" name="Text Placeholder 5">
            <a:extLst>
              <a:ext uri="{FF2B5EF4-FFF2-40B4-BE49-F238E27FC236}">
                <a16:creationId xmlns:a16="http://schemas.microsoft.com/office/drawing/2014/main" id="{092C99D8-DBE4-4260-924F-35D46E0B0A84}"/>
              </a:ext>
            </a:extLst>
          </p:cNvPr>
          <p:cNvSpPr>
            <a:spLocks noGrp="1"/>
          </p:cNvSpPr>
          <p:nvPr>
            <p:ph type="body" sz="quarter" idx="26" hasCustomPrompt="1"/>
          </p:nvPr>
        </p:nvSpPr>
        <p:spPr>
          <a:xfrm>
            <a:off x="2603500" y="558323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cxnSp>
        <p:nvCxnSpPr>
          <p:cNvPr id="25" name="Straight Connector 24">
            <a:extLst>
              <a:ext uri="{FF2B5EF4-FFF2-40B4-BE49-F238E27FC236}">
                <a16:creationId xmlns:a16="http://schemas.microsoft.com/office/drawing/2014/main" id="{B7C3725F-901C-C01F-E141-69E4374DC60C}"/>
              </a:ext>
            </a:extLst>
          </p:cNvPr>
          <p:cNvCxnSpPr>
            <a:cxnSpLocks/>
          </p:cNvCxnSpPr>
          <p:nvPr userDrawn="1"/>
        </p:nvCxnSpPr>
        <p:spPr>
          <a:xfrm>
            <a:off x="2603499" y="186465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CCF5029-E2DC-F2CF-6F92-B65540D53548}"/>
              </a:ext>
            </a:extLst>
          </p:cNvPr>
          <p:cNvCxnSpPr>
            <a:cxnSpLocks/>
          </p:cNvCxnSpPr>
          <p:nvPr userDrawn="1"/>
        </p:nvCxnSpPr>
        <p:spPr>
          <a:xfrm>
            <a:off x="2603499" y="2603103"/>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9075192-50B7-3FC8-2E43-9002B60CDB09}"/>
              </a:ext>
            </a:extLst>
          </p:cNvPr>
          <p:cNvCxnSpPr>
            <a:cxnSpLocks/>
          </p:cNvCxnSpPr>
          <p:nvPr userDrawn="1"/>
        </p:nvCxnSpPr>
        <p:spPr>
          <a:xfrm>
            <a:off x="2603499" y="3341555"/>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253E800-D778-A32C-B978-EBD31A8823CD}"/>
              </a:ext>
            </a:extLst>
          </p:cNvPr>
          <p:cNvCxnSpPr>
            <a:cxnSpLocks/>
          </p:cNvCxnSpPr>
          <p:nvPr userDrawn="1"/>
        </p:nvCxnSpPr>
        <p:spPr>
          <a:xfrm>
            <a:off x="2603499" y="4080007"/>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0AFDF1-6406-00A6-9E52-3B64F6CEAA6B}"/>
              </a:ext>
            </a:extLst>
          </p:cNvPr>
          <p:cNvCxnSpPr>
            <a:cxnSpLocks/>
          </p:cNvCxnSpPr>
          <p:nvPr userDrawn="1"/>
        </p:nvCxnSpPr>
        <p:spPr>
          <a:xfrm>
            <a:off x="2603499" y="4818459"/>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2580B5-E917-7977-84AB-B816900A32BA}"/>
              </a:ext>
            </a:extLst>
          </p:cNvPr>
          <p:cNvCxnSpPr>
            <a:cxnSpLocks/>
          </p:cNvCxnSpPr>
          <p:nvPr userDrawn="1"/>
        </p:nvCxnSpPr>
        <p:spPr>
          <a:xfrm>
            <a:off x="2603499" y="555691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204E465-9A88-A57C-E10C-26DBF15524EE}"/>
              </a:ext>
            </a:extLst>
          </p:cNvPr>
          <p:cNvSpPr>
            <a:spLocks noGrp="1"/>
          </p:cNvSpPr>
          <p:nvPr>
            <p:ph type="body" sz="quarter" idx="13" hasCustomPrompt="1"/>
          </p:nvPr>
        </p:nvSpPr>
        <p:spPr>
          <a:xfrm>
            <a:off x="-1" y="115252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endParaRPr lang="en-US"/>
          </a:p>
        </p:txBody>
      </p:sp>
      <p:sp>
        <p:nvSpPr>
          <p:cNvPr id="7" name="Text Placeholder 5">
            <a:extLst>
              <a:ext uri="{FF2B5EF4-FFF2-40B4-BE49-F238E27FC236}">
                <a16:creationId xmlns:a16="http://schemas.microsoft.com/office/drawing/2014/main" id="{CED3A873-AF8D-D678-59D4-767C43AE3572}"/>
              </a:ext>
            </a:extLst>
          </p:cNvPr>
          <p:cNvSpPr>
            <a:spLocks noGrp="1"/>
          </p:cNvSpPr>
          <p:nvPr>
            <p:ph type="body" sz="quarter" idx="14" hasCustomPrompt="1"/>
          </p:nvPr>
        </p:nvSpPr>
        <p:spPr>
          <a:xfrm>
            <a:off x="-1" y="1890977"/>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8" name="Text Placeholder 5">
            <a:extLst>
              <a:ext uri="{FF2B5EF4-FFF2-40B4-BE49-F238E27FC236}">
                <a16:creationId xmlns:a16="http://schemas.microsoft.com/office/drawing/2014/main" id="{3C4C1BAE-D67A-56B0-565E-BB8DD62A1F04}"/>
              </a:ext>
            </a:extLst>
          </p:cNvPr>
          <p:cNvSpPr>
            <a:spLocks noGrp="1"/>
          </p:cNvSpPr>
          <p:nvPr>
            <p:ph type="body" sz="quarter" idx="15" hasCustomPrompt="1"/>
          </p:nvPr>
        </p:nvSpPr>
        <p:spPr>
          <a:xfrm>
            <a:off x="-1" y="2629429"/>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0" name="Text Placeholder 5">
            <a:extLst>
              <a:ext uri="{FF2B5EF4-FFF2-40B4-BE49-F238E27FC236}">
                <a16:creationId xmlns:a16="http://schemas.microsoft.com/office/drawing/2014/main" id="{EBDC8AD4-C927-CCDC-B645-AAC76C2FD939}"/>
              </a:ext>
            </a:extLst>
          </p:cNvPr>
          <p:cNvSpPr>
            <a:spLocks noGrp="1"/>
          </p:cNvSpPr>
          <p:nvPr>
            <p:ph type="body" sz="quarter" idx="16" hasCustomPrompt="1"/>
          </p:nvPr>
        </p:nvSpPr>
        <p:spPr>
          <a:xfrm>
            <a:off x="-1" y="3367881"/>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2" name="Text Placeholder 5">
            <a:extLst>
              <a:ext uri="{FF2B5EF4-FFF2-40B4-BE49-F238E27FC236}">
                <a16:creationId xmlns:a16="http://schemas.microsoft.com/office/drawing/2014/main" id="{79EB4475-9CBB-9290-75FD-627A825D8BBE}"/>
              </a:ext>
            </a:extLst>
          </p:cNvPr>
          <p:cNvSpPr>
            <a:spLocks noGrp="1"/>
          </p:cNvSpPr>
          <p:nvPr>
            <p:ph type="body" sz="quarter" idx="17" hasCustomPrompt="1"/>
          </p:nvPr>
        </p:nvSpPr>
        <p:spPr>
          <a:xfrm>
            <a:off x="-1" y="4106333"/>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3" name="Text Placeholder 5">
            <a:extLst>
              <a:ext uri="{FF2B5EF4-FFF2-40B4-BE49-F238E27FC236}">
                <a16:creationId xmlns:a16="http://schemas.microsoft.com/office/drawing/2014/main" id="{026C1969-4182-635E-8417-0C5A9050140D}"/>
              </a:ext>
            </a:extLst>
          </p:cNvPr>
          <p:cNvSpPr>
            <a:spLocks noGrp="1"/>
          </p:cNvSpPr>
          <p:nvPr>
            <p:ph type="body" sz="quarter" idx="18" hasCustomPrompt="1"/>
          </p:nvPr>
        </p:nvSpPr>
        <p:spPr>
          <a:xfrm>
            <a:off x="-1" y="484478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4" name="Text Placeholder 5">
            <a:extLst>
              <a:ext uri="{FF2B5EF4-FFF2-40B4-BE49-F238E27FC236}">
                <a16:creationId xmlns:a16="http://schemas.microsoft.com/office/drawing/2014/main" id="{251F96A7-E684-A125-B0E2-0DEA00C8442A}"/>
              </a:ext>
            </a:extLst>
          </p:cNvPr>
          <p:cNvSpPr>
            <a:spLocks noGrp="1"/>
          </p:cNvSpPr>
          <p:nvPr>
            <p:ph type="body" sz="quarter" idx="19" hasCustomPrompt="1"/>
          </p:nvPr>
        </p:nvSpPr>
        <p:spPr>
          <a:xfrm>
            <a:off x="-1" y="558323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Tree>
    <p:extLst>
      <p:ext uri="{BB962C8B-B14F-4D97-AF65-F5344CB8AC3E}">
        <p14:creationId xmlns:p14="http://schemas.microsoft.com/office/powerpoint/2010/main" val="2877809992"/>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Left title with 6 placeholders">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74CF950-AF17-A39C-0166-183265ABBE71}"/>
              </a:ext>
            </a:extLst>
          </p:cNvPr>
          <p:cNvSpPr>
            <a:spLocks noGrp="1"/>
          </p:cNvSpPr>
          <p:nvPr>
            <p:ph type="title"/>
          </p:nvPr>
        </p:nvSpPr>
        <p:spPr>
          <a:xfrm>
            <a:off x="588263" y="2596028"/>
            <a:ext cx="3809565" cy="1107996"/>
          </a:xfrm>
        </p:spPr>
        <p:txBody>
          <a:bodyPr>
            <a:spAutoFit/>
          </a:bodyPr>
          <a:lstStyle/>
          <a:p>
            <a:r>
              <a:rPr lang="en-US"/>
              <a:t>Click to edit Master title style</a:t>
            </a:r>
            <a:endParaRPr lang="en-IN"/>
          </a:p>
        </p:txBody>
      </p:sp>
      <p:sp>
        <p:nvSpPr>
          <p:cNvPr id="4" name="Text Placeholder 60">
            <a:extLst>
              <a:ext uri="{FF2B5EF4-FFF2-40B4-BE49-F238E27FC236}">
                <a16:creationId xmlns:a16="http://schemas.microsoft.com/office/drawing/2014/main" id="{65EB12EF-8B17-707D-E853-6A10E60364A9}"/>
              </a:ext>
            </a:extLst>
          </p:cNvPr>
          <p:cNvSpPr>
            <a:spLocks noGrp="1"/>
          </p:cNvSpPr>
          <p:nvPr>
            <p:ph type="body" sz="quarter" idx="11"/>
          </p:nvPr>
        </p:nvSpPr>
        <p:spPr>
          <a:xfrm>
            <a:off x="5003800" y="292100"/>
            <a:ext cx="6883400" cy="6273800"/>
          </a:xfrm>
          <a:prstGeom prst="roundRect">
            <a:avLst>
              <a:gd name="adj" fmla="val 260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n-lt"/>
              </a:defRPr>
            </a:lvl1pPr>
          </a:lstStyle>
          <a:p>
            <a:pPr marL="0" lvl="0" indent="0" defTabSz="932472" fontAlgn="base">
              <a:lnSpc>
                <a:spcPct val="110000"/>
              </a:lnSpc>
              <a:spcBef>
                <a:spcPct val="0"/>
              </a:spcBef>
              <a:spcAft>
                <a:spcPct val="0"/>
              </a:spcAft>
              <a:buSzTx/>
              <a:buFontTx/>
              <a:buNone/>
            </a:pPr>
            <a:endParaRPr lang="en-IN"/>
          </a:p>
        </p:txBody>
      </p:sp>
      <p:sp>
        <p:nvSpPr>
          <p:cNvPr id="6" name="Text Placeholder 62">
            <a:extLst>
              <a:ext uri="{FF2B5EF4-FFF2-40B4-BE49-F238E27FC236}">
                <a16:creationId xmlns:a16="http://schemas.microsoft.com/office/drawing/2014/main" id="{53883624-94A0-C44D-F820-FAD11F3E3E53}"/>
              </a:ext>
            </a:extLst>
          </p:cNvPr>
          <p:cNvSpPr>
            <a:spLocks noGrp="1"/>
          </p:cNvSpPr>
          <p:nvPr>
            <p:ph type="body" sz="quarter" idx="12"/>
          </p:nvPr>
        </p:nvSpPr>
        <p:spPr>
          <a:xfrm>
            <a:off x="5276193" y="831044"/>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7" name="Text Placeholder 62">
            <a:extLst>
              <a:ext uri="{FF2B5EF4-FFF2-40B4-BE49-F238E27FC236}">
                <a16:creationId xmlns:a16="http://schemas.microsoft.com/office/drawing/2014/main" id="{7CD3F75B-4595-F87C-A369-149DEA49E81F}"/>
              </a:ext>
            </a:extLst>
          </p:cNvPr>
          <p:cNvSpPr>
            <a:spLocks noGrp="1"/>
          </p:cNvSpPr>
          <p:nvPr>
            <p:ph type="body" sz="quarter" idx="15"/>
          </p:nvPr>
        </p:nvSpPr>
        <p:spPr>
          <a:xfrm>
            <a:off x="5276193" y="3782393"/>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8" name="Text Placeholder 62">
            <a:extLst>
              <a:ext uri="{FF2B5EF4-FFF2-40B4-BE49-F238E27FC236}">
                <a16:creationId xmlns:a16="http://schemas.microsoft.com/office/drawing/2014/main" id="{665FECA9-D7B1-9A46-9AFD-0A3FE50FF753}"/>
              </a:ext>
            </a:extLst>
          </p:cNvPr>
          <p:cNvSpPr>
            <a:spLocks noGrp="1"/>
          </p:cNvSpPr>
          <p:nvPr>
            <p:ph type="body" sz="quarter" idx="16"/>
          </p:nvPr>
        </p:nvSpPr>
        <p:spPr>
          <a:xfrm>
            <a:off x="5276193" y="4766176"/>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9" name="Text Placeholder 62">
            <a:extLst>
              <a:ext uri="{FF2B5EF4-FFF2-40B4-BE49-F238E27FC236}">
                <a16:creationId xmlns:a16="http://schemas.microsoft.com/office/drawing/2014/main" id="{1EC58318-A7CC-D2FA-2146-519695B2B57B}"/>
              </a:ext>
            </a:extLst>
          </p:cNvPr>
          <p:cNvSpPr>
            <a:spLocks noGrp="1"/>
          </p:cNvSpPr>
          <p:nvPr>
            <p:ph type="body" sz="quarter" idx="17"/>
          </p:nvPr>
        </p:nvSpPr>
        <p:spPr>
          <a:xfrm>
            <a:off x="5276193" y="5749959"/>
            <a:ext cx="6356281" cy="261958"/>
          </a:xfrm>
        </p:spPr>
        <p:txBody>
          <a:bodyPr/>
          <a:lstStyle>
            <a:lvl1pPr marL="0" indent="0">
              <a:buFont typeface="Arial" panose="020B0604020202020204" pitchFamily="34" charset="0"/>
              <a:buNone/>
              <a:defRPr sz="1800">
                <a:latin typeface="+mj-lt"/>
              </a:defRPr>
            </a:lvl1pPr>
          </a:lstStyle>
          <a:p>
            <a:pPr lvl="0"/>
            <a:endParaRPr lang="en-IN"/>
          </a:p>
        </p:txBody>
      </p:sp>
      <p:cxnSp>
        <p:nvCxnSpPr>
          <p:cNvPr id="10" name="Straight Connector 9">
            <a:extLst>
              <a:ext uri="{FF2B5EF4-FFF2-40B4-BE49-F238E27FC236}">
                <a16:creationId xmlns:a16="http://schemas.microsoft.com/office/drawing/2014/main" id="{415C5D64-115E-CCF2-7EEF-642E523B6363}"/>
              </a:ext>
            </a:extLst>
          </p:cNvPr>
          <p:cNvCxnSpPr>
            <a:cxnSpLocks/>
          </p:cNvCxnSpPr>
          <p:nvPr userDrawn="1"/>
        </p:nvCxnSpPr>
        <p:spPr>
          <a:xfrm>
            <a:off x="5276193" y="1461434"/>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38BFB4D-6769-3EC5-7ADB-33DEA61D0429}"/>
              </a:ext>
            </a:extLst>
          </p:cNvPr>
          <p:cNvCxnSpPr>
            <a:cxnSpLocks/>
          </p:cNvCxnSpPr>
          <p:nvPr userDrawn="1"/>
        </p:nvCxnSpPr>
        <p:spPr>
          <a:xfrm>
            <a:off x="5276193" y="2445217"/>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CC1AE44-0CD1-8EEA-B143-920CD978D409}"/>
              </a:ext>
            </a:extLst>
          </p:cNvPr>
          <p:cNvCxnSpPr>
            <a:cxnSpLocks/>
          </p:cNvCxnSpPr>
          <p:nvPr userDrawn="1"/>
        </p:nvCxnSpPr>
        <p:spPr>
          <a:xfrm>
            <a:off x="5276193" y="5396566"/>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F84F38-4477-6DCA-3536-C7E2B4E81840}"/>
              </a:ext>
            </a:extLst>
          </p:cNvPr>
          <p:cNvCxnSpPr>
            <a:cxnSpLocks/>
          </p:cNvCxnSpPr>
          <p:nvPr userDrawn="1"/>
        </p:nvCxnSpPr>
        <p:spPr>
          <a:xfrm>
            <a:off x="5276193" y="3429000"/>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C69AD57-3FD5-237B-654A-389A8740DB6B}"/>
              </a:ext>
            </a:extLst>
          </p:cNvPr>
          <p:cNvCxnSpPr>
            <a:cxnSpLocks/>
          </p:cNvCxnSpPr>
          <p:nvPr userDrawn="1"/>
        </p:nvCxnSpPr>
        <p:spPr>
          <a:xfrm>
            <a:off x="5276193" y="4412783"/>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 name="Text Placeholder 62">
            <a:extLst>
              <a:ext uri="{FF2B5EF4-FFF2-40B4-BE49-F238E27FC236}">
                <a16:creationId xmlns:a16="http://schemas.microsoft.com/office/drawing/2014/main" id="{7F1386AF-CD76-C4A8-0139-44716A1B87A4}"/>
              </a:ext>
            </a:extLst>
          </p:cNvPr>
          <p:cNvSpPr>
            <a:spLocks noGrp="1"/>
          </p:cNvSpPr>
          <p:nvPr>
            <p:ph type="body" sz="quarter" idx="14"/>
          </p:nvPr>
        </p:nvSpPr>
        <p:spPr>
          <a:xfrm>
            <a:off x="5276193" y="2798610"/>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6" name="Text Placeholder 62">
            <a:extLst>
              <a:ext uri="{FF2B5EF4-FFF2-40B4-BE49-F238E27FC236}">
                <a16:creationId xmlns:a16="http://schemas.microsoft.com/office/drawing/2014/main" id="{31357997-D280-E046-0565-10FB548D13B3}"/>
              </a:ext>
            </a:extLst>
          </p:cNvPr>
          <p:cNvSpPr>
            <a:spLocks noGrp="1"/>
          </p:cNvSpPr>
          <p:nvPr>
            <p:ph type="body" sz="quarter" idx="13"/>
          </p:nvPr>
        </p:nvSpPr>
        <p:spPr>
          <a:xfrm>
            <a:off x="5276193" y="1814827"/>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29" name="Text Placeholder 77">
            <a:extLst>
              <a:ext uri="{FF2B5EF4-FFF2-40B4-BE49-F238E27FC236}">
                <a16:creationId xmlns:a16="http://schemas.microsoft.com/office/drawing/2014/main" id="{0756E41F-5882-D06E-46FF-B59B86ADC728}"/>
              </a:ext>
            </a:extLst>
          </p:cNvPr>
          <p:cNvSpPr>
            <a:spLocks noGrp="1"/>
          </p:cNvSpPr>
          <p:nvPr>
            <p:ph type="body" sz="quarter" idx="24"/>
          </p:nvPr>
        </p:nvSpPr>
        <p:spPr>
          <a:xfrm>
            <a:off x="584200" y="3957484"/>
            <a:ext cx="822960" cy="36576"/>
          </a:xfrm>
          <a:prstGeom prst="roundRect">
            <a:avLst>
              <a:gd name="adj" fmla="val 50000"/>
            </a:avLst>
          </a:prstGeom>
          <a:solidFill>
            <a:schemeClr val="bg2"/>
          </a:solidFill>
        </p:spPr>
        <p:txBody>
          <a:bodyPr>
            <a:noAutofit/>
          </a:bodyPr>
          <a:lstStyle>
            <a:lvl1pPr marL="0" indent="0">
              <a:buNone/>
              <a:defRPr sz="100"/>
            </a:lvl1pPr>
          </a:lstStyle>
          <a:p>
            <a:pPr lvl="0"/>
            <a:endParaRPr lang="en-IN"/>
          </a:p>
        </p:txBody>
      </p:sp>
    </p:spTree>
    <p:extLst>
      <p:ext uri="{BB962C8B-B14F-4D97-AF65-F5344CB8AC3E}">
        <p14:creationId xmlns:p14="http://schemas.microsoft.com/office/powerpoint/2010/main" val="2192104667"/>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_Left title with 5 placeholders">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74CF950-AF17-A39C-0166-183265ABBE71}"/>
              </a:ext>
            </a:extLst>
          </p:cNvPr>
          <p:cNvSpPr>
            <a:spLocks noGrp="1"/>
          </p:cNvSpPr>
          <p:nvPr>
            <p:ph type="title"/>
          </p:nvPr>
        </p:nvSpPr>
        <p:spPr>
          <a:xfrm>
            <a:off x="588263" y="2596028"/>
            <a:ext cx="3809565" cy="1107996"/>
          </a:xfrm>
        </p:spPr>
        <p:txBody>
          <a:bodyPr>
            <a:spAutoFit/>
          </a:bodyPr>
          <a:lstStyle/>
          <a:p>
            <a:r>
              <a:rPr lang="en-US"/>
              <a:t>Click to edit Master title style</a:t>
            </a:r>
            <a:endParaRPr lang="en-IN"/>
          </a:p>
        </p:txBody>
      </p:sp>
      <p:sp>
        <p:nvSpPr>
          <p:cNvPr id="4" name="Text Placeholder 60">
            <a:extLst>
              <a:ext uri="{FF2B5EF4-FFF2-40B4-BE49-F238E27FC236}">
                <a16:creationId xmlns:a16="http://schemas.microsoft.com/office/drawing/2014/main" id="{65EB12EF-8B17-707D-E853-6A10E60364A9}"/>
              </a:ext>
            </a:extLst>
          </p:cNvPr>
          <p:cNvSpPr>
            <a:spLocks noGrp="1"/>
          </p:cNvSpPr>
          <p:nvPr>
            <p:ph type="body" sz="quarter" idx="11"/>
          </p:nvPr>
        </p:nvSpPr>
        <p:spPr>
          <a:xfrm>
            <a:off x="5003800" y="292100"/>
            <a:ext cx="6883400" cy="6273800"/>
          </a:xfrm>
          <a:prstGeom prst="roundRect">
            <a:avLst>
              <a:gd name="adj" fmla="val 260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n-lt"/>
              </a:defRPr>
            </a:lvl1pPr>
          </a:lstStyle>
          <a:p>
            <a:pPr marL="0" lvl="0" indent="0" defTabSz="932472" fontAlgn="base">
              <a:lnSpc>
                <a:spcPct val="110000"/>
              </a:lnSpc>
              <a:spcBef>
                <a:spcPct val="0"/>
              </a:spcBef>
              <a:spcAft>
                <a:spcPct val="0"/>
              </a:spcAft>
              <a:buSzTx/>
              <a:buFontTx/>
              <a:buNone/>
            </a:pPr>
            <a:endParaRPr lang="en-IN"/>
          </a:p>
        </p:txBody>
      </p:sp>
      <p:sp>
        <p:nvSpPr>
          <p:cNvPr id="6" name="Text Placeholder 62">
            <a:extLst>
              <a:ext uri="{FF2B5EF4-FFF2-40B4-BE49-F238E27FC236}">
                <a16:creationId xmlns:a16="http://schemas.microsoft.com/office/drawing/2014/main" id="{53883624-94A0-C44D-F820-FAD11F3E3E53}"/>
              </a:ext>
            </a:extLst>
          </p:cNvPr>
          <p:cNvSpPr>
            <a:spLocks noGrp="1"/>
          </p:cNvSpPr>
          <p:nvPr>
            <p:ph type="body" sz="quarter" idx="12"/>
          </p:nvPr>
        </p:nvSpPr>
        <p:spPr>
          <a:xfrm>
            <a:off x="5276193" y="831044"/>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7" name="Text Placeholder 62">
            <a:extLst>
              <a:ext uri="{FF2B5EF4-FFF2-40B4-BE49-F238E27FC236}">
                <a16:creationId xmlns:a16="http://schemas.microsoft.com/office/drawing/2014/main" id="{7CD3F75B-4595-F87C-A369-149DEA49E81F}"/>
              </a:ext>
            </a:extLst>
          </p:cNvPr>
          <p:cNvSpPr>
            <a:spLocks noGrp="1"/>
          </p:cNvSpPr>
          <p:nvPr>
            <p:ph type="body" sz="quarter" idx="15"/>
          </p:nvPr>
        </p:nvSpPr>
        <p:spPr>
          <a:xfrm>
            <a:off x="5276193" y="4483100"/>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8" name="Text Placeholder 62">
            <a:extLst>
              <a:ext uri="{FF2B5EF4-FFF2-40B4-BE49-F238E27FC236}">
                <a16:creationId xmlns:a16="http://schemas.microsoft.com/office/drawing/2014/main" id="{665FECA9-D7B1-9A46-9AFD-0A3FE50FF753}"/>
              </a:ext>
            </a:extLst>
          </p:cNvPr>
          <p:cNvSpPr>
            <a:spLocks noGrp="1"/>
          </p:cNvSpPr>
          <p:nvPr>
            <p:ph type="body" sz="quarter" idx="16"/>
          </p:nvPr>
        </p:nvSpPr>
        <p:spPr>
          <a:xfrm>
            <a:off x="5276193" y="5700454"/>
            <a:ext cx="6356281" cy="261958"/>
          </a:xfrm>
        </p:spPr>
        <p:txBody>
          <a:bodyPr/>
          <a:lstStyle>
            <a:lvl1pPr marL="0" indent="0">
              <a:buFont typeface="Arial" panose="020B0604020202020204" pitchFamily="34" charset="0"/>
              <a:buNone/>
              <a:defRPr sz="1800">
                <a:latin typeface="+mj-lt"/>
              </a:defRPr>
            </a:lvl1pPr>
          </a:lstStyle>
          <a:p>
            <a:pPr lvl="0"/>
            <a:endParaRPr lang="en-IN"/>
          </a:p>
        </p:txBody>
      </p:sp>
      <p:cxnSp>
        <p:nvCxnSpPr>
          <p:cNvPr id="10" name="Straight Connector 9">
            <a:extLst>
              <a:ext uri="{FF2B5EF4-FFF2-40B4-BE49-F238E27FC236}">
                <a16:creationId xmlns:a16="http://schemas.microsoft.com/office/drawing/2014/main" id="{415C5D64-115E-CCF2-7EEF-642E523B6363}"/>
              </a:ext>
            </a:extLst>
          </p:cNvPr>
          <p:cNvCxnSpPr>
            <a:cxnSpLocks/>
          </p:cNvCxnSpPr>
          <p:nvPr userDrawn="1"/>
        </p:nvCxnSpPr>
        <p:spPr>
          <a:xfrm>
            <a:off x="5276193" y="1570699"/>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38BFB4D-6769-3EC5-7ADB-33DEA61D0429}"/>
              </a:ext>
            </a:extLst>
          </p:cNvPr>
          <p:cNvCxnSpPr>
            <a:cxnSpLocks/>
          </p:cNvCxnSpPr>
          <p:nvPr userDrawn="1"/>
        </p:nvCxnSpPr>
        <p:spPr>
          <a:xfrm>
            <a:off x="5276193" y="2788051"/>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F84F38-4477-6DCA-3536-C7E2B4E81840}"/>
              </a:ext>
            </a:extLst>
          </p:cNvPr>
          <p:cNvCxnSpPr>
            <a:cxnSpLocks/>
          </p:cNvCxnSpPr>
          <p:nvPr userDrawn="1"/>
        </p:nvCxnSpPr>
        <p:spPr>
          <a:xfrm>
            <a:off x="5276193" y="4005403"/>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C69AD57-3FD5-237B-654A-389A8740DB6B}"/>
              </a:ext>
            </a:extLst>
          </p:cNvPr>
          <p:cNvCxnSpPr>
            <a:cxnSpLocks/>
          </p:cNvCxnSpPr>
          <p:nvPr userDrawn="1"/>
        </p:nvCxnSpPr>
        <p:spPr>
          <a:xfrm>
            <a:off x="5276193" y="5222755"/>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 name="Text Placeholder 62">
            <a:extLst>
              <a:ext uri="{FF2B5EF4-FFF2-40B4-BE49-F238E27FC236}">
                <a16:creationId xmlns:a16="http://schemas.microsoft.com/office/drawing/2014/main" id="{7F1386AF-CD76-C4A8-0139-44716A1B87A4}"/>
              </a:ext>
            </a:extLst>
          </p:cNvPr>
          <p:cNvSpPr>
            <a:spLocks noGrp="1"/>
          </p:cNvSpPr>
          <p:nvPr>
            <p:ph type="body" sz="quarter" idx="14"/>
          </p:nvPr>
        </p:nvSpPr>
        <p:spPr>
          <a:xfrm>
            <a:off x="5276193" y="3265748"/>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6" name="Text Placeholder 62">
            <a:extLst>
              <a:ext uri="{FF2B5EF4-FFF2-40B4-BE49-F238E27FC236}">
                <a16:creationId xmlns:a16="http://schemas.microsoft.com/office/drawing/2014/main" id="{31357997-D280-E046-0565-10FB548D13B3}"/>
              </a:ext>
            </a:extLst>
          </p:cNvPr>
          <p:cNvSpPr>
            <a:spLocks noGrp="1"/>
          </p:cNvSpPr>
          <p:nvPr>
            <p:ph type="body" sz="quarter" idx="13"/>
          </p:nvPr>
        </p:nvSpPr>
        <p:spPr>
          <a:xfrm>
            <a:off x="5276193" y="2048396"/>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29" name="Text Placeholder 77">
            <a:extLst>
              <a:ext uri="{FF2B5EF4-FFF2-40B4-BE49-F238E27FC236}">
                <a16:creationId xmlns:a16="http://schemas.microsoft.com/office/drawing/2014/main" id="{0756E41F-5882-D06E-46FF-B59B86ADC728}"/>
              </a:ext>
            </a:extLst>
          </p:cNvPr>
          <p:cNvSpPr>
            <a:spLocks noGrp="1"/>
          </p:cNvSpPr>
          <p:nvPr>
            <p:ph type="body" sz="quarter" idx="24"/>
          </p:nvPr>
        </p:nvSpPr>
        <p:spPr>
          <a:xfrm>
            <a:off x="584200" y="3957484"/>
            <a:ext cx="822960" cy="36576"/>
          </a:xfrm>
          <a:prstGeom prst="roundRect">
            <a:avLst>
              <a:gd name="adj" fmla="val 50000"/>
            </a:avLst>
          </a:prstGeom>
          <a:solidFill>
            <a:schemeClr val="bg2"/>
          </a:solidFill>
        </p:spPr>
        <p:txBody>
          <a:bodyPr>
            <a:noAutofit/>
          </a:bodyPr>
          <a:lstStyle>
            <a:lvl1pPr marL="0" indent="0">
              <a:buNone/>
              <a:defRPr sz="100"/>
            </a:lvl1pPr>
          </a:lstStyle>
          <a:p>
            <a:pPr lvl="0"/>
            <a:endParaRPr lang="en-IN"/>
          </a:p>
        </p:txBody>
      </p:sp>
    </p:spTree>
    <p:extLst>
      <p:ext uri="{BB962C8B-B14F-4D97-AF65-F5344CB8AC3E}">
        <p14:creationId xmlns:p14="http://schemas.microsoft.com/office/powerpoint/2010/main" val="2635034222"/>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Left title with 4 placeholders ">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1F3BB36-B799-D0E4-1F67-A94B91DA27E2}"/>
              </a:ext>
            </a:extLst>
          </p:cNvPr>
          <p:cNvSpPr>
            <a:spLocks noGrp="1"/>
          </p:cNvSpPr>
          <p:nvPr>
            <p:ph type="title"/>
          </p:nvPr>
        </p:nvSpPr>
        <p:spPr>
          <a:xfrm>
            <a:off x="588263" y="2596028"/>
            <a:ext cx="3809565" cy="1107996"/>
          </a:xfrm>
        </p:spPr>
        <p:txBody>
          <a:bodyPr>
            <a:spAutoFit/>
          </a:bodyPr>
          <a:lstStyle/>
          <a:p>
            <a:r>
              <a:rPr lang="en-US"/>
              <a:t>Click to edit Master title style</a:t>
            </a:r>
            <a:endParaRPr lang="en-IN"/>
          </a:p>
        </p:txBody>
      </p:sp>
      <p:sp>
        <p:nvSpPr>
          <p:cNvPr id="4" name="Text Placeholder 60">
            <a:extLst>
              <a:ext uri="{FF2B5EF4-FFF2-40B4-BE49-F238E27FC236}">
                <a16:creationId xmlns:a16="http://schemas.microsoft.com/office/drawing/2014/main" id="{83B5E54C-4C94-A256-E307-CF261FF9A226}"/>
              </a:ext>
            </a:extLst>
          </p:cNvPr>
          <p:cNvSpPr>
            <a:spLocks noGrp="1"/>
          </p:cNvSpPr>
          <p:nvPr>
            <p:ph type="body" sz="quarter" idx="11"/>
          </p:nvPr>
        </p:nvSpPr>
        <p:spPr>
          <a:xfrm>
            <a:off x="5003800" y="292100"/>
            <a:ext cx="6883400" cy="6273800"/>
          </a:xfrm>
          <a:prstGeom prst="roundRect">
            <a:avLst>
              <a:gd name="adj" fmla="val 260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n-lt"/>
              </a:defRPr>
            </a:lvl1pPr>
          </a:lstStyle>
          <a:p>
            <a:pPr marL="0" lvl="0" indent="0" defTabSz="932472" fontAlgn="base">
              <a:lnSpc>
                <a:spcPct val="110000"/>
              </a:lnSpc>
              <a:spcBef>
                <a:spcPct val="0"/>
              </a:spcBef>
              <a:spcAft>
                <a:spcPct val="0"/>
              </a:spcAft>
              <a:buSzTx/>
              <a:buFontTx/>
              <a:buNone/>
            </a:pPr>
            <a:endParaRPr lang="en-IN"/>
          </a:p>
        </p:txBody>
      </p:sp>
      <p:sp>
        <p:nvSpPr>
          <p:cNvPr id="6" name="Text Placeholder 62">
            <a:extLst>
              <a:ext uri="{FF2B5EF4-FFF2-40B4-BE49-F238E27FC236}">
                <a16:creationId xmlns:a16="http://schemas.microsoft.com/office/drawing/2014/main" id="{42FFC635-2357-6251-06CF-9C4DC8F4E6F7}"/>
              </a:ext>
            </a:extLst>
          </p:cNvPr>
          <p:cNvSpPr>
            <a:spLocks noGrp="1"/>
          </p:cNvSpPr>
          <p:nvPr>
            <p:ph type="body" sz="quarter" idx="15"/>
          </p:nvPr>
        </p:nvSpPr>
        <p:spPr>
          <a:xfrm>
            <a:off x="5276193" y="4010993"/>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7" name="Text Placeholder 62">
            <a:extLst>
              <a:ext uri="{FF2B5EF4-FFF2-40B4-BE49-F238E27FC236}">
                <a16:creationId xmlns:a16="http://schemas.microsoft.com/office/drawing/2014/main" id="{A06F00D4-D881-8FF3-53D9-C63CDB1089F3}"/>
              </a:ext>
            </a:extLst>
          </p:cNvPr>
          <p:cNvSpPr>
            <a:spLocks noGrp="1"/>
          </p:cNvSpPr>
          <p:nvPr>
            <p:ph type="body" sz="quarter" idx="16"/>
          </p:nvPr>
        </p:nvSpPr>
        <p:spPr>
          <a:xfrm>
            <a:off x="5276193" y="5391016"/>
            <a:ext cx="6356281" cy="261958"/>
          </a:xfrm>
        </p:spPr>
        <p:txBody>
          <a:bodyPr/>
          <a:lstStyle>
            <a:lvl1pPr marL="0" indent="0">
              <a:buFont typeface="Arial" panose="020B0604020202020204" pitchFamily="34" charset="0"/>
              <a:buNone/>
              <a:defRPr sz="1800">
                <a:latin typeface="+mj-lt"/>
              </a:defRPr>
            </a:lvl1pPr>
          </a:lstStyle>
          <a:p>
            <a:pPr lvl="0"/>
            <a:endParaRPr lang="en-IN"/>
          </a:p>
        </p:txBody>
      </p:sp>
      <p:cxnSp>
        <p:nvCxnSpPr>
          <p:cNvPr id="10" name="Straight Connector 9">
            <a:extLst>
              <a:ext uri="{FF2B5EF4-FFF2-40B4-BE49-F238E27FC236}">
                <a16:creationId xmlns:a16="http://schemas.microsoft.com/office/drawing/2014/main" id="{5A566CE1-0531-FDFE-1937-5845F84004AE}"/>
              </a:ext>
            </a:extLst>
          </p:cNvPr>
          <p:cNvCxnSpPr>
            <a:cxnSpLocks/>
          </p:cNvCxnSpPr>
          <p:nvPr userDrawn="1"/>
        </p:nvCxnSpPr>
        <p:spPr>
          <a:xfrm>
            <a:off x="5276193" y="2071937"/>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5AC5219-C092-1342-FEAA-ACEE742462DA}"/>
              </a:ext>
            </a:extLst>
          </p:cNvPr>
          <p:cNvCxnSpPr>
            <a:cxnSpLocks/>
          </p:cNvCxnSpPr>
          <p:nvPr userDrawn="1"/>
        </p:nvCxnSpPr>
        <p:spPr>
          <a:xfrm>
            <a:off x="5276193" y="3451960"/>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75F1B15-4563-AD43-B1B4-2C94196604F3}"/>
              </a:ext>
            </a:extLst>
          </p:cNvPr>
          <p:cNvCxnSpPr>
            <a:cxnSpLocks/>
          </p:cNvCxnSpPr>
          <p:nvPr userDrawn="1"/>
        </p:nvCxnSpPr>
        <p:spPr>
          <a:xfrm>
            <a:off x="5276193" y="4831984"/>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4" name="Text Placeholder 62">
            <a:extLst>
              <a:ext uri="{FF2B5EF4-FFF2-40B4-BE49-F238E27FC236}">
                <a16:creationId xmlns:a16="http://schemas.microsoft.com/office/drawing/2014/main" id="{099DA313-570B-EB18-4A15-1EC380C88EE7}"/>
              </a:ext>
            </a:extLst>
          </p:cNvPr>
          <p:cNvSpPr>
            <a:spLocks noGrp="1"/>
          </p:cNvSpPr>
          <p:nvPr>
            <p:ph type="body" sz="quarter" idx="14"/>
          </p:nvPr>
        </p:nvSpPr>
        <p:spPr>
          <a:xfrm>
            <a:off x="5276193" y="2630969"/>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5" name="Text Placeholder 62">
            <a:extLst>
              <a:ext uri="{FF2B5EF4-FFF2-40B4-BE49-F238E27FC236}">
                <a16:creationId xmlns:a16="http://schemas.microsoft.com/office/drawing/2014/main" id="{043658B6-0A21-34DF-5804-9E9406D835C5}"/>
              </a:ext>
            </a:extLst>
          </p:cNvPr>
          <p:cNvSpPr>
            <a:spLocks noGrp="1"/>
          </p:cNvSpPr>
          <p:nvPr>
            <p:ph type="body" sz="quarter" idx="13"/>
          </p:nvPr>
        </p:nvSpPr>
        <p:spPr>
          <a:xfrm>
            <a:off x="5276193" y="1250947"/>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6" name="Text Placeholder 77">
            <a:extLst>
              <a:ext uri="{FF2B5EF4-FFF2-40B4-BE49-F238E27FC236}">
                <a16:creationId xmlns:a16="http://schemas.microsoft.com/office/drawing/2014/main" id="{6786499D-7EDF-B039-F4FB-65451CBC597F}"/>
              </a:ext>
            </a:extLst>
          </p:cNvPr>
          <p:cNvSpPr>
            <a:spLocks noGrp="1"/>
          </p:cNvSpPr>
          <p:nvPr>
            <p:ph type="body" sz="quarter" idx="24"/>
          </p:nvPr>
        </p:nvSpPr>
        <p:spPr>
          <a:xfrm>
            <a:off x="584200" y="3957484"/>
            <a:ext cx="822960" cy="36576"/>
          </a:xfrm>
          <a:prstGeom prst="roundRect">
            <a:avLst>
              <a:gd name="adj" fmla="val 50000"/>
            </a:avLst>
          </a:prstGeom>
          <a:solidFill>
            <a:schemeClr val="bg2"/>
          </a:solidFill>
        </p:spPr>
        <p:txBody>
          <a:bodyPr>
            <a:noAutofit/>
          </a:bodyPr>
          <a:lstStyle>
            <a:lvl1pPr marL="0" indent="0">
              <a:buNone/>
              <a:defRPr sz="100"/>
            </a:lvl1pPr>
          </a:lstStyle>
          <a:p>
            <a:pPr lvl="0"/>
            <a:endParaRPr lang="en-IN"/>
          </a:p>
        </p:txBody>
      </p:sp>
    </p:spTree>
    <p:extLst>
      <p:ext uri="{BB962C8B-B14F-4D97-AF65-F5344CB8AC3E}">
        <p14:creationId xmlns:p14="http://schemas.microsoft.com/office/powerpoint/2010/main" val="3877692836"/>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Left title with 3 placeholders">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24E729F-772E-4F2A-BD8E-91B4A3193022}"/>
              </a:ext>
            </a:extLst>
          </p:cNvPr>
          <p:cNvSpPr>
            <a:spLocks noGrp="1"/>
          </p:cNvSpPr>
          <p:nvPr>
            <p:ph type="title"/>
          </p:nvPr>
        </p:nvSpPr>
        <p:spPr>
          <a:xfrm>
            <a:off x="588263" y="2596028"/>
            <a:ext cx="3809565" cy="1107996"/>
          </a:xfrm>
        </p:spPr>
        <p:txBody>
          <a:bodyPr>
            <a:spAutoFit/>
          </a:bodyPr>
          <a:lstStyle/>
          <a:p>
            <a:r>
              <a:rPr lang="en-US"/>
              <a:t>Click to edit Master title style</a:t>
            </a:r>
            <a:endParaRPr lang="en-IN"/>
          </a:p>
        </p:txBody>
      </p:sp>
      <p:sp>
        <p:nvSpPr>
          <p:cNvPr id="4" name="Text Placeholder 60">
            <a:extLst>
              <a:ext uri="{FF2B5EF4-FFF2-40B4-BE49-F238E27FC236}">
                <a16:creationId xmlns:a16="http://schemas.microsoft.com/office/drawing/2014/main" id="{F735A75B-889F-3161-5832-DED669272DD8}"/>
              </a:ext>
            </a:extLst>
          </p:cNvPr>
          <p:cNvSpPr>
            <a:spLocks noGrp="1"/>
          </p:cNvSpPr>
          <p:nvPr>
            <p:ph type="body" sz="quarter" idx="11"/>
          </p:nvPr>
        </p:nvSpPr>
        <p:spPr>
          <a:xfrm>
            <a:off x="5003800" y="292100"/>
            <a:ext cx="6883400" cy="6273800"/>
          </a:xfrm>
          <a:prstGeom prst="roundRect">
            <a:avLst>
              <a:gd name="adj" fmla="val 260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IN" sz="100" b="0" i="0" u="none" strike="noStrike" cap="none" normalizeH="0" dirty="0">
                <a:ln>
                  <a:noFill/>
                </a:ln>
                <a:solidFill>
                  <a:schemeClr val="bg1"/>
                </a:solidFill>
                <a:effectLst/>
                <a:uLnTx/>
                <a:uFillTx/>
                <a:latin typeface="+mn-lt"/>
              </a:defRPr>
            </a:lvl1pPr>
          </a:lstStyle>
          <a:p>
            <a:pPr marL="0" lvl="0" indent="0" defTabSz="932472" fontAlgn="base">
              <a:lnSpc>
                <a:spcPct val="110000"/>
              </a:lnSpc>
              <a:spcBef>
                <a:spcPct val="0"/>
              </a:spcBef>
              <a:spcAft>
                <a:spcPct val="0"/>
              </a:spcAft>
              <a:buSzTx/>
              <a:buFontTx/>
              <a:buNone/>
            </a:pPr>
            <a:endParaRPr lang="en-IN"/>
          </a:p>
        </p:txBody>
      </p:sp>
      <p:sp>
        <p:nvSpPr>
          <p:cNvPr id="6" name="Text Placeholder 62">
            <a:extLst>
              <a:ext uri="{FF2B5EF4-FFF2-40B4-BE49-F238E27FC236}">
                <a16:creationId xmlns:a16="http://schemas.microsoft.com/office/drawing/2014/main" id="{56D9CC5F-9960-7FEA-DCC9-84C4C575C2EE}"/>
              </a:ext>
            </a:extLst>
          </p:cNvPr>
          <p:cNvSpPr>
            <a:spLocks noGrp="1"/>
          </p:cNvSpPr>
          <p:nvPr>
            <p:ph type="body" sz="quarter" idx="15"/>
          </p:nvPr>
        </p:nvSpPr>
        <p:spPr>
          <a:xfrm>
            <a:off x="5276193" y="4757753"/>
            <a:ext cx="6356281" cy="261958"/>
          </a:xfrm>
        </p:spPr>
        <p:txBody>
          <a:bodyPr/>
          <a:lstStyle>
            <a:lvl1pPr marL="0" indent="0">
              <a:buFont typeface="Arial" panose="020B0604020202020204" pitchFamily="34" charset="0"/>
              <a:buNone/>
              <a:defRPr sz="1800">
                <a:latin typeface="+mj-lt"/>
              </a:defRPr>
            </a:lvl1pPr>
          </a:lstStyle>
          <a:p>
            <a:pPr lvl="0"/>
            <a:endParaRPr lang="en-IN"/>
          </a:p>
        </p:txBody>
      </p:sp>
      <p:cxnSp>
        <p:nvCxnSpPr>
          <p:cNvPr id="10" name="Straight Connector 9">
            <a:extLst>
              <a:ext uri="{FF2B5EF4-FFF2-40B4-BE49-F238E27FC236}">
                <a16:creationId xmlns:a16="http://schemas.microsoft.com/office/drawing/2014/main" id="{35DF6063-3B87-5D37-D063-AD7EF00724A0}"/>
              </a:ext>
            </a:extLst>
          </p:cNvPr>
          <p:cNvCxnSpPr>
            <a:cxnSpLocks/>
          </p:cNvCxnSpPr>
          <p:nvPr userDrawn="1"/>
        </p:nvCxnSpPr>
        <p:spPr>
          <a:xfrm>
            <a:off x="5276193" y="2681538"/>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6B6EB97-9C60-30F9-7AC1-5689B3649DBA}"/>
              </a:ext>
            </a:extLst>
          </p:cNvPr>
          <p:cNvCxnSpPr>
            <a:cxnSpLocks/>
          </p:cNvCxnSpPr>
          <p:nvPr userDrawn="1"/>
        </p:nvCxnSpPr>
        <p:spPr>
          <a:xfrm>
            <a:off x="5276193" y="4153002"/>
            <a:ext cx="6356281"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4" name="Text Placeholder 62">
            <a:extLst>
              <a:ext uri="{FF2B5EF4-FFF2-40B4-BE49-F238E27FC236}">
                <a16:creationId xmlns:a16="http://schemas.microsoft.com/office/drawing/2014/main" id="{A20783E1-830C-92DF-5707-EC6F05166281}"/>
              </a:ext>
            </a:extLst>
          </p:cNvPr>
          <p:cNvSpPr>
            <a:spLocks noGrp="1"/>
          </p:cNvSpPr>
          <p:nvPr>
            <p:ph type="body" sz="quarter" idx="14"/>
          </p:nvPr>
        </p:nvSpPr>
        <p:spPr>
          <a:xfrm>
            <a:off x="5276193" y="3286291"/>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5" name="Text Placeholder 62">
            <a:extLst>
              <a:ext uri="{FF2B5EF4-FFF2-40B4-BE49-F238E27FC236}">
                <a16:creationId xmlns:a16="http://schemas.microsoft.com/office/drawing/2014/main" id="{B7F37C86-CE2D-DF0E-2743-FC8906030881}"/>
              </a:ext>
            </a:extLst>
          </p:cNvPr>
          <p:cNvSpPr>
            <a:spLocks noGrp="1"/>
          </p:cNvSpPr>
          <p:nvPr>
            <p:ph type="body" sz="quarter" idx="13"/>
          </p:nvPr>
        </p:nvSpPr>
        <p:spPr>
          <a:xfrm>
            <a:off x="5276193" y="1814827"/>
            <a:ext cx="6356281" cy="261958"/>
          </a:xfrm>
        </p:spPr>
        <p:txBody>
          <a:bodyPr/>
          <a:lstStyle>
            <a:lvl1pPr marL="0" indent="0">
              <a:buFont typeface="Arial" panose="020B0604020202020204" pitchFamily="34" charset="0"/>
              <a:buNone/>
              <a:defRPr sz="1800">
                <a:latin typeface="+mj-lt"/>
              </a:defRPr>
            </a:lvl1pPr>
          </a:lstStyle>
          <a:p>
            <a:pPr lvl="0"/>
            <a:endParaRPr lang="en-IN"/>
          </a:p>
        </p:txBody>
      </p:sp>
      <p:sp>
        <p:nvSpPr>
          <p:cNvPr id="16" name="Text Placeholder 77">
            <a:extLst>
              <a:ext uri="{FF2B5EF4-FFF2-40B4-BE49-F238E27FC236}">
                <a16:creationId xmlns:a16="http://schemas.microsoft.com/office/drawing/2014/main" id="{C0699646-C696-4911-19E5-9260DD1A1E35}"/>
              </a:ext>
            </a:extLst>
          </p:cNvPr>
          <p:cNvSpPr>
            <a:spLocks noGrp="1"/>
          </p:cNvSpPr>
          <p:nvPr>
            <p:ph type="body" sz="quarter" idx="24"/>
          </p:nvPr>
        </p:nvSpPr>
        <p:spPr>
          <a:xfrm>
            <a:off x="584200" y="3957484"/>
            <a:ext cx="822960" cy="36576"/>
          </a:xfrm>
          <a:prstGeom prst="roundRect">
            <a:avLst>
              <a:gd name="adj" fmla="val 50000"/>
            </a:avLst>
          </a:prstGeom>
          <a:solidFill>
            <a:schemeClr val="bg2"/>
          </a:solidFill>
        </p:spPr>
        <p:txBody>
          <a:bodyPr>
            <a:noAutofit/>
          </a:bodyPr>
          <a:lstStyle>
            <a:lvl1pPr marL="0" indent="0">
              <a:buNone/>
              <a:defRPr sz="100"/>
            </a:lvl1pPr>
          </a:lstStyle>
          <a:p>
            <a:pPr lvl="0"/>
            <a:endParaRPr lang="en-IN"/>
          </a:p>
        </p:txBody>
      </p:sp>
    </p:spTree>
    <p:extLst>
      <p:ext uri="{BB962C8B-B14F-4D97-AF65-F5344CB8AC3E}">
        <p14:creationId xmlns:p14="http://schemas.microsoft.com/office/powerpoint/2010/main" val="1015291997"/>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Analyst repor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B46ECF8-54F8-D88C-D186-CE33E82FF93E}"/>
              </a:ext>
            </a:extLst>
          </p:cNvPr>
          <p:cNvSpPr/>
          <p:nvPr userDrawn="1"/>
        </p:nvSpPr>
        <p:spPr bwMode="auto">
          <a:xfrm rot="10800000" flipH="1">
            <a:off x="-13" y="734150"/>
            <a:ext cx="12192006" cy="17752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 name="Freeform: Shape 3">
            <a:extLst>
              <a:ext uri="{FF2B5EF4-FFF2-40B4-BE49-F238E27FC236}">
                <a16:creationId xmlns:a16="http://schemas.microsoft.com/office/drawing/2014/main" id="{42AE4766-CBC1-79E6-3602-2A189753B2B0}"/>
              </a:ext>
            </a:extLst>
          </p:cNvPr>
          <p:cNvSpPr/>
          <p:nvPr userDrawn="1"/>
        </p:nvSpPr>
        <p:spPr bwMode="auto">
          <a:xfrm rot="10800000">
            <a:off x="5457824" y="911674"/>
            <a:ext cx="160569" cy="160569"/>
          </a:xfrm>
          <a:custGeom>
            <a:avLst/>
            <a:gdLst>
              <a:gd name="connsiteX0" fmla="*/ 160569 w 160569"/>
              <a:gd name="connsiteY0" fmla="*/ 160569 h 160569"/>
              <a:gd name="connsiteX1" fmla="*/ 0 w 160569"/>
              <a:gd name="connsiteY1" fmla="*/ 160569 h 160569"/>
              <a:gd name="connsiteX2" fmla="*/ 160569 w 160569"/>
              <a:gd name="connsiteY2" fmla="*/ 0 h 160569"/>
            </a:gdLst>
            <a:ahLst/>
            <a:cxnLst>
              <a:cxn ang="0">
                <a:pos x="connsiteX0" y="connsiteY0"/>
              </a:cxn>
              <a:cxn ang="0">
                <a:pos x="connsiteX1" y="connsiteY1"/>
              </a:cxn>
              <a:cxn ang="0">
                <a:pos x="connsiteX2" y="connsiteY2"/>
              </a:cxn>
            </a:cxnLst>
            <a:rect l="l" t="t" r="r" b="b"/>
            <a:pathLst>
              <a:path w="160569" h="160569">
                <a:moveTo>
                  <a:pt x="160569" y="160569"/>
                </a:moveTo>
                <a:lnTo>
                  <a:pt x="0" y="160569"/>
                </a:lnTo>
                <a:cubicBezTo>
                  <a:pt x="88680" y="160569"/>
                  <a:pt x="160569" y="88680"/>
                  <a:pt x="160569" y="0"/>
                </a:cubicBez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Rectangle: Single Corner Rounded 4">
            <a:extLst>
              <a:ext uri="{FF2B5EF4-FFF2-40B4-BE49-F238E27FC236}">
                <a16:creationId xmlns:a16="http://schemas.microsoft.com/office/drawing/2014/main" id="{9A43E5FD-106D-F8CF-883B-EF304F36EA33}"/>
              </a:ext>
            </a:extLst>
          </p:cNvPr>
          <p:cNvSpPr/>
          <p:nvPr userDrawn="1"/>
        </p:nvSpPr>
        <p:spPr bwMode="auto">
          <a:xfrm rot="10800000" flipH="1">
            <a:off x="-1" y="911673"/>
            <a:ext cx="5457825" cy="5746301"/>
          </a:xfrm>
          <a:prstGeom prst="round1Rect">
            <a:avLst>
              <a:gd name="adj" fmla="val 327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Arrow: Bent 5">
            <a:extLst>
              <a:ext uri="{FF2B5EF4-FFF2-40B4-BE49-F238E27FC236}">
                <a16:creationId xmlns:a16="http://schemas.microsoft.com/office/drawing/2014/main" id="{6400E7DB-E1C2-7255-A78A-9C334A5C6761}"/>
              </a:ext>
            </a:extLst>
          </p:cNvPr>
          <p:cNvSpPr/>
          <p:nvPr userDrawn="1"/>
        </p:nvSpPr>
        <p:spPr bwMode="auto">
          <a:xfrm rot="5400000" flipH="1">
            <a:off x="512440" y="1712591"/>
            <a:ext cx="4432937" cy="5457830"/>
          </a:xfrm>
          <a:prstGeom prst="bentArrow">
            <a:avLst>
              <a:gd name="adj1" fmla="val 25000"/>
              <a:gd name="adj2" fmla="val 0"/>
              <a:gd name="adj3" fmla="val 25000"/>
              <a:gd name="adj4" fmla="val 3807"/>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5663EAAE-CCF2-73F7-B126-C91CE928C9A0}"/>
              </a:ext>
            </a:extLst>
          </p:cNvPr>
          <p:cNvSpPr/>
          <p:nvPr userDrawn="1"/>
        </p:nvSpPr>
        <p:spPr bwMode="auto">
          <a:xfrm>
            <a:off x="-7" y="1"/>
            <a:ext cx="12192006" cy="812069"/>
          </a:xfrm>
          <a:prstGeom prst="rect">
            <a:avLst/>
          </a:prstGeom>
          <a:solidFill>
            <a:schemeClr val="bg1"/>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8" name="Title 1">
            <a:extLst>
              <a:ext uri="{FF2B5EF4-FFF2-40B4-BE49-F238E27FC236}">
                <a16:creationId xmlns:a16="http://schemas.microsoft.com/office/drawing/2014/main" id="{27044FF9-F588-1686-7B39-FE7F05E990E5}"/>
              </a:ext>
            </a:extLst>
          </p:cNvPr>
          <p:cNvSpPr>
            <a:spLocks noGrp="1"/>
          </p:cNvSpPr>
          <p:nvPr>
            <p:ph type="title"/>
          </p:nvPr>
        </p:nvSpPr>
        <p:spPr>
          <a:xfrm>
            <a:off x="588263" y="348870"/>
            <a:ext cx="11018520" cy="369332"/>
          </a:xfrm>
        </p:spPr>
        <p:txBody>
          <a:bodyPr/>
          <a:lstStyle>
            <a:lvl1pPr>
              <a:defRPr sz="2400"/>
            </a:lvl1pPr>
          </a:lstStyle>
          <a:p>
            <a:r>
              <a:rPr lang="en-US"/>
              <a:t>Click to edit Master title style</a:t>
            </a:r>
          </a:p>
        </p:txBody>
      </p:sp>
      <p:sp>
        <p:nvSpPr>
          <p:cNvPr id="10" name="Arrow: Bent 9">
            <a:extLst>
              <a:ext uri="{FF2B5EF4-FFF2-40B4-BE49-F238E27FC236}">
                <a16:creationId xmlns:a16="http://schemas.microsoft.com/office/drawing/2014/main" id="{225DD3CD-BC72-C6B4-2042-0C31BD495560}"/>
              </a:ext>
            </a:extLst>
          </p:cNvPr>
          <p:cNvSpPr/>
          <p:nvPr userDrawn="1"/>
        </p:nvSpPr>
        <p:spPr bwMode="auto">
          <a:xfrm rot="16200000" flipH="1">
            <a:off x="7483794" y="-1114292"/>
            <a:ext cx="2682240" cy="6734181"/>
          </a:xfrm>
          <a:prstGeom prst="bentArrow">
            <a:avLst>
              <a:gd name="adj1" fmla="val 25000"/>
              <a:gd name="adj2" fmla="val 0"/>
              <a:gd name="adj3" fmla="val 25000"/>
              <a:gd name="adj4" fmla="val 5935"/>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836257792"/>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Customer story">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745FF17-5C1B-1FAC-2B0B-F8AEED707486}"/>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E9A60C29-70E4-48A8-1AD6-664797F8A49D}"/>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35893444-D178-4644-717D-109F0DD21C94}"/>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 name="Text Placeholder 61">
            <a:extLst>
              <a:ext uri="{FF2B5EF4-FFF2-40B4-BE49-F238E27FC236}">
                <a16:creationId xmlns:a16="http://schemas.microsoft.com/office/drawing/2014/main" id="{4172B0E9-6FE9-0DD5-1E51-93E86ED7A90F}"/>
              </a:ext>
            </a:extLst>
          </p:cNvPr>
          <p:cNvSpPr>
            <a:spLocks noGrp="1"/>
          </p:cNvSpPr>
          <p:nvPr>
            <p:ph type="body" sz="quarter" idx="10" hasCustomPrompt="1"/>
          </p:nvPr>
        </p:nvSpPr>
        <p:spPr>
          <a:xfrm>
            <a:off x="6096000" y="620645"/>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7" name="Text Placeholder 61">
            <a:extLst>
              <a:ext uri="{FF2B5EF4-FFF2-40B4-BE49-F238E27FC236}">
                <a16:creationId xmlns:a16="http://schemas.microsoft.com/office/drawing/2014/main" id="{80FEEA81-F148-6156-7F23-495D80BE68C3}"/>
              </a:ext>
            </a:extLst>
          </p:cNvPr>
          <p:cNvSpPr>
            <a:spLocks noGrp="1"/>
          </p:cNvSpPr>
          <p:nvPr>
            <p:ph type="body" sz="quarter" idx="11" hasCustomPrompt="1"/>
          </p:nvPr>
        </p:nvSpPr>
        <p:spPr>
          <a:xfrm>
            <a:off x="6096000" y="2529273"/>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8" name="Text Placeholder 61">
            <a:extLst>
              <a:ext uri="{FF2B5EF4-FFF2-40B4-BE49-F238E27FC236}">
                <a16:creationId xmlns:a16="http://schemas.microsoft.com/office/drawing/2014/main" id="{58EE2FA4-084E-E229-BFBD-11AEC5673726}"/>
              </a:ext>
            </a:extLst>
          </p:cNvPr>
          <p:cNvSpPr>
            <a:spLocks noGrp="1"/>
          </p:cNvSpPr>
          <p:nvPr>
            <p:ph type="body" sz="quarter" idx="12" hasCustomPrompt="1"/>
          </p:nvPr>
        </p:nvSpPr>
        <p:spPr>
          <a:xfrm>
            <a:off x="6096000" y="4437903"/>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9" name="Text Placeholder 61">
            <a:extLst>
              <a:ext uri="{FF2B5EF4-FFF2-40B4-BE49-F238E27FC236}">
                <a16:creationId xmlns:a16="http://schemas.microsoft.com/office/drawing/2014/main" id="{1F924E61-E2BA-0B66-0881-3B025F2F1882}"/>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2400" b="0" i="0" u="none" strike="noStrike" kern="1200" cap="none" spc="0" normalizeH="0" baseline="0" dirty="0">
                <a:ln>
                  <a:noFill/>
                </a:ln>
                <a:solidFill>
                  <a:schemeClr val="tx1"/>
                </a:solidFill>
                <a:effectLst/>
                <a:uLnTx/>
                <a:uFillTx/>
                <a:latin typeface="Segoe UI Semibold"/>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10" name="Text Placeholder 23">
            <a:extLst>
              <a:ext uri="{FF2B5EF4-FFF2-40B4-BE49-F238E27FC236}">
                <a16:creationId xmlns:a16="http://schemas.microsoft.com/office/drawing/2014/main" id="{73231D4B-E7DA-ABEC-7C60-D50BEEB10623}"/>
              </a:ext>
            </a:extLst>
          </p:cNvPr>
          <p:cNvSpPr>
            <a:spLocks noGrp="1"/>
          </p:cNvSpPr>
          <p:nvPr>
            <p:ph type="body" sz="quarter" idx="23" hasCustomPrompt="1"/>
          </p:nvPr>
        </p:nvSpPr>
        <p:spPr>
          <a:xfrm>
            <a:off x="528240" y="6460362"/>
            <a:ext cx="8106728" cy="138499"/>
          </a:xfrm>
        </p:spPr>
        <p:txBody>
          <a:bodyPr wrap="square"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cxnSp>
        <p:nvCxnSpPr>
          <p:cNvPr id="11" name="Straight Connector 10">
            <a:extLst>
              <a:ext uri="{FF2B5EF4-FFF2-40B4-BE49-F238E27FC236}">
                <a16:creationId xmlns:a16="http://schemas.microsoft.com/office/drawing/2014/main" id="{46E5F2EA-15C9-BDAD-92EE-81CE16CA1A5A}"/>
              </a:ext>
            </a:extLst>
          </p:cNvPr>
          <p:cNvCxnSpPr>
            <a:cxnSpLocks/>
          </p:cNvCxnSpPr>
          <p:nvPr userDrawn="1"/>
        </p:nvCxnSpPr>
        <p:spPr>
          <a:xfrm>
            <a:off x="6096000" y="2397658"/>
            <a:ext cx="5303520"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FBC662B-9797-BF45-BD4E-D84EDDB7574C}"/>
              </a:ext>
            </a:extLst>
          </p:cNvPr>
          <p:cNvCxnSpPr>
            <a:cxnSpLocks/>
          </p:cNvCxnSpPr>
          <p:nvPr userDrawn="1"/>
        </p:nvCxnSpPr>
        <p:spPr>
          <a:xfrm>
            <a:off x="6096000" y="4306286"/>
            <a:ext cx="5303520"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6570577"/>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Customer story - 5 ">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F8CA0A9E-D04E-E78D-3936-D2B21CA22EBD}"/>
              </a:ext>
              <a:ext uri="{C183D7F6-B498-43B3-948B-1728B52AA6E4}">
                <adec:decorative xmlns:adec="http://schemas.microsoft.com/office/drawing/2017/decorative" val="1"/>
              </a:ext>
            </a:extLst>
          </p:cNvPr>
          <p:cNvCxnSpPr>
            <a:cxnSpLocks/>
          </p:cNvCxnSpPr>
          <p:nvPr userDrawn="1"/>
        </p:nvCxnSpPr>
        <p:spPr>
          <a:xfrm>
            <a:off x="6096000" y="1624804"/>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0195189-4305-E6E0-DD07-AFAB98CA6F04}"/>
              </a:ext>
              <a:ext uri="{C183D7F6-B498-43B3-948B-1728B52AA6E4}">
                <adec:decorative xmlns:adec="http://schemas.microsoft.com/office/drawing/2017/decorative" val="1"/>
              </a:ext>
            </a:extLst>
          </p:cNvPr>
          <p:cNvCxnSpPr>
            <a:cxnSpLocks/>
          </p:cNvCxnSpPr>
          <p:nvPr userDrawn="1"/>
        </p:nvCxnSpPr>
        <p:spPr>
          <a:xfrm>
            <a:off x="6095999" y="2785070"/>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8DA550D1-9EC7-B798-3D4A-89BA2D57AA27}"/>
              </a:ext>
              <a:ext uri="{C183D7F6-B498-43B3-948B-1728B52AA6E4}">
                <adec:decorative xmlns:adec="http://schemas.microsoft.com/office/drawing/2017/decorative" val="1"/>
              </a:ext>
            </a:extLst>
          </p:cNvPr>
          <p:cNvCxnSpPr>
            <a:cxnSpLocks/>
          </p:cNvCxnSpPr>
          <p:nvPr userDrawn="1"/>
        </p:nvCxnSpPr>
        <p:spPr>
          <a:xfrm>
            <a:off x="6095998" y="3945335"/>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0AFC14A-3E75-F76D-0B7A-C96653D62F33}"/>
              </a:ext>
              <a:ext uri="{C183D7F6-B498-43B3-948B-1728B52AA6E4}">
                <adec:decorative xmlns:adec="http://schemas.microsoft.com/office/drawing/2017/decorative" val="1"/>
              </a:ext>
            </a:extLst>
          </p:cNvPr>
          <p:cNvCxnSpPr>
            <a:cxnSpLocks/>
          </p:cNvCxnSpPr>
          <p:nvPr userDrawn="1"/>
        </p:nvCxnSpPr>
        <p:spPr>
          <a:xfrm>
            <a:off x="6095998" y="5105600"/>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E6CE3599-EC8A-AFA1-92AA-8C8AF057CBE3}"/>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8" name="Picture Placeholder 56">
            <a:extLst>
              <a:ext uri="{FF2B5EF4-FFF2-40B4-BE49-F238E27FC236}">
                <a16:creationId xmlns:a16="http://schemas.microsoft.com/office/drawing/2014/main" id="{234432EB-E892-EF33-18BC-472C67F64958}"/>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9" name="Rectangle: Rounded Corners 8">
            <a:extLst>
              <a:ext uri="{FF2B5EF4-FFF2-40B4-BE49-F238E27FC236}">
                <a16:creationId xmlns:a16="http://schemas.microsoft.com/office/drawing/2014/main" id="{B9AC8824-5AEB-8959-8D3B-621F26627B7E}"/>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Text Placeholder 61">
            <a:extLst>
              <a:ext uri="{FF2B5EF4-FFF2-40B4-BE49-F238E27FC236}">
                <a16:creationId xmlns:a16="http://schemas.microsoft.com/office/drawing/2014/main" id="{8E4B6139-6467-872D-8F33-1A333E65FEFF}"/>
              </a:ext>
            </a:extLst>
          </p:cNvPr>
          <p:cNvSpPr>
            <a:spLocks noGrp="1"/>
          </p:cNvSpPr>
          <p:nvPr>
            <p:ph type="body" sz="quarter" idx="10" hasCustomPrompt="1"/>
          </p:nvPr>
        </p:nvSpPr>
        <p:spPr>
          <a:xfrm>
            <a:off x="6096000" y="620645"/>
            <a:ext cx="5303520" cy="848052"/>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1" name="Text Placeholder 61">
            <a:extLst>
              <a:ext uri="{FF2B5EF4-FFF2-40B4-BE49-F238E27FC236}">
                <a16:creationId xmlns:a16="http://schemas.microsoft.com/office/drawing/2014/main" id="{82B001C5-E1D6-9A9E-EB23-429D24857AE1}"/>
              </a:ext>
            </a:extLst>
          </p:cNvPr>
          <p:cNvSpPr>
            <a:spLocks noGrp="1"/>
          </p:cNvSpPr>
          <p:nvPr>
            <p:ph type="body" sz="quarter" idx="11" hasCustomPrompt="1"/>
          </p:nvPr>
        </p:nvSpPr>
        <p:spPr>
          <a:xfrm>
            <a:off x="6096000" y="1780911"/>
            <a:ext cx="5303520" cy="848052"/>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2" name="Text Placeholder 61">
            <a:extLst>
              <a:ext uri="{FF2B5EF4-FFF2-40B4-BE49-F238E27FC236}">
                <a16:creationId xmlns:a16="http://schemas.microsoft.com/office/drawing/2014/main" id="{8D650BC2-8AB4-58D3-780B-3E60C240D1F1}"/>
              </a:ext>
            </a:extLst>
          </p:cNvPr>
          <p:cNvSpPr>
            <a:spLocks noGrp="1"/>
          </p:cNvSpPr>
          <p:nvPr>
            <p:ph type="body" sz="quarter" idx="12" hasCustomPrompt="1"/>
          </p:nvPr>
        </p:nvSpPr>
        <p:spPr>
          <a:xfrm>
            <a:off x="6096000" y="2941177"/>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3" name="Text Placeholder 61">
            <a:extLst>
              <a:ext uri="{FF2B5EF4-FFF2-40B4-BE49-F238E27FC236}">
                <a16:creationId xmlns:a16="http://schemas.microsoft.com/office/drawing/2014/main" id="{406D8B0D-9482-1175-E5E5-0E386C10C985}"/>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2400" b="0" i="0" u="none" strike="noStrike" kern="1200" cap="none" spc="0" normalizeH="0" baseline="0" dirty="0">
                <a:ln>
                  <a:noFill/>
                </a:ln>
                <a:solidFill>
                  <a:schemeClr val="tx1"/>
                </a:solidFill>
                <a:effectLst/>
                <a:uLnTx/>
                <a:uFillTx/>
                <a:latin typeface="Segoe UI Semibold"/>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14" name="Text Placeholder 23">
            <a:extLst>
              <a:ext uri="{FF2B5EF4-FFF2-40B4-BE49-F238E27FC236}">
                <a16:creationId xmlns:a16="http://schemas.microsoft.com/office/drawing/2014/main" id="{72F716FE-8A59-80ED-1368-E514AC668320}"/>
              </a:ext>
            </a:extLst>
          </p:cNvPr>
          <p:cNvSpPr>
            <a:spLocks noGrp="1"/>
          </p:cNvSpPr>
          <p:nvPr>
            <p:ph type="body" sz="quarter" idx="23" hasCustomPrompt="1"/>
          </p:nvPr>
        </p:nvSpPr>
        <p:spPr>
          <a:xfrm>
            <a:off x="528240" y="6460362"/>
            <a:ext cx="8106728" cy="138499"/>
          </a:xfrm>
        </p:spPr>
        <p:txBody>
          <a:bodyPr wrap="square"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sp>
        <p:nvSpPr>
          <p:cNvPr id="17" name="Text Placeholder 61">
            <a:extLst>
              <a:ext uri="{FF2B5EF4-FFF2-40B4-BE49-F238E27FC236}">
                <a16:creationId xmlns:a16="http://schemas.microsoft.com/office/drawing/2014/main" id="{6BB6AE42-F8EC-726D-04A8-C23A1E0F022C}"/>
              </a:ext>
            </a:extLst>
          </p:cNvPr>
          <p:cNvSpPr>
            <a:spLocks noGrp="1"/>
          </p:cNvSpPr>
          <p:nvPr>
            <p:ph type="body" sz="quarter" idx="24" hasCustomPrompt="1"/>
          </p:nvPr>
        </p:nvSpPr>
        <p:spPr>
          <a:xfrm>
            <a:off x="6096000" y="4101442"/>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8" name="Text Placeholder 61">
            <a:extLst>
              <a:ext uri="{FF2B5EF4-FFF2-40B4-BE49-F238E27FC236}">
                <a16:creationId xmlns:a16="http://schemas.microsoft.com/office/drawing/2014/main" id="{8D650BC2-8AB4-58D3-780B-3E60C240D1F1}"/>
              </a:ext>
            </a:extLst>
          </p:cNvPr>
          <p:cNvSpPr>
            <a:spLocks noGrp="1"/>
          </p:cNvSpPr>
          <p:nvPr>
            <p:ph type="body" sz="quarter" idx="25" hasCustomPrompt="1"/>
          </p:nvPr>
        </p:nvSpPr>
        <p:spPr>
          <a:xfrm>
            <a:off x="6096000" y="5261704"/>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Tree>
    <p:extLst>
      <p:ext uri="{BB962C8B-B14F-4D97-AF65-F5344CB8AC3E}">
        <p14:creationId xmlns:p14="http://schemas.microsoft.com/office/powerpoint/2010/main" val="8317636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30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4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6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Customer story - media">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FB4F104-4F56-1C72-6B4B-6003D87CCAA1}"/>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27C0FE8D-305C-E013-B424-6281F312CC67}"/>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3C24262A-4B23-F365-A6E1-DFDEF065BC16}"/>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9" name="Text Placeholder 61">
            <a:extLst>
              <a:ext uri="{FF2B5EF4-FFF2-40B4-BE49-F238E27FC236}">
                <a16:creationId xmlns:a16="http://schemas.microsoft.com/office/drawing/2014/main" id="{7BA21467-C364-F7C8-78AF-BFCDD4CE7082}"/>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2400" b="0" i="0" u="none" strike="noStrike" kern="1200" cap="none" spc="0" normalizeH="0" baseline="0" dirty="0">
                <a:ln>
                  <a:noFill/>
                </a:ln>
                <a:solidFill>
                  <a:schemeClr val="tx1"/>
                </a:solidFill>
                <a:effectLst/>
                <a:uLnTx/>
                <a:uFillTx/>
                <a:latin typeface="Segoe UI Semibold"/>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10" name="Text Placeholder 23">
            <a:extLst>
              <a:ext uri="{FF2B5EF4-FFF2-40B4-BE49-F238E27FC236}">
                <a16:creationId xmlns:a16="http://schemas.microsoft.com/office/drawing/2014/main" id="{66B985D3-2063-EA15-71E7-16F224B2FA50}"/>
              </a:ext>
            </a:extLst>
          </p:cNvPr>
          <p:cNvSpPr>
            <a:spLocks noGrp="1"/>
          </p:cNvSpPr>
          <p:nvPr>
            <p:ph type="body" sz="quarter" idx="23" hasCustomPrompt="1"/>
          </p:nvPr>
        </p:nvSpPr>
        <p:spPr>
          <a:xfrm>
            <a:off x="528240" y="6460362"/>
            <a:ext cx="8106728" cy="138499"/>
          </a:xfrm>
        </p:spPr>
        <p:txBody>
          <a:bodyPr wrap="square"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sp>
        <p:nvSpPr>
          <p:cNvPr id="16" name="Picture Placeholder 15">
            <a:extLst>
              <a:ext uri="{FF2B5EF4-FFF2-40B4-BE49-F238E27FC236}">
                <a16:creationId xmlns:a16="http://schemas.microsoft.com/office/drawing/2014/main" id="{305E87A4-AEBE-DC11-8E82-1732D10A4090}"/>
              </a:ext>
            </a:extLst>
          </p:cNvPr>
          <p:cNvSpPr>
            <a:spLocks noGrp="1"/>
          </p:cNvSpPr>
          <p:nvPr>
            <p:ph type="pic" sz="quarter" idx="24" hasCustomPrompt="1"/>
          </p:nvPr>
        </p:nvSpPr>
        <p:spPr>
          <a:xfrm>
            <a:off x="6201861" y="812804"/>
            <a:ext cx="4953000" cy="5059676"/>
          </a:xfrm>
        </p:spPr>
        <p:txBody>
          <a:bodyPr/>
          <a:lstStyle>
            <a:lvl1pPr marL="0" indent="0">
              <a:buNone/>
              <a:defRPr/>
            </a:lvl1pPr>
          </a:lstStyle>
          <a:p>
            <a:r>
              <a:rPr lang="en-US"/>
              <a:t>Insert media</a:t>
            </a:r>
          </a:p>
        </p:txBody>
      </p:sp>
    </p:spTree>
    <p:extLst>
      <p:ext uri="{BB962C8B-B14F-4D97-AF65-F5344CB8AC3E}">
        <p14:creationId xmlns:p14="http://schemas.microsoft.com/office/powerpoint/2010/main" val="3414406554"/>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Customer story - quote only">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EB94B67-E65E-F724-99D9-516DD2596A81}"/>
              </a:ext>
            </a:extLst>
          </p:cNvPr>
          <p:cNvSpPr/>
          <p:nvPr userDrawn="1"/>
        </p:nvSpPr>
        <p:spPr bwMode="auto">
          <a:xfrm>
            <a:off x="613810" y="539253"/>
            <a:ext cx="10877150"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33289C13-F335-E281-CD97-2DDCA84A1076}"/>
              </a:ext>
            </a:extLst>
          </p:cNvPr>
          <p:cNvSpPr>
            <a:spLocks noGrp="1"/>
          </p:cNvSpPr>
          <p:nvPr>
            <p:ph type="pic" sz="quarter" idx="16" hasCustomPrompt="1"/>
          </p:nvPr>
        </p:nvSpPr>
        <p:spPr>
          <a:xfrm>
            <a:off x="5379290" y="1006115"/>
            <a:ext cx="1433420" cy="1433420"/>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94A0E8B8-6C61-DAE2-E578-FC09246C5E8A}"/>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 name="Text Placeholder 61">
            <a:extLst>
              <a:ext uri="{FF2B5EF4-FFF2-40B4-BE49-F238E27FC236}">
                <a16:creationId xmlns:a16="http://schemas.microsoft.com/office/drawing/2014/main" id="{4BCA81E3-27B3-973D-770F-38FDD26E804D}"/>
              </a:ext>
            </a:extLst>
          </p:cNvPr>
          <p:cNvSpPr>
            <a:spLocks noGrp="1"/>
          </p:cNvSpPr>
          <p:nvPr>
            <p:ph type="body" sz="quarter" idx="14" hasCustomPrompt="1"/>
          </p:nvPr>
        </p:nvSpPr>
        <p:spPr>
          <a:xfrm>
            <a:off x="2220886" y="3017520"/>
            <a:ext cx="7750229" cy="2900680"/>
          </a:xfrm>
        </p:spPr>
        <p:txBody>
          <a:bodyPr anchor="t">
            <a:noAutofit/>
          </a:bodyPr>
          <a:lstStyle>
            <a:lvl1pPr marL="0" indent="0" algn="ctr">
              <a:lnSpc>
                <a:spcPct val="100000"/>
              </a:lnSpc>
              <a:buNone/>
              <a:defRPr kumimoji="0" lang="en-US" sz="2400" b="0" i="0" u="none" strike="noStrike" kern="1200" cap="none" spc="0" normalizeH="0" baseline="0" dirty="0">
                <a:ln>
                  <a:noFill/>
                </a:ln>
                <a:solidFill>
                  <a:schemeClr val="tx1"/>
                </a:solidFill>
                <a:effectLst/>
                <a:uLnTx/>
                <a:uFillTx/>
                <a:latin typeface="Segoe UI Semibold"/>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7" name="Text Placeholder 23">
            <a:extLst>
              <a:ext uri="{FF2B5EF4-FFF2-40B4-BE49-F238E27FC236}">
                <a16:creationId xmlns:a16="http://schemas.microsoft.com/office/drawing/2014/main" id="{6E1FA416-D0B1-57D8-3551-18AFDD30E1DF}"/>
              </a:ext>
            </a:extLst>
          </p:cNvPr>
          <p:cNvSpPr>
            <a:spLocks noGrp="1"/>
          </p:cNvSpPr>
          <p:nvPr>
            <p:ph type="body" sz="quarter" idx="23" hasCustomPrompt="1"/>
          </p:nvPr>
        </p:nvSpPr>
        <p:spPr>
          <a:xfrm>
            <a:off x="528240" y="6460362"/>
            <a:ext cx="8106728" cy="138499"/>
          </a:xfrm>
        </p:spPr>
        <p:txBody>
          <a:bodyPr wrap="square"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spTree>
    <p:extLst>
      <p:ext uri="{BB962C8B-B14F-4D97-AF65-F5344CB8AC3E}">
        <p14:creationId xmlns:p14="http://schemas.microsoft.com/office/powerpoint/2010/main" val="2964919696"/>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Customer story - solution">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F0480DC-D43B-D9D9-2E0C-F9D364345658}"/>
              </a:ext>
            </a:extLst>
          </p:cNvPr>
          <p:cNvSpPr/>
          <p:nvPr userDrawn="1"/>
        </p:nvSpPr>
        <p:spPr bwMode="auto">
          <a:xfrm>
            <a:off x="-1" y="3984702"/>
            <a:ext cx="3139024" cy="2873298"/>
          </a:xfrm>
          <a:custGeom>
            <a:avLst/>
            <a:gdLst>
              <a:gd name="connsiteX0" fmla="*/ 0 w 3139024"/>
              <a:gd name="connsiteY0" fmla="*/ 0 h 2873298"/>
              <a:gd name="connsiteX1" fmla="*/ 119063 w 3139024"/>
              <a:gd name="connsiteY1" fmla="*/ 0 h 2873298"/>
              <a:gd name="connsiteX2" fmla="*/ 228603 w 3139024"/>
              <a:gd name="connsiteY2" fmla="*/ 109540 h 2873298"/>
              <a:gd name="connsiteX3" fmla="*/ 228603 w 3139024"/>
              <a:gd name="connsiteY3" fmla="*/ 1142892 h 2873298"/>
              <a:gd name="connsiteX4" fmla="*/ 228604 w 3139024"/>
              <a:gd name="connsiteY4" fmla="*/ 1142892 h 2873298"/>
              <a:gd name="connsiteX5" fmla="*/ 228604 w 3139024"/>
              <a:gd name="connsiteY5" fmla="*/ 2296215 h 2873298"/>
              <a:gd name="connsiteX6" fmla="*/ 397337 w 3139024"/>
              <a:gd name="connsiteY6" fmla="*/ 2503243 h 2873298"/>
              <a:gd name="connsiteX7" fmla="*/ 439916 w 3139024"/>
              <a:gd name="connsiteY7" fmla="*/ 2507536 h 2873298"/>
              <a:gd name="connsiteX8" fmla="*/ 2781386 w 3139024"/>
              <a:gd name="connsiteY8" fmla="*/ 2507536 h 2873298"/>
              <a:gd name="connsiteX9" fmla="*/ 2960205 w 3139024"/>
              <a:gd name="connsiteY9" fmla="*/ 2507536 h 2873298"/>
              <a:gd name="connsiteX10" fmla="*/ 3039965 w 3139024"/>
              <a:gd name="connsiteY10" fmla="*/ 2507536 h 2873298"/>
              <a:gd name="connsiteX11" fmla="*/ 3139024 w 3139024"/>
              <a:gd name="connsiteY11" fmla="*/ 2606595 h 2873298"/>
              <a:gd name="connsiteX12" fmla="*/ 3139024 w 3139024"/>
              <a:gd name="connsiteY12" fmla="*/ 2873297 h 2873298"/>
              <a:gd name="connsiteX13" fmla="*/ 3039238 w 3139024"/>
              <a:gd name="connsiteY13" fmla="*/ 2873297 h 2873298"/>
              <a:gd name="connsiteX14" fmla="*/ 3039238 w 3139024"/>
              <a:gd name="connsiteY14" fmla="*/ 2873298 h 2873298"/>
              <a:gd name="connsiteX15" fmla="*/ 2960205 w 3139024"/>
              <a:gd name="connsiteY15" fmla="*/ 2873298 h 2873298"/>
              <a:gd name="connsiteX16" fmla="*/ 2781386 w 3139024"/>
              <a:gd name="connsiteY16" fmla="*/ 2873298 h 2873298"/>
              <a:gd name="connsiteX17" fmla="*/ 1 w 3139024"/>
              <a:gd name="connsiteY17" fmla="*/ 2873298 h 2873298"/>
              <a:gd name="connsiteX18" fmla="*/ 1 w 3139024"/>
              <a:gd name="connsiteY18" fmla="*/ 2285784 h 2873298"/>
              <a:gd name="connsiteX19" fmla="*/ 0 w 3139024"/>
              <a:gd name="connsiteY19" fmla="*/ 2285784 h 287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39024" h="2873298">
                <a:moveTo>
                  <a:pt x="0" y="0"/>
                </a:moveTo>
                <a:lnTo>
                  <a:pt x="119063" y="0"/>
                </a:lnTo>
                <a:cubicBezTo>
                  <a:pt x="179560" y="0"/>
                  <a:pt x="228603" y="49043"/>
                  <a:pt x="228603" y="109540"/>
                </a:cubicBezTo>
                <a:lnTo>
                  <a:pt x="228603" y="1142892"/>
                </a:lnTo>
                <a:lnTo>
                  <a:pt x="228604" y="1142892"/>
                </a:lnTo>
                <a:lnTo>
                  <a:pt x="228604" y="2296215"/>
                </a:lnTo>
                <a:cubicBezTo>
                  <a:pt x="228604" y="2398336"/>
                  <a:pt x="301041" y="2483538"/>
                  <a:pt x="397337" y="2503243"/>
                </a:cubicBezTo>
                <a:lnTo>
                  <a:pt x="439916" y="2507536"/>
                </a:lnTo>
                <a:lnTo>
                  <a:pt x="2781386" y="2507536"/>
                </a:lnTo>
                <a:lnTo>
                  <a:pt x="2960205" y="2507536"/>
                </a:lnTo>
                <a:lnTo>
                  <a:pt x="3039965" y="2507536"/>
                </a:lnTo>
                <a:cubicBezTo>
                  <a:pt x="3094674" y="2507536"/>
                  <a:pt x="3139024" y="2551886"/>
                  <a:pt x="3139024" y="2606595"/>
                </a:cubicBezTo>
                <a:lnTo>
                  <a:pt x="3139024" y="2873297"/>
                </a:lnTo>
                <a:lnTo>
                  <a:pt x="3039238" y="2873297"/>
                </a:lnTo>
                <a:lnTo>
                  <a:pt x="3039238" y="2873298"/>
                </a:lnTo>
                <a:lnTo>
                  <a:pt x="2960205" y="2873298"/>
                </a:lnTo>
                <a:lnTo>
                  <a:pt x="2781386" y="2873298"/>
                </a:lnTo>
                <a:lnTo>
                  <a:pt x="1" y="2873298"/>
                </a:lnTo>
                <a:lnTo>
                  <a:pt x="1" y="2285784"/>
                </a:lnTo>
                <a:lnTo>
                  <a:pt x="0" y="2285784"/>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solidFill>
                <a:srgbClr val="FFFFFF"/>
              </a:solidFill>
              <a:ea typeface="Segoe UI" pitchFamily="34" charset="0"/>
              <a:cs typeface="Segoe UI" pitchFamily="34" charset="0"/>
            </a:endParaRPr>
          </a:p>
        </p:txBody>
      </p:sp>
      <p:sp>
        <p:nvSpPr>
          <p:cNvPr id="4" name="Rectangle: Rounded Corners 3">
            <a:extLst>
              <a:ext uri="{FF2B5EF4-FFF2-40B4-BE49-F238E27FC236}">
                <a16:creationId xmlns:a16="http://schemas.microsoft.com/office/drawing/2014/main" id="{19BC4FD8-13E6-E36B-0AF0-83D53FC2ADF6}"/>
              </a:ext>
            </a:extLst>
          </p:cNvPr>
          <p:cNvSpPr/>
          <p:nvPr userDrawn="1"/>
        </p:nvSpPr>
        <p:spPr bwMode="auto">
          <a:xfrm>
            <a:off x="293689" y="292101"/>
            <a:ext cx="11604624" cy="6114910"/>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0A2D0EB7-84B4-000E-5F45-03A3545FBD21}"/>
              </a:ext>
            </a:extLst>
          </p:cNvPr>
          <p:cNvSpPr/>
          <p:nvPr userDrawn="1"/>
        </p:nvSpPr>
        <p:spPr bwMode="auto">
          <a:xfrm>
            <a:off x="426720" y="428625"/>
            <a:ext cx="4392929" cy="5841862"/>
          </a:xfrm>
          <a:prstGeom prst="roundRect">
            <a:avLst>
              <a:gd name="adj" fmla="val 2323"/>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6" name="Rectangle: Rounded Corners 5">
            <a:extLst>
              <a:ext uri="{FF2B5EF4-FFF2-40B4-BE49-F238E27FC236}">
                <a16:creationId xmlns:a16="http://schemas.microsoft.com/office/drawing/2014/main" id="{8B9C755D-AD1A-9CBB-683E-5E945889C890}"/>
              </a:ext>
            </a:extLst>
          </p:cNvPr>
          <p:cNvSpPr/>
          <p:nvPr userDrawn="1"/>
        </p:nvSpPr>
        <p:spPr bwMode="auto">
          <a:xfrm>
            <a:off x="584199" y="4930932"/>
            <a:ext cx="1973431" cy="1188720"/>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7" name="Rectangle: Rounded Corners 6">
            <a:extLst>
              <a:ext uri="{FF2B5EF4-FFF2-40B4-BE49-F238E27FC236}">
                <a16:creationId xmlns:a16="http://schemas.microsoft.com/office/drawing/2014/main" id="{372B03D8-1E29-7C15-DF23-EC1F15B85ADF}"/>
              </a:ext>
            </a:extLst>
          </p:cNvPr>
          <p:cNvSpPr/>
          <p:nvPr userDrawn="1"/>
        </p:nvSpPr>
        <p:spPr bwMode="auto">
          <a:xfrm>
            <a:off x="2679531" y="4930933"/>
            <a:ext cx="1973431" cy="1186021"/>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8" name="TextBox 7">
            <a:extLst>
              <a:ext uri="{FF2B5EF4-FFF2-40B4-BE49-F238E27FC236}">
                <a16:creationId xmlns:a16="http://schemas.microsoft.com/office/drawing/2014/main" id="{3A0AEB11-7DC2-7852-7AAE-822F0F4F5625}"/>
              </a:ext>
            </a:extLst>
          </p:cNvPr>
          <p:cNvSpPr txBox="1"/>
          <p:nvPr userDrawn="1"/>
        </p:nvSpPr>
        <p:spPr>
          <a:xfrm>
            <a:off x="5644830" y="2247167"/>
            <a:ext cx="2662850"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5" normalizeH="0" baseline="0" noProof="0">
                <a:ln>
                  <a:noFill/>
                </a:ln>
                <a:solidFill>
                  <a:schemeClr val="bg2"/>
                </a:solidFill>
                <a:effectLst/>
                <a:uLnTx/>
                <a:uFillTx/>
                <a:latin typeface="Segoe UI Semibold"/>
                <a:ea typeface="+mn-ea"/>
                <a:cs typeface="Segoe UI Semibold"/>
              </a:rPr>
              <a:t>Current Solution</a:t>
            </a:r>
            <a:endParaRPr kumimoji="0" lang="en-US" sz="2000" b="0" i="0" u="none" strike="noStrike" kern="1200" cap="none" spc="0" normalizeH="0" baseline="0" noProof="0">
              <a:ln>
                <a:noFill/>
              </a:ln>
              <a:solidFill>
                <a:schemeClr val="bg2"/>
              </a:solidFill>
              <a:effectLst/>
              <a:uLnTx/>
              <a:uFillTx/>
              <a:latin typeface="Segoe UI Semibold"/>
              <a:ea typeface="+mn-ea"/>
              <a:cs typeface="+mn-cs"/>
            </a:endParaRPr>
          </a:p>
        </p:txBody>
      </p:sp>
      <p:cxnSp>
        <p:nvCxnSpPr>
          <p:cNvPr id="9" name="Straight Connector 8">
            <a:extLst>
              <a:ext uri="{FF2B5EF4-FFF2-40B4-BE49-F238E27FC236}">
                <a16:creationId xmlns:a16="http://schemas.microsoft.com/office/drawing/2014/main" id="{CAA820C7-3C5F-5462-BFC3-BD6C0EE85ECA}"/>
              </a:ext>
            </a:extLst>
          </p:cNvPr>
          <p:cNvCxnSpPr>
            <a:cxnSpLocks/>
          </p:cNvCxnSpPr>
          <p:nvPr userDrawn="1"/>
        </p:nvCxnSpPr>
        <p:spPr>
          <a:xfrm flipV="1">
            <a:off x="4978399" y="2767452"/>
            <a:ext cx="3329281" cy="0"/>
          </a:xfrm>
          <a:prstGeom prst="line">
            <a:avLst/>
          </a:prstGeom>
          <a:ln w="25400">
            <a:solidFill>
              <a:schemeClr val="bg1">
                <a:lumMod val="85000"/>
              </a:schemeClr>
            </a:solidFill>
            <a:headEnd type="none" w="lg" len="med"/>
            <a:tailEnd type="arrow" w="lg" len="med"/>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822E7B7-A300-3398-92C8-685CE51BE7C0}"/>
              </a:ext>
            </a:extLst>
          </p:cNvPr>
          <p:cNvSpPr txBox="1"/>
          <p:nvPr userDrawn="1"/>
        </p:nvSpPr>
        <p:spPr>
          <a:xfrm>
            <a:off x="9102428" y="2247167"/>
            <a:ext cx="2662850" cy="307777"/>
          </a:xfrm>
          <a:prstGeom prst="rect">
            <a:avLst/>
          </a:prstGeom>
          <a:noFill/>
        </p:spPr>
        <p:txBody>
          <a:bodyPr wrap="square" lIns="0" tIns="0" rIns="0" bIns="0" rtlCol="0">
            <a:spAutoFit/>
          </a:bodyPr>
          <a:lstStyle/>
          <a:p>
            <a:pPr>
              <a:defRPr/>
            </a:pPr>
            <a:r>
              <a:rPr lang="en-US" sz="2000" b="1" spc="-5">
                <a:solidFill>
                  <a:schemeClr val="bg2"/>
                </a:solidFill>
                <a:latin typeface="Segoe UI Semibold"/>
                <a:cs typeface="Segoe UI Semibold"/>
              </a:rPr>
              <a:t>Looking Ahead</a:t>
            </a:r>
          </a:p>
        </p:txBody>
      </p:sp>
      <p:cxnSp>
        <p:nvCxnSpPr>
          <p:cNvPr id="11" name="Straight Connector 10">
            <a:extLst>
              <a:ext uri="{FF2B5EF4-FFF2-40B4-BE49-F238E27FC236}">
                <a16:creationId xmlns:a16="http://schemas.microsoft.com/office/drawing/2014/main" id="{AA4982DC-B8EB-F4C4-1ED0-AC71D8482F9A}"/>
              </a:ext>
            </a:extLst>
          </p:cNvPr>
          <p:cNvCxnSpPr>
            <a:cxnSpLocks/>
          </p:cNvCxnSpPr>
          <p:nvPr userDrawn="1"/>
        </p:nvCxnSpPr>
        <p:spPr>
          <a:xfrm flipV="1">
            <a:off x="8435997" y="2767452"/>
            <a:ext cx="3329281" cy="0"/>
          </a:xfrm>
          <a:prstGeom prst="line">
            <a:avLst/>
          </a:prstGeom>
          <a:ln w="2540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Freeform: Shape 58">
            <a:extLst>
              <a:ext uri="{FF2B5EF4-FFF2-40B4-BE49-F238E27FC236}">
                <a16:creationId xmlns:a16="http://schemas.microsoft.com/office/drawing/2014/main" id="{22790B87-BCA6-D600-1CE2-0E27B1590470}"/>
              </a:ext>
            </a:extLst>
          </p:cNvPr>
          <p:cNvSpPr/>
          <p:nvPr userDrawn="1"/>
        </p:nvSpPr>
        <p:spPr>
          <a:xfrm flipH="1">
            <a:off x="4978399" y="2139884"/>
            <a:ext cx="526688" cy="522344"/>
          </a:xfrm>
          <a:prstGeom prst="ellipse">
            <a:avLst/>
          </a:prstGeom>
          <a:solidFill>
            <a:schemeClr val="bg1">
              <a:lumMod val="95000"/>
            </a:schemeClr>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58">
            <a:extLst>
              <a:ext uri="{FF2B5EF4-FFF2-40B4-BE49-F238E27FC236}">
                <a16:creationId xmlns:a16="http://schemas.microsoft.com/office/drawing/2014/main" id="{4B2D9CA3-DFE3-7309-3E64-5D79D7CEE8B7}"/>
              </a:ext>
            </a:extLst>
          </p:cNvPr>
          <p:cNvSpPr/>
          <p:nvPr userDrawn="1"/>
        </p:nvSpPr>
        <p:spPr>
          <a:xfrm flipH="1">
            <a:off x="8435997" y="2139884"/>
            <a:ext cx="526688" cy="522344"/>
          </a:xfrm>
          <a:prstGeom prst="ellipse">
            <a:avLst/>
          </a:prstGeom>
          <a:solidFill>
            <a:schemeClr val="bg1">
              <a:lumMod val="95000"/>
            </a:schemeClr>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Rectangle: Single Corner Rounded 13">
            <a:extLst>
              <a:ext uri="{FF2B5EF4-FFF2-40B4-BE49-F238E27FC236}">
                <a16:creationId xmlns:a16="http://schemas.microsoft.com/office/drawing/2014/main" id="{5F52895E-A328-6C30-5C06-121960138065}"/>
              </a:ext>
              <a:ext uri="{C183D7F6-B498-43B3-948B-1728B52AA6E4}">
                <adec:decorative xmlns:adec="http://schemas.microsoft.com/office/drawing/2017/decorative" val="1"/>
              </a:ext>
            </a:extLst>
          </p:cNvPr>
          <p:cNvSpPr/>
          <p:nvPr userDrawn="1"/>
        </p:nvSpPr>
        <p:spPr bwMode="auto">
          <a:xfrm flipH="1">
            <a:off x="4958078" y="4876800"/>
            <a:ext cx="7233915" cy="1981200"/>
          </a:xfrm>
          <a:prstGeom prst="round1Rect">
            <a:avLst>
              <a:gd name="adj" fmla="val 3955"/>
            </a:avLst>
          </a:prstGeom>
          <a:solidFill>
            <a:srgbClr val="FFFFFF"/>
          </a:solidFill>
          <a:ln w="9525" cap="flat" cmpd="sng" algn="ctr">
            <a:noFill/>
            <a:prstDash val="solid"/>
            <a:headEnd type="none" w="med" len="med"/>
            <a:tailEnd type="none" w="med" len="med"/>
          </a:ln>
          <a:effectLst>
            <a:outerShdw blurRad="190500" dist="63500" dir="2700000" algn="r" rotWithShape="0">
              <a:schemeClr val="bg1">
                <a:lumMod val="65000"/>
                <a:alpha val="25000"/>
              </a:scheme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err="1">
              <a:ln>
                <a:noFill/>
              </a:ln>
              <a:solidFill>
                <a:srgbClr val="000000"/>
              </a:solidFill>
              <a:effectLst>
                <a:outerShdw blurRad="50800" dist="38100" dir="2700000" algn="tl" rotWithShape="0">
                  <a:srgbClr val="000000">
                    <a:alpha val="40000"/>
                  </a:srgbClr>
                </a:outerShdw>
              </a:effectLst>
              <a:uLnTx/>
              <a:uFillTx/>
              <a:cs typeface="Segoe UI" pitchFamily="34" charset="0"/>
            </a:endParaRPr>
          </a:p>
        </p:txBody>
      </p:sp>
      <p:sp>
        <p:nvSpPr>
          <p:cNvPr id="15" name="Freeform: Shape 14">
            <a:extLst>
              <a:ext uri="{FF2B5EF4-FFF2-40B4-BE49-F238E27FC236}">
                <a16:creationId xmlns:a16="http://schemas.microsoft.com/office/drawing/2014/main" id="{AAFAAED7-CC9A-7734-949F-7C0699C7989F}"/>
              </a:ext>
            </a:extLst>
          </p:cNvPr>
          <p:cNvSpPr/>
          <p:nvPr userDrawn="1"/>
        </p:nvSpPr>
        <p:spPr>
          <a:xfrm>
            <a:off x="5032376" y="4947177"/>
            <a:ext cx="258761" cy="205353"/>
          </a:xfrm>
          <a:custGeom>
            <a:avLst/>
            <a:gdLst>
              <a:gd name="connsiteX0" fmla="*/ 434170 w 434170"/>
              <a:gd name="connsiteY0" fmla="*/ 0 h 344558"/>
              <a:gd name="connsiteX1" fmla="*/ 434170 w 434170"/>
              <a:gd name="connsiteY1" fmla="*/ 74504 h 344558"/>
              <a:gd name="connsiteX2" fmla="*/ 335092 w 434170"/>
              <a:gd name="connsiteY2" fmla="*/ 170889 h 344558"/>
              <a:gd name="connsiteX3" fmla="*/ 434170 w 434170"/>
              <a:gd name="connsiteY3" fmla="*/ 170889 h 344558"/>
              <a:gd name="connsiteX4" fmla="*/ 434170 w 434170"/>
              <a:gd name="connsiteY4" fmla="*/ 344558 h 344558"/>
              <a:gd name="connsiteX5" fmla="*/ 260502 w 434170"/>
              <a:gd name="connsiteY5" fmla="*/ 344558 h 344558"/>
              <a:gd name="connsiteX6" fmla="*/ 260502 w 434170"/>
              <a:gd name="connsiteY6" fmla="*/ 170889 h 344558"/>
              <a:gd name="connsiteX7" fmla="*/ 434170 w 434170"/>
              <a:gd name="connsiteY7" fmla="*/ 0 h 344558"/>
              <a:gd name="connsiteX8" fmla="*/ 173668 w 434170"/>
              <a:gd name="connsiteY8" fmla="*/ 0 h 344558"/>
              <a:gd name="connsiteX9" fmla="*/ 173668 w 434170"/>
              <a:gd name="connsiteY9" fmla="*/ 74504 h 344558"/>
              <a:gd name="connsiteX10" fmla="*/ 74590 w 434170"/>
              <a:gd name="connsiteY10" fmla="*/ 170889 h 344558"/>
              <a:gd name="connsiteX11" fmla="*/ 173668 w 434170"/>
              <a:gd name="connsiteY11" fmla="*/ 170889 h 344558"/>
              <a:gd name="connsiteX12" fmla="*/ 173668 w 434170"/>
              <a:gd name="connsiteY12" fmla="*/ 344558 h 344558"/>
              <a:gd name="connsiteX13" fmla="*/ 0 w 434170"/>
              <a:gd name="connsiteY13" fmla="*/ 344558 h 344558"/>
              <a:gd name="connsiteX14" fmla="*/ 0 w 434170"/>
              <a:gd name="connsiteY14" fmla="*/ 170889 h 344558"/>
              <a:gd name="connsiteX15" fmla="*/ 173668 w 434170"/>
              <a:gd name="connsiteY15" fmla="*/ 0 h 3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4170" h="344558">
                <a:moveTo>
                  <a:pt x="434170" y="0"/>
                </a:moveTo>
                <a:lnTo>
                  <a:pt x="434170" y="74504"/>
                </a:lnTo>
                <a:cubicBezTo>
                  <a:pt x="380504" y="74530"/>
                  <a:pt x="336596" y="117244"/>
                  <a:pt x="335092" y="170889"/>
                </a:cubicBezTo>
                <a:lnTo>
                  <a:pt x="434170" y="170889"/>
                </a:lnTo>
                <a:lnTo>
                  <a:pt x="434170" y="344558"/>
                </a:lnTo>
                <a:lnTo>
                  <a:pt x="260502" y="344558"/>
                </a:lnTo>
                <a:lnTo>
                  <a:pt x="260502" y="170889"/>
                </a:lnTo>
                <a:cubicBezTo>
                  <a:pt x="262020" y="76062"/>
                  <a:pt x="339331" y="-12"/>
                  <a:pt x="434170" y="0"/>
                </a:cubicBezTo>
                <a:close/>
                <a:moveTo>
                  <a:pt x="173668" y="0"/>
                </a:moveTo>
                <a:lnTo>
                  <a:pt x="173668" y="74504"/>
                </a:lnTo>
                <a:cubicBezTo>
                  <a:pt x="120002" y="74530"/>
                  <a:pt x="76094" y="117244"/>
                  <a:pt x="74590" y="170889"/>
                </a:cubicBezTo>
                <a:lnTo>
                  <a:pt x="173668" y="170889"/>
                </a:lnTo>
                <a:lnTo>
                  <a:pt x="173668" y="344558"/>
                </a:lnTo>
                <a:lnTo>
                  <a:pt x="0" y="344558"/>
                </a:lnTo>
                <a:lnTo>
                  <a:pt x="0" y="170889"/>
                </a:lnTo>
                <a:cubicBezTo>
                  <a:pt x="1518" y="76062"/>
                  <a:pt x="78829" y="-12"/>
                  <a:pt x="173668" y="0"/>
                </a:cubicBezTo>
                <a:close/>
              </a:path>
            </a:pathLst>
          </a:custGeom>
          <a:solidFill>
            <a:schemeClr val="bg1">
              <a:lumMod val="95000"/>
            </a:schemeClr>
          </a:solidFill>
          <a:ln w="8632" cap="flat">
            <a:noFill/>
            <a:prstDash val="solid"/>
            <a:miter/>
          </a:ln>
        </p:spPr>
        <p:txBody>
          <a:bodyPr rtlCol="0" anchor="ctr"/>
          <a:lstStyle/>
          <a:p>
            <a:endParaRPr lang="en-US"/>
          </a:p>
        </p:txBody>
      </p:sp>
      <p:sp>
        <p:nvSpPr>
          <p:cNvPr id="16" name="Title 1">
            <a:extLst>
              <a:ext uri="{FF2B5EF4-FFF2-40B4-BE49-F238E27FC236}">
                <a16:creationId xmlns:a16="http://schemas.microsoft.com/office/drawing/2014/main" id="{9ACA0609-D155-40F1-2F6B-61B85A5FA457}"/>
              </a:ext>
            </a:extLst>
          </p:cNvPr>
          <p:cNvSpPr>
            <a:spLocks noGrp="1"/>
          </p:cNvSpPr>
          <p:nvPr>
            <p:ph type="title"/>
          </p:nvPr>
        </p:nvSpPr>
        <p:spPr>
          <a:xfrm>
            <a:off x="588263" y="1358431"/>
            <a:ext cx="4064699" cy="430887"/>
          </a:xfrm>
        </p:spPr>
        <p:txBody>
          <a:bodyPr/>
          <a:lstStyle>
            <a:lvl1pPr marL="0" algn="l" defTabSz="932742" rtl="0" eaLnBrk="1" latinLnBrk="0" hangingPunct="1">
              <a:lnSpc>
                <a:spcPct val="100000"/>
              </a:lnSpc>
              <a:spcBef>
                <a:spcPct val="0"/>
              </a:spcBef>
              <a:buNone/>
              <a:defRPr lang="en-US" sz="2800" b="0" kern="1200" cap="none" spc="-50" baseline="0" dirty="0">
                <a:ln w="3175">
                  <a:noFill/>
                </a:ln>
                <a:solidFill>
                  <a:schemeClr val="tx1"/>
                </a:solidFill>
                <a:effectLst/>
                <a:latin typeface="+mj-lt"/>
                <a:ea typeface="+mn-ea"/>
                <a:cs typeface="Segoe UI" pitchFamily="34" charset="0"/>
              </a:defRPr>
            </a:lvl1pPr>
          </a:lstStyle>
          <a:p>
            <a:r>
              <a:rPr lang="en-US"/>
              <a:t>Click to edit Master title</a:t>
            </a:r>
          </a:p>
        </p:txBody>
      </p:sp>
      <p:sp>
        <p:nvSpPr>
          <p:cNvPr id="17" name="Text Placeholder 42">
            <a:extLst>
              <a:ext uri="{FF2B5EF4-FFF2-40B4-BE49-F238E27FC236}">
                <a16:creationId xmlns:a16="http://schemas.microsoft.com/office/drawing/2014/main" id="{EA67E6B9-ED1E-9B21-B421-7D7804FD2217}"/>
              </a:ext>
            </a:extLst>
          </p:cNvPr>
          <p:cNvSpPr>
            <a:spLocks noGrp="1"/>
          </p:cNvSpPr>
          <p:nvPr>
            <p:ph type="body" sz="quarter" idx="18"/>
          </p:nvPr>
        </p:nvSpPr>
        <p:spPr>
          <a:xfrm>
            <a:off x="588263" y="1903420"/>
            <a:ext cx="4064698" cy="246221"/>
          </a:xfrm>
        </p:spPr>
        <p:txBody>
          <a:bodyPr>
            <a:spAutoFit/>
          </a:bodyPr>
          <a:lstStyle>
            <a:lvl1pPr marL="0" indent="0">
              <a:spcBef>
                <a:spcPts val="0"/>
              </a:spcBef>
              <a:buNone/>
              <a:defRPr sz="1600">
                <a:latin typeface="+mn-lt"/>
              </a:defRPr>
            </a:lvl1pPr>
          </a:lstStyle>
          <a:p>
            <a:pPr lvl="0"/>
            <a:r>
              <a:rPr lang="en-US"/>
              <a:t>Click to edit Master text styles</a:t>
            </a:r>
          </a:p>
        </p:txBody>
      </p:sp>
      <p:sp>
        <p:nvSpPr>
          <p:cNvPr id="18" name="Text Placeholder 42">
            <a:extLst>
              <a:ext uri="{FF2B5EF4-FFF2-40B4-BE49-F238E27FC236}">
                <a16:creationId xmlns:a16="http://schemas.microsoft.com/office/drawing/2014/main" id="{517347C2-C6D0-A7A7-C129-F3FA7757E6FD}"/>
              </a:ext>
            </a:extLst>
          </p:cNvPr>
          <p:cNvSpPr>
            <a:spLocks noGrp="1"/>
          </p:cNvSpPr>
          <p:nvPr>
            <p:ph type="body" sz="quarter" idx="19" hasCustomPrompt="1"/>
          </p:nvPr>
        </p:nvSpPr>
        <p:spPr>
          <a:xfrm>
            <a:off x="696978" y="4987142"/>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19" name="Text Placeholder 42">
            <a:extLst>
              <a:ext uri="{FF2B5EF4-FFF2-40B4-BE49-F238E27FC236}">
                <a16:creationId xmlns:a16="http://schemas.microsoft.com/office/drawing/2014/main" id="{FA9F2B3C-8D16-9EEF-89C6-3B00BE12821B}"/>
              </a:ext>
            </a:extLst>
          </p:cNvPr>
          <p:cNvSpPr>
            <a:spLocks noGrp="1"/>
          </p:cNvSpPr>
          <p:nvPr>
            <p:ph type="body" sz="quarter" idx="20"/>
          </p:nvPr>
        </p:nvSpPr>
        <p:spPr>
          <a:xfrm>
            <a:off x="696978" y="5490205"/>
            <a:ext cx="1747873" cy="369332"/>
          </a:xfrm>
        </p:spPr>
        <p:txBody>
          <a:bodyPr wrap="square">
            <a:spAutoFit/>
          </a:bodyPr>
          <a:lstStyle>
            <a:lvl1pPr marL="0" indent="0">
              <a:buNone/>
              <a:defRPr sz="1200">
                <a:solidFill>
                  <a:schemeClr val="tx1"/>
                </a:solidFill>
                <a:latin typeface="+mn-lt"/>
              </a:defRPr>
            </a:lvl1pPr>
          </a:lstStyle>
          <a:p>
            <a:pPr lvl="0"/>
            <a:r>
              <a:rPr lang="en-US"/>
              <a:t>Click to edit Master text styles</a:t>
            </a:r>
          </a:p>
        </p:txBody>
      </p:sp>
      <p:sp>
        <p:nvSpPr>
          <p:cNvPr id="20" name="Text Placeholder 42">
            <a:extLst>
              <a:ext uri="{FF2B5EF4-FFF2-40B4-BE49-F238E27FC236}">
                <a16:creationId xmlns:a16="http://schemas.microsoft.com/office/drawing/2014/main" id="{3098E8C2-9BB1-26AC-2564-C18F5FEFB7A6}"/>
              </a:ext>
            </a:extLst>
          </p:cNvPr>
          <p:cNvSpPr>
            <a:spLocks noGrp="1"/>
          </p:cNvSpPr>
          <p:nvPr>
            <p:ph type="body" sz="quarter" idx="21" hasCustomPrompt="1"/>
          </p:nvPr>
        </p:nvSpPr>
        <p:spPr>
          <a:xfrm>
            <a:off x="2792310" y="4987142"/>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21" name="Text Placeholder 42">
            <a:extLst>
              <a:ext uri="{FF2B5EF4-FFF2-40B4-BE49-F238E27FC236}">
                <a16:creationId xmlns:a16="http://schemas.microsoft.com/office/drawing/2014/main" id="{742416D9-83C6-58D4-B566-3D244E84499D}"/>
              </a:ext>
            </a:extLst>
          </p:cNvPr>
          <p:cNvSpPr>
            <a:spLocks noGrp="1"/>
          </p:cNvSpPr>
          <p:nvPr>
            <p:ph type="body" sz="quarter" idx="22"/>
          </p:nvPr>
        </p:nvSpPr>
        <p:spPr>
          <a:xfrm>
            <a:off x="2792310" y="5490205"/>
            <a:ext cx="1747873" cy="369332"/>
          </a:xfrm>
        </p:spPr>
        <p:txBody>
          <a:bodyPr wrap="square">
            <a:spAutoFit/>
          </a:bodyPr>
          <a:lstStyle>
            <a:lvl1pPr marL="0" indent="0">
              <a:buNone/>
              <a:defRPr sz="1200">
                <a:solidFill>
                  <a:schemeClr val="tx1"/>
                </a:solidFill>
                <a:latin typeface="+mn-lt"/>
              </a:defRPr>
            </a:lvl1pPr>
          </a:lstStyle>
          <a:p>
            <a:pPr lvl="0"/>
            <a:r>
              <a:rPr lang="en-US"/>
              <a:t>Click to edit Master text styles</a:t>
            </a:r>
          </a:p>
        </p:txBody>
      </p:sp>
      <p:sp>
        <p:nvSpPr>
          <p:cNvPr id="22" name="Text Placeholder 42">
            <a:extLst>
              <a:ext uri="{FF2B5EF4-FFF2-40B4-BE49-F238E27FC236}">
                <a16:creationId xmlns:a16="http://schemas.microsoft.com/office/drawing/2014/main" id="{70B6D3BA-5C89-64BF-0757-7FECCF07E6F5}"/>
              </a:ext>
            </a:extLst>
          </p:cNvPr>
          <p:cNvSpPr>
            <a:spLocks noGrp="1"/>
          </p:cNvSpPr>
          <p:nvPr>
            <p:ph type="body" sz="quarter" idx="23"/>
          </p:nvPr>
        </p:nvSpPr>
        <p:spPr>
          <a:xfrm>
            <a:off x="5120640" y="5031849"/>
            <a:ext cx="6777671" cy="215444"/>
          </a:xfrm>
        </p:spPr>
        <p:txBody>
          <a:bodyPr wrap="square">
            <a:spAutoFit/>
          </a:bodyPr>
          <a:lstStyle>
            <a:lvl1pPr marL="0" indent="0">
              <a:buNone/>
              <a:defRPr sz="1400" i="1">
                <a:solidFill>
                  <a:schemeClr val="tx1"/>
                </a:solidFill>
                <a:latin typeface="+mn-lt"/>
              </a:defRPr>
            </a:lvl1pPr>
          </a:lstStyle>
          <a:p>
            <a:pPr lvl="0"/>
            <a:r>
              <a:rPr lang="en-US"/>
              <a:t>Click to edit Master text styles</a:t>
            </a:r>
          </a:p>
        </p:txBody>
      </p:sp>
      <p:sp>
        <p:nvSpPr>
          <p:cNvPr id="23" name="Text Placeholder 42">
            <a:extLst>
              <a:ext uri="{FF2B5EF4-FFF2-40B4-BE49-F238E27FC236}">
                <a16:creationId xmlns:a16="http://schemas.microsoft.com/office/drawing/2014/main" id="{29545424-0147-6335-C6F1-506B67A30519}"/>
              </a:ext>
            </a:extLst>
          </p:cNvPr>
          <p:cNvSpPr>
            <a:spLocks noGrp="1"/>
          </p:cNvSpPr>
          <p:nvPr>
            <p:ph type="body" sz="quarter" idx="24"/>
          </p:nvPr>
        </p:nvSpPr>
        <p:spPr>
          <a:xfrm>
            <a:off x="5120640" y="6222345"/>
            <a:ext cx="6777671" cy="184666"/>
          </a:xfrm>
        </p:spPr>
        <p:txBody>
          <a:bodyPr wrap="square" anchor="b">
            <a:spAutoFit/>
          </a:bodyPr>
          <a:lstStyle>
            <a:lvl1pPr marL="0" indent="0" algn="r">
              <a:spcBef>
                <a:spcPts val="0"/>
              </a:spcBef>
              <a:buNone/>
              <a:defRPr sz="1200">
                <a:solidFill>
                  <a:schemeClr val="tx1"/>
                </a:solidFill>
                <a:latin typeface="+mj-lt"/>
              </a:defRPr>
            </a:lvl1pPr>
          </a:lstStyle>
          <a:p>
            <a:pPr lvl="0"/>
            <a:r>
              <a:rPr lang="en-US"/>
              <a:t>Click to edit Master text styles</a:t>
            </a:r>
          </a:p>
        </p:txBody>
      </p:sp>
      <p:sp>
        <p:nvSpPr>
          <p:cNvPr id="24" name="Text Placeholder 42">
            <a:extLst>
              <a:ext uri="{FF2B5EF4-FFF2-40B4-BE49-F238E27FC236}">
                <a16:creationId xmlns:a16="http://schemas.microsoft.com/office/drawing/2014/main" id="{DD3E1587-6802-84F9-7084-5C86440A34A1}"/>
              </a:ext>
            </a:extLst>
          </p:cNvPr>
          <p:cNvSpPr>
            <a:spLocks noGrp="1"/>
          </p:cNvSpPr>
          <p:nvPr>
            <p:ph type="body" sz="quarter" idx="25"/>
          </p:nvPr>
        </p:nvSpPr>
        <p:spPr>
          <a:xfrm>
            <a:off x="4978399" y="2872677"/>
            <a:ext cx="3329281" cy="246221"/>
          </a:xfrm>
        </p:spPr>
        <p:txBody>
          <a:bodyPr wrap="square">
            <a:spAutoFit/>
          </a:bodyPr>
          <a:lstStyle>
            <a:lvl1pPr marL="0" indent="0">
              <a:buNone/>
              <a:defRPr sz="1600">
                <a:solidFill>
                  <a:schemeClr val="tx1"/>
                </a:solidFill>
                <a:latin typeface="+mn-lt"/>
              </a:defRPr>
            </a:lvl1pPr>
          </a:lstStyle>
          <a:p>
            <a:pPr lvl="0"/>
            <a:r>
              <a:rPr lang="en-US"/>
              <a:t>Click to edit Master text styles</a:t>
            </a:r>
          </a:p>
        </p:txBody>
      </p:sp>
      <p:sp>
        <p:nvSpPr>
          <p:cNvPr id="25" name="Text Placeholder 42">
            <a:extLst>
              <a:ext uri="{FF2B5EF4-FFF2-40B4-BE49-F238E27FC236}">
                <a16:creationId xmlns:a16="http://schemas.microsoft.com/office/drawing/2014/main" id="{CA3BDA25-320D-A6B1-9CE4-99CA3730596D}"/>
              </a:ext>
            </a:extLst>
          </p:cNvPr>
          <p:cNvSpPr>
            <a:spLocks noGrp="1"/>
          </p:cNvSpPr>
          <p:nvPr>
            <p:ph type="body" sz="quarter" idx="26"/>
          </p:nvPr>
        </p:nvSpPr>
        <p:spPr>
          <a:xfrm>
            <a:off x="8435997" y="2872677"/>
            <a:ext cx="3329281" cy="246221"/>
          </a:xfrm>
        </p:spPr>
        <p:txBody>
          <a:bodyPr wrap="square">
            <a:spAutoFit/>
          </a:bodyPr>
          <a:lstStyle>
            <a:lvl1pPr marL="0" indent="0">
              <a:buNone/>
              <a:defRPr sz="1600">
                <a:solidFill>
                  <a:schemeClr val="tx1"/>
                </a:solidFill>
                <a:latin typeface="+mn-lt"/>
              </a:defRPr>
            </a:lvl1pPr>
          </a:lstStyle>
          <a:p>
            <a:pPr lvl="0"/>
            <a:r>
              <a:rPr lang="en-US"/>
              <a:t>Click to edit Master text styles</a:t>
            </a:r>
          </a:p>
        </p:txBody>
      </p:sp>
      <p:sp>
        <p:nvSpPr>
          <p:cNvPr id="26" name="Picture Placeholder 56">
            <a:extLst>
              <a:ext uri="{FF2B5EF4-FFF2-40B4-BE49-F238E27FC236}">
                <a16:creationId xmlns:a16="http://schemas.microsoft.com/office/drawing/2014/main" id="{C278F43F-8A42-019C-441D-4C23A632795B}"/>
              </a:ext>
            </a:extLst>
          </p:cNvPr>
          <p:cNvSpPr>
            <a:spLocks noGrp="1"/>
          </p:cNvSpPr>
          <p:nvPr>
            <p:ph type="pic" sz="quarter" idx="16" hasCustomPrompt="1"/>
          </p:nvPr>
        </p:nvSpPr>
        <p:spPr>
          <a:xfrm>
            <a:off x="584198" y="530398"/>
            <a:ext cx="1492251" cy="750715"/>
          </a:xfrm>
          <a:prstGeom prst="rect">
            <a:avLst/>
          </a:prstGeom>
        </p:spPr>
        <p:txBody>
          <a:bodyPr anchor="ctr">
            <a:noAutofit/>
          </a:bodyPr>
          <a:lstStyle>
            <a:lvl1pPr marL="0" indent="0" algn="ctr">
              <a:buNone/>
              <a:defRPr sz="2000">
                <a:latin typeface="+mj-lt"/>
              </a:defRPr>
            </a:lvl1pPr>
          </a:lstStyle>
          <a:p>
            <a:r>
              <a:rPr lang="en-US"/>
              <a:t>Image</a:t>
            </a:r>
          </a:p>
        </p:txBody>
      </p:sp>
      <p:grpSp>
        <p:nvGrpSpPr>
          <p:cNvPr id="27" name="Picture Placeholder 815">
            <a:extLst>
              <a:ext uri="{FF2B5EF4-FFF2-40B4-BE49-F238E27FC236}">
                <a16:creationId xmlns:a16="http://schemas.microsoft.com/office/drawing/2014/main" id="{09EC962C-AD71-501F-76E0-CB60A7AE11C2}"/>
              </a:ext>
            </a:extLst>
          </p:cNvPr>
          <p:cNvGrpSpPr/>
          <p:nvPr userDrawn="1"/>
        </p:nvGrpSpPr>
        <p:grpSpPr>
          <a:xfrm>
            <a:off x="8526088" y="2231221"/>
            <a:ext cx="297629" cy="297627"/>
            <a:chOff x="5026092" y="2187685"/>
            <a:chExt cx="297629" cy="297627"/>
          </a:xfrm>
        </p:grpSpPr>
        <p:sp>
          <p:nvSpPr>
            <p:cNvPr id="28" name="Freeform: Shape 27">
              <a:extLst>
                <a:ext uri="{FF2B5EF4-FFF2-40B4-BE49-F238E27FC236}">
                  <a16:creationId xmlns:a16="http://schemas.microsoft.com/office/drawing/2014/main" id="{8ADDC726-4200-E8E7-68F2-543A31AA6C18}"/>
                </a:ext>
              </a:extLst>
            </p:cNvPr>
            <p:cNvSpPr/>
            <p:nvPr/>
          </p:nvSpPr>
          <p:spPr>
            <a:xfrm>
              <a:off x="5186783" y="2187685"/>
              <a:ext cx="195964" cy="195968"/>
            </a:xfrm>
            <a:custGeom>
              <a:avLst/>
              <a:gdLst>
                <a:gd name="connsiteX0" fmla="*/ 130622 w 195964"/>
                <a:gd name="connsiteY0" fmla="*/ -1012 h 195968"/>
                <a:gd name="connsiteX1" fmla="*/ 130747 w 195964"/>
                <a:gd name="connsiteY1" fmla="*/ -1012 h 195968"/>
                <a:gd name="connsiteX2" fmla="*/ 136689 w 195964"/>
                <a:gd name="connsiteY2" fmla="*/ 4906 h 195968"/>
                <a:gd name="connsiteX3" fmla="*/ 136689 w 195964"/>
                <a:gd name="connsiteY3" fmla="*/ 32106 h 195968"/>
                <a:gd name="connsiteX4" fmla="*/ 141396 w 195964"/>
                <a:gd name="connsiteY4" fmla="*/ 27403 h 195968"/>
                <a:gd name="connsiteX5" fmla="*/ 154455 w 195964"/>
                <a:gd name="connsiteY5" fmla="*/ 21994 h 195968"/>
                <a:gd name="connsiteX6" fmla="*/ 167534 w 195964"/>
                <a:gd name="connsiteY6" fmla="*/ 27403 h 195968"/>
                <a:gd name="connsiteX7" fmla="*/ 167494 w 195964"/>
                <a:gd name="connsiteY7" fmla="*/ 53466 h 195968"/>
                <a:gd name="connsiteX8" fmla="*/ 162779 w 195964"/>
                <a:gd name="connsiteY8" fmla="*/ 58208 h 195968"/>
                <a:gd name="connsiteX9" fmla="*/ 189948 w 195964"/>
                <a:gd name="connsiteY9" fmla="*/ 58208 h 195968"/>
                <a:gd name="connsiteX10" fmla="*/ 194118 w 195964"/>
                <a:gd name="connsiteY10" fmla="*/ 59933 h 195968"/>
                <a:gd name="connsiteX11" fmla="*/ 194142 w 195964"/>
                <a:gd name="connsiteY11" fmla="*/ 68281 h 195968"/>
                <a:gd name="connsiteX12" fmla="*/ 152723 w 195964"/>
                <a:gd name="connsiteY12" fmla="*/ 109707 h 195968"/>
                <a:gd name="connsiteX13" fmla="*/ 148525 w 195964"/>
                <a:gd name="connsiteY13" fmla="*/ 111432 h 195968"/>
                <a:gd name="connsiteX14" fmla="*/ 109520 w 195964"/>
                <a:gd name="connsiteY14" fmla="*/ 111432 h 195968"/>
                <a:gd name="connsiteX15" fmla="*/ 31374 w 195964"/>
                <a:gd name="connsiteY15" fmla="*/ 189543 h 195968"/>
                <a:gd name="connsiteX16" fmla="*/ 5271 w 195964"/>
                <a:gd name="connsiteY16" fmla="*/ 189582 h 195968"/>
                <a:gd name="connsiteX17" fmla="*/ 5271 w 195964"/>
                <a:gd name="connsiteY17" fmla="*/ 163480 h 195968"/>
                <a:gd name="connsiteX18" fmla="*/ 83430 w 195964"/>
                <a:gd name="connsiteY18" fmla="*/ 85330 h 195968"/>
                <a:gd name="connsiteX19" fmla="*/ 83430 w 195964"/>
                <a:gd name="connsiteY19" fmla="*/ 46372 h 195968"/>
                <a:gd name="connsiteX20" fmla="*/ 85178 w 195964"/>
                <a:gd name="connsiteY20" fmla="*/ 42178 h 195968"/>
                <a:gd name="connsiteX21" fmla="*/ 126597 w 195964"/>
                <a:gd name="connsiteY21" fmla="*/ 752 h 195968"/>
                <a:gd name="connsiteX22" fmla="*/ 130618 w 195964"/>
                <a:gd name="connsiteY22" fmla="*/ -973 h 195968"/>
                <a:gd name="connsiteX23" fmla="*/ 130622 w 195964"/>
                <a:gd name="connsiteY23" fmla="*/ -1012 h 195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964" h="195968">
                  <a:moveTo>
                    <a:pt x="130622" y="-1012"/>
                  </a:moveTo>
                  <a:cubicBezTo>
                    <a:pt x="130665" y="-1012"/>
                    <a:pt x="130708" y="-1012"/>
                    <a:pt x="130747" y="-1012"/>
                  </a:cubicBezTo>
                  <a:cubicBezTo>
                    <a:pt x="134016" y="-1012"/>
                    <a:pt x="136677" y="1653"/>
                    <a:pt x="136689" y="4906"/>
                  </a:cubicBezTo>
                  <a:lnTo>
                    <a:pt x="136689" y="32106"/>
                  </a:lnTo>
                  <a:lnTo>
                    <a:pt x="141396" y="27403"/>
                  </a:lnTo>
                  <a:cubicBezTo>
                    <a:pt x="144974" y="23797"/>
                    <a:pt x="149713" y="21994"/>
                    <a:pt x="154455" y="21994"/>
                  </a:cubicBezTo>
                  <a:cubicBezTo>
                    <a:pt x="159201" y="21994"/>
                    <a:pt x="163951" y="23797"/>
                    <a:pt x="167534" y="27403"/>
                  </a:cubicBezTo>
                  <a:cubicBezTo>
                    <a:pt x="174694" y="34575"/>
                    <a:pt x="174663" y="46333"/>
                    <a:pt x="167494" y="53466"/>
                  </a:cubicBezTo>
                  <a:lnTo>
                    <a:pt x="162779" y="58208"/>
                  </a:lnTo>
                  <a:lnTo>
                    <a:pt x="189948" y="58208"/>
                  </a:lnTo>
                  <a:cubicBezTo>
                    <a:pt x="191508" y="58208"/>
                    <a:pt x="193009" y="58835"/>
                    <a:pt x="194118" y="59933"/>
                  </a:cubicBezTo>
                  <a:cubicBezTo>
                    <a:pt x="196434" y="62206"/>
                    <a:pt x="196446" y="65969"/>
                    <a:pt x="194142" y="68281"/>
                  </a:cubicBezTo>
                  <a:lnTo>
                    <a:pt x="152723" y="109707"/>
                  </a:lnTo>
                  <a:cubicBezTo>
                    <a:pt x="151610" y="110805"/>
                    <a:pt x="150101" y="111432"/>
                    <a:pt x="148525" y="111432"/>
                  </a:cubicBezTo>
                  <a:lnTo>
                    <a:pt x="109520" y="111432"/>
                  </a:lnTo>
                  <a:lnTo>
                    <a:pt x="31374" y="189543"/>
                  </a:lnTo>
                  <a:cubicBezTo>
                    <a:pt x="24209" y="196716"/>
                    <a:pt x="12436" y="196794"/>
                    <a:pt x="5271" y="189582"/>
                  </a:cubicBezTo>
                  <a:cubicBezTo>
                    <a:pt x="-1893" y="182449"/>
                    <a:pt x="-1893" y="170652"/>
                    <a:pt x="5271" y="163480"/>
                  </a:cubicBezTo>
                  <a:lnTo>
                    <a:pt x="83430" y="85330"/>
                  </a:lnTo>
                  <a:lnTo>
                    <a:pt x="83430" y="46372"/>
                  </a:lnTo>
                  <a:cubicBezTo>
                    <a:pt x="83430" y="44805"/>
                    <a:pt x="84061" y="43276"/>
                    <a:pt x="85178" y="42178"/>
                  </a:cubicBezTo>
                  <a:lnTo>
                    <a:pt x="126597" y="752"/>
                  </a:lnTo>
                  <a:cubicBezTo>
                    <a:pt x="127663" y="-306"/>
                    <a:pt x="129105" y="-934"/>
                    <a:pt x="130618" y="-973"/>
                  </a:cubicBezTo>
                  <a:lnTo>
                    <a:pt x="130622" y="-1012"/>
                  </a:lnTo>
                  <a:close/>
                </a:path>
              </a:pathLst>
            </a:custGeom>
            <a:solidFill>
              <a:srgbClr val="222043"/>
            </a:solidFill>
            <a:ln w="4659"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521C93AB-532C-20E4-3436-01C072319E3A}"/>
                </a:ext>
              </a:extLst>
            </p:cNvPr>
            <p:cNvSpPr/>
            <p:nvPr/>
          </p:nvSpPr>
          <p:spPr>
            <a:xfrm>
              <a:off x="5026092" y="2187685"/>
              <a:ext cx="356654" cy="356653"/>
            </a:xfrm>
            <a:custGeom>
              <a:avLst/>
              <a:gdLst>
                <a:gd name="connsiteX0" fmla="*/ 178225 w 356654"/>
                <a:gd name="connsiteY0" fmla="*/ -1012 h 356653"/>
                <a:gd name="connsiteX1" fmla="*/ 254679 w 356654"/>
                <a:gd name="connsiteY1" fmla="*/ 16194 h 356653"/>
                <a:gd name="connsiteX2" fmla="*/ 236983 w 356654"/>
                <a:gd name="connsiteY2" fmla="*/ 33909 h 356653"/>
                <a:gd name="connsiteX3" fmla="*/ 231724 w 356654"/>
                <a:gd name="connsiteY3" fmla="*/ 46568 h 356653"/>
                <a:gd name="connsiteX4" fmla="*/ 231724 w 356654"/>
                <a:gd name="connsiteY4" fmla="*/ 51467 h 356653"/>
                <a:gd name="connsiteX5" fmla="*/ 178225 w 356654"/>
                <a:gd name="connsiteY5" fmla="*/ 40572 h 356653"/>
                <a:gd name="connsiteX6" fmla="*/ 41497 w 356654"/>
                <a:gd name="connsiteY6" fmla="*/ 177315 h 356653"/>
                <a:gd name="connsiteX7" fmla="*/ 178225 w 356654"/>
                <a:gd name="connsiteY7" fmla="*/ 314058 h 356653"/>
                <a:gd name="connsiteX8" fmla="*/ 314953 w 356654"/>
                <a:gd name="connsiteY8" fmla="*/ 177315 h 356653"/>
                <a:gd name="connsiteX9" fmla="*/ 304066 w 356654"/>
                <a:gd name="connsiteY9" fmla="*/ 123856 h 356653"/>
                <a:gd name="connsiteX10" fmla="*/ 308988 w 356654"/>
                <a:gd name="connsiteY10" fmla="*/ 123856 h 356653"/>
                <a:gd name="connsiteX11" fmla="*/ 321628 w 356654"/>
                <a:gd name="connsiteY11" fmla="*/ 118565 h 356653"/>
                <a:gd name="connsiteX12" fmla="*/ 339335 w 356654"/>
                <a:gd name="connsiteY12" fmla="*/ 100850 h 356653"/>
                <a:gd name="connsiteX13" fmla="*/ 356553 w 356654"/>
                <a:gd name="connsiteY13" fmla="*/ 177315 h 356653"/>
                <a:gd name="connsiteX14" fmla="*/ 178225 w 356654"/>
                <a:gd name="connsiteY14" fmla="*/ 355642 h 356653"/>
                <a:gd name="connsiteX15" fmla="*/ -102 w 356654"/>
                <a:gd name="connsiteY15" fmla="*/ 177315 h 356653"/>
                <a:gd name="connsiteX16" fmla="*/ 178225 w 356654"/>
                <a:gd name="connsiteY16" fmla="*/ -1012 h 35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6654" h="356653">
                  <a:moveTo>
                    <a:pt x="178225" y="-1012"/>
                  </a:moveTo>
                  <a:cubicBezTo>
                    <a:pt x="205578" y="-1012"/>
                    <a:pt x="231500" y="5181"/>
                    <a:pt x="254679" y="16194"/>
                  </a:cubicBezTo>
                  <a:lnTo>
                    <a:pt x="236983" y="33909"/>
                  </a:lnTo>
                  <a:cubicBezTo>
                    <a:pt x="233624" y="37240"/>
                    <a:pt x="231728" y="41826"/>
                    <a:pt x="231724" y="46568"/>
                  </a:cubicBezTo>
                  <a:lnTo>
                    <a:pt x="231724" y="51467"/>
                  </a:lnTo>
                  <a:cubicBezTo>
                    <a:pt x="215286" y="44451"/>
                    <a:pt x="197206" y="40572"/>
                    <a:pt x="178225" y="40572"/>
                  </a:cubicBezTo>
                  <a:cubicBezTo>
                    <a:pt x="102791" y="40572"/>
                    <a:pt x="41497" y="101908"/>
                    <a:pt x="41497" y="177315"/>
                  </a:cubicBezTo>
                  <a:cubicBezTo>
                    <a:pt x="41497" y="252761"/>
                    <a:pt x="102791" y="314058"/>
                    <a:pt x="178225" y="314058"/>
                  </a:cubicBezTo>
                  <a:cubicBezTo>
                    <a:pt x="253664" y="314058"/>
                    <a:pt x="314953" y="252761"/>
                    <a:pt x="314953" y="177315"/>
                  </a:cubicBezTo>
                  <a:cubicBezTo>
                    <a:pt x="314953" y="158346"/>
                    <a:pt x="311073" y="140278"/>
                    <a:pt x="304066" y="123856"/>
                  </a:cubicBezTo>
                  <a:lnTo>
                    <a:pt x="308988" y="123856"/>
                  </a:lnTo>
                  <a:cubicBezTo>
                    <a:pt x="313727" y="123856"/>
                    <a:pt x="318289" y="121936"/>
                    <a:pt x="321628" y="118565"/>
                  </a:cubicBezTo>
                  <a:lnTo>
                    <a:pt x="339335" y="100850"/>
                  </a:lnTo>
                  <a:cubicBezTo>
                    <a:pt x="350364" y="124052"/>
                    <a:pt x="356553" y="149958"/>
                    <a:pt x="356553" y="177315"/>
                  </a:cubicBezTo>
                  <a:cubicBezTo>
                    <a:pt x="356553" y="275728"/>
                    <a:pt x="276642" y="355642"/>
                    <a:pt x="178225" y="355642"/>
                  </a:cubicBezTo>
                  <a:cubicBezTo>
                    <a:pt x="79808" y="355642"/>
                    <a:pt x="-102" y="275728"/>
                    <a:pt x="-102" y="177315"/>
                  </a:cubicBezTo>
                  <a:cubicBezTo>
                    <a:pt x="-102" y="78902"/>
                    <a:pt x="79808" y="-1012"/>
                    <a:pt x="178225" y="-1012"/>
                  </a:cubicBezTo>
                  <a:close/>
                </a:path>
              </a:pathLst>
            </a:custGeom>
            <a:solidFill>
              <a:srgbClr val="BABABA"/>
            </a:solidFill>
            <a:ln w="4659"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7C1AD78-3650-8535-12E9-70FE3F0DC1BB}"/>
                </a:ext>
              </a:extLst>
            </p:cNvPr>
            <p:cNvSpPr/>
            <p:nvPr/>
          </p:nvSpPr>
          <p:spPr>
            <a:xfrm>
              <a:off x="5108397" y="2269990"/>
              <a:ext cx="192048" cy="192044"/>
            </a:xfrm>
            <a:custGeom>
              <a:avLst/>
              <a:gdLst>
                <a:gd name="connsiteX0" fmla="*/ 95944 w 192048"/>
                <a:gd name="connsiteY0" fmla="*/ -1012 h 192044"/>
                <a:gd name="connsiteX1" fmla="*/ 138484 w 192048"/>
                <a:gd name="connsiteY1" fmla="*/ 9061 h 192044"/>
                <a:gd name="connsiteX2" fmla="*/ 105593 w 192048"/>
                <a:gd name="connsiteY2" fmla="*/ 41944 h 192044"/>
                <a:gd name="connsiteX3" fmla="*/ 95944 w 192048"/>
                <a:gd name="connsiteY3" fmla="*/ 41042 h 192044"/>
                <a:gd name="connsiteX4" fmla="*/ 41944 w 192048"/>
                <a:gd name="connsiteY4" fmla="*/ 95049 h 192044"/>
                <a:gd name="connsiteX5" fmla="*/ 95944 w 192048"/>
                <a:gd name="connsiteY5" fmla="*/ 149018 h 192044"/>
                <a:gd name="connsiteX6" fmla="*/ 149948 w 192048"/>
                <a:gd name="connsiteY6" fmla="*/ 95049 h 192044"/>
                <a:gd name="connsiteX7" fmla="*/ 149031 w 192048"/>
                <a:gd name="connsiteY7" fmla="*/ 85408 h 192044"/>
                <a:gd name="connsiteX8" fmla="*/ 181909 w 192048"/>
                <a:gd name="connsiteY8" fmla="*/ 52486 h 192044"/>
                <a:gd name="connsiteX9" fmla="*/ 191947 w 192048"/>
                <a:gd name="connsiteY9" fmla="*/ 95049 h 192044"/>
                <a:gd name="connsiteX10" fmla="*/ 95944 w 192048"/>
                <a:gd name="connsiteY10" fmla="*/ 191032 h 192044"/>
                <a:gd name="connsiteX11" fmla="*/ -102 w 192048"/>
                <a:gd name="connsiteY11" fmla="*/ 95049 h 192044"/>
                <a:gd name="connsiteX12" fmla="*/ 95944 w 192048"/>
                <a:gd name="connsiteY12" fmla="*/ -1012 h 192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2048" h="192044">
                  <a:moveTo>
                    <a:pt x="95944" y="-1012"/>
                  </a:moveTo>
                  <a:cubicBezTo>
                    <a:pt x="111233" y="-1012"/>
                    <a:pt x="125644" y="2672"/>
                    <a:pt x="138484" y="9061"/>
                  </a:cubicBezTo>
                  <a:lnTo>
                    <a:pt x="105593" y="41944"/>
                  </a:lnTo>
                  <a:cubicBezTo>
                    <a:pt x="102458" y="41395"/>
                    <a:pt x="99244" y="41042"/>
                    <a:pt x="95944" y="41042"/>
                  </a:cubicBezTo>
                  <a:cubicBezTo>
                    <a:pt x="66185" y="41042"/>
                    <a:pt x="41944" y="65263"/>
                    <a:pt x="41944" y="95049"/>
                  </a:cubicBezTo>
                  <a:cubicBezTo>
                    <a:pt x="41944" y="124797"/>
                    <a:pt x="66185" y="149018"/>
                    <a:pt x="95944" y="149018"/>
                  </a:cubicBezTo>
                  <a:cubicBezTo>
                    <a:pt x="125703" y="149018"/>
                    <a:pt x="149948" y="124797"/>
                    <a:pt x="149948" y="95049"/>
                  </a:cubicBezTo>
                  <a:cubicBezTo>
                    <a:pt x="149948" y="91757"/>
                    <a:pt x="149603" y="88505"/>
                    <a:pt x="149031" y="85408"/>
                  </a:cubicBezTo>
                  <a:lnTo>
                    <a:pt x="181909" y="52486"/>
                  </a:lnTo>
                  <a:cubicBezTo>
                    <a:pt x="188278" y="65342"/>
                    <a:pt x="191947" y="79764"/>
                    <a:pt x="191947" y="95049"/>
                  </a:cubicBezTo>
                  <a:cubicBezTo>
                    <a:pt x="191947" y="147999"/>
                    <a:pt x="148905" y="191032"/>
                    <a:pt x="95944" y="191032"/>
                  </a:cubicBezTo>
                  <a:cubicBezTo>
                    <a:pt x="42987" y="191032"/>
                    <a:pt x="-102" y="147999"/>
                    <a:pt x="-102" y="95049"/>
                  </a:cubicBezTo>
                  <a:cubicBezTo>
                    <a:pt x="-102" y="42061"/>
                    <a:pt x="42987" y="-1012"/>
                    <a:pt x="95944" y="-1012"/>
                  </a:cubicBezTo>
                  <a:close/>
                </a:path>
              </a:pathLst>
            </a:custGeom>
            <a:solidFill>
              <a:srgbClr val="BABABA"/>
            </a:solidFill>
            <a:ln w="4659" cap="flat">
              <a:noFill/>
              <a:prstDash val="solid"/>
              <a:miter/>
            </a:ln>
          </p:spPr>
          <p:txBody>
            <a:bodyPr rtlCol="0" anchor="ctr"/>
            <a:lstStyle/>
            <a:p>
              <a:endParaRPr lang="en-US"/>
            </a:p>
          </p:txBody>
        </p:sp>
      </p:grpSp>
      <p:sp>
        <p:nvSpPr>
          <p:cNvPr id="31" name="Freeform: Shape 30">
            <a:extLst>
              <a:ext uri="{FF2B5EF4-FFF2-40B4-BE49-F238E27FC236}">
                <a16:creationId xmlns:a16="http://schemas.microsoft.com/office/drawing/2014/main" id="{C865DA46-0E05-6520-33B2-0352CBD48635}"/>
              </a:ext>
            </a:extLst>
          </p:cNvPr>
          <p:cNvSpPr/>
          <p:nvPr userDrawn="1"/>
        </p:nvSpPr>
        <p:spPr>
          <a:xfrm>
            <a:off x="5191218" y="2482907"/>
            <a:ext cx="109033" cy="18172"/>
          </a:xfrm>
          <a:custGeom>
            <a:avLst/>
            <a:gdLst>
              <a:gd name="connsiteX0" fmla="*/ 0 w 1402079"/>
              <a:gd name="connsiteY0" fmla="*/ 0 h 233679"/>
              <a:gd name="connsiteX1" fmla="*/ 20320 w 1402079"/>
              <a:gd name="connsiteY1" fmla="*/ 233680 h 233679"/>
              <a:gd name="connsiteX2" fmla="*/ 1381760 w 1402079"/>
              <a:gd name="connsiteY2" fmla="*/ 233680 h 233679"/>
              <a:gd name="connsiteX3" fmla="*/ 1402080 w 1402079"/>
              <a:gd name="connsiteY3" fmla="*/ 0 h 233679"/>
            </a:gdLst>
            <a:ahLst/>
            <a:cxnLst>
              <a:cxn ang="0">
                <a:pos x="connsiteX0" y="connsiteY0"/>
              </a:cxn>
              <a:cxn ang="0">
                <a:pos x="connsiteX1" y="connsiteY1"/>
              </a:cxn>
              <a:cxn ang="0">
                <a:pos x="connsiteX2" y="connsiteY2"/>
              </a:cxn>
              <a:cxn ang="0">
                <a:pos x="connsiteX3" y="connsiteY3"/>
              </a:cxn>
            </a:cxnLst>
            <a:rect l="l" t="t" r="r" b="b"/>
            <a:pathLst>
              <a:path w="1402079" h="233679">
                <a:moveTo>
                  <a:pt x="0" y="0"/>
                </a:moveTo>
                <a:cubicBezTo>
                  <a:pt x="10160" y="81280"/>
                  <a:pt x="20320" y="152400"/>
                  <a:pt x="20320" y="233680"/>
                </a:cubicBezTo>
                <a:lnTo>
                  <a:pt x="1381760" y="233680"/>
                </a:lnTo>
                <a:cubicBezTo>
                  <a:pt x="1381760" y="152400"/>
                  <a:pt x="1391920" y="71120"/>
                  <a:pt x="1402080" y="0"/>
                </a:cubicBezTo>
                <a:close/>
              </a:path>
            </a:pathLst>
          </a:custGeom>
          <a:solidFill>
            <a:schemeClr val="bg1">
              <a:lumMod val="65000"/>
            </a:schemeClr>
          </a:solidFill>
          <a:ln w="101600"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BF56CAE-AC56-0171-8943-02E4354E3388}"/>
              </a:ext>
            </a:extLst>
          </p:cNvPr>
          <p:cNvSpPr/>
          <p:nvPr userDrawn="1"/>
        </p:nvSpPr>
        <p:spPr>
          <a:xfrm>
            <a:off x="5192799" y="2516880"/>
            <a:ext cx="105872" cy="71109"/>
          </a:xfrm>
          <a:custGeom>
            <a:avLst/>
            <a:gdLst>
              <a:gd name="connsiteX0" fmla="*/ 0 w 1361440"/>
              <a:gd name="connsiteY0" fmla="*/ 0 h 914400"/>
              <a:gd name="connsiteX1" fmla="*/ 0 w 1361440"/>
              <a:gd name="connsiteY1" fmla="*/ 355600 h 914400"/>
              <a:gd name="connsiteX2" fmla="*/ 101600 w 1361440"/>
              <a:gd name="connsiteY2" fmla="*/ 457200 h 914400"/>
              <a:gd name="connsiteX3" fmla="*/ 132080 w 1361440"/>
              <a:gd name="connsiteY3" fmla="*/ 457200 h 914400"/>
              <a:gd name="connsiteX4" fmla="*/ 680720 w 1361440"/>
              <a:gd name="connsiteY4" fmla="*/ 914400 h 914400"/>
              <a:gd name="connsiteX5" fmla="*/ 1229360 w 1361440"/>
              <a:gd name="connsiteY5" fmla="*/ 457200 h 914400"/>
              <a:gd name="connsiteX6" fmla="*/ 1259840 w 1361440"/>
              <a:gd name="connsiteY6" fmla="*/ 457200 h 914400"/>
              <a:gd name="connsiteX7" fmla="*/ 1361440 w 1361440"/>
              <a:gd name="connsiteY7" fmla="*/ 355600 h 914400"/>
              <a:gd name="connsiteX8" fmla="*/ 1361440 w 1361440"/>
              <a:gd name="connsiteY8" fmla="*/ 0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1440" h="914400">
                <a:moveTo>
                  <a:pt x="0" y="0"/>
                </a:moveTo>
                <a:lnTo>
                  <a:pt x="0" y="355600"/>
                </a:lnTo>
                <a:cubicBezTo>
                  <a:pt x="0" y="416560"/>
                  <a:pt x="40640" y="457200"/>
                  <a:pt x="101600" y="457200"/>
                </a:cubicBezTo>
                <a:lnTo>
                  <a:pt x="132080" y="457200"/>
                </a:lnTo>
                <a:cubicBezTo>
                  <a:pt x="182880" y="711200"/>
                  <a:pt x="416560" y="914400"/>
                  <a:pt x="680720" y="914400"/>
                </a:cubicBezTo>
                <a:cubicBezTo>
                  <a:pt x="955040" y="914400"/>
                  <a:pt x="1178560" y="721360"/>
                  <a:pt x="1229360" y="457200"/>
                </a:cubicBezTo>
                <a:lnTo>
                  <a:pt x="1259840" y="457200"/>
                </a:lnTo>
                <a:cubicBezTo>
                  <a:pt x="1320800" y="457200"/>
                  <a:pt x="1361440" y="416560"/>
                  <a:pt x="1361440" y="355600"/>
                </a:cubicBezTo>
                <a:lnTo>
                  <a:pt x="1361440" y="0"/>
                </a:lnTo>
                <a:close/>
              </a:path>
            </a:pathLst>
          </a:custGeom>
          <a:solidFill>
            <a:schemeClr val="bg1">
              <a:lumMod val="65000"/>
            </a:schemeClr>
          </a:solidFill>
          <a:ln w="101600"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89CCC58-1485-6002-4C19-A251C37F512D}"/>
              </a:ext>
            </a:extLst>
          </p:cNvPr>
          <p:cNvSpPr/>
          <p:nvPr userDrawn="1"/>
        </p:nvSpPr>
        <p:spPr>
          <a:xfrm>
            <a:off x="5129784" y="2216511"/>
            <a:ext cx="232094" cy="249804"/>
          </a:xfrm>
          <a:custGeom>
            <a:avLst/>
            <a:gdLst>
              <a:gd name="connsiteX0" fmla="*/ 1409761 w 2984560"/>
              <a:gd name="connsiteY0" fmla="*/ 1730 h 3212289"/>
              <a:gd name="connsiteX1" fmla="*/ 7681 w 2984560"/>
              <a:gd name="connsiteY1" fmla="*/ 1332690 h 3212289"/>
              <a:gd name="connsiteX2" fmla="*/ 342961 w 2984560"/>
              <a:gd name="connsiteY2" fmla="*/ 2440130 h 3212289"/>
              <a:gd name="connsiteX3" fmla="*/ 749361 w 2984560"/>
              <a:gd name="connsiteY3" fmla="*/ 3212290 h 3212289"/>
              <a:gd name="connsiteX4" fmla="*/ 2232721 w 2984560"/>
              <a:gd name="connsiteY4" fmla="*/ 3212290 h 3212289"/>
              <a:gd name="connsiteX5" fmla="*/ 2639121 w 2984560"/>
              <a:gd name="connsiteY5" fmla="*/ 2429970 h 3212289"/>
              <a:gd name="connsiteX6" fmla="*/ 2984561 w 2984560"/>
              <a:gd name="connsiteY6" fmla="*/ 1485090 h 3212289"/>
              <a:gd name="connsiteX7" fmla="*/ 1409761 w 2984560"/>
              <a:gd name="connsiteY7" fmla="*/ 1730 h 3212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84560" h="3212289">
                <a:moveTo>
                  <a:pt x="1409761" y="1730"/>
                </a:moveTo>
                <a:cubicBezTo>
                  <a:pt x="688401" y="42370"/>
                  <a:pt x="88961" y="611330"/>
                  <a:pt x="7681" y="1332690"/>
                </a:cubicBezTo>
                <a:cubicBezTo>
                  <a:pt x="-32959" y="1739090"/>
                  <a:pt x="88961" y="2135330"/>
                  <a:pt x="342961" y="2440130"/>
                </a:cubicBezTo>
                <a:cubicBezTo>
                  <a:pt x="536001" y="2673810"/>
                  <a:pt x="678241" y="2937970"/>
                  <a:pt x="749361" y="3212290"/>
                </a:cubicBezTo>
                <a:lnTo>
                  <a:pt x="2232721" y="3212290"/>
                </a:lnTo>
                <a:cubicBezTo>
                  <a:pt x="2303841" y="2937970"/>
                  <a:pt x="2446081" y="2663650"/>
                  <a:pt x="2639121" y="2429970"/>
                </a:cubicBezTo>
                <a:cubicBezTo>
                  <a:pt x="2862641" y="2165810"/>
                  <a:pt x="2984561" y="1830530"/>
                  <a:pt x="2984561" y="1485090"/>
                </a:cubicBezTo>
                <a:cubicBezTo>
                  <a:pt x="2984561" y="641810"/>
                  <a:pt x="2263201" y="-38910"/>
                  <a:pt x="1409761" y="1730"/>
                </a:cubicBezTo>
                <a:close/>
              </a:path>
            </a:pathLst>
          </a:custGeom>
          <a:solidFill>
            <a:srgbClr val="222043"/>
          </a:solidFill>
          <a:ln w="101600" cap="flat">
            <a:noFill/>
            <a:prstDash val="solid"/>
            <a:miter/>
          </a:ln>
        </p:spPr>
        <p:txBody>
          <a:bodyPr rtlCol="0" anchor="ctr"/>
          <a:lstStyle/>
          <a:p>
            <a:endParaRPr lang="en-US"/>
          </a:p>
        </p:txBody>
      </p:sp>
      <p:sp>
        <p:nvSpPr>
          <p:cNvPr id="34" name="Picture Placeholder 71">
            <a:extLst>
              <a:ext uri="{FF2B5EF4-FFF2-40B4-BE49-F238E27FC236}">
                <a16:creationId xmlns:a16="http://schemas.microsoft.com/office/drawing/2014/main" id="{8E8E9E01-1C51-882B-9946-59A8D8C398B8}"/>
              </a:ext>
            </a:extLst>
          </p:cNvPr>
          <p:cNvSpPr>
            <a:spLocks noGrp="1"/>
          </p:cNvSpPr>
          <p:nvPr>
            <p:ph type="pic" sz="quarter" idx="29" hasCustomPrompt="1"/>
          </p:nvPr>
        </p:nvSpPr>
        <p:spPr>
          <a:xfrm>
            <a:off x="4978397" y="428624"/>
            <a:ext cx="6786880" cy="1609132"/>
          </a:xfrm>
          <a:custGeom>
            <a:avLst/>
            <a:gdLst>
              <a:gd name="connsiteX0" fmla="*/ 0 w 6786880"/>
              <a:gd name="connsiteY0" fmla="*/ 0 h 1609132"/>
              <a:gd name="connsiteX1" fmla="*/ 6664681 w 6786880"/>
              <a:gd name="connsiteY1" fmla="*/ 0 h 1609132"/>
              <a:gd name="connsiteX2" fmla="*/ 6786880 w 6786880"/>
              <a:gd name="connsiteY2" fmla="*/ 122199 h 1609132"/>
              <a:gd name="connsiteX3" fmla="*/ 6786880 w 6786880"/>
              <a:gd name="connsiteY3" fmla="*/ 312388 h 1609132"/>
              <a:gd name="connsiteX4" fmla="*/ 6786880 w 6786880"/>
              <a:gd name="connsiteY4" fmla="*/ 1418943 h 1609132"/>
              <a:gd name="connsiteX5" fmla="*/ 6786880 w 6786880"/>
              <a:gd name="connsiteY5" fmla="*/ 1609132 h 1609132"/>
              <a:gd name="connsiteX6" fmla="*/ 0 w 6786880"/>
              <a:gd name="connsiteY6" fmla="*/ 1609132 h 1609132"/>
              <a:gd name="connsiteX7" fmla="*/ 0 w 6786880"/>
              <a:gd name="connsiteY7" fmla="*/ 1418943 h 1609132"/>
              <a:gd name="connsiteX8" fmla="*/ 0 w 6786880"/>
              <a:gd name="connsiteY8" fmla="*/ 190189 h 1609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6880" h="1609132">
                <a:moveTo>
                  <a:pt x="0" y="0"/>
                </a:moveTo>
                <a:lnTo>
                  <a:pt x="6664681" y="0"/>
                </a:lnTo>
                <a:cubicBezTo>
                  <a:pt x="6732170" y="0"/>
                  <a:pt x="6786880" y="54710"/>
                  <a:pt x="6786880" y="122199"/>
                </a:cubicBezTo>
                <a:lnTo>
                  <a:pt x="6786880" y="312388"/>
                </a:lnTo>
                <a:lnTo>
                  <a:pt x="6786880" y="1418943"/>
                </a:lnTo>
                <a:lnTo>
                  <a:pt x="6786880" y="1609132"/>
                </a:lnTo>
                <a:lnTo>
                  <a:pt x="0" y="1609132"/>
                </a:lnTo>
                <a:lnTo>
                  <a:pt x="0" y="1418943"/>
                </a:lnTo>
                <a:lnTo>
                  <a:pt x="0" y="190189"/>
                </a:lnTo>
                <a:close/>
              </a:path>
            </a:pathLst>
          </a:custGeom>
          <a:solidFill>
            <a:schemeClr val="bg1">
              <a:lumMod val="95000"/>
            </a:schemeClr>
          </a:solidFill>
        </p:spPr>
        <p:txBody>
          <a:bodyPr wrap="square" anchor="ctr">
            <a:noAutofit/>
          </a:bodyPr>
          <a:lstStyle>
            <a:lvl1pPr marL="0" indent="0" algn="ctr">
              <a:buNone/>
              <a:defRPr>
                <a:solidFill>
                  <a:schemeClr val="tx1"/>
                </a:solidFill>
                <a:latin typeface="+mj-lt"/>
              </a:defRPr>
            </a:lvl1pPr>
          </a:lstStyle>
          <a:p>
            <a:r>
              <a:rPr lang="en-US"/>
              <a:t>Image</a:t>
            </a:r>
          </a:p>
        </p:txBody>
      </p:sp>
    </p:spTree>
    <p:extLst>
      <p:ext uri="{BB962C8B-B14F-4D97-AF65-F5344CB8AC3E}">
        <p14:creationId xmlns:p14="http://schemas.microsoft.com/office/powerpoint/2010/main" val="670720979"/>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Customer story - solution (no stats)">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BD4CED6-700C-4DD5-213E-A31A9143B0C6}"/>
              </a:ext>
            </a:extLst>
          </p:cNvPr>
          <p:cNvSpPr/>
          <p:nvPr userDrawn="1"/>
        </p:nvSpPr>
        <p:spPr bwMode="auto">
          <a:xfrm>
            <a:off x="-1" y="3984702"/>
            <a:ext cx="3139024" cy="2873298"/>
          </a:xfrm>
          <a:custGeom>
            <a:avLst/>
            <a:gdLst>
              <a:gd name="connsiteX0" fmla="*/ 0 w 3139024"/>
              <a:gd name="connsiteY0" fmla="*/ 0 h 2873298"/>
              <a:gd name="connsiteX1" fmla="*/ 119063 w 3139024"/>
              <a:gd name="connsiteY1" fmla="*/ 0 h 2873298"/>
              <a:gd name="connsiteX2" fmla="*/ 228603 w 3139024"/>
              <a:gd name="connsiteY2" fmla="*/ 109540 h 2873298"/>
              <a:gd name="connsiteX3" fmla="*/ 228603 w 3139024"/>
              <a:gd name="connsiteY3" fmla="*/ 1142892 h 2873298"/>
              <a:gd name="connsiteX4" fmla="*/ 228604 w 3139024"/>
              <a:gd name="connsiteY4" fmla="*/ 1142892 h 2873298"/>
              <a:gd name="connsiteX5" fmla="*/ 228604 w 3139024"/>
              <a:gd name="connsiteY5" fmla="*/ 2296215 h 2873298"/>
              <a:gd name="connsiteX6" fmla="*/ 397337 w 3139024"/>
              <a:gd name="connsiteY6" fmla="*/ 2503243 h 2873298"/>
              <a:gd name="connsiteX7" fmla="*/ 439916 w 3139024"/>
              <a:gd name="connsiteY7" fmla="*/ 2507536 h 2873298"/>
              <a:gd name="connsiteX8" fmla="*/ 2781386 w 3139024"/>
              <a:gd name="connsiteY8" fmla="*/ 2507536 h 2873298"/>
              <a:gd name="connsiteX9" fmla="*/ 2960205 w 3139024"/>
              <a:gd name="connsiteY9" fmla="*/ 2507536 h 2873298"/>
              <a:gd name="connsiteX10" fmla="*/ 3039965 w 3139024"/>
              <a:gd name="connsiteY10" fmla="*/ 2507536 h 2873298"/>
              <a:gd name="connsiteX11" fmla="*/ 3139024 w 3139024"/>
              <a:gd name="connsiteY11" fmla="*/ 2606595 h 2873298"/>
              <a:gd name="connsiteX12" fmla="*/ 3139024 w 3139024"/>
              <a:gd name="connsiteY12" fmla="*/ 2873297 h 2873298"/>
              <a:gd name="connsiteX13" fmla="*/ 3039238 w 3139024"/>
              <a:gd name="connsiteY13" fmla="*/ 2873297 h 2873298"/>
              <a:gd name="connsiteX14" fmla="*/ 3039238 w 3139024"/>
              <a:gd name="connsiteY14" fmla="*/ 2873298 h 2873298"/>
              <a:gd name="connsiteX15" fmla="*/ 2960205 w 3139024"/>
              <a:gd name="connsiteY15" fmla="*/ 2873298 h 2873298"/>
              <a:gd name="connsiteX16" fmla="*/ 2781386 w 3139024"/>
              <a:gd name="connsiteY16" fmla="*/ 2873298 h 2873298"/>
              <a:gd name="connsiteX17" fmla="*/ 1 w 3139024"/>
              <a:gd name="connsiteY17" fmla="*/ 2873298 h 2873298"/>
              <a:gd name="connsiteX18" fmla="*/ 1 w 3139024"/>
              <a:gd name="connsiteY18" fmla="*/ 2285784 h 2873298"/>
              <a:gd name="connsiteX19" fmla="*/ 0 w 3139024"/>
              <a:gd name="connsiteY19" fmla="*/ 2285784 h 287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39024" h="2873298">
                <a:moveTo>
                  <a:pt x="0" y="0"/>
                </a:moveTo>
                <a:lnTo>
                  <a:pt x="119063" y="0"/>
                </a:lnTo>
                <a:cubicBezTo>
                  <a:pt x="179560" y="0"/>
                  <a:pt x="228603" y="49043"/>
                  <a:pt x="228603" y="109540"/>
                </a:cubicBezTo>
                <a:lnTo>
                  <a:pt x="228603" y="1142892"/>
                </a:lnTo>
                <a:lnTo>
                  <a:pt x="228604" y="1142892"/>
                </a:lnTo>
                <a:lnTo>
                  <a:pt x="228604" y="2296215"/>
                </a:lnTo>
                <a:cubicBezTo>
                  <a:pt x="228604" y="2398336"/>
                  <a:pt x="301041" y="2483538"/>
                  <a:pt x="397337" y="2503243"/>
                </a:cubicBezTo>
                <a:lnTo>
                  <a:pt x="439916" y="2507536"/>
                </a:lnTo>
                <a:lnTo>
                  <a:pt x="2781386" y="2507536"/>
                </a:lnTo>
                <a:lnTo>
                  <a:pt x="2960205" y="2507536"/>
                </a:lnTo>
                <a:lnTo>
                  <a:pt x="3039965" y="2507536"/>
                </a:lnTo>
                <a:cubicBezTo>
                  <a:pt x="3094674" y="2507536"/>
                  <a:pt x="3139024" y="2551886"/>
                  <a:pt x="3139024" y="2606595"/>
                </a:cubicBezTo>
                <a:lnTo>
                  <a:pt x="3139024" y="2873297"/>
                </a:lnTo>
                <a:lnTo>
                  <a:pt x="3039238" y="2873297"/>
                </a:lnTo>
                <a:lnTo>
                  <a:pt x="3039238" y="2873298"/>
                </a:lnTo>
                <a:lnTo>
                  <a:pt x="2960205" y="2873298"/>
                </a:lnTo>
                <a:lnTo>
                  <a:pt x="2781386" y="2873298"/>
                </a:lnTo>
                <a:lnTo>
                  <a:pt x="1" y="2873298"/>
                </a:lnTo>
                <a:lnTo>
                  <a:pt x="1" y="2285784"/>
                </a:lnTo>
                <a:lnTo>
                  <a:pt x="0" y="2285784"/>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solidFill>
                <a:srgbClr val="FFFFFF"/>
              </a:solidFill>
              <a:ea typeface="Segoe UI" pitchFamily="34" charset="0"/>
              <a:cs typeface="Segoe UI" pitchFamily="34" charset="0"/>
            </a:endParaRPr>
          </a:p>
        </p:txBody>
      </p:sp>
      <p:sp>
        <p:nvSpPr>
          <p:cNvPr id="4" name="Rectangle: Rounded Corners 3">
            <a:extLst>
              <a:ext uri="{FF2B5EF4-FFF2-40B4-BE49-F238E27FC236}">
                <a16:creationId xmlns:a16="http://schemas.microsoft.com/office/drawing/2014/main" id="{3DC69A49-743E-FF27-9F8B-EDDD39668AB9}"/>
              </a:ext>
            </a:extLst>
          </p:cNvPr>
          <p:cNvSpPr/>
          <p:nvPr userDrawn="1"/>
        </p:nvSpPr>
        <p:spPr bwMode="auto">
          <a:xfrm>
            <a:off x="293689" y="292101"/>
            <a:ext cx="11604624" cy="6114910"/>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965321C1-AFA4-2450-0735-00358D9F64B0}"/>
              </a:ext>
            </a:extLst>
          </p:cNvPr>
          <p:cNvSpPr/>
          <p:nvPr userDrawn="1"/>
        </p:nvSpPr>
        <p:spPr bwMode="auto">
          <a:xfrm>
            <a:off x="426720" y="428625"/>
            <a:ext cx="4392929" cy="5841862"/>
          </a:xfrm>
          <a:prstGeom prst="roundRect">
            <a:avLst>
              <a:gd name="adj" fmla="val 2323"/>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8" name="TextBox 7">
            <a:extLst>
              <a:ext uri="{FF2B5EF4-FFF2-40B4-BE49-F238E27FC236}">
                <a16:creationId xmlns:a16="http://schemas.microsoft.com/office/drawing/2014/main" id="{7A83C07F-4FCA-C21E-0394-35A78AB8D4EE}"/>
              </a:ext>
            </a:extLst>
          </p:cNvPr>
          <p:cNvSpPr txBox="1"/>
          <p:nvPr userDrawn="1"/>
        </p:nvSpPr>
        <p:spPr>
          <a:xfrm>
            <a:off x="5644830" y="2247167"/>
            <a:ext cx="2662850"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5" normalizeH="0" baseline="0" noProof="0">
                <a:ln>
                  <a:noFill/>
                </a:ln>
                <a:solidFill>
                  <a:schemeClr val="bg2"/>
                </a:solidFill>
                <a:effectLst/>
                <a:uLnTx/>
                <a:uFillTx/>
                <a:latin typeface="Segoe UI Semibold"/>
                <a:ea typeface="+mn-ea"/>
                <a:cs typeface="Segoe UI Semibold"/>
              </a:rPr>
              <a:t>Current Solution</a:t>
            </a:r>
            <a:endParaRPr kumimoji="0" lang="en-US" sz="2000" b="0" i="0" u="none" strike="noStrike" kern="1200" cap="none" spc="0" normalizeH="0" baseline="0" noProof="0">
              <a:ln>
                <a:noFill/>
              </a:ln>
              <a:solidFill>
                <a:schemeClr val="bg2"/>
              </a:solidFill>
              <a:effectLst/>
              <a:uLnTx/>
              <a:uFillTx/>
              <a:latin typeface="Segoe UI Semibold"/>
              <a:ea typeface="+mn-ea"/>
              <a:cs typeface="+mn-cs"/>
            </a:endParaRPr>
          </a:p>
        </p:txBody>
      </p:sp>
      <p:cxnSp>
        <p:nvCxnSpPr>
          <p:cNvPr id="9" name="Straight Connector 8">
            <a:extLst>
              <a:ext uri="{FF2B5EF4-FFF2-40B4-BE49-F238E27FC236}">
                <a16:creationId xmlns:a16="http://schemas.microsoft.com/office/drawing/2014/main" id="{47CA7772-C21D-7441-6853-E76F3BBBFC06}"/>
              </a:ext>
            </a:extLst>
          </p:cNvPr>
          <p:cNvCxnSpPr>
            <a:cxnSpLocks/>
          </p:cNvCxnSpPr>
          <p:nvPr userDrawn="1"/>
        </p:nvCxnSpPr>
        <p:spPr>
          <a:xfrm flipV="1">
            <a:off x="4978399" y="2767452"/>
            <a:ext cx="3329281" cy="0"/>
          </a:xfrm>
          <a:prstGeom prst="line">
            <a:avLst/>
          </a:prstGeom>
          <a:ln w="25400">
            <a:solidFill>
              <a:schemeClr val="bg1">
                <a:lumMod val="85000"/>
              </a:schemeClr>
            </a:solidFill>
            <a:headEnd type="none" w="lg" len="med"/>
            <a:tailEnd type="arrow" w="lg" len="med"/>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AB3FFE7E-5236-B500-94E6-09200B2658DD}"/>
              </a:ext>
            </a:extLst>
          </p:cNvPr>
          <p:cNvSpPr txBox="1"/>
          <p:nvPr userDrawn="1"/>
        </p:nvSpPr>
        <p:spPr>
          <a:xfrm>
            <a:off x="9102428" y="2247167"/>
            <a:ext cx="2662850" cy="307777"/>
          </a:xfrm>
          <a:prstGeom prst="rect">
            <a:avLst/>
          </a:prstGeom>
          <a:noFill/>
        </p:spPr>
        <p:txBody>
          <a:bodyPr wrap="square" lIns="0" tIns="0" rIns="0" bIns="0" rtlCol="0">
            <a:spAutoFit/>
          </a:bodyPr>
          <a:lstStyle/>
          <a:p>
            <a:pPr>
              <a:defRPr/>
            </a:pPr>
            <a:r>
              <a:rPr lang="en-US" sz="2000" b="1" spc="-5">
                <a:solidFill>
                  <a:schemeClr val="bg2"/>
                </a:solidFill>
                <a:latin typeface="Segoe UI Semibold"/>
                <a:cs typeface="Segoe UI Semibold"/>
              </a:rPr>
              <a:t>Looking Ahead</a:t>
            </a:r>
          </a:p>
        </p:txBody>
      </p:sp>
      <p:cxnSp>
        <p:nvCxnSpPr>
          <p:cNvPr id="11" name="Straight Connector 10">
            <a:extLst>
              <a:ext uri="{FF2B5EF4-FFF2-40B4-BE49-F238E27FC236}">
                <a16:creationId xmlns:a16="http://schemas.microsoft.com/office/drawing/2014/main" id="{734C641C-8B2D-F9F1-A580-49DAB1C43C50}"/>
              </a:ext>
            </a:extLst>
          </p:cNvPr>
          <p:cNvCxnSpPr>
            <a:cxnSpLocks/>
          </p:cNvCxnSpPr>
          <p:nvPr userDrawn="1"/>
        </p:nvCxnSpPr>
        <p:spPr>
          <a:xfrm flipV="1">
            <a:off x="8435997" y="2767452"/>
            <a:ext cx="3329281" cy="0"/>
          </a:xfrm>
          <a:prstGeom prst="line">
            <a:avLst/>
          </a:prstGeom>
          <a:ln w="2540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Freeform: Shape 58">
            <a:extLst>
              <a:ext uri="{FF2B5EF4-FFF2-40B4-BE49-F238E27FC236}">
                <a16:creationId xmlns:a16="http://schemas.microsoft.com/office/drawing/2014/main" id="{CE867CDD-8FF7-35CF-2869-8A2134058FE2}"/>
              </a:ext>
            </a:extLst>
          </p:cNvPr>
          <p:cNvSpPr/>
          <p:nvPr userDrawn="1"/>
        </p:nvSpPr>
        <p:spPr>
          <a:xfrm flipH="1">
            <a:off x="4978399" y="2139884"/>
            <a:ext cx="526688" cy="522344"/>
          </a:xfrm>
          <a:prstGeom prst="ellipse">
            <a:avLst/>
          </a:prstGeom>
          <a:solidFill>
            <a:schemeClr val="bg1">
              <a:lumMod val="95000"/>
            </a:schemeClr>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58">
            <a:extLst>
              <a:ext uri="{FF2B5EF4-FFF2-40B4-BE49-F238E27FC236}">
                <a16:creationId xmlns:a16="http://schemas.microsoft.com/office/drawing/2014/main" id="{28E9490E-518C-3453-EF6E-83DEFB2167F3}"/>
              </a:ext>
            </a:extLst>
          </p:cNvPr>
          <p:cNvSpPr/>
          <p:nvPr userDrawn="1"/>
        </p:nvSpPr>
        <p:spPr>
          <a:xfrm flipH="1">
            <a:off x="8435997" y="2139884"/>
            <a:ext cx="526688" cy="522344"/>
          </a:xfrm>
          <a:prstGeom prst="ellipse">
            <a:avLst/>
          </a:prstGeom>
          <a:solidFill>
            <a:schemeClr val="bg1">
              <a:lumMod val="95000"/>
            </a:schemeClr>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Title 1">
            <a:extLst>
              <a:ext uri="{FF2B5EF4-FFF2-40B4-BE49-F238E27FC236}">
                <a16:creationId xmlns:a16="http://schemas.microsoft.com/office/drawing/2014/main" id="{7764E4C4-69CF-276C-A76F-FA2F1940B9BC}"/>
              </a:ext>
            </a:extLst>
          </p:cNvPr>
          <p:cNvSpPr>
            <a:spLocks noGrp="1"/>
          </p:cNvSpPr>
          <p:nvPr>
            <p:ph type="title"/>
          </p:nvPr>
        </p:nvSpPr>
        <p:spPr>
          <a:xfrm>
            <a:off x="588263" y="1358431"/>
            <a:ext cx="4064699" cy="430887"/>
          </a:xfrm>
        </p:spPr>
        <p:txBody>
          <a:bodyPr/>
          <a:lstStyle>
            <a:lvl1pPr marL="0" algn="l" defTabSz="932742" rtl="0" eaLnBrk="1" latinLnBrk="0" hangingPunct="1">
              <a:lnSpc>
                <a:spcPct val="100000"/>
              </a:lnSpc>
              <a:spcBef>
                <a:spcPct val="0"/>
              </a:spcBef>
              <a:buNone/>
              <a:defRPr lang="en-US" sz="2800" b="0" kern="1200" cap="none" spc="-50" baseline="0" dirty="0">
                <a:ln w="3175">
                  <a:noFill/>
                </a:ln>
                <a:solidFill>
                  <a:schemeClr val="tx1"/>
                </a:solidFill>
                <a:effectLst/>
                <a:latin typeface="+mj-lt"/>
                <a:ea typeface="+mn-ea"/>
                <a:cs typeface="Segoe UI" pitchFamily="34" charset="0"/>
              </a:defRPr>
            </a:lvl1pPr>
          </a:lstStyle>
          <a:p>
            <a:r>
              <a:rPr lang="en-US"/>
              <a:t>Click to edit Master title</a:t>
            </a:r>
          </a:p>
        </p:txBody>
      </p:sp>
      <p:sp>
        <p:nvSpPr>
          <p:cNvPr id="17" name="Text Placeholder 42">
            <a:extLst>
              <a:ext uri="{FF2B5EF4-FFF2-40B4-BE49-F238E27FC236}">
                <a16:creationId xmlns:a16="http://schemas.microsoft.com/office/drawing/2014/main" id="{13F9CD75-87C9-E734-1E5F-9B0CE30EF457}"/>
              </a:ext>
            </a:extLst>
          </p:cNvPr>
          <p:cNvSpPr>
            <a:spLocks noGrp="1"/>
          </p:cNvSpPr>
          <p:nvPr>
            <p:ph type="body" sz="quarter" idx="18"/>
          </p:nvPr>
        </p:nvSpPr>
        <p:spPr>
          <a:xfrm>
            <a:off x="588263" y="1903420"/>
            <a:ext cx="4064698" cy="246221"/>
          </a:xfrm>
        </p:spPr>
        <p:txBody>
          <a:bodyPr>
            <a:spAutoFit/>
          </a:bodyPr>
          <a:lstStyle>
            <a:lvl1pPr marL="0" indent="0">
              <a:spcBef>
                <a:spcPts val="0"/>
              </a:spcBef>
              <a:buNone/>
              <a:defRPr sz="1600">
                <a:latin typeface="+mn-lt"/>
              </a:defRPr>
            </a:lvl1pPr>
          </a:lstStyle>
          <a:p>
            <a:pPr lvl="0"/>
            <a:r>
              <a:rPr lang="en-US"/>
              <a:t>Click to edit Master text styles</a:t>
            </a:r>
          </a:p>
        </p:txBody>
      </p:sp>
      <p:sp>
        <p:nvSpPr>
          <p:cNvPr id="24" name="Text Placeholder 42">
            <a:extLst>
              <a:ext uri="{FF2B5EF4-FFF2-40B4-BE49-F238E27FC236}">
                <a16:creationId xmlns:a16="http://schemas.microsoft.com/office/drawing/2014/main" id="{12D956B7-3401-68D7-E2CF-F76A1F32B7B6}"/>
              </a:ext>
            </a:extLst>
          </p:cNvPr>
          <p:cNvSpPr>
            <a:spLocks noGrp="1"/>
          </p:cNvSpPr>
          <p:nvPr>
            <p:ph type="body" sz="quarter" idx="25"/>
          </p:nvPr>
        </p:nvSpPr>
        <p:spPr>
          <a:xfrm>
            <a:off x="4978399" y="2872677"/>
            <a:ext cx="3329281" cy="246221"/>
          </a:xfrm>
        </p:spPr>
        <p:txBody>
          <a:bodyPr wrap="square">
            <a:spAutoFit/>
          </a:bodyPr>
          <a:lstStyle>
            <a:lvl1pPr marL="0" indent="0">
              <a:buNone/>
              <a:defRPr sz="1600">
                <a:solidFill>
                  <a:schemeClr val="tx1"/>
                </a:solidFill>
                <a:latin typeface="+mn-lt"/>
              </a:defRPr>
            </a:lvl1pPr>
          </a:lstStyle>
          <a:p>
            <a:pPr lvl="0"/>
            <a:r>
              <a:rPr lang="en-US"/>
              <a:t>Click to edit Master text styles</a:t>
            </a:r>
          </a:p>
        </p:txBody>
      </p:sp>
      <p:sp>
        <p:nvSpPr>
          <p:cNvPr id="25" name="Text Placeholder 42">
            <a:extLst>
              <a:ext uri="{FF2B5EF4-FFF2-40B4-BE49-F238E27FC236}">
                <a16:creationId xmlns:a16="http://schemas.microsoft.com/office/drawing/2014/main" id="{F4228D93-A8F9-CA26-B4DD-D193FE140660}"/>
              </a:ext>
            </a:extLst>
          </p:cNvPr>
          <p:cNvSpPr>
            <a:spLocks noGrp="1"/>
          </p:cNvSpPr>
          <p:nvPr>
            <p:ph type="body" sz="quarter" idx="26"/>
          </p:nvPr>
        </p:nvSpPr>
        <p:spPr>
          <a:xfrm>
            <a:off x="8435997" y="2872677"/>
            <a:ext cx="3329281" cy="246221"/>
          </a:xfrm>
        </p:spPr>
        <p:txBody>
          <a:bodyPr wrap="square">
            <a:spAutoFit/>
          </a:bodyPr>
          <a:lstStyle>
            <a:lvl1pPr marL="0" indent="0">
              <a:buNone/>
              <a:defRPr sz="1600">
                <a:solidFill>
                  <a:schemeClr val="tx1"/>
                </a:solidFill>
                <a:latin typeface="+mn-lt"/>
              </a:defRPr>
            </a:lvl1pPr>
          </a:lstStyle>
          <a:p>
            <a:pPr lvl="0"/>
            <a:r>
              <a:rPr lang="en-US"/>
              <a:t>Click to edit Master text styles</a:t>
            </a:r>
          </a:p>
        </p:txBody>
      </p:sp>
      <p:sp>
        <p:nvSpPr>
          <p:cNvPr id="26" name="Picture Placeholder 56">
            <a:extLst>
              <a:ext uri="{FF2B5EF4-FFF2-40B4-BE49-F238E27FC236}">
                <a16:creationId xmlns:a16="http://schemas.microsoft.com/office/drawing/2014/main" id="{51F96B87-9D57-E28B-1306-AD15F512061D}"/>
              </a:ext>
            </a:extLst>
          </p:cNvPr>
          <p:cNvSpPr>
            <a:spLocks noGrp="1"/>
          </p:cNvSpPr>
          <p:nvPr>
            <p:ph type="pic" sz="quarter" idx="16" hasCustomPrompt="1"/>
          </p:nvPr>
        </p:nvSpPr>
        <p:spPr>
          <a:xfrm>
            <a:off x="584198" y="530398"/>
            <a:ext cx="1492251" cy="750715"/>
          </a:xfrm>
          <a:prstGeom prst="rect">
            <a:avLst/>
          </a:prstGeom>
        </p:spPr>
        <p:txBody>
          <a:bodyPr anchor="ctr">
            <a:noAutofit/>
          </a:bodyPr>
          <a:lstStyle>
            <a:lvl1pPr marL="0" indent="0" algn="ctr">
              <a:buNone/>
              <a:defRPr sz="2000">
                <a:latin typeface="+mj-lt"/>
              </a:defRPr>
            </a:lvl1pPr>
          </a:lstStyle>
          <a:p>
            <a:r>
              <a:rPr lang="en-US"/>
              <a:t>Image</a:t>
            </a:r>
          </a:p>
        </p:txBody>
      </p:sp>
      <p:grpSp>
        <p:nvGrpSpPr>
          <p:cNvPr id="27" name="Picture Placeholder 815">
            <a:extLst>
              <a:ext uri="{FF2B5EF4-FFF2-40B4-BE49-F238E27FC236}">
                <a16:creationId xmlns:a16="http://schemas.microsoft.com/office/drawing/2014/main" id="{4B544683-5DBF-F12B-29A7-097FED6D6CDC}"/>
              </a:ext>
            </a:extLst>
          </p:cNvPr>
          <p:cNvGrpSpPr/>
          <p:nvPr userDrawn="1"/>
        </p:nvGrpSpPr>
        <p:grpSpPr>
          <a:xfrm>
            <a:off x="8526088" y="2231221"/>
            <a:ext cx="297629" cy="297627"/>
            <a:chOff x="5026092" y="2187685"/>
            <a:chExt cx="297629" cy="297627"/>
          </a:xfrm>
        </p:grpSpPr>
        <p:sp>
          <p:nvSpPr>
            <p:cNvPr id="28" name="Freeform: Shape 27">
              <a:extLst>
                <a:ext uri="{FF2B5EF4-FFF2-40B4-BE49-F238E27FC236}">
                  <a16:creationId xmlns:a16="http://schemas.microsoft.com/office/drawing/2014/main" id="{759DD4A6-97A0-0212-A792-07F21BAF724A}"/>
                </a:ext>
              </a:extLst>
            </p:cNvPr>
            <p:cNvSpPr/>
            <p:nvPr/>
          </p:nvSpPr>
          <p:spPr>
            <a:xfrm>
              <a:off x="5186783" y="2187685"/>
              <a:ext cx="195964" cy="195968"/>
            </a:xfrm>
            <a:custGeom>
              <a:avLst/>
              <a:gdLst>
                <a:gd name="connsiteX0" fmla="*/ 130622 w 195964"/>
                <a:gd name="connsiteY0" fmla="*/ -1012 h 195968"/>
                <a:gd name="connsiteX1" fmla="*/ 130747 w 195964"/>
                <a:gd name="connsiteY1" fmla="*/ -1012 h 195968"/>
                <a:gd name="connsiteX2" fmla="*/ 136689 w 195964"/>
                <a:gd name="connsiteY2" fmla="*/ 4906 h 195968"/>
                <a:gd name="connsiteX3" fmla="*/ 136689 w 195964"/>
                <a:gd name="connsiteY3" fmla="*/ 32106 h 195968"/>
                <a:gd name="connsiteX4" fmla="*/ 141396 w 195964"/>
                <a:gd name="connsiteY4" fmla="*/ 27403 h 195968"/>
                <a:gd name="connsiteX5" fmla="*/ 154455 w 195964"/>
                <a:gd name="connsiteY5" fmla="*/ 21994 h 195968"/>
                <a:gd name="connsiteX6" fmla="*/ 167534 w 195964"/>
                <a:gd name="connsiteY6" fmla="*/ 27403 h 195968"/>
                <a:gd name="connsiteX7" fmla="*/ 167494 w 195964"/>
                <a:gd name="connsiteY7" fmla="*/ 53466 h 195968"/>
                <a:gd name="connsiteX8" fmla="*/ 162779 w 195964"/>
                <a:gd name="connsiteY8" fmla="*/ 58208 h 195968"/>
                <a:gd name="connsiteX9" fmla="*/ 189948 w 195964"/>
                <a:gd name="connsiteY9" fmla="*/ 58208 h 195968"/>
                <a:gd name="connsiteX10" fmla="*/ 194118 w 195964"/>
                <a:gd name="connsiteY10" fmla="*/ 59933 h 195968"/>
                <a:gd name="connsiteX11" fmla="*/ 194142 w 195964"/>
                <a:gd name="connsiteY11" fmla="*/ 68281 h 195968"/>
                <a:gd name="connsiteX12" fmla="*/ 152723 w 195964"/>
                <a:gd name="connsiteY12" fmla="*/ 109707 h 195968"/>
                <a:gd name="connsiteX13" fmla="*/ 148525 w 195964"/>
                <a:gd name="connsiteY13" fmla="*/ 111432 h 195968"/>
                <a:gd name="connsiteX14" fmla="*/ 109520 w 195964"/>
                <a:gd name="connsiteY14" fmla="*/ 111432 h 195968"/>
                <a:gd name="connsiteX15" fmla="*/ 31374 w 195964"/>
                <a:gd name="connsiteY15" fmla="*/ 189543 h 195968"/>
                <a:gd name="connsiteX16" fmla="*/ 5271 w 195964"/>
                <a:gd name="connsiteY16" fmla="*/ 189582 h 195968"/>
                <a:gd name="connsiteX17" fmla="*/ 5271 w 195964"/>
                <a:gd name="connsiteY17" fmla="*/ 163480 h 195968"/>
                <a:gd name="connsiteX18" fmla="*/ 83430 w 195964"/>
                <a:gd name="connsiteY18" fmla="*/ 85330 h 195968"/>
                <a:gd name="connsiteX19" fmla="*/ 83430 w 195964"/>
                <a:gd name="connsiteY19" fmla="*/ 46372 h 195968"/>
                <a:gd name="connsiteX20" fmla="*/ 85178 w 195964"/>
                <a:gd name="connsiteY20" fmla="*/ 42178 h 195968"/>
                <a:gd name="connsiteX21" fmla="*/ 126597 w 195964"/>
                <a:gd name="connsiteY21" fmla="*/ 752 h 195968"/>
                <a:gd name="connsiteX22" fmla="*/ 130618 w 195964"/>
                <a:gd name="connsiteY22" fmla="*/ -973 h 195968"/>
                <a:gd name="connsiteX23" fmla="*/ 130622 w 195964"/>
                <a:gd name="connsiteY23" fmla="*/ -1012 h 195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964" h="195968">
                  <a:moveTo>
                    <a:pt x="130622" y="-1012"/>
                  </a:moveTo>
                  <a:cubicBezTo>
                    <a:pt x="130665" y="-1012"/>
                    <a:pt x="130708" y="-1012"/>
                    <a:pt x="130747" y="-1012"/>
                  </a:cubicBezTo>
                  <a:cubicBezTo>
                    <a:pt x="134016" y="-1012"/>
                    <a:pt x="136677" y="1653"/>
                    <a:pt x="136689" y="4906"/>
                  </a:cubicBezTo>
                  <a:lnTo>
                    <a:pt x="136689" y="32106"/>
                  </a:lnTo>
                  <a:lnTo>
                    <a:pt x="141396" y="27403"/>
                  </a:lnTo>
                  <a:cubicBezTo>
                    <a:pt x="144974" y="23797"/>
                    <a:pt x="149713" y="21994"/>
                    <a:pt x="154455" y="21994"/>
                  </a:cubicBezTo>
                  <a:cubicBezTo>
                    <a:pt x="159201" y="21994"/>
                    <a:pt x="163951" y="23797"/>
                    <a:pt x="167534" y="27403"/>
                  </a:cubicBezTo>
                  <a:cubicBezTo>
                    <a:pt x="174694" y="34575"/>
                    <a:pt x="174663" y="46333"/>
                    <a:pt x="167494" y="53466"/>
                  </a:cubicBezTo>
                  <a:lnTo>
                    <a:pt x="162779" y="58208"/>
                  </a:lnTo>
                  <a:lnTo>
                    <a:pt x="189948" y="58208"/>
                  </a:lnTo>
                  <a:cubicBezTo>
                    <a:pt x="191508" y="58208"/>
                    <a:pt x="193009" y="58835"/>
                    <a:pt x="194118" y="59933"/>
                  </a:cubicBezTo>
                  <a:cubicBezTo>
                    <a:pt x="196434" y="62206"/>
                    <a:pt x="196446" y="65969"/>
                    <a:pt x="194142" y="68281"/>
                  </a:cubicBezTo>
                  <a:lnTo>
                    <a:pt x="152723" y="109707"/>
                  </a:lnTo>
                  <a:cubicBezTo>
                    <a:pt x="151610" y="110805"/>
                    <a:pt x="150101" y="111432"/>
                    <a:pt x="148525" y="111432"/>
                  </a:cubicBezTo>
                  <a:lnTo>
                    <a:pt x="109520" y="111432"/>
                  </a:lnTo>
                  <a:lnTo>
                    <a:pt x="31374" y="189543"/>
                  </a:lnTo>
                  <a:cubicBezTo>
                    <a:pt x="24209" y="196716"/>
                    <a:pt x="12436" y="196794"/>
                    <a:pt x="5271" y="189582"/>
                  </a:cubicBezTo>
                  <a:cubicBezTo>
                    <a:pt x="-1893" y="182449"/>
                    <a:pt x="-1893" y="170652"/>
                    <a:pt x="5271" y="163480"/>
                  </a:cubicBezTo>
                  <a:lnTo>
                    <a:pt x="83430" y="85330"/>
                  </a:lnTo>
                  <a:lnTo>
                    <a:pt x="83430" y="46372"/>
                  </a:lnTo>
                  <a:cubicBezTo>
                    <a:pt x="83430" y="44805"/>
                    <a:pt x="84061" y="43276"/>
                    <a:pt x="85178" y="42178"/>
                  </a:cubicBezTo>
                  <a:lnTo>
                    <a:pt x="126597" y="752"/>
                  </a:lnTo>
                  <a:cubicBezTo>
                    <a:pt x="127663" y="-306"/>
                    <a:pt x="129105" y="-934"/>
                    <a:pt x="130618" y="-973"/>
                  </a:cubicBezTo>
                  <a:lnTo>
                    <a:pt x="130622" y="-1012"/>
                  </a:lnTo>
                  <a:close/>
                </a:path>
              </a:pathLst>
            </a:custGeom>
            <a:solidFill>
              <a:srgbClr val="222043"/>
            </a:solidFill>
            <a:ln w="4659"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E76F079-5541-3818-3630-94EB28441B31}"/>
                </a:ext>
              </a:extLst>
            </p:cNvPr>
            <p:cNvSpPr/>
            <p:nvPr/>
          </p:nvSpPr>
          <p:spPr>
            <a:xfrm>
              <a:off x="5026092" y="2187685"/>
              <a:ext cx="356654" cy="356653"/>
            </a:xfrm>
            <a:custGeom>
              <a:avLst/>
              <a:gdLst>
                <a:gd name="connsiteX0" fmla="*/ 178225 w 356654"/>
                <a:gd name="connsiteY0" fmla="*/ -1012 h 356653"/>
                <a:gd name="connsiteX1" fmla="*/ 254679 w 356654"/>
                <a:gd name="connsiteY1" fmla="*/ 16194 h 356653"/>
                <a:gd name="connsiteX2" fmla="*/ 236983 w 356654"/>
                <a:gd name="connsiteY2" fmla="*/ 33909 h 356653"/>
                <a:gd name="connsiteX3" fmla="*/ 231724 w 356654"/>
                <a:gd name="connsiteY3" fmla="*/ 46568 h 356653"/>
                <a:gd name="connsiteX4" fmla="*/ 231724 w 356654"/>
                <a:gd name="connsiteY4" fmla="*/ 51467 h 356653"/>
                <a:gd name="connsiteX5" fmla="*/ 178225 w 356654"/>
                <a:gd name="connsiteY5" fmla="*/ 40572 h 356653"/>
                <a:gd name="connsiteX6" fmla="*/ 41497 w 356654"/>
                <a:gd name="connsiteY6" fmla="*/ 177315 h 356653"/>
                <a:gd name="connsiteX7" fmla="*/ 178225 w 356654"/>
                <a:gd name="connsiteY7" fmla="*/ 314058 h 356653"/>
                <a:gd name="connsiteX8" fmla="*/ 314953 w 356654"/>
                <a:gd name="connsiteY8" fmla="*/ 177315 h 356653"/>
                <a:gd name="connsiteX9" fmla="*/ 304066 w 356654"/>
                <a:gd name="connsiteY9" fmla="*/ 123856 h 356653"/>
                <a:gd name="connsiteX10" fmla="*/ 308988 w 356654"/>
                <a:gd name="connsiteY10" fmla="*/ 123856 h 356653"/>
                <a:gd name="connsiteX11" fmla="*/ 321628 w 356654"/>
                <a:gd name="connsiteY11" fmla="*/ 118565 h 356653"/>
                <a:gd name="connsiteX12" fmla="*/ 339335 w 356654"/>
                <a:gd name="connsiteY12" fmla="*/ 100850 h 356653"/>
                <a:gd name="connsiteX13" fmla="*/ 356553 w 356654"/>
                <a:gd name="connsiteY13" fmla="*/ 177315 h 356653"/>
                <a:gd name="connsiteX14" fmla="*/ 178225 w 356654"/>
                <a:gd name="connsiteY14" fmla="*/ 355642 h 356653"/>
                <a:gd name="connsiteX15" fmla="*/ -102 w 356654"/>
                <a:gd name="connsiteY15" fmla="*/ 177315 h 356653"/>
                <a:gd name="connsiteX16" fmla="*/ 178225 w 356654"/>
                <a:gd name="connsiteY16" fmla="*/ -1012 h 35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6654" h="356653">
                  <a:moveTo>
                    <a:pt x="178225" y="-1012"/>
                  </a:moveTo>
                  <a:cubicBezTo>
                    <a:pt x="205578" y="-1012"/>
                    <a:pt x="231500" y="5181"/>
                    <a:pt x="254679" y="16194"/>
                  </a:cubicBezTo>
                  <a:lnTo>
                    <a:pt x="236983" y="33909"/>
                  </a:lnTo>
                  <a:cubicBezTo>
                    <a:pt x="233624" y="37240"/>
                    <a:pt x="231728" y="41826"/>
                    <a:pt x="231724" y="46568"/>
                  </a:cubicBezTo>
                  <a:lnTo>
                    <a:pt x="231724" y="51467"/>
                  </a:lnTo>
                  <a:cubicBezTo>
                    <a:pt x="215286" y="44451"/>
                    <a:pt x="197206" y="40572"/>
                    <a:pt x="178225" y="40572"/>
                  </a:cubicBezTo>
                  <a:cubicBezTo>
                    <a:pt x="102791" y="40572"/>
                    <a:pt x="41497" y="101908"/>
                    <a:pt x="41497" y="177315"/>
                  </a:cubicBezTo>
                  <a:cubicBezTo>
                    <a:pt x="41497" y="252761"/>
                    <a:pt x="102791" y="314058"/>
                    <a:pt x="178225" y="314058"/>
                  </a:cubicBezTo>
                  <a:cubicBezTo>
                    <a:pt x="253664" y="314058"/>
                    <a:pt x="314953" y="252761"/>
                    <a:pt x="314953" y="177315"/>
                  </a:cubicBezTo>
                  <a:cubicBezTo>
                    <a:pt x="314953" y="158346"/>
                    <a:pt x="311073" y="140278"/>
                    <a:pt x="304066" y="123856"/>
                  </a:cubicBezTo>
                  <a:lnTo>
                    <a:pt x="308988" y="123856"/>
                  </a:lnTo>
                  <a:cubicBezTo>
                    <a:pt x="313727" y="123856"/>
                    <a:pt x="318289" y="121936"/>
                    <a:pt x="321628" y="118565"/>
                  </a:cubicBezTo>
                  <a:lnTo>
                    <a:pt x="339335" y="100850"/>
                  </a:lnTo>
                  <a:cubicBezTo>
                    <a:pt x="350364" y="124052"/>
                    <a:pt x="356553" y="149958"/>
                    <a:pt x="356553" y="177315"/>
                  </a:cubicBezTo>
                  <a:cubicBezTo>
                    <a:pt x="356553" y="275728"/>
                    <a:pt x="276642" y="355642"/>
                    <a:pt x="178225" y="355642"/>
                  </a:cubicBezTo>
                  <a:cubicBezTo>
                    <a:pt x="79808" y="355642"/>
                    <a:pt x="-102" y="275728"/>
                    <a:pt x="-102" y="177315"/>
                  </a:cubicBezTo>
                  <a:cubicBezTo>
                    <a:pt x="-102" y="78902"/>
                    <a:pt x="79808" y="-1012"/>
                    <a:pt x="178225" y="-1012"/>
                  </a:cubicBezTo>
                  <a:close/>
                </a:path>
              </a:pathLst>
            </a:custGeom>
            <a:solidFill>
              <a:srgbClr val="BABABA"/>
            </a:solidFill>
            <a:ln w="4659"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6034BFEC-7A6D-E844-3147-0625249941A9}"/>
                </a:ext>
              </a:extLst>
            </p:cNvPr>
            <p:cNvSpPr/>
            <p:nvPr/>
          </p:nvSpPr>
          <p:spPr>
            <a:xfrm>
              <a:off x="5108397" y="2269990"/>
              <a:ext cx="192048" cy="192044"/>
            </a:xfrm>
            <a:custGeom>
              <a:avLst/>
              <a:gdLst>
                <a:gd name="connsiteX0" fmla="*/ 95944 w 192048"/>
                <a:gd name="connsiteY0" fmla="*/ -1012 h 192044"/>
                <a:gd name="connsiteX1" fmla="*/ 138484 w 192048"/>
                <a:gd name="connsiteY1" fmla="*/ 9061 h 192044"/>
                <a:gd name="connsiteX2" fmla="*/ 105593 w 192048"/>
                <a:gd name="connsiteY2" fmla="*/ 41944 h 192044"/>
                <a:gd name="connsiteX3" fmla="*/ 95944 w 192048"/>
                <a:gd name="connsiteY3" fmla="*/ 41042 h 192044"/>
                <a:gd name="connsiteX4" fmla="*/ 41944 w 192048"/>
                <a:gd name="connsiteY4" fmla="*/ 95049 h 192044"/>
                <a:gd name="connsiteX5" fmla="*/ 95944 w 192048"/>
                <a:gd name="connsiteY5" fmla="*/ 149018 h 192044"/>
                <a:gd name="connsiteX6" fmla="*/ 149948 w 192048"/>
                <a:gd name="connsiteY6" fmla="*/ 95049 h 192044"/>
                <a:gd name="connsiteX7" fmla="*/ 149031 w 192048"/>
                <a:gd name="connsiteY7" fmla="*/ 85408 h 192044"/>
                <a:gd name="connsiteX8" fmla="*/ 181909 w 192048"/>
                <a:gd name="connsiteY8" fmla="*/ 52486 h 192044"/>
                <a:gd name="connsiteX9" fmla="*/ 191947 w 192048"/>
                <a:gd name="connsiteY9" fmla="*/ 95049 h 192044"/>
                <a:gd name="connsiteX10" fmla="*/ 95944 w 192048"/>
                <a:gd name="connsiteY10" fmla="*/ 191032 h 192044"/>
                <a:gd name="connsiteX11" fmla="*/ -102 w 192048"/>
                <a:gd name="connsiteY11" fmla="*/ 95049 h 192044"/>
                <a:gd name="connsiteX12" fmla="*/ 95944 w 192048"/>
                <a:gd name="connsiteY12" fmla="*/ -1012 h 192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2048" h="192044">
                  <a:moveTo>
                    <a:pt x="95944" y="-1012"/>
                  </a:moveTo>
                  <a:cubicBezTo>
                    <a:pt x="111233" y="-1012"/>
                    <a:pt x="125644" y="2672"/>
                    <a:pt x="138484" y="9061"/>
                  </a:cubicBezTo>
                  <a:lnTo>
                    <a:pt x="105593" y="41944"/>
                  </a:lnTo>
                  <a:cubicBezTo>
                    <a:pt x="102458" y="41395"/>
                    <a:pt x="99244" y="41042"/>
                    <a:pt x="95944" y="41042"/>
                  </a:cubicBezTo>
                  <a:cubicBezTo>
                    <a:pt x="66185" y="41042"/>
                    <a:pt x="41944" y="65263"/>
                    <a:pt x="41944" y="95049"/>
                  </a:cubicBezTo>
                  <a:cubicBezTo>
                    <a:pt x="41944" y="124797"/>
                    <a:pt x="66185" y="149018"/>
                    <a:pt x="95944" y="149018"/>
                  </a:cubicBezTo>
                  <a:cubicBezTo>
                    <a:pt x="125703" y="149018"/>
                    <a:pt x="149948" y="124797"/>
                    <a:pt x="149948" y="95049"/>
                  </a:cubicBezTo>
                  <a:cubicBezTo>
                    <a:pt x="149948" y="91757"/>
                    <a:pt x="149603" y="88505"/>
                    <a:pt x="149031" y="85408"/>
                  </a:cubicBezTo>
                  <a:lnTo>
                    <a:pt x="181909" y="52486"/>
                  </a:lnTo>
                  <a:cubicBezTo>
                    <a:pt x="188278" y="65342"/>
                    <a:pt x="191947" y="79764"/>
                    <a:pt x="191947" y="95049"/>
                  </a:cubicBezTo>
                  <a:cubicBezTo>
                    <a:pt x="191947" y="147999"/>
                    <a:pt x="148905" y="191032"/>
                    <a:pt x="95944" y="191032"/>
                  </a:cubicBezTo>
                  <a:cubicBezTo>
                    <a:pt x="42987" y="191032"/>
                    <a:pt x="-102" y="147999"/>
                    <a:pt x="-102" y="95049"/>
                  </a:cubicBezTo>
                  <a:cubicBezTo>
                    <a:pt x="-102" y="42061"/>
                    <a:pt x="42987" y="-1012"/>
                    <a:pt x="95944" y="-1012"/>
                  </a:cubicBezTo>
                  <a:close/>
                </a:path>
              </a:pathLst>
            </a:custGeom>
            <a:solidFill>
              <a:srgbClr val="BABABA"/>
            </a:solidFill>
            <a:ln w="4659" cap="flat">
              <a:noFill/>
              <a:prstDash val="solid"/>
              <a:miter/>
            </a:ln>
          </p:spPr>
          <p:txBody>
            <a:bodyPr rtlCol="0" anchor="ctr"/>
            <a:lstStyle/>
            <a:p>
              <a:endParaRPr lang="en-US"/>
            </a:p>
          </p:txBody>
        </p:sp>
      </p:grpSp>
      <p:sp>
        <p:nvSpPr>
          <p:cNvPr id="31" name="Freeform: Shape 30">
            <a:extLst>
              <a:ext uri="{FF2B5EF4-FFF2-40B4-BE49-F238E27FC236}">
                <a16:creationId xmlns:a16="http://schemas.microsoft.com/office/drawing/2014/main" id="{6181DE2A-F3CA-B736-81AA-41BB2A3CB493}"/>
              </a:ext>
            </a:extLst>
          </p:cNvPr>
          <p:cNvSpPr/>
          <p:nvPr userDrawn="1"/>
        </p:nvSpPr>
        <p:spPr>
          <a:xfrm>
            <a:off x="5191218" y="2482907"/>
            <a:ext cx="109033" cy="18172"/>
          </a:xfrm>
          <a:custGeom>
            <a:avLst/>
            <a:gdLst>
              <a:gd name="connsiteX0" fmla="*/ 0 w 1402079"/>
              <a:gd name="connsiteY0" fmla="*/ 0 h 233679"/>
              <a:gd name="connsiteX1" fmla="*/ 20320 w 1402079"/>
              <a:gd name="connsiteY1" fmla="*/ 233680 h 233679"/>
              <a:gd name="connsiteX2" fmla="*/ 1381760 w 1402079"/>
              <a:gd name="connsiteY2" fmla="*/ 233680 h 233679"/>
              <a:gd name="connsiteX3" fmla="*/ 1402080 w 1402079"/>
              <a:gd name="connsiteY3" fmla="*/ 0 h 233679"/>
            </a:gdLst>
            <a:ahLst/>
            <a:cxnLst>
              <a:cxn ang="0">
                <a:pos x="connsiteX0" y="connsiteY0"/>
              </a:cxn>
              <a:cxn ang="0">
                <a:pos x="connsiteX1" y="connsiteY1"/>
              </a:cxn>
              <a:cxn ang="0">
                <a:pos x="connsiteX2" y="connsiteY2"/>
              </a:cxn>
              <a:cxn ang="0">
                <a:pos x="connsiteX3" y="connsiteY3"/>
              </a:cxn>
            </a:cxnLst>
            <a:rect l="l" t="t" r="r" b="b"/>
            <a:pathLst>
              <a:path w="1402079" h="233679">
                <a:moveTo>
                  <a:pt x="0" y="0"/>
                </a:moveTo>
                <a:cubicBezTo>
                  <a:pt x="10160" y="81280"/>
                  <a:pt x="20320" y="152400"/>
                  <a:pt x="20320" y="233680"/>
                </a:cubicBezTo>
                <a:lnTo>
                  <a:pt x="1381760" y="233680"/>
                </a:lnTo>
                <a:cubicBezTo>
                  <a:pt x="1381760" y="152400"/>
                  <a:pt x="1391920" y="71120"/>
                  <a:pt x="1402080" y="0"/>
                </a:cubicBezTo>
                <a:close/>
              </a:path>
            </a:pathLst>
          </a:custGeom>
          <a:solidFill>
            <a:schemeClr val="bg1">
              <a:lumMod val="65000"/>
            </a:schemeClr>
          </a:solidFill>
          <a:ln w="101600"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E54945A-C0DC-B13A-31BD-2845D28F120E}"/>
              </a:ext>
            </a:extLst>
          </p:cNvPr>
          <p:cNvSpPr/>
          <p:nvPr userDrawn="1"/>
        </p:nvSpPr>
        <p:spPr>
          <a:xfrm>
            <a:off x="5192799" y="2516880"/>
            <a:ext cx="105872" cy="71109"/>
          </a:xfrm>
          <a:custGeom>
            <a:avLst/>
            <a:gdLst>
              <a:gd name="connsiteX0" fmla="*/ 0 w 1361440"/>
              <a:gd name="connsiteY0" fmla="*/ 0 h 914400"/>
              <a:gd name="connsiteX1" fmla="*/ 0 w 1361440"/>
              <a:gd name="connsiteY1" fmla="*/ 355600 h 914400"/>
              <a:gd name="connsiteX2" fmla="*/ 101600 w 1361440"/>
              <a:gd name="connsiteY2" fmla="*/ 457200 h 914400"/>
              <a:gd name="connsiteX3" fmla="*/ 132080 w 1361440"/>
              <a:gd name="connsiteY3" fmla="*/ 457200 h 914400"/>
              <a:gd name="connsiteX4" fmla="*/ 680720 w 1361440"/>
              <a:gd name="connsiteY4" fmla="*/ 914400 h 914400"/>
              <a:gd name="connsiteX5" fmla="*/ 1229360 w 1361440"/>
              <a:gd name="connsiteY5" fmla="*/ 457200 h 914400"/>
              <a:gd name="connsiteX6" fmla="*/ 1259840 w 1361440"/>
              <a:gd name="connsiteY6" fmla="*/ 457200 h 914400"/>
              <a:gd name="connsiteX7" fmla="*/ 1361440 w 1361440"/>
              <a:gd name="connsiteY7" fmla="*/ 355600 h 914400"/>
              <a:gd name="connsiteX8" fmla="*/ 1361440 w 1361440"/>
              <a:gd name="connsiteY8" fmla="*/ 0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1440" h="914400">
                <a:moveTo>
                  <a:pt x="0" y="0"/>
                </a:moveTo>
                <a:lnTo>
                  <a:pt x="0" y="355600"/>
                </a:lnTo>
                <a:cubicBezTo>
                  <a:pt x="0" y="416560"/>
                  <a:pt x="40640" y="457200"/>
                  <a:pt x="101600" y="457200"/>
                </a:cubicBezTo>
                <a:lnTo>
                  <a:pt x="132080" y="457200"/>
                </a:lnTo>
                <a:cubicBezTo>
                  <a:pt x="182880" y="711200"/>
                  <a:pt x="416560" y="914400"/>
                  <a:pt x="680720" y="914400"/>
                </a:cubicBezTo>
                <a:cubicBezTo>
                  <a:pt x="955040" y="914400"/>
                  <a:pt x="1178560" y="721360"/>
                  <a:pt x="1229360" y="457200"/>
                </a:cubicBezTo>
                <a:lnTo>
                  <a:pt x="1259840" y="457200"/>
                </a:lnTo>
                <a:cubicBezTo>
                  <a:pt x="1320800" y="457200"/>
                  <a:pt x="1361440" y="416560"/>
                  <a:pt x="1361440" y="355600"/>
                </a:cubicBezTo>
                <a:lnTo>
                  <a:pt x="1361440" y="0"/>
                </a:lnTo>
                <a:close/>
              </a:path>
            </a:pathLst>
          </a:custGeom>
          <a:solidFill>
            <a:schemeClr val="bg1">
              <a:lumMod val="65000"/>
            </a:schemeClr>
          </a:solidFill>
          <a:ln w="101600"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A022ACC-4392-1C7A-9A34-E9419D5D8292}"/>
              </a:ext>
            </a:extLst>
          </p:cNvPr>
          <p:cNvSpPr/>
          <p:nvPr userDrawn="1"/>
        </p:nvSpPr>
        <p:spPr>
          <a:xfrm>
            <a:off x="5129784" y="2216511"/>
            <a:ext cx="232094" cy="249804"/>
          </a:xfrm>
          <a:custGeom>
            <a:avLst/>
            <a:gdLst>
              <a:gd name="connsiteX0" fmla="*/ 1409761 w 2984560"/>
              <a:gd name="connsiteY0" fmla="*/ 1730 h 3212289"/>
              <a:gd name="connsiteX1" fmla="*/ 7681 w 2984560"/>
              <a:gd name="connsiteY1" fmla="*/ 1332690 h 3212289"/>
              <a:gd name="connsiteX2" fmla="*/ 342961 w 2984560"/>
              <a:gd name="connsiteY2" fmla="*/ 2440130 h 3212289"/>
              <a:gd name="connsiteX3" fmla="*/ 749361 w 2984560"/>
              <a:gd name="connsiteY3" fmla="*/ 3212290 h 3212289"/>
              <a:gd name="connsiteX4" fmla="*/ 2232721 w 2984560"/>
              <a:gd name="connsiteY4" fmla="*/ 3212290 h 3212289"/>
              <a:gd name="connsiteX5" fmla="*/ 2639121 w 2984560"/>
              <a:gd name="connsiteY5" fmla="*/ 2429970 h 3212289"/>
              <a:gd name="connsiteX6" fmla="*/ 2984561 w 2984560"/>
              <a:gd name="connsiteY6" fmla="*/ 1485090 h 3212289"/>
              <a:gd name="connsiteX7" fmla="*/ 1409761 w 2984560"/>
              <a:gd name="connsiteY7" fmla="*/ 1730 h 3212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84560" h="3212289">
                <a:moveTo>
                  <a:pt x="1409761" y="1730"/>
                </a:moveTo>
                <a:cubicBezTo>
                  <a:pt x="688401" y="42370"/>
                  <a:pt x="88961" y="611330"/>
                  <a:pt x="7681" y="1332690"/>
                </a:cubicBezTo>
                <a:cubicBezTo>
                  <a:pt x="-32959" y="1739090"/>
                  <a:pt x="88961" y="2135330"/>
                  <a:pt x="342961" y="2440130"/>
                </a:cubicBezTo>
                <a:cubicBezTo>
                  <a:pt x="536001" y="2673810"/>
                  <a:pt x="678241" y="2937970"/>
                  <a:pt x="749361" y="3212290"/>
                </a:cubicBezTo>
                <a:lnTo>
                  <a:pt x="2232721" y="3212290"/>
                </a:lnTo>
                <a:cubicBezTo>
                  <a:pt x="2303841" y="2937970"/>
                  <a:pt x="2446081" y="2663650"/>
                  <a:pt x="2639121" y="2429970"/>
                </a:cubicBezTo>
                <a:cubicBezTo>
                  <a:pt x="2862641" y="2165810"/>
                  <a:pt x="2984561" y="1830530"/>
                  <a:pt x="2984561" y="1485090"/>
                </a:cubicBezTo>
                <a:cubicBezTo>
                  <a:pt x="2984561" y="641810"/>
                  <a:pt x="2263201" y="-38910"/>
                  <a:pt x="1409761" y="1730"/>
                </a:cubicBezTo>
                <a:close/>
              </a:path>
            </a:pathLst>
          </a:custGeom>
          <a:solidFill>
            <a:srgbClr val="222043"/>
          </a:solidFill>
          <a:ln w="101600" cap="flat">
            <a:noFill/>
            <a:prstDash val="solid"/>
            <a:miter/>
          </a:ln>
        </p:spPr>
        <p:txBody>
          <a:bodyPr rtlCol="0" anchor="ctr"/>
          <a:lstStyle/>
          <a:p>
            <a:endParaRPr lang="en-US"/>
          </a:p>
        </p:txBody>
      </p:sp>
      <p:sp>
        <p:nvSpPr>
          <p:cNvPr id="34" name="Picture Placeholder 71">
            <a:extLst>
              <a:ext uri="{FF2B5EF4-FFF2-40B4-BE49-F238E27FC236}">
                <a16:creationId xmlns:a16="http://schemas.microsoft.com/office/drawing/2014/main" id="{EE170BED-D710-D054-CC82-E1980FB7B902}"/>
              </a:ext>
            </a:extLst>
          </p:cNvPr>
          <p:cNvSpPr>
            <a:spLocks noGrp="1"/>
          </p:cNvSpPr>
          <p:nvPr>
            <p:ph type="pic" sz="quarter" idx="29" hasCustomPrompt="1"/>
          </p:nvPr>
        </p:nvSpPr>
        <p:spPr>
          <a:xfrm>
            <a:off x="4978397" y="428624"/>
            <a:ext cx="6786880" cy="1609132"/>
          </a:xfrm>
          <a:custGeom>
            <a:avLst/>
            <a:gdLst>
              <a:gd name="connsiteX0" fmla="*/ 0 w 6786880"/>
              <a:gd name="connsiteY0" fmla="*/ 0 h 1609132"/>
              <a:gd name="connsiteX1" fmla="*/ 6664681 w 6786880"/>
              <a:gd name="connsiteY1" fmla="*/ 0 h 1609132"/>
              <a:gd name="connsiteX2" fmla="*/ 6786880 w 6786880"/>
              <a:gd name="connsiteY2" fmla="*/ 122199 h 1609132"/>
              <a:gd name="connsiteX3" fmla="*/ 6786880 w 6786880"/>
              <a:gd name="connsiteY3" fmla="*/ 312388 h 1609132"/>
              <a:gd name="connsiteX4" fmla="*/ 6786880 w 6786880"/>
              <a:gd name="connsiteY4" fmla="*/ 1418943 h 1609132"/>
              <a:gd name="connsiteX5" fmla="*/ 6786880 w 6786880"/>
              <a:gd name="connsiteY5" fmla="*/ 1609132 h 1609132"/>
              <a:gd name="connsiteX6" fmla="*/ 0 w 6786880"/>
              <a:gd name="connsiteY6" fmla="*/ 1609132 h 1609132"/>
              <a:gd name="connsiteX7" fmla="*/ 0 w 6786880"/>
              <a:gd name="connsiteY7" fmla="*/ 1418943 h 1609132"/>
              <a:gd name="connsiteX8" fmla="*/ 0 w 6786880"/>
              <a:gd name="connsiteY8" fmla="*/ 190189 h 1609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6880" h="1609132">
                <a:moveTo>
                  <a:pt x="0" y="0"/>
                </a:moveTo>
                <a:lnTo>
                  <a:pt x="6664681" y="0"/>
                </a:lnTo>
                <a:cubicBezTo>
                  <a:pt x="6732170" y="0"/>
                  <a:pt x="6786880" y="54710"/>
                  <a:pt x="6786880" y="122199"/>
                </a:cubicBezTo>
                <a:lnTo>
                  <a:pt x="6786880" y="312388"/>
                </a:lnTo>
                <a:lnTo>
                  <a:pt x="6786880" y="1418943"/>
                </a:lnTo>
                <a:lnTo>
                  <a:pt x="6786880" y="1609132"/>
                </a:lnTo>
                <a:lnTo>
                  <a:pt x="0" y="1609132"/>
                </a:lnTo>
                <a:lnTo>
                  <a:pt x="0" y="1418943"/>
                </a:lnTo>
                <a:lnTo>
                  <a:pt x="0" y="190189"/>
                </a:lnTo>
                <a:close/>
              </a:path>
            </a:pathLst>
          </a:custGeom>
          <a:solidFill>
            <a:schemeClr val="bg1">
              <a:lumMod val="95000"/>
            </a:schemeClr>
          </a:solidFill>
        </p:spPr>
        <p:txBody>
          <a:bodyPr wrap="square" anchor="ctr">
            <a:noAutofit/>
          </a:bodyPr>
          <a:lstStyle>
            <a:lvl1pPr marL="0" indent="0" algn="ctr">
              <a:buNone/>
              <a:defRPr>
                <a:solidFill>
                  <a:schemeClr val="tx1"/>
                </a:solidFill>
                <a:latin typeface="+mj-lt"/>
              </a:defRPr>
            </a:lvl1pPr>
          </a:lstStyle>
          <a:p>
            <a:r>
              <a:rPr lang="en-US"/>
              <a:t>Image</a:t>
            </a:r>
          </a:p>
        </p:txBody>
      </p:sp>
    </p:spTree>
    <p:extLst>
      <p:ext uri="{BB962C8B-B14F-4D97-AF65-F5344CB8AC3E}">
        <p14:creationId xmlns:p14="http://schemas.microsoft.com/office/powerpoint/2010/main" val="1888213854"/>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1_MCS TDM TY">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91EB205-B779-0D6A-E681-F10835F983C0}"/>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Rectangle: Single Corner Rounded 3">
            <a:extLst>
              <a:ext uri="{FF2B5EF4-FFF2-40B4-BE49-F238E27FC236}">
                <a16:creationId xmlns:a16="http://schemas.microsoft.com/office/drawing/2014/main" id="{E89BB27C-FD99-BA84-DA95-3D252BC397B0}"/>
              </a:ext>
            </a:extLst>
          </p:cNvPr>
          <p:cNvSpPr/>
          <p:nvPr userDrawn="1"/>
        </p:nvSpPr>
        <p:spPr>
          <a:xfrm rot="5400000" flipH="1">
            <a:off x="1051385" y="-453565"/>
            <a:ext cx="6260180" cy="8362950"/>
          </a:xfrm>
          <a:prstGeom prst="round1Rect">
            <a:avLst>
              <a:gd name="adj" fmla="val 7526"/>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 name="Rectangle: Single Corner Rounded 4">
            <a:extLst>
              <a:ext uri="{FF2B5EF4-FFF2-40B4-BE49-F238E27FC236}">
                <a16:creationId xmlns:a16="http://schemas.microsoft.com/office/drawing/2014/main" id="{ACB51BF4-AC27-1523-5605-8314C9BA0839}"/>
              </a:ext>
            </a:extLst>
          </p:cNvPr>
          <p:cNvSpPr/>
          <p:nvPr userDrawn="1"/>
        </p:nvSpPr>
        <p:spPr>
          <a:xfrm rot="5400000">
            <a:off x="649212" y="-649210"/>
            <a:ext cx="6473979" cy="7772402"/>
          </a:xfrm>
          <a:prstGeom prst="round1Rect">
            <a:avLst>
              <a:gd name="adj" fmla="val 21121"/>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Single Corner Rounded 5">
            <a:extLst>
              <a:ext uri="{FF2B5EF4-FFF2-40B4-BE49-F238E27FC236}">
                <a16:creationId xmlns:a16="http://schemas.microsoft.com/office/drawing/2014/main" id="{CF9E901C-E240-9626-E6FF-FCFF444AAC91}"/>
              </a:ext>
            </a:extLst>
          </p:cNvPr>
          <p:cNvSpPr/>
          <p:nvPr userDrawn="1"/>
        </p:nvSpPr>
        <p:spPr>
          <a:xfrm flipH="1">
            <a:off x="11714484" y="1207802"/>
            <a:ext cx="477515" cy="3296919"/>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4887E5D5-401F-A838-17AB-051301A16973}"/>
              </a:ext>
            </a:extLst>
          </p:cNvPr>
          <p:cNvGrpSpPr/>
          <p:nvPr userDrawn="1"/>
        </p:nvGrpSpPr>
        <p:grpSpPr>
          <a:xfrm>
            <a:off x="9407085" y="5058333"/>
            <a:ext cx="2312991" cy="1235231"/>
            <a:chOff x="775130" y="5095348"/>
            <a:chExt cx="1891914" cy="1010359"/>
          </a:xfrm>
          <a:solidFill>
            <a:schemeClr val="bg2"/>
          </a:solidFill>
        </p:grpSpPr>
        <p:sp>
          <p:nvSpPr>
            <p:cNvPr id="8" name="Freeform: Shape 7">
              <a:extLst>
                <a:ext uri="{FF2B5EF4-FFF2-40B4-BE49-F238E27FC236}">
                  <a16:creationId xmlns:a16="http://schemas.microsoft.com/office/drawing/2014/main" id="{B6EC192C-E746-8A38-6B8D-6F2EFA223630}"/>
                </a:ext>
              </a:extLst>
            </p:cNvPr>
            <p:cNvSpPr/>
            <p:nvPr/>
          </p:nvSpPr>
          <p:spPr>
            <a:xfrm>
              <a:off x="77513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Freeform: Shape 8">
              <a:extLst>
                <a:ext uri="{FF2B5EF4-FFF2-40B4-BE49-F238E27FC236}">
                  <a16:creationId xmlns:a16="http://schemas.microsoft.com/office/drawing/2014/main" id="{316A56C3-60FE-3032-EACF-1A8675CF330C}"/>
                </a:ext>
              </a:extLst>
            </p:cNvPr>
            <p:cNvSpPr/>
            <p:nvPr/>
          </p:nvSpPr>
          <p:spPr>
            <a:xfrm>
              <a:off x="1216028"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9">
              <a:extLst>
                <a:ext uri="{FF2B5EF4-FFF2-40B4-BE49-F238E27FC236}">
                  <a16:creationId xmlns:a16="http://schemas.microsoft.com/office/drawing/2014/main" id="{5F19F2A9-EE6D-182F-58ED-A4C318A1DF08}"/>
                </a:ext>
              </a:extLst>
            </p:cNvPr>
            <p:cNvSpPr/>
            <p:nvPr/>
          </p:nvSpPr>
          <p:spPr>
            <a:xfrm>
              <a:off x="1656925"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06020952-32FC-B8E6-3E02-43E2127E4C7A}"/>
                </a:ext>
              </a:extLst>
            </p:cNvPr>
            <p:cNvSpPr/>
            <p:nvPr/>
          </p:nvSpPr>
          <p:spPr>
            <a:xfrm>
              <a:off x="2098058" y="509534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B06273F-21DB-DB1F-9538-3227E12A1793}"/>
                </a:ext>
              </a:extLst>
            </p:cNvPr>
            <p:cNvSpPr/>
            <p:nvPr/>
          </p:nvSpPr>
          <p:spPr>
            <a:xfrm>
              <a:off x="253872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2">
              <a:extLst>
                <a:ext uri="{FF2B5EF4-FFF2-40B4-BE49-F238E27FC236}">
                  <a16:creationId xmlns:a16="http://schemas.microsoft.com/office/drawing/2014/main" id="{E00FCCFD-9AB3-AB26-4FDE-7914CB39589D}"/>
                </a:ext>
              </a:extLst>
            </p:cNvPr>
            <p:cNvSpPr/>
            <p:nvPr/>
          </p:nvSpPr>
          <p:spPr>
            <a:xfrm>
              <a:off x="77513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3">
              <a:extLst>
                <a:ext uri="{FF2B5EF4-FFF2-40B4-BE49-F238E27FC236}">
                  <a16:creationId xmlns:a16="http://schemas.microsoft.com/office/drawing/2014/main" id="{EB6C9F1B-750F-7883-8387-F19017F597AD}"/>
                </a:ext>
              </a:extLst>
            </p:cNvPr>
            <p:cNvSpPr/>
            <p:nvPr/>
          </p:nvSpPr>
          <p:spPr>
            <a:xfrm>
              <a:off x="1216028"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4">
              <a:extLst>
                <a:ext uri="{FF2B5EF4-FFF2-40B4-BE49-F238E27FC236}">
                  <a16:creationId xmlns:a16="http://schemas.microsoft.com/office/drawing/2014/main" id="{7172347F-1144-ADFA-1DA1-749EF3DB4F49}"/>
                </a:ext>
              </a:extLst>
            </p:cNvPr>
            <p:cNvSpPr/>
            <p:nvPr/>
          </p:nvSpPr>
          <p:spPr>
            <a:xfrm>
              <a:off x="1656925"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5">
              <a:extLst>
                <a:ext uri="{FF2B5EF4-FFF2-40B4-BE49-F238E27FC236}">
                  <a16:creationId xmlns:a16="http://schemas.microsoft.com/office/drawing/2014/main" id="{82658335-7CD2-8EBF-08EA-1872102BA2C4}"/>
                </a:ext>
              </a:extLst>
            </p:cNvPr>
            <p:cNvSpPr/>
            <p:nvPr/>
          </p:nvSpPr>
          <p:spPr>
            <a:xfrm>
              <a:off x="2098058" y="553648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06C5190B-4D19-22B1-A458-8772A9B5E0CE}"/>
                </a:ext>
              </a:extLst>
            </p:cNvPr>
            <p:cNvSpPr/>
            <p:nvPr/>
          </p:nvSpPr>
          <p:spPr>
            <a:xfrm>
              <a:off x="253872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7">
              <a:extLst>
                <a:ext uri="{FF2B5EF4-FFF2-40B4-BE49-F238E27FC236}">
                  <a16:creationId xmlns:a16="http://schemas.microsoft.com/office/drawing/2014/main" id="{B0EA2D44-C2FF-5478-BDB4-C660C2C9A7C2}"/>
                </a:ext>
              </a:extLst>
            </p:cNvPr>
            <p:cNvSpPr/>
            <p:nvPr/>
          </p:nvSpPr>
          <p:spPr>
            <a:xfrm>
              <a:off x="77513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3AF898B3-5530-4D67-FF58-24EA4B9CC190}"/>
                </a:ext>
              </a:extLst>
            </p:cNvPr>
            <p:cNvSpPr/>
            <p:nvPr/>
          </p:nvSpPr>
          <p:spPr>
            <a:xfrm>
              <a:off x="1216028"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19">
              <a:extLst>
                <a:ext uri="{FF2B5EF4-FFF2-40B4-BE49-F238E27FC236}">
                  <a16:creationId xmlns:a16="http://schemas.microsoft.com/office/drawing/2014/main" id="{45F705C9-D5C9-DE29-DEBD-6C739FA528EA}"/>
                </a:ext>
              </a:extLst>
            </p:cNvPr>
            <p:cNvSpPr/>
            <p:nvPr/>
          </p:nvSpPr>
          <p:spPr>
            <a:xfrm>
              <a:off x="1656925"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20">
              <a:extLst>
                <a:ext uri="{FF2B5EF4-FFF2-40B4-BE49-F238E27FC236}">
                  <a16:creationId xmlns:a16="http://schemas.microsoft.com/office/drawing/2014/main" id="{C26C6EBD-48FC-F99E-A1F9-6DF811505989}"/>
                </a:ext>
              </a:extLst>
            </p:cNvPr>
            <p:cNvSpPr/>
            <p:nvPr/>
          </p:nvSpPr>
          <p:spPr>
            <a:xfrm>
              <a:off x="2098058" y="597737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21">
              <a:extLst>
                <a:ext uri="{FF2B5EF4-FFF2-40B4-BE49-F238E27FC236}">
                  <a16:creationId xmlns:a16="http://schemas.microsoft.com/office/drawing/2014/main" id="{DA44FAC7-5DE5-506A-37CA-F249A54DD5B8}"/>
                </a:ext>
              </a:extLst>
            </p:cNvPr>
            <p:cNvSpPr/>
            <p:nvPr/>
          </p:nvSpPr>
          <p:spPr>
            <a:xfrm>
              <a:off x="253872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3" name="Rectangle: Single Corner Rounded 22">
            <a:extLst>
              <a:ext uri="{FF2B5EF4-FFF2-40B4-BE49-F238E27FC236}">
                <a16:creationId xmlns:a16="http://schemas.microsoft.com/office/drawing/2014/main" id="{B0BA93C0-7092-988B-D5DB-417DDBFDE35A}"/>
              </a:ext>
            </a:extLst>
          </p:cNvPr>
          <p:cNvSpPr/>
          <p:nvPr userDrawn="1"/>
        </p:nvSpPr>
        <p:spPr>
          <a:xfrm rot="5400000" flipH="1">
            <a:off x="-124054" y="5339270"/>
            <a:ext cx="1258762" cy="1010657"/>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Text Box 3" descr="This is a copyright notice that should be included on the final slide.">
            <a:extLst>
              <a:ext uri="{FF2B5EF4-FFF2-40B4-BE49-F238E27FC236}">
                <a16:creationId xmlns:a16="http://schemas.microsoft.com/office/drawing/2014/main" id="{2D9864F0-4559-931C-5DEE-74E1A5C458F7}"/>
              </a:ext>
            </a:extLst>
          </p:cNvPr>
          <p:cNvSpPr txBox="1">
            <a:spLocks noChangeArrowheads="1"/>
          </p:cNvSpPr>
          <p:nvPr userDrawn="1"/>
        </p:nvSpPr>
        <p:spPr bwMode="blackWhite">
          <a:xfrm>
            <a:off x="1220661"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algn="l" defTabSz="932290" rtl="0" eaLnBrk="0" fontAlgn="auto" latinLnBrk="0" hangingPunct="0">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pic>
        <p:nvPicPr>
          <p:cNvPr id="24" name="Picture 23" descr="A logo on a black background&#10;&#10;AI-generated content may be incorrect.">
            <a:extLst>
              <a:ext uri="{FF2B5EF4-FFF2-40B4-BE49-F238E27FC236}">
                <a16:creationId xmlns:a16="http://schemas.microsoft.com/office/drawing/2014/main" id="{4E48091E-718E-00CA-F5E3-F799B7C4172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2698490738"/>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1_MCS BDM TY">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E89DBC2-E590-B707-4E80-EAE9EA2C1CC5}"/>
              </a:ext>
            </a:extLst>
          </p:cNvPr>
          <p:cNvSpPr/>
          <p:nvPr userDrawn="1"/>
        </p:nvSpPr>
        <p:spPr>
          <a:xfrm>
            <a:off x="8028871" y="0"/>
            <a:ext cx="2906668" cy="1212512"/>
          </a:xfrm>
          <a:custGeom>
            <a:avLst/>
            <a:gdLst>
              <a:gd name="connsiteX0" fmla="*/ 0 w 2906668"/>
              <a:gd name="connsiteY0" fmla="*/ 0 h 1212512"/>
              <a:gd name="connsiteX1" fmla="*/ 2906668 w 2906668"/>
              <a:gd name="connsiteY1" fmla="*/ 0 h 1212512"/>
              <a:gd name="connsiteX2" fmla="*/ 1864298 w 2906668"/>
              <a:gd name="connsiteY2" fmla="*/ 1042371 h 1212512"/>
              <a:gd name="connsiteX3" fmla="*/ 1042370 w 2906668"/>
              <a:gd name="connsiteY3" fmla="*/ 1042371 h 1212512"/>
            </a:gdLst>
            <a:ahLst/>
            <a:cxnLst>
              <a:cxn ang="0">
                <a:pos x="connsiteX0" y="connsiteY0"/>
              </a:cxn>
              <a:cxn ang="0">
                <a:pos x="connsiteX1" y="connsiteY1"/>
              </a:cxn>
              <a:cxn ang="0">
                <a:pos x="connsiteX2" y="connsiteY2"/>
              </a:cxn>
              <a:cxn ang="0">
                <a:pos x="connsiteX3" y="connsiteY3"/>
              </a:cxn>
            </a:cxnLst>
            <a:rect l="l" t="t" r="r" b="b"/>
            <a:pathLst>
              <a:path w="2906668" h="1212512">
                <a:moveTo>
                  <a:pt x="0" y="0"/>
                </a:moveTo>
                <a:lnTo>
                  <a:pt x="2906668" y="0"/>
                </a:lnTo>
                <a:lnTo>
                  <a:pt x="1864298" y="1042371"/>
                </a:lnTo>
                <a:cubicBezTo>
                  <a:pt x="1637442" y="1269226"/>
                  <a:pt x="1269466" y="1269226"/>
                  <a:pt x="1042370" y="1042371"/>
                </a:cubicBezTo>
                <a:close/>
              </a:path>
            </a:pathLst>
          </a:custGeom>
          <a:solidFill>
            <a:schemeClr val="bg1">
              <a:lumMod val="95000"/>
            </a:schemeClr>
          </a:soli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 name="Freeform: Shape 43">
            <a:extLst>
              <a:ext uri="{FF2B5EF4-FFF2-40B4-BE49-F238E27FC236}">
                <a16:creationId xmlns:a16="http://schemas.microsoft.com/office/drawing/2014/main" id="{861B9A56-268D-67C2-DDDF-FA3A506DD8F2}"/>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6" name="Freeform: Shape 65">
            <a:extLst>
              <a:ext uri="{FF2B5EF4-FFF2-40B4-BE49-F238E27FC236}">
                <a16:creationId xmlns:a16="http://schemas.microsoft.com/office/drawing/2014/main" id="{F699FA12-58D9-188E-991B-064FBC138412}"/>
              </a:ext>
            </a:extLst>
          </p:cNvPr>
          <p:cNvSpPr/>
          <p:nvPr userDrawn="1"/>
        </p:nvSpPr>
        <p:spPr>
          <a:xfrm>
            <a:off x="9149325" y="657946"/>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7" name="Freeform: Shape 67">
            <a:extLst>
              <a:ext uri="{FF2B5EF4-FFF2-40B4-BE49-F238E27FC236}">
                <a16:creationId xmlns:a16="http://schemas.microsoft.com/office/drawing/2014/main" id="{9B6AAD40-7A48-BA5A-1A1F-7A9563E8D7C2}"/>
              </a:ext>
            </a:extLst>
          </p:cNvPr>
          <p:cNvSpPr/>
          <p:nvPr userDrawn="1"/>
        </p:nvSpPr>
        <p:spPr>
          <a:xfrm>
            <a:off x="10989364" y="3351596"/>
            <a:ext cx="1202635" cy="156330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IN"/>
          </a:p>
        </p:txBody>
      </p:sp>
      <p:sp>
        <p:nvSpPr>
          <p:cNvPr id="8" name="Freeform: Shape 42">
            <a:extLst>
              <a:ext uri="{FF2B5EF4-FFF2-40B4-BE49-F238E27FC236}">
                <a16:creationId xmlns:a16="http://schemas.microsoft.com/office/drawing/2014/main" id="{82052EFA-31C2-FB2F-6549-476706AF16F3}"/>
              </a:ext>
            </a:extLst>
          </p:cNvPr>
          <p:cNvSpPr/>
          <p:nvPr userDrawn="1"/>
        </p:nvSpPr>
        <p:spPr>
          <a:xfrm>
            <a:off x="-1" y="0"/>
            <a:ext cx="7138487"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0" name="Freeform: Shape 45">
            <a:extLst>
              <a:ext uri="{FF2B5EF4-FFF2-40B4-BE49-F238E27FC236}">
                <a16:creationId xmlns:a16="http://schemas.microsoft.com/office/drawing/2014/main" id="{43B0CF48-2EC9-28C3-A2FB-197B69CF4B5C}"/>
              </a:ext>
            </a:extLst>
          </p:cNvPr>
          <p:cNvSpPr/>
          <p:nvPr userDrawn="1"/>
        </p:nvSpPr>
        <p:spPr>
          <a:xfrm>
            <a:off x="4416650" y="5542838"/>
            <a:ext cx="2550524" cy="1315162"/>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4" name="Freeform: Shape 46">
            <a:extLst>
              <a:ext uri="{FF2B5EF4-FFF2-40B4-BE49-F238E27FC236}">
                <a16:creationId xmlns:a16="http://schemas.microsoft.com/office/drawing/2014/main" id="{A8AEFA1B-FFEC-7EC7-A93A-E11E46461F11}"/>
              </a:ext>
            </a:extLst>
          </p:cNvPr>
          <p:cNvSpPr/>
          <p:nvPr userDrawn="1"/>
        </p:nvSpPr>
        <p:spPr>
          <a:xfrm>
            <a:off x="7607668" y="1051007"/>
            <a:ext cx="1203136" cy="1203136"/>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40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5" name="Freeform: Shape 47">
            <a:extLst>
              <a:ext uri="{FF2B5EF4-FFF2-40B4-BE49-F238E27FC236}">
                <a16:creationId xmlns:a16="http://schemas.microsoft.com/office/drawing/2014/main" id="{2D12AD1E-5A50-B221-CF80-4EBCD0160B61}"/>
              </a:ext>
            </a:extLst>
          </p:cNvPr>
          <p:cNvSpPr/>
          <p:nvPr userDrawn="1"/>
        </p:nvSpPr>
        <p:spPr>
          <a:xfrm>
            <a:off x="5943600" y="664956"/>
            <a:ext cx="838200" cy="838200"/>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20" name="Freeform: Shape 49">
            <a:extLst>
              <a:ext uri="{FF2B5EF4-FFF2-40B4-BE49-F238E27FC236}">
                <a16:creationId xmlns:a16="http://schemas.microsoft.com/office/drawing/2014/main" id="{49FCA802-0F32-433E-C874-76E5D1066F55}"/>
              </a:ext>
            </a:extLst>
          </p:cNvPr>
          <p:cNvSpPr/>
          <p:nvPr userDrawn="1"/>
        </p:nvSpPr>
        <p:spPr>
          <a:xfrm rot="18900000">
            <a:off x="8172545" y="4881734"/>
            <a:ext cx="1276518" cy="127651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28" name="Rectangle 27">
            <a:extLst>
              <a:ext uri="{FF2B5EF4-FFF2-40B4-BE49-F238E27FC236}">
                <a16:creationId xmlns:a16="http://schemas.microsoft.com/office/drawing/2014/main" id="{8ED97726-6615-4B1E-4EE0-45ED40432796}"/>
              </a:ext>
            </a:extLst>
          </p:cNvPr>
          <p:cNvSpPr/>
          <p:nvPr userDrawn="1"/>
        </p:nvSpPr>
        <p:spPr>
          <a:xfrm rot="10800000" flipH="1">
            <a:off x="1" y="1902878"/>
            <a:ext cx="241159" cy="3052244"/>
          </a:xfrm>
          <a:prstGeom prst="rect">
            <a:avLst/>
          </a:prstGeom>
          <a:solidFill>
            <a:schemeClr val="accent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Text Box 3" descr="This is a copyright notice that should be included on the final slide.">
            <a:extLst>
              <a:ext uri="{FF2B5EF4-FFF2-40B4-BE49-F238E27FC236}">
                <a16:creationId xmlns:a16="http://schemas.microsoft.com/office/drawing/2014/main" id="{8F78F77A-D1AE-DC3B-27C3-404F633EAF5A}"/>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solidFill>
                <a:effectLst/>
                <a:uLnTx/>
                <a:uFillTx/>
                <a:latin typeface="Segoe UI"/>
                <a:ea typeface="+mn-ea"/>
                <a:cs typeface="Segoe UI" pitchFamily="34" charset="0"/>
              </a:rPr>
              <a:t>© Copyright Microsoft Corporation. All rights reserved. </a:t>
            </a:r>
          </a:p>
        </p:txBody>
      </p:sp>
      <p:sp>
        <p:nvSpPr>
          <p:cNvPr id="3" name="Title 1">
            <a:extLst>
              <a:ext uri="{FF2B5EF4-FFF2-40B4-BE49-F238E27FC236}">
                <a16:creationId xmlns:a16="http://schemas.microsoft.com/office/drawing/2014/main" id="{EDFEE6E9-8666-CBFD-B1A5-1DAFB51F4B7A}"/>
              </a:ext>
            </a:extLst>
          </p:cNvPr>
          <p:cNvSpPr>
            <a:spLocks noGrp="1"/>
          </p:cNvSpPr>
          <p:nvPr>
            <p:ph type="title" hasCustomPrompt="1"/>
          </p:nvPr>
        </p:nvSpPr>
        <p:spPr>
          <a:xfrm>
            <a:off x="585216" y="2285223"/>
            <a:ext cx="4567355" cy="923330"/>
          </a:xfrm>
        </p:spPr>
        <p:txBody>
          <a:bodyPr anchor="ctr"/>
          <a:lstStyle>
            <a:lvl1pPr marL="0" marR="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defRPr kumimoji="0" lang="en-GB" sz="6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GB"/>
              <a:t>Thank you!</a:t>
            </a:r>
          </a:p>
        </p:txBody>
      </p:sp>
      <p:sp>
        <p:nvSpPr>
          <p:cNvPr id="29" name="Text Placeholder 4">
            <a:extLst>
              <a:ext uri="{FF2B5EF4-FFF2-40B4-BE49-F238E27FC236}">
                <a16:creationId xmlns:a16="http://schemas.microsoft.com/office/drawing/2014/main" id="{ED1427E7-1656-6F99-4DC0-44C3C0980B9B}"/>
              </a:ext>
            </a:extLst>
          </p:cNvPr>
          <p:cNvSpPr>
            <a:spLocks noGrp="1"/>
          </p:cNvSpPr>
          <p:nvPr>
            <p:ph type="body" sz="quarter" idx="12" hasCustomPrompt="1"/>
          </p:nvPr>
        </p:nvSpPr>
        <p:spPr>
          <a:xfrm>
            <a:off x="588263" y="3732514"/>
            <a:ext cx="4564308"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0" name="Text Placeholder 3">
            <a:extLst>
              <a:ext uri="{FF2B5EF4-FFF2-40B4-BE49-F238E27FC236}">
                <a16:creationId xmlns:a16="http://schemas.microsoft.com/office/drawing/2014/main" id="{10C2B09A-54BA-8905-D458-3913B0BEA66C}"/>
              </a:ext>
            </a:extLst>
          </p:cNvPr>
          <p:cNvSpPr>
            <a:spLocks noGrp="1"/>
          </p:cNvSpPr>
          <p:nvPr>
            <p:ph type="body" sz="quarter" idx="13" hasCustomPrompt="1"/>
          </p:nvPr>
        </p:nvSpPr>
        <p:spPr>
          <a:xfrm>
            <a:off x="588263" y="4151724"/>
            <a:ext cx="4564308" cy="246221"/>
          </a:xfrm>
        </p:spPr>
        <p:txBody>
          <a:bodyPr/>
          <a:lstStyle>
            <a:lvl1pPr marL="0" indent="0">
              <a:buNone/>
              <a:defRPr sz="1600">
                <a:solidFill>
                  <a:schemeClr val="bg1"/>
                </a:solidFill>
              </a:defRPr>
            </a:lvl1pPr>
          </a:lstStyle>
          <a:p>
            <a:pPr lvl="0"/>
            <a:r>
              <a:rPr lang="en-US"/>
              <a:t>Contact information</a:t>
            </a:r>
          </a:p>
        </p:txBody>
      </p:sp>
      <p:pic>
        <p:nvPicPr>
          <p:cNvPr id="2" name="Picture 1" descr="A logo on a black background&#10;&#10;AI-generated content may be incorrect.">
            <a:extLst>
              <a:ext uri="{FF2B5EF4-FFF2-40B4-BE49-F238E27FC236}">
                <a16:creationId xmlns:a16="http://schemas.microsoft.com/office/drawing/2014/main" id="{7A38718F-9F89-EF9A-855F-BE688BB80F9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1506675969"/>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_Thank you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2D98E6F3-7EE0-FB03-9025-521119AF4593}"/>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1">
            <a:extLst>
              <a:ext uri="{FF2B5EF4-FFF2-40B4-BE49-F238E27FC236}">
                <a16:creationId xmlns:a16="http://schemas.microsoft.com/office/drawing/2014/main" id="{E81611C8-93AA-7022-A142-671523F3CEA8}"/>
              </a:ext>
            </a:extLst>
          </p:cNvPr>
          <p:cNvSpPr/>
          <p:nvPr userDrawn="1"/>
        </p:nvSpPr>
        <p:spPr>
          <a:xfrm>
            <a:off x="0" y="0"/>
            <a:ext cx="7115420"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25" name="Freeform: Shape 24">
            <a:extLst>
              <a:ext uri="{FF2B5EF4-FFF2-40B4-BE49-F238E27FC236}">
                <a16:creationId xmlns:a16="http://schemas.microsoft.com/office/drawing/2014/main" id="{02B87522-736E-9852-6D47-C8CEF32F44AB}"/>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E6E44912-C00E-DCB4-D5A9-AB47917BB602}"/>
              </a:ext>
            </a:extLst>
          </p:cNvPr>
          <p:cNvSpPr/>
          <p:nvPr userDrawn="1"/>
        </p:nvSpPr>
        <p:spPr>
          <a:xfrm>
            <a:off x="9149325" y="1129894"/>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gradFill>
            <a:gsLst>
              <a:gs pos="100000">
                <a:schemeClr val="bg2"/>
              </a:gs>
              <a:gs pos="0">
                <a:schemeClr val="tx2">
                  <a:alpha val="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1" name="Freeform: Shape 30">
            <a:extLst>
              <a:ext uri="{FF2B5EF4-FFF2-40B4-BE49-F238E27FC236}">
                <a16:creationId xmlns:a16="http://schemas.microsoft.com/office/drawing/2014/main" id="{B57D4C78-5153-04B6-D95C-10D5548BB268}"/>
              </a:ext>
            </a:extLst>
          </p:cNvPr>
          <p:cNvSpPr/>
          <p:nvPr userDrawn="1"/>
        </p:nvSpPr>
        <p:spPr>
          <a:xfrm>
            <a:off x="9996958" y="3351596"/>
            <a:ext cx="2195042" cy="285333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3" name="Freeform: Shape 32">
            <a:extLst>
              <a:ext uri="{FF2B5EF4-FFF2-40B4-BE49-F238E27FC236}">
                <a16:creationId xmlns:a16="http://schemas.microsoft.com/office/drawing/2014/main" id="{1C888D4E-EF77-F66A-0410-0F85E991CC63}"/>
              </a:ext>
            </a:extLst>
          </p:cNvPr>
          <p:cNvSpPr/>
          <p:nvPr userDrawn="1"/>
        </p:nvSpPr>
        <p:spPr>
          <a:xfrm>
            <a:off x="4630468" y="0"/>
            <a:ext cx="2706859" cy="1094861"/>
          </a:xfrm>
          <a:custGeom>
            <a:avLst/>
            <a:gdLst>
              <a:gd name="connsiteX0" fmla="*/ 1878616 w 1878615"/>
              <a:gd name="connsiteY0" fmla="*/ 0 h 759856"/>
              <a:gd name="connsiteX1" fmla="*/ 1864900 w 1878615"/>
              <a:gd name="connsiteY1" fmla="*/ 14383 h 759856"/>
              <a:gd name="connsiteX2" fmla="*/ 1246632 w 1878615"/>
              <a:gd name="connsiteY2" fmla="*/ 632555 h 759856"/>
              <a:gd name="connsiteX3" fmla="*/ 1236726 w 1878615"/>
              <a:gd name="connsiteY3" fmla="*/ 642176 h 759856"/>
              <a:gd name="connsiteX4" fmla="*/ 631888 w 1878615"/>
              <a:gd name="connsiteY4" fmla="*/ 632555 h 759856"/>
              <a:gd name="connsiteX5" fmla="*/ 424910 w 1878615"/>
              <a:gd name="connsiteY5" fmla="*/ 425577 h 759856"/>
              <a:gd name="connsiteX6" fmla="*/ 13716 w 1878615"/>
              <a:gd name="connsiteY6" fmla="*/ 14383 h 759856"/>
              <a:gd name="connsiteX7" fmla="*/ 0 w 1878615"/>
              <a:gd name="connsiteY7" fmla="*/ 0 h 759856"/>
              <a:gd name="connsiteX8" fmla="*/ 1878616 w 1878615"/>
              <a:gd name="connsiteY8" fmla="*/ 0 h 7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8615" h="759856">
                <a:moveTo>
                  <a:pt x="1878616" y="0"/>
                </a:moveTo>
                <a:cubicBezTo>
                  <a:pt x="1874234" y="4858"/>
                  <a:pt x="1869662" y="9620"/>
                  <a:pt x="1864900" y="14383"/>
                </a:cubicBezTo>
                <a:lnTo>
                  <a:pt x="1246632" y="632555"/>
                </a:lnTo>
                <a:cubicBezTo>
                  <a:pt x="1243393" y="635794"/>
                  <a:pt x="1240060" y="639032"/>
                  <a:pt x="1236726" y="642176"/>
                </a:cubicBezTo>
                <a:cubicBezTo>
                  <a:pt x="1066324" y="802196"/>
                  <a:pt x="798385" y="799052"/>
                  <a:pt x="631888" y="632555"/>
                </a:cubicBezTo>
                <a:lnTo>
                  <a:pt x="424910" y="425577"/>
                </a:lnTo>
                <a:lnTo>
                  <a:pt x="13716" y="14383"/>
                </a:lnTo>
                <a:cubicBezTo>
                  <a:pt x="8953" y="9620"/>
                  <a:pt x="4381" y="4858"/>
                  <a:pt x="0" y="0"/>
                </a:cubicBezTo>
                <a:lnTo>
                  <a:pt x="1878616" y="0"/>
                </a:lnTo>
                <a:close/>
              </a:path>
            </a:pathLst>
          </a:custGeom>
          <a:gradFill>
            <a:gsLst>
              <a:gs pos="0">
                <a:schemeClr val="bg2"/>
              </a:gs>
              <a:gs pos="100000">
                <a:schemeClr val="tx2">
                  <a:alpha val="0"/>
                </a:schemeClr>
              </a:gs>
            </a:gsLst>
            <a:lin ang="5400000" scaled="1"/>
          </a:grad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82CB47DB-4BBC-F383-C97B-886EA9A5058B}"/>
              </a:ext>
            </a:extLst>
          </p:cNvPr>
          <p:cNvSpPr/>
          <p:nvPr userDrawn="1"/>
        </p:nvSpPr>
        <p:spPr>
          <a:xfrm>
            <a:off x="3964576" y="4753406"/>
            <a:ext cx="4038511" cy="2104594"/>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7" name="Freeform: Shape 36">
            <a:extLst>
              <a:ext uri="{FF2B5EF4-FFF2-40B4-BE49-F238E27FC236}">
                <a16:creationId xmlns:a16="http://schemas.microsoft.com/office/drawing/2014/main" id="{7D6839E2-39F2-5404-C8B3-8FC3C7AF5A7C}"/>
              </a:ext>
            </a:extLst>
          </p:cNvPr>
          <p:cNvSpPr/>
          <p:nvPr userDrawn="1"/>
        </p:nvSpPr>
        <p:spPr>
          <a:xfrm>
            <a:off x="4704374" y="321630"/>
            <a:ext cx="1934314" cy="1934314"/>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8" name="Freeform: Shape 37">
            <a:extLst>
              <a:ext uri="{FF2B5EF4-FFF2-40B4-BE49-F238E27FC236}">
                <a16:creationId xmlns:a16="http://schemas.microsoft.com/office/drawing/2014/main" id="{C19C1E11-FB5A-49B0-CD5F-94B8020DB9E3}"/>
              </a:ext>
            </a:extLst>
          </p:cNvPr>
          <p:cNvSpPr/>
          <p:nvPr userDrawn="1"/>
        </p:nvSpPr>
        <p:spPr>
          <a:xfrm>
            <a:off x="6888885" y="365136"/>
            <a:ext cx="1005584" cy="1005584"/>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9" name="Freeform: Shape 38">
            <a:extLst>
              <a:ext uri="{FF2B5EF4-FFF2-40B4-BE49-F238E27FC236}">
                <a16:creationId xmlns:a16="http://schemas.microsoft.com/office/drawing/2014/main" id="{C2533B60-A6CB-5F3F-E6E0-B9B8FA26352A}"/>
              </a:ext>
            </a:extLst>
          </p:cNvPr>
          <p:cNvSpPr/>
          <p:nvPr userDrawn="1"/>
        </p:nvSpPr>
        <p:spPr>
          <a:xfrm>
            <a:off x="7331532" y="5741599"/>
            <a:ext cx="2062310" cy="1094240"/>
          </a:xfrm>
          <a:custGeom>
            <a:avLst/>
            <a:gdLst>
              <a:gd name="connsiteX0" fmla="*/ 1427319 w 1431285"/>
              <a:gd name="connsiteY0" fmla="*/ 759426 h 759425"/>
              <a:gd name="connsiteX1" fmla="*/ 3903 w 1431285"/>
              <a:gd name="connsiteY1" fmla="*/ 759426 h 759425"/>
              <a:gd name="connsiteX2" fmla="*/ 665 w 1431285"/>
              <a:gd name="connsiteY2" fmla="*/ 733423 h 759425"/>
              <a:gd name="connsiteX3" fmla="*/ 71721 w 1431285"/>
              <a:gd name="connsiteY3" fmla="*/ 542256 h 759425"/>
              <a:gd name="connsiteX4" fmla="*/ 542351 w 1431285"/>
              <a:gd name="connsiteY4" fmla="*/ 71721 h 759425"/>
              <a:gd name="connsiteX5" fmla="*/ 733423 w 1431285"/>
              <a:gd name="connsiteY5" fmla="*/ 665 h 759425"/>
              <a:gd name="connsiteX6" fmla="*/ 888966 w 1431285"/>
              <a:gd name="connsiteY6" fmla="*/ 71721 h 759425"/>
              <a:gd name="connsiteX7" fmla="*/ 1359501 w 1431285"/>
              <a:gd name="connsiteY7" fmla="*/ 542256 h 759425"/>
              <a:gd name="connsiteX8" fmla="*/ 1427319 w 1431285"/>
              <a:gd name="connsiteY8" fmla="*/ 759426 h 75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285" h="759425">
                <a:moveTo>
                  <a:pt x="1427319" y="759426"/>
                </a:moveTo>
                <a:lnTo>
                  <a:pt x="3903" y="759426"/>
                </a:lnTo>
                <a:cubicBezTo>
                  <a:pt x="2284" y="750758"/>
                  <a:pt x="1141" y="742091"/>
                  <a:pt x="665" y="733423"/>
                </a:cubicBezTo>
                <a:cubicBezTo>
                  <a:pt x="-4384" y="664938"/>
                  <a:pt x="19333" y="594643"/>
                  <a:pt x="71721" y="542256"/>
                </a:cubicBezTo>
                <a:lnTo>
                  <a:pt x="542351" y="71721"/>
                </a:lnTo>
                <a:cubicBezTo>
                  <a:pt x="594739" y="19333"/>
                  <a:pt x="664938" y="-4384"/>
                  <a:pt x="733423" y="665"/>
                </a:cubicBezTo>
                <a:cubicBezTo>
                  <a:pt x="790097" y="4665"/>
                  <a:pt x="845627" y="28382"/>
                  <a:pt x="888966" y="71721"/>
                </a:cubicBezTo>
                <a:lnTo>
                  <a:pt x="1359501" y="542256"/>
                </a:lnTo>
                <a:cubicBezTo>
                  <a:pt x="1418556" y="601311"/>
                  <a:pt x="1441225" y="683035"/>
                  <a:pt x="1427319" y="759426"/>
                </a:cubicBezTo>
                <a:close/>
              </a:path>
            </a:pathLst>
          </a:custGeom>
          <a:gradFill>
            <a:gsLst>
              <a:gs pos="0">
                <a:schemeClr val="bg2"/>
              </a:gs>
              <a:gs pos="100000">
                <a:schemeClr val="tx2"/>
              </a:gs>
            </a:gsLst>
            <a:lin ang="5400000" scaled="1"/>
          </a:gradFill>
          <a:ln w="381"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4E54C0A5-C467-BB7C-45B9-5578723A3A1A}"/>
              </a:ext>
            </a:extLst>
          </p:cNvPr>
          <p:cNvSpPr/>
          <p:nvPr userDrawn="1"/>
        </p:nvSpPr>
        <p:spPr>
          <a:xfrm rot="18900000">
            <a:off x="7258675" y="2755790"/>
            <a:ext cx="911848" cy="91184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gradFill>
            <a:gsLst>
              <a:gs pos="100000">
                <a:schemeClr val="bg2"/>
              </a:gs>
              <a:gs pos="0">
                <a:schemeClr val="bg2">
                  <a:alpha val="50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48" name="Text Box 3" descr="This is a copyright notice that should be included on the final slide.">
            <a:extLst>
              <a:ext uri="{FF2B5EF4-FFF2-40B4-BE49-F238E27FC236}">
                <a16:creationId xmlns:a16="http://schemas.microsoft.com/office/drawing/2014/main" id="{4FE2DEFD-B84C-D79E-A041-B106CAD074B7}"/>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pic>
        <p:nvPicPr>
          <p:cNvPr id="3" name="Picture 2" descr="A logo on a black background&#10;&#10;AI-generated content may be incorrect.">
            <a:extLst>
              <a:ext uri="{FF2B5EF4-FFF2-40B4-BE49-F238E27FC236}">
                <a16:creationId xmlns:a16="http://schemas.microsoft.com/office/drawing/2014/main" id="{E3D76396-0D3B-A224-C406-012CEA26C22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506478378"/>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Thank you 3">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EA4DF7DC-ACCC-3116-897F-C427604F3BDD}"/>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6F6CCBF4-272C-F4DA-7D11-C8FDE34873D4}"/>
              </a:ext>
            </a:extLst>
          </p:cNvPr>
          <p:cNvSpPr/>
          <p:nvPr userDrawn="1"/>
        </p:nvSpPr>
        <p:spPr bwMode="auto">
          <a:xfrm>
            <a:off x="6324600" y="209550"/>
            <a:ext cx="2247900" cy="552450"/>
          </a:xfrm>
          <a:custGeom>
            <a:avLst/>
            <a:gdLst>
              <a:gd name="connsiteX0" fmla="*/ 0 w 2247900"/>
              <a:gd name="connsiteY0" fmla="*/ 552450 h 552450"/>
              <a:gd name="connsiteX1" fmla="*/ 1695450 w 2247900"/>
              <a:gd name="connsiteY1" fmla="*/ 552450 h 552450"/>
              <a:gd name="connsiteX2" fmla="*/ 2247900 w 2247900"/>
              <a:gd name="connsiteY2" fmla="*/ 0 h 552450"/>
            </a:gdLst>
            <a:ahLst/>
            <a:cxnLst>
              <a:cxn ang="0">
                <a:pos x="connsiteX0" y="connsiteY0"/>
              </a:cxn>
              <a:cxn ang="0">
                <a:pos x="connsiteX1" y="connsiteY1"/>
              </a:cxn>
              <a:cxn ang="0">
                <a:pos x="connsiteX2" y="connsiteY2"/>
              </a:cxn>
            </a:cxnLst>
            <a:rect l="l" t="t" r="r" b="b"/>
            <a:pathLst>
              <a:path w="2247900" h="552450">
                <a:moveTo>
                  <a:pt x="0" y="552450"/>
                </a:moveTo>
                <a:lnTo>
                  <a:pt x="1695450" y="552450"/>
                </a:lnTo>
                <a:lnTo>
                  <a:pt x="2247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30" name="Oval 29">
            <a:extLst>
              <a:ext uri="{FF2B5EF4-FFF2-40B4-BE49-F238E27FC236}">
                <a16:creationId xmlns:a16="http://schemas.microsoft.com/office/drawing/2014/main" id="{EA75A26C-5730-D692-9E3F-5137CB67B89E}"/>
              </a:ext>
            </a:extLst>
          </p:cNvPr>
          <p:cNvSpPr/>
          <p:nvPr userDrawn="1"/>
        </p:nvSpPr>
        <p:spPr bwMode="auto">
          <a:xfrm>
            <a:off x="6288969" y="655626"/>
            <a:ext cx="221812" cy="221812"/>
          </a:xfrm>
          <a:prstGeom prst="ellipse">
            <a:avLst/>
          </a:prstGeom>
          <a:solidFill>
            <a:schemeClr val="bg2">
              <a:lumMod val="50000"/>
            </a:schemeClr>
          </a:solid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p>
        </p:txBody>
      </p:sp>
      <p:sp>
        <p:nvSpPr>
          <p:cNvPr id="31" name="Freeform: Shape 30">
            <a:extLst>
              <a:ext uri="{FF2B5EF4-FFF2-40B4-BE49-F238E27FC236}">
                <a16:creationId xmlns:a16="http://schemas.microsoft.com/office/drawing/2014/main" id="{FA6311BE-46D2-AC07-4055-6A3CC8FF565A}"/>
              </a:ext>
            </a:extLst>
          </p:cNvPr>
          <p:cNvSpPr/>
          <p:nvPr userDrawn="1"/>
        </p:nvSpPr>
        <p:spPr bwMode="auto">
          <a:xfrm flipV="1">
            <a:off x="0" y="0"/>
            <a:ext cx="6521042" cy="1475908"/>
          </a:xfrm>
          <a:custGeom>
            <a:avLst/>
            <a:gdLst>
              <a:gd name="connsiteX0" fmla="*/ 0 w 6521042"/>
              <a:gd name="connsiteY0" fmla="*/ 1475908 h 1475908"/>
              <a:gd name="connsiteX1" fmla="*/ 6521042 w 6521042"/>
              <a:gd name="connsiteY1" fmla="*/ 1475908 h 1475908"/>
              <a:gd name="connsiteX2" fmla="*/ 6511585 w 6521042"/>
              <a:gd name="connsiteY2" fmla="*/ 1456276 h 1475908"/>
              <a:gd name="connsiteX3" fmla="*/ 4064782 w 6521042"/>
              <a:gd name="connsiteY3" fmla="*/ 0 h 1475908"/>
              <a:gd name="connsiteX4" fmla="*/ 0 w 6521042"/>
              <a:gd name="connsiteY4" fmla="*/ 0 h 147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21042" h="1475908">
                <a:moveTo>
                  <a:pt x="0" y="1475908"/>
                </a:moveTo>
                <a:lnTo>
                  <a:pt x="6521042" y="1475908"/>
                </a:lnTo>
                <a:lnTo>
                  <a:pt x="6511585" y="1456276"/>
                </a:lnTo>
                <a:cubicBezTo>
                  <a:pt x="6040372" y="588853"/>
                  <a:pt x="5121343" y="0"/>
                  <a:pt x="4064782" y="0"/>
                </a:cubicBezTo>
                <a:lnTo>
                  <a:pt x="0" y="0"/>
                </a:lnTo>
                <a:close/>
              </a:path>
            </a:pathLst>
          </a:custGeom>
          <a:gradFill flip="none" rotWithShape="1">
            <a:gsLst>
              <a:gs pos="0">
                <a:schemeClr val="bg2">
                  <a:lumMod val="60000"/>
                  <a:lumOff val="40000"/>
                </a:schemeClr>
              </a:gs>
              <a:gs pos="39000">
                <a:schemeClr val="bg2"/>
              </a:gs>
              <a:gs pos="100000">
                <a:schemeClr val="bg2">
                  <a:lumMod val="50000"/>
                </a:schemeClr>
              </a:gs>
            </a:gsLst>
            <a:lin ang="10800000" scaled="1"/>
            <a:tileRect/>
          </a:gradFill>
          <a:ln w="14405" cap="flat">
            <a:noFill/>
            <a:prstDash val="solid"/>
            <a:miter/>
          </a:ln>
          <a:effectLst>
            <a:outerShdw blurRad="482600" dist="38100" dir="2700000" algn="tl"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err="1">
              <a:solidFill>
                <a:schemeClr val="tx1"/>
              </a:solidFill>
            </a:endParaRPr>
          </a:p>
        </p:txBody>
      </p:sp>
      <p:sp>
        <p:nvSpPr>
          <p:cNvPr id="64" name="Freeform: Shape 63">
            <a:extLst>
              <a:ext uri="{FF2B5EF4-FFF2-40B4-BE49-F238E27FC236}">
                <a16:creationId xmlns:a16="http://schemas.microsoft.com/office/drawing/2014/main" id="{182B72D1-17E8-B612-B642-A2BFB1D3E3B0}"/>
              </a:ext>
            </a:extLst>
          </p:cNvPr>
          <p:cNvSpPr/>
          <p:nvPr userDrawn="1"/>
        </p:nvSpPr>
        <p:spPr bwMode="auto">
          <a:xfrm>
            <a:off x="3315790" y="0"/>
            <a:ext cx="8795748" cy="6864864"/>
          </a:xfrm>
          <a:custGeom>
            <a:avLst/>
            <a:gdLst>
              <a:gd name="connsiteX0" fmla="*/ 6296933 w 8795748"/>
              <a:gd name="connsiteY0" fmla="*/ 0 h 6864864"/>
              <a:gd name="connsiteX1" fmla="*/ 8795748 w 8795748"/>
              <a:gd name="connsiteY1" fmla="*/ 0 h 6864864"/>
              <a:gd name="connsiteX2" fmla="*/ 8795748 w 8795748"/>
              <a:gd name="connsiteY2" fmla="*/ 6864864 h 6864864"/>
              <a:gd name="connsiteX3" fmla="*/ 0 w 8795748"/>
              <a:gd name="connsiteY3" fmla="*/ 6864864 h 6864864"/>
              <a:gd name="connsiteX4" fmla="*/ 6296933 w 8795748"/>
              <a:gd name="connsiteY4" fmla="*/ 0 h 6864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5748" h="6864864">
                <a:moveTo>
                  <a:pt x="6296933" y="0"/>
                </a:moveTo>
                <a:lnTo>
                  <a:pt x="8795748" y="0"/>
                </a:lnTo>
                <a:lnTo>
                  <a:pt x="8795748" y="6864864"/>
                </a:lnTo>
                <a:lnTo>
                  <a:pt x="0" y="6864864"/>
                </a:lnTo>
                <a:lnTo>
                  <a:pt x="6296933" y="0"/>
                </a:lnTo>
                <a:close/>
              </a:path>
            </a:pathLst>
          </a:cu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err="1">
              <a:solidFill>
                <a:srgbClr val="FFFFFF"/>
              </a:solidFill>
              <a:cs typeface="Segoe UI" pitchFamily="34" charset="0"/>
            </a:endParaRPr>
          </a:p>
        </p:txBody>
      </p:sp>
      <p:sp>
        <p:nvSpPr>
          <p:cNvPr id="40" name="Freeform: Shape 39">
            <a:extLst>
              <a:ext uri="{FF2B5EF4-FFF2-40B4-BE49-F238E27FC236}">
                <a16:creationId xmlns:a16="http://schemas.microsoft.com/office/drawing/2014/main" id="{DA9F41BB-F7E8-0672-0EC7-D6FFDDD44857}"/>
              </a:ext>
            </a:extLst>
          </p:cNvPr>
          <p:cNvSpPr/>
          <p:nvPr userDrawn="1"/>
        </p:nvSpPr>
        <p:spPr bwMode="auto">
          <a:xfrm>
            <a:off x="7879579"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1" name="Freeform: Shape 40">
            <a:extLst>
              <a:ext uri="{FF2B5EF4-FFF2-40B4-BE49-F238E27FC236}">
                <a16:creationId xmlns:a16="http://schemas.microsoft.com/office/drawing/2014/main" id="{CE28C725-1034-E372-9FAB-BAEC5BE11AB9}"/>
              </a:ext>
            </a:extLst>
          </p:cNvPr>
          <p:cNvSpPr/>
          <p:nvPr userDrawn="1"/>
        </p:nvSpPr>
        <p:spPr bwMode="auto">
          <a:xfrm>
            <a:off x="7629812"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2" name="Freeform: Shape 41">
            <a:extLst>
              <a:ext uri="{FF2B5EF4-FFF2-40B4-BE49-F238E27FC236}">
                <a16:creationId xmlns:a16="http://schemas.microsoft.com/office/drawing/2014/main" id="{8C93B40D-32C7-0044-16D4-C6F2F43C228A}"/>
              </a:ext>
            </a:extLst>
          </p:cNvPr>
          <p:cNvSpPr/>
          <p:nvPr userDrawn="1"/>
        </p:nvSpPr>
        <p:spPr bwMode="auto">
          <a:xfrm>
            <a:off x="7380045"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3" name="Freeform: Shape 42">
            <a:extLst>
              <a:ext uri="{FF2B5EF4-FFF2-40B4-BE49-F238E27FC236}">
                <a16:creationId xmlns:a16="http://schemas.microsoft.com/office/drawing/2014/main" id="{2B6E2C7A-E5D8-2E26-E735-877FA5E1B122}"/>
              </a:ext>
            </a:extLst>
          </p:cNvPr>
          <p:cNvSpPr/>
          <p:nvPr userDrawn="1"/>
        </p:nvSpPr>
        <p:spPr bwMode="auto">
          <a:xfrm>
            <a:off x="7130278"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4" name="Freeform: Shape 43">
            <a:extLst>
              <a:ext uri="{FF2B5EF4-FFF2-40B4-BE49-F238E27FC236}">
                <a16:creationId xmlns:a16="http://schemas.microsoft.com/office/drawing/2014/main" id="{7EE747CE-B6AB-C6A3-0B90-346B4FE846A3}"/>
              </a:ext>
            </a:extLst>
          </p:cNvPr>
          <p:cNvSpPr/>
          <p:nvPr userDrawn="1"/>
        </p:nvSpPr>
        <p:spPr bwMode="auto">
          <a:xfrm>
            <a:off x="6880511"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5" name="Freeform: Shape 44">
            <a:extLst>
              <a:ext uri="{FF2B5EF4-FFF2-40B4-BE49-F238E27FC236}">
                <a16:creationId xmlns:a16="http://schemas.microsoft.com/office/drawing/2014/main" id="{60336D2A-909B-BFD2-9715-0CF15A8672C3}"/>
              </a:ext>
            </a:extLst>
          </p:cNvPr>
          <p:cNvSpPr/>
          <p:nvPr userDrawn="1"/>
        </p:nvSpPr>
        <p:spPr bwMode="auto">
          <a:xfrm>
            <a:off x="6630744"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6" name="Freeform: Shape 45">
            <a:extLst>
              <a:ext uri="{FF2B5EF4-FFF2-40B4-BE49-F238E27FC236}">
                <a16:creationId xmlns:a16="http://schemas.microsoft.com/office/drawing/2014/main" id="{23F5B6F2-7FC6-4C5A-89D5-78F74B317BD5}"/>
              </a:ext>
            </a:extLst>
          </p:cNvPr>
          <p:cNvSpPr/>
          <p:nvPr userDrawn="1"/>
        </p:nvSpPr>
        <p:spPr>
          <a:xfrm rot="16200000" flipV="1">
            <a:off x="9711359" y="208185"/>
            <a:ext cx="2688826" cy="2272456"/>
          </a:xfrm>
          <a:custGeom>
            <a:avLst/>
            <a:gdLst>
              <a:gd name="connsiteX0" fmla="*/ 2688827 w 2688826"/>
              <a:gd name="connsiteY0" fmla="*/ 0 h 2272456"/>
              <a:gd name="connsiteX1" fmla="*/ 2673720 w 2688826"/>
              <a:gd name="connsiteY1" fmla="*/ 15223 h 2272456"/>
              <a:gd name="connsiteX2" fmla="*/ 1821102 w 2688826"/>
              <a:gd name="connsiteY2" fmla="*/ 874244 h 2272456"/>
              <a:gd name="connsiteX3" fmla="*/ 638405 w 2688826"/>
              <a:gd name="connsiteY3" fmla="*/ 2066188 h 2272456"/>
              <a:gd name="connsiteX4" fmla="*/ 637197 w 2688826"/>
              <a:gd name="connsiteY4" fmla="*/ 2067405 h 2272456"/>
              <a:gd name="connsiteX5" fmla="*/ 627529 w 2688826"/>
              <a:gd name="connsiteY5" fmla="*/ 2076996 h 2272456"/>
              <a:gd name="connsiteX6" fmla="*/ 523595 w 2688826"/>
              <a:gd name="connsiteY6" fmla="*/ 2181729 h 2272456"/>
              <a:gd name="connsiteX7" fmla="*/ 510301 w 2688826"/>
              <a:gd name="connsiteY7" fmla="*/ 2194211 h 2272456"/>
              <a:gd name="connsiteX8" fmla="*/ 509999 w 2688826"/>
              <a:gd name="connsiteY8" fmla="*/ 2194364 h 2272456"/>
              <a:gd name="connsiteX9" fmla="*/ 498367 w 2688826"/>
              <a:gd name="connsiteY9" fmla="*/ 2204563 h 2272456"/>
              <a:gd name="connsiteX10" fmla="*/ 454558 w 2688826"/>
              <a:gd name="connsiteY10" fmla="*/ 2234095 h 2272456"/>
              <a:gd name="connsiteX11" fmla="*/ 445795 w 2688826"/>
              <a:gd name="connsiteY11" fmla="*/ 2238814 h 2272456"/>
              <a:gd name="connsiteX12" fmla="*/ 415582 w 2688826"/>
              <a:gd name="connsiteY12" fmla="*/ 2252362 h 2272456"/>
              <a:gd name="connsiteX13" fmla="*/ 406821 w 2688826"/>
              <a:gd name="connsiteY13" fmla="*/ 2255559 h 2272456"/>
              <a:gd name="connsiteX14" fmla="*/ 391412 w 2688826"/>
              <a:gd name="connsiteY14" fmla="*/ 2260430 h 2272456"/>
              <a:gd name="connsiteX15" fmla="*/ 381291 w 2688826"/>
              <a:gd name="connsiteY15" fmla="*/ 2263170 h 2272456"/>
              <a:gd name="connsiteX16" fmla="*/ 352135 w 2688826"/>
              <a:gd name="connsiteY16" fmla="*/ 2269107 h 2272456"/>
              <a:gd name="connsiteX17" fmla="*/ 340654 w 2688826"/>
              <a:gd name="connsiteY17" fmla="*/ 2270478 h 2272456"/>
              <a:gd name="connsiteX18" fmla="*/ 326454 w 2688826"/>
              <a:gd name="connsiteY18" fmla="*/ 2271848 h 2272456"/>
              <a:gd name="connsiteX19" fmla="*/ 307722 w 2688826"/>
              <a:gd name="connsiteY19" fmla="*/ 2272456 h 2272456"/>
              <a:gd name="connsiteX20" fmla="*/ 302585 w 2688826"/>
              <a:gd name="connsiteY20" fmla="*/ 2272304 h 2272456"/>
              <a:gd name="connsiteX21" fmla="*/ 301075 w 2688826"/>
              <a:gd name="connsiteY21" fmla="*/ 2272304 h 2272456"/>
              <a:gd name="connsiteX22" fmla="*/ 296543 w 2688826"/>
              <a:gd name="connsiteY22" fmla="*/ 2272304 h 2272456"/>
              <a:gd name="connsiteX23" fmla="*/ 290651 w 2688826"/>
              <a:gd name="connsiteY23" fmla="*/ 2272000 h 2272456"/>
              <a:gd name="connsiteX24" fmla="*/ 274638 w 2688826"/>
              <a:gd name="connsiteY24" fmla="*/ 2270782 h 2272456"/>
              <a:gd name="connsiteX25" fmla="*/ 269502 w 2688826"/>
              <a:gd name="connsiteY25" fmla="*/ 2270173 h 2272456"/>
              <a:gd name="connsiteX26" fmla="*/ 264366 w 2688826"/>
              <a:gd name="connsiteY26" fmla="*/ 2269412 h 2272456"/>
              <a:gd name="connsiteX27" fmla="*/ 263459 w 2688826"/>
              <a:gd name="connsiteY27" fmla="*/ 2269412 h 2272456"/>
              <a:gd name="connsiteX28" fmla="*/ 259078 w 2688826"/>
              <a:gd name="connsiteY28" fmla="*/ 2268651 h 2272456"/>
              <a:gd name="connsiteX29" fmla="*/ 249259 w 2688826"/>
              <a:gd name="connsiteY29" fmla="*/ 2266976 h 2272456"/>
              <a:gd name="connsiteX30" fmla="*/ 238836 w 2688826"/>
              <a:gd name="connsiteY30" fmla="*/ 2264693 h 2272456"/>
              <a:gd name="connsiteX31" fmla="*/ 230073 w 2688826"/>
              <a:gd name="connsiteY31" fmla="*/ 2262714 h 2272456"/>
              <a:gd name="connsiteX32" fmla="*/ 228865 w 2688826"/>
              <a:gd name="connsiteY32" fmla="*/ 2262257 h 2272456"/>
              <a:gd name="connsiteX33" fmla="*/ 220859 w 2688826"/>
              <a:gd name="connsiteY33" fmla="*/ 2260126 h 2272456"/>
              <a:gd name="connsiteX34" fmla="*/ 194724 w 2688826"/>
              <a:gd name="connsiteY34" fmla="*/ 2251145 h 2272456"/>
              <a:gd name="connsiteX35" fmla="*/ 186113 w 2688826"/>
              <a:gd name="connsiteY35" fmla="*/ 2247491 h 2272456"/>
              <a:gd name="connsiteX36" fmla="*/ 172215 w 2688826"/>
              <a:gd name="connsiteY36" fmla="*/ 2241098 h 2272456"/>
              <a:gd name="connsiteX37" fmla="*/ 148497 w 2688826"/>
              <a:gd name="connsiteY37" fmla="*/ 2228158 h 2272456"/>
              <a:gd name="connsiteX38" fmla="*/ 141850 w 2688826"/>
              <a:gd name="connsiteY38" fmla="*/ 2224048 h 2272456"/>
              <a:gd name="connsiteX39" fmla="*/ 134751 w 2688826"/>
              <a:gd name="connsiteY39" fmla="*/ 2219329 h 2272456"/>
              <a:gd name="connsiteX40" fmla="*/ 131277 w 2688826"/>
              <a:gd name="connsiteY40" fmla="*/ 2216893 h 2272456"/>
              <a:gd name="connsiteX41" fmla="*/ 127953 w 2688826"/>
              <a:gd name="connsiteY41" fmla="*/ 2214458 h 2272456"/>
              <a:gd name="connsiteX42" fmla="*/ 124478 w 2688826"/>
              <a:gd name="connsiteY42" fmla="*/ 2211870 h 2272456"/>
              <a:gd name="connsiteX43" fmla="*/ 114659 w 2688826"/>
              <a:gd name="connsiteY43" fmla="*/ 2204411 h 2272456"/>
              <a:gd name="connsiteX44" fmla="*/ 108918 w 2688826"/>
              <a:gd name="connsiteY44" fmla="*/ 2199539 h 2272456"/>
              <a:gd name="connsiteX45" fmla="*/ 105444 w 2688826"/>
              <a:gd name="connsiteY45" fmla="*/ 2196495 h 2272456"/>
              <a:gd name="connsiteX46" fmla="*/ 101970 w 2688826"/>
              <a:gd name="connsiteY46" fmla="*/ 2193450 h 2272456"/>
              <a:gd name="connsiteX47" fmla="*/ 98948 w 2688826"/>
              <a:gd name="connsiteY47" fmla="*/ 2190558 h 2272456"/>
              <a:gd name="connsiteX48" fmla="*/ 96078 w 2688826"/>
              <a:gd name="connsiteY48" fmla="*/ 2187970 h 2272456"/>
              <a:gd name="connsiteX49" fmla="*/ 93056 w 2688826"/>
              <a:gd name="connsiteY49" fmla="*/ 2185078 h 2272456"/>
              <a:gd name="connsiteX50" fmla="*/ 89582 w 2688826"/>
              <a:gd name="connsiteY50" fmla="*/ 2181729 h 2272456"/>
              <a:gd name="connsiteX51" fmla="*/ 84294 w 2688826"/>
              <a:gd name="connsiteY51" fmla="*/ 2176096 h 2272456"/>
              <a:gd name="connsiteX52" fmla="*/ 73116 w 2688826"/>
              <a:gd name="connsiteY52" fmla="*/ 2163766 h 2272456"/>
              <a:gd name="connsiteX53" fmla="*/ 72209 w 2688826"/>
              <a:gd name="connsiteY53" fmla="*/ 2162548 h 2272456"/>
              <a:gd name="connsiteX54" fmla="*/ 62692 w 2688826"/>
              <a:gd name="connsiteY54" fmla="*/ 2150827 h 2272456"/>
              <a:gd name="connsiteX55" fmla="*/ 57706 w 2688826"/>
              <a:gd name="connsiteY55" fmla="*/ 2144281 h 2272456"/>
              <a:gd name="connsiteX56" fmla="*/ 55441 w 2688826"/>
              <a:gd name="connsiteY56" fmla="*/ 2140932 h 2272456"/>
              <a:gd name="connsiteX57" fmla="*/ 55290 w 2688826"/>
              <a:gd name="connsiteY57" fmla="*/ 2140627 h 2272456"/>
              <a:gd name="connsiteX58" fmla="*/ 54837 w 2688826"/>
              <a:gd name="connsiteY58" fmla="*/ 2140018 h 2272456"/>
              <a:gd name="connsiteX59" fmla="*/ 54686 w 2688826"/>
              <a:gd name="connsiteY59" fmla="*/ 2140018 h 2272456"/>
              <a:gd name="connsiteX60" fmla="*/ 52873 w 2688826"/>
              <a:gd name="connsiteY60" fmla="*/ 2137126 h 2272456"/>
              <a:gd name="connsiteX61" fmla="*/ 52722 w 2688826"/>
              <a:gd name="connsiteY61" fmla="*/ 2137126 h 2272456"/>
              <a:gd name="connsiteX62" fmla="*/ 50456 w 2688826"/>
              <a:gd name="connsiteY62" fmla="*/ 2133625 h 2272456"/>
              <a:gd name="connsiteX63" fmla="*/ 42298 w 2688826"/>
              <a:gd name="connsiteY63" fmla="*/ 2120533 h 2272456"/>
              <a:gd name="connsiteX64" fmla="*/ 42298 w 2688826"/>
              <a:gd name="connsiteY64" fmla="*/ 2120533 h 2272456"/>
              <a:gd name="connsiteX65" fmla="*/ 39730 w 2688826"/>
              <a:gd name="connsiteY65" fmla="*/ 2115662 h 2272456"/>
              <a:gd name="connsiteX66" fmla="*/ 28098 w 2688826"/>
              <a:gd name="connsiteY66" fmla="*/ 2093132 h 2272456"/>
              <a:gd name="connsiteX67" fmla="*/ 28098 w 2688826"/>
              <a:gd name="connsiteY67" fmla="*/ 2093132 h 2272456"/>
              <a:gd name="connsiteX68" fmla="*/ 24019 w 2688826"/>
              <a:gd name="connsiteY68" fmla="*/ 2083542 h 2272456"/>
              <a:gd name="connsiteX69" fmla="*/ 22660 w 2688826"/>
              <a:gd name="connsiteY69" fmla="*/ 2080345 h 2272456"/>
              <a:gd name="connsiteX70" fmla="*/ 17674 w 2688826"/>
              <a:gd name="connsiteY70" fmla="*/ 2067101 h 2272456"/>
              <a:gd name="connsiteX71" fmla="*/ 11934 w 2688826"/>
              <a:gd name="connsiteY71" fmla="*/ 2049443 h 2272456"/>
              <a:gd name="connsiteX72" fmla="*/ 10725 w 2688826"/>
              <a:gd name="connsiteY72" fmla="*/ 2044571 h 2272456"/>
              <a:gd name="connsiteX73" fmla="*/ 9517 w 2688826"/>
              <a:gd name="connsiteY73" fmla="*/ 2039700 h 2272456"/>
              <a:gd name="connsiteX74" fmla="*/ 7704 w 2688826"/>
              <a:gd name="connsiteY74" fmla="*/ 2031937 h 2272456"/>
              <a:gd name="connsiteX75" fmla="*/ 7402 w 2688826"/>
              <a:gd name="connsiteY75" fmla="*/ 2030566 h 2272456"/>
              <a:gd name="connsiteX76" fmla="*/ 4532 w 2688826"/>
              <a:gd name="connsiteY76" fmla="*/ 2015953 h 2272456"/>
              <a:gd name="connsiteX77" fmla="*/ 4532 w 2688826"/>
              <a:gd name="connsiteY77" fmla="*/ 2015953 h 2272456"/>
              <a:gd name="connsiteX78" fmla="*/ 3625 w 2688826"/>
              <a:gd name="connsiteY78" fmla="*/ 2010777 h 2272456"/>
              <a:gd name="connsiteX79" fmla="*/ 1057 w 2688826"/>
              <a:gd name="connsiteY79" fmla="*/ 1989617 h 2272456"/>
              <a:gd name="connsiteX80" fmla="*/ 0 w 2688826"/>
              <a:gd name="connsiteY80" fmla="*/ 1963586 h 2272456"/>
              <a:gd name="connsiteX81" fmla="*/ 89582 w 2688826"/>
              <a:gd name="connsiteY81" fmla="*/ 1744835 h 2272456"/>
              <a:gd name="connsiteX82" fmla="*/ 1806297 w 2688826"/>
              <a:gd name="connsiteY82" fmla="*/ 15223 h 2272456"/>
              <a:gd name="connsiteX83" fmla="*/ 1806751 w 2688826"/>
              <a:gd name="connsiteY83" fmla="*/ 14766 h 2272456"/>
              <a:gd name="connsiteX84" fmla="*/ 1821404 w 2688826"/>
              <a:gd name="connsiteY84" fmla="*/ 0 h 2272456"/>
              <a:gd name="connsiteX85" fmla="*/ 2688827 w 2688826"/>
              <a:gd name="connsiteY85" fmla="*/ 0 h 2272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688826" h="2272456">
                <a:moveTo>
                  <a:pt x="2688827" y="0"/>
                </a:moveTo>
                <a:lnTo>
                  <a:pt x="2673720" y="15223"/>
                </a:lnTo>
                <a:lnTo>
                  <a:pt x="1821102" y="874244"/>
                </a:lnTo>
                <a:lnTo>
                  <a:pt x="638405" y="2066188"/>
                </a:lnTo>
                <a:lnTo>
                  <a:pt x="637197" y="2067405"/>
                </a:lnTo>
                <a:lnTo>
                  <a:pt x="627529" y="2076996"/>
                </a:lnTo>
                <a:lnTo>
                  <a:pt x="523595" y="2181729"/>
                </a:lnTo>
                <a:cubicBezTo>
                  <a:pt x="519214" y="2186143"/>
                  <a:pt x="514833" y="2190253"/>
                  <a:pt x="510301" y="2194211"/>
                </a:cubicBezTo>
                <a:cubicBezTo>
                  <a:pt x="510301" y="2194211"/>
                  <a:pt x="510195" y="2194257"/>
                  <a:pt x="509999" y="2194364"/>
                </a:cubicBezTo>
                <a:cubicBezTo>
                  <a:pt x="506222" y="2198017"/>
                  <a:pt x="502295" y="2201366"/>
                  <a:pt x="498367" y="2204563"/>
                </a:cubicBezTo>
                <a:cubicBezTo>
                  <a:pt x="484468" y="2215828"/>
                  <a:pt x="469815" y="2225723"/>
                  <a:pt x="454558" y="2234095"/>
                </a:cubicBezTo>
                <a:cubicBezTo>
                  <a:pt x="451687" y="2235770"/>
                  <a:pt x="448666" y="2237292"/>
                  <a:pt x="445795" y="2238814"/>
                </a:cubicBezTo>
                <a:cubicBezTo>
                  <a:pt x="435977" y="2243990"/>
                  <a:pt x="425856" y="2248404"/>
                  <a:pt x="415582" y="2252362"/>
                </a:cubicBezTo>
                <a:cubicBezTo>
                  <a:pt x="412712" y="2253428"/>
                  <a:pt x="409843" y="2254494"/>
                  <a:pt x="406821" y="2255559"/>
                </a:cubicBezTo>
                <a:cubicBezTo>
                  <a:pt x="401684" y="2257386"/>
                  <a:pt x="396549" y="2258908"/>
                  <a:pt x="391412" y="2260430"/>
                </a:cubicBezTo>
                <a:cubicBezTo>
                  <a:pt x="388089" y="2261496"/>
                  <a:pt x="384614" y="2262410"/>
                  <a:pt x="381291" y="2263170"/>
                </a:cubicBezTo>
                <a:cubicBezTo>
                  <a:pt x="371622" y="2265606"/>
                  <a:pt x="361954" y="2267585"/>
                  <a:pt x="352135" y="2269107"/>
                </a:cubicBezTo>
                <a:cubicBezTo>
                  <a:pt x="348359" y="2269564"/>
                  <a:pt x="344582" y="2270173"/>
                  <a:pt x="340654" y="2270478"/>
                </a:cubicBezTo>
                <a:cubicBezTo>
                  <a:pt x="335971" y="2271086"/>
                  <a:pt x="331288" y="2271543"/>
                  <a:pt x="326454" y="2271848"/>
                </a:cubicBezTo>
                <a:cubicBezTo>
                  <a:pt x="320260" y="2272152"/>
                  <a:pt x="313915" y="2272456"/>
                  <a:pt x="307722" y="2272456"/>
                </a:cubicBezTo>
                <a:cubicBezTo>
                  <a:pt x="305909" y="2272456"/>
                  <a:pt x="304247" y="2272304"/>
                  <a:pt x="302585" y="2272304"/>
                </a:cubicBezTo>
                <a:cubicBezTo>
                  <a:pt x="302132" y="2272456"/>
                  <a:pt x="301527" y="2272456"/>
                  <a:pt x="301075" y="2272304"/>
                </a:cubicBezTo>
                <a:lnTo>
                  <a:pt x="296543" y="2272304"/>
                </a:lnTo>
                <a:cubicBezTo>
                  <a:pt x="294579" y="2272152"/>
                  <a:pt x="292615" y="2272152"/>
                  <a:pt x="290651" y="2272000"/>
                </a:cubicBezTo>
                <a:cubicBezTo>
                  <a:pt x="285213" y="2271695"/>
                  <a:pt x="279925" y="2271391"/>
                  <a:pt x="274638" y="2270782"/>
                </a:cubicBezTo>
                <a:cubicBezTo>
                  <a:pt x="272976" y="2270782"/>
                  <a:pt x="271163" y="2270325"/>
                  <a:pt x="269502" y="2270173"/>
                </a:cubicBezTo>
                <a:cubicBezTo>
                  <a:pt x="267840" y="2270021"/>
                  <a:pt x="266179" y="2269716"/>
                  <a:pt x="264366" y="2269412"/>
                </a:cubicBezTo>
                <a:lnTo>
                  <a:pt x="263459" y="2269412"/>
                </a:lnTo>
                <a:cubicBezTo>
                  <a:pt x="261948" y="2269107"/>
                  <a:pt x="260589" y="2268955"/>
                  <a:pt x="259078" y="2268651"/>
                </a:cubicBezTo>
                <a:cubicBezTo>
                  <a:pt x="255755" y="2268194"/>
                  <a:pt x="252431" y="2267585"/>
                  <a:pt x="249259" y="2266976"/>
                </a:cubicBezTo>
                <a:cubicBezTo>
                  <a:pt x="245784" y="2266367"/>
                  <a:pt x="242310" y="2265606"/>
                  <a:pt x="238836" y="2264693"/>
                </a:cubicBezTo>
                <a:cubicBezTo>
                  <a:pt x="235814" y="2264084"/>
                  <a:pt x="232944" y="2263475"/>
                  <a:pt x="230073" y="2262714"/>
                </a:cubicBezTo>
                <a:cubicBezTo>
                  <a:pt x="229620" y="2262562"/>
                  <a:pt x="229318" y="2262410"/>
                  <a:pt x="228865" y="2262257"/>
                </a:cubicBezTo>
                <a:cubicBezTo>
                  <a:pt x="226146" y="2261648"/>
                  <a:pt x="223578" y="2260887"/>
                  <a:pt x="220859" y="2260126"/>
                </a:cubicBezTo>
                <a:cubicBezTo>
                  <a:pt x="212097" y="2257538"/>
                  <a:pt x="203334" y="2254494"/>
                  <a:pt x="194724" y="2251145"/>
                </a:cubicBezTo>
                <a:cubicBezTo>
                  <a:pt x="191853" y="2250079"/>
                  <a:pt x="188983" y="2248861"/>
                  <a:pt x="186113" y="2247491"/>
                </a:cubicBezTo>
                <a:cubicBezTo>
                  <a:pt x="181430" y="2245512"/>
                  <a:pt x="176747" y="2243381"/>
                  <a:pt x="172215" y="2241098"/>
                </a:cubicBezTo>
                <a:cubicBezTo>
                  <a:pt x="164058" y="2237292"/>
                  <a:pt x="156202" y="2232877"/>
                  <a:pt x="148497" y="2228158"/>
                </a:cubicBezTo>
                <a:cubicBezTo>
                  <a:pt x="146232" y="2226788"/>
                  <a:pt x="143966" y="2225418"/>
                  <a:pt x="141850" y="2224048"/>
                </a:cubicBezTo>
                <a:cubicBezTo>
                  <a:pt x="139434" y="2222526"/>
                  <a:pt x="137016" y="2221004"/>
                  <a:pt x="134751" y="2219329"/>
                </a:cubicBezTo>
                <a:cubicBezTo>
                  <a:pt x="133542" y="2218568"/>
                  <a:pt x="132333" y="2217655"/>
                  <a:pt x="131277" y="2216893"/>
                </a:cubicBezTo>
                <a:cubicBezTo>
                  <a:pt x="130068" y="2216132"/>
                  <a:pt x="129010" y="2215371"/>
                  <a:pt x="127953" y="2214458"/>
                </a:cubicBezTo>
                <a:cubicBezTo>
                  <a:pt x="126744" y="2213696"/>
                  <a:pt x="125536" y="2212783"/>
                  <a:pt x="124478" y="2211870"/>
                </a:cubicBezTo>
                <a:cubicBezTo>
                  <a:pt x="121154" y="2209586"/>
                  <a:pt x="117831" y="2206999"/>
                  <a:pt x="114659" y="2204411"/>
                </a:cubicBezTo>
                <a:cubicBezTo>
                  <a:pt x="112695" y="2202888"/>
                  <a:pt x="110882" y="2201214"/>
                  <a:pt x="108918" y="2199539"/>
                </a:cubicBezTo>
                <a:cubicBezTo>
                  <a:pt x="107710" y="2198626"/>
                  <a:pt x="106501" y="2197560"/>
                  <a:pt x="105444" y="2196495"/>
                </a:cubicBezTo>
                <a:cubicBezTo>
                  <a:pt x="104235" y="2195582"/>
                  <a:pt x="103026" y="2194516"/>
                  <a:pt x="101970" y="2193450"/>
                </a:cubicBezTo>
                <a:cubicBezTo>
                  <a:pt x="100912" y="2192537"/>
                  <a:pt x="99855" y="2191623"/>
                  <a:pt x="98948" y="2190558"/>
                </a:cubicBezTo>
                <a:cubicBezTo>
                  <a:pt x="97891" y="2189797"/>
                  <a:pt x="96984" y="2188883"/>
                  <a:pt x="96078" y="2187970"/>
                </a:cubicBezTo>
                <a:cubicBezTo>
                  <a:pt x="95020" y="2187057"/>
                  <a:pt x="93963" y="2186143"/>
                  <a:pt x="93056" y="2185078"/>
                </a:cubicBezTo>
                <a:cubicBezTo>
                  <a:pt x="91848" y="2184012"/>
                  <a:pt x="90790" y="2182947"/>
                  <a:pt x="89582" y="2181729"/>
                </a:cubicBezTo>
                <a:cubicBezTo>
                  <a:pt x="87769" y="2179902"/>
                  <a:pt x="85957" y="2178075"/>
                  <a:pt x="84294" y="2176096"/>
                </a:cubicBezTo>
                <a:cubicBezTo>
                  <a:pt x="80366" y="2172138"/>
                  <a:pt x="76590" y="2168028"/>
                  <a:pt x="73116" y="2163766"/>
                </a:cubicBezTo>
                <a:cubicBezTo>
                  <a:pt x="72813" y="2163461"/>
                  <a:pt x="72360" y="2163005"/>
                  <a:pt x="72209" y="2162548"/>
                </a:cubicBezTo>
                <a:cubicBezTo>
                  <a:pt x="68886" y="2158742"/>
                  <a:pt x="65713" y="2154784"/>
                  <a:pt x="62692" y="2150827"/>
                </a:cubicBezTo>
                <a:cubicBezTo>
                  <a:pt x="61030" y="2148695"/>
                  <a:pt x="59369" y="2146412"/>
                  <a:pt x="57706" y="2144281"/>
                </a:cubicBezTo>
                <a:cubicBezTo>
                  <a:pt x="56951" y="2143215"/>
                  <a:pt x="56196" y="2141997"/>
                  <a:pt x="55441" y="2140932"/>
                </a:cubicBezTo>
                <a:cubicBezTo>
                  <a:pt x="55441" y="2140932"/>
                  <a:pt x="55290" y="2140779"/>
                  <a:pt x="55290" y="2140627"/>
                </a:cubicBezTo>
                <a:cubicBezTo>
                  <a:pt x="55139" y="2140475"/>
                  <a:pt x="54987" y="2140323"/>
                  <a:pt x="54837" y="2140018"/>
                </a:cubicBezTo>
                <a:lnTo>
                  <a:pt x="54686" y="2140018"/>
                </a:lnTo>
                <a:cubicBezTo>
                  <a:pt x="54081" y="2138953"/>
                  <a:pt x="53477" y="2138039"/>
                  <a:pt x="52873" y="2137126"/>
                </a:cubicBezTo>
                <a:lnTo>
                  <a:pt x="52722" y="2137126"/>
                </a:lnTo>
                <a:cubicBezTo>
                  <a:pt x="51967" y="2135908"/>
                  <a:pt x="51211" y="2134843"/>
                  <a:pt x="50456" y="2133625"/>
                </a:cubicBezTo>
                <a:cubicBezTo>
                  <a:pt x="47737" y="2129362"/>
                  <a:pt x="45017" y="2124948"/>
                  <a:pt x="42298" y="2120533"/>
                </a:cubicBezTo>
                <a:lnTo>
                  <a:pt x="42298" y="2120533"/>
                </a:lnTo>
                <a:cubicBezTo>
                  <a:pt x="41392" y="2118859"/>
                  <a:pt x="40486" y="2117336"/>
                  <a:pt x="39730" y="2115662"/>
                </a:cubicBezTo>
                <a:cubicBezTo>
                  <a:pt x="35500" y="2108355"/>
                  <a:pt x="31572" y="2100743"/>
                  <a:pt x="28098" y="2093132"/>
                </a:cubicBezTo>
                <a:lnTo>
                  <a:pt x="28098" y="2093132"/>
                </a:lnTo>
                <a:cubicBezTo>
                  <a:pt x="26587" y="2089783"/>
                  <a:pt x="25228" y="2086738"/>
                  <a:pt x="24019" y="2083542"/>
                </a:cubicBezTo>
                <a:cubicBezTo>
                  <a:pt x="23415" y="2082476"/>
                  <a:pt x="22961" y="2081411"/>
                  <a:pt x="22660" y="2080345"/>
                </a:cubicBezTo>
                <a:cubicBezTo>
                  <a:pt x="20847" y="2075930"/>
                  <a:pt x="19185" y="2071516"/>
                  <a:pt x="17674" y="2067101"/>
                </a:cubicBezTo>
                <a:cubicBezTo>
                  <a:pt x="15559" y="2061316"/>
                  <a:pt x="13747" y="2055380"/>
                  <a:pt x="11934" y="2049443"/>
                </a:cubicBezTo>
                <a:cubicBezTo>
                  <a:pt x="11480" y="2047920"/>
                  <a:pt x="11028" y="2046246"/>
                  <a:pt x="10725" y="2044571"/>
                </a:cubicBezTo>
                <a:cubicBezTo>
                  <a:pt x="10272" y="2042897"/>
                  <a:pt x="9819" y="2041375"/>
                  <a:pt x="9517" y="2039700"/>
                </a:cubicBezTo>
                <a:cubicBezTo>
                  <a:pt x="8761" y="2037112"/>
                  <a:pt x="8157" y="2034524"/>
                  <a:pt x="7704" y="2031937"/>
                </a:cubicBezTo>
                <a:cubicBezTo>
                  <a:pt x="7402" y="2031480"/>
                  <a:pt x="7402" y="2031023"/>
                  <a:pt x="7402" y="2030566"/>
                </a:cubicBezTo>
                <a:cubicBezTo>
                  <a:pt x="6193" y="2025695"/>
                  <a:pt x="5287" y="2020824"/>
                  <a:pt x="4532" y="2015953"/>
                </a:cubicBezTo>
                <a:lnTo>
                  <a:pt x="4532" y="2015953"/>
                </a:lnTo>
                <a:cubicBezTo>
                  <a:pt x="4078" y="2014126"/>
                  <a:pt x="3777" y="2012604"/>
                  <a:pt x="3625" y="2010777"/>
                </a:cubicBezTo>
                <a:cubicBezTo>
                  <a:pt x="2568" y="2003774"/>
                  <a:pt x="1662" y="1996772"/>
                  <a:pt x="1057" y="1989617"/>
                </a:cubicBezTo>
                <a:cubicBezTo>
                  <a:pt x="302" y="1980940"/>
                  <a:pt x="0" y="1972263"/>
                  <a:pt x="0" y="1963586"/>
                </a:cubicBezTo>
                <a:cubicBezTo>
                  <a:pt x="0" y="1884428"/>
                  <a:pt x="29911" y="1805269"/>
                  <a:pt x="89582" y="1744835"/>
                </a:cubicBezTo>
                <a:lnTo>
                  <a:pt x="1806297" y="15223"/>
                </a:lnTo>
                <a:lnTo>
                  <a:pt x="1806751" y="14766"/>
                </a:lnTo>
                <a:lnTo>
                  <a:pt x="1821404" y="0"/>
                </a:lnTo>
                <a:lnTo>
                  <a:pt x="2688827" y="0"/>
                </a:lnTo>
                <a:close/>
              </a:path>
            </a:pathLst>
          </a:custGeom>
          <a:solidFill>
            <a:schemeClr val="bg2">
              <a:lumMod val="60000"/>
              <a:lumOff val="40000"/>
            </a:schemeClr>
          </a:solidFill>
          <a:ln w="14405"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AEF18F38-3263-CAF1-826C-10660024AFA0}"/>
              </a:ext>
            </a:extLst>
          </p:cNvPr>
          <p:cNvSpPr/>
          <p:nvPr userDrawn="1"/>
        </p:nvSpPr>
        <p:spPr>
          <a:xfrm>
            <a:off x="6493982"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20000"/>
              <a:lumOff val="80000"/>
            </a:schemeClr>
          </a:solidFill>
          <a:ln w="14405"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EBADE599-5FC2-7971-14E3-084AA5ED4744}"/>
              </a:ext>
            </a:extLst>
          </p:cNvPr>
          <p:cNvSpPr/>
          <p:nvPr userDrawn="1"/>
        </p:nvSpPr>
        <p:spPr>
          <a:xfrm>
            <a:off x="5063945" y="1420453"/>
            <a:ext cx="7128055" cy="5437547"/>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gradFill>
            <a:gsLst>
              <a:gs pos="0">
                <a:schemeClr val="bg2">
                  <a:lumMod val="50000"/>
                </a:schemeClr>
              </a:gs>
              <a:gs pos="26000">
                <a:schemeClr val="bg2">
                  <a:lumMod val="75000"/>
                </a:schemeClr>
              </a:gs>
              <a:gs pos="100000">
                <a:schemeClr val="bg2">
                  <a:lumMod val="50000"/>
                </a:schemeClr>
              </a:gs>
            </a:gsLst>
            <a:lin ang="17728526" scaled="1"/>
          </a:gradFill>
          <a:ln w="14405" cap="flat">
            <a:noFill/>
            <a:prstDash val="solid"/>
            <a:miter/>
          </a:ln>
        </p:spPr>
        <p:txBody>
          <a:bodyPr rtlCol="0" anchor="ctr"/>
          <a:lstStyle/>
          <a:p>
            <a:endParaRPr lang="en-IN"/>
          </a:p>
        </p:txBody>
      </p:sp>
      <p:sp>
        <p:nvSpPr>
          <p:cNvPr id="49" name="Freeform: Shape 48">
            <a:extLst>
              <a:ext uri="{FF2B5EF4-FFF2-40B4-BE49-F238E27FC236}">
                <a16:creationId xmlns:a16="http://schemas.microsoft.com/office/drawing/2014/main" id="{770D6DBC-FAA5-C691-76B9-13E401B99999}"/>
              </a:ext>
            </a:extLst>
          </p:cNvPr>
          <p:cNvSpPr/>
          <p:nvPr userDrawn="1"/>
        </p:nvSpPr>
        <p:spPr>
          <a:xfrm rot="20264999">
            <a:off x="5667673" y="3801859"/>
            <a:ext cx="1182546" cy="1191639"/>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B36FB050-6728-9B2D-7EC8-2634A699D1BF}"/>
              </a:ext>
            </a:extLst>
          </p:cNvPr>
          <p:cNvSpPr/>
          <p:nvPr userDrawn="1"/>
        </p:nvSpPr>
        <p:spPr>
          <a:xfrm rot="5400000" flipV="1">
            <a:off x="5765903"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solidFill>
          <a:ln w="14405"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886F003C-E566-6201-7E7E-5D8E3A4944EA}"/>
              </a:ext>
            </a:extLst>
          </p:cNvPr>
          <p:cNvSpPr/>
          <p:nvPr userDrawn="1"/>
        </p:nvSpPr>
        <p:spPr>
          <a:xfrm rot="5400000" flipV="1">
            <a:off x="6273961"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lumMod val="60000"/>
              <a:lumOff val="4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2" name="Freeform: Shape 51">
            <a:extLst>
              <a:ext uri="{FF2B5EF4-FFF2-40B4-BE49-F238E27FC236}">
                <a16:creationId xmlns:a16="http://schemas.microsoft.com/office/drawing/2014/main" id="{8ED73014-F8D1-C21C-E092-95F97B3A6C3D}"/>
              </a:ext>
            </a:extLst>
          </p:cNvPr>
          <p:cNvSpPr/>
          <p:nvPr userDrawn="1"/>
        </p:nvSpPr>
        <p:spPr>
          <a:xfrm>
            <a:off x="9825040" y="0"/>
            <a:ext cx="2351068" cy="206871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7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3" name="Freeform: Shape 52">
            <a:extLst>
              <a:ext uri="{FF2B5EF4-FFF2-40B4-BE49-F238E27FC236}">
                <a16:creationId xmlns:a16="http://schemas.microsoft.com/office/drawing/2014/main" id="{B4A5971E-C926-7EB1-96BE-3E0F4935205C}"/>
              </a:ext>
            </a:extLst>
          </p:cNvPr>
          <p:cNvSpPr/>
          <p:nvPr userDrawn="1"/>
        </p:nvSpPr>
        <p:spPr>
          <a:xfrm>
            <a:off x="7866240"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40000"/>
              <a:lumOff val="6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4" name="Freeform: Shape 53">
            <a:extLst>
              <a:ext uri="{FF2B5EF4-FFF2-40B4-BE49-F238E27FC236}">
                <a16:creationId xmlns:a16="http://schemas.microsoft.com/office/drawing/2014/main" id="{CF0010AD-8BCC-BAB1-B675-432AAAC03DE9}"/>
              </a:ext>
            </a:extLst>
          </p:cNvPr>
          <p:cNvSpPr/>
          <p:nvPr userDrawn="1"/>
        </p:nvSpPr>
        <p:spPr bwMode="auto">
          <a:xfrm>
            <a:off x="10037674" y="5143264"/>
            <a:ext cx="2154324" cy="1714738"/>
          </a:xfrm>
          <a:custGeom>
            <a:avLst/>
            <a:gdLst>
              <a:gd name="connsiteX0" fmla="*/ 2888852 w 3415294"/>
              <a:gd name="connsiteY0" fmla="*/ 300 h 2718409"/>
              <a:gd name="connsiteX1" fmla="*/ 3304412 w 3415294"/>
              <a:gd name="connsiteY1" fmla="*/ 36934 h 2718409"/>
              <a:gd name="connsiteX2" fmla="*/ 3415294 w 3415294"/>
              <a:gd name="connsiteY2" fmla="*/ 59097 h 2718409"/>
              <a:gd name="connsiteX3" fmla="*/ 3415294 w 3415294"/>
              <a:gd name="connsiteY3" fmla="*/ 2718408 h 2718409"/>
              <a:gd name="connsiteX4" fmla="*/ 0 w 3415294"/>
              <a:gd name="connsiteY4" fmla="*/ 2718409 h 2718409"/>
              <a:gd name="connsiteX5" fmla="*/ 8722 w 3415294"/>
              <a:gd name="connsiteY5" fmla="*/ 2567144 h 2718409"/>
              <a:gd name="connsiteX6" fmla="*/ 1769804 w 3415294"/>
              <a:gd name="connsiteY6" fmla="*/ 212769 h 2718409"/>
              <a:gd name="connsiteX7" fmla="*/ 2888852 w 3415294"/>
              <a:gd name="connsiteY7" fmla="*/ 300 h 2718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15294" h="2718409">
                <a:moveTo>
                  <a:pt x="2888852" y="300"/>
                </a:moveTo>
                <a:cubicBezTo>
                  <a:pt x="3028685" y="2337"/>
                  <a:pt x="3167559" y="14697"/>
                  <a:pt x="3304412" y="36934"/>
                </a:cubicBezTo>
                <a:lnTo>
                  <a:pt x="3415294" y="59097"/>
                </a:lnTo>
                <a:lnTo>
                  <a:pt x="3415294" y="2718408"/>
                </a:lnTo>
                <a:lnTo>
                  <a:pt x="0" y="2718409"/>
                </a:lnTo>
                <a:lnTo>
                  <a:pt x="8722" y="2567144"/>
                </a:lnTo>
                <a:cubicBezTo>
                  <a:pt x="117078" y="1549592"/>
                  <a:pt x="762084" y="625039"/>
                  <a:pt x="1769804" y="212769"/>
                </a:cubicBezTo>
                <a:cubicBezTo>
                  <a:pt x="2136248" y="62853"/>
                  <a:pt x="2515962" y="-5131"/>
                  <a:pt x="2888852" y="30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pPr lvl="0"/>
            <a:endParaRPr lang="en-IN" err="1"/>
          </a:p>
        </p:txBody>
      </p:sp>
      <p:sp>
        <p:nvSpPr>
          <p:cNvPr id="55" name="Freeform: Shape 54">
            <a:extLst>
              <a:ext uri="{FF2B5EF4-FFF2-40B4-BE49-F238E27FC236}">
                <a16:creationId xmlns:a16="http://schemas.microsoft.com/office/drawing/2014/main" id="{2350FA3A-9418-169D-0B4E-5633D8D2FF61}"/>
              </a:ext>
            </a:extLst>
          </p:cNvPr>
          <p:cNvSpPr/>
          <p:nvPr userDrawn="1"/>
        </p:nvSpPr>
        <p:spPr bwMode="auto">
          <a:xfrm>
            <a:off x="7772400" y="3429000"/>
            <a:ext cx="3390900" cy="339090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6" name="Freeform: Shape 55">
            <a:extLst>
              <a:ext uri="{FF2B5EF4-FFF2-40B4-BE49-F238E27FC236}">
                <a16:creationId xmlns:a16="http://schemas.microsoft.com/office/drawing/2014/main" id="{8D3EBD54-B077-7697-1C73-DC5A7814BD80}"/>
              </a:ext>
            </a:extLst>
          </p:cNvPr>
          <p:cNvSpPr/>
          <p:nvPr userDrawn="1"/>
        </p:nvSpPr>
        <p:spPr bwMode="auto">
          <a:xfrm>
            <a:off x="8756162" y="5136060"/>
            <a:ext cx="1683840" cy="168384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7" name="Oval 56">
            <a:extLst>
              <a:ext uri="{FF2B5EF4-FFF2-40B4-BE49-F238E27FC236}">
                <a16:creationId xmlns:a16="http://schemas.microsoft.com/office/drawing/2014/main" id="{6EB1E19F-1239-4B84-69E3-2D99E76737AE}"/>
              </a:ext>
            </a:extLst>
          </p:cNvPr>
          <p:cNvSpPr/>
          <p:nvPr userDrawn="1"/>
        </p:nvSpPr>
        <p:spPr bwMode="auto">
          <a:xfrm>
            <a:off x="11103277" y="3140361"/>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58" name="Oval 57">
            <a:extLst>
              <a:ext uri="{FF2B5EF4-FFF2-40B4-BE49-F238E27FC236}">
                <a16:creationId xmlns:a16="http://schemas.microsoft.com/office/drawing/2014/main" id="{E3A21227-43B0-7C8C-1E41-A556180B5BEC}"/>
              </a:ext>
            </a:extLst>
          </p:cNvPr>
          <p:cNvSpPr/>
          <p:nvPr userDrawn="1"/>
        </p:nvSpPr>
        <p:spPr bwMode="auto">
          <a:xfrm>
            <a:off x="10382330" y="4846845"/>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3602737"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3602737" cy="246221"/>
          </a:xfrm>
        </p:spPr>
        <p:txBody>
          <a:bodyPr/>
          <a:lstStyle>
            <a:lvl1pPr marL="0" indent="0">
              <a:buNone/>
              <a:defRPr sz="1600">
                <a:solidFill>
                  <a:schemeClr val="bg1"/>
                </a:solidFill>
              </a:defRPr>
            </a:lvl1pPr>
          </a:lstStyle>
          <a:p>
            <a:pPr lvl="0"/>
            <a:r>
              <a:rPr lang="en-US"/>
              <a:t>Contact information</a:t>
            </a:r>
          </a:p>
        </p:txBody>
      </p:sp>
      <p:sp>
        <p:nvSpPr>
          <p:cNvPr id="61" name="Title 1">
            <a:extLst>
              <a:ext uri="{FF2B5EF4-FFF2-40B4-BE49-F238E27FC236}">
                <a16:creationId xmlns:a16="http://schemas.microsoft.com/office/drawing/2014/main" id="{17482A62-8B42-5028-7BBC-B1DFC42E4F61}"/>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62" name="Text Box 3" descr="This is a copyright notice that should be included on the final slide.">
            <a:extLst>
              <a:ext uri="{FF2B5EF4-FFF2-40B4-BE49-F238E27FC236}">
                <a16:creationId xmlns:a16="http://schemas.microsoft.com/office/drawing/2014/main" id="{8D9D1768-1022-E1A1-5B3A-9A615D69BFB3}"/>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pic>
        <p:nvPicPr>
          <p:cNvPr id="2" name="Picture 1" descr="A logo on a black background&#10;&#10;AI-generated content may be incorrect.">
            <a:extLst>
              <a:ext uri="{FF2B5EF4-FFF2-40B4-BE49-F238E27FC236}">
                <a16:creationId xmlns:a16="http://schemas.microsoft.com/office/drawing/2014/main" id="{FFE8371A-4CBD-FF0D-09B3-257ACF5E008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396137220"/>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1_Thank you 4">
    <p:spTree>
      <p:nvGrpSpPr>
        <p:cNvPr id="1" name=""/>
        <p:cNvGrpSpPr/>
        <p:nvPr/>
      </p:nvGrpSpPr>
      <p:grpSpPr>
        <a:xfrm>
          <a:off x="0" y="0"/>
          <a:ext cx="0" cy="0"/>
          <a:chOff x="0" y="0"/>
          <a:chExt cx="0" cy="0"/>
        </a:xfrm>
      </p:grpSpPr>
      <p:sp>
        <p:nvSpPr>
          <p:cNvPr id="24" name="Freeform: Shape 7">
            <a:extLst>
              <a:ext uri="{FF2B5EF4-FFF2-40B4-BE49-F238E27FC236}">
                <a16:creationId xmlns:a16="http://schemas.microsoft.com/office/drawing/2014/main" id="{90DE383E-86C6-7313-3688-F727E45EB54E}"/>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08DD4794-BB97-1F13-17FF-B07C100D9341}"/>
              </a:ext>
            </a:extLst>
          </p:cNvPr>
          <p:cNvSpPr/>
          <p:nvPr userDrawn="1"/>
        </p:nvSpPr>
        <p:spPr>
          <a:xfrm>
            <a:off x="558231" y="1036503"/>
            <a:ext cx="6329078" cy="5821497"/>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rgbClr val="0098FF"/>
              </a:gs>
              <a:gs pos="50000">
                <a:srgbClr val="00BCFF"/>
              </a:gs>
              <a:gs pos="100000">
                <a:srgbClr val="00E1FF"/>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25">
            <a:extLst>
              <a:ext uri="{FF2B5EF4-FFF2-40B4-BE49-F238E27FC236}">
                <a16:creationId xmlns:a16="http://schemas.microsoft.com/office/drawing/2014/main" id="{37028EF9-46F2-7F9A-5FC9-1296915A9616}"/>
              </a:ext>
            </a:extLst>
          </p:cNvPr>
          <p:cNvSpPr/>
          <p:nvPr userDrawn="1"/>
        </p:nvSpPr>
        <p:spPr>
          <a:xfrm>
            <a:off x="2093105" y="4667028"/>
            <a:ext cx="2280910" cy="2190970"/>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1" name="Freeform: Shape 29">
            <a:extLst>
              <a:ext uri="{FF2B5EF4-FFF2-40B4-BE49-F238E27FC236}">
                <a16:creationId xmlns:a16="http://schemas.microsoft.com/office/drawing/2014/main" id="{45C5CFDC-58FD-7A81-3E72-2682868C5F27}"/>
              </a:ext>
            </a:extLst>
          </p:cNvPr>
          <p:cNvSpPr/>
          <p:nvPr userDrawn="1"/>
        </p:nvSpPr>
        <p:spPr>
          <a:xfrm>
            <a:off x="4999575" y="4109909"/>
            <a:ext cx="1241337" cy="1231098"/>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2">
            <a:extLst>
              <a:ext uri="{FF2B5EF4-FFF2-40B4-BE49-F238E27FC236}">
                <a16:creationId xmlns:a16="http://schemas.microsoft.com/office/drawing/2014/main" id="{031359A5-F014-7A8F-761D-F603E5AB6876}"/>
              </a:ext>
            </a:extLst>
          </p:cNvPr>
          <p:cNvSpPr/>
          <p:nvPr userDrawn="1"/>
        </p:nvSpPr>
        <p:spPr>
          <a:xfrm>
            <a:off x="258476" y="4522104"/>
            <a:ext cx="2664781" cy="2335896"/>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rgbClr val="0098FF"/>
              </a:gs>
              <a:gs pos="50000">
                <a:srgbClr val="00BCFF"/>
              </a:gs>
              <a:gs pos="100000">
                <a:srgbClr val="00E1FF"/>
              </a:gs>
            </a:gsLst>
            <a:lin ang="13500167"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Free-form: Shape 32">
            <a:extLst>
              <a:ext uri="{FF2B5EF4-FFF2-40B4-BE49-F238E27FC236}">
                <a16:creationId xmlns:a16="http://schemas.microsoft.com/office/drawing/2014/main" id="{837F3A17-9072-2F68-16DC-A4BAB9F87BCD}"/>
              </a:ext>
            </a:extLst>
          </p:cNvPr>
          <p:cNvSpPr/>
          <p:nvPr userDrawn="1"/>
        </p:nvSpPr>
        <p:spPr>
          <a:xfrm>
            <a:off x="1548813" y="-3432"/>
            <a:ext cx="774390" cy="550142"/>
          </a:xfrm>
          <a:custGeom>
            <a:avLst/>
            <a:gdLst>
              <a:gd name="connsiteX0" fmla="*/ 39552 w 774390"/>
              <a:gd name="connsiteY0" fmla="*/ 0 h 550142"/>
              <a:gd name="connsiteX1" fmla="*/ 734839 w 774390"/>
              <a:gd name="connsiteY1" fmla="*/ 0 h 550142"/>
              <a:gd name="connsiteX2" fmla="*/ 743963 w 774390"/>
              <a:gd name="connsiteY2" fmla="*/ 16671 h 550142"/>
              <a:gd name="connsiteX3" fmla="*/ 774390 w 774390"/>
              <a:gd name="connsiteY3" fmla="*/ 166141 h 550142"/>
              <a:gd name="connsiteX4" fmla="*/ 387196 w 774390"/>
              <a:gd name="connsiteY4" fmla="*/ 550142 h 550142"/>
              <a:gd name="connsiteX5" fmla="*/ 0 w 774390"/>
              <a:gd name="connsiteY5" fmla="*/ 166141 h 550142"/>
              <a:gd name="connsiteX6" fmla="*/ 30428 w 774390"/>
              <a:gd name="connsiteY6" fmla="*/ 16671 h 550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4390" h="550142">
                <a:moveTo>
                  <a:pt x="39552" y="0"/>
                </a:moveTo>
                <a:lnTo>
                  <a:pt x="734839" y="0"/>
                </a:lnTo>
                <a:lnTo>
                  <a:pt x="743963" y="16671"/>
                </a:lnTo>
                <a:cubicBezTo>
                  <a:pt x="763556" y="62612"/>
                  <a:pt x="774390" y="113122"/>
                  <a:pt x="774390" y="166141"/>
                </a:cubicBezTo>
                <a:cubicBezTo>
                  <a:pt x="774390" y="378220"/>
                  <a:pt x="601038" y="550142"/>
                  <a:pt x="387196" y="550142"/>
                </a:cubicBezTo>
                <a:cubicBezTo>
                  <a:pt x="173353" y="550142"/>
                  <a:pt x="0" y="378220"/>
                  <a:pt x="0" y="166141"/>
                </a:cubicBezTo>
                <a:cubicBezTo>
                  <a:pt x="0" y="113122"/>
                  <a:pt x="10835" y="62612"/>
                  <a:pt x="30428" y="16671"/>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Free-form: Shape 33">
            <a:extLst>
              <a:ext uri="{FF2B5EF4-FFF2-40B4-BE49-F238E27FC236}">
                <a16:creationId xmlns:a16="http://schemas.microsoft.com/office/drawing/2014/main" id="{FBF413E7-F95B-647F-1309-5743984F7D21}"/>
              </a:ext>
            </a:extLst>
          </p:cNvPr>
          <p:cNvSpPr/>
          <p:nvPr userDrawn="1"/>
        </p:nvSpPr>
        <p:spPr>
          <a:xfrm>
            <a:off x="0" y="1853345"/>
            <a:ext cx="480458" cy="2267991"/>
          </a:xfrm>
          <a:custGeom>
            <a:avLst/>
            <a:gdLst>
              <a:gd name="connsiteX0" fmla="*/ 0 w 480458"/>
              <a:gd name="connsiteY0" fmla="*/ 0 h 2267991"/>
              <a:gd name="connsiteX1" fmla="*/ 10390 w 480458"/>
              <a:gd name="connsiteY1" fmla="*/ 9365 h 2267991"/>
              <a:gd name="connsiteX2" fmla="*/ 480458 w 480458"/>
              <a:gd name="connsiteY2" fmla="*/ 1134798 h 2267991"/>
              <a:gd name="connsiteX3" fmla="*/ 479173 w 480458"/>
              <a:gd name="connsiteY3" fmla="*/ 1199352 h 2267991"/>
              <a:gd name="connsiteX4" fmla="*/ 304742 w 480458"/>
              <a:gd name="connsiteY4" fmla="*/ 1860190 h 2267991"/>
              <a:gd name="connsiteX5" fmla="*/ 32547 w 480458"/>
              <a:gd name="connsiteY5" fmla="*/ 2238067 h 2267991"/>
              <a:gd name="connsiteX6" fmla="*/ 0 w 480458"/>
              <a:gd name="connsiteY6" fmla="*/ 2267991 h 2267991"/>
              <a:gd name="connsiteX7" fmla="*/ 0 w 480458"/>
              <a:gd name="connsiteY7" fmla="*/ 2071959 h 2267991"/>
              <a:gd name="connsiteX8" fmla="*/ 81011 w 480458"/>
              <a:gd name="connsiteY8" fmla="*/ 1976123 h 2267991"/>
              <a:gd name="connsiteX9" fmla="*/ 206721 w 480458"/>
              <a:gd name="connsiteY9" fmla="*/ 1763232 h 2267991"/>
              <a:gd name="connsiteX10" fmla="*/ 349507 w 480458"/>
              <a:gd name="connsiteY10" fmla="*/ 1134798 h 2267991"/>
              <a:gd name="connsiteX11" fmla="*/ 347963 w 480458"/>
              <a:gd name="connsiteY11" fmla="*/ 1069480 h 2267991"/>
              <a:gd name="connsiteX12" fmla="*/ 7922 w 480458"/>
              <a:gd name="connsiteY12" fmla="*/ 198795 h 2267991"/>
              <a:gd name="connsiteX13" fmla="*/ 0 w 480458"/>
              <a:gd name="connsiteY13" fmla="*/ 190196 h 226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0458" h="2267991">
                <a:moveTo>
                  <a:pt x="0" y="0"/>
                </a:moveTo>
                <a:lnTo>
                  <a:pt x="10390" y="9365"/>
                </a:lnTo>
                <a:cubicBezTo>
                  <a:pt x="300818" y="297397"/>
                  <a:pt x="480458" y="695303"/>
                  <a:pt x="480458" y="1134798"/>
                </a:cubicBezTo>
                <a:cubicBezTo>
                  <a:pt x="480458" y="1156486"/>
                  <a:pt x="479944" y="1177919"/>
                  <a:pt x="479173" y="1199352"/>
                </a:cubicBezTo>
                <a:cubicBezTo>
                  <a:pt x="469654" y="1436641"/>
                  <a:pt x="407651" y="1660663"/>
                  <a:pt x="304742" y="1860190"/>
                </a:cubicBezTo>
                <a:cubicBezTo>
                  <a:pt x="232705" y="1999245"/>
                  <a:pt x="140602" y="2126567"/>
                  <a:pt x="32547" y="2238067"/>
                </a:cubicBezTo>
                <a:lnTo>
                  <a:pt x="0" y="2267991"/>
                </a:lnTo>
                <a:lnTo>
                  <a:pt x="0" y="2071959"/>
                </a:lnTo>
                <a:lnTo>
                  <a:pt x="81011" y="1976123"/>
                </a:lnTo>
                <a:cubicBezTo>
                  <a:pt x="128703" y="1909050"/>
                  <a:pt x="170831" y="1837864"/>
                  <a:pt x="206721" y="1763232"/>
                </a:cubicBezTo>
                <a:cubicBezTo>
                  <a:pt x="298310" y="1572891"/>
                  <a:pt x="349507" y="1359841"/>
                  <a:pt x="349507" y="1134798"/>
                </a:cubicBezTo>
                <a:cubicBezTo>
                  <a:pt x="349507" y="1113112"/>
                  <a:pt x="348992" y="1091424"/>
                  <a:pt x="347963" y="1069480"/>
                </a:cubicBezTo>
                <a:cubicBezTo>
                  <a:pt x="333331" y="738838"/>
                  <a:pt x="208048" y="436765"/>
                  <a:pt x="7922" y="198795"/>
                </a:cubicBezTo>
                <a:lnTo>
                  <a:pt x="0" y="190196"/>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7" name="Free-form: Shape 36">
            <a:extLst>
              <a:ext uri="{FF2B5EF4-FFF2-40B4-BE49-F238E27FC236}">
                <a16:creationId xmlns:a16="http://schemas.microsoft.com/office/drawing/2014/main" id="{36483A95-9C55-D921-4342-7FD3A8EE9522}"/>
              </a:ext>
            </a:extLst>
          </p:cNvPr>
          <p:cNvSpPr/>
          <p:nvPr userDrawn="1"/>
        </p:nvSpPr>
        <p:spPr>
          <a:xfrm>
            <a:off x="0" y="2540096"/>
            <a:ext cx="89147" cy="899117"/>
          </a:xfrm>
          <a:custGeom>
            <a:avLst/>
            <a:gdLst>
              <a:gd name="connsiteX0" fmla="*/ 0 w 89147"/>
              <a:gd name="connsiteY0" fmla="*/ 0 h 899117"/>
              <a:gd name="connsiteX1" fmla="*/ 25859 w 89147"/>
              <a:gd name="connsiteY1" fmla="*/ 63536 h 899117"/>
              <a:gd name="connsiteX2" fmla="*/ 89147 w 89147"/>
              <a:gd name="connsiteY2" fmla="*/ 448048 h 899117"/>
              <a:gd name="connsiteX3" fmla="*/ 8621 w 89147"/>
              <a:gd name="connsiteY3" fmla="*/ 880016 h 899117"/>
              <a:gd name="connsiteX4" fmla="*/ 0 w 89147"/>
              <a:gd name="connsiteY4" fmla="*/ 899117 h 89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147" h="899117">
                <a:moveTo>
                  <a:pt x="0" y="0"/>
                </a:moveTo>
                <a:lnTo>
                  <a:pt x="25859" y="63536"/>
                </a:lnTo>
                <a:cubicBezTo>
                  <a:pt x="66765" y="184222"/>
                  <a:pt x="89147" y="313584"/>
                  <a:pt x="89147" y="448048"/>
                </a:cubicBezTo>
                <a:cubicBezTo>
                  <a:pt x="89147" y="600116"/>
                  <a:pt x="60590" y="745807"/>
                  <a:pt x="8621" y="880016"/>
                </a:cubicBezTo>
                <a:lnTo>
                  <a:pt x="0" y="899117"/>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8" name="Free-form: Shape 37">
            <a:extLst>
              <a:ext uri="{FF2B5EF4-FFF2-40B4-BE49-F238E27FC236}">
                <a16:creationId xmlns:a16="http://schemas.microsoft.com/office/drawing/2014/main" id="{EA695DCE-F153-C7D1-3282-69AF5C4B1B45}"/>
              </a:ext>
            </a:extLst>
          </p:cNvPr>
          <p:cNvSpPr/>
          <p:nvPr userDrawn="1"/>
        </p:nvSpPr>
        <p:spPr>
          <a:xfrm>
            <a:off x="0" y="-3431"/>
            <a:ext cx="674888" cy="329279"/>
          </a:xfrm>
          <a:custGeom>
            <a:avLst/>
            <a:gdLst>
              <a:gd name="connsiteX0" fmla="*/ 560104 w 674888"/>
              <a:gd name="connsiteY0" fmla="*/ 0 h 329279"/>
              <a:gd name="connsiteX1" fmla="*/ 674888 w 674888"/>
              <a:gd name="connsiteY1" fmla="*/ 0 h 329279"/>
              <a:gd name="connsiteX2" fmla="*/ 645724 w 674888"/>
              <a:gd name="connsiteY2" fmla="*/ 35314 h 329279"/>
              <a:gd name="connsiteX3" fmla="*/ 36593 w 674888"/>
              <a:gd name="connsiteY3" fmla="*/ 327139 h 329279"/>
              <a:gd name="connsiteX4" fmla="*/ 0 w 674888"/>
              <a:gd name="connsiteY4" fmla="*/ 329279 h 329279"/>
              <a:gd name="connsiteX5" fmla="*/ 0 w 674888"/>
              <a:gd name="connsiteY5" fmla="*/ 247484 h 329279"/>
              <a:gd name="connsiteX6" fmla="*/ 19894 w 674888"/>
              <a:gd name="connsiteY6" fmla="*/ 246487 h 329279"/>
              <a:gd name="connsiteX7" fmla="*/ 446198 w 674888"/>
              <a:gd name="connsiteY7" fmla="*/ 93208 h 32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4888" h="329279">
                <a:moveTo>
                  <a:pt x="560104" y="0"/>
                </a:moveTo>
                <a:lnTo>
                  <a:pt x="674888" y="0"/>
                </a:lnTo>
                <a:lnTo>
                  <a:pt x="645724" y="35314"/>
                </a:lnTo>
                <a:cubicBezTo>
                  <a:pt x="486428" y="194579"/>
                  <a:pt x="273826" y="301320"/>
                  <a:pt x="36593" y="327139"/>
                </a:cubicBezTo>
                <a:lnTo>
                  <a:pt x="0" y="329279"/>
                </a:lnTo>
                <a:lnTo>
                  <a:pt x="0" y="247484"/>
                </a:lnTo>
                <a:lnTo>
                  <a:pt x="19894" y="246487"/>
                </a:lnTo>
                <a:cubicBezTo>
                  <a:pt x="176731" y="230689"/>
                  <a:pt x="322090" y="176364"/>
                  <a:pt x="446198" y="93208"/>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9" name="Free-form: Shape 38">
            <a:extLst>
              <a:ext uri="{FF2B5EF4-FFF2-40B4-BE49-F238E27FC236}">
                <a16:creationId xmlns:a16="http://schemas.microsoft.com/office/drawing/2014/main" id="{FF94C6C6-C5A3-BEE2-769E-B8EC62DAF56B}"/>
              </a:ext>
            </a:extLst>
          </p:cNvPr>
          <p:cNvSpPr/>
          <p:nvPr userDrawn="1"/>
        </p:nvSpPr>
        <p:spPr>
          <a:xfrm>
            <a:off x="0" y="-3431"/>
            <a:ext cx="274958" cy="83919"/>
          </a:xfrm>
          <a:custGeom>
            <a:avLst/>
            <a:gdLst>
              <a:gd name="connsiteX0" fmla="*/ 0 w 274958"/>
              <a:gd name="connsiteY0" fmla="*/ 0 h 83919"/>
              <a:gd name="connsiteX1" fmla="*/ 274958 w 274958"/>
              <a:gd name="connsiteY1" fmla="*/ 0 h 83919"/>
              <a:gd name="connsiteX2" fmla="*/ 223247 w 274958"/>
              <a:gd name="connsiteY2" fmla="*/ 27838 h 83919"/>
              <a:gd name="connsiteX3" fmla="*/ 2776 w 274958"/>
              <a:gd name="connsiteY3" fmla="*/ 83780 h 83919"/>
              <a:gd name="connsiteX4" fmla="*/ 0 w 274958"/>
              <a:gd name="connsiteY4" fmla="*/ 83919 h 839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958" h="83919">
                <a:moveTo>
                  <a:pt x="0" y="0"/>
                </a:moveTo>
                <a:lnTo>
                  <a:pt x="274958" y="0"/>
                </a:lnTo>
                <a:lnTo>
                  <a:pt x="223247" y="27838"/>
                </a:lnTo>
                <a:cubicBezTo>
                  <a:pt x="154317" y="56754"/>
                  <a:pt x="80248" y="75977"/>
                  <a:pt x="2776" y="83780"/>
                </a:cubicBezTo>
                <a:lnTo>
                  <a:pt x="0" y="83919"/>
                </a:ln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39">
            <a:extLst>
              <a:ext uri="{FF2B5EF4-FFF2-40B4-BE49-F238E27FC236}">
                <a16:creationId xmlns:a16="http://schemas.microsoft.com/office/drawing/2014/main" id="{153C05F8-B8FE-9C11-811F-40D420CD5B8F}"/>
              </a:ext>
            </a:extLst>
          </p:cNvPr>
          <p:cNvSpPr/>
          <p:nvPr userDrawn="1"/>
        </p:nvSpPr>
        <p:spPr>
          <a:xfrm>
            <a:off x="0" y="5870221"/>
            <a:ext cx="239138" cy="987779"/>
          </a:xfrm>
          <a:custGeom>
            <a:avLst/>
            <a:gdLst>
              <a:gd name="connsiteX0" fmla="*/ 0 w 239138"/>
              <a:gd name="connsiteY0" fmla="*/ 0 h 987779"/>
              <a:gd name="connsiteX1" fmla="*/ 57149 w 239138"/>
              <a:gd name="connsiteY1" fmla="*/ 93294 h 987779"/>
              <a:gd name="connsiteX2" fmla="*/ 239138 w 239138"/>
              <a:gd name="connsiteY2" fmla="*/ 806112 h 987779"/>
              <a:gd name="connsiteX3" fmla="*/ 228074 w 239138"/>
              <a:gd name="connsiteY3" fmla="*/ 987779 h 987779"/>
              <a:gd name="connsiteX4" fmla="*/ 0 w 239138"/>
              <a:gd name="connsiteY4" fmla="*/ 987779 h 987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38" h="987779">
                <a:moveTo>
                  <a:pt x="0" y="0"/>
                </a:moveTo>
                <a:lnTo>
                  <a:pt x="57149" y="93294"/>
                </a:lnTo>
                <a:cubicBezTo>
                  <a:pt x="173212" y="305187"/>
                  <a:pt x="239138" y="548012"/>
                  <a:pt x="239138" y="806112"/>
                </a:cubicBezTo>
                <a:cubicBezTo>
                  <a:pt x="239138" y="867603"/>
                  <a:pt x="235278" y="928328"/>
                  <a:pt x="228074" y="987779"/>
                </a:cubicBezTo>
                <a:lnTo>
                  <a:pt x="0" y="987779"/>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58">
            <a:extLst>
              <a:ext uri="{FF2B5EF4-FFF2-40B4-BE49-F238E27FC236}">
                <a16:creationId xmlns:a16="http://schemas.microsoft.com/office/drawing/2014/main" id="{3EE978CE-8350-091C-F0B2-A6D946FE82D7}"/>
              </a:ext>
            </a:extLst>
          </p:cNvPr>
          <p:cNvSpPr/>
          <p:nvPr userDrawn="1"/>
        </p:nvSpPr>
        <p:spPr>
          <a:xfrm>
            <a:off x="3295274" y="1702188"/>
            <a:ext cx="687688" cy="682015"/>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2" name="Free-form: Shape 41">
            <a:extLst>
              <a:ext uri="{FF2B5EF4-FFF2-40B4-BE49-F238E27FC236}">
                <a16:creationId xmlns:a16="http://schemas.microsoft.com/office/drawing/2014/main" id="{9675EEC3-C564-9D4F-C006-D4539A4DB7BD}"/>
              </a:ext>
            </a:extLst>
          </p:cNvPr>
          <p:cNvSpPr/>
          <p:nvPr userDrawn="1"/>
        </p:nvSpPr>
        <p:spPr bwMode="auto">
          <a:xfrm flipV="1">
            <a:off x="6807200" y="0"/>
            <a:ext cx="5384801" cy="2132922"/>
          </a:xfrm>
          <a:custGeom>
            <a:avLst/>
            <a:gdLst>
              <a:gd name="connsiteX0" fmla="*/ 1744161 w 2463781"/>
              <a:gd name="connsiteY0" fmla="*/ 0 h 975905"/>
              <a:gd name="connsiteX1" fmla="*/ 2354022 w 2463781"/>
              <a:gd name="connsiteY1" fmla="*/ 92203 h 975905"/>
              <a:gd name="connsiteX2" fmla="*/ 2463781 w 2463781"/>
              <a:gd name="connsiteY2" fmla="*/ 132375 h 975905"/>
              <a:gd name="connsiteX3" fmla="*/ 2463781 w 2463781"/>
              <a:gd name="connsiteY3" fmla="*/ 557015 h 975905"/>
              <a:gd name="connsiteX4" fmla="*/ 2390197 w 2463781"/>
              <a:gd name="connsiteY4" fmla="*/ 521568 h 975905"/>
              <a:gd name="connsiteX5" fmla="*/ 1744161 w 2463781"/>
              <a:gd name="connsiteY5" fmla="*/ 391139 h 975905"/>
              <a:gd name="connsiteX6" fmla="*/ 570565 w 2463781"/>
              <a:gd name="connsiteY6" fmla="*/ 877259 h 975905"/>
              <a:gd name="connsiteX7" fmla="*/ 480909 w 2463781"/>
              <a:gd name="connsiteY7" fmla="*/ 975905 h 975905"/>
              <a:gd name="connsiteX8" fmla="*/ 0 w 2463781"/>
              <a:gd name="connsiteY8" fmla="*/ 975905 h 975905"/>
              <a:gd name="connsiteX9" fmla="*/ 43561 w 2463781"/>
              <a:gd name="connsiteY9" fmla="*/ 904202 h 975905"/>
              <a:gd name="connsiteX10" fmla="*/ 1744161 w 2463781"/>
              <a:gd name="connsiteY10" fmla="*/ 0 h 97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3781" h="975905">
                <a:moveTo>
                  <a:pt x="1744161" y="0"/>
                </a:moveTo>
                <a:cubicBezTo>
                  <a:pt x="1956534" y="0"/>
                  <a:pt x="2161367" y="32281"/>
                  <a:pt x="2354022" y="92203"/>
                </a:cubicBezTo>
                <a:lnTo>
                  <a:pt x="2463781" y="132375"/>
                </a:lnTo>
                <a:lnTo>
                  <a:pt x="2463781" y="557015"/>
                </a:lnTo>
                <a:lnTo>
                  <a:pt x="2390197" y="521568"/>
                </a:lnTo>
                <a:cubicBezTo>
                  <a:pt x="2191631" y="437582"/>
                  <a:pt x="1973320" y="391139"/>
                  <a:pt x="1744161" y="391139"/>
                </a:cubicBezTo>
                <a:cubicBezTo>
                  <a:pt x="1285843" y="391139"/>
                  <a:pt x="870915" y="576909"/>
                  <a:pt x="570565" y="877259"/>
                </a:cubicBezTo>
                <a:lnTo>
                  <a:pt x="480909" y="975905"/>
                </a:lnTo>
                <a:lnTo>
                  <a:pt x="0" y="975905"/>
                </a:lnTo>
                <a:lnTo>
                  <a:pt x="43561" y="904202"/>
                </a:lnTo>
                <a:cubicBezTo>
                  <a:pt x="412114" y="358672"/>
                  <a:pt x="1036252" y="0"/>
                  <a:pt x="1744161" y="0"/>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endParaRPr lang="en-US" err="1">
              <a:solidFill>
                <a:srgbClr val="000000"/>
              </a:solidFill>
              <a:latin typeface="Segoe UI"/>
            </a:endParaRPr>
          </a:p>
        </p:txBody>
      </p:sp>
      <p:sp>
        <p:nvSpPr>
          <p:cNvPr id="43" name="Freeform: Shape 61">
            <a:extLst>
              <a:ext uri="{FF2B5EF4-FFF2-40B4-BE49-F238E27FC236}">
                <a16:creationId xmlns:a16="http://schemas.microsoft.com/office/drawing/2014/main" id="{E8857B4E-9358-73A2-BBF5-19294FD6BA8F}"/>
              </a:ext>
            </a:extLst>
          </p:cNvPr>
          <p:cNvSpPr/>
          <p:nvPr userDrawn="1"/>
        </p:nvSpPr>
        <p:spPr>
          <a:xfrm flipH="1" flipV="1">
            <a:off x="0" y="0"/>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74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Text Box 3" descr="This is a copyright notice that should be included on the final slide.">
            <a:extLst>
              <a:ext uri="{FF2B5EF4-FFF2-40B4-BE49-F238E27FC236}">
                <a16:creationId xmlns:a16="http://schemas.microsoft.com/office/drawing/2014/main" id="{BA56B6B7-5F8B-DC5B-132E-53D20154A0EB}"/>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097719"/>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540203"/>
            <a:ext cx="4985307" cy="246221"/>
          </a:xfrm>
        </p:spPr>
        <p:txBody>
          <a:bodyPr/>
          <a:lstStyle>
            <a:lvl1pPr marL="0" indent="0" algn="r">
              <a:buNone/>
              <a:defRPr sz="1600">
                <a:solidFill>
                  <a:schemeClr val="bg1"/>
                </a:solidFill>
              </a:defRPr>
            </a:lvl1pPr>
          </a:lstStyle>
          <a:p>
            <a:pPr lvl="0"/>
            <a:r>
              <a:rPr lang="en-US"/>
              <a:t>Contact information</a:t>
            </a:r>
          </a:p>
        </p:txBody>
      </p:sp>
      <p:sp>
        <p:nvSpPr>
          <p:cNvPr id="3" name="Title 1">
            <a:extLst>
              <a:ext uri="{FF2B5EF4-FFF2-40B4-BE49-F238E27FC236}">
                <a16:creationId xmlns:a16="http://schemas.microsoft.com/office/drawing/2014/main" id="{A5992092-48A3-FE62-A527-89F3519B62B8}"/>
              </a:ext>
            </a:extLst>
          </p:cNvPr>
          <p:cNvSpPr>
            <a:spLocks noGrp="1"/>
          </p:cNvSpPr>
          <p:nvPr>
            <p:ph type="title" hasCustomPrompt="1"/>
          </p:nvPr>
        </p:nvSpPr>
        <p:spPr>
          <a:xfrm>
            <a:off x="5448301" y="3450552"/>
            <a:ext cx="6166404" cy="1107996"/>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7200" b="0" i="0" u="none" strike="noStrike" kern="1200" cap="none" spc="0" normalizeH="0" baseline="0" noProof="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pic>
        <p:nvPicPr>
          <p:cNvPr id="2" name="Picture 1" descr="A logo on a black background&#10;&#10;AI-generated content may be incorrect.">
            <a:extLst>
              <a:ext uri="{FF2B5EF4-FFF2-40B4-BE49-F238E27FC236}">
                <a16:creationId xmlns:a16="http://schemas.microsoft.com/office/drawing/2014/main" id="{BC36374D-FBF3-1727-D864-ECB009EC51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3696184560"/>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1_Thank you 5">
    <p:spTree>
      <p:nvGrpSpPr>
        <p:cNvPr id="1" name=""/>
        <p:cNvGrpSpPr/>
        <p:nvPr/>
      </p:nvGrpSpPr>
      <p:grpSpPr>
        <a:xfrm>
          <a:off x="0" y="0"/>
          <a:ext cx="0" cy="0"/>
          <a:chOff x="0" y="0"/>
          <a:chExt cx="0" cy="0"/>
        </a:xfrm>
      </p:grpSpPr>
      <p:sp>
        <p:nvSpPr>
          <p:cNvPr id="3" name="Freeform: Shape 7">
            <a:extLst>
              <a:ext uri="{FF2B5EF4-FFF2-40B4-BE49-F238E27FC236}">
                <a16:creationId xmlns:a16="http://schemas.microsoft.com/office/drawing/2014/main" id="{F3A4735C-012E-BDA5-D95E-FF00C296B188}"/>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2000">
                <a:schemeClr val="bg2"/>
              </a:gs>
              <a:gs pos="88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Free-form: Shape 3">
            <a:extLst>
              <a:ext uri="{FF2B5EF4-FFF2-40B4-BE49-F238E27FC236}">
                <a16:creationId xmlns:a16="http://schemas.microsoft.com/office/drawing/2014/main" id="{C79244A2-3EB5-D67C-42FB-0C5616A55260}"/>
              </a:ext>
            </a:extLst>
          </p:cNvPr>
          <p:cNvSpPr/>
          <p:nvPr userDrawn="1"/>
        </p:nvSpPr>
        <p:spPr bwMode="auto">
          <a:xfrm>
            <a:off x="0" y="-3432"/>
            <a:ext cx="878684" cy="736960"/>
          </a:xfrm>
          <a:custGeom>
            <a:avLst/>
            <a:gdLst>
              <a:gd name="connsiteX0" fmla="*/ 0 w 878684"/>
              <a:gd name="connsiteY0" fmla="*/ 0 h 736960"/>
              <a:gd name="connsiteX1" fmla="*/ 878684 w 878684"/>
              <a:gd name="connsiteY1" fmla="*/ 0 h 736960"/>
              <a:gd name="connsiteX2" fmla="*/ 141724 w 878684"/>
              <a:gd name="connsiteY2" fmla="*/ 736960 h 736960"/>
              <a:gd name="connsiteX3" fmla="*/ 0 w 878684"/>
              <a:gd name="connsiteY3" fmla="*/ 595236 h 736960"/>
            </a:gdLst>
            <a:ahLst/>
            <a:cxnLst>
              <a:cxn ang="0">
                <a:pos x="connsiteX0" y="connsiteY0"/>
              </a:cxn>
              <a:cxn ang="0">
                <a:pos x="connsiteX1" y="connsiteY1"/>
              </a:cxn>
              <a:cxn ang="0">
                <a:pos x="connsiteX2" y="connsiteY2"/>
              </a:cxn>
              <a:cxn ang="0">
                <a:pos x="connsiteX3" y="connsiteY3"/>
              </a:cxn>
            </a:cxnLst>
            <a:rect l="l" t="t" r="r" b="b"/>
            <a:pathLst>
              <a:path w="878684" h="736960">
                <a:moveTo>
                  <a:pt x="0" y="0"/>
                </a:moveTo>
                <a:lnTo>
                  <a:pt x="878684" y="0"/>
                </a:lnTo>
                <a:lnTo>
                  <a:pt x="141724" y="736960"/>
                </a:lnTo>
                <a:lnTo>
                  <a:pt x="0" y="595236"/>
                </a:lnTo>
                <a:close/>
              </a:path>
            </a:pathLst>
          </a:custGeom>
          <a:solidFill>
            <a:schemeClr val="bg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Free-form: Shape 4">
            <a:extLst>
              <a:ext uri="{FF2B5EF4-FFF2-40B4-BE49-F238E27FC236}">
                <a16:creationId xmlns:a16="http://schemas.microsoft.com/office/drawing/2014/main" id="{2AA46FF8-578B-AF69-F89A-419E22E0A56F}"/>
              </a:ext>
            </a:extLst>
          </p:cNvPr>
          <p:cNvSpPr/>
          <p:nvPr userDrawn="1"/>
        </p:nvSpPr>
        <p:spPr bwMode="auto">
          <a:xfrm flipH="1">
            <a:off x="2959100" y="3368588"/>
            <a:ext cx="9232900" cy="3213697"/>
          </a:xfrm>
          <a:custGeom>
            <a:avLst/>
            <a:gdLst>
              <a:gd name="connsiteX0" fmla="*/ 10025024 w 10025024"/>
              <a:gd name="connsiteY0" fmla="*/ 0 h 3489412"/>
              <a:gd name="connsiteX1" fmla="*/ 0 w 10025024"/>
              <a:gd name="connsiteY1" fmla="*/ 0 h 3489412"/>
              <a:gd name="connsiteX2" fmla="*/ 0 w 10025024"/>
              <a:gd name="connsiteY2" fmla="*/ 3489412 h 3489412"/>
              <a:gd name="connsiteX3" fmla="*/ 6535613 w 10025024"/>
              <a:gd name="connsiteY3" fmla="*/ 3489412 h 3489412"/>
            </a:gdLst>
            <a:ahLst/>
            <a:cxnLst>
              <a:cxn ang="0">
                <a:pos x="connsiteX0" y="connsiteY0"/>
              </a:cxn>
              <a:cxn ang="0">
                <a:pos x="connsiteX1" y="connsiteY1"/>
              </a:cxn>
              <a:cxn ang="0">
                <a:pos x="connsiteX2" y="connsiteY2"/>
              </a:cxn>
              <a:cxn ang="0">
                <a:pos x="connsiteX3" y="connsiteY3"/>
              </a:cxn>
            </a:cxnLst>
            <a:rect l="l" t="t" r="r" b="b"/>
            <a:pathLst>
              <a:path w="10025024" h="3489412">
                <a:moveTo>
                  <a:pt x="10025024" y="0"/>
                </a:moveTo>
                <a:lnTo>
                  <a:pt x="0" y="0"/>
                </a:lnTo>
                <a:lnTo>
                  <a:pt x="0" y="3489412"/>
                </a:lnTo>
                <a:lnTo>
                  <a:pt x="6535613" y="3489412"/>
                </a:lnTo>
                <a:close/>
              </a:path>
            </a:pathLst>
          </a:custGeom>
          <a:gradFill flip="none" rotWithShape="1">
            <a:gsLst>
              <a:gs pos="9000">
                <a:schemeClr val="bg2">
                  <a:lumMod val="75000"/>
                </a:schemeClr>
              </a:gs>
              <a:gs pos="81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Free-form: Shape 5">
            <a:extLst>
              <a:ext uri="{FF2B5EF4-FFF2-40B4-BE49-F238E27FC236}">
                <a16:creationId xmlns:a16="http://schemas.microsoft.com/office/drawing/2014/main" id="{9FA48372-5CEB-DD13-B777-5D251ED667EB}"/>
              </a:ext>
            </a:extLst>
          </p:cNvPr>
          <p:cNvSpPr/>
          <p:nvPr userDrawn="1"/>
        </p:nvSpPr>
        <p:spPr bwMode="auto">
          <a:xfrm>
            <a:off x="0" y="3212182"/>
            <a:ext cx="6362700" cy="3649251"/>
          </a:xfrm>
          <a:custGeom>
            <a:avLst/>
            <a:gdLst>
              <a:gd name="connsiteX0" fmla="*/ 2727325 w 6362700"/>
              <a:gd name="connsiteY0" fmla="*/ 0 h 3649251"/>
              <a:gd name="connsiteX1" fmla="*/ 6362700 w 6362700"/>
              <a:gd name="connsiteY1" fmla="*/ 3635375 h 3649251"/>
              <a:gd name="connsiteX2" fmla="*/ 6348824 w 6362700"/>
              <a:gd name="connsiteY2" fmla="*/ 3649251 h 3649251"/>
              <a:gd name="connsiteX3" fmla="*/ 0 w 6362700"/>
              <a:gd name="connsiteY3" fmla="*/ 3649251 h 3649251"/>
              <a:gd name="connsiteX4" fmla="*/ 0 w 6362700"/>
              <a:gd name="connsiteY4" fmla="*/ 2727325 h 3649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2700" h="3649251">
                <a:moveTo>
                  <a:pt x="2727325" y="0"/>
                </a:moveTo>
                <a:lnTo>
                  <a:pt x="6362700" y="3635375"/>
                </a:lnTo>
                <a:lnTo>
                  <a:pt x="6348824" y="3649251"/>
                </a:lnTo>
                <a:lnTo>
                  <a:pt x="0" y="3649251"/>
                </a:lnTo>
                <a:lnTo>
                  <a:pt x="0" y="2727325"/>
                </a:lnTo>
                <a:close/>
              </a:path>
            </a:pathLst>
          </a:custGeom>
          <a:solidFill>
            <a:schemeClr val="bg2">
              <a:lumMod val="75000"/>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7" name="Free-form: Shape 6">
            <a:extLst>
              <a:ext uri="{FF2B5EF4-FFF2-40B4-BE49-F238E27FC236}">
                <a16:creationId xmlns:a16="http://schemas.microsoft.com/office/drawing/2014/main" id="{F2097435-28DD-FAE7-DCAF-A85E9BEBB4AB}"/>
              </a:ext>
            </a:extLst>
          </p:cNvPr>
          <p:cNvSpPr/>
          <p:nvPr userDrawn="1"/>
        </p:nvSpPr>
        <p:spPr bwMode="auto">
          <a:xfrm flipV="1">
            <a:off x="1" y="385939"/>
            <a:ext cx="2429343" cy="4847279"/>
          </a:xfrm>
          <a:custGeom>
            <a:avLst/>
            <a:gdLst>
              <a:gd name="connsiteX0" fmla="*/ 0 w 2429343"/>
              <a:gd name="connsiteY0" fmla="*/ 4847279 h 4847279"/>
              <a:gd name="connsiteX1" fmla="*/ 2429343 w 2429343"/>
              <a:gd name="connsiteY1" fmla="*/ 2423640 h 4847279"/>
              <a:gd name="connsiteX2" fmla="*/ 0 w 2429343"/>
              <a:gd name="connsiteY2" fmla="*/ 0 h 4847279"/>
              <a:gd name="connsiteX3" fmla="*/ 0 w 2429343"/>
              <a:gd name="connsiteY3" fmla="*/ 931447 h 4847279"/>
              <a:gd name="connsiteX4" fmla="*/ 1495704 w 2429343"/>
              <a:gd name="connsiteY4" fmla="*/ 2423640 h 4847279"/>
              <a:gd name="connsiteX5" fmla="*/ 0 w 2429343"/>
              <a:gd name="connsiteY5" fmla="*/ 3915831 h 484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9343" h="4847279">
                <a:moveTo>
                  <a:pt x="0" y="4847279"/>
                </a:moveTo>
                <a:lnTo>
                  <a:pt x="2429343" y="2423640"/>
                </a:lnTo>
                <a:lnTo>
                  <a:pt x="0" y="0"/>
                </a:lnTo>
                <a:lnTo>
                  <a:pt x="0" y="931447"/>
                </a:lnTo>
                <a:lnTo>
                  <a:pt x="1495704" y="2423640"/>
                </a:lnTo>
                <a:lnTo>
                  <a:pt x="0" y="3915831"/>
                </a:lnTo>
                <a:close/>
              </a:path>
            </a:pathLst>
          </a:custGeom>
          <a:gradFill flip="none" rotWithShape="1">
            <a:gsLst>
              <a:gs pos="58000">
                <a:schemeClr val="bg2">
                  <a:lumMod val="50000"/>
                  <a:alpha val="50000"/>
                </a:schemeClr>
              </a:gs>
              <a:gs pos="100000">
                <a:schemeClr val="bg2">
                  <a:alpha val="6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8" name="Free-form: Shape 7">
            <a:extLst>
              <a:ext uri="{FF2B5EF4-FFF2-40B4-BE49-F238E27FC236}">
                <a16:creationId xmlns:a16="http://schemas.microsoft.com/office/drawing/2014/main" id="{CFD7FD53-A250-6253-4A0A-8A8E89F17753}"/>
              </a:ext>
            </a:extLst>
          </p:cNvPr>
          <p:cNvSpPr/>
          <p:nvPr userDrawn="1"/>
        </p:nvSpPr>
        <p:spPr bwMode="auto">
          <a:xfrm>
            <a:off x="0" y="1659802"/>
            <a:ext cx="2497605" cy="5201630"/>
          </a:xfrm>
          <a:custGeom>
            <a:avLst/>
            <a:gdLst>
              <a:gd name="connsiteX0" fmla="*/ 1803826 w 2497605"/>
              <a:gd name="connsiteY0" fmla="*/ 3471071 h 5201630"/>
              <a:gd name="connsiteX1" fmla="*/ 2497605 w 2497605"/>
              <a:gd name="connsiteY1" fmla="*/ 4164850 h 5201630"/>
              <a:gd name="connsiteX2" fmla="*/ 1457762 w 2497605"/>
              <a:gd name="connsiteY2" fmla="*/ 5201630 h 5201630"/>
              <a:gd name="connsiteX3" fmla="*/ 68154 w 2497605"/>
              <a:gd name="connsiteY3" fmla="*/ 5201630 h 5201630"/>
              <a:gd name="connsiteX4" fmla="*/ 0 w 2497605"/>
              <a:gd name="connsiteY4" fmla="*/ 0 h 5201630"/>
              <a:gd name="connsiteX5" fmla="*/ 2497605 w 2497605"/>
              <a:gd name="connsiteY5" fmla="*/ 2490248 h 5201630"/>
              <a:gd name="connsiteX6" fmla="*/ 1803826 w 2497605"/>
              <a:gd name="connsiteY6" fmla="*/ 3184028 h 5201630"/>
              <a:gd name="connsiteX7" fmla="*/ 0 w 2497605"/>
              <a:gd name="connsiteY7" fmla="*/ 1385515 h 5201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7605" h="5201630">
                <a:moveTo>
                  <a:pt x="1803826" y="3471071"/>
                </a:moveTo>
                <a:lnTo>
                  <a:pt x="2497605" y="4164850"/>
                </a:lnTo>
                <a:lnTo>
                  <a:pt x="1457762" y="5201630"/>
                </a:lnTo>
                <a:lnTo>
                  <a:pt x="68154" y="5201630"/>
                </a:lnTo>
                <a:close/>
                <a:moveTo>
                  <a:pt x="0" y="0"/>
                </a:moveTo>
                <a:lnTo>
                  <a:pt x="2497605" y="2490248"/>
                </a:lnTo>
                <a:lnTo>
                  <a:pt x="1803826" y="3184028"/>
                </a:lnTo>
                <a:lnTo>
                  <a:pt x="0" y="1385515"/>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9" name="Diamond 8">
            <a:extLst>
              <a:ext uri="{FF2B5EF4-FFF2-40B4-BE49-F238E27FC236}">
                <a16:creationId xmlns:a16="http://schemas.microsoft.com/office/drawing/2014/main" id="{36372CCE-EAB8-0696-5A72-5F4432073A80}"/>
              </a:ext>
            </a:extLst>
          </p:cNvPr>
          <p:cNvSpPr>
            <a:spLocks noChangeAspect="1"/>
          </p:cNvSpPr>
          <p:nvPr userDrawn="1"/>
        </p:nvSpPr>
        <p:spPr bwMode="auto">
          <a:xfrm>
            <a:off x="771082" y="5173434"/>
            <a:ext cx="998766" cy="998766"/>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0" name="Diamond 9">
            <a:extLst>
              <a:ext uri="{FF2B5EF4-FFF2-40B4-BE49-F238E27FC236}">
                <a16:creationId xmlns:a16="http://schemas.microsoft.com/office/drawing/2014/main" id="{5DA1E256-DC97-52F8-B02B-F3742B71FDFB}"/>
              </a:ext>
            </a:extLst>
          </p:cNvPr>
          <p:cNvSpPr/>
          <p:nvPr userDrawn="1"/>
        </p:nvSpPr>
        <p:spPr bwMode="auto">
          <a:xfrm>
            <a:off x="1660303" y="4038491"/>
            <a:ext cx="1897720" cy="1897720"/>
          </a:xfrm>
          <a:prstGeom prst="diamond">
            <a:avLst/>
          </a:pr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4" name="Text Box 3" descr="This is a copyright notice that should be included on the final slide.">
            <a:extLst>
              <a:ext uri="{FF2B5EF4-FFF2-40B4-BE49-F238E27FC236}">
                <a16:creationId xmlns:a16="http://schemas.microsoft.com/office/drawing/2014/main" id="{6587B843-F298-B5A0-D69D-B06F03252C47}"/>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15" name="Free-form: Shape 14">
            <a:extLst>
              <a:ext uri="{FF2B5EF4-FFF2-40B4-BE49-F238E27FC236}">
                <a16:creationId xmlns:a16="http://schemas.microsoft.com/office/drawing/2014/main" id="{72BBAA61-68F1-1FBA-E03B-CED1F4E0AE15}"/>
              </a:ext>
            </a:extLst>
          </p:cNvPr>
          <p:cNvSpPr/>
          <p:nvPr userDrawn="1"/>
        </p:nvSpPr>
        <p:spPr bwMode="auto">
          <a:xfrm flipV="1">
            <a:off x="1" y="3557538"/>
            <a:ext cx="2143125" cy="1208603"/>
          </a:xfrm>
          <a:custGeom>
            <a:avLst/>
            <a:gdLst>
              <a:gd name="connsiteX0" fmla="*/ 1208604 w 2143125"/>
              <a:gd name="connsiteY0" fmla="*/ 3303895 h 3303895"/>
              <a:gd name="connsiteX1" fmla="*/ 2143125 w 2143125"/>
              <a:gd name="connsiteY1" fmla="*/ 2369374 h 3303895"/>
              <a:gd name="connsiteX2" fmla="*/ 358258 w 2143125"/>
              <a:gd name="connsiteY2" fmla="*/ 0 h 3303895"/>
              <a:gd name="connsiteX3" fmla="*/ 0 w 2143125"/>
              <a:gd name="connsiteY3" fmla="*/ 0 h 3303895"/>
              <a:gd name="connsiteX4" fmla="*/ 0 w 2143125"/>
              <a:gd name="connsiteY4" fmla="*/ 2095292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5" fmla="*/ 449698 w 2143125"/>
              <a:gd name="connsiteY5" fmla="*/ 91440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0" fmla="*/ 0 w 2143125"/>
              <a:gd name="connsiteY0" fmla="*/ 0 h 3303895"/>
              <a:gd name="connsiteX1" fmla="*/ 0 w 2143125"/>
              <a:gd name="connsiteY1" fmla="*/ 2095292 h 3303895"/>
              <a:gd name="connsiteX2" fmla="*/ 1208604 w 2143125"/>
              <a:gd name="connsiteY2" fmla="*/ 3303895 h 3303895"/>
              <a:gd name="connsiteX3" fmla="*/ 2143125 w 2143125"/>
              <a:gd name="connsiteY3" fmla="*/ 2369374 h 3303895"/>
              <a:gd name="connsiteX0" fmla="*/ 0 w 2143125"/>
              <a:gd name="connsiteY0" fmla="*/ 0 h 1208603"/>
              <a:gd name="connsiteX1" fmla="*/ 1208604 w 2143125"/>
              <a:gd name="connsiteY1" fmla="*/ 1208603 h 1208603"/>
              <a:gd name="connsiteX2" fmla="*/ 2143125 w 2143125"/>
              <a:gd name="connsiteY2" fmla="*/ 274082 h 1208603"/>
            </a:gdLst>
            <a:ahLst/>
            <a:cxnLst>
              <a:cxn ang="0">
                <a:pos x="connsiteX0" y="connsiteY0"/>
              </a:cxn>
              <a:cxn ang="0">
                <a:pos x="connsiteX1" y="connsiteY1"/>
              </a:cxn>
              <a:cxn ang="0">
                <a:pos x="connsiteX2" y="connsiteY2"/>
              </a:cxn>
            </a:cxnLst>
            <a:rect l="l" t="t" r="r" b="b"/>
            <a:pathLst>
              <a:path w="2143125" h="1208603">
                <a:moveTo>
                  <a:pt x="0" y="0"/>
                </a:moveTo>
                <a:lnTo>
                  <a:pt x="1208604" y="1208603"/>
                </a:lnTo>
                <a:lnTo>
                  <a:pt x="2143125" y="274082"/>
                </a:lnTo>
              </a:path>
            </a:pathLst>
          </a:cu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373944"/>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816428"/>
            <a:ext cx="4985307" cy="246221"/>
          </a:xfrm>
        </p:spPr>
        <p:txBody>
          <a:bodyPr/>
          <a:lstStyle>
            <a:lvl1pPr marL="0" indent="0" algn="r">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6B03C06A-6569-7472-F3FD-DCD47752D09E}"/>
              </a:ext>
            </a:extLst>
          </p:cNvPr>
          <p:cNvSpPr>
            <a:spLocks noGrp="1"/>
          </p:cNvSpPr>
          <p:nvPr>
            <p:ph type="title" hasCustomPrompt="1"/>
          </p:nvPr>
        </p:nvSpPr>
        <p:spPr>
          <a:xfrm>
            <a:off x="6629397" y="3924300"/>
            <a:ext cx="4985307" cy="1015663"/>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GB" sz="6600" b="0" kern="1200" cap="none" spc="0" baseline="0" dirty="0" smtClean="0">
                <a:ln w="3175">
                  <a:noFill/>
                </a:ln>
                <a:solidFill>
                  <a:schemeClr val="bg2">
                    <a:lumMod val="20000"/>
                    <a:lumOff val="80000"/>
                  </a:schemeClr>
                </a:solidFill>
                <a:effectLst/>
                <a:latin typeface="Segoe UI Semibold"/>
                <a:ea typeface="+mn-ea"/>
                <a:cs typeface="Segoe UI" panose="020B0502040204020203" pitchFamily="34" charset="0"/>
              </a:defRPr>
            </a:lvl1pPr>
          </a:lstStyle>
          <a:p>
            <a:r>
              <a:rPr lang="en-GB"/>
              <a:t>Thank you!</a:t>
            </a:r>
          </a:p>
        </p:txBody>
      </p:sp>
      <p:pic>
        <p:nvPicPr>
          <p:cNvPr id="11" name="Picture 10" descr="A logo on a black background&#10;&#10;AI-generated content may be incorrect.">
            <a:extLst>
              <a:ext uri="{FF2B5EF4-FFF2-40B4-BE49-F238E27FC236}">
                <a16:creationId xmlns:a16="http://schemas.microsoft.com/office/drawing/2014/main" id="{519FF49D-C2AF-E550-D130-98523AB5CB1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4025" y="451050"/>
            <a:ext cx="1901958" cy="852471"/>
          </a:xfrm>
          <a:prstGeom prst="rect">
            <a:avLst/>
          </a:prstGeom>
        </p:spPr>
      </p:pic>
    </p:spTree>
    <p:extLst>
      <p:ext uri="{BB962C8B-B14F-4D97-AF65-F5344CB8AC3E}">
        <p14:creationId xmlns:p14="http://schemas.microsoft.com/office/powerpoint/2010/main" val="1440150146"/>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Resources">
    <p:spTree>
      <p:nvGrpSpPr>
        <p:cNvPr id="1" name=""/>
        <p:cNvGrpSpPr/>
        <p:nvPr/>
      </p:nvGrpSpPr>
      <p:grpSpPr>
        <a:xfrm>
          <a:off x="0" y="0"/>
          <a:ext cx="0" cy="0"/>
          <a:chOff x="0" y="0"/>
          <a:chExt cx="0" cy="0"/>
        </a:xfrm>
      </p:grpSpPr>
      <p:sp>
        <p:nvSpPr>
          <p:cNvPr id="3" name="Rectangle: Top Corners Rounded 2">
            <a:extLst>
              <a:ext uri="{FF2B5EF4-FFF2-40B4-BE49-F238E27FC236}">
                <a16:creationId xmlns:a16="http://schemas.microsoft.com/office/drawing/2014/main" id="{4976411A-6407-3F7D-8FF0-3CA0BF4087F5}"/>
              </a:ext>
              <a:ext uri="{C183D7F6-B498-43B3-948B-1728B52AA6E4}">
                <adec:decorative xmlns:adec="http://schemas.microsoft.com/office/drawing/2017/decorative" val="1"/>
              </a:ext>
            </a:extLst>
          </p:cNvPr>
          <p:cNvSpPr/>
          <p:nvPr userDrawn="1"/>
        </p:nvSpPr>
        <p:spPr bwMode="auto">
          <a:xfrm rot="5400000">
            <a:off x="-770828" y="1061113"/>
            <a:ext cx="6277428" cy="4735773"/>
          </a:xfrm>
          <a:prstGeom prst="round2SameRect">
            <a:avLst>
              <a:gd name="adj1" fmla="val 6302"/>
              <a:gd name="adj2" fmla="val 0"/>
            </a:avLst>
          </a:prstGeom>
          <a:solidFill>
            <a:schemeClr val="bg1"/>
          </a:solidFill>
          <a:ln w="6350">
            <a:noFill/>
            <a:headEnd type="none" w="med" len="med"/>
            <a:tailEnd type="none" w="med" len="med"/>
          </a:ln>
          <a:effectLst>
            <a:outerShdw blurRad="38100" sx="101000" sy="1010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 name="Title 2">
            <a:extLst>
              <a:ext uri="{FF2B5EF4-FFF2-40B4-BE49-F238E27FC236}">
                <a16:creationId xmlns:a16="http://schemas.microsoft.com/office/drawing/2014/main" id="{629AA108-7C89-7609-E936-2C2B90AA0C52}"/>
              </a:ext>
            </a:extLst>
          </p:cNvPr>
          <p:cNvSpPr>
            <a:spLocks noGrp="1"/>
          </p:cNvSpPr>
          <p:nvPr>
            <p:ph type="title"/>
          </p:nvPr>
        </p:nvSpPr>
        <p:spPr>
          <a:xfrm>
            <a:off x="588263" y="1818395"/>
            <a:ext cx="2904724" cy="1107996"/>
          </a:xfrm>
        </p:spPr>
        <p:txBody>
          <a:bodyPr wrap="square">
            <a:spAutoFit/>
          </a:bodyPr>
          <a:lstStyle/>
          <a:p>
            <a:pPr lvl="0"/>
            <a:r>
              <a:rPr lang="en-US" noProof="0"/>
              <a:t>Get started today</a:t>
            </a:r>
          </a:p>
        </p:txBody>
      </p:sp>
      <p:grpSp>
        <p:nvGrpSpPr>
          <p:cNvPr id="5" name="Group 4">
            <a:extLst>
              <a:ext uri="{FF2B5EF4-FFF2-40B4-BE49-F238E27FC236}">
                <a16:creationId xmlns:a16="http://schemas.microsoft.com/office/drawing/2014/main" id="{20E12845-AC90-46D5-ACB7-A0061318EF21}"/>
              </a:ext>
              <a:ext uri="{C183D7F6-B498-43B3-948B-1728B52AA6E4}">
                <adec:decorative xmlns:adec="http://schemas.microsoft.com/office/drawing/2017/decorative" val="1"/>
              </a:ext>
            </a:extLst>
          </p:cNvPr>
          <p:cNvGrpSpPr/>
          <p:nvPr userDrawn="1"/>
        </p:nvGrpSpPr>
        <p:grpSpPr>
          <a:xfrm>
            <a:off x="588263" y="3257774"/>
            <a:ext cx="3355940" cy="560315"/>
            <a:chOff x="588263" y="3790724"/>
            <a:chExt cx="4094226" cy="683581"/>
          </a:xfrm>
        </p:grpSpPr>
        <p:sp>
          <p:nvSpPr>
            <p:cNvPr id="6" name="Rectangle: Rounded Corners 5">
              <a:extLst>
                <a:ext uri="{FF2B5EF4-FFF2-40B4-BE49-F238E27FC236}">
                  <a16:creationId xmlns:a16="http://schemas.microsoft.com/office/drawing/2014/main" id="{4BB5FDA1-6CD4-AA72-A99B-B722680F4A64}"/>
                </a:ext>
              </a:extLst>
            </p:cNvPr>
            <p:cNvSpPr/>
            <p:nvPr/>
          </p:nvSpPr>
          <p:spPr bwMode="auto">
            <a:xfrm>
              <a:off x="588263" y="3790724"/>
              <a:ext cx="4094226" cy="683581"/>
            </a:xfrm>
            <a:prstGeom prst="roundRect">
              <a:avLst/>
            </a:prstGeom>
            <a:solidFill>
              <a:schemeClr val="bg2"/>
            </a:solidFill>
            <a:ln w="285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magnify" title="Icon of a magnifying glass">
              <a:extLst>
                <a:ext uri="{FF2B5EF4-FFF2-40B4-BE49-F238E27FC236}">
                  <a16:creationId xmlns:a16="http://schemas.microsoft.com/office/drawing/2014/main" id="{C3ABAEA5-B1FF-DFBF-5152-2A0780DEFBF6}"/>
                </a:ext>
              </a:extLst>
            </p:cNvPr>
            <p:cNvSpPr>
              <a:spLocks noChangeAspect="1" noEditPoints="1"/>
            </p:cNvSpPr>
            <p:nvPr/>
          </p:nvSpPr>
          <p:spPr bwMode="auto">
            <a:xfrm flipH="1">
              <a:off x="777877" y="3934956"/>
              <a:ext cx="372886" cy="365760"/>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28575" cap="sq">
              <a:solidFill>
                <a:srgbClr val="76EB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mn-cs"/>
              </a:endParaRPr>
            </a:p>
          </p:txBody>
        </p:sp>
        <p:sp>
          <p:nvSpPr>
            <p:cNvPr id="8" name="TextBox 7">
              <a:extLst>
                <a:ext uri="{FF2B5EF4-FFF2-40B4-BE49-F238E27FC236}">
                  <a16:creationId xmlns:a16="http://schemas.microsoft.com/office/drawing/2014/main" id="{42BAD70D-DB20-3C3A-2172-DF8B79FE34DC}"/>
                </a:ext>
              </a:extLst>
            </p:cNvPr>
            <p:cNvSpPr txBox="1"/>
            <p:nvPr/>
          </p:nvSpPr>
          <p:spPr>
            <a:xfrm>
              <a:off x="1405048" y="3955506"/>
              <a:ext cx="3013115" cy="337937"/>
            </a:xfrm>
            <a:prstGeom prst="rect">
              <a:avLst/>
            </a:prstGeom>
            <a:noFill/>
          </p:spPr>
          <p:txBody>
            <a:bodyPr wrap="non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aka.ms</a:t>
              </a:r>
              <a:r>
                <a:rPr kumimoji="0" lang="en-US" sz="1800" b="0" i="0" u="none" strike="noStrike" kern="1200" cap="none" spc="0" normalizeH="0" baseline="0" noProof="0">
                  <a:ln>
                    <a:noFill/>
                  </a:ln>
                  <a:solidFill>
                    <a:srgbClr val="FFFFFF"/>
                  </a:solidFill>
                  <a:effectLst/>
                  <a:uLnTx/>
                  <a:uFillTx/>
                  <a:latin typeface="Segoe UI Semibold"/>
                  <a:ea typeface="+mn-ea"/>
                  <a:cs typeface="+mn-cs"/>
                </a:rPr>
                <a:t>/</a:t>
              </a:r>
              <a:r>
                <a:rPr kumimoji="0" lang="en-US" sz="1800" b="0" i="0" u="none" strike="noStrike" kern="1200" cap="none" spc="0" normalizeH="0" baseline="0" noProof="0" err="1">
                  <a:ln>
                    <a:noFill/>
                  </a:ln>
                  <a:solidFill>
                    <a:srgbClr val="FFFFFF"/>
                  </a:solidFill>
                  <a:effectLst/>
                  <a:uLnTx/>
                  <a:uFillTx/>
                  <a:latin typeface="Segoe UI Semibold"/>
                  <a:ea typeface="+mn-ea"/>
                  <a:cs typeface="+mn-cs"/>
                </a:rPr>
                <a:t>trycopilotstudio</a:t>
              </a:r>
              <a:endParaRPr kumimoji="0" lang="en-US" sz="1800" b="0" i="0" u="none" strike="noStrike" kern="1200" cap="none" spc="0" normalizeH="0" baseline="0" noProof="0">
                <a:ln>
                  <a:noFill/>
                </a:ln>
                <a:solidFill>
                  <a:srgbClr val="FFFFFF"/>
                </a:solidFill>
                <a:effectLst/>
                <a:uLnTx/>
                <a:uFillTx/>
                <a:latin typeface="Segoe UI Semibold"/>
                <a:ea typeface="+mn-ea"/>
                <a:cs typeface="+mn-cs"/>
              </a:endParaRPr>
            </a:p>
          </p:txBody>
        </p:sp>
      </p:grpSp>
      <p:grpSp>
        <p:nvGrpSpPr>
          <p:cNvPr id="9" name="Graphic 3">
            <a:extLst>
              <a:ext uri="{FF2B5EF4-FFF2-40B4-BE49-F238E27FC236}">
                <a16:creationId xmlns:a16="http://schemas.microsoft.com/office/drawing/2014/main" id="{B187B470-A56A-4B33-C3B3-96E5698C29B0}"/>
              </a:ext>
              <a:ext uri="{C183D7F6-B498-43B3-948B-1728B52AA6E4}">
                <adec:decorative xmlns:adec="http://schemas.microsoft.com/office/drawing/2017/decorative" val="1"/>
              </a:ext>
            </a:extLst>
          </p:cNvPr>
          <p:cNvGrpSpPr/>
          <p:nvPr userDrawn="1"/>
        </p:nvGrpSpPr>
        <p:grpSpPr>
          <a:xfrm>
            <a:off x="5283663" y="714009"/>
            <a:ext cx="529734" cy="647197"/>
            <a:chOff x="-3362584" y="1149499"/>
            <a:chExt cx="2568500" cy="3138040"/>
          </a:xfrm>
          <a:solidFill>
            <a:schemeClr val="bg2"/>
          </a:solidFill>
        </p:grpSpPr>
        <p:sp>
          <p:nvSpPr>
            <p:cNvPr id="10" name="Freeform: Shape 9">
              <a:extLst>
                <a:ext uri="{FF2B5EF4-FFF2-40B4-BE49-F238E27FC236}">
                  <a16:creationId xmlns:a16="http://schemas.microsoft.com/office/drawing/2014/main" id="{15358685-9963-E858-3B6E-BE529BD38874}"/>
                </a:ext>
              </a:extLst>
            </p:cNvPr>
            <p:cNvSpPr/>
            <p:nvPr/>
          </p:nvSpPr>
          <p:spPr>
            <a:xfrm>
              <a:off x="-2999494" y="1504724"/>
              <a:ext cx="2205409" cy="2782815"/>
            </a:xfrm>
            <a:custGeom>
              <a:avLst/>
              <a:gdLst>
                <a:gd name="connsiteX0" fmla="*/ 2032388 w 2205409"/>
                <a:gd name="connsiteY0" fmla="*/ 0 h 2782815"/>
                <a:gd name="connsiteX1" fmla="*/ 1940633 w 2205409"/>
                <a:gd name="connsiteY1" fmla="*/ 0 h 2782815"/>
                <a:gd name="connsiteX2" fmla="*/ 1940633 w 2205409"/>
                <a:gd name="connsiteY2" fmla="*/ 2254244 h 2782815"/>
                <a:gd name="connsiteX3" fmla="*/ 1668974 w 2205409"/>
                <a:gd name="connsiteY3" fmla="*/ 2525900 h 2782815"/>
                <a:gd name="connsiteX4" fmla="*/ 739289 w 2205409"/>
                <a:gd name="connsiteY4" fmla="*/ 2525900 h 2782815"/>
                <a:gd name="connsiteX5" fmla="*/ 0 w 2205409"/>
                <a:gd name="connsiteY5" fmla="*/ 2525900 h 2782815"/>
                <a:gd name="connsiteX6" fmla="*/ 0 w 2205409"/>
                <a:gd name="connsiteY6" fmla="*/ 2609463 h 2782815"/>
                <a:gd name="connsiteX7" fmla="*/ 173353 w 2205409"/>
                <a:gd name="connsiteY7" fmla="*/ 2782815 h 2782815"/>
                <a:gd name="connsiteX8" fmla="*/ 1102707 w 2205409"/>
                <a:gd name="connsiteY8" fmla="*/ 2782815 h 2782815"/>
                <a:gd name="connsiteX9" fmla="*/ 2032061 w 2205409"/>
                <a:gd name="connsiteY9" fmla="*/ 2782815 h 2782815"/>
                <a:gd name="connsiteX10" fmla="*/ 2205410 w 2205409"/>
                <a:gd name="connsiteY10" fmla="*/ 2609463 h 2782815"/>
                <a:gd name="connsiteX11" fmla="*/ 2205410 w 2205409"/>
                <a:gd name="connsiteY11" fmla="*/ 173353 h 2782815"/>
                <a:gd name="connsiteX12" fmla="*/ 2032388 w 2205409"/>
                <a:gd name="connsiteY12" fmla="*/ 0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5409" h="2782815">
                  <a:moveTo>
                    <a:pt x="2032388" y="0"/>
                  </a:moveTo>
                  <a:lnTo>
                    <a:pt x="1940633" y="0"/>
                  </a:lnTo>
                  <a:lnTo>
                    <a:pt x="1940633" y="2254244"/>
                  </a:lnTo>
                  <a:cubicBezTo>
                    <a:pt x="1940633" y="2403999"/>
                    <a:pt x="1818729" y="2525900"/>
                    <a:pt x="1668974" y="2525900"/>
                  </a:cubicBezTo>
                  <a:lnTo>
                    <a:pt x="739289" y="2525900"/>
                  </a:lnTo>
                  <a:lnTo>
                    <a:pt x="0" y="2525900"/>
                  </a:lnTo>
                  <a:lnTo>
                    <a:pt x="0" y="2609463"/>
                  </a:lnTo>
                  <a:cubicBezTo>
                    <a:pt x="0" y="2705154"/>
                    <a:pt x="77665" y="2782815"/>
                    <a:pt x="173353" y="2782815"/>
                  </a:cubicBezTo>
                  <a:lnTo>
                    <a:pt x="1102707" y="2782815"/>
                  </a:lnTo>
                  <a:lnTo>
                    <a:pt x="2032061" y="2782815"/>
                  </a:lnTo>
                  <a:cubicBezTo>
                    <a:pt x="2127749" y="2782815"/>
                    <a:pt x="2205410" y="2705154"/>
                    <a:pt x="2205410" y="2609463"/>
                  </a:cubicBezTo>
                  <a:lnTo>
                    <a:pt x="2205410" y="173353"/>
                  </a:lnTo>
                  <a:cubicBezTo>
                    <a:pt x="2205413" y="77665"/>
                    <a:pt x="2128076" y="0"/>
                    <a:pt x="2032388" y="0"/>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FD06736A-CB65-3D82-B5B0-3D4786230E13}"/>
                </a:ext>
              </a:extLst>
            </p:cNvPr>
            <p:cNvSpPr/>
            <p:nvPr/>
          </p:nvSpPr>
          <p:spPr>
            <a:xfrm>
              <a:off x="-3362584" y="1149499"/>
              <a:ext cx="2205085" cy="2782815"/>
            </a:xfrm>
            <a:custGeom>
              <a:avLst/>
              <a:gdLst>
                <a:gd name="connsiteX0" fmla="*/ 1102379 w 2205085"/>
                <a:gd name="connsiteY0" fmla="*/ 2782815 h 2782815"/>
                <a:gd name="connsiteX1" fmla="*/ 2031733 w 2205085"/>
                <a:gd name="connsiteY1" fmla="*/ 2782815 h 2782815"/>
                <a:gd name="connsiteX2" fmla="*/ 2205086 w 2205085"/>
                <a:gd name="connsiteY2" fmla="*/ 2609469 h 2782815"/>
                <a:gd name="connsiteX3" fmla="*/ 2205086 w 2205085"/>
                <a:gd name="connsiteY3" fmla="*/ 355226 h 2782815"/>
                <a:gd name="connsiteX4" fmla="*/ 2205086 w 2205085"/>
                <a:gd name="connsiteY4" fmla="*/ 173353 h 2782815"/>
                <a:gd name="connsiteX5" fmla="*/ 2031733 w 2205085"/>
                <a:gd name="connsiteY5" fmla="*/ 0 h 2782815"/>
                <a:gd name="connsiteX6" fmla="*/ 1102379 w 2205085"/>
                <a:gd name="connsiteY6" fmla="*/ 0 h 2782815"/>
                <a:gd name="connsiteX7" fmla="*/ 793359 w 2205085"/>
                <a:gd name="connsiteY7" fmla="*/ 0 h 2782815"/>
                <a:gd name="connsiteX8" fmla="*/ 793359 w 2205085"/>
                <a:gd name="connsiteY8" fmla="*/ 57347 h 2782815"/>
                <a:gd name="connsiteX9" fmla="*/ 794342 w 2205085"/>
                <a:gd name="connsiteY9" fmla="*/ 75698 h 2782815"/>
                <a:gd name="connsiteX10" fmla="*/ 794342 w 2205085"/>
                <a:gd name="connsiteY10" fmla="*/ 453535 h 2782815"/>
                <a:gd name="connsiteX11" fmla="*/ 794342 w 2205085"/>
                <a:gd name="connsiteY11" fmla="*/ 550534 h 2782815"/>
                <a:gd name="connsiteX12" fmla="*/ 550206 w 2205085"/>
                <a:gd name="connsiteY12" fmla="*/ 794670 h 2782815"/>
                <a:gd name="connsiteX13" fmla="*/ 453208 w 2205085"/>
                <a:gd name="connsiteY13" fmla="*/ 794670 h 2782815"/>
                <a:gd name="connsiteX14" fmla="*/ 75371 w 2205085"/>
                <a:gd name="connsiteY14" fmla="*/ 794670 h 2782815"/>
                <a:gd name="connsiteX15" fmla="*/ 60297 w 2205085"/>
                <a:gd name="connsiteY15" fmla="*/ 794014 h 2782815"/>
                <a:gd name="connsiteX16" fmla="*/ 0 w 2205085"/>
                <a:gd name="connsiteY16" fmla="*/ 794014 h 2782815"/>
                <a:gd name="connsiteX17" fmla="*/ 0 w 2205085"/>
                <a:gd name="connsiteY17" fmla="*/ 2609469 h 2782815"/>
                <a:gd name="connsiteX18" fmla="*/ 173353 w 2205085"/>
                <a:gd name="connsiteY18" fmla="*/ 2782815 h 2782815"/>
                <a:gd name="connsiteX19" fmla="*/ 363418 w 2205085"/>
                <a:gd name="connsiteY19" fmla="*/ 2782815 h 2782815"/>
                <a:gd name="connsiteX20" fmla="*/ 1102379 w 2205085"/>
                <a:gd name="connsiteY20" fmla="*/ 2782815 h 2782815"/>
                <a:gd name="connsiteX21" fmla="*/ 1102379 w 2205085"/>
                <a:gd name="connsiteY21" fmla="*/ 2782815 h 2782815"/>
                <a:gd name="connsiteX22" fmla="*/ 1137443 w 2205085"/>
                <a:gd name="connsiteY22" fmla="*/ 2193616 h 2782815"/>
                <a:gd name="connsiteX23" fmla="*/ 531528 w 2205085"/>
                <a:gd name="connsiteY23" fmla="*/ 2193616 h 2782815"/>
                <a:gd name="connsiteX24" fmla="*/ 449603 w 2205085"/>
                <a:gd name="connsiteY24" fmla="*/ 2111692 h 2782815"/>
                <a:gd name="connsiteX25" fmla="*/ 531528 w 2205085"/>
                <a:gd name="connsiteY25" fmla="*/ 2029767 h 2782815"/>
                <a:gd name="connsiteX26" fmla="*/ 1137770 w 2205085"/>
                <a:gd name="connsiteY26" fmla="*/ 2029767 h 2782815"/>
                <a:gd name="connsiteX27" fmla="*/ 1219695 w 2205085"/>
                <a:gd name="connsiteY27" fmla="*/ 2111692 h 2782815"/>
                <a:gd name="connsiteX28" fmla="*/ 1137443 w 2205085"/>
                <a:gd name="connsiteY28" fmla="*/ 2193616 h 2782815"/>
                <a:gd name="connsiteX29" fmla="*/ 1743686 w 2205085"/>
                <a:gd name="connsiteY29" fmla="*/ 1775476 h 2782815"/>
                <a:gd name="connsiteX30" fmla="*/ 531528 w 2205085"/>
                <a:gd name="connsiteY30" fmla="*/ 1775476 h 2782815"/>
                <a:gd name="connsiteX31" fmla="*/ 449603 w 2205085"/>
                <a:gd name="connsiteY31" fmla="*/ 1693551 h 2782815"/>
                <a:gd name="connsiteX32" fmla="*/ 531528 w 2205085"/>
                <a:gd name="connsiteY32" fmla="*/ 1611626 h 2782815"/>
                <a:gd name="connsiteX33" fmla="*/ 1743686 w 2205085"/>
                <a:gd name="connsiteY33" fmla="*/ 1611626 h 2782815"/>
                <a:gd name="connsiteX34" fmla="*/ 1825610 w 2205085"/>
                <a:gd name="connsiteY34" fmla="*/ 1693551 h 2782815"/>
                <a:gd name="connsiteX35" fmla="*/ 1743686 w 2205085"/>
                <a:gd name="connsiteY35" fmla="*/ 1775476 h 2782815"/>
                <a:gd name="connsiteX36" fmla="*/ 531528 w 2205085"/>
                <a:gd name="connsiteY36" fmla="*/ 1167591 h 2782815"/>
                <a:gd name="connsiteX37" fmla="*/ 1743686 w 2205085"/>
                <a:gd name="connsiteY37" fmla="*/ 1167591 h 2782815"/>
                <a:gd name="connsiteX38" fmla="*/ 1825610 w 2205085"/>
                <a:gd name="connsiteY38" fmla="*/ 1249516 h 2782815"/>
                <a:gd name="connsiteX39" fmla="*/ 1743686 w 2205085"/>
                <a:gd name="connsiteY39" fmla="*/ 1331440 h 2782815"/>
                <a:gd name="connsiteX40" fmla="*/ 531528 w 2205085"/>
                <a:gd name="connsiteY40" fmla="*/ 1331440 h 2782815"/>
                <a:gd name="connsiteX41" fmla="*/ 449603 w 2205085"/>
                <a:gd name="connsiteY41" fmla="*/ 1249516 h 2782815"/>
                <a:gd name="connsiteX42" fmla="*/ 531528 w 2205085"/>
                <a:gd name="connsiteY42" fmla="*/ 1167591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205085" h="2782815">
                  <a:moveTo>
                    <a:pt x="1102379" y="2782815"/>
                  </a:moveTo>
                  <a:lnTo>
                    <a:pt x="2031733" y="2782815"/>
                  </a:lnTo>
                  <a:cubicBezTo>
                    <a:pt x="2127421" y="2782815"/>
                    <a:pt x="2205086" y="2705154"/>
                    <a:pt x="2205086" y="2609469"/>
                  </a:cubicBezTo>
                  <a:lnTo>
                    <a:pt x="2205086" y="355226"/>
                  </a:lnTo>
                  <a:lnTo>
                    <a:pt x="2205086" y="173353"/>
                  </a:lnTo>
                  <a:cubicBezTo>
                    <a:pt x="2205086" y="77665"/>
                    <a:pt x="2127421" y="0"/>
                    <a:pt x="2031733" y="0"/>
                  </a:cubicBezTo>
                  <a:lnTo>
                    <a:pt x="1102379" y="0"/>
                  </a:lnTo>
                  <a:lnTo>
                    <a:pt x="793359" y="0"/>
                  </a:lnTo>
                  <a:lnTo>
                    <a:pt x="793359" y="57347"/>
                  </a:lnTo>
                  <a:cubicBezTo>
                    <a:pt x="794011" y="63246"/>
                    <a:pt x="794342" y="69472"/>
                    <a:pt x="794342" y="75698"/>
                  </a:cubicBezTo>
                  <a:lnTo>
                    <a:pt x="794342" y="453535"/>
                  </a:lnTo>
                  <a:lnTo>
                    <a:pt x="794342" y="550534"/>
                  </a:lnTo>
                  <a:cubicBezTo>
                    <a:pt x="794342" y="685218"/>
                    <a:pt x="684891" y="794670"/>
                    <a:pt x="550206" y="794670"/>
                  </a:cubicBezTo>
                  <a:lnTo>
                    <a:pt x="453208" y="794670"/>
                  </a:lnTo>
                  <a:lnTo>
                    <a:pt x="75371" y="794670"/>
                  </a:lnTo>
                  <a:cubicBezTo>
                    <a:pt x="70455" y="794670"/>
                    <a:pt x="65212" y="794342"/>
                    <a:pt x="60297" y="794014"/>
                  </a:cubicBezTo>
                  <a:lnTo>
                    <a:pt x="0" y="794014"/>
                  </a:lnTo>
                  <a:lnTo>
                    <a:pt x="0" y="2609469"/>
                  </a:lnTo>
                  <a:cubicBezTo>
                    <a:pt x="0" y="2705154"/>
                    <a:pt x="77665" y="2782815"/>
                    <a:pt x="173353" y="2782815"/>
                  </a:cubicBezTo>
                  <a:lnTo>
                    <a:pt x="363418" y="2782815"/>
                  </a:lnTo>
                  <a:lnTo>
                    <a:pt x="1102379" y="2782815"/>
                  </a:lnTo>
                  <a:lnTo>
                    <a:pt x="1102379" y="2782815"/>
                  </a:lnTo>
                  <a:close/>
                  <a:moveTo>
                    <a:pt x="1137443" y="2193616"/>
                  </a:moveTo>
                  <a:lnTo>
                    <a:pt x="531528" y="2193616"/>
                  </a:lnTo>
                  <a:cubicBezTo>
                    <a:pt x="486305" y="2193616"/>
                    <a:pt x="449603" y="2156911"/>
                    <a:pt x="449603" y="2111692"/>
                  </a:cubicBezTo>
                  <a:cubicBezTo>
                    <a:pt x="449603" y="2066466"/>
                    <a:pt x="486305" y="2029767"/>
                    <a:pt x="531528" y="2029767"/>
                  </a:cubicBezTo>
                  <a:lnTo>
                    <a:pt x="1137770" y="2029767"/>
                  </a:lnTo>
                  <a:cubicBezTo>
                    <a:pt x="1182993" y="2029767"/>
                    <a:pt x="1219695" y="2066466"/>
                    <a:pt x="1219695" y="2111692"/>
                  </a:cubicBezTo>
                  <a:cubicBezTo>
                    <a:pt x="1219695" y="2156911"/>
                    <a:pt x="1182665" y="2193616"/>
                    <a:pt x="1137443" y="2193616"/>
                  </a:cubicBezTo>
                  <a:close/>
                  <a:moveTo>
                    <a:pt x="1743686" y="1775476"/>
                  </a:moveTo>
                  <a:lnTo>
                    <a:pt x="531528" y="1775476"/>
                  </a:lnTo>
                  <a:cubicBezTo>
                    <a:pt x="486305" y="1775476"/>
                    <a:pt x="449603" y="1738770"/>
                    <a:pt x="449603" y="1693551"/>
                  </a:cubicBezTo>
                  <a:cubicBezTo>
                    <a:pt x="449603" y="1648325"/>
                    <a:pt x="486305" y="1611626"/>
                    <a:pt x="531528" y="1611626"/>
                  </a:cubicBezTo>
                  <a:lnTo>
                    <a:pt x="1743686" y="1611626"/>
                  </a:lnTo>
                  <a:cubicBezTo>
                    <a:pt x="1788908" y="1611626"/>
                    <a:pt x="1825610" y="1648325"/>
                    <a:pt x="1825610" y="1693551"/>
                  </a:cubicBezTo>
                  <a:cubicBezTo>
                    <a:pt x="1825610" y="1738770"/>
                    <a:pt x="1788908" y="1775476"/>
                    <a:pt x="1743686" y="1775476"/>
                  </a:cubicBezTo>
                  <a:close/>
                  <a:moveTo>
                    <a:pt x="531528" y="1167591"/>
                  </a:moveTo>
                  <a:lnTo>
                    <a:pt x="1743686" y="1167591"/>
                  </a:lnTo>
                  <a:cubicBezTo>
                    <a:pt x="1788908" y="1167591"/>
                    <a:pt x="1825610" y="1204293"/>
                    <a:pt x="1825610" y="1249516"/>
                  </a:cubicBezTo>
                  <a:cubicBezTo>
                    <a:pt x="1825610" y="1294738"/>
                    <a:pt x="1788908" y="1331440"/>
                    <a:pt x="1743686" y="1331440"/>
                  </a:cubicBezTo>
                  <a:lnTo>
                    <a:pt x="531528" y="1331440"/>
                  </a:lnTo>
                  <a:cubicBezTo>
                    <a:pt x="486305" y="1331440"/>
                    <a:pt x="449603" y="1294738"/>
                    <a:pt x="449603" y="1249516"/>
                  </a:cubicBezTo>
                  <a:cubicBezTo>
                    <a:pt x="449603" y="1204293"/>
                    <a:pt x="486305" y="1167591"/>
                    <a:pt x="531528" y="1167591"/>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6A50601-50C3-D9B0-E9A0-E00A7AB75A8A}"/>
                </a:ext>
              </a:extLst>
            </p:cNvPr>
            <p:cNvSpPr/>
            <p:nvPr/>
          </p:nvSpPr>
          <p:spPr>
            <a:xfrm>
              <a:off x="-3360467" y="1152120"/>
              <a:ext cx="693587" cy="693738"/>
            </a:xfrm>
            <a:custGeom>
              <a:avLst/>
              <a:gdLst>
                <a:gd name="connsiteX0" fmla="*/ 73254 w 693587"/>
                <a:gd name="connsiteY0" fmla="*/ 693739 h 693738"/>
                <a:gd name="connsiteX1" fmla="*/ 548090 w 693587"/>
                <a:gd name="connsiteY1" fmla="*/ 693739 h 693738"/>
                <a:gd name="connsiteX2" fmla="*/ 549400 w 693587"/>
                <a:gd name="connsiteY2" fmla="*/ 693739 h 693738"/>
                <a:gd name="connsiteX3" fmla="*/ 693588 w 693587"/>
                <a:gd name="connsiteY3" fmla="*/ 549551 h 693738"/>
                <a:gd name="connsiteX4" fmla="*/ 693588 w 693587"/>
                <a:gd name="connsiteY4" fmla="*/ 548240 h 693738"/>
                <a:gd name="connsiteX5" fmla="*/ 693588 w 693587"/>
                <a:gd name="connsiteY5" fmla="*/ 73077 h 693738"/>
                <a:gd name="connsiteX6" fmla="*/ 620187 w 693587"/>
                <a:gd name="connsiteY6" fmla="*/ 0 h 693738"/>
                <a:gd name="connsiteX7" fmla="*/ 569066 w 693587"/>
                <a:gd name="connsiteY7" fmla="*/ 21628 h 693738"/>
                <a:gd name="connsiteX8" fmla="*/ 21477 w 693587"/>
                <a:gd name="connsiteY8" fmla="*/ 569213 h 693738"/>
                <a:gd name="connsiteX9" fmla="*/ 73254 w 693587"/>
                <a:gd name="connsiteY9" fmla="*/ 693739 h 69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3587" h="693738">
                  <a:moveTo>
                    <a:pt x="73254" y="693739"/>
                  </a:moveTo>
                  <a:lnTo>
                    <a:pt x="548090" y="693739"/>
                  </a:lnTo>
                  <a:cubicBezTo>
                    <a:pt x="548417" y="693739"/>
                    <a:pt x="549073" y="693739"/>
                    <a:pt x="549400" y="693739"/>
                  </a:cubicBezTo>
                  <a:cubicBezTo>
                    <a:pt x="628703" y="693083"/>
                    <a:pt x="692932" y="628854"/>
                    <a:pt x="693588" y="549551"/>
                  </a:cubicBezTo>
                  <a:cubicBezTo>
                    <a:pt x="693588" y="549223"/>
                    <a:pt x="693588" y="548568"/>
                    <a:pt x="693588" y="548240"/>
                  </a:cubicBezTo>
                  <a:lnTo>
                    <a:pt x="693588" y="73077"/>
                  </a:lnTo>
                  <a:cubicBezTo>
                    <a:pt x="693588" y="29165"/>
                    <a:pt x="657541" y="0"/>
                    <a:pt x="620187" y="0"/>
                  </a:cubicBezTo>
                  <a:cubicBezTo>
                    <a:pt x="602163" y="0"/>
                    <a:pt x="584140" y="6554"/>
                    <a:pt x="569066" y="21628"/>
                  </a:cubicBezTo>
                  <a:lnTo>
                    <a:pt x="21477" y="569213"/>
                  </a:lnTo>
                  <a:cubicBezTo>
                    <a:pt x="-24400" y="615091"/>
                    <a:pt x="8042" y="693739"/>
                    <a:pt x="73254" y="693739"/>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13" name="TextBox 12">
            <a:extLst>
              <a:ext uri="{FF2B5EF4-FFF2-40B4-BE49-F238E27FC236}">
                <a16:creationId xmlns:a16="http://schemas.microsoft.com/office/drawing/2014/main" id="{BEB14C81-E93B-CB1D-82A4-330064D2C0CA}"/>
              </a:ext>
            </a:extLst>
          </p:cNvPr>
          <p:cNvSpPr txBox="1"/>
          <p:nvPr userDrawn="1"/>
        </p:nvSpPr>
        <p:spPr>
          <a:xfrm>
            <a:off x="6003690" y="791435"/>
            <a:ext cx="2439063" cy="492443"/>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chemeClr val="tx1"/>
                </a:solidFill>
                <a:effectLst/>
                <a:uLnTx/>
                <a:uFillTx/>
                <a:latin typeface="Segoe UI Semibold"/>
                <a:ea typeface="+mn-ea"/>
                <a:cs typeface="+mn-cs"/>
              </a:rPr>
              <a:t>Learn more</a:t>
            </a:r>
          </a:p>
        </p:txBody>
      </p:sp>
      <p:graphicFrame>
        <p:nvGraphicFramePr>
          <p:cNvPr id="14" name="Table 13">
            <a:extLst>
              <a:ext uri="{FF2B5EF4-FFF2-40B4-BE49-F238E27FC236}">
                <a16:creationId xmlns:a16="http://schemas.microsoft.com/office/drawing/2014/main" id="{90D76966-71AF-CD78-07DC-0298D631DF8A}"/>
              </a:ext>
            </a:extLst>
          </p:cNvPr>
          <p:cNvGraphicFramePr>
            <a:graphicFrameLocks noGrp="1"/>
          </p:cNvGraphicFramePr>
          <p:nvPr userDrawn="1">
            <p:extLst>
              <p:ext uri="{D42A27DB-BD31-4B8C-83A1-F6EECF244321}">
                <p14:modId xmlns:p14="http://schemas.microsoft.com/office/powerpoint/2010/main" val="3796478736"/>
              </p:ext>
            </p:extLst>
          </p:nvPr>
        </p:nvGraphicFramePr>
        <p:xfrm>
          <a:off x="5194981" y="1738544"/>
          <a:ext cx="6596685" cy="3502149"/>
        </p:xfrm>
        <a:graphic>
          <a:graphicData uri="http://schemas.openxmlformats.org/drawingml/2006/table">
            <a:tbl>
              <a:tblPr firstRow="1" bandRow="1">
                <a:tableStyleId>{5C22544A-7EE6-4342-B048-85BDC9FD1C3A}</a:tableStyleId>
              </a:tblPr>
              <a:tblGrid>
                <a:gridCol w="3236638">
                  <a:extLst>
                    <a:ext uri="{9D8B030D-6E8A-4147-A177-3AD203B41FA5}">
                      <a16:colId xmlns:a16="http://schemas.microsoft.com/office/drawing/2014/main" val="3351332866"/>
                    </a:ext>
                  </a:extLst>
                </a:gridCol>
                <a:gridCol w="3360047">
                  <a:extLst>
                    <a:ext uri="{9D8B030D-6E8A-4147-A177-3AD203B41FA5}">
                      <a16:colId xmlns:a16="http://schemas.microsoft.com/office/drawing/2014/main" val="63126876"/>
                    </a:ext>
                  </a:extLst>
                </a:gridCol>
              </a:tblGrid>
              <a:tr h="500307">
                <a:tc>
                  <a:txBody>
                    <a:bodyPr/>
                    <a:lstStyle/>
                    <a:p>
                      <a:r>
                        <a:rPr lang="en-US" sz="1600" b="0">
                          <a:solidFill>
                            <a:schemeClr val="tx1"/>
                          </a:solidFill>
                          <a:latin typeface="+mn-lt"/>
                        </a:rPr>
                        <a:t>Website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a:t>
                      </a:r>
                      <a:endParaRPr lang="en-US" sz="1600" b="1">
                        <a:solidFill>
                          <a:schemeClr val="bg2"/>
                        </a:solidFill>
                        <a:latin typeface="+mj-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07650000"/>
                  </a:ext>
                </a:extLst>
              </a:tr>
              <a:tr h="500307">
                <a:tc>
                  <a:txBody>
                    <a:bodyPr/>
                    <a:lstStyle/>
                    <a:p>
                      <a:r>
                        <a:rPr lang="en-US" sz="1600" b="0">
                          <a:solidFill>
                            <a:schemeClr val="tx1"/>
                          </a:solidFill>
                          <a:latin typeface="+mn-lt"/>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a:solidFill>
                            <a:schemeClr val="bg2"/>
                          </a:solidFill>
                          <a:latin typeface="+mn-lt"/>
                        </a:rPr>
                        <a:t>aka.ms</a:t>
                      </a:r>
                      <a:r>
                        <a:rPr lang="en-US" sz="1600" b="0" kern="1200">
                          <a:solidFill>
                            <a:schemeClr val="bg2"/>
                          </a:solidFill>
                          <a:latin typeface="+mj-lt"/>
                          <a:ea typeface="+mn-ea"/>
                          <a:cs typeface="+mn-cs"/>
                        </a:rPr>
                        <a:t>/</a:t>
                      </a:r>
                      <a:r>
                        <a:rPr lang="en-US" sz="1600" b="0" kern="1200" err="1">
                          <a:solidFill>
                            <a:schemeClr val="bg2"/>
                          </a:solidFill>
                          <a:latin typeface="+mj-lt"/>
                          <a:ea typeface="+mn-ea"/>
                          <a:cs typeface="+mn-cs"/>
                        </a:rPr>
                        <a:t>copilotstudio</a:t>
                      </a:r>
                      <a:r>
                        <a:rPr lang="en-US" sz="1600" b="1" kern="1200">
                          <a:solidFill>
                            <a:schemeClr val="bg2"/>
                          </a:solidFill>
                          <a:latin typeface="+mj-lt"/>
                          <a:ea typeface="+mn-ea"/>
                          <a:cs typeface="+mn-cs"/>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03244394"/>
                  </a:ext>
                </a:extLst>
              </a:tr>
              <a:tr h="500307">
                <a:tc>
                  <a:txBody>
                    <a:bodyPr/>
                    <a:lstStyle/>
                    <a:p>
                      <a:r>
                        <a:rPr lang="en-US" sz="1600" b="0">
                          <a:solidFill>
                            <a:schemeClr val="tx1"/>
                          </a:solidFill>
                          <a:latin typeface="+mn-lt"/>
                        </a:rPr>
                        <a:t>Demo</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copilotstudiodemo</a:t>
                      </a:r>
                      <a:endParaRPr lang="en-US" sz="1600" b="1">
                        <a:solidFill>
                          <a:schemeClr val="bg2"/>
                        </a:solidFill>
                        <a:latin typeface="+mj-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930950937"/>
                  </a:ext>
                </a:extLst>
              </a:tr>
              <a:tr h="500307">
                <a:tc>
                  <a:txBody>
                    <a:bodyPr/>
                    <a:lstStyle/>
                    <a:p>
                      <a:r>
                        <a:rPr lang="en-US" sz="1600" b="0">
                          <a:solidFill>
                            <a:schemeClr val="tx1"/>
                          </a:solidFill>
                          <a:latin typeface="+mn-lt"/>
                        </a:rPr>
                        <a:t>Product documentation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copilotstudiodocs</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77956343"/>
                  </a:ext>
                </a:extLst>
              </a:tr>
              <a:tr h="500307">
                <a:tc>
                  <a:txBody>
                    <a:bodyPr/>
                    <a:lstStyle/>
                    <a:p>
                      <a:r>
                        <a:rPr lang="en-US" sz="1600" b="0">
                          <a:solidFill>
                            <a:schemeClr val="tx1"/>
                          </a:solidFill>
                          <a:latin typeface="+mn-lt"/>
                        </a:rPr>
                        <a:t>Learning resources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b="1">
                          <a:solidFill>
                            <a:schemeClr val="bg2"/>
                          </a:solidFill>
                          <a:latin typeface="+mj-lt"/>
                        </a:rPr>
                        <a:t>aka.ms/</a:t>
                      </a:r>
                      <a:r>
                        <a:rPr lang="en-US" sz="1600" b="1" err="1">
                          <a:solidFill>
                            <a:schemeClr val="bg2"/>
                          </a:solidFill>
                          <a:latin typeface="+mj-lt"/>
                        </a:rPr>
                        <a:t>copilotstudiolearn</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72495656"/>
                  </a:ext>
                </a:extLst>
              </a:tr>
              <a:tr h="500307">
                <a:tc>
                  <a:txBody>
                    <a:bodyPr/>
                    <a:lstStyle/>
                    <a:p>
                      <a:r>
                        <a:rPr lang="en-US" sz="1600">
                          <a:solidFill>
                            <a:schemeClr val="tx1"/>
                          </a:solidFill>
                          <a:latin typeface="+mn-lt"/>
                        </a:rPr>
                        <a:t>Community page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copilotstudiocommunity</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37798562"/>
                  </a:ext>
                </a:extLst>
              </a:tr>
              <a:tr h="500307">
                <a:tc>
                  <a:txBody>
                    <a:bodyPr/>
                    <a:lstStyle/>
                    <a:p>
                      <a:r>
                        <a:rPr lang="en-US" sz="1600">
                          <a:solidFill>
                            <a:schemeClr val="tx1"/>
                          </a:solidFill>
                          <a:latin typeface="+mn-lt"/>
                        </a:rPr>
                        <a:t>Implementation guide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strike="noStrike" kern="1200" noProof="0">
                          <a:solidFill>
                            <a:schemeClr val="bg2"/>
                          </a:solidFill>
                          <a:latin typeface="+mn-lt"/>
                          <a:ea typeface="+mn-ea"/>
                          <a:cs typeface="+mn-cs"/>
                        </a:rPr>
                        <a:t>aka.ms</a:t>
                      </a:r>
                      <a:r>
                        <a:rPr lang="en-US" sz="1600" b="0" strike="noStrike" kern="1200" noProof="0">
                          <a:solidFill>
                            <a:schemeClr val="bg2"/>
                          </a:solidFill>
                          <a:latin typeface="+mj-lt"/>
                          <a:ea typeface="+mn-ea"/>
                          <a:cs typeface="+mn-cs"/>
                        </a:rPr>
                        <a:t>/</a:t>
                      </a:r>
                      <a:r>
                        <a:rPr lang="en-US" sz="1600" b="0" strike="noStrike" kern="1200" err="1">
                          <a:solidFill>
                            <a:schemeClr val="bg2"/>
                          </a:solidFill>
                          <a:latin typeface="+mj-lt"/>
                          <a:ea typeface="+mn-ea"/>
                          <a:cs typeface="+mn-cs"/>
                        </a:rPr>
                        <a:t>copilotstudioimplement</a:t>
                      </a:r>
                      <a:endParaRPr lang="en-US" sz="1600" b="0" strike="noStrike" kern="1200" noProof="0">
                        <a:solidFill>
                          <a:schemeClr val="bg2"/>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62435169"/>
                  </a:ext>
                </a:extLst>
              </a:tr>
            </a:tbl>
          </a:graphicData>
        </a:graphic>
      </p:graphicFrame>
    </p:spTree>
    <p:extLst>
      <p:ext uri="{BB962C8B-B14F-4D97-AF65-F5344CB8AC3E}">
        <p14:creationId xmlns:p14="http://schemas.microsoft.com/office/powerpoint/2010/main" val="3106467376"/>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Use case scenario">
    <p:spTree>
      <p:nvGrpSpPr>
        <p:cNvPr id="1" name=""/>
        <p:cNvGrpSpPr/>
        <p:nvPr/>
      </p:nvGrpSpPr>
      <p:grpSpPr>
        <a:xfrm>
          <a:off x="0" y="0"/>
          <a:ext cx="0" cy="0"/>
          <a:chOff x="0" y="0"/>
          <a:chExt cx="0" cy="0"/>
        </a:xfrm>
      </p:grpSpPr>
      <p:sp>
        <p:nvSpPr>
          <p:cNvPr id="3" name="Rectangle: Rounded Corners 28">
            <a:extLst>
              <a:ext uri="{FF2B5EF4-FFF2-40B4-BE49-F238E27FC236}">
                <a16:creationId xmlns:a16="http://schemas.microsoft.com/office/drawing/2014/main" id="{DBC8F61F-4B74-83C0-C5CC-1B50F40FB9B1}"/>
              </a:ext>
            </a:extLst>
          </p:cNvPr>
          <p:cNvSpPr>
            <a:spLocks/>
          </p:cNvSpPr>
          <p:nvPr userDrawn="1"/>
        </p:nvSpPr>
        <p:spPr bwMode="auto">
          <a:xfrm>
            <a:off x="588262" y="1444511"/>
            <a:ext cx="11015476" cy="4838300"/>
          </a:xfrm>
          <a:prstGeom prst="roundRect">
            <a:avLst>
              <a:gd name="adj" fmla="val 2074"/>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932472" fontAlgn="base">
              <a:lnSpc>
                <a:spcPct val="110000"/>
              </a:lnSpc>
              <a:spcBef>
                <a:spcPct val="0"/>
              </a:spcBef>
              <a:spcAft>
                <a:spcPct val="0"/>
              </a:spcAft>
              <a:buClrTx/>
              <a:buSzTx/>
              <a:buFontTx/>
              <a:buNone/>
              <a:tabLst/>
            </a:pPr>
            <a:endParaRPr kumimoji="0" lang="en-US" sz="100" b="0" i="0" u="none" strike="noStrike" cap="none" spc="0" normalizeH="0" baseline="0" noProof="0">
              <a:ln>
                <a:noFill/>
              </a:ln>
              <a:solidFill>
                <a:schemeClr val="bg1"/>
              </a:solidFill>
              <a:effectLst/>
              <a:uLnTx/>
              <a:uFillTx/>
            </a:endParaRPr>
          </a:p>
        </p:txBody>
      </p:sp>
      <p:sp>
        <p:nvSpPr>
          <p:cNvPr id="4" name="Title 1">
            <a:extLst>
              <a:ext uri="{FF2B5EF4-FFF2-40B4-BE49-F238E27FC236}">
                <a16:creationId xmlns:a16="http://schemas.microsoft.com/office/drawing/2014/main" id="{CBB46B9E-46BD-DBAF-3028-F610AE497253}"/>
              </a:ext>
            </a:extLst>
          </p:cNvPr>
          <p:cNvSpPr>
            <a:spLocks noGrp="1"/>
          </p:cNvSpPr>
          <p:nvPr>
            <p:ph type="title"/>
          </p:nvPr>
        </p:nvSpPr>
        <p:spPr>
          <a:xfrm>
            <a:off x="588263" y="272457"/>
            <a:ext cx="11018520" cy="430887"/>
          </a:xfrm>
        </p:spPr>
        <p:txBody>
          <a:bodyPr/>
          <a:lstStyle>
            <a:lvl1pPr>
              <a:defRPr>
                <a:solidFill>
                  <a:schemeClr val="tx1"/>
                </a:solidFill>
              </a:defRPr>
            </a:lvl1pPr>
          </a:lstStyle>
          <a:p>
            <a:endParaRPr lang="en-US" sz="2800"/>
          </a:p>
        </p:txBody>
      </p:sp>
      <p:sp>
        <p:nvSpPr>
          <p:cNvPr id="5" name="Rectangle: Rounded Corners 6">
            <a:extLst>
              <a:ext uri="{FF2B5EF4-FFF2-40B4-BE49-F238E27FC236}">
                <a16:creationId xmlns:a16="http://schemas.microsoft.com/office/drawing/2014/main" id="{7D654A5E-F201-075F-3F2B-A5A2F124FC57}"/>
              </a:ext>
              <a:ext uri="{C183D7F6-B498-43B3-948B-1728B52AA6E4}">
                <adec:decorative xmlns:adec="http://schemas.microsoft.com/office/drawing/2017/decorative" val="1"/>
              </a:ext>
            </a:extLst>
          </p:cNvPr>
          <p:cNvSpPr/>
          <p:nvPr userDrawn="1"/>
        </p:nvSpPr>
        <p:spPr bwMode="auto">
          <a:xfrm>
            <a:off x="1107052" y="5349814"/>
            <a:ext cx="2705513" cy="582726"/>
          </a:xfrm>
          <a:prstGeom prst="roundRect">
            <a:avLst>
              <a:gd name="adj" fmla="val 8425"/>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900" b="0" i="0" u="none" strike="noStrike" kern="0" cap="none" spc="0" normalizeH="0" baseline="0" noProof="0">
              <a:ln>
                <a:noFill/>
              </a:ln>
              <a:effectLst/>
              <a:uLnTx/>
              <a:uFillTx/>
              <a:latin typeface="Segoe UI"/>
            </a:endParaRPr>
          </a:p>
        </p:txBody>
      </p:sp>
      <p:sp>
        <p:nvSpPr>
          <p:cNvPr id="6" name="Rectangle: Rounded Corners 4">
            <a:extLst>
              <a:ext uri="{FF2B5EF4-FFF2-40B4-BE49-F238E27FC236}">
                <a16:creationId xmlns:a16="http://schemas.microsoft.com/office/drawing/2014/main" id="{72364D96-BF87-7B10-EE55-88B4027BE036}"/>
              </a:ext>
            </a:extLst>
          </p:cNvPr>
          <p:cNvSpPr/>
          <p:nvPr userDrawn="1"/>
        </p:nvSpPr>
        <p:spPr bwMode="auto">
          <a:xfrm>
            <a:off x="1107052" y="4149512"/>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R="0" lvl="0" indent="0" algn="ctr" fontAlgn="base">
              <a:lnSpc>
                <a:spcPct val="100000"/>
              </a:lnSpc>
              <a:spcBef>
                <a:spcPct val="0"/>
              </a:spcBef>
              <a:spcAft>
                <a:spcPct val="0"/>
              </a:spcAft>
              <a:buClrTx/>
              <a:buSzTx/>
              <a:buFontTx/>
              <a:buNone/>
              <a:tabLst/>
            </a:pPr>
            <a:endParaRPr kumimoji="0" lang="en-US" sz="1200" b="1" i="0" u="none" strike="noStrike" cap="none" spc="0" normalizeH="0" baseline="0" noProof="0">
              <a:ln w="3175">
                <a:noFill/>
              </a:ln>
              <a:solidFill>
                <a:schemeClr val="bg2"/>
              </a:solidFill>
              <a:effectLst/>
              <a:uLnTx/>
              <a:uFillTx/>
              <a:latin typeface="Segoe UI Semibold"/>
              <a:cs typeface="Segoe UI" pitchFamily="34" charset="0"/>
            </a:endParaRPr>
          </a:p>
        </p:txBody>
      </p:sp>
      <p:sp>
        <p:nvSpPr>
          <p:cNvPr id="8" name="Rectangle: Rounded Corners 6">
            <a:extLst>
              <a:ext uri="{FF2B5EF4-FFF2-40B4-BE49-F238E27FC236}">
                <a16:creationId xmlns:a16="http://schemas.microsoft.com/office/drawing/2014/main" id="{160DE83A-BDDA-85EA-B24A-7EA45065B7B5}"/>
              </a:ext>
              <a:ext uri="{C183D7F6-B498-43B3-948B-1728B52AA6E4}">
                <adec:decorative xmlns:adec="http://schemas.microsoft.com/office/drawing/2017/decorative" val="1"/>
              </a:ext>
            </a:extLst>
          </p:cNvPr>
          <p:cNvSpPr/>
          <p:nvPr userDrawn="1"/>
        </p:nvSpPr>
        <p:spPr bwMode="auto">
          <a:xfrm>
            <a:off x="8028777" y="5349814"/>
            <a:ext cx="2705513" cy="582726"/>
          </a:xfrm>
          <a:prstGeom prst="roundRect">
            <a:avLst>
              <a:gd name="adj" fmla="val 8425"/>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900" b="0" i="0" u="none" strike="noStrike" kern="0" cap="none" spc="0" normalizeH="0" baseline="0" noProof="0">
              <a:ln>
                <a:noFill/>
              </a:ln>
              <a:effectLst/>
              <a:uLnTx/>
              <a:uFillTx/>
              <a:latin typeface="Segoe UI"/>
            </a:endParaRPr>
          </a:p>
        </p:txBody>
      </p:sp>
      <p:sp>
        <p:nvSpPr>
          <p:cNvPr id="9" name="Rectangle: Rounded Corners 7">
            <a:extLst>
              <a:ext uri="{FF2B5EF4-FFF2-40B4-BE49-F238E27FC236}">
                <a16:creationId xmlns:a16="http://schemas.microsoft.com/office/drawing/2014/main" id="{F30029A5-3CAD-10FE-C3DF-12EE1477843B}"/>
              </a:ext>
            </a:extLst>
          </p:cNvPr>
          <p:cNvSpPr/>
          <p:nvPr userDrawn="1"/>
        </p:nvSpPr>
        <p:spPr bwMode="auto">
          <a:xfrm>
            <a:off x="8028777" y="4151674"/>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R="0" lvl="0" indent="0" algn="ctr" fontAlgn="base">
              <a:lnSpc>
                <a:spcPct val="100000"/>
              </a:lnSpc>
              <a:spcBef>
                <a:spcPct val="0"/>
              </a:spcBef>
              <a:spcAft>
                <a:spcPct val="0"/>
              </a:spcAft>
              <a:buClrTx/>
              <a:buSzTx/>
              <a:buFontTx/>
              <a:buNone/>
              <a:tabLst/>
            </a:pPr>
            <a:endParaRPr kumimoji="0" lang="en-US" sz="1200" b="1" i="0" u="none" strike="noStrike" cap="none" spc="0" normalizeH="0" baseline="0" noProof="0">
              <a:ln w="3175">
                <a:noFill/>
              </a:ln>
              <a:solidFill>
                <a:schemeClr val="bg2"/>
              </a:solidFill>
              <a:effectLst/>
              <a:uLnTx/>
              <a:uFillTx/>
              <a:latin typeface="Segoe UI Semibold"/>
              <a:cs typeface="Segoe UI" pitchFamily="34" charset="0"/>
            </a:endParaRPr>
          </a:p>
        </p:txBody>
      </p:sp>
      <p:sp>
        <p:nvSpPr>
          <p:cNvPr id="11" name="Rectangle: Rounded Corners 6">
            <a:extLst>
              <a:ext uri="{FF2B5EF4-FFF2-40B4-BE49-F238E27FC236}">
                <a16:creationId xmlns:a16="http://schemas.microsoft.com/office/drawing/2014/main" id="{96115249-0466-04F3-6734-8C66104C0E67}"/>
              </a:ext>
              <a:ext uri="{C183D7F6-B498-43B3-948B-1728B52AA6E4}">
                <adec:decorative xmlns:adec="http://schemas.microsoft.com/office/drawing/2017/decorative" val="1"/>
              </a:ext>
            </a:extLst>
          </p:cNvPr>
          <p:cNvSpPr/>
          <p:nvPr userDrawn="1"/>
        </p:nvSpPr>
        <p:spPr bwMode="auto">
          <a:xfrm>
            <a:off x="1107052" y="2996299"/>
            <a:ext cx="2705513" cy="577209"/>
          </a:xfrm>
          <a:prstGeom prst="roundRect">
            <a:avLst>
              <a:gd name="adj" fmla="val 10001"/>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900" b="0" i="0" u="none" strike="noStrike" kern="0" cap="none" spc="0" normalizeH="0" baseline="0" noProof="0">
              <a:ln>
                <a:noFill/>
              </a:ln>
              <a:solidFill>
                <a:schemeClr val="tx1"/>
              </a:solidFill>
              <a:effectLst/>
              <a:uLnTx/>
              <a:uFillTx/>
              <a:latin typeface="Segoe UI"/>
              <a:ea typeface="+mn-ea"/>
              <a:cs typeface="+mn-cs"/>
            </a:endParaRPr>
          </a:p>
        </p:txBody>
      </p:sp>
      <p:sp>
        <p:nvSpPr>
          <p:cNvPr id="12" name="Rectangle: Rounded Corners 11">
            <a:extLst>
              <a:ext uri="{FF2B5EF4-FFF2-40B4-BE49-F238E27FC236}">
                <a16:creationId xmlns:a16="http://schemas.microsoft.com/office/drawing/2014/main" id="{51D8859E-399E-0E6D-5739-2DF5A179B09A}"/>
              </a:ext>
            </a:extLst>
          </p:cNvPr>
          <p:cNvSpPr/>
          <p:nvPr userDrawn="1"/>
        </p:nvSpPr>
        <p:spPr bwMode="auto">
          <a:xfrm>
            <a:off x="1107052" y="1741631"/>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w="3175">
                <a:noFill/>
              </a:ln>
              <a:solidFill>
                <a:schemeClr val="bg2"/>
              </a:solidFill>
              <a:effectLst/>
              <a:uLnTx/>
              <a:uFillTx/>
              <a:latin typeface="Segoe UI Semibold"/>
              <a:ea typeface="+mn-ea"/>
              <a:cs typeface="Segoe UI" pitchFamily="34" charset="0"/>
            </a:endParaRPr>
          </a:p>
        </p:txBody>
      </p:sp>
      <p:sp>
        <p:nvSpPr>
          <p:cNvPr id="13" name="Rectangle: Rounded Corners 6">
            <a:extLst>
              <a:ext uri="{FF2B5EF4-FFF2-40B4-BE49-F238E27FC236}">
                <a16:creationId xmlns:a16="http://schemas.microsoft.com/office/drawing/2014/main" id="{D2022330-7142-A975-F797-B40E742938E1}"/>
              </a:ext>
              <a:ext uri="{C183D7F6-B498-43B3-948B-1728B52AA6E4}">
                <adec:decorative xmlns:adec="http://schemas.microsoft.com/office/drawing/2017/decorative" val="1"/>
              </a:ext>
            </a:extLst>
          </p:cNvPr>
          <p:cNvSpPr/>
          <p:nvPr userDrawn="1"/>
        </p:nvSpPr>
        <p:spPr bwMode="auto">
          <a:xfrm>
            <a:off x="4575471" y="2996298"/>
            <a:ext cx="2705513" cy="577210"/>
          </a:xfrm>
          <a:prstGeom prst="roundRect">
            <a:avLst>
              <a:gd name="adj" fmla="val 8425"/>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900" b="0" i="0" u="none" strike="noStrike" kern="0" cap="none" spc="0" normalizeH="0" baseline="0" noProof="0">
              <a:ln>
                <a:noFill/>
              </a:ln>
              <a:effectLst/>
              <a:uLnTx/>
              <a:uFillTx/>
              <a:latin typeface="Segoe UI"/>
            </a:endParaRPr>
          </a:p>
        </p:txBody>
      </p:sp>
      <p:sp>
        <p:nvSpPr>
          <p:cNvPr id="14" name="Rectangle: Rounded Corners 13">
            <a:extLst>
              <a:ext uri="{FF2B5EF4-FFF2-40B4-BE49-F238E27FC236}">
                <a16:creationId xmlns:a16="http://schemas.microsoft.com/office/drawing/2014/main" id="{AF3D0C6F-863D-72B5-F9AD-018404B92694}"/>
              </a:ext>
            </a:extLst>
          </p:cNvPr>
          <p:cNvSpPr/>
          <p:nvPr userDrawn="1"/>
        </p:nvSpPr>
        <p:spPr bwMode="auto">
          <a:xfrm>
            <a:off x="4575472" y="1741631"/>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R="0" lvl="0" indent="0" algn="ctr" fontAlgn="base">
              <a:lnSpc>
                <a:spcPct val="100000"/>
              </a:lnSpc>
              <a:spcBef>
                <a:spcPct val="0"/>
              </a:spcBef>
              <a:spcAft>
                <a:spcPct val="0"/>
              </a:spcAft>
              <a:buClrTx/>
              <a:buSzTx/>
              <a:buFontTx/>
              <a:buNone/>
              <a:tabLst/>
            </a:pPr>
            <a:endParaRPr kumimoji="0" lang="en-US" sz="1200" b="1" i="0" u="none" strike="noStrike" cap="none" spc="0" normalizeH="0" baseline="0" noProof="0">
              <a:ln w="3175">
                <a:noFill/>
              </a:ln>
              <a:solidFill>
                <a:schemeClr val="bg2"/>
              </a:solidFill>
              <a:effectLst/>
              <a:uLnTx/>
              <a:uFillTx/>
              <a:latin typeface="Segoe UI Semibold"/>
              <a:cs typeface="Segoe UI" pitchFamily="34" charset="0"/>
            </a:endParaRPr>
          </a:p>
        </p:txBody>
      </p:sp>
      <p:sp>
        <p:nvSpPr>
          <p:cNvPr id="16" name="Rectangle: Rounded Corners 15">
            <a:extLst>
              <a:ext uri="{FF2B5EF4-FFF2-40B4-BE49-F238E27FC236}">
                <a16:creationId xmlns:a16="http://schemas.microsoft.com/office/drawing/2014/main" id="{86EC33A2-1B7B-5AC3-481D-652129036512}"/>
              </a:ext>
            </a:extLst>
          </p:cNvPr>
          <p:cNvSpPr/>
          <p:nvPr userDrawn="1"/>
        </p:nvSpPr>
        <p:spPr bwMode="auto">
          <a:xfrm>
            <a:off x="8028777" y="1741631"/>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R="0" lvl="0" indent="0" algn="ctr" fontAlgn="base">
              <a:lnSpc>
                <a:spcPct val="100000"/>
              </a:lnSpc>
              <a:spcBef>
                <a:spcPct val="0"/>
              </a:spcBef>
              <a:spcAft>
                <a:spcPct val="0"/>
              </a:spcAft>
              <a:buClrTx/>
              <a:buSzTx/>
              <a:buFontTx/>
              <a:buNone/>
              <a:tabLst/>
            </a:pPr>
            <a:endParaRPr kumimoji="0" lang="en-US" sz="1200" b="1" i="0" u="none" strike="noStrike" cap="none" spc="0" normalizeH="0" baseline="0" noProof="0">
              <a:ln w="3175">
                <a:noFill/>
              </a:ln>
              <a:solidFill>
                <a:schemeClr val="bg2"/>
              </a:solidFill>
              <a:effectLst/>
              <a:uLnTx/>
              <a:uFillTx/>
              <a:latin typeface="Segoe UI Semibold"/>
              <a:cs typeface="Segoe UI" pitchFamily="34" charset="0"/>
            </a:endParaRPr>
          </a:p>
        </p:txBody>
      </p:sp>
      <p:sp>
        <p:nvSpPr>
          <p:cNvPr id="17" name="Rectangle: Rounded Corners 6">
            <a:extLst>
              <a:ext uri="{FF2B5EF4-FFF2-40B4-BE49-F238E27FC236}">
                <a16:creationId xmlns:a16="http://schemas.microsoft.com/office/drawing/2014/main" id="{BB6E9850-57A5-C38A-AF82-7493542748B8}"/>
              </a:ext>
              <a:ext uri="{C183D7F6-B498-43B3-948B-1728B52AA6E4}">
                <adec:decorative xmlns:adec="http://schemas.microsoft.com/office/drawing/2017/decorative" val="1"/>
              </a:ext>
            </a:extLst>
          </p:cNvPr>
          <p:cNvSpPr/>
          <p:nvPr userDrawn="1"/>
        </p:nvSpPr>
        <p:spPr bwMode="auto">
          <a:xfrm>
            <a:off x="8028777" y="2996298"/>
            <a:ext cx="2705513" cy="577210"/>
          </a:xfrm>
          <a:prstGeom prst="roundRect">
            <a:avLst>
              <a:gd name="adj" fmla="val 8425"/>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900" b="0" i="0" u="none" strike="noStrike" kern="0" cap="none" spc="0" normalizeH="0" baseline="0" noProof="0">
              <a:ln>
                <a:noFill/>
              </a:ln>
              <a:effectLst/>
              <a:uLnTx/>
              <a:uFillTx/>
              <a:latin typeface="Segoe UI"/>
            </a:endParaRPr>
          </a:p>
        </p:txBody>
      </p:sp>
      <p:sp>
        <p:nvSpPr>
          <p:cNvPr id="19" name="Rectangle: Rounded Corners 6">
            <a:extLst>
              <a:ext uri="{FF2B5EF4-FFF2-40B4-BE49-F238E27FC236}">
                <a16:creationId xmlns:a16="http://schemas.microsoft.com/office/drawing/2014/main" id="{0C30235C-34C7-5FA7-38C1-DC1EAF7ACC5F}"/>
              </a:ext>
              <a:ext uri="{C183D7F6-B498-43B3-948B-1728B52AA6E4}">
                <adec:decorative xmlns:adec="http://schemas.microsoft.com/office/drawing/2017/decorative" val="1"/>
              </a:ext>
            </a:extLst>
          </p:cNvPr>
          <p:cNvSpPr/>
          <p:nvPr userDrawn="1"/>
        </p:nvSpPr>
        <p:spPr bwMode="auto">
          <a:xfrm>
            <a:off x="4575472" y="5349814"/>
            <a:ext cx="2705513" cy="582726"/>
          </a:xfrm>
          <a:prstGeom prst="roundRect">
            <a:avLst>
              <a:gd name="adj" fmla="val 8425"/>
            </a:avLst>
          </a:prstGeom>
          <a:solidFill>
            <a:schemeClr val="bg1">
              <a:alpha val="62000"/>
            </a:schemeClr>
          </a:solidFill>
          <a:ln w="12700" cap="flat" cmpd="sng" algn="ctr">
            <a:solidFill>
              <a:schemeClr val="bg1">
                <a:lumMod val="85000"/>
              </a:schemeClr>
            </a:solidFill>
            <a:prstDash val="solid"/>
            <a:headEnd type="none" w="med" len="med"/>
            <a:tailEnd type="none" w="med" len="med"/>
          </a:ln>
          <a:effectLst/>
        </p:spPr>
        <p:txBody>
          <a:bodyPr rot="0" spcFirstLastPara="0" vertOverflow="overflow" horzOverflow="overflow" vert="horz" wrap="square" lIns="91440" tIns="64008" rIns="45720" bIns="45720" numCol="1" spcCol="0" rtlCol="0" fromWordArt="0" anchor="ctr"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900" b="0" i="0" u="none" strike="noStrike" kern="0" cap="none" spc="0" normalizeH="0" baseline="0" noProof="0">
              <a:ln>
                <a:noFill/>
              </a:ln>
              <a:solidFill>
                <a:schemeClr val="tx1"/>
              </a:solidFill>
              <a:effectLst/>
              <a:uLnTx/>
              <a:uFillTx/>
              <a:latin typeface="Segoe UI"/>
            </a:endParaRPr>
          </a:p>
        </p:txBody>
      </p:sp>
      <p:sp>
        <p:nvSpPr>
          <p:cNvPr id="20" name="Rectangle: Rounded Corners 19">
            <a:extLst>
              <a:ext uri="{FF2B5EF4-FFF2-40B4-BE49-F238E27FC236}">
                <a16:creationId xmlns:a16="http://schemas.microsoft.com/office/drawing/2014/main" id="{A9BC46D2-10F9-D85D-899D-7296553995AF}"/>
              </a:ext>
            </a:extLst>
          </p:cNvPr>
          <p:cNvSpPr/>
          <p:nvPr userDrawn="1"/>
        </p:nvSpPr>
        <p:spPr bwMode="auto">
          <a:xfrm>
            <a:off x="4575472" y="4152104"/>
            <a:ext cx="2705513" cy="343994"/>
          </a:xfrm>
          <a:prstGeom prst="roundRect">
            <a:avLst>
              <a:gd name="adj" fmla="val 50000"/>
            </a:avLst>
          </a:prstGeom>
          <a:solidFill>
            <a:srgbClr val="E0FAFF"/>
          </a:solidFill>
          <a:ln>
            <a:solidFill>
              <a:schemeClr val="bg2">
                <a:lumMod val="40000"/>
                <a:lumOff val="60000"/>
              </a:schemeClr>
            </a:solidFill>
            <a:headEnd type="none" w="med" len="med"/>
            <a:tailEnd type="none" w="med" len="med"/>
          </a:ln>
          <a:effectLst>
            <a:outerShdw blurRad="635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R="0" lvl="0" indent="0" algn="ctr" fontAlgn="base">
              <a:lnSpc>
                <a:spcPct val="100000"/>
              </a:lnSpc>
              <a:spcBef>
                <a:spcPct val="0"/>
              </a:spcBef>
              <a:spcAft>
                <a:spcPct val="0"/>
              </a:spcAft>
              <a:buClrTx/>
              <a:buSzTx/>
              <a:buFontTx/>
              <a:buNone/>
              <a:tabLst/>
            </a:pPr>
            <a:endParaRPr kumimoji="0" lang="en-US" sz="1200" b="1" i="0" u="none" strike="noStrike" cap="none" spc="0" normalizeH="0" baseline="0" noProof="0">
              <a:ln w="3175">
                <a:noFill/>
              </a:ln>
              <a:solidFill>
                <a:schemeClr val="bg2"/>
              </a:solidFill>
              <a:effectLst/>
              <a:uLnTx/>
              <a:uFillTx/>
              <a:latin typeface="Segoe UI Semibold"/>
              <a:cs typeface="Segoe UI" pitchFamily="34" charset="0"/>
            </a:endParaRPr>
          </a:p>
        </p:txBody>
      </p:sp>
      <p:sp>
        <p:nvSpPr>
          <p:cNvPr id="22" name="Rectangle: Rounded Corners 6">
            <a:extLst>
              <a:ext uri="{FF2B5EF4-FFF2-40B4-BE49-F238E27FC236}">
                <a16:creationId xmlns:a16="http://schemas.microsoft.com/office/drawing/2014/main" id="{CEBBAB11-DAAC-7F4D-A387-3E35951E734F}"/>
              </a:ext>
              <a:ext uri="{C183D7F6-B498-43B3-948B-1728B52AA6E4}">
                <adec:decorative xmlns:adec="http://schemas.microsoft.com/office/drawing/2017/decorative" val="1"/>
              </a:ext>
            </a:extLst>
          </p:cNvPr>
          <p:cNvSpPr/>
          <p:nvPr userDrawn="1"/>
        </p:nvSpPr>
        <p:spPr bwMode="auto">
          <a:xfrm>
            <a:off x="588262" y="977145"/>
            <a:ext cx="1188720" cy="169396"/>
          </a:xfrm>
          <a:prstGeom prst="roundRect">
            <a:avLst>
              <a:gd name="adj" fmla="val 8425"/>
            </a:avLst>
          </a:prstGeom>
          <a:noFill/>
          <a:ln w="25400">
            <a:no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ctr" anchorCtr="0" forceAA="0" compatLnSpc="1">
            <a:prstTxWarp prst="textNoShape">
              <a:avLst/>
            </a:prstTxWarp>
            <a:sp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chemeClr val="bg2"/>
                </a:solidFill>
                <a:effectLst/>
                <a:uLnTx/>
                <a:uFillTx/>
                <a:latin typeface="Segoe UI Semibold" panose="020B0702040204020203" pitchFamily="34" charset="0"/>
                <a:ea typeface="+mn-ea"/>
                <a:cs typeface="Segoe UI Semibold" panose="020B0702040204020203" pitchFamily="34" charset="0"/>
              </a:rPr>
              <a:t>Potential benefits</a:t>
            </a:r>
          </a:p>
        </p:txBody>
      </p:sp>
      <p:sp>
        <p:nvSpPr>
          <p:cNvPr id="25" name="Rectangle: Rounded Corners 6">
            <a:extLst>
              <a:ext uri="{FF2B5EF4-FFF2-40B4-BE49-F238E27FC236}">
                <a16:creationId xmlns:a16="http://schemas.microsoft.com/office/drawing/2014/main" id="{60338395-4A6B-FD31-84AC-D50D04DE76DF}"/>
              </a:ext>
              <a:ext uri="{C183D7F6-B498-43B3-948B-1728B52AA6E4}">
                <adec:decorative xmlns:adec="http://schemas.microsoft.com/office/drawing/2017/decorative" val="1"/>
              </a:ext>
            </a:extLst>
          </p:cNvPr>
          <p:cNvSpPr/>
          <p:nvPr userDrawn="1"/>
        </p:nvSpPr>
        <p:spPr bwMode="auto">
          <a:xfrm>
            <a:off x="1776982" y="940944"/>
            <a:ext cx="3256032" cy="236369"/>
          </a:xfrm>
          <a:prstGeom prst="roundRect">
            <a:avLst>
              <a:gd name="adj" fmla="val 50000"/>
            </a:avLst>
          </a:prstGeom>
          <a:solidFill>
            <a:srgbClr val="0090A8"/>
          </a:solidFill>
          <a:ln w="6350" cap="flat">
            <a:solidFill>
              <a:schemeClr val="bg2">
                <a:lumMod val="40000"/>
                <a:lumOff val="60000"/>
              </a:schemeClr>
            </a:soli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0" rIns="91440" bIns="0"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000" b="0" i="0" u="none" strike="noStrike" kern="0" cap="none" spc="0" normalizeH="0" baseline="0" noProof="0">
              <a:ln>
                <a:noFill/>
              </a:ln>
              <a:solidFill>
                <a:schemeClr val="bg1"/>
              </a:solidFill>
              <a:effectLst/>
              <a:uLnTx/>
              <a:uFillTx/>
              <a:latin typeface="+mj-lt"/>
              <a:cs typeface="Segoe UI" pitchFamily="34" charset="0"/>
            </a:endParaRPr>
          </a:p>
        </p:txBody>
      </p:sp>
      <p:sp>
        <p:nvSpPr>
          <p:cNvPr id="27" name="Rectangle: Rounded Corners 6">
            <a:extLst>
              <a:ext uri="{FF2B5EF4-FFF2-40B4-BE49-F238E27FC236}">
                <a16:creationId xmlns:a16="http://schemas.microsoft.com/office/drawing/2014/main" id="{831F910D-2D26-33D4-33D0-94AD9C77362E}"/>
              </a:ext>
              <a:ext uri="{C183D7F6-B498-43B3-948B-1728B52AA6E4}">
                <adec:decorative xmlns:adec="http://schemas.microsoft.com/office/drawing/2017/decorative" val="1"/>
              </a:ext>
            </a:extLst>
          </p:cNvPr>
          <p:cNvSpPr/>
          <p:nvPr userDrawn="1"/>
        </p:nvSpPr>
        <p:spPr bwMode="auto">
          <a:xfrm>
            <a:off x="5062344" y="940944"/>
            <a:ext cx="3256032" cy="236369"/>
          </a:xfrm>
          <a:prstGeom prst="roundRect">
            <a:avLst>
              <a:gd name="adj" fmla="val 50000"/>
            </a:avLst>
          </a:prstGeom>
          <a:solidFill>
            <a:srgbClr val="0090A8"/>
          </a:solidFill>
          <a:ln w="6350" cap="flat">
            <a:solidFill>
              <a:schemeClr val="bg2">
                <a:lumMod val="40000"/>
                <a:lumOff val="60000"/>
              </a:schemeClr>
            </a:soli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0" rIns="91440" bIns="0"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000" b="0" i="0" u="none" strike="noStrike" kern="0" cap="none" spc="0" normalizeH="0" baseline="0" noProof="0">
              <a:ln>
                <a:noFill/>
              </a:ln>
              <a:solidFill>
                <a:schemeClr val="bg1"/>
              </a:solidFill>
              <a:effectLst/>
              <a:uLnTx/>
              <a:uFillTx/>
              <a:latin typeface="+mj-lt"/>
              <a:cs typeface="Segoe UI" pitchFamily="34" charset="0"/>
            </a:endParaRPr>
          </a:p>
        </p:txBody>
      </p:sp>
      <p:sp>
        <p:nvSpPr>
          <p:cNvPr id="28" name="Rectangle: Rounded Corners 6">
            <a:extLst>
              <a:ext uri="{FF2B5EF4-FFF2-40B4-BE49-F238E27FC236}">
                <a16:creationId xmlns:a16="http://schemas.microsoft.com/office/drawing/2014/main" id="{16AE1F24-276F-BADD-8687-083105730CF5}"/>
              </a:ext>
              <a:ext uri="{C183D7F6-B498-43B3-948B-1728B52AA6E4}">
                <adec:decorative xmlns:adec="http://schemas.microsoft.com/office/drawing/2017/decorative" val="1"/>
              </a:ext>
            </a:extLst>
          </p:cNvPr>
          <p:cNvSpPr/>
          <p:nvPr userDrawn="1"/>
        </p:nvSpPr>
        <p:spPr bwMode="auto">
          <a:xfrm>
            <a:off x="8347706" y="940944"/>
            <a:ext cx="3256032" cy="236369"/>
          </a:xfrm>
          <a:prstGeom prst="roundRect">
            <a:avLst>
              <a:gd name="adj" fmla="val 50000"/>
            </a:avLst>
          </a:prstGeom>
          <a:solidFill>
            <a:srgbClr val="0090A8"/>
          </a:solidFill>
          <a:ln w="6350" cap="flat">
            <a:solidFill>
              <a:schemeClr val="bg2">
                <a:lumMod val="40000"/>
                <a:lumOff val="60000"/>
              </a:schemeClr>
            </a:soli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0" rIns="91440" bIns="0"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000" b="0" i="0" u="none" strike="noStrike" kern="0" cap="none" spc="0" normalizeH="0" baseline="0" noProof="0">
              <a:ln>
                <a:noFill/>
              </a:ln>
              <a:solidFill>
                <a:schemeClr val="bg1"/>
              </a:solidFill>
              <a:effectLst/>
              <a:uLnTx/>
              <a:uFillTx/>
              <a:latin typeface="+mj-lt"/>
              <a:cs typeface="Segoe UI" pitchFamily="34" charset="0"/>
            </a:endParaRPr>
          </a:p>
        </p:txBody>
      </p:sp>
      <p:sp>
        <p:nvSpPr>
          <p:cNvPr id="31" name="Text Placeholder 30">
            <a:extLst>
              <a:ext uri="{FF2B5EF4-FFF2-40B4-BE49-F238E27FC236}">
                <a16:creationId xmlns:a16="http://schemas.microsoft.com/office/drawing/2014/main" id="{00388725-F43B-30CB-7BEA-3082A0751BAF}"/>
              </a:ext>
            </a:extLst>
          </p:cNvPr>
          <p:cNvSpPr>
            <a:spLocks noGrp="1"/>
          </p:cNvSpPr>
          <p:nvPr>
            <p:ph type="body" sz="quarter" idx="10"/>
          </p:nvPr>
        </p:nvSpPr>
        <p:spPr>
          <a:xfrm>
            <a:off x="1106488" y="2195540"/>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2" name="Text Placeholder 30">
            <a:extLst>
              <a:ext uri="{FF2B5EF4-FFF2-40B4-BE49-F238E27FC236}">
                <a16:creationId xmlns:a16="http://schemas.microsoft.com/office/drawing/2014/main" id="{5824BBEC-F9FF-D13F-AF65-27DB6EB388E5}"/>
              </a:ext>
            </a:extLst>
          </p:cNvPr>
          <p:cNvSpPr>
            <a:spLocks noGrp="1"/>
          </p:cNvSpPr>
          <p:nvPr>
            <p:ph type="body" sz="quarter" idx="11"/>
          </p:nvPr>
        </p:nvSpPr>
        <p:spPr>
          <a:xfrm>
            <a:off x="4574297" y="2195540"/>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3" name="Text Placeholder 30">
            <a:extLst>
              <a:ext uri="{FF2B5EF4-FFF2-40B4-BE49-F238E27FC236}">
                <a16:creationId xmlns:a16="http://schemas.microsoft.com/office/drawing/2014/main" id="{CAD19BC1-B397-9CAD-0343-B9D9AB012D41}"/>
              </a:ext>
            </a:extLst>
          </p:cNvPr>
          <p:cNvSpPr>
            <a:spLocks noGrp="1"/>
          </p:cNvSpPr>
          <p:nvPr>
            <p:ph type="body" sz="quarter" idx="12"/>
          </p:nvPr>
        </p:nvSpPr>
        <p:spPr>
          <a:xfrm>
            <a:off x="8027603" y="2195540"/>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4" name="Text Placeholder 30">
            <a:extLst>
              <a:ext uri="{FF2B5EF4-FFF2-40B4-BE49-F238E27FC236}">
                <a16:creationId xmlns:a16="http://schemas.microsoft.com/office/drawing/2014/main" id="{E09030D7-1CE7-C753-0913-73F2BD6E0661}"/>
              </a:ext>
            </a:extLst>
          </p:cNvPr>
          <p:cNvSpPr>
            <a:spLocks noGrp="1"/>
          </p:cNvSpPr>
          <p:nvPr>
            <p:ph type="body" sz="quarter" idx="13"/>
          </p:nvPr>
        </p:nvSpPr>
        <p:spPr>
          <a:xfrm>
            <a:off x="8027602" y="4600473"/>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5" name="Text Placeholder 30">
            <a:extLst>
              <a:ext uri="{FF2B5EF4-FFF2-40B4-BE49-F238E27FC236}">
                <a16:creationId xmlns:a16="http://schemas.microsoft.com/office/drawing/2014/main" id="{43B210B3-915E-3224-0316-A597910C3406}"/>
              </a:ext>
            </a:extLst>
          </p:cNvPr>
          <p:cNvSpPr>
            <a:spLocks noGrp="1"/>
          </p:cNvSpPr>
          <p:nvPr>
            <p:ph type="body" sz="quarter" idx="14"/>
          </p:nvPr>
        </p:nvSpPr>
        <p:spPr>
          <a:xfrm>
            <a:off x="4574297" y="4600473"/>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6" name="Text Placeholder 30">
            <a:extLst>
              <a:ext uri="{FF2B5EF4-FFF2-40B4-BE49-F238E27FC236}">
                <a16:creationId xmlns:a16="http://schemas.microsoft.com/office/drawing/2014/main" id="{EB35BD41-0A05-D176-B084-83B52E6A0642}"/>
              </a:ext>
            </a:extLst>
          </p:cNvPr>
          <p:cNvSpPr>
            <a:spLocks noGrp="1"/>
          </p:cNvSpPr>
          <p:nvPr>
            <p:ph type="body" sz="quarter" idx="15"/>
          </p:nvPr>
        </p:nvSpPr>
        <p:spPr>
          <a:xfrm>
            <a:off x="1120992" y="4600473"/>
            <a:ext cx="2706687" cy="138499"/>
          </a:xfrm>
        </p:spPr>
        <p:txBody>
          <a:bodyPr/>
          <a:lstStyle>
            <a:lvl1pPr marL="0" indent="0" algn="ctr">
              <a:buFontTx/>
              <a:buNone/>
              <a:defRPr sz="900"/>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7" name="Text Placeholder 30">
            <a:extLst>
              <a:ext uri="{FF2B5EF4-FFF2-40B4-BE49-F238E27FC236}">
                <a16:creationId xmlns:a16="http://schemas.microsoft.com/office/drawing/2014/main" id="{9DCA4606-0A3A-2F64-FE16-4DC17DFA1A24}"/>
              </a:ext>
            </a:extLst>
          </p:cNvPr>
          <p:cNvSpPr>
            <a:spLocks noGrp="1"/>
          </p:cNvSpPr>
          <p:nvPr>
            <p:ph type="body" sz="quarter" idx="16"/>
          </p:nvPr>
        </p:nvSpPr>
        <p:spPr>
          <a:xfrm>
            <a:off x="1275587" y="3215654"/>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8" name="Text Placeholder 30">
            <a:extLst>
              <a:ext uri="{FF2B5EF4-FFF2-40B4-BE49-F238E27FC236}">
                <a16:creationId xmlns:a16="http://schemas.microsoft.com/office/drawing/2014/main" id="{F39FFD35-244B-67E4-CC43-43533E03F760}"/>
              </a:ext>
            </a:extLst>
          </p:cNvPr>
          <p:cNvSpPr>
            <a:spLocks noGrp="1"/>
          </p:cNvSpPr>
          <p:nvPr>
            <p:ph type="body" sz="quarter" idx="17"/>
          </p:nvPr>
        </p:nvSpPr>
        <p:spPr>
          <a:xfrm>
            <a:off x="4743419" y="3215653"/>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39" name="Text Placeholder 30">
            <a:extLst>
              <a:ext uri="{FF2B5EF4-FFF2-40B4-BE49-F238E27FC236}">
                <a16:creationId xmlns:a16="http://schemas.microsoft.com/office/drawing/2014/main" id="{51CCEABD-BFD5-2296-4ABA-44CD58B5E388}"/>
              </a:ext>
            </a:extLst>
          </p:cNvPr>
          <p:cNvSpPr>
            <a:spLocks noGrp="1"/>
          </p:cNvSpPr>
          <p:nvPr>
            <p:ph type="body" sz="quarter" idx="18"/>
          </p:nvPr>
        </p:nvSpPr>
        <p:spPr>
          <a:xfrm>
            <a:off x="8196724" y="3215652"/>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0" name="Text Placeholder 30">
            <a:extLst>
              <a:ext uri="{FF2B5EF4-FFF2-40B4-BE49-F238E27FC236}">
                <a16:creationId xmlns:a16="http://schemas.microsoft.com/office/drawing/2014/main" id="{CBC2C052-5B2D-90BA-DD85-F49C3C2CB924}"/>
              </a:ext>
            </a:extLst>
          </p:cNvPr>
          <p:cNvSpPr>
            <a:spLocks noGrp="1"/>
          </p:cNvSpPr>
          <p:nvPr>
            <p:ph type="body" sz="quarter" idx="19"/>
          </p:nvPr>
        </p:nvSpPr>
        <p:spPr>
          <a:xfrm>
            <a:off x="1290114" y="5571927"/>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1" name="Text Placeholder 30">
            <a:extLst>
              <a:ext uri="{FF2B5EF4-FFF2-40B4-BE49-F238E27FC236}">
                <a16:creationId xmlns:a16="http://schemas.microsoft.com/office/drawing/2014/main" id="{82C54A50-1E30-8AD6-F8D6-FE2FE8265FD5}"/>
              </a:ext>
            </a:extLst>
          </p:cNvPr>
          <p:cNvSpPr>
            <a:spLocks noGrp="1"/>
          </p:cNvSpPr>
          <p:nvPr>
            <p:ph type="body" sz="quarter" idx="20"/>
          </p:nvPr>
        </p:nvSpPr>
        <p:spPr>
          <a:xfrm>
            <a:off x="4743419" y="5575224"/>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2" name="Text Placeholder 30">
            <a:extLst>
              <a:ext uri="{FF2B5EF4-FFF2-40B4-BE49-F238E27FC236}">
                <a16:creationId xmlns:a16="http://schemas.microsoft.com/office/drawing/2014/main" id="{40E4FBA5-CD14-842F-ABF4-E7569DF500D7}"/>
              </a:ext>
            </a:extLst>
          </p:cNvPr>
          <p:cNvSpPr>
            <a:spLocks noGrp="1"/>
          </p:cNvSpPr>
          <p:nvPr>
            <p:ph type="body" sz="quarter" idx="21"/>
          </p:nvPr>
        </p:nvSpPr>
        <p:spPr>
          <a:xfrm>
            <a:off x="8196724" y="5571927"/>
            <a:ext cx="2368442" cy="138499"/>
          </a:xfrm>
        </p:spPr>
        <p:txBody>
          <a:bodyPr anchor="ctr"/>
          <a:lstStyle>
            <a:lvl1pPr marL="0" indent="0" algn="ctr">
              <a:buFontTx/>
              <a:buNone/>
              <a:defRPr sz="900" i="0">
                <a:solidFill>
                  <a:schemeClr val="tx1">
                    <a:lumMod val="65000"/>
                    <a:lumOff val="35000"/>
                  </a:schemeClr>
                </a:solidFill>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3" name="Text Placeholder 30">
            <a:extLst>
              <a:ext uri="{FF2B5EF4-FFF2-40B4-BE49-F238E27FC236}">
                <a16:creationId xmlns:a16="http://schemas.microsoft.com/office/drawing/2014/main" id="{D5316A94-E460-AA98-061B-783974C4DA25}"/>
              </a:ext>
            </a:extLst>
          </p:cNvPr>
          <p:cNvSpPr>
            <a:spLocks noGrp="1"/>
          </p:cNvSpPr>
          <p:nvPr>
            <p:ph type="body" sz="quarter" idx="22"/>
          </p:nvPr>
        </p:nvSpPr>
        <p:spPr>
          <a:xfrm>
            <a:off x="1275587" y="1840513"/>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4" name="Text Placeholder 30">
            <a:extLst>
              <a:ext uri="{FF2B5EF4-FFF2-40B4-BE49-F238E27FC236}">
                <a16:creationId xmlns:a16="http://schemas.microsoft.com/office/drawing/2014/main" id="{4918B7D2-2C76-2AC6-61AE-979F9035CFDB}"/>
              </a:ext>
            </a:extLst>
          </p:cNvPr>
          <p:cNvSpPr>
            <a:spLocks noGrp="1"/>
          </p:cNvSpPr>
          <p:nvPr>
            <p:ph type="body" sz="quarter" idx="23"/>
          </p:nvPr>
        </p:nvSpPr>
        <p:spPr>
          <a:xfrm>
            <a:off x="4743419" y="1840513"/>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5" name="Text Placeholder 30">
            <a:extLst>
              <a:ext uri="{FF2B5EF4-FFF2-40B4-BE49-F238E27FC236}">
                <a16:creationId xmlns:a16="http://schemas.microsoft.com/office/drawing/2014/main" id="{E27A3E23-F88F-EC36-8FAD-713B80AB799A}"/>
              </a:ext>
            </a:extLst>
          </p:cNvPr>
          <p:cNvSpPr>
            <a:spLocks noGrp="1"/>
          </p:cNvSpPr>
          <p:nvPr>
            <p:ph type="body" sz="quarter" idx="24"/>
          </p:nvPr>
        </p:nvSpPr>
        <p:spPr>
          <a:xfrm>
            <a:off x="8196724" y="1840513"/>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6" name="Text Placeholder 30">
            <a:extLst>
              <a:ext uri="{FF2B5EF4-FFF2-40B4-BE49-F238E27FC236}">
                <a16:creationId xmlns:a16="http://schemas.microsoft.com/office/drawing/2014/main" id="{B031F939-46F9-99B1-B621-B89043CB9730}"/>
              </a:ext>
            </a:extLst>
          </p:cNvPr>
          <p:cNvSpPr>
            <a:spLocks noGrp="1"/>
          </p:cNvSpPr>
          <p:nvPr>
            <p:ph type="body" sz="quarter" idx="25"/>
          </p:nvPr>
        </p:nvSpPr>
        <p:spPr>
          <a:xfrm>
            <a:off x="1275587" y="4244565"/>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7" name="Text Placeholder 30">
            <a:extLst>
              <a:ext uri="{FF2B5EF4-FFF2-40B4-BE49-F238E27FC236}">
                <a16:creationId xmlns:a16="http://schemas.microsoft.com/office/drawing/2014/main" id="{96AFEF9C-6938-50CE-D06F-DFAD75C1C0A3}"/>
              </a:ext>
            </a:extLst>
          </p:cNvPr>
          <p:cNvSpPr>
            <a:spLocks noGrp="1"/>
          </p:cNvSpPr>
          <p:nvPr>
            <p:ph type="body" sz="quarter" idx="26"/>
          </p:nvPr>
        </p:nvSpPr>
        <p:spPr>
          <a:xfrm>
            <a:off x="4743419" y="4247157"/>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8" name="Text Placeholder 30">
            <a:extLst>
              <a:ext uri="{FF2B5EF4-FFF2-40B4-BE49-F238E27FC236}">
                <a16:creationId xmlns:a16="http://schemas.microsoft.com/office/drawing/2014/main" id="{0E3863A0-C276-6DA9-F342-2B9A34E4DD7A}"/>
              </a:ext>
            </a:extLst>
          </p:cNvPr>
          <p:cNvSpPr>
            <a:spLocks noGrp="1"/>
          </p:cNvSpPr>
          <p:nvPr>
            <p:ph type="body" sz="quarter" idx="27"/>
          </p:nvPr>
        </p:nvSpPr>
        <p:spPr>
          <a:xfrm>
            <a:off x="8196724" y="4246727"/>
            <a:ext cx="2368442" cy="153888"/>
          </a:xfrm>
        </p:spPr>
        <p:txBody>
          <a:bodyPr/>
          <a:lstStyle>
            <a:lvl1pPr marL="0" indent="0" algn="ctr">
              <a:buFontTx/>
              <a:buNone/>
              <a:defRPr sz="1000">
                <a:solidFill>
                  <a:schemeClr val="bg2"/>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49" name="Text Placeholder 30">
            <a:extLst>
              <a:ext uri="{FF2B5EF4-FFF2-40B4-BE49-F238E27FC236}">
                <a16:creationId xmlns:a16="http://schemas.microsoft.com/office/drawing/2014/main" id="{738DC6BE-A655-DC85-5795-07894705E9F8}"/>
              </a:ext>
            </a:extLst>
          </p:cNvPr>
          <p:cNvSpPr>
            <a:spLocks noGrp="1"/>
          </p:cNvSpPr>
          <p:nvPr>
            <p:ph type="body" sz="quarter" idx="28"/>
          </p:nvPr>
        </p:nvSpPr>
        <p:spPr>
          <a:xfrm>
            <a:off x="1921973" y="983183"/>
            <a:ext cx="2986358" cy="155346"/>
          </a:xfrm>
        </p:spPr>
        <p:txBody>
          <a:bodyPr/>
          <a:lstStyle>
            <a:lvl1pPr marL="0" indent="0" algn="ctr">
              <a:buFontTx/>
              <a:buNone/>
              <a:defRPr sz="1000">
                <a:solidFill>
                  <a:schemeClr val="bg1"/>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50" name="Text Placeholder 30">
            <a:extLst>
              <a:ext uri="{FF2B5EF4-FFF2-40B4-BE49-F238E27FC236}">
                <a16:creationId xmlns:a16="http://schemas.microsoft.com/office/drawing/2014/main" id="{378DDB32-29A0-0110-DC84-7DC47D5F9EEF}"/>
              </a:ext>
            </a:extLst>
          </p:cNvPr>
          <p:cNvSpPr>
            <a:spLocks noGrp="1"/>
          </p:cNvSpPr>
          <p:nvPr>
            <p:ph type="body" sz="quarter" idx="29"/>
          </p:nvPr>
        </p:nvSpPr>
        <p:spPr>
          <a:xfrm>
            <a:off x="5210366" y="983183"/>
            <a:ext cx="2986358" cy="155346"/>
          </a:xfrm>
        </p:spPr>
        <p:txBody>
          <a:bodyPr/>
          <a:lstStyle>
            <a:lvl1pPr marL="0" indent="0" algn="ctr">
              <a:buFontTx/>
              <a:buNone/>
              <a:defRPr sz="1000">
                <a:solidFill>
                  <a:schemeClr val="bg1"/>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
        <p:nvSpPr>
          <p:cNvPr id="51" name="Text Placeholder 30">
            <a:extLst>
              <a:ext uri="{FF2B5EF4-FFF2-40B4-BE49-F238E27FC236}">
                <a16:creationId xmlns:a16="http://schemas.microsoft.com/office/drawing/2014/main" id="{2810AB8F-E59B-2FBB-3CE4-F86874307CE7}"/>
              </a:ext>
            </a:extLst>
          </p:cNvPr>
          <p:cNvSpPr>
            <a:spLocks noGrp="1"/>
          </p:cNvSpPr>
          <p:nvPr>
            <p:ph type="body" sz="quarter" idx="30"/>
          </p:nvPr>
        </p:nvSpPr>
        <p:spPr>
          <a:xfrm>
            <a:off x="8482543" y="983183"/>
            <a:ext cx="2986358" cy="155346"/>
          </a:xfrm>
        </p:spPr>
        <p:txBody>
          <a:bodyPr/>
          <a:lstStyle>
            <a:lvl1pPr marL="0" indent="0" algn="ctr">
              <a:buFontTx/>
              <a:buNone/>
              <a:defRPr sz="1000">
                <a:solidFill>
                  <a:schemeClr val="bg1"/>
                </a:solidFill>
                <a:latin typeface="+mj-lt"/>
              </a:defRPr>
            </a:lvl1pPr>
            <a:lvl2pPr marL="228600" indent="0">
              <a:buFontTx/>
              <a:buNone/>
              <a:defRPr sz="900"/>
            </a:lvl2pPr>
            <a:lvl3pPr marL="457200" indent="0">
              <a:buFontTx/>
              <a:buNone/>
              <a:defRPr sz="900"/>
            </a:lvl3pPr>
            <a:lvl4pPr marL="661988" indent="0">
              <a:buFontTx/>
              <a:buNone/>
              <a:defRPr sz="900"/>
            </a:lvl4pPr>
            <a:lvl5pPr marL="855663" indent="0">
              <a:buFontTx/>
              <a:buNone/>
              <a:defRPr sz="900"/>
            </a:lvl5pPr>
          </a:lstStyle>
          <a:p>
            <a:pPr lvl="0"/>
            <a:r>
              <a:rPr lang="en-US"/>
              <a:t>Click to edit Master text styles</a:t>
            </a:r>
          </a:p>
        </p:txBody>
      </p:sp>
    </p:spTree>
    <p:extLst>
      <p:ext uri="{BB962C8B-B14F-4D97-AF65-F5344CB8AC3E}">
        <p14:creationId xmlns:p14="http://schemas.microsoft.com/office/powerpoint/2010/main" val="3559742301"/>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Main">
    <p:bg>
      <p:bgPr>
        <a:solidFill>
          <a:srgbClr val="F2F2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79438" y="499491"/>
            <a:ext cx="11033124" cy="492443"/>
          </a:xfrm>
        </p:spPr>
        <p:txBody>
          <a:bodyPr/>
          <a:lstStyle>
            <a:lvl1pPr algn="ctr">
              <a:defRPr sz="32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584256472"/>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19F8C0-275E-362B-1A1B-1F5A79DC8B5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883" y="0"/>
            <a:ext cx="12191118" cy="6994524"/>
          </a:xfrm>
          <a:prstGeom prst="rect">
            <a:avLst/>
          </a:prstGeom>
        </p:spPr>
      </p:pic>
      <p:pic>
        <p:nvPicPr>
          <p:cNvPr id="11" name="Picture 10">
            <a:extLst>
              <a:ext uri="{FF2B5EF4-FFF2-40B4-BE49-F238E27FC236}">
                <a16:creationId xmlns:a16="http://schemas.microsoft.com/office/drawing/2014/main" id="{6280DDBC-586B-4A47-B30B-AEF108DDA64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47090" y="438649"/>
            <a:ext cx="971807" cy="208330"/>
          </a:xfrm>
          <a:prstGeom prst="rect">
            <a:avLst/>
          </a:prstGeom>
        </p:spPr>
      </p:pic>
      <p:sp>
        <p:nvSpPr>
          <p:cNvPr id="13" name="Text Placeholder 12">
            <a:extLst>
              <a:ext uri="{FF2B5EF4-FFF2-40B4-BE49-F238E27FC236}">
                <a16:creationId xmlns:a16="http://schemas.microsoft.com/office/drawing/2014/main" id="{77375E1A-C339-3140-967C-AA8983E30B8B}"/>
              </a:ext>
            </a:extLst>
          </p:cNvPr>
          <p:cNvSpPr>
            <a:spLocks noGrp="1"/>
          </p:cNvSpPr>
          <p:nvPr>
            <p:ph type="body" sz="quarter" idx="17" hasCustomPrompt="1"/>
          </p:nvPr>
        </p:nvSpPr>
        <p:spPr>
          <a:xfrm>
            <a:off x="403543" y="2149474"/>
            <a:ext cx="5387657" cy="1961197"/>
          </a:xfrm>
        </p:spPr>
        <p:txBody>
          <a:bodyPr>
            <a:noAutofit/>
          </a:bodyPr>
          <a:lstStyle>
            <a:lvl1pPr>
              <a:defRPr sz="4800" b="1" i="0">
                <a:solidFill>
                  <a:schemeClr val="bg1"/>
                </a:solidFill>
                <a:latin typeface="Segoe UI Semibold" panose="020B0502040204020203" pitchFamily="34" charset="0"/>
                <a:cs typeface="Segoe UI Semibold" panose="020B0502040204020203" pitchFamily="34" charset="0"/>
              </a:defRPr>
            </a:lvl1pPr>
            <a:lvl2pPr>
              <a:defRPr b="1" i="0">
                <a:solidFill>
                  <a:schemeClr val="bg1"/>
                </a:solidFill>
                <a:latin typeface="Segoe UI Semibold" panose="020B0502040204020203" pitchFamily="34" charset="0"/>
                <a:cs typeface="Segoe UI Semibold" panose="020B0502040204020203" pitchFamily="34" charset="0"/>
              </a:defRPr>
            </a:lvl2pPr>
            <a:lvl3pPr>
              <a:defRPr b="1" i="0">
                <a:solidFill>
                  <a:schemeClr val="bg1"/>
                </a:solidFill>
                <a:latin typeface="Segoe UI Semibold" panose="020B0502040204020203" pitchFamily="34" charset="0"/>
                <a:cs typeface="Segoe UI Semibold" panose="020B0502040204020203" pitchFamily="34" charset="0"/>
              </a:defRPr>
            </a:lvl3pPr>
            <a:lvl4pPr>
              <a:defRPr b="1" i="0">
                <a:solidFill>
                  <a:schemeClr val="bg1"/>
                </a:solidFill>
                <a:latin typeface="Segoe UI Semibold" panose="020B0502040204020203" pitchFamily="34" charset="0"/>
                <a:cs typeface="Segoe UI Semibold" panose="020B0502040204020203" pitchFamily="34" charset="0"/>
              </a:defRPr>
            </a:lvl4pPr>
            <a:lvl5pPr>
              <a:defRPr b="1" i="0">
                <a:solidFill>
                  <a:schemeClr val="bg1"/>
                </a:solidFill>
                <a:latin typeface="Segoe UI Semibold" panose="020B0502040204020203" pitchFamily="34" charset="0"/>
                <a:cs typeface="Segoe UI Semibold" panose="020B0502040204020203" pitchFamily="34" charset="0"/>
              </a:defRPr>
            </a:lvl5pPr>
          </a:lstStyle>
          <a:p>
            <a:pPr lvl="0"/>
            <a:r>
              <a:rPr lang="en-US"/>
              <a:t>Session name</a:t>
            </a:r>
          </a:p>
        </p:txBody>
      </p:sp>
      <p:sp>
        <p:nvSpPr>
          <p:cNvPr id="15" name="Text Placeholder 14">
            <a:extLst>
              <a:ext uri="{FF2B5EF4-FFF2-40B4-BE49-F238E27FC236}">
                <a16:creationId xmlns:a16="http://schemas.microsoft.com/office/drawing/2014/main" id="{FE87972E-A72B-3840-AD58-96C92145965B}"/>
              </a:ext>
            </a:extLst>
          </p:cNvPr>
          <p:cNvSpPr>
            <a:spLocks noGrp="1"/>
          </p:cNvSpPr>
          <p:nvPr>
            <p:ph type="body" sz="quarter" idx="18" hasCustomPrompt="1"/>
          </p:nvPr>
        </p:nvSpPr>
        <p:spPr>
          <a:xfrm>
            <a:off x="403543" y="4273550"/>
            <a:ext cx="5387975" cy="969010"/>
          </a:xfrm>
        </p:spPr>
        <p:txBody>
          <a:bodyPr>
            <a:noAutofit/>
          </a:bodyPr>
          <a:lstStyle>
            <a:lvl1pPr>
              <a:defRPr sz="2400" b="0" i="0">
                <a:solidFill>
                  <a:schemeClr val="bg1"/>
                </a:solidFill>
                <a:latin typeface="Segoe UI" panose="020B0502040204020203" pitchFamily="34" charset="0"/>
                <a:cs typeface="Segoe UI" panose="020B0502040204020203" pitchFamily="34" charset="0"/>
              </a:defRPr>
            </a:lvl1pPr>
            <a:lvl2pPr>
              <a:defRPr sz="2400" b="0" i="0">
                <a:solidFill>
                  <a:schemeClr val="bg1"/>
                </a:solidFill>
                <a:latin typeface="Segoe UI" panose="020B0502040204020203" pitchFamily="34" charset="0"/>
                <a:cs typeface="Segoe UI" panose="020B0502040204020203" pitchFamily="34" charset="0"/>
              </a:defRPr>
            </a:lvl2pPr>
            <a:lvl3pPr>
              <a:defRPr sz="2400" b="0" i="0">
                <a:solidFill>
                  <a:schemeClr val="bg1"/>
                </a:solidFill>
                <a:latin typeface="Segoe UI" panose="020B0502040204020203" pitchFamily="34" charset="0"/>
                <a:cs typeface="Segoe UI" panose="020B0502040204020203" pitchFamily="34" charset="0"/>
              </a:defRPr>
            </a:lvl3pPr>
            <a:lvl4pPr>
              <a:defRPr sz="2400" b="0" i="0">
                <a:solidFill>
                  <a:schemeClr val="bg1"/>
                </a:solidFill>
                <a:latin typeface="Segoe UI" panose="020B0502040204020203" pitchFamily="34" charset="0"/>
                <a:cs typeface="Segoe UI" panose="020B0502040204020203" pitchFamily="34" charset="0"/>
              </a:defRPr>
            </a:lvl4pPr>
            <a:lvl5pPr>
              <a:defRPr sz="2400" b="0" i="0">
                <a:solidFill>
                  <a:schemeClr val="bg1"/>
                </a:solidFill>
                <a:latin typeface="Segoe UI" panose="020B0502040204020203" pitchFamily="34" charset="0"/>
                <a:cs typeface="Segoe UI" panose="020B0502040204020203" pitchFamily="34" charset="0"/>
              </a:defRPr>
            </a:lvl5pPr>
          </a:lstStyle>
          <a:p>
            <a:pPr lvl="0"/>
            <a:r>
              <a:rPr lang="en-US"/>
              <a:t>Speaker(s)</a:t>
            </a:r>
          </a:p>
        </p:txBody>
      </p:sp>
    </p:spTree>
    <p:extLst>
      <p:ext uri="{BB962C8B-B14F-4D97-AF65-F5344CB8AC3E}">
        <p14:creationId xmlns:p14="http://schemas.microsoft.com/office/powerpoint/2010/main" val="923653940"/>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Section Title Accent 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C04C5A1-2D7B-914F-96C1-8C14BFFC6D0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45"/>
          <a:stretch/>
        </p:blipFill>
        <p:spPr>
          <a:xfrm>
            <a:off x="882" y="0"/>
            <a:ext cx="12191118" cy="6858000"/>
          </a:xfrm>
          <a:prstGeom prst="rect">
            <a:avLst/>
          </a:prstGeom>
        </p:spPr>
      </p:pic>
      <p:sp>
        <p:nvSpPr>
          <p:cNvPr id="2" name="Title 1">
            <a:extLst>
              <a:ext uri="{FF2B5EF4-FFF2-40B4-BE49-F238E27FC236}">
                <a16:creationId xmlns:a16="http://schemas.microsoft.com/office/drawing/2014/main" id="{BAA41A47-C03B-A94B-9452-C264A5BEFF30}"/>
              </a:ext>
            </a:extLst>
          </p:cNvPr>
          <p:cNvSpPr>
            <a:spLocks noGrp="1"/>
          </p:cNvSpPr>
          <p:nvPr>
            <p:ph type="title"/>
          </p:nvPr>
        </p:nvSpPr>
        <p:spPr>
          <a:xfrm>
            <a:off x="839788" y="457200"/>
            <a:ext cx="5542724" cy="1847088"/>
          </a:xfrm>
        </p:spPr>
        <p:txBody>
          <a:bodyPr anchor="b">
            <a:normAutofit/>
          </a:bodyPr>
          <a:lstStyle>
            <a:lvl1pPr>
              <a:defRPr sz="4400">
                <a:solidFill>
                  <a:schemeClr val="bg1"/>
                </a:solidFill>
              </a:defRPr>
            </a:lvl1pPr>
          </a:lstStyle>
          <a:p>
            <a:r>
              <a:rPr lang="en-US"/>
              <a:t>Click to edit Master title style</a:t>
            </a:r>
          </a:p>
        </p:txBody>
      </p:sp>
      <p:pic>
        <p:nvPicPr>
          <p:cNvPr id="9" name="Picture 8">
            <a:extLst>
              <a:ext uri="{FF2B5EF4-FFF2-40B4-BE49-F238E27FC236}">
                <a16:creationId xmlns:a16="http://schemas.microsoft.com/office/drawing/2014/main" id="{A20493AA-FD75-304E-BF6B-8C91FE9C983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67812" y="6217919"/>
            <a:ext cx="477593" cy="477593"/>
          </a:xfrm>
          <a:prstGeom prst="rect">
            <a:avLst/>
          </a:prstGeom>
        </p:spPr>
      </p:pic>
      <p:pic>
        <p:nvPicPr>
          <p:cNvPr id="10" name="Picture 9">
            <a:extLst>
              <a:ext uri="{FF2B5EF4-FFF2-40B4-BE49-F238E27FC236}">
                <a16:creationId xmlns:a16="http://schemas.microsoft.com/office/drawing/2014/main" id="{43EA9885-AFA0-5148-9548-B90FBFA3143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867896" y="6345054"/>
            <a:ext cx="971807" cy="208330"/>
          </a:xfrm>
          <a:prstGeom prst="rect">
            <a:avLst/>
          </a:prstGeom>
        </p:spPr>
      </p:pic>
    </p:spTree>
    <p:extLst>
      <p:ext uri="{BB962C8B-B14F-4D97-AF65-F5344CB8AC3E}">
        <p14:creationId xmlns:p14="http://schemas.microsoft.com/office/powerpoint/2010/main" val="246473492"/>
      </p:ext>
    </p:extLst>
  </p:cSld>
  <p:clrMapOvr>
    <a:masterClrMapping/>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DB7C75-1740-FD3E-3216-A4B6A1C17BB0}"/>
              </a:ext>
            </a:extLst>
          </p:cNvPr>
          <p:cNvPicPr>
            <a:picLocks noChangeAspect="1"/>
          </p:cNvPicPr>
          <p:nvPr userDrawn="1"/>
        </p:nvPicPr>
        <p:blipFill>
          <a:blip r:embed="rId2" cstate="print">
            <a:alphaModFix/>
            <a:extLst>
              <a:ext uri="{28A0092B-C50C-407E-A947-70E740481C1C}">
                <a14:useLocalDpi xmlns:a14="http://schemas.microsoft.com/office/drawing/2010/main" val="0"/>
              </a:ext>
            </a:extLst>
          </a:blip>
          <a:srcRect/>
          <a:stretch/>
        </p:blipFill>
        <p:spPr>
          <a:xfrm>
            <a:off x="0" y="0"/>
            <a:ext cx="12192000" cy="6857999"/>
          </a:xfrm>
          <a:prstGeom prst="rect">
            <a:avLst/>
          </a:prstGeom>
        </p:spPr>
      </p:pic>
      <p:sp>
        <p:nvSpPr>
          <p:cNvPr id="8" name="TextBox 7">
            <a:extLst>
              <a:ext uri="{FF2B5EF4-FFF2-40B4-BE49-F238E27FC236}">
                <a16:creationId xmlns:a16="http://schemas.microsoft.com/office/drawing/2014/main" id="{54F98C51-636C-780E-F5F4-20674573FCCE}"/>
              </a:ext>
            </a:extLst>
          </p:cNvPr>
          <p:cNvSpPr txBox="1"/>
          <p:nvPr userDrawn="1"/>
        </p:nvSpPr>
        <p:spPr>
          <a:xfrm>
            <a:off x="181328" y="6476532"/>
            <a:ext cx="2367956" cy="215444"/>
          </a:xfrm>
          <a:prstGeom prst="rect">
            <a:avLst/>
          </a:prstGeom>
          <a:noFill/>
        </p:spPr>
        <p:txBody>
          <a:bodyPr wrap="none" rtlCol="0">
            <a:spAutoFit/>
          </a:bodyPr>
          <a:lstStyle/>
          <a:p>
            <a:r>
              <a:rPr lang="en-US" sz="800" b="1" i="0">
                <a:solidFill>
                  <a:schemeClr val="bg1">
                    <a:lumMod val="65000"/>
                  </a:schemeClr>
                </a:solidFill>
                <a:latin typeface="Segoe UI" panose="020B0502040204020203" pitchFamily="34" charset="0"/>
                <a:cs typeface="Segoe UI" panose="020B0502040204020203" pitchFamily="34" charset="0"/>
              </a:rPr>
              <a:t>NDA ONLY: </a:t>
            </a:r>
            <a:r>
              <a:rPr lang="en-US" sz="800" b="0" i="0">
                <a:solidFill>
                  <a:schemeClr val="bg1">
                    <a:lumMod val="65000"/>
                  </a:schemeClr>
                </a:solidFill>
                <a:latin typeface="Segoe UI" panose="020B0502040204020203" pitchFamily="34" charset="0"/>
                <a:cs typeface="Segoe UI" panose="020B0502040204020203" pitchFamily="34" charset="0"/>
              </a:rPr>
              <a:t>Classified as Microsoft Confidential</a:t>
            </a:r>
          </a:p>
        </p:txBody>
      </p:sp>
    </p:spTree>
    <p:extLst>
      <p:ext uri="{BB962C8B-B14F-4D97-AF65-F5344CB8AC3E}">
        <p14:creationId xmlns:p14="http://schemas.microsoft.com/office/powerpoint/2010/main" val="3068424616"/>
      </p:ext>
    </p:extLst>
  </p:cSld>
  <p:clrMapOvr>
    <a:masterClrMapping/>
  </p:clrMapOvr>
  <p:transition>
    <p:fade/>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Blank-BIC">
    <p:bg>
      <p:bgPr>
        <a:solidFill>
          <a:schemeClr val="bg1"/>
        </a:solidFill>
        <a:effectLst/>
      </p:bgPr>
    </p:bg>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4A5DDC46-131E-1932-E5FF-2DB33DAECB56}"/>
              </a:ext>
            </a:extLst>
          </p:cNvPr>
          <p:cNvSpPr>
            <a:spLocks noGrp="1"/>
          </p:cNvSpPr>
          <p:nvPr>
            <p:ph type="body" sz="quarter" idx="11" hasCustomPrompt="1"/>
          </p:nvPr>
        </p:nvSpPr>
        <p:spPr>
          <a:xfrm>
            <a:off x="10121900" y="-558800"/>
            <a:ext cx="2070100" cy="330200"/>
          </a:xfrm>
          <a:prstGeom prst="rect">
            <a:avLst/>
          </a:prstGeom>
          <a:solidFill>
            <a:schemeClr val="bg1">
              <a:lumMod val="95000"/>
            </a:schemeClr>
          </a:solidFill>
          <a:ln>
            <a:solidFill>
              <a:schemeClr val="bg1">
                <a:lumMod val="50000"/>
              </a:schemeClr>
            </a:solidFill>
            <a:prstDash val="sysDot"/>
          </a:ln>
        </p:spPr>
        <p:txBody>
          <a:bodyPr anchor="ctr"/>
          <a:lstStyle>
            <a:lvl1pPr marL="0" indent="0" algn="r">
              <a:buNone/>
              <a:defRPr sz="1400" b="0" i="0">
                <a:solidFill>
                  <a:schemeClr val="bg1">
                    <a:lumMod val="50000"/>
                  </a:schemeClr>
                </a:solidFill>
                <a:latin typeface="Segoe UI" panose="020B0502040204020203" pitchFamily="34" charset="0"/>
                <a:cs typeface="Segoe UI" panose="020B0502040204020203" pitchFamily="34" charset="0"/>
              </a:defRPr>
            </a:lvl1pPr>
            <a:lvl2pPr marL="457200" indent="0">
              <a:buNone/>
              <a:defRPr sz="1000" b="0" i="0">
                <a:solidFill>
                  <a:schemeClr val="bg1">
                    <a:lumMod val="50000"/>
                  </a:schemeClr>
                </a:solidFill>
                <a:latin typeface="Segoe UI" panose="020B0502040204020203" pitchFamily="34" charset="0"/>
                <a:cs typeface="Segoe UI" panose="020B0502040204020203" pitchFamily="34" charset="0"/>
              </a:defRPr>
            </a:lvl2pPr>
            <a:lvl3pPr marL="914400" indent="0">
              <a:buNone/>
              <a:defRPr sz="1000" b="0" i="0">
                <a:solidFill>
                  <a:schemeClr val="bg1">
                    <a:lumMod val="50000"/>
                  </a:schemeClr>
                </a:solidFill>
                <a:latin typeface="Segoe UI" panose="020B0502040204020203" pitchFamily="34" charset="0"/>
                <a:cs typeface="Segoe UI" panose="020B0502040204020203" pitchFamily="34" charset="0"/>
              </a:defRPr>
            </a:lvl3pPr>
            <a:lvl4pPr marL="1371600" indent="0">
              <a:buNone/>
              <a:defRPr sz="1000" b="0" i="0">
                <a:solidFill>
                  <a:schemeClr val="bg1">
                    <a:lumMod val="50000"/>
                  </a:schemeClr>
                </a:solidFill>
                <a:latin typeface="Segoe UI" panose="020B0502040204020203" pitchFamily="34" charset="0"/>
                <a:cs typeface="Segoe UI" panose="020B0502040204020203" pitchFamily="34" charset="0"/>
              </a:defRPr>
            </a:lvl4pPr>
            <a:lvl5pPr marL="1828800" indent="0">
              <a:buNone/>
              <a:defRPr sz="1000" b="0" i="0">
                <a:solidFill>
                  <a:schemeClr val="bg1">
                    <a:lumMod val="50000"/>
                  </a:schemeClr>
                </a:solidFill>
                <a:latin typeface="Segoe UI" panose="020B0502040204020203" pitchFamily="34" charset="0"/>
                <a:cs typeface="Segoe UI" panose="020B0502040204020203" pitchFamily="34" charset="0"/>
              </a:defRPr>
            </a:lvl5pPr>
          </a:lstStyle>
          <a:p>
            <a:pPr lvl="0"/>
            <a:r>
              <a:rPr lang="en-US"/>
              <a:t>#</a:t>
            </a:r>
          </a:p>
        </p:txBody>
      </p:sp>
    </p:spTree>
    <p:extLst>
      <p:ext uri="{BB962C8B-B14F-4D97-AF65-F5344CB8AC3E}">
        <p14:creationId xmlns:p14="http://schemas.microsoft.com/office/powerpoint/2010/main" val="524382626"/>
      </p:ext>
    </p:extLst>
  </p:cSld>
  <p:clrMapOvr>
    <a:masterClrMapping/>
  </p:clrMapOvr>
  <p:transition>
    <p:fade/>
  </p:transition>
  <p:extLst>
    <p:ext uri="{DCECCB84-F9BA-43D5-87BE-67443E8EF086}">
      <p15:sldGuideLst xmlns:p15="http://schemas.microsoft.com/office/powerpoint/2012/main">
        <p15:guide id="15" pos="1440">
          <p15:clr>
            <a:srgbClr val="547EBF"/>
          </p15:clr>
        </p15:guide>
        <p15:guide id="17" pos="1632">
          <p15:clr>
            <a:srgbClr val="547EBF"/>
          </p15:clr>
        </p15:guide>
        <p15:guide id="19" pos="2208">
          <p15:clr>
            <a:srgbClr val="A4A3A4"/>
          </p15:clr>
        </p15:guide>
        <p15:guide id="20" pos="2592">
          <p15:clr>
            <a:srgbClr val="547EBF"/>
          </p15:clr>
        </p15:guide>
        <p15:guide id="22" pos="3744">
          <p15:clr>
            <a:srgbClr val="547EBF"/>
          </p15:clr>
        </p15:guide>
        <p15:guide id="23" pos="3168">
          <p15:clr>
            <a:srgbClr val="A4A3A4"/>
          </p15:clr>
        </p15:guide>
        <p15:guide id="24" pos="3360">
          <p15:clr>
            <a:srgbClr val="A4A3A4"/>
          </p15:clr>
        </p15:guide>
        <p15:guide id="25" pos="3936">
          <p15:clr>
            <a:srgbClr val="547EBF"/>
          </p15:clr>
        </p15:guide>
        <p15:guide id="27" pos="4320">
          <p15:clr>
            <a:srgbClr val="A4A3A4"/>
          </p15:clr>
        </p15:guide>
        <p15:guide id="28" pos="4512">
          <p15:clr>
            <a:srgbClr val="A4A3A4"/>
          </p15:clr>
        </p15:guide>
        <p15:guide id="29" pos="4896">
          <p15:clr>
            <a:srgbClr val="547EBF"/>
          </p15:clr>
        </p15:guide>
        <p15:guide id="30" pos="5088">
          <p15:clr>
            <a:srgbClr val="547EBF"/>
          </p15:clr>
        </p15:guide>
        <p15:guide id="32" pos="5472">
          <p15:clr>
            <a:srgbClr val="A4A3A4"/>
          </p15:clr>
        </p15:guide>
        <p15:guide id="33" pos="6048">
          <p15:clr>
            <a:srgbClr val="547EBF"/>
          </p15:clr>
        </p15:guide>
        <p15:guide id="39" pos="5664">
          <p15:clr>
            <a:srgbClr val="A4A3A4"/>
          </p15:clr>
        </p15:guide>
        <p15:guide id="45" pos="1056">
          <p15:clr>
            <a:srgbClr val="A4A3A4"/>
          </p15:clr>
        </p15:guide>
        <p15:guide id="48" pos="864">
          <p15:clr>
            <a:srgbClr val="A4A3A4"/>
          </p15:clr>
        </p15:guide>
        <p15:guide id="49" pos="2016">
          <p15:clr>
            <a:srgbClr val="A4A3A4"/>
          </p15:clr>
        </p15:guide>
        <p15:guide id="50" pos="2784">
          <p15:clr>
            <a:srgbClr val="547EBF"/>
          </p15:clr>
        </p15:guide>
        <p15:guide id="51" pos="6624">
          <p15:clr>
            <a:srgbClr val="A4A3A4"/>
          </p15:clr>
        </p15:guide>
        <p15:guide id="57" pos="6240">
          <p15:clr>
            <a:srgbClr val="547EBF"/>
          </p15:clr>
        </p15:guide>
        <p15:guide id="58" pos="6816">
          <p15:clr>
            <a:srgbClr val="A4A3A4"/>
          </p15:clr>
        </p15:guide>
        <p15:guide id="59" orient="horz" pos="816">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Right side media">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FB4F104-4F56-1C72-6B4B-6003D87CCAA1}"/>
              </a:ext>
            </a:extLst>
          </p:cNvPr>
          <p:cNvSpPr/>
          <p:nvPr userDrawn="1"/>
        </p:nvSpPr>
        <p:spPr bwMode="auto">
          <a:xfrm>
            <a:off x="613810" y="539253"/>
            <a:ext cx="5949035"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5" name="Rectangle: Rounded Corners 4">
            <a:extLst>
              <a:ext uri="{FF2B5EF4-FFF2-40B4-BE49-F238E27FC236}">
                <a16:creationId xmlns:a16="http://schemas.microsoft.com/office/drawing/2014/main" id="{3C24262A-4B23-F365-A6E1-DFDEF065BC16}"/>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106731752"/>
      </p:ext>
    </p:extLst>
  </p:cSld>
  <p:clrMapOvr>
    <a:masterClrMapping/>
  </p:clrMapOvr>
  <p:transition>
    <p:fade/>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1_Section Title Accent 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C04C5A1-2D7B-914F-96C1-8C14BFFC6D0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45"/>
          <a:stretch/>
        </p:blipFill>
        <p:spPr>
          <a:xfrm>
            <a:off x="882" y="0"/>
            <a:ext cx="12191118" cy="6858000"/>
          </a:xfrm>
          <a:prstGeom prst="rect">
            <a:avLst/>
          </a:prstGeom>
        </p:spPr>
      </p:pic>
      <p:sp>
        <p:nvSpPr>
          <p:cNvPr id="2" name="Title 1">
            <a:extLst>
              <a:ext uri="{FF2B5EF4-FFF2-40B4-BE49-F238E27FC236}">
                <a16:creationId xmlns:a16="http://schemas.microsoft.com/office/drawing/2014/main" id="{BAA41A47-C03B-A94B-9452-C264A5BEFF30}"/>
              </a:ext>
            </a:extLst>
          </p:cNvPr>
          <p:cNvSpPr>
            <a:spLocks noGrp="1"/>
          </p:cNvSpPr>
          <p:nvPr>
            <p:ph type="title"/>
          </p:nvPr>
        </p:nvSpPr>
        <p:spPr>
          <a:xfrm>
            <a:off x="839788" y="457200"/>
            <a:ext cx="5542724" cy="1847088"/>
          </a:xfrm>
        </p:spPr>
        <p:txBody>
          <a:bodyPr anchor="b">
            <a:normAutofit/>
          </a:bodyPr>
          <a:lstStyle>
            <a:lvl1pPr>
              <a:defRPr sz="4400">
                <a:solidFill>
                  <a:schemeClr val="bg1"/>
                </a:solidFill>
              </a:defRPr>
            </a:lvl1pPr>
          </a:lstStyle>
          <a:p>
            <a:r>
              <a:rPr lang="en-US"/>
              <a:t>Click to edit Master title style</a:t>
            </a:r>
          </a:p>
        </p:txBody>
      </p:sp>
      <p:pic>
        <p:nvPicPr>
          <p:cNvPr id="9" name="Picture 8">
            <a:extLst>
              <a:ext uri="{FF2B5EF4-FFF2-40B4-BE49-F238E27FC236}">
                <a16:creationId xmlns:a16="http://schemas.microsoft.com/office/drawing/2014/main" id="{A20493AA-FD75-304E-BF6B-8C91FE9C983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67812" y="6217919"/>
            <a:ext cx="477593" cy="477593"/>
          </a:xfrm>
          <a:prstGeom prst="rect">
            <a:avLst/>
          </a:prstGeom>
        </p:spPr>
      </p:pic>
      <p:pic>
        <p:nvPicPr>
          <p:cNvPr id="10" name="Picture 9">
            <a:extLst>
              <a:ext uri="{FF2B5EF4-FFF2-40B4-BE49-F238E27FC236}">
                <a16:creationId xmlns:a16="http://schemas.microsoft.com/office/drawing/2014/main" id="{43EA9885-AFA0-5148-9548-B90FBFA3143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867896" y="6345054"/>
            <a:ext cx="971807" cy="208330"/>
          </a:xfrm>
          <a:prstGeom prst="rect">
            <a:avLst/>
          </a:prstGeom>
        </p:spPr>
      </p:pic>
    </p:spTree>
    <p:extLst>
      <p:ext uri="{BB962C8B-B14F-4D97-AF65-F5344CB8AC3E}">
        <p14:creationId xmlns:p14="http://schemas.microsoft.com/office/powerpoint/2010/main" val="1517199719"/>
      </p:ext>
    </p:extLst>
  </p:cSld>
  <p:clrMapOvr>
    <a:masterClrMapping/>
  </p:clrMapOvr>
  <p:transition>
    <p:fade/>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4381500" y="1085850"/>
            <a:ext cx="6858000" cy="50863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itle 1">
            <a:extLst>
              <a:ext uri="{FF2B5EF4-FFF2-40B4-BE49-F238E27FC236}">
                <a16:creationId xmlns:a16="http://schemas.microsoft.com/office/drawing/2014/main" id="{6810C5D6-BE0E-81CA-D041-F375BC16290F}"/>
              </a:ext>
            </a:extLst>
          </p:cNvPr>
          <p:cNvSpPr>
            <a:spLocks noGrp="1"/>
          </p:cNvSpPr>
          <p:nvPr>
            <p:ph type="title"/>
          </p:nvPr>
        </p:nvSpPr>
        <p:spPr>
          <a:xfrm>
            <a:off x="731839" y="1018911"/>
            <a:ext cx="3192461" cy="775597"/>
          </a:xfrm>
        </p:spPr>
        <p:txBody>
          <a:bodyPr anchor="b">
            <a:spAutoFit/>
          </a:bodyPr>
          <a:lstStyle>
            <a:lvl1pPr>
              <a:defRPr sz="2800"/>
            </a:lvl1pPr>
          </a:lstStyle>
          <a:p>
            <a:r>
              <a:rPr lang="en-US"/>
              <a:t>Click to edit Master title style</a:t>
            </a:r>
          </a:p>
        </p:txBody>
      </p:sp>
      <p:sp>
        <p:nvSpPr>
          <p:cNvPr id="9" name="Text Placeholder 3">
            <a:extLst>
              <a:ext uri="{FF2B5EF4-FFF2-40B4-BE49-F238E27FC236}">
                <a16:creationId xmlns:a16="http://schemas.microsoft.com/office/drawing/2014/main" id="{2C686E56-D7FD-ADB2-F8E0-67414A061562}"/>
              </a:ext>
            </a:extLst>
          </p:cNvPr>
          <p:cNvSpPr>
            <a:spLocks noGrp="1"/>
          </p:cNvSpPr>
          <p:nvPr>
            <p:ph type="body" sz="half" idx="2"/>
          </p:nvPr>
        </p:nvSpPr>
        <p:spPr>
          <a:xfrm>
            <a:off x="731839" y="2003674"/>
            <a:ext cx="3192461" cy="4168526"/>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1" name="Date Placeholder 20">
            <a:extLst>
              <a:ext uri="{FF2B5EF4-FFF2-40B4-BE49-F238E27FC236}">
                <a16:creationId xmlns:a16="http://schemas.microsoft.com/office/drawing/2014/main" id="{A8D2097C-9E92-9D50-CDAA-D366F692199B}"/>
              </a:ext>
            </a:extLst>
          </p:cNvPr>
          <p:cNvSpPr>
            <a:spLocks noGrp="1"/>
          </p:cNvSpPr>
          <p:nvPr>
            <p:ph type="dt" sz="half" idx="14"/>
          </p:nvPr>
        </p:nvSpPr>
        <p:spPr/>
        <p:txBody>
          <a:bodyPr/>
          <a:lstStyle/>
          <a:p>
            <a:r>
              <a:rPr lang="en-US"/>
              <a:t>Microsoft confidential</a:t>
            </a:r>
          </a:p>
        </p:txBody>
      </p:sp>
      <p:sp>
        <p:nvSpPr>
          <p:cNvPr id="22" name="Footer Placeholder 21">
            <a:extLst>
              <a:ext uri="{FF2B5EF4-FFF2-40B4-BE49-F238E27FC236}">
                <a16:creationId xmlns:a16="http://schemas.microsoft.com/office/drawing/2014/main" id="{1F7B70CE-844B-A67E-8FB6-17C0E871D432}"/>
              </a:ext>
            </a:extLst>
          </p:cNvPr>
          <p:cNvSpPr>
            <a:spLocks noGrp="1"/>
          </p:cNvSpPr>
          <p:nvPr>
            <p:ph type="ftr" sz="quarter" idx="15"/>
          </p:nvPr>
        </p:nvSpPr>
        <p:spPr/>
        <p:txBody>
          <a:bodyPr/>
          <a:lstStyle/>
          <a:p>
            <a:r>
              <a:rPr lang="en-US"/>
              <a:t>Creating a scalable conversational UX</a:t>
            </a:r>
          </a:p>
        </p:txBody>
      </p:sp>
      <p:sp>
        <p:nvSpPr>
          <p:cNvPr id="23" name="Slide Number Placeholder 22">
            <a:extLst>
              <a:ext uri="{FF2B5EF4-FFF2-40B4-BE49-F238E27FC236}">
                <a16:creationId xmlns:a16="http://schemas.microsoft.com/office/drawing/2014/main" id="{67851276-2BCB-1F58-AE5E-1036302CE353}"/>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4" name="Text Placeholder 14">
            <a:extLst>
              <a:ext uri="{FF2B5EF4-FFF2-40B4-BE49-F238E27FC236}">
                <a16:creationId xmlns:a16="http://schemas.microsoft.com/office/drawing/2014/main" id="{C67E7603-C8DC-EB27-045C-FAD581083C67}"/>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3287663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472">
          <p15:clr>
            <a:srgbClr val="5ACBF0"/>
          </p15:clr>
        </p15:guide>
        <p15:guide id="3" orient="horz" pos="468">
          <p15:clr>
            <a:srgbClr val="9FCC3B"/>
          </p15:clr>
        </p15:guide>
        <p15:guide id="4" orient="horz" pos="1080">
          <p15:clr>
            <a:srgbClr val="9FCC3B"/>
          </p15:clr>
        </p15:guide>
        <p15:guide id="5" orient="horz" pos="1260">
          <p15:clr>
            <a:srgbClr val="5ACBF0"/>
          </p15:clr>
        </p15:guide>
        <p15:guide id="6" orient="horz" pos="3888">
          <p15:clr>
            <a:srgbClr val="5ACBF0"/>
          </p15:clr>
        </p15:guide>
        <p15:guide id="7" pos="7080">
          <p15:clr>
            <a:srgbClr val="5ACBF0"/>
          </p15:clr>
        </p15:guide>
        <p15:guide id="8" orient="horz" pos="684">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3900" y="1362872"/>
            <a:ext cx="10515600" cy="443198"/>
          </a:xfrm>
        </p:spPr>
        <p:txBody>
          <a:bodyPr wrap="square">
            <a:spAutoFit/>
          </a:bodyPr>
          <a:lstStyle/>
          <a:p>
            <a:r>
              <a:rPr lang="en-US"/>
              <a:t>A concise, specific, and conversational active headline.</a:t>
            </a:r>
          </a:p>
        </p:txBody>
      </p:sp>
      <p:sp>
        <p:nvSpPr>
          <p:cNvPr id="10" name="Content Placeholder 2">
            <a:extLst>
              <a:ext uri="{FF2B5EF4-FFF2-40B4-BE49-F238E27FC236}">
                <a16:creationId xmlns:a16="http://schemas.microsoft.com/office/drawing/2014/main" id="{C48EC71C-D4A1-1E6C-CF0D-B6FC362ABF64}"/>
              </a:ext>
            </a:extLst>
          </p:cNvPr>
          <p:cNvSpPr>
            <a:spLocks noGrp="1"/>
          </p:cNvSpPr>
          <p:nvPr>
            <p:ph idx="1" hasCustomPrompt="1"/>
          </p:nvPr>
        </p:nvSpPr>
        <p:spPr>
          <a:xfrm>
            <a:off x="723900" y="2000250"/>
            <a:ext cx="10515600" cy="4171950"/>
          </a:xfrm>
        </p:spPr>
        <p:txBody>
          <a:bodyPr lIns="0" tIns="0" rIns="0" bIns="0"/>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content</a:t>
            </a:r>
          </a:p>
          <a:p>
            <a:pPr lvl="1"/>
            <a:r>
              <a:rPr lang="en-US"/>
              <a:t>Second level</a:t>
            </a:r>
          </a:p>
          <a:p>
            <a:pPr lvl="2"/>
            <a:r>
              <a:rPr lang="en-US"/>
              <a:t>Third level</a:t>
            </a:r>
          </a:p>
          <a:p>
            <a:pPr lvl="3"/>
            <a:r>
              <a:rPr lang="en-US"/>
              <a:t>Fourth level</a:t>
            </a:r>
          </a:p>
          <a:p>
            <a:pPr lvl="4"/>
            <a:r>
              <a:rPr lang="en-US"/>
              <a:t>Fifth level</a:t>
            </a:r>
          </a:p>
        </p:txBody>
      </p:sp>
      <p:sp>
        <p:nvSpPr>
          <p:cNvPr id="15" name="Text Placeholder 14">
            <a:extLst>
              <a:ext uri="{FF2B5EF4-FFF2-40B4-BE49-F238E27FC236}">
                <a16:creationId xmlns:a16="http://schemas.microsoft.com/office/drawing/2014/main" id="{743078C0-2270-0525-5AF4-41E6139CA407}"/>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
        <p:nvSpPr>
          <p:cNvPr id="20" name="Date Placeholder 19">
            <a:extLst>
              <a:ext uri="{FF2B5EF4-FFF2-40B4-BE49-F238E27FC236}">
                <a16:creationId xmlns:a16="http://schemas.microsoft.com/office/drawing/2014/main" id="{7AF16819-2921-255D-9D8C-2351717A7E27}"/>
              </a:ext>
            </a:extLst>
          </p:cNvPr>
          <p:cNvSpPr>
            <a:spLocks noGrp="1"/>
          </p:cNvSpPr>
          <p:nvPr>
            <p:ph type="dt" sz="half" idx="14"/>
          </p:nvPr>
        </p:nvSpPr>
        <p:spPr/>
        <p:txBody>
          <a:bodyPr/>
          <a:lstStyle/>
          <a:p>
            <a:r>
              <a:rPr lang="en-US"/>
              <a:t>Microsoft confidential</a:t>
            </a:r>
          </a:p>
        </p:txBody>
      </p:sp>
      <p:sp>
        <p:nvSpPr>
          <p:cNvPr id="21" name="Footer Placeholder 20">
            <a:extLst>
              <a:ext uri="{FF2B5EF4-FFF2-40B4-BE49-F238E27FC236}">
                <a16:creationId xmlns:a16="http://schemas.microsoft.com/office/drawing/2014/main" id="{9F8F8417-796E-7B12-425B-979865EC99E4}"/>
              </a:ext>
            </a:extLst>
          </p:cNvPr>
          <p:cNvSpPr>
            <a:spLocks noGrp="1"/>
          </p:cNvSpPr>
          <p:nvPr>
            <p:ph type="ftr" sz="quarter" idx="15"/>
          </p:nvPr>
        </p:nvSpPr>
        <p:spPr/>
        <p:txBody>
          <a:bodyPr/>
          <a:lstStyle/>
          <a:p>
            <a:r>
              <a:rPr lang="en-US"/>
              <a:t>Creating a scalable conversational UX</a:t>
            </a:r>
          </a:p>
        </p:txBody>
      </p:sp>
      <p:sp>
        <p:nvSpPr>
          <p:cNvPr id="22" name="Slide Number Placeholder 21">
            <a:extLst>
              <a:ext uri="{FF2B5EF4-FFF2-40B4-BE49-F238E27FC236}">
                <a16:creationId xmlns:a16="http://schemas.microsoft.com/office/drawing/2014/main" id="{151AE55D-1F6E-119D-8C74-D84C645F1FED}"/>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284762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68">
          <p15:clr>
            <a:srgbClr val="9FCC3B"/>
          </p15:clr>
        </p15:guide>
        <p15:guide id="2" orient="horz" pos="1080">
          <p15:clr>
            <a:srgbClr val="9FCC3B"/>
          </p15:clr>
        </p15:guide>
        <p15:guide id="3" orient="horz" pos="1260">
          <p15:clr>
            <a:srgbClr val="5ACBF0"/>
          </p15:clr>
        </p15:guide>
        <p15:guide id="4" orient="horz" pos="3888">
          <p15:clr>
            <a:srgbClr val="5ACBF0"/>
          </p15:clr>
        </p15:guide>
        <p15:guide id="5" pos="7080">
          <p15:clr>
            <a:srgbClr val="5ACBF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Caption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5441F-36A5-717B-0919-0FC544144CA4}"/>
              </a:ext>
            </a:extLst>
          </p:cNvPr>
          <p:cNvSpPr/>
          <p:nvPr userDrawn="1"/>
        </p:nvSpPr>
        <p:spPr>
          <a:xfrm>
            <a:off x="2726575" y="0"/>
            <a:ext cx="946542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6810C5D6-BE0E-81CA-D041-F375BC16290F}"/>
              </a:ext>
            </a:extLst>
          </p:cNvPr>
          <p:cNvSpPr>
            <a:spLocks noGrp="1"/>
          </p:cNvSpPr>
          <p:nvPr>
            <p:ph type="title"/>
          </p:nvPr>
        </p:nvSpPr>
        <p:spPr>
          <a:xfrm>
            <a:off x="191192" y="1117354"/>
            <a:ext cx="2310939" cy="664797"/>
          </a:xfrm>
        </p:spPr>
        <p:txBody>
          <a:bodyPr wrap="square" anchor="b">
            <a:spAutoFit/>
          </a:bodyPr>
          <a:lstStyle>
            <a:lvl1pPr>
              <a:defRPr sz="2400"/>
            </a:lvl1pPr>
          </a:lstStyle>
          <a:p>
            <a:r>
              <a:rPr lang="en-US"/>
              <a:t>Click to edit Master title style</a:t>
            </a:r>
          </a:p>
        </p:txBody>
      </p:sp>
      <p:sp>
        <p:nvSpPr>
          <p:cNvPr id="9" name="Text Placeholder 3">
            <a:extLst>
              <a:ext uri="{FF2B5EF4-FFF2-40B4-BE49-F238E27FC236}">
                <a16:creationId xmlns:a16="http://schemas.microsoft.com/office/drawing/2014/main" id="{2C686E56-D7FD-ADB2-F8E0-67414A061562}"/>
              </a:ext>
            </a:extLst>
          </p:cNvPr>
          <p:cNvSpPr>
            <a:spLocks noGrp="1"/>
          </p:cNvSpPr>
          <p:nvPr>
            <p:ph type="body" sz="half" idx="2"/>
          </p:nvPr>
        </p:nvSpPr>
        <p:spPr>
          <a:xfrm>
            <a:off x="191192" y="1987893"/>
            <a:ext cx="2369129" cy="4171950"/>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Content Placeholder 2">
            <a:extLst>
              <a:ext uri="{FF2B5EF4-FFF2-40B4-BE49-F238E27FC236}">
                <a16:creationId xmlns:a16="http://schemas.microsoft.com/office/drawing/2014/main" id="{F7F7D32A-2256-96E0-3DE9-C3313E337E7A}"/>
              </a:ext>
            </a:extLst>
          </p:cNvPr>
          <p:cNvSpPr>
            <a:spLocks noGrp="1"/>
          </p:cNvSpPr>
          <p:nvPr>
            <p:ph idx="1"/>
          </p:nvPr>
        </p:nvSpPr>
        <p:spPr>
          <a:xfrm>
            <a:off x="2784765" y="1085850"/>
            <a:ext cx="8927868" cy="5073993"/>
          </a:xfrm>
        </p:spPr>
        <p:txBody>
          <a:bodyPr>
            <a:normAutofit/>
          </a:bodyPr>
          <a:lstStyle>
            <a:lvl1pPr>
              <a:defRPr sz="2000">
                <a:solidFill>
                  <a:schemeClr val="tx2"/>
                </a:solidFill>
              </a:defRPr>
            </a:lvl1pPr>
            <a:lvl2pPr>
              <a:lnSpc>
                <a:spcPct val="100000"/>
              </a:lnSpc>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Date Placeholder 27">
            <a:extLst>
              <a:ext uri="{FF2B5EF4-FFF2-40B4-BE49-F238E27FC236}">
                <a16:creationId xmlns:a16="http://schemas.microsoft.com/office/drawing/2014/main" id="{AC04BFB5-B21E-FB36-8F69-C8B5ECCFF32D}"/>
              </a:ext>
            </a:extLst>
          </p:cNvPr>
          <p:cNvSpPr>
            <a:spLocks noGrp="1"/>
          </p:cNvSpPr>
          <p:nvPr>
            <p:ph type="dt" sz="half" idx="10"/>
          </p:nvPr>
        </p:nvSpPr>
        <p:spPr/>
        <p:txBody>
          <a:bodyPr/>
          <a:lstStyle/>
          <a:p>
            <a:r>
              <a:rPr lang="en-US"/>
              <a:t>Microsoft confidential</a:t>
            </a:r>
          </a:p>
        </p:txBody>
      </p:sp>
      <p:sp>
        <p:nvSpPr>
          <p:cNvPr id="29" name="Footer Placeholder 28">
            <a:extLst>
              <a:ext uri="{FF2B5EF4-FFF2-40B4-BE49-F238E27FC236}">
                <a16:creationId xmlns:a16="http://schemas.microsoft.com/office/drawing/2014/main" id="{6364E18D-8700-21BD-F5EE-A702FB90A761}"/>
              </a:ext>
            </a:extLst>
          </p:cNvPr>
          <p:cNvSpPr>
            <a:spLocks noGrp="1"/>
          </p:cNvSpPr>
          <p:nvPr>
            <p:ph type="ftr" sz="quarter" idx="11"/>
          </p:nvPr>
        </p:nvSpPr>
        <p:spPr/>
        <p:txBody>
          <a:bodyPr/>
          <a:lstStyle/>
          <a:p>
            <a:r>
              <a:rPr lang="en-US"/>
              <a:t>Creating a scalable conversational UX</a:t>
            </a:r>
          </a:p>
        </p:txBody>
      </p:sp>
      <p:sp>
        <p:nvSpPr>
          <p:cNvPr id="30" name="Slide Number Placeholder 29">
            <a:extLst>
              <a:ext uri="{FF2B5EF4-FFF2-40B4-BE49-F238E27FC236}">
                <a16:creationId xmlns:a16="http://schemas.microsoft.com/office/drawing/2014/main" id="{83682194-0BAE-2337-E73E-B858952DB378}"/>
              </a:ext>
            </a:extLst>
          </p:cNvPr>
          <p:cNvSpPr>
            <a:spLocks noGrp="1"/>
          </p:cNvSpPr>
          <p:nvPr>
            <p:ph type="sldNum" sz="quarter" idx="12"/>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1280031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192">
          <p15:clr>
            <a:srgbClr val="5ACBF0"/>
          </p15:clr>
        </p15:guide>
        <p15:guide id="2" pos="2472">
          <p15:clr>
            <a:srgbClr val="5ACBF0"/>
          </p15:clr>
        </p15:guide>
        <p15:guide id="3" orient="horz" pos="468">
          <p15:clr>
            <a:srgbClr val="9FCC3B"/>
          </p15:clr>
        </p15:guide>
        <p15:guide id="4" orient="horz" pos="1080">
          <p15:clr>
            <a:srgbClr val="9FCC3B"/>
          </p15:clr>
        </p15:guide>
        <p15:guide id="5" orient="horz" pos="684">
          <p15:clr>
            <a:srgbClr val="5ACBF0"/>
          </p15:clr>
        </p15:guide>
        <p15:guide id="6" orient="horz" pos="3888">
          <p15:clr>
            <a:srgbClr val="5ACBF0"/>
          </p15:clr>
        </p15:guide>
        <p15:guide id="7" pos="7080">
          <p15:clr>
            <a:srgbClr val="5ACBF0"/>
          </p15:clr>
        </p15:guide>
        <p15:guide id="8" orient="horz" pos="1260">
          <p15:clr>
            <a:srgbClr val="5ACBF0"/>
          </p15:clr>
        </p15:guide>
        <p15:guide id="9" pos="2760">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9" name="Text Placeholder 14">
            <a:extLst>
              <a:ext uri="{FF2B5EF4-FFF2-40B4-BE49-F238E27FC236}">
                <a16:creationId xmlns:a16="http://schemas.microsoft.com/office/drawing/2014/main" id="{7E738742-55AE-F5FD-A161-CD60751CD026}"/>
              </a:ext>
            </a:extLst>
          </p:cNvPr>
          <p:cNvSpPr>
            <a:spLocks noGrp="1"/>
          </p:cNvSpPr>
          <p:nvPr>
            <p:ph type="body" sz="quarter" idx="13" hasCustomPrompt="1"/>
          </p:nvPr>
        </p:nvSpPr>
        <p:spPr>
          <a:xfrm>
            <a:off x="723900" y="542926"/>
            <a:ext cx="10515600" cy="257174"/>
          </a:xfrm>
        </p:spPr>
        <p:txBody>
          <a:bodyPr anchor="b">
            <a:noAutofit/>
          </a:bodyPr>
          <a:lstStyle>
            <a:lvl1pPr marL="0" indent="0">
              <a:buNone/>
              <a:defRPr sz="1800">
                <a:gradFill>
                  <a:gsLst>
                    <a:gs pos="0">
                      <a:schemeClr val="accent1">
                        <a:lumMod val="96000"/>
                      </a:schemeClr>
                    </a:gs>
                    <a:gs pos="99000">
                      <a:schemeClr val="accent2">
                        <a:lumMod val="60000"/>
                        <a:lumOff val="40000"/>
                      </a:schemeClr>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Sub header</a:t>
            </a:r>
          </a:p>
        </p:txBody>
      </p:sp>
      <p:sp>
        <p:nvSpPr>
          <p:cNvPr id="3" name="Text Placeholder 8">
            <a:extLst>
              <a:ext uri="{FF2B5EF4-FFF2-40B4-BE49-F238E27FC236}">
                <a16:creationId xmlns:a16="http://schemas.microsoft.com/office/drawing/2014/main" id="{E194B6BC-F57D-39EE-F228-5EEAC20F4513}"/>
              </a:ext>
            </a:extLst>
          </p:cNvPr>
          <p:cNvSpPr>
            <a:spLocks noGrp="1"/>
          </p:cNvSpPr>
          <p:nvPr>
            <p:ph type="body" sz="quarter" idx="15"/>
          </p:nvPr>
        </p:nvSpPr>
        <p:spPr>
          <a:xfrm>
            <a:off x="723900" y="742950"/>
            <a:ext cx="10515598"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4" name="Date Placeholder 13">
            <a:extLst>
              <a:ext uri="{FF2B5EF4-FFF2-40B4-BE49-F238E27FC236}">
                <a16:creationId xmlns:a16="http://schemas.microsoft.com/office/drawing/2014/main" id="{3174A77F-C0D1-8B49-6E03-45198C1F91AA}"/>
              </a:ext>
            </a:extLst>
          </p:cNvPr>
          <p:cNvSpPr>
            <a:spLocks noGrp="1"/>
          </p:cNvSpPr>
          <p:nvPr>
            <p:ph type="dt" sz="half" idx="16"/>
          </p:nvPr>
        </p:nvSpPr>
        <p:spPr/>
        <p:txBody>
          <a:bodyPr/>
          <a:lstStyle/>
          <a:p>
            <a:r>
              <a:rPr lang="en-US"/>
              <a:t>Microsoft confidential</a:t>
            </a:r>
          </a:p>
        </p:txBody>
      </p:sp>
      <p:sp>
        <p:nvSpPr>
          <p:cNvPr id="15" name="Footer Placeholder 14">
            <a:extLst>
              <a:ext uri="{FF2B5EF4-FFF2-40B4-BE49-F238E27FC236}">
                <a16:creationId xmlns:a16="http://schemas.microsoft.com/office/drawing/2014/main" id="{C2AD537F-3EA1-D89E-3AB6-381327B64022}"/>
              </a:ext>
            </a:extLst>
          </p:cNvPr>
          <p:cNvSpPr>
            <a:spLocks noGrp="1"/>
          </p:cNvSpPr>
          <p:nvPr>
            <p:ph type="ftr" sz="quarter" idx="17"/>
          </p:nvPr>
        </p:nvSpPr>
        <p:spPr/>
        <p:txBody>
          <a:bodyPr/>
          <a:lstStyle/>
          <a:p>
            <a:r>
              <a:rPr lang="en-US"/>
              <a:t>Creating a scalable conversational UX</a:t>
            </a:r>
          </a:p>
        </p:txBody>
      </p:sp>
      <p:sp>
        <p:nvSpPr>
          <p:cNvPr id="16" name="Slide Number Placeholder 15">
            <a:extLst>
              <a:ext uri="{FF2B5EF4-FFF2-40B4-BE49-F238E27FC236}">
                <a16:creationId xmlns:a16="http://schemas.microsoft.com/office/drawing/2014/main" id="{2F8B7D47-DBDE-7938-7BF3-99BBA52FC527}"/>
              </a:ext>
            </a:extLst>
          </p:cNvPr>
          <p:cNvSpPr>
            <a:spLocks noGrp="1"/>
          </p:cNvSpPr>
          <p:nvPr>
            <p:ph type="sldNum" sz="quarter" idx="18"/>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2131117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080">
          <p15:clr>
            <a:srgbClr val="5ACBF0"/>
          </p15:clr>
        </p15:guide>
        <p15:guide id="2" orient="horz" pos="1080">
          <p15:clr>
            <a:srgbClr val="9FCC3B"/>
          </p15:clr>
        </p15:guide>
        <p15:guide id="3" orient="horz" pos="468">
          <p15:clr>
            <a:srgbClr val="9FCC3B"/>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Section Divider">
    <p:bg>
      <p:bgPr>
        <a:solidFill>
          <a:schemeClr val="bg1"/>
        </a:solidFill>
        <a:effectLst/>
      </p:bgPr>
    </p:bg>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906ECE1D-8677-BBB5-4B8C-8B79C77928E7}"/>
              </a:ext>
            </a:extLst>
          </p:cNvPr>
          <p:cNvSpPr/>
          <p:nvPr userDrawn="1"/>
        </p:nvSpPr>
        <p:spPr>
          <a:xfrm>
            <a:off x="531361" y="4955412"/>
            <a:ext cx="1462540" cy="1390022"/>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pattFill prst="wdDnDiag">
            <a:fgClr>
              <a:schemeClr val="accent2">
                <a:lumMod val="20000"/>
                <a:lumOff val="80000"/>
              </a:schemeClr>
            </a:fgClr>
            <a:bgClr>
              <a:schemeClr val="bg1"/>
            </a:bgClr>
          </a:pattFill>
          <a:ln w="1440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B1BB3C6A-CD88-BA7F-FDD5-766DB2850DCF}"/>
              </a:ext>
            </a:extLst>
          </p:cNvPr>
          <p:cNvSpPr/>
          <p:nvPr userDrawn="1"/>
        </p:nvSpPr>
        <p:spPr>
          <a:xfrm flipV="1">
            <a:off x="1" y="2085662"/>
            <a:ext cx="12191998" cy="3282750"/>
          </a:xfrm>
          <a:custGeom>
            <a:avLst/>
            <a:gdLst>
              <a:gd name="connsiteX0" fmla="*/ 225390 w 12191998"/>
              <a:gd name="connsiteY0" fmla="*/ 3282750 h 3282750"/>
              <a:gd name="connsiteX1" fmla="*/ 9880096 w 12191998"/>
              <a:gd name="connsiteY1" fmla="*/ 3282750 h 3282750"/>
              <a:gd name="connsiteX2" fmla="*/ 10320199 w 12191998"/>
              <a:gd name="connsiteY2" fmla="*/ 3100060 h 3282750"/>
              <a:gd name="connsiteX3" fmla="*/ 12191998 w 12191998"/>
              <a:gd name="connsiteY3" fmla="*/ 1221634 h 3282750"/>
              <a:gd name="connsiteX4" fmla="*/ 12191998 w 12191998"/>
              <a:gd name="connsiteY4" fmla="*/ 1523 h 3282750"/>
              <a:gd name="connsiteX5" fmla="*/ 11409355 w 12191998"/>
              <a:gd name="connsiteY5" fmla="*/ 1523 h 3282750"/>
              <a:gd name="connsiteX6" fmla="*/ 11410872 w 12191998"/>
              <a:gd name="connsiteY6" fmla="*/ 0 h 3282750"/>
              <a:gd name="connsiteX7" fmla="*/ 9138442 w 12191998"/>
              <a:gd name="connsiteY7" fmla="*/ 0 h 3282750"/>
              <a:gd name="connsiteX8" fmla="*/ 6866012 w 12191998"/>
              <a:gd name="connsiteY8" fmla="*/ 0 h 3282750"/>
              <a:gd name="connsiteX9" fmla="*/ 5045748 w 12191998"/>
              <a:gd name="connsiteY9" fmla="*/ 0 h 3282750"/>
              <a:gd name="connsiteX10" fmla="*/ 4593580 w 12191998"/>
              <a:gd name="connsiteY10" fmla="*/ 0 h 3282750"/>
              <a:gd name="connsiteX11" fmla="*/ 2773318 w 12191998"/>
              <a:gd name="connsiteY11" fmla="*/ 0 h 3282750"/>
              <a:gd name="connsiteX12" fmla="*/ 500887 w 12191998"/>
              <a:gd name="connsiteY12" fmla="*/ 0 h 3282750"/>
              <a:gd name="connsiteX13" fmla="*/ 0 w 12191998"/>
              <a:gd name="connsiteY13" fmla="*/ 0 h 3282750"/>
              <a:gd name="connsiteX14" fmla="*/ 0 w 12191998"/>
              <a:gd name="connsiteY14" fmla="*/ 3282749 h 3282750"/>
              <a:gd name="connsiteX15" fmla="*/ 225390 w 12191998"/>
              <a:gd name="connsiteY15" fmla="*/ 3282749 h 328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1998" h="3282750">
                <a:moveTo>
                  <a:pt x="225390" y="3282750"/>
                </a:moveTo>
                <a:lnTo>
                  <a:pt x="9880096" y="3282750"/>
                </a:lnTo>
                <a:cubicBezTo>
                  <a:pt x="10045266" y="3282750"/>
                  <a:pt x="10203546" y="3217012"/>
                  <a:pt x="10320199" y="3100060"/>
                </a:cubicBezTo>
                <a:lnTo>
                  <a:pt x="12191998" y="1221634"/>
                </a:lnTo>
                <a:lnTo>
                  <a:pt x="12191998" y="1523"/>
                </a:lnTo>
                <a:lnTo>
                  <a:pt x="11409355" y="1523"/>
                </a:lnTo>
                <a:lnTo>
                  <a:pt x="11410872" y="0"/>
                </a:lnTo>
                <a:lnTo>
                  <a:pt x="9138442" y="0"/>
                </a:lnTo>
                <a:lnTo>
                  <a:pt x="6866012" y="0"/>
                </a:lnTo>
                <a:lnTo>
                  <a:pt x="5045748" y="0"/>
                </a:lnTo>
                <a:lnTo>
                  <a:pt x="4593580" y="0"/>
                </a:lnTo>
                <a:lnTo>
                  <a:pt x="2773318" y="0"/>
                </a:lnTo>
                <a:lnTo>
                  <a:pt x="500887" y="0"/>
                </a:lnTo>
                <a:lnTo>
                  <a:pt x="0" y="0"/>
                </a:lnTo>
                <a:lnTo>
                  <a:pt x="0" y="3282749"/>
                </a:lnTo>
                <a:lnTo>
                  <a:pt x="225390" y="3282749"/>
                </a:lnTo>
                <a:close/>
              </a:path>
            </a:pathLst>
          </a:custGeom>
          <a:solidFill>
            <a:schemeClr val="bg1">
              <a:lumMod val="9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Freeform: Shape 3">
            <a:extLst>
              <a:ext uri="{FF2B5EF4-FFF2-40B4-BE49-F238E27FC236}">
                <a16:creationId xmlns:a16="http://schemas.microsoft.com/office/drawing/2014/main" id="{DF69AE36-ABC0-A0B5-13F2-73AFBA4E6484}"/>
              </a:ext>
            </a:extLst>
          </p:cNvPr>
          <p:cNvSpPr/>
          <p:nvPr userDrawn="1"/>
        </p:nvSpPr>
        <p:spPr>
          <a:xfrm flipV="1">
            <a:off x="7329714" y="0"/>
            <a:ext cx="4862286" cy="3709134"/>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solidFill>
            <a:schemeClr val="bg2">
              <a:lumMod val="20000"/>
              <a:lumOff val="80000"/>
              <a:alpha val="30000"/>
            </a:schemeClr>
          </a:solidFill>
          <a:ln w="1440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CD0F9DFA-B0C9-1937-80E5-EA456BAF951E}"/>
              </a:ext>
            </a:extLst>
          </p:cNvPr>
          <p:cNvGrpSpPr/>
          <p:nvPr userDrawn="1"/>
        </p:nvGrpSpPr>
        <p:grpSpPr>
          <a:xfrm>
            <a:off x="10348517" y="5559865"/>
            <a:ext cx="1843479" cy="1298140"/>
            <a:chOff x="10348517" y="5559865"/>
            <a:chExt cx="1843479" cy="1298140"/>
          </a:xfrm>
        </p:grpSpPr>
        <p:grpSp>
          <p:nvGrpSpPr>
            <p:cNvPr id="10" name="Graphic 8">
              <a:extLst>
                <a:ext uri="{FF2B5EF4-FFF2-40B4-BE49-F238E27FC236}">
                  <a16:creationId xmlns:a16="http://schemas.microsoft.com/office/drawing/2014/main" id="{18E258A2-A83D-6978-F256-633D89BA78CE}"/>
                </a:ext>
              </a:extLst>
            </p:cNvPr>
            <p:cNvGrpSpPr/>
            <p:nvPr/>
          </p:nvGrpSpPr>
          <p:grpSpPr>
            <a:xfrm flipH="1">
              <a:off x="10348517" y="5687417"/>
              <a:ext cx="1563963" cy="1170588"/>
              <a:chOff x="5302292" y="8602600"/>
              <a:chExt cx="1381243" cy="1033826"/>
            </a:xfrm>
          </p:grpSpPr>
          <p:sp>
            <p:nvSpPr>
              <p:cNvPr id="16" name="Freeform: Shape 15">
                <a:extLst>
                  <a:ext uri="{FF2B5EF4-FFF2-40B4-BE49-F238E27FC236}">
                    <a16:creationId xmlns:a16="http://schemas.microsoft.com/office/drawing/2014/main" id="{8A533A25-F914-A9A5-D84A-ABC9EEC08341}"/>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2ECA051C-090C-899C-CBE2-FAE5D15C197C}"/>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7">
                <a:extLst>
                  <a:ext uri="{FF2B5EF4-FFF2-40B4-BE49-F238E27FC236}">
                    <a16:creationId xmlns:a16="http://schemas.microsoft.com/office/drawing/2014/main" id="{C8EE1125-D59B-5748-163B-4E0B86A09A5C}"/>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77F66EB3-F27A-3DA9-9DAD-88A6C0178165}"/>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1" name="Graphic 8">
              <a:extLst>
                <a:ext uri="{FF2B5EF4-FFF2-40B4-BE49-F238E27FC236}">
                  <a16:creationId xmlns:a16="http://schemas.microsoft.com/office/drawing/2014/main" id="{D2F46483-8FB7-2F57-3F95-FF57C18153ED}"/>
                </a:ext>
              </a:extLst>
            </p:cNvPr>
            <p:cNvGrpSpPr/>
            <p:nvPr/>
          </p:nvGrpSpPr>
          <p:grpSpPr>
            <a:xfrm flipH="1">
              <a:off x="11280562" y="5559865"/>
              <a:ext cx="911434" cy="1298132"/>
              <a:chOff x="5055426" y="8489952"/>
              <a:chExt cx="804949" cy="1146469"/>
            </a:xfrm>
          </p:grpSpPr>
          <p:sp>
            <p:nvSpPr>
              <p:cNvPr id="12" name="Freeform: Shape 11">
                <a:extLst>
                  <a:ext uri="{FF2B5EF4-FFF2-40B4-BE49-F238E27FC236}">
                    <a16:creationId xmlns:a16="http://schemas.microsoft.com/office/drawing/2014/main" id="{2B7E7AA8-1F3D-2007-E572-37DAA0AE6FCC}"/>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2">
                <a:extLst>
                  <a:ext uri="{FF2B5EF4-FFF2-40B4-BE49-F238E27FC236}">
                    <a16:creationId xmlns:a16="http://schemas.microsoft.com/office/drawing/2014/main" id="{780F600B-49DE-1101-D909-296849FE7D45}"/>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3">
                <a:extLst>
                  <a:ext uri="{FF2B5EF4-FFF2-40B4-BE49-F238E27FC236}">
                    <a16:creationId xmlns:a16="http://schemas.microsoft.com/office/drawing/2014/main" id="{29E6E00F-F05F-6D76-DA36-61817B43FCB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4">
                <a:extLst>
                  <a:ext uri="{FF2B5EF4-FFF2-40B4-BE49-F238E27FC236}">
                    <a16:creationId xmlns:a16="http://schemas.microsoft.com/office/drawing/2014/main" id="{9BBB7E2B-5BA6-CD57-275B-046906683F48}"/>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bg1">
                    <a:lumMod val="8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pic>
        <p:nvPicPr>
          <p:cNvPr id="20" name="Graphic 19">
            <a:extLst>
              <a:ext uri="{FF2B5EF4-FFF2-40B4-BE49-F238E27FC236}">
                <a16:creationId xmlns:a16="http://schemas.microsoft.com/office/drawing/2014/main" id="{91F8438C-7CCE-EA71-2D22-E0363782C13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19161" y="2357437"/>
            <a:ext cx="5866264" cy="423863"/>
          </a:xfrm>
          <a:prstGeom prst="rect">
            <a:avLst/>
          </a:prstGeom>
        </p:spPr>
      </p:pic>
      <p:sp>
        <p:nvSpPr>
          <p:cNvPr id="9" name="Title 1"/>
          <p:cNvSpPr>
            <a:spLocks noGrp="1"/>
          </p:cNvSpPr>
          <p:nvPr>
            <p:ph type="title" hasCustomPrompt="1"/>
          </p:nvPr>
        </p:nvSpPr>
        <p:spPr>
          <a:xfrm>
            <a:off x="604894" y="2896041"/>
            <a:ext cx="8374006" cy="1661993"/>
          </a:xfrm>
          <a:noFill/>
        </p:spPr>
        <p:txBody>
          <a:bodyPr wrap="square" lIns="0" tIns="0" rIns="0" bIns="0" anchor="ctr" anchorCtr="0">
            <a:spAutoFit/>
          </a:bodyPr>
          <a:lstStyle>
            <a:lvl1pPr marL="0" algn="l" defTabSz="932742" rtl="0" eaLnBrk="1" latinLnBrk="0" hangingPunct="1">
              <a:lnSpc>
                <a:spcPct val="100000"/>
              </a:lnSpc>
              <a:spcBef>
                <a:spcPct val="0"/>
              </a:spcBef>
              <a:buNone/>
              <a:defRPr lang="en-US" sz="5400" b="0" kern="1200" cap="none" spc="-50" baseline="0" dirty="0">
                <a:ln w="3175">
                  <a:noFill/>
                </a:ln>
                <a:solidFill>
                  <a:srgbClr val="0B556A"/>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Tree>
    <p:extLst>
      <p:ext uri="{BB962C8B-B14F-4D97-AF65-F5344CB8AC3E}">
        <p14:creationId xmlns:p14="http://schemas.microsoft.com/office/powerpoint/2010/main" val="37808007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4_MCS TDM Intro">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23421072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2_MCS BDM Intro">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DCD056A-10C4-2885-BB1F-734FC10D464C}"/>
              </a:ext>
            </a:extLst>
          </p:cNvPr>
          <p:cNvSpPr/>
          <p:nvPr/>
        </p:nvSpPr>
        <p:spPr>
          <a:xfrm>
            <a:off x="7919518" y="1729547"/>
            <a:ext cx="5156975" cy="5134490"/>
          </a:xfrm>
          <a:custGeom>
            <a:avLst/>
            <a:gdLst>
              <a:gd name="connsiteX0" fmla="*/ 5156975 w 5156975"/>
              <a:gd name="connsiteY0" fmla="*/ 785571 h 5134490"/>
              <a:gd name="connsiteX1" fmla="*/ 5156975 w 5156975"/>
              <a:gd name="connsiteY1" fmla="*/ 5134491 h 5134490"/>
              <a:gd name="connsiteX2" fmla="*/ 763069 w 5156975"/>
              <a:gd name="connsiteY2" fmla="*/ 5134491 h 5134490"/>
              <a:gd name="connsiteX3" fmla="*/ 160654 w 5156975"/>
              <a:gd name="connsiteY3" fmla="*/ 4532074 h 5134490"/>
              <a:gd name="connsiteX4" fmla="*/ 160654 w 5156975"/>
              <a:gd name="connsiteY4" fmla="*/ 3756253 h 5134490"/>
              <a:gd name="connsiteX5" fmla="*/ 853071 w 5156975"/>
              <a:gd name="connsiteY5" fmla="*/ 3063984 h 5134490"/>
              <a:gd name="connsiteX6" fmla="*/ 3434334 w 5156975"/>
              <a:gd name="connsiteY6" fmla="*/ 482563 h 5134490"/>
              <a:gd name="connsiteX7" fmla="*/ 3756241 w 5156975"/>
              <a:gd name="connsiteY7" fmla="*/ 160654 h 5134490"/>
              <a:gd name="connsiteX8" fmla="*/ 4532061 w 5156975"/>
              <a:gd name="connsiteY8" fmla="*/ 160654 h 5134490"/>
              <a:gd name="connsiteX9" fmla="*/ 5156975 w 5156975"/>
              <a:gd name="connsiteY9" fmla="*/ 785571 h 513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6975" h="5134490">
                <a:moveTo>
                  <a:pt x="5156975" y="785571"/>
                </a:moveTo>
                <a:lnTo>
                  <a:pt x="5156975" y="5134491"/>
                </a:lnTo>
                <a:lnTo>
                  <a:pt x="763069" y="5134491"/>
                </a:lnTo>
                <a:lnTo>
                  <a:pt x="160654" y="4532074"/>
                </a:lnTo>
                <a:cubicBezTo>
                  <a:pt x="-53551" y="4317868"/>
                  <a:pt x="-53551" y="3970609"/>
                  <a:pt x="160654" y="3756253"/>
                </a:cubicBezTo>
                <a:lnTo>
                  <a:pt x="853071" y="3063984"/>
                </a:lnTo>
                <a:lnTo>
                  <a:pt x="3434334" y="482563"/>
                </a:lnTo>
                <a:lnTo>
                  <a:pt x="3756241" y="160654"/>
                </a:lnTo>
                <a:cubicBezTo>
                  <a:pt x="3970447" y="-53551"/>
                  <a:pt x="4317855" y="-53551"/>
                  <a:pt x="4532061" y="160654"/>
                </a:cubicBezTo>
                <a:lnTo>
                  <a:pt x="5156975" y="785571"/>
                </a:ln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2" name="Freeform: Shape 21">
            <a:extLst>
              <a:ext uri="{FF2B5EF4-FFF2-40B4-BE49-F238E27FC236}">
                <a16:creationId xmlns:a16="http://schemas.microsoft.com/office/drawing/2014/main" id="{B4ECF24F-0F5D-BC6B-5106-48717805B5CB}"/>
              </a:ext>
            </a:extLst>
          </p:cNvPr>
          <p:cNvSpPr/>
          <p:nvPr/>
        </p:nvSpPr>
        <p:spPr>
          <a:xfrm>
            <a:off x="9141748" y="0"/>
            <a:ext cx="3934745" cy="2430216"/>
          </a:xfrm>
          <a:custGeom>
            <a:avLst/>
            <a:gdLst>
              <a:gd name="connsiteX0" fmla="*/ 3934746 w 3934745"/>
              <a:gd name="connsiteY0" fmla="*/ 0 h 2430216"/>
              <a:gd name="connsiteX1" fmla="*/ 3934746 w 3934745"/>
              <a:gd name="connsiteY1" fmla="*/ 1380188 h 2430216"/>
              <a:gd name="connsiteX2" fmla="*/ 3367282 w 3934745"/>
              <a:gd name="connsiteY2" fmla="*/ 1947653 h 2430216"/>
              <a:gd name="connsiteX3" fmla="*/ 3045375 w 3934745"/>
              <a:gd name="connsiteY3" fmla="*/ 2269562 h 2430216"/>
              <a:gd name="connsiteX4" fmla="*/ 2269555 w 3934745"/>
              <a:gd name="connsiteY4" fmla="*/ 2269562 h 2430216"/>
              <a:gd name="connsiteX5" fmla="*/ 0 w 3934745"/>
              <a:gd name="connsiteY5" fmla="*/ 0 h 2430216"/>
              <a:gd name="connsiteX6" fmla="*/ 3934746 w 3934745"/>
              <a:gd name="connsiteY6" fmla="*/ 0 h 2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4745" h="2430216">
                <a:moveTo>
                  <a:pt x="3934746" y="0"/>
                </a:moveTo>
                <a:lnTo>
                  <a:pt x="3934746" y="1380188"/>
                </a:lnTo>
                <a:lnTo>
                  <a:pt x="3367282" y="1947653"/>
                </a:lnTo>
                <a:lnTo>
                  <a:pt x="3045375" y="2269562"/>
                </a:lnTo>
                <a:cubicBezTo>
                  <a:pt x="2831169" y="2483768"/>
                  <a:pt x="2483761" y="2483768"/>
                  <a:pt x="2269555" y="2269562"/>
                </a:cubicBezTo>
                <a:lnTo>
                  <a:pt x="0" y="0"/>
                </a:lnTo>
                <a:lnTo>
                  <a:pt x="3934746" y="0"/>
                </a:lnTo>
                <a:close/>
              </a:path>
            </a:pathLst>
          </a:custGeom>
          <a:gradFill flip="none" rotWithShape="1">
            <a:gsLst>
              <a:gs pos="0">
                <a:schemeClr val="bg2">
                  <a:lumMod val="60000"/>
                  <a:lumOff val="40000"/>
                </a:schemeClr>
              </a:gs>
              <a:gs pos="73000">
                <a:schemeClr val="bg2">
                  <a:lumMod val="75000"/>
                </a:schemeClr>
              </a:gs>
            </a:gsLst>
            <a:lin ang="7200000" scaled="0"/>
            <a:tileRect/>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9" name="Freeform: Shape 18">
            <a:extLst>
              <a:ext uri="{FF2B5EF4-FFF2-40B4-BE49-F238E27FC236}">
                <a16:creationId xmlns:a16="http://schemas.microsoft.com/office/drawing/2014/main" id="{B47F08FA-B8F4-7F32-9F9A-80F689D50F87}"/>
              </a:ext>
            </a:extLst>
          </p:cNvPr>
          <p:cNvSpPr/>
          <p:nvPr/>
        </p:nvSpPr>
        <p:spPr>
          <a:xfrm>
            <a:off x="5184576" y="0"/>
            <a:ext cx="2360607" cy="1442814"/>
          </a:xfrm>
          <a:custGeom>
            <a:avLst/>
            <a:gdLst>
              <a:gd name="connsiteX0" fmla="*/ 2254180 w 2360607"/>
              <a:gd name="connsiteY0" fmla="*/ 519614 h 1442814"/>
              <a:gd name="connsiteX1" fmla="*/ 1437410 w 2360607"/>
              <a:gd name="connsiteY1" fmla="*/ 1336387 h 1442814"/>
              <a:gd name="connsiteX2" fmla="*/ 923198 w 2360607"/>
              <a:gd name="connsiteY2" fmla="*/ 1336387 h 1442814"/>
              <a:gd name="connsiteX3" fmla="*/ 106428 w 2360607"/>
              <a:gd name="connsiteY3" fmla="*/ 519614 h 1442814"/>
              <a:gd name="connsiteX4" fmla="*/ 106428 w 2360607"/>
              <a:gd name="connsiteY4" fmla="*/ 5550 h 1442814"/>
              <a:gd name="connsiteX5" fmla="*/ 111978 w 2360607"/>
              <a:gd name="connsiteY5" fmla="*/ 0 h 1442814"/>
              <a:gd name="connsiteX6" fmla="*/ 2248630 w 2360607"/>
              <a:gd name="connsiteY6" fmla="*/ 0 h 1442814"/>
              <a:gd name="connsiteX7" fmla="*/ 2254180 w 2360607"/>
              <a:gd name="connsiteY7" fmla="*/ 5550 h 1442814"/>
              <a:gd name="connsiteX8" fmla="*/ 2254180 w 2360607"/>
              <a:gd name="connsiteY8" fmla="*/ 519614 h 144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607" h="1442814">
                <a:moveTo>
                  <a:pt x="2254180" y="519614"/>
                </a:moveTo>
                <a:lnTo>
                  <a:pt x="1437410" y="1336387"/>
                </a:lnTo>
                <a:cubicBezTo>
                  <a:pt x="1295357" y="1478291"/>
                  <a:pt x="1065251" y="1478291"/>
                  <a:pt x="923198" y="1336387"/>
                </a:cubicBezTo>
                <a:lnTo>
                  <a:pt x="106428" y="519614"/>
                </a:lnTo>
                <a:cubicBezTo>
                  <a:pt x="-35476" y="377560"/>
                  <a:pt x="-35476" y="147454"/>
                  <a:pt x="106428" y="5550"/>
                </a:cubicBezTo>
                <a:lnTo>
                  <a:pt x="111978" y="0"/>
                </a:lnTo>
                <a:lnTo>
                  <a:pt x="2248630" y="0"/>
                </a:lnTo>
                <a:lnTo>
                  <a:pt x="2254180" y="5550"/>
                </a:lnTo>
                <a:cubicBezTo>
                  <a:pt x="2396083" y="147454"/>
                  <a:pt x="2396083" y="377560"/>
                  <a:pt x="2254180" y="519614"/>
                </a:cubicBez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F66CDED-93F7-4B57-BDB9-33C706A83F5E}"/>
              </a:ext>
            </a:extLst>
          </p:cNvPr>
          <p:cNvSpPr/>
          <p:nvPr/>
        </p:nvSpPr>
        <p:spPr>
          <a:xfrm rot="2700000">
            <a:off x="6791395" y="1394362"/>
            <a:ext cx="2688966" cy="2688974"/>
          </a:xfrm>
          <a:custGeom>
            <a:avLst/>
            <a:gdLst>
              <a:gd name="connsiteX0" fmla="*/ 2214955 w 2688966"/>
              <a:gd name="connsiteY0" fmla="*/ 0 h 2688974"/>
              <a:gd name="connsiteX1" fmla="*/ 2688966 w 2688966"/>
              <a:gd name="connsiteY1" fmla="*/ 474013 h 2688974"/>
              <a:gd name="connsiteX2" fmla="*/ 2688966 w 2688966"/>
              <a:gd name="connsiteY2" fmla="*/ 2214961 h 2688974"/>
              <a:gd name="connsiteX3" fmla="*/ 2214955 w 2688966"/>
              <a:gd name="connsiteY3" fmla="*/ 2688975 h 2688974"/>
              <a:gd name="connsiteX4" fmla="*/ 474012 w 2688966"/>
              <a:gd name="connsiteY4" fmla="*/ 2688975 h 2688974"/>
              <a:gd name="connsiteX5" fmla="*/ 0 w 2688966"/>
              <a:gd name="connsiteY5" fmla="*/ 2214961 h 2688974"/>
              <a:gd name="connsiteX6" fmla="*/ 0 w 2688966"/>
              <a:gd name="connsiteY6" fmla="*/ 474013 h 2688974"/>
              <a:gd name="connsiteX7" fmla="*/ 474012 w 2688966"/>
              <a:gd name="connsiteY7" fmla="*/ 0 h 268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8966" h="2688974">
                <a:moveTo>
                  <a:pt x="2214955" y="0"/>
                </a:moveTo>
                <a:cubicBezTo>
                  <a:pt x="2476744" y="0"/>
                  <a:pt x="2688966" y="212223"/>
                  <a:pt x="2688966" y="474013"/>
                </a:cubicBezTo>
                <a:lnTo>
                  <a:pt x="2688966" y="2214961"/>
                </a:lnTo>
                <a:cubicBezTo>
                  <a:pt x="2688966" y="2476752"/>
                  <a:pt x="2476744" y="2688975"/>
                  <a:pt x="2214955" y="2688975"/>
                </a:cubicBezTo>
                <a:lnTo>
                  <a:pt x="474012" y="2688975"/>
                </a:lnTo>
                <a:cubicBezTo>
                  <a:pt x="212222" y="2688975"/>
                  <a:pt x="0" y="2476752"/>
                  <a:pt x="0" y="2214961"/>
                </a:cubicBezTo>
                <a:lnTo>
                  <a:pt x="0" y="474013"/>
                </a:lnTo>
                <a:cubicBezTo>
                  <a:pt x="0" y="212223"/>
                  <a:pt x="212222" y="0"/>
                  <a:pt x="474012" y="0"/>
                </a:cubicBez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1" name="Freeform: Shape 20">
            <a:extLst>
              <a:ext uri="{FF2B5EF4-FFF2-40B4-BE49-F238E27FC236}">
                <a16:creationId xmlns:a16="http://schemas.microsoft.com/office/drawing/2014/main" id="{02DAD2B2-A66F-F289-5712-5C7EEAFC9C70}"/>
              </a:ext>
            </a:extLst>
          </p:cNvPr>
          <p:cNvSpPr/>
          <p:nvPr/>
        </p:nvSpPr>
        <p:spPr>
          <a:xfrm>
            <a:off x="7558759" y="0"/>
            <a:ext cx="5517734" cy="6864037"/>
          </a:xfrm>
          <a:custGeom>
            <a:avLst/>
            <a:gdLst>
              <a:gd name="connsiteX0" fmla="*/ 5517734 w 5517734"/>
              <a:gd name="connsiteY0" fmla="*/ 774771 h 6864037"/>
              <a:gd name="connsiteX1" fmla="*/ 5517734 w 5517734"/>
              <a:gd name="connsiteY1" fmla="*/ 5930262 h 6864037"/>
              <a:gd name="connsiteX2" fmla="*/ 4583962 w 5517734"/>
              <a:gd name="connsiteY2" fmla="*/ 6864038 h 6864037"/>
              <a:gd name="connsiteX3" fmla="*/ 3284330 w 5517734"/>
              <a:gd name="connsiteY3" fmla="*/ 6864038 h 6864037"/>
              <a:gd name="connsiteX4" fmla="*/ 160654 w 5517734"/>
              <a:gd name="connsiteY4" fmla="*/ 3740353 h 6864037"/>
              <a:gd name="connsiteX5" fmla="*/ 160654 w 5517734"/>
              <a:gd name="connsiteY5" fmla="*/ 2964681 h 6864037"/>
              <a:gd name="connsiteX6" fmla="*/ 1348233 w 5517734"/>
              <a:gd name="connsiteY6" fmla="*/ 1777249 h 6864037"/>
              <a:gd name="connsiteX7" fmla="*/ 2354157 w 5517734"/>
              <a:gd name="connsiteY7" fmla="*/ 771171 h 6864037"/>
              <a:gd name="connsiteX8" fmla="*/ 3125326 w 5517734"/>
              <a:gd name="connsiteY8" fmla="*/ 0 h 6864037"/>
              <a:gd name="connsiteX9" fmla="*/ 4742965 w 5517734"/>
              <a:gd name="connsiteY9" fmla="*/ 0 h 6864037"/>
              <a:gd name="connsiteX10" fmla="*/ 5517734 w 5517734"/>
              <a:gd name="connsiteY10" fmla="*/ 774771 h 6864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17734" h="6864037">
                <a:moveTo>
                  <a:pt x="5517734" y="774771"/>
                </a:moveTo>
                <a:lnTo>
                  <a:pt x="5517734" y="5930262"/>
                </a:lnTo>
                <a:lnTo>
                  <a:pt x="4583962" y="6864038"/>
                </a:lnTo>
                <a:lnTo>
                  <a:pt x="3284330" y="6864038"/>
                </a:lnTo>
                <a:lnTo>
                  <a:pt x="160654" y="3740353"/>
                </a:lnTo>
                <a:cubicBezTo>
                  <a:pt x="-53551" y="3526147"/>
                  <a:pt x="-53551" y="3178887"/>
                  <a:pt x="160654" y="2964681"/>
                </a:cubicBezTo>
                <a:lnTo>
                  <a:pt x="1348233" y="1777249"/>
                </a:lnTo>
                <a:lnTo>
                  <a:pt x="2354157" y="771171"/>
                </a:lnTo>
                <a:lnTo>
                  <a:pt x="3125326" y="0"/>
                </a:lnTo>
                <a:lnTo>
                  <a:pt x="4742965" y="0"/>
                </a:lnTo>
                <a:lnTo>
                  <a:pt x="5517734" y="774771"/>
                </a:lnTo>
                <a:close/>
              </a:path>
            </a:pathLst>
          </a:custGeom>
          <a:solidFill>
            <a:schemeClr val="bg2">
              <a:lumMod val="75000"/>
              <a:alpha val="77000"/>
            </a:schemeClr>
          </a:solidFill>
          <a:ln w="13581" cap="flat">
            <a:noFill/>
            <a:prstDash val="solid"/>
            <a:miter/>
          </a:ln>
        </p:spPr>
        <p:txBody>
          <a:bodyPr rtlCol="0" anchor="ctr"/>
          <a:lstStyle/>
          <a:p>
            <a:endParaRPr lang="en-US"/>
          </a:p>
        </p:txBody>
      </p:sp>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8" name="Freeform: Shape 17">
            <a:extLst>
              <a:ext uri="{FF2B5EF4-FFF2-40B4-BE49-F238E27FC236}">
                <a16:creationId xmlns:a16="http://schemas.microsoft.com/office/drawing/2014/main" id="{95FDDF92-0B77-728A-5C5C-41FBCAA3333B}"/>
              </a:ext>
            </a:extLst>
          </p:cNvPr>
          <p:cNvSpPr/>
          <p:nvPr/>
        </p:nvSpPr>
        <p:spPr>
          <a:xfrm>
            <a:off x="6284703" y="0"/>
            <a:ext cx="2859782" cy="2035743"/>
          </a:xfrm>
          <a:custGeom>
            <a:avLst/>
            <a:gdLst>
              <a:gd name="connsiteX0" fmla="*/ 2753242 w 2859782"/>
              <a:gd name="connsiteY0" fmla="*/ 862824 h 2035743"/>
              <a:gd name="connsiteX1" fmla="*/ 2230629 w 2859782"/>
              <a:gd name="connsiteY1" fmla="*/ 1385588 h 2035743"/>
              <a:gd name="connsiteX2" fmla="*/ 1686866 w 2859782"/>
              <a:gd name="connsiteY2" fmla="*/ 1929203 h 2035743"/>
              <a:gd name="connsiteX3" fmla="*/ 1172804 w 2859782"/>
              <a:gd name="connsiteY3" fmla="*/ 1929203 h 2035743"/>
              <a:gd name="connsiteX4" fmla="*/ 881947 w 2859782"/>
              <a:gd name="connsiteY4" fmla="*/ 1638345 h 2035743"/>
              <a:gd name="connsiteX5" fmla="*/ 458636 w 2859782"/>
              <a:gd name="connsiteY5" fmla="*/ 1215033 h 2035743"/>
              <a:gd name="connsiteX6" fmla="*/ 106428 w 2859782"/>
              <a:gd name="connsiteY6" fmla="*/ 862824 h 2035743"/>
              <a:gd name="connsiteX7" fmla="*/ 106428 w 2859782"/>
              <a:gd name="connsiteY7" fmla="*/ 348760 h 2035743"/>
              <a:gd name="connsiteX8" fmla="*/ 455186 w 2859782"/>
              <a:gd name="connsiteY8" fmla="*/ 0 h 2035743"/>
              <a:gd name="connsiteX9" fmla="*/ 2404484 w 2859782"/>
              <a:gd name="connsiteY9" fmla="*/ 0 h 2035743"/>
              <a:gd name="connsiteX10" fmla="*/ 2753242 w 2859782"/>
              <a:gd name="connsiteY10" fmla="*/ 348760 h 2035743"/>
              <a:gd name="connsiteX11" fmla="*/ 2753242 w 2859782"/>
              <a:gd name="connsiteY11" fmla="*/ 862824 h 2035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9782" h="2035743">
                <a:moveTo>
                  <a:pt x="2753242" y="862824"/>
                </a:moveTo>
                <a:lnTo>
                  <a:pt x="2230629" y="1385588"/>
                </a:lnTo>
                <a:lnTo>
                  <a:pt x="1686866" y="1929203"/>
                </a:lnTo>
                <a:cubicBezTo>
                  <a:pt x="1544963" y="2071257"/>
                  <a:pt x="1314857" y="2071257"/>
                  <a:pt x="1172804" y="1929203"/>
                </a:cubicBezTo>
                <a:lnTo>
                  <a:pt x="881947" y="1638345"/>
                </a:lnTo>
                <a:lnTo>
                  <a:pt x="458636" y="1215033"/>
                </a:lnTo>
                <a:lnTo>
                  <a:pt x="106428" y="862824"/>
                </a:lnTo>
                <a:cubicBezTo>
                  <a:pt x="-35476" y="720920"/>
                  <a:pt x="-35476" y="490663"/>
                  <a:pt x="106428" y="348760"/>
                </a:cubicBezTo>
                <a:lnTo>
                  <a:pt x="455186" y="0"/>
                </a:lnTo>
                <a:lnTo>
                  <a:pt x="2404484" y="0"/>
                </a:lnTo>
                <a:lnTo>
                  <a:pt x="2753242" y="348760"/>
                </a:lnTo>
                <a:cubicBezTo>
                  <a:pt x="2895295" y="490663"/>
                  <a:pt x="2895295" y="720920"/>
                  <a:pt x="2753242" y="862824"/>
                </a:cubicBezTo>
                <a:close/>
              </a:path>
            </a:pathLst>
          </a:custGeom>
          <a:solidFill>
            <a:schemeClr val="bg2">
              <a:lumMod val="75000"/>
              <a:alpha val="65000"/>
            </a:schemeClr>
          </a:solidFill>
          <a:ln w="1358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45840501-CDEB-31FF-F328-B6D927D0986E}"/>
              </a:ext>
            </a:extLst>
          </p:cNvPr>
          <p:cNvSpPr/>
          <p:nvPr/>
        </p:nvSpPr>
        <p:spPr>
          <a:xfrm>
            <a:off x="5733027" y="5296795"/>
            <a:ext cx="2049387" cy="1567242"/>
          </a:xfrm>
          <a:custGeom>
            <a:avLst/>
            <a:gdLst>
              <a:gd name="connsiteX0" fmla="*/ 1956235 w 2049387"/>
              <a:gd name="connsiteY0" fmla="*/ 1249384 h 1567242"/>
              <a:gd name="connsiteX1" fmla="*/ 1638377 w 2049387"/>
              <a:gd name="connsiteY1" fmla="*/ 1567243 h 1567242"/>
              <a:gd name="connsiteX2" fmla="*/ 410898 w 2049387"/>
              <a:gd name="connsiteY2" fmla="*/ 1567243 h 1567242"/>
              <a:gd name="connsiteX3" fmla="*/ 93040 w 2049387"/>
              <a:gd name="connsiteY3" fmla="*/ 1249384 h 1567242"/>
              <a:gd name="connsiteX4" fmla="*/ 93040 w 2049387"/>
              <a:gd name="connsiteY4" fmla="*/ 799972 h 1567242"/>
              <a:gd name="connsiteX5" fmla="*/ 799857 w 2049387"/>
              <a:gd name="connsiteY5" fmla="*/ 93153 h 1567242"/>
              <a:gd name="connsiteX6" fmla="*/ 1249418 w 2049387"/>
              <a:gd name="connsiteY6" fmla="*/ 93153 h 1567242"/>
              <a:gd name="connsiteX7" fmla="*/ 1956235 w 2049387"/>
              <a:gd name="connsiteY7" fmla="*/ 799972 h 1567242"/>
              <a:gd name="connsiteX8" fmla="*/ 1956235 w 2049387"/>
              <a:gd name="connsiteY8" fmla="*/ 1249384 h 156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9387" h="1567242">
                <a:moveTo>
                  <a:pt x="1956235" y="1249384"/>
                </a:moveTo>
                <a:lnTo>
                  <a:pt x="1638377" y="1567243"/>
                </a:lnTo>
                <a:lnTo>
                  <a:pt x="410898" y="1567243"/>
                </a:lnTo>
                <a:lnTo>
                  <a:pt x="93040" y="1249384"/>
                </a:lnTo>
                <a:cubicBezTo>
                  <a:pt x="-31013" y="1125331"/>
                  <a:pt x="-31013" y="924025"/>
                  <a:pt x="93040" y="799972"/>
                </a:cubicBezTo>
                <a:lnTo>
                  <a:pt x="799857" y="93153"/>
                </a:lnTo>
                <a:cubicBezTo>
                  <a:pt x="924060" y="-31051"/>
                  <a:pt x="1125215" y="-31051"/>
                  <a:pt x="1249418" y="93153"/>
                </a:cubicBezTo>
                <a:lnTo>
                  <a:pt x="1956235" y="799972"/>
                </a:lnTo>
                <a:cubicBezTo>
                  <a:pt x="2080438" y="924025"/>
                  <a:pt x="2080438" y="1125331"/>
                  <a:pt x="1956235" y="1249384"/>
                </a:cubicBezTo>
                <a:close/>
              </a:path>
            </a:pathLst>
          </a:custGeom>
          <a:gradFill>
            <a:gsLst>
              <a:gs pos="0">
                <a:schemeClr val="bg2">
                  <a:lumMod val="60000"/>
                  <a:lumOff val="40000"/>
                </a:schemeClr>
              </a:gs>
              <a:gs pos="73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4" name="Freeform: Shape 23">
            <a:extLst>
              <a:ext uri="{FF2B5EF4-FFF2-40B4-BE49-F238E27FC236}">
                <a16:creationId xmlns:a16="http://schemas.microsoft.com/office/drawing/2014/main" id="{6EA8DA8A-C033-BA06-400F-C55F459FAF72}"/>
              </a:ext>
            </a:extLst>
          </p:cNvPr>
          <p:cNvSpPr/>
          <p:nvPr/>
        </p:nvSpPr>
        <p:spPr>
          <a:xfrm>
            <a:off x="3673215" y="0"/>
            <a:ext cx="1509186" cy="604104"/>
          </a:xfrm>
          <a:custGeom>
            <a:avLst/>
            <a:gdLst>
              <a:gd name="connsiteX0" fmla="*/ 1509187 w 1509186"/>
              <a:gd name="connsiteY0" fmla="*/ 0 h 604104"/>
              <a:gd name="connsiteX1" fmla="*/ 1011625 w 1509186"/>
              <a:gd name="connsiteY1" fmla="*/ 497564 h 604104"/>
              <a:gd name="connsiteX2" fmla="*/ 497562 w 1509186"/>
              <a:gd name="connsiteY2" fmla="*/ 497564 h 604104"/>
              <a:gd name="connsiteX3" fmla="*/ 0 w 1509186"/>
              <a:gd name="connsiteY3" fmla="*/ 0 h 604104"/>
              <a:gd name="connsiteX4" fmla="*/ 1509187 w 1509186"/>
              <a:gd name="connsiteY4" fmla="*/ 0 h 604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186" h="604104">
                <a:moveTo>
                  <a:pt x="1509187" y="0"/>
                </a:moveTo>
                <a:lnTo>
                  <a:pt x="1011625" y="497564"/>
                </a:lnTo>
                <a:cubicBezTo>
                  <a:pt x="869721" y="639618"/>
                  <a:pt x="639466" y="639618"/>
                  <a:pt x="497562" y="497564"/>
                </a:cubicBezTo>
                <a:lnTo>
                  <a:pt x="0" y="0"/>
                </a:lnTo>
                <a:lnTo>
                  <a:pt x="1509187" y="0"/>
                </a:ln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1393988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2_Cover">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1878DE7-7CE1-155D-58B8-0E821BFE4D97}"/>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 name="Group 2">
            <a:extLst>
              <a:ext uri="{FF2B5EF4-FFF2-40B4-BE49-F238E27FC236}">
                <a16:creationId xmlns:a16="http://schemas.microsoft.com/office/drawing/2014/main" id="{5C3FA7E9-87A6-6D06-563E-16727CB182D1}"/>
              </a:ext>
            </a:extLst>
          </p:cNvPr>
          <p:cNvGrpSpPr/>
          <p:nvPr userDrawn="1"/>
        </p:nvGrpSpPr>
        <p:grpSpPr>
          <a:xfrm>
            <a:off x="3227441" y="1"/>
            <a:ext cx="8964559" cy="6858000"/>
            <a:chOff x="3227441" y="0"/>
            <a:chExt cx="8964559" cy="6915049"/>
          </a:xfrm>
        </p:grpSpPr>
        <p:sp>
          <p:nvSpPr>
            <p:cNvPr id="4" name="Freeform: Shape 15">
              <a:extLst>
                <a:ext uri="{FF2B5EF4-FFF2-40B4-BE49-F238E27FC236}">
                  <a16:creationId xmlns:a16="http://schemas.microsoft.com/office/drawing/2014/main" id="{AD738473-E7DA-B632-CA2B-3E9AD4E339DF}"/>
                </a:ext>
              </a:extLst>
            </p:cNvPr>
            <p:cNvSpPr/>
            <p:nvPr/>
          </p:nvSpPr>
          <p:spPr>
            <a:xfrm flipH="1">
              <a:off x="7434216" y="2145932"/>
              <a:ext cx="4757784" cy="4757604"/>
            </a:xfrm>
            <a:custGeom>
              <a:avLst/>
              <a:gdLst>
                <a:gd name="connsiteX0" fmla="*/ 4757785 w 4757784"/>
                <a:gd name="connsiteY0" fmla="*/ 4757605 h 4757604"/>
                <a:gd name="connsiteX1" fmla="*/ 1673176 w 4757784"/>
                <a:gd name="connsiteY1" fmla="*/ 4757605 h 4757604"/>
                <a:gd name="connsiteX2" fmla="*/ 1115151 w 4757784"/>
                <a:gd name="connsiteY2" fmla="*/ 4199580 h 4757604"/>
                <a:gd name="connsiteX3" fmla="*/ 0 w 4757784"/>
                <a:gd name="connsiteY3" fmla="*/ 3084429 h 4757604"/>
                <a:gd name="connsiteX4" fmla="*/ 0 w 4757784"/>
                <a:gd name="connsiteY4" fmla="*/ 0 h 4757604"/>
                <a:gd name="connsiteX5" fmla="*/ 10434 w 4757784"/>
                <a:gd name="connsiteY5" fmla="*/ 10434 h 4757604"/>
                <a:gd name="connsiteX6" fmla="*/ 90666 w 4757784"/>
                <a:gd name="connsiteY6" fmla="*/ 90486 h 4757604"/>
                <a:gd name="connsiteX7" fmla="*/ 101639 w 4757784"/>
                <a:gd name="connsiteY7" fmla="*/ 101459 h 4757604"/>
                <a:gd name="connsiteX8" fmla="*/ 154167 w 4757784"/>
                <a:gd name="connsiteY8" fmla="*/ 154167 h 4757604"/>
                <a:gd name="connsiteX9" fmla="*/ 165141 w 4757784"/>
                <a:gd name="connsiteY9" fmla="*/ 165141 h 4757604"/>
                <a:gd name="connsiteX10" fmla="*/ 272177 w 4757784"/>
                <a:gd name="connsiteY10" fmla="*/ 272177 h 4757604"/>
                <a:gd name="connsiteX11" fmla="*/ 283150 w 4757784"/>
                <a:gd name="connsiteY11" fmla="*/ 283150 h 4757604"/>
                <a:gd name="connsiteX12" fmla="*/ 453868 w 4757784"/>
                <a:gd name="connsiteY12" fmla="*/ 453868 h 4757604"/>
                <a:gd name="connsiteX13" fmla="*/ 517549 w 4757784"/>
                <a:gd name="connsiteY13" fmla="*/ 517370 h 4757604"/>
                <a:gd name="connsiteX14" fmla="*/ 635559 w 4757784"/>
                <a:gd name="connsiteY14" fmla="*/ 635379 h 4757604"/>
                <a:gd name="connsiteX15" fmla="*/ 699060 w 4757784"/>
                <a:gd name="connsiteY15" fmla="*/ 699060 h 4757604"/>
                <a:gd name="connsiteX16" fmla="*/ 1577473 w 4757784"/>
                <a:gd name="connsiteY16" fmla="*/ 1577473 h 4757604"/>
                <a:gd name="connsiteX17" fmla="*/ 1732900 w 4757784"/>
                <a:gd name="connsiteY17" fmla="*/ 1732720 h 4757604"/>
                <a:gd name="connsiteX18" fmla="*/ 1800180 w 4757784"/>
                <a:gd name="connsiteY18" fmla="*/ 1800180 h 4757604"/>
                <a:gd name="connsiteX19" fmla="*/ 1932940 w 4757784"/>
                <a:gd name="connsiteY19" fmla="*/ 1932940 h 4757604"/>
                <a:gd name="connsiteX20" fmla="*/ 2407675 w 4757784"/>
                <a:gd name="connsiteY20" fmla="*/ 2407675 h 4757604"/>
                <a:gd name="connsiteX21" fmla="*/ 2475135 w 4757784"/>
                <a:gd name="connsiteY21" fmla="*/ 2474955 h 4757604"/>
                <a:gd name="connsiteX22" fmla="*/ 2630381 w 4757784"/>
                <a:gd name="connsiteY22" fmla="*/ 2630201 h 4757604"/>
                <a:gd name="connsiteX23" fmla="*/ 2699460 w 4757784"/>
                <a:gd name="connsiteY23" fmla="*/ 2699460 h 4757604"/>
                <a:gd name="connsiteX24" fmla="*/ 2893923 w 4757784"/>
                <a:gd name="connsiteY24" fmla="*/ 2893923 h 4757604"/>
                <a:gd name="connsiteX25" fmla="*/ 3174735 w 4757784"/>
                <a:gd name="connsiteY25" fmla="*/ 3174555 h 4757604"/>
                <a:gd name="connsiteX26" fmla="*/ 4757785 w 4757784"/>
                <a:gd name="connsiteY26" fmla="*/ 4757605 h 475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57784" h="4757604">
                  <a:moveTo>
                    <a:pt x="4757785" y="4757605"/>
                  </a:moveTo>
                  <a:lnTo>
                    <a:pt x="1673176" y="4757605"/>
                  </a:lnTo>
                  <a:lnTo>
                    <a:pt x="1115151" y="4199580"/>
                  </a:lnTo>
                  <a:lnTo>
                    <a:pt x="0" y="3084429"/>
                  </a:lnTo>
                  <a:lnTo>
                    <a:pt x="0" y="0"/>
                  </a:lnTo>
                  <a:lnTo>
                    <a:pt x="10434" y="10434"/>
                  </a:lnTo>
                  <a:lnTo>
                    <a:pt x="90666" y="90486"/>
                  </a:lnTo>
                  <a:lnTo>
                    <a:pt x="101639" y="101459"/>
                  </a:lnTo>
                  <a:lnTo>
                    <a:pt x="154167" y="154167"/>
                  </a:lnTo>
                  <a:lnTo>
                    <a:pt x="165141" y="165141"/>
                  </a:lnTo>
                  <a:lnTo>
                    <a:pt x="272177" y="272177"/>
                  </a:lnTo>
                  <a:lnTo>
                    <a:pt x="283150" y="283150"/>
                  </a:lnTo>
                  <a:lnTo>
                    <a:pt x="453868" y="453868"/>
                  </a:lnTo>
                  <a:lnTo>
                    <a:pt x="517549" y="517370"/>
                  </a:lnTo>
                  <a:lnTo>
                    <a:pt x="635559" y="635379"/>
                  </a:lnTo>
                  <a:lnTo>
                    <a:pt x="699060" y="699060"/>
                  </a:lnTo>
                  <a:lnTo>
                    <a:pt x="1577473" y="1577473"/>
                  </a:lnTo>
                  <a:lnTo>
                    <a:pt x="1732900" y="1732720"/>
                  </a:lnTo>
                  <a:lnTo>
                    <a:pt x="1800180" y="1800180"/>
                  </a:lnTo>
                  <a:lnTo>
                    <a:pt x="1932940" y="1932940"/>
                  </a:lnTo>
                  <a:lnTo>
                    <a:pt x="2407675" y="2407675"/>
                  </a:lnTo>
                  <a:lnTo>
                    <a:pt x="2475135" y="2474955"/>
                  </a:lnTo>
                  <a:lnTo>
                    <a:pt x="2630381" y="2630201"/>
                  </a:lnTo>
                  <a:lnTo>
                    <a:pt x="2699460" y="2699460"/>
                  </a:lnTo>
                  <a:lnTo>
                    <a:pt x="2893923" y="2893923"/>
                  </a:lnTo>
                  <a:lnTo>
                    <a:pt x="3174735" y="3174555"/>
                  </a:lnTo>
                  <a:lnTo>
                    <a:pt x="4757785" y="4757605"/>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18">
              <a:extLst>
                <a:ext uri="{FF2B5EF4-FFF2-40B4-BE49-F238E27FC236}">
                  <a16:creationId xmlns:a16="http://schemas.microsoft.com/office/drawing/2014/main" id="{105BF785-B0BC-2278-6F39-F349B1E407D6}"/>
                </a:ext>
              </a:extLst>
            </p:cNvPr>
            <p:cNvSpPr/>
            <p:nvPr/>
          </p:nvSpPr>
          <p:spPr>
            <a:xfrm flipH="1">
              <a:off x="7886051" y="0"/>
              <a:ext cx="4305949" cy="5076210"/>
            </a:xfrm>
            <a:custGeom>
              <a:avLst/>
              <a:gdLst>
                <a:gd name="connsiteX0" fmla="*/ 4257325 w 4305949"/>
                <a:gd name="connsiteY0" fmla="*/ 4492264 h 5076210"/>
                <a:gd name="connsiteX1" fmla="*/ 4050809 w 4305949"/>
                <a:gd name="connsiteY1" fmla="*/ 4820927 h 5076210"/>
                <a:gd name="connsiteX2" fmla="*/ 3558804 w 4305949"/>
                <a:gd name="connsiteY2" fmla="*/ 5067379 h 5076210"/>
                <a:gd name="connsiteX3" fmla="*/ 2987647 w 4305949"/>
                <a:gd name="connsiteY3" fmla="*/ 4952967 h 5076210"/>
                <a:gd name="connsiteX4" fmla="*/ 2910473 w 4305949"/>
                <a:gd name="connsiteY4" fmla="*/ 4900979 h 5076210"/>
                <a:gd name="connsiteX5" fmla="*/ 2818369 w 4305949"/>
                <a:gd name="connsiteY5" fmla="*/ 4820927 h 5076210"/>
                <a:gd name="connsiteX6" fmla="*/ 2554107 w 4305949"/>
                <a:gd name="connsiteY6" fmla="*/ 4556665 h 5076210"/>
                <a:gd name="connsiteX7" fmla="*/ 2488447 w 4305949"/>
                <a:gd name="connsiteY7" fmla="*/ 4491005 h 5076210"/>
                <a:gd name="connsiteX8" fmla="*/ 2362162 w 4305949"/>
                <a:gd name="connsiteY8" fmla="*/ 4364721 h 5076210"/>
                <a:gd name="connsiteX9" fmla="*/ 2303158 w 4305949"/>
                <a:gd name="connsiteY9" fmla="*/ 4305716 h 5076210"/>
                <a:gd name="connsiteX10" fmla="*/ 2048251 w 4305949"/>
                <a:gd name="connsiteY10" fmla="*/ 4050809 h 5076210"/>
                <a:gd name="connsiteX11" fmla="*/ 1862782 w 4305949"/>
                <a:gd name="connsiteY11" fmla="*/ 3865340 h 5076210"/>
                <a:gd name="connsiteX12" fmla="*/ 1796942 w 4305949"/>
                <a:gd name="connsiteY12" fmla="*/ 3799500 h 5076210"/>
                <a:gd name="connsiteX13" fmla="*/ 1575495 w 4305949"/>
                <a:gd name="connsiteY13" fmla="*/ 3578053 h 5076210"/>
                <a:gd name="connsiteX14" fmla="*/ 1446872 w 4305949"/>
                <a:gd name="connsiteY14" fmla="*/ 3449430 h 5076210"/>
                <a:gd name="connsiteX15" fmla="*/ 1382111 w 4305949"/>
                <a:gd name="connsiteY15" fmla="*/ 3384669 h 5076210"/>
                <a:gd name="connsiteX16" fmla="*/ 1041215 w 4305949"/>
                <a:gd name="connsiteY16" fmla="*/ 3043773 h 5076210"/>
                <a:gd name="connsiteX17" fmla="*/ 952528 w 4305949"/>
                <a:gd name="connsiteY17" fmla="*/ 2955087 h 5076210"/>
                <a:gd name="connsiteX18" fmla="*/ 888847 w 4305949"/>
                <a:gd name="connsiteY18" fmla="*/ 2891405 h 5076210"/>
                <a:gd name="connsiteX19" fmla="*/ 770837 w 4305949"/>
                <a:gd name="connsiteY19" fmla="*/ 2773396 h 5076210"/>
                <a:gd name="connsiteX20" fmla="*/ 589146 w 4305949"/>
                <a:gd name="connsiteY20" fmla="*/ 2591705 h 5076210"/>
                <a:gd name="connsiteX21" fmla="*/ 525465 w 4305949"/>
                <a:gd name="connsiteY21" fmla="*/ 2528023 h 5076210"/>
                <a:gd name="connsiteX22" fmla="*/ 407455 w 4305949"/>
                <a:gd name="connsiteY22" fmla="*/ 2410014 h 5076210"/>
                <a:gd name="connsiteX23" fmla="*/ 343954 w 4305949"/>
                <a:gd name="connsiteY23" fmla="*/ 2346512 h 5076210"/>
                <a:gd name="connsiteX24" fmla="*/ 225944 w 4305949"/>
                <a:gd name="connsiteY24" fmla="*/ 2228503 h 5076210"/>
                <a:gd name="connsiteX25" fmla="*/ 162263 w 4305949"/>
                <a:gd name="connsiteY25" fmla="*/ 2164821 h 5076210"/>
                <a:gd name="connsiteX26" fmla="*/ 44253 w 4305949"/>
                <a:gd name="connsiteY26" fmla="*/ 2046812 h 5076210"/>
                <a:gd name="connsiteX27" fmla="*/ 0 w 4305949"/>
                <a:gd name="connsiteY27" fmla="*/ 2002558 h 5076210"/>
                <a:gd name="connsiteX28" fmla="*/ 0 w 4305949"/>
                <a:gd name="connsiteY28" fmla="*/ 0 h 5076210"/>
                <a:gd name="connsiteX29" fmla="*/ 462323 w 4305949"/>
                <a:gd name="connsiteY29" fmla="*/ 0 h 5076210"/>
                <a:gd name="connsiteX30" fmla="*/ 2742814 w 4305949"/>
                <a:gd name="connsiteY30" fmla="*/ 2280491 h 5076210"/>
                <a:gd name="connsiteX31" fmla="*/ 3305516 w 4305949"/>
                <a:gd name="connsiteY31" fmla="*/ 2843194 h 5076210"/>
                <a:gd name="connsiteX32" fmla="*/ 3381970 w 4305949"/>
                <a:gd name="connsiteY32" fmla="*/ 2919648 h 5076210"/>
                <a:gd name="connsiteX33" fmla="*/ 4050809 w 4305949"/>
                <a:gd name="connsiteY33" fmla="*/ 3588486 h 5076210"/>
                <a:gd name="connsiteX34" fmla="*/ 4293663 w 4305949"/>
                <a:gd name="connsiteY34" fmla="*/ 4058724 h 5076210"/>
                <a:gd name="connsiteX35" fmla="*/ 4257325 w 4305949"/>
                <a:gd name="connsiteY35" fmla="*/ 4492264 h 5076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05949" h="5076210">
                  <a:moveTo>
                    <a:pt x="4257325" y="4492264"/>
                  </a:moveTo>
                  <a:cubicBezTo>
                    <a:pt x="4215590" y="4612252"/>
                    <a:pt x="4146691" y="4725044"/>
                    <a:pt x="4050809" y="4820927"/>
                  </a:cubicBezTo>
                  <a:cubicBezTo>
                    <a:pt x="3912292" y="4959444"/>
                    <a:pt x="3738696" y="5041654"/>
                    <a:pt x="3558804" y="5067379"/>
                  </a:cubicBezTo>
                  <a:cubicBezTo>
                    <a:pt x="3363981" y="5095262"/>
                    <a:pt x="3161603" y="5057125"/>
                    <a:pt x="2987647" y="4952967"/>
                  </a:cubicBezTo>
                  <a:cubicBezTo>
                    <a:pt x="2961203" y="4937317"/>
                    <a:pt x="2935478" y="4919867"/>
                    <a:pt x="2910473" y="4900979"/>
                  </a:cubicBezTo>
                  <a:cubicBezTo>
                    <a:pt x="2878452" y="4876873"/>
                    <a:pt x="2847511" y="4850069"/>
                    <a:pt x="2818369" y="4820927"/>
                  </a:cubicBezTo>
                  <a:lnTo>
                    <a:pt x="2554107" y="4556665"/>
                  </a:lnTo>
                  <a:lnTo>
                    <a:pt x="2488447" y="4491005"/>
                  </a:lnTo>
                  <a:lnTo>
                    <a:pt x="2362162" y="4364721"/>
                  </a:lnTo>
                  <a:lnTo>
                    <a:pt x="2303158" y="4305716"/>
                  </a:lnTo>
                  <a:lnTo>
                    <a:pt x="2048251" y="4050809"/>
                  </a:lnTo>
                  <a:lnTo>
                    <a:pt x="1862782" y="3865340"/>
                  </a:lnTo>
                  <a:lnTo>
                    <a:pt x="1796942" y="3799500"/>
                  </a:lnTo>
                  <a:lnTo>
                    <a:pt x="1575495" y="3578053"/>
                  </a:lnTo>
                  <a:lnTo>
                    <a:pt x="1446872" y="3449430"/>
                  </a:lnTo>
                  <a:lnTo>
                    <a:pt x="1382111" y="3384669"/>
                  </a:lnTo>
                  <a:lnTo>
                    <a:pt x="1041215" y="3043773"/>
                  </a:lnTo>
                  <a:lnTo>
                    <a:pt x="952528" y="2955087"/>
                  </a:lnTo>
                  <a:lnTo>
                    <a:pt x="888847" y="2891405"/>
                  </a:lnTo>
                  <a:lnTo>
                    <a:pt x="770837" y="2773396"/>
                  </a:lnTo>
                  <a:lnTo>
                    <a:pt x="589146" y="2591705"/>
                  </a:lnTo>
                  <a:lnTo>
                    <a:pt x="525465" y="2528023"/>
                  </a:lnTo>
                  <a:lnTo>
                    <a:pt x="407455" y="2410014"/>
                  </a:lnTo>
                  <a:lnTo>
                    <a:pt x="343954" y="2346512"/>
                  </a:lnTo>
                  <a:lnTo>
                    <a:pt x="225944" y="2228503"/>
                  </a:lnTo>
                  <a:lnTo>
                    <a:pt x="162263" y="2164821"/>
                  </a:lnTo>
                  <a:lnTo>
                    <a:pt x="44253" y="2046812"/>
                  </a:lnTo>
                  <a:lnTo>
                    <a:pt x="0" y="2002558"/>
                  </a:lnTo>
                  <a:lnTo>
                    <a:pt x="0" y="0"/>
                  </a:lnTo>
                  <a:lnTo>
                    <a:pt x="462323" y="0"/>
                  </a:lnTo>
                  <a:lnTo>
                    <a:pt x="2742814" y="2280491"/>
                  </a:lnTo>
                  <a:lnTo>
                    <a:pt x="3305516" y="2843194"/>
                  </a:lnTo>
                  <a:lnTo>
                    <a:pt x="3381970" y="2919648"/>
                  </a:lnTo>
                  <a:lnTo>
                    <a:pt x="4050809" y="3588486"/>
                  </a:lnTo>
                  <a:cubicBezTo>
                    <a:pt x="4183749" y="3721426"/>
                    <a:pt x="4264701" y="3886568"/>
                    <a:pt x="4293663" y="4058724"/>
                  </a:cubicBezTo>
                  <a:cubicBezTo>
                    <a:pt x="4318129" y="4203177"/>
                    <a:pt x="4306076" y="4352668"/>
                    <a:pt x="4257325" y="4492264"/>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19">
              <a:extLst>
                <a:ext uri="{FF2B5EF4-FFF2-40B4-BE49-F238E27FC236}">
                  <a16:creationId xmlns:a16="http://schemas.microsoft.com/office/drawing/2014/main" id="{5C1E4B12-B33D-A109-1ADE-6DFF6349FD88}"/>
                </a:ext>
              </a:extLst>
            </p:cNvPr>
            <p:cNvSpPr/>
            <p:nvPr/>
          </p:nvSpPr>
          <p:spPr>
            <a:xfrm flipH="1">
              <a:off x="3534741" y="0"/>
              <a:ext cx="5191459" cy="3966034"/>
            </a:xfrm>
            <a:custGeom>
              <a:avLst/>
              <a:gdLst>
                <a:gd name="connsiteX0" fmla="*/ 4937677 w 5191459"/>
                <a:gd name="connsiteY0" fmla="*/ 3712252 h 3966034"/>
                <a:gd name="connsiteX1" fmla="*/ 3712252 w 5191459"/>
                <a:gd name="connsiteY1" fmla="*/ 3712252 h 3966034"/>
                <a:gd name="connsiteX2" fmla="*/ 0 w 5191459"/>
                <a:gd name="connsiteY2" fmla="*/ 0 h 3966034"/>
                <a:gd name="connsiteX3" fmla="*/ 2450849 w 5191459"/>
                <a:gd name="connsiteY3" fmla="*/ 0 h 3966034"/>
                <a:gd name="connsiteX4" fmla="*/ 4937677 w 5191459"/>
                <a:gd name="connsiteY4" fmla="*/ 2486828 h 3966034"/>
                <a:gd name="connsiteX5" fmla="*/ 4937677 w 5191459"/>
                <a:gd name="connsiteY5" fmla="*/ 3712252 h 396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1459" h="3966034">
                  <a:moveTo>
                    <a:pt x="4937677" y="3712252"/>
                  </a:moveTo>
                  <a:cubicBezTo>
                    <a:pt x="4599300" y="4050629"/>
                    <a:pt x="4050629" y="4050629"/>
                    <a:pt x="3712252" y="3712252"/>
                  </a:cubicBezTo>
                  <a:lnTo>
                    <a:pt x="0" y="0"/>
                  </a:lnTo>
                  <a:lnTo>
                    <a:pt x="2450849" y="0"/>
                  </a:lnTo>
                  <a:lnTo>
                    <a:pt x="4937677" y="2486828"/>
                  </a:lnTo>
                  <a:cubicBezTo>
                    <a:pt x="5276054" y="2825205"/>
                    <a:pt x="5276054" y="3373875"/>
                    <a:pt x="4937677" y="3712252"/>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20">
              <a:extLst>
                <a:ext uri="{FF2B5EF4-FFF2-40B4-BE49-F238E27FC236}">
                  <a16:creationId xmlns:a16="http://schemas.microsoft.com/office/drawing/2014/main" id="{A1B34098-F15D-2371-8FE1-317D8E18CBF9}"/>
                </a:ext>
              </a:extLst>
            </p:cNvPr>
            <p:cNvSpPr/>
            <p:nvPr/>
          </p:nvSpPr>
          <p:spPr>
            <a:xfrm flipH="1">
              <a:off x="5473618" y="0"/>
              <a:ext cx="2650664" cy="2027158"/>
            </a:xfrm>
            <a:custGeom>
              <a:avLst/>
              <a:gdLst>
                <a:gd name="connsiteX0" fmla="*/ 2521547 w 2650664"/>
                <a:gd name="connsiteY0" fmla="*/ 1898041 h 2027158"/>
                <a:gd name="connsiteX1" fmla="*/ 1898041 w 2650664"/>
                <a:gd name="connsiteY1" fmla="*/ 1898041 h 2027158"/>
                <a:gd name="connsiteX2" fmla="*/ 0 w 2650664"/>
                <a:gd name="connsiteY2" fmla="*/ 0 h 2027158"/>
                <a:gd name="connsiteX3" fmla="*/ 1247012 w 2650664"/>
                <a:gd name="connsiteY3" fmla="*/ 0 h 2027158"/>
                <a:gd name="connsiteX4" fmla="*/ 2521547 w 2650664"/>
                <a:gd name="connsiteY4" fmla="*/ 1274535 h 2027158"/>
                <a:gd name="connsiteX5" fmla="*/ 2521547 w 2650664"/>
                <a:gd name="connsiteY5" fmla="*/ 1898041 h 2027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0664" h="2027158">
                  <a:moveTo>
                    <a:pt x="2521547" y="1898041"/>
                  </a:moveTo>
                  <a:cubicBezTo>
                    <a:pt x="2349390" y="2070198"/>
                    <a:pt x="2070198" y="2070198"/>
                    <a:pt x="1898041" y="1898041"/>
                  </a:cubicBezTo>
                  <a:lnTo>
                    <a:pt x="0" y="0"/>
                  </a:lnTo>
                  <a:lnTo>
                    <a:pt x="1247012" y="0"/>
                  </a:lnTo>
                  <a:lnTo>
                    <a:pt x="2521547" y="1274535"/>
                  </a:lnTo>
                  <a:cubicBezTo>
                    <a:pt x="2693703" y="1446692"/>
                    <a:pt x="2693703" y="1725884"/>
                    <a:pt x="2521547" y="1898041"/>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62A03ECD-B52A-209E-FC4D-EE886C65EA1E}"/>
                </a:ext>
              </a:extLst>
            </p:cNvPr>
            <p:cNvSpPr/>
            <p:nvPr/>
          </p:nvSpPr>
          <p:spPr>
            <a:xfrm flipH="1">
              <a:off x="4771094" y="0"/>
              <a:ext cx="7420906" cy="6903536"/>
            </a:xfrm>
            <a:custGeom>
              <a:avLst/>
              <a:gdLst>
                <a:gd name="connsiteX0" fmla="*/ 7420906 w 7420906"/>
                <a:gd name="connsiteY0" fmla="*/ 6903537 h 6903536"/>
                <a:gd name="connsiteX1" fmla="*/ 5394962 w 7420906"/>
                <a:gd name="connsiteY1" fmla="*/ 6903537 h 6903536"/>
                <a:gd name="connsiteX2" fmla="*/ 2971097 w 7420906"/>
                <a:gd name="connsiteY2" fmla="*/ 4479672 h 6903536"/>
                <a:gd name="connsiteX3" fmla="*/ 2895183 w 7420906"/>
                <a:gd name="connsiteY3" fmla="*/ 4403757 h 6903536"/>
                <a:gd name="connsiteX4" fmla="*/ 2712232 w 7420906"/>
                <a:gd name="connsiteY4" fmla="*/ 4220807 h 6903536"/>
                <a:gd name="connsiteX5" fmla="*/ 2226884 w 7420906"/>
                <a:gd name="connsiteY5" fmla="*/ 3735458 h 6903536"/>
                <a:gd name="connsiteX6" fmla="*/ 2132980 w 7420906"/>
                <a:gd name="connsiteY6" fmla="*/ 3641554 h 6903536"/>
                <a:gd name="connsiteX7" fmla="*/ 1950030 w 7420906"/>
                <a:gd name="connsiteY7" fmla="*/ 3458604 h 6903536"/>
                <a:gd name="connsiteX8" fmla="*/ 1667239 w 7420906"/>
                <a:gd name="connsiteY8" fmla="*/ 3175814 h 6903536"/>
                <a:gd name="connsiteX9" fmla="*/ 0 w 7420906"/>
                <a:gd name="connsiteY9" fmla="*/ 1508575 h 6903536"/>
                <a:gd name="connsiteX10" fmla="*/ 0 w 7420906"/>
                <a:gd name="connsiteY10" fmla="*/ 0 h 6903536"/>
                <a:gd name="connsiteX11" fmla="*/ 517370 w 7420906"/>
                <a:gd name="connsiteY11" fmla="*/ 0 h 6903536"/>
                <a:gd name="connsiteX12" fmla="*/ 2209254 w 7420906"/>
                <a:gd name="connsiteY12" fmla="*/ 1691885 h 6903536"/>
                <a:gd name="connsiteX13" fmla="*/ 2283909 w 7420906"/>
                <a:gd name="connsiteY13" fmla="*/ 1766540 h 6903536"/>
                <a:gd name="connsiteX14" fmla="*/ 4276394 w 7420906"/>
                <a:gd name="connsiteY14" fmla="*/ 3759024 h 6903536"/>
                <a:gd name="connsiteX15" fmla="*/ 5290985 w 7420906"/>
                <a:gd name="connsiteY15" fmla="*/ 4773615 h 6903536"/>
                <a:gd name="connsiteX16" fmla="*/ 7420906 w 7420906"/>
                <a:gd name="connsiteY16"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0906" h="6903536">
                  <a:moveTo>
                    <a:pt x="7420906" y="6903537"/>
                  </a:moveTo>
                  <a:lnTo>
                    <a:pt x="5394962" y="6903537"/>
                  </a:lnTo>
                  <a:lnTo>
                    <a:pt x="2971097" y="4479672"/>
                  </a:lnTo>
                  <a:lnTo>
                    <a:pt x="2895183" y="4403757"/>
                  </a:lnTo>
                  <a:lnTo>
                    <a:pt x="2712232" y="4220807"/>
                  </a:lnTo>
                  <a:lnTo>
                    <a:pt x="2226884" y="3735458"/>
                  </a:lnTo>
                  <a:lnTo>
                    <a:pt x="2132980" y="3641554"/>
                  </a:lnTo>
                  <a:lnTo>
                    <a:pt x="1950030" y="3458604"/>
                  </a:lnTo>
                  <a:lnTo>
                    <a:pt x="1667239" y="3175814"/>
                  </a:lnTo>
                  <a:lnTo>
                    <a:pt x="0" y="1508575"/>
                  </a:lnTo>
                  <a:lnTo>
                    <a:pt x="0" y="0"/>
                  </a:lnTo>
                  <a:lnTo>
                    <a:pt x="517370" y="0"/>
                  </a:lnTo>
                  <a:lnTo>
                    <a:pt x="2209254" y="1691885"/>
                  </a:lnTo>
                  <a:lnTo>
                    <a:pt x="2283909" y="1766540"/>
                  </a:lnTo>
                  <a:lnTo>
                    <a:pt x="4276394" y="3759024"/>
                  </a:lnTo>
                  <a:lnTo>
                    <a:pt x="5290985" y="4773615"/>
                  </a:lnTo>
                  <a:lnTo>
                    <a:pt x="7420906"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BE689352-2C21-998E-16DE-ABCD005BE350}"/>
                </a:ext>
              </a:extLst>
            </p:cNvPr>
            <p:cNvSpPr/>
            <p:nvPr/>
          </p:nvSpPr>
          <p:spPr>
            <a:xfrm flipH="1">
              <a:off x="3227441" y="0"/>
              <a:ext cx="8964559" cy="6903536"/>
            </a:xfrm>
            <a:custGeom>
              <a:avLst/>
              <a:gdLst>
                <a:gd name="connsiteX0" fmla="*/ 8964560 w 8964559"/>
                <a:gd name="connsiteY0" fmla="*/ 6903537 h 6903536"/>
                <a:gd name="connsiteX1" fmla="*/ 6668598 w 8964559"/>
                <a:gd name="connsiteY1" fmla="*/ 6903537 h 6903536"/>
                <a:gd name="connsiteX2" fmla="*/ 1573156 w 8964559"/>
                <a:gd name="connsiteY2" fmla="*/ 1808095 h 6903536"/>
                <a:gd name="connsiteX3" fmla="*/ 1056686 w 8964559"/>
                <a:gd name="connsiteY3" fmla="*/ 1291625 h 6903536"/>
                <a:gd name="connsiteX4" fmla="*/ 0 w 8964559"/>
                <a:gd name="connsiteY4" fmla="*/ 234939 h 6903536"/>
                <a:gd name="connsiteX5" fmla="*/ 0 w 8964559"/>
                <a:gd name="connsiteY5" fmla="*/ 0 h 6903536"/>
                <a:gd name="connsiteX6" fmla="*/ 2061023 w 8964559"/>
                <a:gd name="connsiteY6" fmla="*/ 0 h 6903536"/>
                <a:gd name="connsiteX7" fmla="*/ 2942134 w 8964559"/>
                <a:gd name="connsiteY7" fmla="*/ 881111 h 6903536"/>
                <a:gd name="connsiteX8" fmla="*/ 3621767 w 8964559"/>
                <a:gd name="connsiteY8" fmla="*/ 1560743 h 6903536"/>
                <a:gd name="connsiteX9" fmla="*/ 4093623 w 8964559"/>
                <a:gd name="connsiteY9" fmla="*/ 2032600 h 6903536"/>
                <a:gd name="connsiteX10" fmla="*/ 5364201 w 8964559"/>
                <a:gd name="connsiteY10" fmla="*/ 3303178 h 6903536"/>
                <a:gd name="connsiteX11" fmla="*/ 5372476 w 8964559"/>
                <a:gd name="connsiteY11" fmla="*/ 3311453 h 6903536"/>
                <a:gd name="connsiteX12" fmla="*/ 5475914 w 8964559"/>
                <a:gd name="connsiteY12" fmla="*/ 3414891 h 6903536"/>
                <a:gd name="connsiteX13" fmla="*/ 5603637 w 8964559"/>
                <a:gd name="connsiteY13" fmla="*/ 3542614 h 6903536"/>
                <a:gd name="connsiteX14" fmla="*/ 5709234 w 8964559"/>
                <a:gd name="connsiteY14" fmla="*/ 3648211 h 6903536"/>
                <a:gd name="connsiteX15" fmla="*/ 8964560 w 8964559"/>
                <a:gd name="connsiteY15"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64559" h="6903536">
                  <a:moveTo>
                    <a:pt x="8964560" y="6903537"/>
                  </a:moveTo>
                  <a:lnTo>
                    <a:pt x="6668598" y="6903537"/>
                  </a:lnTo>
                  <a:lnTo>
                    <a:pt x="1573156" y="1808095"/>
                  </a:lnTo>
                  <a:lnTo>
                    <a:pt x="1056686" y="1291625"/>
                  </a:lnTo>
                  <a:lnTo>
                    <a:pt x="0" y="234939"/>
                  </a:lnTo>
                  <a:lnTo>
                    <a:pt x="0" y="0"/>
                  </a:lnTo>
                  <a:lnTo>
                    <a:pt x="2061023" y="0"/>
                  </a:lnTo>
                  <a:lnTo>
                    <a:pt x="2942134" y="881111"/>
                  </a:lnTo>
                  <a:lnTo>
                    <a:pt x="3621767" y="1560743"/>
                  </a:lnTo>
                  <a:lnTo>
                    <a:pt x="4093623" y="2032600"/>
                  </a:lnTo>
                  <a:lnTo>
                    <a:pt x="5364201" y="3303178"/>
                  </a:lnTo>
                  <a:lnTo>
                    <a:pt x="5372476" y="3311453"/>
                  </a:lnTo>
                  <a:lnTo>
                    <a:pt x="5475914" y="3414891"/>
                  </a:lnTo>
                  <a:lnTo>
                    <a:pt x="5603637" y="3542614"/>
                  </a:lnTo>
                  <a:lnTo>
                    <a:pt x="5709234" y="3648211"/>
                  </a:lnTo>
                  <a:lnTo>
                    <a:pt x="8964560"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24">
              <a:extLst>
                <a:ext uri="{FF2B5EF4-FFF2-40B4-BE49-F238E27FC236}">
                  <a16:creationId xmlns:a16="http://schemas.microsoft.com/office/drawing/2014/main" id="{8AF9DFD9-916F-BA4C-C747-4122EED1AA72}"/>
                </a:ext>
              </a:extLst>
            </p:cNvPr>
            <p:cNvSpPr/>
            <p:nvPr/>
          </p:nvSpPr>
          <p:spPr>
            <a:xfrm flipH="1">
              <a:off x="4400697" y="2810633"/>
              <a:ext cx="4425470" cy="4104416"/>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25">
              <a:extLst>
                <a:ext uri="{FF2B5EF4-FFF2-40B4-BE49-F238E27FC236}">
                  <a16:creationId xmlns:a16="http://schemas.microsoft.com/office/drawing/2014/main" id="{9FB74CCB-0493-360D-21F2-DBAE55C05011}"/>
                </a:ext>
              </a:extLst>
            </p:cNvPr>
            <p:cNvSpPr/>
            <p:nvPr/>
          </p:nvSpPr>
          <p:spPr>
            <a:xfrm flipH="1">
              <a:off x="6158063" y="5370316"/>
              <a:ext cx="1594877" cy="1544732"/>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26">
              <a:extLst>
                <a:ext uri="{FF2B5EF4-FFF2-40B4-BE49-F238E27FC236}">
                  <a16:creationId xmlns:a16="http://schemas.microsoft.com/office/drawing/2014/main" id="{7C65DE81-5BDA-2EF4-2236-2DF8D40CEFC8}"/>
                </a:ext>
              </a:extLst>
            </p:cNvPr>
            <p:cNvSpPr/>
            <p:nvPr/>
          </p:nvSpPr>
          <p:spPr>
            <a:xfrm flipH="1">
              <a:off x="11221664" y="4466898"/>
              <a:ext cx="959903" cy="1033434"/>
            </a:xfrm>
            <a:custGeom>
              <a:avLst/>
              <a:gdLst>
                <a:gd name="connsiteX0" fmla="*/ 944793 w 959903"/>
                <a:gd name="connsiteY0" fmla="*/ 1018189 h 1033434"/>
                <a:gd name="connsiteX1" fmla="*/ 871397 w 959903"/>
                <a:gd name="connsiteY1" fmla="*/ 1018189 h 1033434"/>
                <a:gd name="connsiteX2" fmla="*/ 0 w 959903"/>
                <a:gd name="connsiteY2" fmla="*/ 146792 h 1033434"/>
                <a:gd name="connsiteX3" fmla="*/ 0 w 959903"/>
                <a:gd name="connsiteY3" fmla="*/ 0 h 1033434"/>
                <a:gd name="connsiteX4" fmla="*/ 944793 w 959903"/>
                <a:gd name="connsiteY4" fmla="*/ 944793 h 1033434"/>
                <a:gd name="connsiteX5" fmla="*/ 944793 w 959903"/>
                <a:gd name="connsiteY5" fmla="*/ 1018189 h 10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9903" h="1033434">
                  <a:moveTo>
                    <a:pt x="944793" y="1018189"/>
                  </a:moveTo>
                  <a:cubicBezTo>
                    <a:pt x="924465" y="1038517"/>
                    <a:pt x="891545" y="1038517"/>
                    <a:pt x="871397" y="1018189"/>
                  </a:cubicBezTo>
                  <a:lnTo>
                    <a:pt x="0" y="146792"/>
                  </a:lnTo>
                  <a:lnTo>
                    <a:pt x="0" y="0"/>
                  </a:lnTo>
                  <a:lnTo>
                    <a:pt x="944793" y="944793"/>
                  </a:lnTo>
                  <a:cubicBezTo>
                    <a:pt x="964941" y="965121"/>
                    <a:pt x="964941" y="997861"/>
                    <a:pt x="944793" y="101818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27">
              <a:extLst>
                <a:ext uri="{FF2B5EF4-FFF2-40B4-BE49-F238E27FC236}">
                  <a16:creationId xmlns:a16="http://schemas.microsoft.com/office/drawing/2014/main" id="{6306B905-10E3-B94C-DEF1-E3D639005AFB}"/>
                </a:ext>
              </a:extLst>
            </p:cNvPr>
            <p:cNvSpPr/>
            <p:nvPr/>
          </p:nvSpPr>
          <p:spPr>
            <a:xfrm flipH="1">
              <a:off x="6554229" y="1253172"/>
              <a:ext cx="701489" cy="701489"/>
            </a:xfrm>
            <a:custGeom>
              <a:avLst/>
              <a:gdLst>
                <a:gd name="connsiteX0" fmla="*/ 694339 w 701489"/>
                <a:gd name="connsiteY0" fmla="*/ 694338 h 701489"/>
                <a:gd name="connsiteX1" fmla="*/ 694339 w 701489"/>
                <a:gd name="connsiteY1" fmla="*/ 694338 h 701489"/>
                <a:gd name="connsiteX2" fmla="*/ 659799 w 701489"/>
                <a:gd name="connsiteY2" fmla="*/ 694338 h 701489"/>
                <a:gd name="connsiteX3" fmla="*/ 7151 w 701489"/>
                <a:gd name="connsiteY3" fmla="*/ 41690 h 701489"/>
                <a:gd name="connsiteX4" fmla="*/ 7151 w 701489"/>
                <a:gd name="connsiteY4" fmla="*/ 7151 h 701489"/>
                <a:gd name="connsiteX5" fmla="*/ 7151 w 701489"/>
                <a:gd name="connsiteY5" fmla="*/ 7151 h 701489"/>
                <a:gd name="connsiteX6" fmla="*/ 41690 w 701489"/>
                <a:gd name="connsiteY6" fmla="*/ 7151 h 701489"/>
                <a:gd name="connsiteX7" fmla="*/ 694339 w 701489"/>
                <a:gd name="connsiteY7" fmla="*/ 659799 h 701489"/>
                <a:gd name="connsiteX8" fmla="*/ 694339 w 701489"/>
                <a:gd name="connsiteY8" fmla="*/ 694338 h 70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489" h="701489">
                  <a:moveTo>
                    <a:pt x="694339" y="694338"/>
                  </a:moveTo>
                  <a:lnTo>
                    <a:pt x="694339" y="694338"/>
                  </a:lnTo>
                  <a:cubicBezTo>
                    <a:pt x="684804" y="703873"/>
                    <a:pt x="669333" y="703873"/>
                    <a:pt x="659799" y="694338"/>
                  </a:cubicBezTo>
                  <a:lnTo>
                    <a:pt x="7151" y="41690"/>
                  </a:lnTo>
                  <a:cubicBezTo>
                    <a:pt x="-2384" y="32156"/>
                    <a:pt x="-2384" y="16685"/>
                    <a:pt x="7151" y="7151"/>
                  </a:cubicBezTo>
                  <a:lnTo>
                    <a:pt x="7151" y="7151"/>
                  </a:lnTo>
                  <a:cubicBezTo>
                    <a:pt x="16685" y="-2384"/>
                    <a:pt x="32156" y="-2384"/>
                    <a:pt x="41690" y="7151"/>
                  </a:cubicBezTo>
                  <a:lnTo>
                    <a:pt x="694339" y="659799"/>
                  </a:lnTo>
                  <a:cubicBezTo>
                    <a:pt x="703873" y="669333"/>
                    <a:pt x="703873" y="684804"/>
                    <a:pt x="694339" y="69433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28">
              <a:extLst>
                <a:ext uri="{FF2B5EF4-FFF2-40B4-BE49-F238E27FC236}">
                  <a16:creationId xmlns:a16="http://schemas.microsoft.com/office/drawing/2014/main" id="{449B93B0-089A-8978-DB97-F515E683C646}"/>
                </a:ext>
              </a:extLst>
            </p:cNvPr>
            <p:cNvSpPr/>
            <p:nvPr/>
          </p:nvSpPr>
          <p:spPr>
            <a:xfrm flipH="1">
              <a:off x="9338059" y="5464445"/>
              <a:ext cx="249779" cy="249779"/>
            </a:xfrm>
            <a:custGeom>
              <a:avLst/>
              <a:gdLst>
                <a:gd name="connsiteX0" fmla="*/ 242629 w 249779"/>
                <a:gd name="connsiteY0" fmla="*/ 242629 h 249779"/>
                <a:gd name="connsiteX1" fmla="*/ 242629 w 249779"/>
                <a:gd name="connsiteY1" fmla="*/ 242629 h 249779"/>
                <a:gd name="connsiteX2" fmla="*/ 208090 w 249779"/>
                <a:gd name="connsiteY2" fmla="*/ 242629 h 249779"/>
                <a:gd name="connsiteX3" fmla="*/ 7151 w 249779"/>
                <a:gd name="connsiteY3" fmla="*/ 41690 h 249779"/>
                <a:gd name="connsiteX4" fmla="*/ 7151 w 249779"/>
                <a:gd name="connsiteY4" fmla="*/ 7151 h 249779"/>
                <a:gd name="connsiteX5" fmla="*/ 7151 w 249779"/>
                <a:gd name="connsiteY5" fmla="*/ 7151 h 249779"/>
                <a:gd name="connsiteX6" fmla="*/ 41690 w 249779"/>
                <a:gd name="connsiteY6" fmla="*/ 7151 h 249779"/>
                <a:gd name="connsiteX7" fmla="*/ 242629 w 249779"/>
                <a:gd name="connsiteY7" fmla="*/ 208090 h 249779"/>
                <a:gd name="connsiteX8" fmla="*/ 242629 w 249779"/>
                <a:gd name="connsiteY8" fmla="*/ 242629 h 249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79" h="249779">
                  <a:moveTo>
                    <a:pt x="242629" y="242629"/>
                  </a:moveTo>
                  <a:lnTo>
                    <a:pt x="242629" y="242629"/>
                  </a:lnTo>
                  <a:cubicBezTo>
                    <a:pt x="233095" y="252164"/>
                    <a:pt x="217624" y="252164"/>
                    <a:pt x="208090" y="242629"/>
                  </a:cubicBezTo>
                  <a:lnTo>
                    <a:pt x="7151" y="41690"/>
                  </a:lnTo>
                  <a:cubicBezTo>
                    <a:pt x="-2384" y="32155"/>
                    <a:pt x="-2384" y="16685"/>
                    <a:pt x="7151" y="7151"/>
                  </a:cubicBezTo>
                  <a:lnTo>
                    <a:pt x="7151" y="7151"/>
                  </a:lnTo>
                  <a:cubicBezTo>
                    <a:pt x="16685" y="-2384"/>
                    <a:pt x="32156" y="-2384"/>
                    <a:pt x="41690" y="7151"/>
                  </a:cubicBezTo>
                  <a:lnTo>
                    <a:pt x="242629" y="208090"/>
                  </a:lnTo>
                  <a:cubicBezTo>
                    <a:pt x="252164" y="217624"/>
                    <a:pt x="252164" y="233095"/>
                    <a:pt x="242629"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29">
              <a:extLst>
                <a:ext uri="{FF2B5EF4-FFF2-40B4-BE49-F238E27FC236}">
                  <a16:creationId xmlns:a16="http://schemas.microsoft.com/office/drawing/2014/main" id="{87CD9414-5142-13EF-E3CD-4645DAD3816E}"/>
                </a:ext>
              </a:extLst>
            </p:cNvPr>
            <p:cNvSpPr/>
            <p:nvPr/>
          </p:nvSpPr>
          <p:spPr>
            <a:xfrm flipH="1">
              <a:off x="4852676" y="4977522"/>
              <a:ext cx="867978" cy="867979"/>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30">
              <a:extLst>
                <a:ext uri="{FF2B5EF4-FFF2-40B4-BE49-F238E27FC236}">
                  <a16:creationId xmlns:a16="http://schemas.microsoft.com/office/drawing/2014/main" id="{FE0CDECF-8DDB-B236-F2E9-42EC0D031DFC}"/>
                </a:ext>
              </a:extLst>
            </p:cNvPr>
            <p:cNvSpPr/>
            <p:nvPr/>
          </p:nvSpPr>
          <p:spPr>
            <a:xfrm flipH="1">
              <a:off x="8981872" y="456610"/>
              <a:ext cx="249780" cy="249780"/>
            </a:xfrm>
            <a:custGeom>
              <a:avLst/>
              <a:gdLst>
                <a:gd name="connsiteX0" fmla="*/ 242630 w 249780"/>
                <a:gd name="connsiteY0" fmla="*/ 242629 h 249780"/>
                <a:gd name="connsiteX1" fmla="*/ 242630 w 249780"/>
                <a:gd name="connsiteY1" fmla="*/ 242629 h 249780"/>
                <a:gd name="connsiteX2" fmla="*/ 208090 w 249780"/>
                <a:gd name="connsiteY2" fmla="*/ 242629 h 249780"/>
                <a:gd name="connsiteX3" fmla="*/ 7151 w 249780"/>
                <a:gd name="connsiteY3" fmla="*/ 41690 h 249780"/>
                <a:gd name="connsiteX4" fmla="*/ 7151 w 249780"/>
                <a:gd name="connsiteY4" fmla="*/ 7151 h 249780"/>
                <a:gd name="connsiteX5" fmla="*/ 7151 w 249780"/>
                <a:gd name="connsiteY5" fmla="*/ 7151 h 249780"/>
                <a:gd name="connsiteX6" fmla="*/ 41690 w 249780"/>
                <a:gd name="connsiteY6" fmla="*/ 7151 h 249780"/>
                <a:gd name="connsiteX7" fmla="*/ 242630 w 249780"/>
                <a:gd name="connsiteY7" fmla="*/ 208090 h 249780"/>
                <a:gd name="connsiteX8" fmla="*/ 242630 w 249780"/>
                <a:gd name="connsiteY8" fmla="*/ 242629 h 249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80" h="249780">
                  <a:moveTo>
                    <a:pt x="242630" y="242629"/>
                  </a:moveTo>
                  <a:lnTo>
                    <a:pt x="242630" y="242629"/>
                  </a:lnTo>
                  <a:cubicBezTo>
                    <a:pt x="233095" y="252164"/>
                    <a:pt x="217625" y="252164"/>
                    <a:pt x="208090" y="242629"/>
                  </a:cubicBezTo>
                  <a:lnTo>
                    <a:pt x="7151" y="41690"/>
                  </a:lnTo>
                  <a:cubicBezTo>
                    <a:pt x="-2384" y="32156"/>
                    <a:pt x="-2384" y="16685"/>
                    <a:pt x="7151" y="7151"/>
                  </a:cubicBezTo>
                  <a:lnTo>
                    <a:pt x="7151" y="7151"/>
                  </a:lnTo>
                  <a:cubicBezTo>
                    <a:pt x="16685" y="-2384"/>
                    <a:pt x="32156" y="-2384"/>
                    <a:pt x="41690" y="7151"/>
                  </a:cubicBezTo>
                  <a:lnTo>
                    <a:pt x="242630" y="208090"/>
                  </a:lnTo>
                  <a:cubicBezTo>
                    <a:pt x="252164" y="217624"/>
                    <a:pt x="252164" y="233095"/>
                    <a:pt x="242630"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31">
              <a:extLst>
                <a:ext uri="{FF2B5EF4-FFF2-40B4-BE49-F238E27FC236}">
                  <a16:creationId xmlns:a16="http://schemas.microsoft.com/office/drawing/2014/main" id="{E6642546-E8B5-E01E-8102-4B8BBF87CF43}"/>
                </a:ext>
              </a:extLst>
            </p:cNvPr>
            <p:cNvSpPr/>
            <p:nvPr/>
          </p:nvSpPr>
          <p:spPr>
            <a:xfrm flipH="1">
              <a:off x="11561345" y="648510"/>
              <a:ext cx="620222" cy="662182"/>
            </a:xfrm>
            <a:custGeom>
              <a:avLst/>
              <a:gdLst>
                <a:gd name="connsiteX0" fmla="*/ 611453 w 620222"/>
                <a:gd name="connsiteY0" fmla="*/ 653548 h 662182"/>
                <a:gd name="connsiteX1" fmla="*/ 569538 w 620222"/>
                <a:gd name="connsiteY1" fmla="*/ 653548 h 662182"/>
                <a:gd name="connsiteX2" fmla="*/ 0 w 620222"/>
                <a:gd name="connsiteY2" fmla="*/ 83830 h 662182"/>
                <a:gd name="connsiteX3" fmla="*/ 0 w 620222"/>
                <a:gd name="connsiteY3" fmla="*/ 0 h 662182"/>
                <a:gd name="connsiteX4" fmla="*/ 611453 w 620222"/>
                <a:gd name="connsiteY4" fmla="*/ 611453 h 662182"/>
                <a:gd name="connsiteX5" fmla="*/ 611453 w 620222"/>
                <a:gd name="connsiteY5" fmla="*/ 653548 h 6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0222" h="662182">
                  <a:moveTo>
                    <a:pt x="611453" y="653548"/>
                  </a:moveTo>
                  <a:cubicBezTo>
                    <a:pt x="599940" y="665061"/>
                    <a:pt x="581051" y="665061"/>
                    <a:pt x="569538" y="653548"/>
                  </a:cubicBezTo>
                  <a:lnTo>
                    <a:pt x="0" y="83830"/>
                  </a:lnTo>
                  <a:lnTo>
                    <a:pt x="0" y="0"/>
                  </a:lnTo>
                  <a:lnTo>
                    <a:pt x="611453" y="611453"/>
                  </a:lnTo>
                  <a:cubicBezTo>
                    <a:pt x="623146" y="623146"/>
                    <a:pt x="623146" y="641855"/>
                    <a:pt x="611453" y="65354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32">
              <a:extLst>
                <a:ext uri="{FF2B5EF4-FFF2-40B4-BE49-F238E27FC236}">
                  <a16:creationId xmlns:a16="http://schemas.microsoft.com/office/drawing/2014/main" id="{7F0A24E1-B2CF-AA3D-450F-7AA0BD3F0CF9}"/>
                </a:ext>
              </a:extLst>
            </p:cNvPr>
            <p:cNvSpPr/>
            <p:nvPr/>
          </p:nvSpPr>
          <p:spPr>
            <a:xfrm flipH="1">
              <a:off x="7172474" y="5268138"/>
              <a:ext cx="1863290" cy="1646911"/>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23" name="Freeform: Shape 33">
              <a:extLst>
                <a:ext uri="{FF2B5EF4-FFF2-40B4-BE49-F238E27FC236}">
                  <a16:creationId xmlns:a16="http://schemas.microsoft.com/office/drawing/2014/main" id="{70E75DE8-AEF2-633C-2CBC-DFF8F0F7FE58}"/>
                </a:ext>
              </a:extLst>
            </p:cNvPr>
            <p:cNvSpPr/>
            <p:nvPr/>
          </p:nvSpPr>
          <p:spPr>
            <a:xfrm rot="802202" flipH="1">
              <a:off x="7592049" y="1923832"/>
              <a:ext cx="541475" cy="541475"/>
            </a:xfrm>
            <a:custGeom>
              <a:avLst/>
              <a:gdLst>
                <a:gd name="connsiteX0" fmla="*/ 541475 w 541475"/>
                <a:gd name="connsiteY0" fmla="*/ 270737 h 541475"/>
                <a:gd name="connsiteX1" fmla="*/ 270738 w 541475"/>
                <a:gd name="connsiteY1" fmla="*/ 541475 h 541475"/>
                <a:gd name="connsiteX2" fmla="*/ 0 w 541475"/>
                <a:gd name="connsiteY2" fmla="*/ 270737 h 541475"/>
                <a:gd name="connsiteX3" fmla="*/ 270738 w 541475"/>
                <a:gd name="connsiteY3" fmla="*/ 0 h 541475"/>
                <a:gd name="connsiteX4" fmla="*/ 541475 w 541475"/>
                <a:gd name="connsiteY4" fmla="*/ 270737 h 54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475" h="541475">
                  <a:moveTo>
                    <a:pt x="541475" y="270737"/>
                  </a:moveTo>
                  <a:cubicBezTo>
                    <a:pt x="541475" y="420262"/>
                    <a:pt x="420262" y="541475"/>
                    <a:pt x="270738" y="541475"/>
                  </a:cubicBezTo>
                  <a:cubicBezTo>
                    <a:pt x="121213" y="541475"/>
                    <a:pt x="0" y="420262"/>
                    <a:pt x="0" y="270737"/>
                  </a:cubicBezTo>
                  <a:cubicBezTo>
                    <a:pt x="0" y="121213"/>
                    <a:pt x="121213" y="0"/>
                    <a:pt x="270738" y="0"/>
                  </a:cubicBezTo>
                  <a:cubicBezTo>
                    <a:pt x="420262" y="0"/>
                    <a:pt x="541475" y="121213"/>
                    <a:pt x="541475" y="27073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34">
              <a:extLst>
                <a:ext uri="{FF2B5EF4-FFF2-40B4-BE49-F238E27FC236}">
                  <a16:creationId xmlns:a16="http://schemas.microsoft.com/office/drawing/2014/main" id="{2249F4FC-6490-CB8A-C13A-3F06DBD10C2C}"/>
                </a:ext>
              </a:extLst>
            </p:cNvPr>
            <p:cNvSpPr/>
            <p:nvPr/>
          </p:nvSpPr>
          <p:spPr>
            <a:xfrm flipH="1">
              <a:off x="10427440" y="1122166"/>
              <a:ext cx="751948" cy="751948"/>
            </a:xfrm>
            <a:custGeom>
              <a:avLst/>
              <a:gdLst>
                <a:gd name="connsiteX0" fmla="*/ 751949 w 751948"/>
                <a:gd name="connsiteY0" fmla="*/ 375974 h 751948"/>
                <a:gd name="connsiteX1" fmla="*/ 375974 w 751948"/>
                <a:gd name="connsiteY1" fmla="*/ 751949 h 751948"/>
                <a:gd name="connsiteX2" fmla="*/ 0 w 751948"/>
                <a:gd name="connsiteY2" fmla="*/ 375974 h 751948"/>
                <a:gd name="connsiteX3" fmla="*/ 375974 w 751948"/>
                <a:gd name="connsiteY3" fmla="*/ 0 h 751948"/>
                <a:gd name="connsiteX4" fmla="*/ 751949 w 751948"/>
                <a:gd name="connsiteY4" fmla="*/ 375974 h 751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948" h="751948">
                  <a:moveTo>
                    <a:pt x="751949" y="375974"/>
                  </a:moveTo>
                  <a:cubicBezTo>
                    <a:pt x="751949" y="583619"/>
                    <a:pt x="583619" y="751949"/>
                    <a:pt x="375974" y="751949"/>
                  </a:cubicBezTo>
                  <a:cubicBezTo>
                    <a:pt x="168329" y="751949"/>
                    <a:pt x="0" y="583619"/>
                    <a:pt x="0" y="375974"/>
                  </a:cubicBezTo>
                  <a:cubicBezTo>
                    <a:pt x="0" y="168330"/>
                    <a:pt x="168329" y="0"/>
                    <a:pt x="375974" y="0"/>
                  </a:cubicBezTo>
                  <a:cubicBezTo>
                    <a:pt x="583619" y="0"/>
                    <a:pt x="751949" y="168329"/>
                    <a:pt x="751949" y="375974"/>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129FE6D9-BFCD-64DE-89BE-C73A1B5B2C8C}"/>
                </a:ext>
              </a:extLst>
            </p:cNvPr>
            <p:cNvSpPr/>
            <p:nvPr/>
          </p:nvSpPr>
          <p:spPr>
            <a:xfrm flipH="1">
              <a:off x="8880548" y="3064460"/>
              <a:ext cx="2244333" cy="2244332"/>
            </a:xfrm>
            <a:custGeom>
              <a:avLst/>
              <a:gdLst>
                <a:gd name="connsiteX0" fmla="*/ 1121987 w 2244333"/>
                <a:gd name="connsiteY0" fmla="*/ 0 h 2244332"/>
                <a:gd name="connsiteX1" fmla="*/ 1076474 w 2244333"/>
                <a:gd name="connsiteY1" fmla="*/ 899 h 2244332"/>
                <a:gd name="connsiteX2" fmla="*/ 1076474 w 2244333"/>
                <a:gd name="connsiteY2" fmla="*/ 899 h 2244332"/>
                <a:gd name="connsiteX3" fmla="*/ 610733 w 2244333"/>
                <a:gd name="connsiteY3" fmla="*/ 122866 h 2244332"/>
                <a:gd name="connsiteX4" fmla="*/ 325605 w 2244333"/>
                <a:gd name="connsiteY4" fmla="*/ 331721 h 2244332"/>
                <a:gd name="connsiteX5" fmla="*/ 257425 w 2244333"/>
                <a:gd name="connsiteY5" fmla="*/ 406916 h 2244332"/>
                <a:gd name="connsiteX6" fmla="*/ 148231 w 2244333"/>
                <a:gd name="connsiteY6" fmla="*/ 564321 h 2244332"/>
                <a:gd name="connsiteX7" fmla="*/ 0 w 2244333"/>
                <a:gd name="connsiteY7" fmla="*/ 1122166 h 2244332"/>
                <a:gd name="connsiteX8" fmla="*/ 1122167 w 2244333"/>
                <a:gd name="connsiteY8" fmla="*/ 2244333 h 2244332"/>
                <a:gd name="connsiteX9" fmla="*/ 1621547 w 2244333"/>
                <a:gd name="connsiteY9" fmla="*/ 2127223 h 2244332"/>
                <a:gd name="connsiteX10" fmla="*/ 1621727 w 2244333"/>
                <a:gd name="connsiteY10" fmla="*/ 2127223 h 2244332"/>
                <a:gd name="connsiteX11" fmla="*/ 1837417 w 2244333"/>
                <a:gd name="connsiteY11" fmla="*/ 1986907 h 2244332"/>
                <a:gd name="connsiteX12" fmla="*/ 1931141 w 2244333"/>
                <a:gd name="connsiteY12" fmla="*/ 1900020 h 2244332"/>
                <a:gd name="connsiteX13" fmla="*/ 2121467 w 2244333"/>
                <a:gd name="connsiteY13" fmla="*/ 1633600 h 2244332"/>
                <a:gd name="connsiteX14" fmla="*/ 2243434 w 2244333"/>
                <a:gd name="connsiteY14" fmla="*/ 1167679 h 2244332"/>
                <a:gd name="connsiteX15" fmla="*/ 2244333 w 2244333"/>
                <a:gd name="connsiteY15" fmla="*/ 1122166 h 2244332"/>
                <a:gd name="connsiteX16" fmla="*/ 1122167 w 2244333"/>
                <a:gd name="connsiteY16" fmla="*/ 0 h 2244332"/>
                <a:gd name="connsiteX17" fmla="*/ 2152768 w 2244333"/>
                <a:gd name="connsiteY17" fmla="*/ 1122166 h 2244332"/>
                <a:gd name="connsiteX18" fmla="*/ 2052928 w 2244333"/>
                <a:gd name="connsiteY18" fmla="*/ 1565240 h 2244332"/>
                <a:gd name="connsiteX19" fmla="*/ 1853787 w 2244333"/>
                <a:gd name="connsiteY19" fmla="*/ 1848031 h 2244332"/>
                <a:gd name="connsiteX20" fmla="*/ 1772296 w 2244333"/>
                <a:gd name="connsiteY20" fmla="*/ 1921966 h 2244332"/>
                <a:gd name="connsiteX21" fmla="*/ 1561823 w 2244333"/>
                <a:gd name="connsiteY21" fmla="*/ 2054727 h 2244332"/>
                <a:gd name="connsiteX22" fmla="*/ 1121987 w 2244333"/>
                <a:gd name="connsiteY22" fmla="*/ 2152948 h 2244332"/>
                <a:gd name="connsiteX23" fmla="*/ 91205 w 2244333"/>
                <a:gd name="connsiteY23" fmla="*/ 1122166 h 2244332"/>
                <a:gd name="connsiteX24" fmla="*/ 216950 w 2244333"/>
                <a:gd name="connsiteY24" fmla="*/ 628723 h 2244332"/>
                <a:gd name="connsiteX25" fmla="*/ 322187 w 2244333"/>
                <a:gd name="connsiteY25" fmla="*/ 471857 h 2244332"/>
                <a:gd name="connsiteX26" fmla="*/ 390186 w 2244333"/>
                <a:gd name="connsiteY26" fmla="*/ 396482 h 2244332"/>
                <a:gd name="connsiteX27" fmla="*/ 678913 w 2244333"/>
                <a:gd name="connsiteY27" fmla="*/ 191225 h 2244332"/>
                <a:gd name="connsiteX28" fmla="*/ 1121987 w 2244333"/>
                <a:gd name="connsiteY28" fmla="*/ 91385 h 2244332"/>
                <a:gd name="connsiteX29" fmla="*/ 1167859 w 2244333"/>
                <a:gd name="connsiteY29" fmla="*/ 92464 h 2244332"/>
                <a:gd name="connsiteX30" fmla="*/ 2151689 w 2244333"/>
                <a:gd name="connsiteY30" fmla="*/ 1076114 h 2244332"/>
                <a:gd name="connsiteX31" fmla="*/ 2151689 w 2244333"/>
                <a:gd name="connsiteY31" fmla="*/ 1076114 h 2244332"/>
                <a:gd name="connsiteX32" fmla="*/ 2152768 w 2244333"/>
                <a:gd name="connsiteY32" fmla="*/ 1122166 h 224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4333" h="2244332">
                  <a:moveTo>
                    <a:pt x="1121987" y="0"/>
                  </a:moveTo>
                  <a:cubicBezTo>
                    <a:pt x="1106696" y="0"/>
                    <a:pt x="1091585" y="360"/>
                    <a:pt x="1076474" y="899"/>
                  </a:cubicBezTo>
                  <a:lnTo>
                    <a:pt x="1076474" y="899"/>
                  </a:lnTo>
                  <a:cubicBezTo>
                    <a:pt x="909174" y="7555"/>
                    <a:pt x="751409" y="50909"/>
                    <a:pt x="610733" y="122866"/>
                  </a:cubicBezTo>
                  <a:cubicBezTo>
                    <a:pt x="504777" y="177374"/>
                    <a:pt x="408715" y="248071"/>
                    <a:pt x="325605" y="331721"/>
                  </a:cubicBezTo>
                  <a:cubicBezTo>
                    <a:pt x="301859" y="355646"/>
                    <a:pt x="279013" y="380831"/>
                    <a:pt x="257425" y="406916"/>
                  </a:cubicBezTo>
                  <a:cubicBezTo>
                    <a:pt x="216770" y="456026"/>
                    <a:pt x="180252" y="508735"/>
                    <a:pt x="148231" y="564321"/>
                  </a:cubicBezTo>
                  <a:cubicBezTo>
                    <a:pt x="53968" y="728743"/>
                    <a:pt x="0" y="919248"/>
                    <a:pt x="0" y="1122166"/>
                  </a:cubicBezTo>
                  <a:cubicBezTo>
                    <a:pt x="0" y="1741894"/>
                    <a:pt x="502438" y="2244333"/>
                    <a:pt x="1122167" y="2244333"/>
                  </a:cubicBezTo>
                  <a:cubicBezTo>
                    <a:pt x="1301699" y="2244333"/>
                    <a:pt x="1471157" y="2202238"/>
                    <a:pt x="1621547" y="2127223"/>
                  </a:cubicBezTo>
                  <a:lnTo>
                    <a:pt x="1621727" y="2127223"/>
                  </a:lnTo>
                  <a:cubicBezTo>
                    <a:pt x="1699080" y="2088726"/>
                    <a:pt x="1771397" y="2041595"/>
                    <a:pt x="1837417" y="1986907"/>
                  </a:cubicBezTo>
                  <a:cubicBezTo>
                    <a:pt x="1870158" y="1959744"/>
                    <a:pt x="1901459" y="1930781"/>
                    <a:pt x="1931141" y="1900020"/>
                  </a:cubicBezTo>
                  <a:cubicBezTo>
                    <a:pt x="2006696" y="1821407"/>
                    <a:pt x="2071097" y="1731640"/>
                    <a:pt x="2121467" y="1633600"/>
                  </a:cubicBezTo>
                  <a:cubicBezTo>
                    <a:pt x="2193424" y="1492924"/>
                    <a:pt x="2236778" y="1334979"/>
                    <a:pt x="2243434" y="1167679"/>
                  </a:cubicBezTo>
                  <a:cubicBezTo>
                    <a:pt x="2243973" y="1152568"/>
                    <a:pt x="2244333" y="1137457"/>
                    <a:pt x="2244333" y="1122166"/>
                  </a:cubicBezTo>
                  <a:cubicBezTo>
                    <a:pt x="2244333" y="502438"/>
                    <a:pt x="1741895" y="0"/>
                    <a:pt x="1122167" y="0"/>
                  </a:cubicBezTo>
                  <a:close/>
                  <a:moveTo>
                    <a:pt x="2152768" y="1122166"/>
                  </a:moveTo>
                  <a:cubicBezTo>
                    <a:pt x="2152768" y="1280831"/>
                    <a:pt x="2116970" y="1431041"/>
                    <a:pt x="2052928" y="1565240"/>
                  </a:cubicBezTo>
                  <a:cubicBezTo>
                    <a:pt x="2002738" y="1670477"/>
                    <a:pt x="1935099" y="1766000"/>
                    <a:pt x="1853787" y="1848031"/>
                  </a:cubicBezTo>
                  <a:cubicBezTo>
                    <a:pt x="1828063" y="1874115"/>
                    <a:pt x="1800899" y="1898760"/>
                    <a:pt x="1772296" y="1921966"/>
                  </a:cubicBezTo>
                  <a:cubicBezTo>
                    <a:pt x="1708075" y="1974135"/>
                    <a:pt x="1637557" y="2018928"/>
                    <a:pt x="1561823" y="2054727"/>
                  </a:cubicBezTo>
                  <a:cubicBezTo>
                    <a:pt x="1428523" y="2117689"/>
                    <a:pt x="1279392" y="2152948"/>
                    <a:pt x="1121987" y="2152948"/>
                  </a:cubicBezTo>
                  <a:cubicBezTo>
                    <a:pt x="552808" y="2152948"/>
                    <a:pt x="91205" y="1691345"/>
                    <a:pt x="91205" y="1122166"/>
                  </a:cubicBezTo>
                  <a:cubicBezTo>
                    <a:pt x="91205" y="943354"/>
                    <a:pt x="136718" y="775155"/>
                    <a:pt x="216950" y="628723"/>
                  </a:cubicBezTo>
                  <a:cubicBezTo>
                    <a:pt x="247172" y="573136"/>
                    <a:pt x="282610" y="520607"/>
                    <a:pt x="322187" y="471857"/>
                  </a:cubicBezTo>
                  <a:cubicBezTo>
                    <a:pt x="343594" y="445592"/>
                    <a:pt x="366260" y="420408"/>
                    <a:pt x="390186" y="396482"/>
                  </a:cubicBezTo>
                  <a:cubicBezTo>
                    <a:pt x="473296" y="312472"/>
                    <a:pt x="570977" y="242674"/>
                    <a:pt x="678913" y="191225"/>
                  </a:cubicBezTo>
                  <a:cubicBezTo>
                    <a:pt x="813112" y="127184"/>
                    <a:pt x="963322" y="91385"/>
                    <a:pt x="1121987" y="91385"/>
                  </a:cubicBezTo>
                  <a:cubicBezTo>
                    <a:pt x="1137278" y="91385"/>
                    <a:pt x="1152748" y="91745"/>
                    <a:pt x="1167859" y="92464"/>
                  </a:cubicBezTo>
                  <a:cubicBezTo>
                    <a:pt x="1700699" y="115670"/>
                    <a:pt x="2128303" y="543274"/>
                    <a:pt x="2151689" y="1076114"/>
                  </a:cubicBezTo>
                  <a:lnTo>
                    <a:pt x="2151689" y="1076114"/>
                  </a:lnTo>
                  <a:cubicBezTo>
                    <a:pt x="2152408" y="1091585"/>
                    <a:pt x="2152768" y="1106876"/>
                    <a:pt x="2152768" y="112216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36">
              <a:extLst>
                <a:ext uri="{FF2B5EF4-FFF2-40B4-BE49-F238E27FC236}">
                  <a16:creationId xmlns:a16="http://schemas.microsoft.com/office/drawing/2014/main" id="{C2DB5FEE-FF58-036D-7E4E-1E6261434FB6}"/>
                </a:ext>
              </a:extLst>
            </p:cNvPr>
            <p:cNvSpPr/>
            <p:nvPr/>
          </p:nvSpPr>
          <p:spPr>
            <a:xfrm flipH="1">
              <a:off x="9154164" y="3337896"/>
              <a:ext cx="1697461" cy="1697461"/>
            </a:xfrm>
            <a:custGeom>
              <a:avLst/>
              <a:gdLst>
                <a:gd name="connsiteX0" fmla="*/ 1653208 w 1697461"/>
                <a:gd name="connsiteY0" fmla="*/ 577633 h 1697461"/>
                <a:gd name="connsiteX1" fmla="*/ 1653208 w 1697461"/>
                <a:gd name="connsiteY1" fmla="*/ 577633 h 1697461"/>
                <a:gd name="connsiteX2" fmla="*/ 1119828 w 1697461"/>
                <a:gd name="connsiteY2" fmla="*/ 44253 h 1697461"/>
                <a:gd name="connsiteX3" fmla="*/ 848731 w 1697461"/>
                <a:gd name="connsiteY3" fmla="*/ 0 h 1697461"/>
                <a:gd name="connsiteX4" fmla="*/ 544173 w 1697461"/>
                <a:gd name="connsiteY4" fmla="*/ 56306 h 1697461"/>
                <a:gd name="connsiteX5" fmla="*/ 245553 w 1697461"/>
                <a:gd name="connsiteY5" fmla="*/ 251669 h 1697461"/>
                <a:gd name="connsiteX6" fmla="*/ 178453 w 1697461"/>
                <a:gd name="connsiteY6" fmla="*/ 327943 h 1697461"/>
                <a:gd name="connsiteX7" fmla="*/ 81311 w 1697461"/>
                <a:gd name="connsiteY7" fmla="*/ 485709 h 1697461"/>
                <a:gd name="connsiteX8" fmla="*/ 0 w 1697461"/>
                <a:gd name="connsiteY8" fmla="*/ 848731 h 1697461"/>
                <a:gd name="connsiteX9" fmla="*/ 848731 w 1697461"/>
                <a:gd name="connsiteY9" fmla="*/ 1697461 h 1697461"/>
                <a:gd name="connsiteX10" fmla="*/ 1166600 w 1697461"/>
                <a:gd name="connsiteY10" fmla="*/ 1635938 h 1697461"/>
                <a:gd name="connsiteX11" fmla="*/ 1369518 w 1697461"/>
                <a:gd name="connsiteY11" fmla="*/ 1519008 h 1697461"/>
                <a:gd name="connsiteX12" fmla="*/ 1445792 w 1697461"/>
                <a:gd name="connsiteY12" fmla="*/ 1451909 h 1697461"/>
                <a:gd name="connsiteX13" fmla="*/ 1641155 w 1697461"/>
                <a:gd name="connsiteY13" fmla="*/ 1153288 h 1697461"/>
                <a:gd name="connsiteX14" fmla="*/ 1697461 w 1697461"/>
                <a:gd name="connsiteY14" fmla="*/ 848731 h 1697461"/>
                <a:gd name="connsiteX15" fmla="*/ 1653208 w 1697461"/>
                <a:gd name="connsiteY15" fmla="*/ 577633 h 1697461"/>
                <a:gd name="connsiteX16" fmla="*/ 1377254 w 1697461"/>
                <a:gd name="connsiteY16" fmla="*/ 1383370 h 1697461"/>
                <a:gd name="connsiteX17" fmla="*/ 1300440 w 1697461"/>
                <a:gd name="connsiteY17" fmla="*/ 1449750 h 1697461"/>
                <a:gd name="connsiteX18" fmla="*/ 1099500 w 1697461"/>
                <a:gd name="connsiteY18" fmla="*/ 1557505 h 1697461"/>
                <a:gd name="connsiteX19" fmla="*/ 848731 w 1697461"/>
                <a:gd name="connsiteY19" fmla="*/ 1600499 h 1697461"/>
                <a:gd name="connsiteX20" fmla="*/ 96962 w 1697461"/>
                <a:gd name="connsiteY20" fmla="*/ 848731 h 1697461"/>
                <a:gd name="connsiteX21" fmla="*/ 155427 w 1697461"/>
                <a:gd name="connsiteY21" fmla="*/ 557485 h 1697461"/>
                <a:gd name="connsiteX22" fmla="*/ 247531 w 1697461"/>
                <a:gd name="connsiteY22" fmla="*/ 397022 h 1697461"/>
                <a:gd name="connsiteX23" fmla="*/ 314091 w 1697461"/>
                <a:gd name="connsiteY23" fmla="*/ 320208 h 1697461"/>
                <a:gd name="connsiteX24" fmla="*/ 620088 w 1697461"/>
                <a:gd name="connsiteY24" fmla="*/ 132220 h 1697461"/>
                <a:gd name="connsiteX25" fmla="*/ 848731 w 1697461"/>
                <a:gd name="connsiteY25" fmla="*/ 96782 h 1697461"/>
                <a:gd name="connsiteX26" fmla="*/ 1600679 w 1697461"/>
                <a:gd name="connsiteY26" fmla="*/ 848731 h 1697461"/>
                <a:gd name="connsiteX27" fmla="*/ 1565241 w 1697461"/>
                <a:gd name="connsiteY27" fmla="*/ 1077373 h 1697461"/>
                <a:gd name="connsiteX28" fmla="*/ 1377254 w 1697461"/>
                <a:gd name="connsiteY28" fmla="*/ 1383370 h 16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97461" h="1697461">
                  <a:moveTo>
                    <a:pt x="1653208" y="577633"/>
                  </a:moveTo>
                  <a:lnTo>
                    <a:pt x="1653208" y="577633"/>
                  </a:lnTo>
                  <a:cubicBezTo>
                    <a:pt x="1568659" y="326864"/>
                    <a:pt x="1370418" y="128623"/>
                    <a:pt x="1119828" y="44253"/>
                  </a:cubicBezTo>
                  <a:cubicBezTo>
                    <a:pt x="1034739" y="15471"/>
                    <a:pt x="943534" y="0"/>
                    <a:pt x="848731" y="0"/>
                  </a:cubicBezTo>
                  <a:cubicBezTo>
                    <a:pt x="741335" y="0"/>
                    <a:pt x="638617" y="19968"/>
                    <a:pt x="544173" y="56306"/>
                  </a:cubicBezTo>
                  <a:cubicBezTo>
                    <a:pt x="431021" y="99840"/>
                    <a:pt x="329382" y="166940"/>
                    <a:pt x="245553" y="251669"/>
                  </a:cubicBezTo>
                  <a:cubicBezTo>
                    <a:pt x="221807" y="275775"/>
                    <a:pt x="199320" y="301139"/>
                    <a:pt x="178453" y="327943"/>
                  </a:cubicBezTo>
                  <a:cubicBezTo>
                    <a:pt x="140676" y="376514"/>
                    <a:pt x="107935" y="429402"/>
                    <a:pt x="81311" y="485709"/>
                  </a:cubicBezTo>
                  <a:cubicBezTo>
                    <a:pt x="29142" y="595802"/>
                    <a:pt x="0" y="718848"/>
                    <a:pt x="0" y="848731"/>
                  </a:cubicBezTo>
                  <a:cubicBezTo>
                    <a:pt x="0" y="1317349"/>
                    <a:pt x="380112" y="1697461"/>
                    <a:pt x="848731" y="1697461"/>
                  </a:cubicBezTo>
                  <a:cubicBezTo>
                    <a:pt x="961163" y="1697461"/>
                    <a:pt x="1068379" y="1675694"/>
                    <a:pt x="1166600" y="1635938"/>
                  </a:cubicBezTo>
                  <a:cubicBezTo>
                    <a:pt x="1239996" y="1606256"/>
                    <a:pt x="1308175" y="1566680"/>
                    <a:pt x="1369518" y="1519008"/>
                  </a:cubicBezTo>
                  <a:cubicBezTo>
                    <a:pt x="1396322" y="1498141"/>
                    <a:pt x="1421687" y="1475654"/>
                    <a:pt x="1445792" y="1451909"/>
                  </a:cubicBezTo>
                  <a:cubicBezTo>
                    <a:pt x="1530521" y="1368079"/>
                    <a:pt x="1597621" y="1266440"/>
                    <a:pt x="1641155" y="1153288"/>
                  </a:cubicBezTo>
                  <a:cubicBezTo>
                    <a:pt x="1677493" y="1058665"/>
                    <a:pt x="1697461" y="955946"/>
                    <a:pt x="1697461" y="848731"/>
                  </a:cubicBezTo>
                  <a:cubicBezTo>
                    <a:pt x="1697461" y="753928"/>
                    <a:pt x="1681811" y="662722"/>
                    <a:pt x="1653208" y="577633"/>
                  </a:cubicBezTo>
                  <a:close/>
                  <a:moveTo>
                    <a:pt x="1377254" y="1383370"/>
                  </a:moveTo>
                  <a:cubicBezTo>
                    <a:pt x="1353148" y="1407115"/>
                    <a:pt x="1327603" y="1429242"/>
                    <a:pt x="1300440" y="1449750"/>
                  </a:cubicBezTo>
                  <a:cubicBezTo>
                    <a:pt x="1239996" y="1495263"/>
                    <a:pt x="1172356" y="1531960"/>
                    <a:pt x="1099500" y="1557505"/>
                  </a:cubicBezTo>
                  <a:cubicBezTo>
                    <a:pt x="1021067" y="1585388"/>
                    <a:pt x="936698" y="1600499"/>
                    <a:pt x="848731" y="1600499"/>
                  </a:cubicBezTo>
                  <a:cubicBezTo>
                    <a:pt x="433540" y="1600499"/>
                    <a:pt x="96962" y="1263921"/>
                    <a:pt x="96962" y="848731"/>
                  </a:cubicBezTo>
                  <a:cubicBezTo>
                    <a:pt x="96962" y="745473"/>
                    <a:pt x="117829" y="647072"/>
                    <a:pt x="155427" y="557485"/>
                  </a:cubicBezTo>
                  <a:cubicBezTo>
                    <a:pt x="179532" y="499920"/>
                    <a:pt x="210654" y="446132"/>
                    <a:pt x="247531" y="397022"/>
                  </a:cubicBezTo>
                  <a:cubicBezTo>
                    <a:pt x="268039" y="369858"/>
                    <a:pt x="290166" y="344133"/>
                    <a:pt x="314091" y="320208"/>
                  </a:cubicBezTo>
                  <a:cubicBezTo>
                    <a:pt x="398281" y="234759"/>
                    <a:pt x="502978" y="169458"/>
                    <a:pt x="620088" y="132220"/>
                  </a:cubicBezTo>
                  <a:cubicBezTo>
                    <a:pt x="692225" y="109194"/>
                    <a:pt x="769038" y="96782"/>
                    <a:pt x="848731" y="96782"/>
                  </a:cubicBezTo>
                  <a:cubicBezTo>
                    <a:pt x="1263922" y="96782"/>
                    <a:pt x="1600679" y="433360"/>
                    <a:pt x="1600679" y="848731"/>
                  </a:cubicBezTo>
                  <a:cubicBezTo>
                    <a:pt x="1600679" y="928423"/>
                    <a:pt x="1588267" y="1005237"/>
                    <a:pt x="1565241" y="1077373"/>
                  </a:cubicBezTo>
                  <a:cubicBezTo>
                    <a:pt x="1528003" y="1194483"/>
                    <a:pt x="1462702" y="1299001"/>
                    <a:pt x="1377254" y="1383370"/>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37">
              <a:extLst>
                <a:ext uri="{FF2B5EF4-FFF2-40B4-BE49-F238E27FC236}">
                  <a16:creationId xmlns:a16="http://schemas.microsoft.com/office/drawing/2014/main" id="{BD33ABEC-59E7-FEE6-9BCA-68A835613E65}"/>
                </a:ext>
              </a:extLst>
            </p:cNvPr>
            <p:cNvSpPr/>
            <p:nvPr/>
          </p:nvSpPr>
          <p:spPr>
            <a:xfrm flipH="1">
              <a:off x="9467356" y="3651088"/>
              <a:ext cx="1070897" cy="1070896"/>
            </a:xfrm>
            <a:custGeom>
              <a:avLst/>
              <a:gdLst>
                <a:gd name="connsiteX0" fmla="*/ 535359 w 1070897"/>
                <a:gd name="connsiteY0" fmla="*/ 0 h 1070896"/>
                <a:gd name="connsiteX1" fmla="*/ 489666 w 1070897"/>
                <a:gd name="connsiteY1" fmla="*/ 1979 h 1070896"/>
                <a:gd name="connsiteX2" fmla="*/ 153628 w 1070897"/>
                <a:gd name="connsiteY2" fmla="*/ 159924 h 1070896"/>
                <a:gd name="connsiteX3" fmla="*/ 89586 w 1070897"/>
                <a:gd name="connsiteY3" fmla="*/ 239076 h 1070896"/>
                <a:gd name="connsiteX4" fmla="*/ 14032 w 1070897"/>
                <a:gd name="connsiteY4" fmla="*/ 413931 h 1070896"/>
                <a:gd name="connsiteX5" fmla="*/ 0 w 1070897"/>
                <a:gd name="connsiteY5" fmla="*/ 535538 h 1070896"/>
                <a:gd name="connsiteX6" fmla="*/ 535359 w 1070897"/>
                <a:gd name="connsiteY6" fmla="*/ 1070897 h 1070896"/>
                <a:gd name="connsiteX7" fmla="*/ 627104 w 1070897"/>
                <a:gd name="connsiteY7" fmla="*/ 1062982 h 1070896"/>
                <a:gd name="connsiteX8" fmla="*/ 831821 w 1070897"/>
                <a:gd name="connsiteY8" fmla="*/ 981311 h 1070896"/>
                <a:gd name="connsiteX9" fmla="*/ 910793 w 1070897"/>
                <a:gd name="connsiteY9" fmla="*/ 917090 h 1070896"/>
                <a:gd name="connsiteX10" fmla="*/ 1068919 w 1070897"/>
                <a:gd name="connsiteY10" fmla="*/ 581231 h 1070896"/>
                <a:gd name="connsiteX11" fmla="*/ 1070897 w 1070897"/>
                <a:gd name="connsiteY11" fmla="*/ 535538 h 1070896"/>
                <a:gd name="connsiteX12" fmla="*/ 535359 w 1070897"/>
                <a:gd name="connsiteY12" fmla="*/ 0 h 1070896"/>
                <a:gd name="connsiteX13" fmla="*/ 977713 w 1070897"/>
                <a:gd name="connsiteY13" fmla="*/ 535538 h 1070896"/>
                <a:gd name="connsiteX14" fmla="*/ 845133 w 1070897"/>
                <a:gd name="connsiteY14" fmla="*/ 851429 h 1070896"/>
                <a:gd name="connsiteX15" fmla="*/ 764361 w 1070897"/>
                <a:gd name="connsiteY15" fmla="*/ 914031 h 1070896"/>
                <a:gd name="connsiteX16" fmla="*/ 550110 w 1070897"/>
                <a:gd name="connsiteY16" fmla="*/ 977533 h 1070896"/>
                <a:gd name="connsiteX17" fmla="*/ 535359 w 1070897"/>
                <a:gd name="connsiteY17" fmla="*/ 977893 h 1070896"/>
                <a:gd name="connsiteX18" fmla="*/ 93004 w 1070897"/>
                <a:gd name="connsiteY18" fmla="*/ 535538 h 1070896"/>
                <a:gd name="connsiteX19" fmla="*/ 94983 w 1070897"/>
                <a:gd name="connsiteY19" fmla="*/ 495782 h 1070896"/>
                <a:gd name="connsiteX20" fmla="*/ 94983 w 1070897"/>
                <a:gd name="connsiteY20" fmla="*/ 495782 h 1070896"/>
                <a:gd name="connsiteX21" fmla="*/ 156866 w 1070897"/>
                <a:gd name="connsiteY21" fmla="*/ 306536 h 1070896"/>
                <a:gd name="connsiteX22" fmla="*/ 219468 w 1070897"/>
                <a:gd name="connsiteY22" fmla="*/ 225764 h 1070896"/>
                <a:gd name="connsiteX23" fmla="*/ 535359 w 1070897"/>
                <a:gd name="connsiteY23" fmla="*/ 93184 h 1070896"/>
                <a:gd name="connsiteX24" fmla="*/ 583570 w 1070897"/>
                <a:gd name="connsiteY24" fmla="*/ 95882 h 1070896"/>
                <a:gd name="connsiteX25" fmla="*/ 975015 w 1070897"/>
                <a:gd name="connsiteY25" fmla="*/ 487327 h 1070896"/>
                <a:gd name="connsiteX26" fmla="*/ 977713 w 1070897"/>
                <a:gd name="connsiteY26" fmla="*/ 535538 h 107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0897" h="1070896">
                  <a:moveTo>
                    <a:pt x="535359" y="0"/>
                  </a:moveTo>
                  <a:cubicBezTo>
                    <a:pt x="519888" y="0"/>
                    <a:pt x="504777" y="719"/>
                    <a:pt x="489666" y="1979"/>
                  </a:cubicBezTo>
                  <a:cubicBezTo>
                    <a:pt x="358525" y="12952"/>
                    <a:pt x="240875" y="71417"/>
                    <a:pt x="153628" y="159924"/>
                  </a:cubicBezTo>
                  <a:cubicBezTo>
                    <a:pt x="129882" y="184029"/>
                    <a:pt x="108295" y="210653"/>
                    <a:pt x="89586" y="239076"/>
                  </a:cubicBezTo>
                  <a:cubicBezTo>
                    <a:pt x="54507" y="291605"/>
                    <a:pt x="28603" y="350609"/>
                    <a:pt x="14032" y="413931"/>
                  </a:cubicBezTo>
                  <a:cubicBezTo>
                    <a:pt x="4857" y="452968"/>
                    <a:pt x="0" y="493624"/>
                    <a:pt x="0" y="535538"/>
                  </a:cubicBezTo>
                  <a:cubicBezTo>
                    <a:pt x="0" y="831281"/>
                    <a:pt x="239616" y="1070897"/>
                    <a:pt x="535359" y="1070897"/>
                  </a:cubicBezTo>
                  <a:cubicBezTo>
                    <a:pt x="566660" y="1070897"/>
                    <a:pt x="597421" y="1068199"/>
                    <a:pt x="627104" y="1062982"/>
                  </a:cubicBezTo>
                  <a:cubicBezTo>
                    <a:pt x="701939" y="1050210"/>
                    <a:pt x="771197" y="1021787"/>
                    <a:pt x="831821" y="981311"/>
                  </a:cubicBezTo>
                  <a:cubicBezTo>
                    <a:pt x="860244" y="962422"/>
                    <a:pt x="886688" y="941015"/>
                    <a:pt x="910793" y="917090"/>
                  </a:cubicBezTo>
                  <a:cubicBezTo>
                    <a:pt x="999480" y="830202"/>
                    <a:pt x="1057945" y="712372"/>
                    <a:pt x="1068919" y="581231"/>
                  </a:cubicBezTo>
                  <a:cubicBezTo>
                    <a:pt x="1070178" y="566120"/>
                    <a:pt x="1070897" y="551009"/>
                    <a:pt x="1070897" y="535538"/>
                  </a:cubicBezTo>
                  <a:cubicBezTo>
                    <a:pt x="1070897" y="239796"/>
                    <a:pt x="831101" y="0"/>
                    <a:pt x="535359" y="0"/>
                  </a:cubicBezTo>
                  <a:close/>
                  <a:moveTo>
                    <a:pt x="977713" y="535538"/>
                  </a:moveTo>
                  <a:cubicBezTo>
                    <a:pt x="977713" y="659124"/>
                    <a:pt x="926984" y="771017"/>
                    <a:pt x="845133" y="851429"/>
                  </a:cubicBezTo>
                  <a:cubicBezTo>
                    <a:pt x="820847" y="875175"/>
                    <a:pt x="793684" y="896402"/>
                    <a:pt x="764361" y="914031"/>
                  </a:cubicBezTo>
                  <a:cubicBezTo>
                    <a:pt x="701579" y="952168"/>
                    <a:pt x="628363" y="975015"/>
                    <a:pt x="550110" y="977533"/>
                  </a:cubicBezTo>
                  <a:cubicBezTo>
                    <a:pt x="545253" y="977893"/>
                    <a:pt x="540216" y="977893"/>
                    <a:pt x="535359" y="977893"/>
                  </a:cubicBezTo>
                  <a:cubicBezTo>
                    <a:pt x="291065" y="977893"/>
                    <a:pt x="93004" y="779832"/>
                    <a:pt x="93004" y="535538"/>
                  </a:cubicBezTo>
                  <a:cubicBezTo>
                    <a:pt x="93004" y="522046"/>
                    <a:pt x="93544" y="508914"/>
                    <a:pt x="94983" y="495782"/>
                  </a:cubicBezTo>
                  <a:lnTo>
                    <a:pt x="94983" y="495782"/>
                  </a:lnTo>
                  <a:cubicBezTo>
                    <a:pt x="100919" y="426704"/>
                    <a:pt x="122866" y="362482"/>
                    <a:pt x="156866" y="306536"/>
                  </a:cubicBezTo>
                  <a:cubicBezTo>
                    <a:pt x="174495" y="277213"/>
                    <a:pt x="195722" y="250050"/>
                    <a:pt x="219468" y="225764"/>
                  </a:cubicBezTo>
                  <a:cubicBezTo>
                    <a:pt x="299880" y="143914"/>
                    <a:pt x="411773" y="93184"/>
                    <a:pt x="535359" y="93184"/>
                  </a:cubicBezTo>
                  <a:cubicBezTo>
                    <a:pt x="551729" y="93184"/>
                    <a:pt x="567739" y="94083"/>
                    <a:pt x="583570" y="95882"/>
                  </a:cubicBezTo>
                  <a:cubicBezTo>
                    <a:pt x="789366" y="118009"/>
                    <a:pt x="952888" y="281531"/>
                    <a:pt x="975015" y="487327"/>
                  </a:cubicBezTo>
                  <a:cubicBezTo>
                    <a:pt x="976814" y="503158"/>
                    <a:pt x="977713" y="519168"/>
                    <a:pt x="977713" y="535538"/>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DBE5BA5-503F-6B2C-9FAE-00B5C434F645}"/>
                </a:ext>
              </a:extLst>
            </p:cNvPr>
            <p:cNvSpPr/>
            <p:nvPr/>
          </p:nvSpPr>
          <p:spPr>
            <a:xfrm flipH="1">
              <a:off x="9738993" y="3922725"/>
              <a:ext cx="527803" cy="527803"/>
            </a:xfrm>
            <a:custGeom>
              <a:avLst/>
              <a:gdLst>
                <a:gd name="connsiteX0" fmla="*/ 263902 w 527803"/>
                <a:gd name="connsiteY0" fmla="*/ 0 h 527803"/>
                <a:gd name="connsiteX1" fmla="*/ 74296 w 527803"/>
                <a:gd name="connsiteY1" fmla="*/ 80412 h 527803"/>
                <a:gd name="connsiteX2" fmla="*/ 18169 w 527803"/>
                <a:gd name="connsiteY2" fmla="*/ 167660 h 527803"/>
                <a:gd name="connsiteX3" fmla="*/ 0 w 527803"/>
                <a:gd name="connsiteY3" fmla="*/ 263902 h 527803"/>
                <a:gd name="connsiteX4" fmla="*/ 263902 w 527803"/>
                <a:gd name="connsiteY4" fmla="*/ 527803 h 527803"/>
                <a:gd name="connsiteX5" fmla="*/ 360144 w 527803"/>
                <a:gd name="connsiteY5" fmla="*/ 509634 h 527803"/>
                <a:gd name="connsiteX6" fmla="*/ 447392 w 527803"/>
                <a:gd name="connsiteY6" fmla="*/ 453508 h 527803"/>
                <a:gd name="connsiteX7" fmla="*/ 527803 w 527803"/>
                <a:gd name="connsiteY7" fmla="*/ 263902 h 527803"/>
                <a:gd name="connsiteX8" fmla="*/ 263902 w 527803"/>
                <a:gd name="connsiteY8" fmla="*/ 0 h 527803"/>
                <a:gd name="connsiteX9" fmla="*/ 292505 w 527803"/>
                <a:gd name="connsiteY9" fmla="*/ 441995 h 527803"/>
                <a:gd name="connsiteX10" fmla="*/ 263902 w 527803"/>
                <a:gd name="connsiteY10" fmla="*/ 444333 h 527803"/>
                <a:gd name="connsiteX11" fmla="*/ 83470 w 527803"/>
                <a:gd name="connsiteY11" fmla="*/ 263902 h 527803"/>
                <a:gd name="connsiteX12" fmla="*/ 85809 w 527803"/>
                <a:gd name="connsiteY12" fmla="*/ 235299 h 527803"/>
                <a:gd name="connsiteX13" fmla="*/ 133480 w 527803"/>
                <a:gd name="connsiteY13" fmla="*/ 139596 h 527803"/>
                <a:gd name="connsiteX14" fmla="*/ 263902 w 527803"/>
                <a:gd name="connsiteY14" fmla="*/ 83470 h 527803"/>
                <a:gd name="connsiteX15" fmla="*/ 444333 w 527803"/>
                <a:gd name="connsiteY15" fmla="*/ 263902 h 527803"/>
                <a:gd name="connsiteX16" fmla="*/ 388387 w 527803"/>
                <a:gd name="connsiteY16" fmla="*/ 394503 h 527803"/>
                <a:gd name="connsiteX17" fmla="*/ 292505 w 527803"/>
                <a:gd name="connsiteY17" fmla="*/ 441995 h 52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27803" h="527803">
                  <a:moveTo>
                    <a:pt x="263902" y="0"/>
                  </a:moveTo>
                  <a:cubicBezTo>
                    <a:pt x="189606" y="0"/>
                    <a:pt x="122327" y="30762"/>
                    <a:pt x="74296" y="80412"/>
                  </a:cubicBezTo>
                  <a:cubicBezTo>
                    <a:pt x="50190" y="105237"/>
                    <a:pt x="30941" y="134739"/>
                    <a:pt x="18169" y="167660"/>
                  </a:cubicBezTo>
                  <a:cubicBezTo>
                    <a:pt x="6476" y="197342"/>
                    <a:pt x="0" y="229902"/>
                    <a:pt x="0" y="263902"/>
                  </a:cubicBezTo>
                  <a:cubicBezTo>
                    <a:pt x="0" y="409614"/>
                    <a:pt x="118189" y="527803"/>
                    <a:pt x="263902" y="527803"/>
                  </a:cubicBezTo>
                  <a:cubicBezTo>
                    <a:pt x="297901" y="527803"/>
                    <a:pt x="330462" y="521327"/>
                    <a:pt x="360144" y="509634"/>
                  </a:cubicBezTo>
                  <a:cubicBezTo>
                    <a:pt x="393064" y="496862"/>
                    <a:pt x="422566" y="477613"/>
                    <a:pt x="447392" y="453508"/>
                  </a:cubicBezTo>
                  <a:cubicBezTo>
                    <a:pt x="497042" y="405477"/>
                    <a:pt x="527803" y="338197"/>
                    <a:pt x="527803" y="263902"/>
                  </a:cubicBezTo>
                  <a:cubicBezTo>
                    <a:pt x="527803" y="118189"/>
                    <a:pt x="409614" y="0"/>
                    <a:pt x="263902" y="0"/>
                  </a:cubicBezTo>
                  <a:close/>
                  <a:moveTo>
                    <a:pt x="292505" y="441995"/>
                  </a:moveTo>
                  <a:cubicBezTo>
                    <a:pt x="283150" y="443614"/>
                    <a:pt x="273616" y="444333"/>
                    <a:pt x="263902" y="444333"/>
                  </a:cubicBezTo>
                  <a:cubicBezTo>
                    <a:pt x="164242" y="444333"/>
                    <a:pt x="83470" y="363562"/>
                    <a:pt x="83470" y="263902"/>
                  </a:cubicBezTo>
                  <a:cubicBezTo>
                    <a:pt x="83470" y="254188"/>
                    <a:pt x="84189" y="244653"/>
                    <a:pt x="85809" y="235299"/>
                  </a:cubicBezTo>
                  <a:cubicBezTo>
                    <a:pt x="91565" y="198421"/>
                    <a:pt x="108655" y="165321"/>
                    <a:pt x="133480" y="139596"/>
                  </a:cubicBezTo>
                  <a:cubicBezTo>
                    <a:pt x="166040" y="105057"/>
                    <a:pt x="212453" y="83470"/>
                    <a:pt x="263902" y="83470"/>
                  </a:cubicBezTo>
                  <a:cubicBezTo>
                    <a:pt x="363562" y="83470"/>
                    <a:pt x="444333" y="164242"/>
                    <a:pt x="444333" y="263902"/>
                  </a:cubicBezTo>
                  <a:cubicBezTo>
                    <a:pt x="444333" y="315171"/>
                    <a:pt x="422926" y="361583"/>
                    <a:pt x="388387" y="394503"/>
                  </a:cubicBezTo>
                  <a:cubicBezTo>
                    <a:pt x="362662" y="419149"/>
                    <a:pt x="329382" y="436238"/>
                    <a:pt x="292505" y="44199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39">
              <a:extLst>
                <a:ext uri="{FF2B5EF4-FFF2-40B4-BE49-F238E27FC236}">
                  <a16:creationId xmlns:a16="http://schemas.microsoft.com/office/drawing/2014/main" id="{81FCAFD5-70B1-CFC7-B6AE-345B2805E364}"/>
                </a:ext>
              </a:extLst>
            </p:cNvPr>
            <p:cNvSpPr/>
            <p:nvPr/>
          </p:nvSpPr>
          <p:spPr>
            <a:xfrm flipH="1">
              <a:off x="8559081" y="891904"/>
              <a:ext cx="1420427" cy="1420427"/>
            </a:xfrm>
            <a:custGeom>
              <a:avLst/>
              <a:gdLst>
                <a:gd name="connsiteX0" fmla="*/ 1419708 w 1420427"/>
                <a:gd name="connsiteY0" fmla="*/ 680352 h 1420427"/>
                <a:gd name="connsiteX1" fmla="*/ 740076 w 1420427"/>
                <a:gd name="connsiteY1" fmla="*/ 720 h 1420427"/>
                <a:gd name="connsiteX2" fmla="*/ 710214 w 1420427"/>
                <a:gd name="connsiteY2" fmla="*/ 0 h 1420427"/>
                <a:gd name="connsiteX3" fmla="*/ 13672 w 1420427"/>
                <a:gd name="connsiteY3" fmla="*/ 570438 h 1420427"/>
                <a:gd name="connsiteX4" fmla="*/ 0 w 1420427"/>
                <a:gd name="connsiteY4" fmla="*/ 710214 h 1420427"/>
                <a:gd name="connsiteX5" fmla="*/ 7196 w 1420427"/>
                <a:gd name="connsiteY5" fmla="*/ 811493 h 1420427"/>
                <a:gd name="connsiteX6" fmla="*/ 20328 w 1420427"/>
                <a:gd name="connsiteY6" fmla="*/ 879672 h 1420427"/>
                <a:gd name="connsiteX7" fmla="*/ 540756 w 1420427"/>
                <a:gd name="connsiteY7" fmla="*/ 1400100 h 1420427"/>
                <a:gd name="connsiteX8" fmla="*/ 608935 w 1420427"/>
                <a:gd name="connsiteY8" fmla="*/ 1413232 h 1420427"/>
                <a:gd name="connsiteX9" fmla="*/ 710214 w 1420427"/>
                <a:gd name="connsiteY9" fmla="*/ 1420427 h 1420427"/>
                <a:gd name="connsiteX10" fmla="*/ 716510 w 1420427"/>
                <a:gd name="connsiteY10" fmla="*/ 1420427 h 1420427"/>
                <a:gd name="connsiteX11" fmla="*/ 1420428 w 1420427"/>
                <a:gd name="connsiteY11" fmla="*/ 710214 h 1420427"/>
                <a:gd name="connsiteX12" fmla="*/ 1419708 w 1420427"/>
                <a:gd name="connsiteY12" fmla="*/ 680352 h 1420427"/>
                <a:gd name="connsiteX13" fmla="*/ 710214 w 1420427"/>
                <a:gd name="connsiteY13" fmla="*/ 1362682 h 1420427"/>
                <a:gd name="connsiteX14" fmla="*/ 671357 w 1420427"/>
                <a:gd name="connsiteY14" fmla="*/ 1361423 h 1420427"/>
                <a:gd name="connsiteX15" fmla="*/ 534279 w 1420427"/>
                <a:gd name="connsiteY15" fmla="*/ 1338577 h 1420427"/>
                <a:gd name="connsiteX16" fmla="*/ 448831 w 1420427"/>
                <a:gd name="connsiteY16" fmla="*/ 1308175 h 1420427"/>
                <a:gd name="connsiteX17" fmla="*/ 112253 w 1420427"/>
                <a:gd name="connsiteY17" fmla="*/ 971597 h 1420427"/>
                <a:gd name="connsiteX18" fmla="*/ 81851 w 1420427"/>
                <a:gd name="connsiteY18" fmla="*/ 886148 h 1420427"/>
                <a:gd name="connsiteX19" fmla="*/ 57745 w 1420427"/>
                <a:gd name="connsiteY19" fmla="*/ 710214 h 1420427"/>
                <a:gd name="connsiteX20" fmla="*/ 63142 w 1420427"/>
                <a:gd name="connsiteY20" fmla="*/ 626024 h 1420427"/>
                <a:gd name="connsiteX21" fmla="*/ 710214 w 1420427"/>
                <a:gd name="connsiteY21" fmla="*/ 57745 h 1420427"/>
                <a:gd name="connsiteX22" fmla="*/ 803758 w 1420427"/>
                <a:gd name="connsiteY22" fmla="*/ 64401 h 1420427"/>
                <a:gd name="connsiteX23" fmla="*/ 1356026 w 1420427"/>
                <a:gd name="connsiteY23" fmla="*/ 616670 h 1420427"/>
                <a:gd name="connsiteX24" fmla="*/ 1362682 w 1420427"/>
                <a:gd name="connsiteY24" fmla="*/ 710214 h 1420427"/>
                <a:gd name="connsiteX25" fmla="*/ 710214 w 1420427"/>
                <a:gd name="connsiteY25" fmla="*/ 1362682 h 142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0427" h="1420427">
                  <a:moveTo>
                    <a:pt x="1419708" y="680352"/>
                  </a:moveTo>
                  <a:cubicBezTo>
                    <a:pt x="1404597" y="311753"/>
                    <a:pt x="1108675" y="15830"/>
                    <a:pt x="740076" y="720"/>
                  </a:cubicBezTo>
                  <a:cubicBezTo>
                    <a:pt x="730182" y="180"/>
                    <a:pt x="720288" y="0"/>
                    <a:pt x="710214" y="0"/>
                  </a:cubicBezTo>
                  <a:cubicBezTo>
                    <a:pt x="365721" y="0"/>
                    <a:pt x="78613" y="245013"/>
                    <a:pt x="13672" y="570438"/>
                  </a:cubicBezTo>
                  <a:cubicBezTo>
                    <a:pt x="4677" y="615591"/>
                    <a:pt x="0" y="662362"/>
                    <a:pt x="0" y="710214"/>
                  </a:cubicBezTo>
                  <a:cubicBezTo>
                    <a:pt x="0" y="744573"/>
                    <a:pt x="2518" y="778393"/>
                    <a:pt x="7196" y="811493"/>
                  </a:cubicBezTo>
                  <a:cubicBezTo>
                    <a:pt x="10434" y="834519"/>
                    <a:pt x="14931" y="857365"/>
                    <a:pt x="20328" y="879672"/>
                  </a:cubicBezTo>
                  <a:cubicBezTo>
                    <a:pt x="82930" y="1135838"/>
                    <a:pt x="284589" y="1337497"/>
                    <a:pt x="540756" y="1400100"/>
                  </a:cubicBezTo>
                  <a:cubicBezTo>
                    <a:pt x="563062" y="1405496"/>
                    <a:pt x="585908" y="1409994"/>
                    <a:pt x="608935" y="1413232"/>
                  </a:cubicBezTo>
                  <a:cubicBezTo>
                    <a:pt x="642035" y="1417909"/>
                    <a:pt x="675854" y="1420427"/>
                    <a:pt x="710214" y="1420427"/>
                  </a:cubicBezTo>
                  <a:lnTo>
                    <a:pt x="716510" y="1420427"/>
                  </a:lnTo>
                  <a:cubicBezTo>
                    <a:pt x="1105976" y="1417010"/>
                    <a:pt x="1420428" y="1100580"/>
                    <a:pt x="1420428" y="710214"/>
                  </a:cubicBezTo>
                  <a:cubicBezTo>
                    <a:pt x="1420428" y="700140"/>
                    <a:pt x="1420248" y="690246"/>
                    <a:pt x="1419708" y="680352"/>
                  </a:cubicBezTo>
                  <a:close/>
                  <a:moveTo>
                    <a:pt x="710214" y="1362682"/>
                  </a:moveTo>
                  <a:cubicBezTo>
                    <a:pt x="697262" y="1362682"/>
                    <a:pt x="684309" y="1362322"/>
                    <a:pt x="671357" y="1361423"/>
                  </a:cubicBezTo>
                  <a:cubicBezTo>
                    <a:pt x="624225" y="1358725"/>
                    <a:pt x="578353" y="1350989"/>
                    <a:pt x="534279" y="1338577"/>
                  </a:cubicBezTo>
                  <a:cubicBezTo>
                    <a:pt x="504957" y="1330482"/>
                    <a:pt x="476354" y="1320228"/>
                    <a:pt x="448831" y="1308175"/>
                  </a:cubicBezTo>
                  <a:cubicBezTo>
                    <a:pt x="298621" y="1242514"/>
                    <a:pt x="177913" y="1121807"/>
                    <a:pt x="112253" y="971597"/>
                  </a:cubicBezTo>
                  <a:cubicBezTo>
                    <a:pt x="100200" y="944073"/>
                    <a:pt x="89946" y="915471"/>
                    <a:pt x="81851" y="886148"/>
                  </a:cubicBezTo>
                  <a:cubicBezTo>
                    <a:pt x="66020" y="830202"/>
                    <a:pt x="57745" y="771197"/>
                    <a:pt x="57745" y="710214"/>
                  </a:cubicBezTo>
                  <a:cubicBezTo>
                    <a:pt x="57745" y="681791"/>
                    <a:pt x="59544" y="653548"/>
                    <a:pt x="63142" y="626024"/>
                  </a:cubicBezTo>
                  <a:cubicBezTo>
                    <a:pt x="104517" y="305457"/>
                    <a:pt x="378493" y="57745"/>
                    <a:pt x="710214" y="57745"/>
                  </a:cubicBezTo>
                  <a:cubicBezTo>
                    <a:pt x="742055" y="57745"/>
                    <a:pt x="773176" y="60084"/>
                    <a:pt x="803758" y="64401"/>
                  </a:cubicBezTo>
                  <a:cubicBezTo>
                    <a:pt x="1089246" y="105417"/>
                    <a:pt x="1315011" y="331181"/>
                    <a:pt x="1356026" y="616670"/>
                  </a:cubicBezTo>
                  <a:cubicBezTo>
                    <a:pt x="1360344" y="647251"/>
                    <a:pt x="1362682" y="678373"/>
                    <a:pt x="1362682" y="710214"/>
                  </a:cubicBezTo>
                  <a:cubicBezTo>
                    <a:pt x="1362682" y="1070537"/>
                    <a:pt x="1070538" y="1362682"/>
                    <a:pt x="710214" y="136268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0" name="Freeform: Shape 40">
              <a:extLst>
                <a:ext uri="{FF2B5EF4-FFF2-40B4-BE49-F238E27FC236}">
                  <a16:creationId xmlns:a16="http://schemas.microsoft.com/office/drawing/2014/main" id="{F1113073-8A53-5648-8D29-688BF62C3037}"/>
                </a:ext>
              </a:extLst>
            </p:cNvPr>
            <p:cNvSpPr/>
            <p:nvPr/>
          </p:nvSpPr>
          <p:spPr>
            <a:xfrm flipH="1">
              <a:off x="8732317" y="1064960"/>
              <a:ext cx="1074135" cy="1074315"/>
            </a:xfrm>
            <a:custGeom>
              <a:avLst/>
              <a:gdLst>
                <a:gd name="connsiteX0" fmla="*/ 993904 w 1074135"/>
                <a:gd name="connsiteY0" fmla="*/ 254547 h 1074315"/>
                <a:gd name="connsiteX1" fmla="*/ 819768 w 1074135"/>
                <a:gd name="connsiteY1" fmla="*/ 80412 h 1074315"/>
                <a:gd name="connsiteX2" fmla="*/ 537158 w 1074135"/>
                <a:gd name="connsiteY2" fmla="*/ 0 h 1074315"/>
                <a:gd name="connsiteX3" fmla="*/ 0 w 1074135"/>
                <a:gd name="connsiteY3" fmla="*/ 537158 h 1074315"/>
                <a:gd name="connsiteX4" fmla="*/ 1799 w 1074135"/>
                <a:gd name="connsiteY4" fmla="*/ 580871 h 1074315"/>
                <a:gd name="connsiteX5" fmla="*/ 394144 w 1074135"/>
                <a:gd name="connsiteY5" fmla="*/ 1054887 h 1074315"/>
                <a:gd name="connsiteX6" fmla="*/ 394144 w 1074135"/>
                <a:gd name="connsiteY6" fmla="*/ 1054887 h 1074315"/>
                <a:gd name="connsiteX7" fmla="*/ 536978 w 1074135"/>
                <a:gd name="connsiteY7" fmla="*/ 1074315 h 1074315"/>
                <a:gd name="connsiteX8" fmla="*/ 1074136 w 1074135"/>
                <a:gd name="connsiteY8" fmla="*/ 537158 h 1074315"/>
                <a:gd name="connsiteX9" fmla="*/ 993724 w 1074135"/>
                <a:gd name="connsiteY9" fmla="*/ 254547 h 1074315"/>
                <a:gd name="connsiteX10" fmla="*/ 537158 w 1074135"/>
                <a:gd name="connsiteY10" fmla="*/ 1013152 h 1074315"/>
                <a:gd name="connsiteX11" fmla="*/ 318589 w 1074135"/>
                <a:gd name="connsiteY11" fmla="*/ 960084 h 1074315"/>
                <a:gd name="connsiteX12" fmla="*/ 318409 w 1074135"/>
                <a:gd name="connsiteY12" fmla="*/ 960084 h 1074315"/>
                <a:gd name="connsiteX13" fmla="*/ 318229 w 1074135"/>
                <a:gd name="connsiteY13" fmla="*/ 959904 h 1074315"/>
                <a:gd name="connsiteX14" fmla="*/ 80951 w 1074135"/>
                <a:gd name="connsiteY14" fmla="*/ 673156 h 1074315"/>
                <a:gd name="connsiteX15" fmla="*/ 80951 w 1074135"/>
                <a:gd name="connsiteY15" fmla="*/ 673156 h 1074315"/>
                <a:gd name="connsiteX16" fmla="*/ 61163 w 1074135"/>
                <a:gd name="connsiteY16" fmla="*/ 537158 h 1074315"/>
                <a:gd name="connsiteX17" fmla="*/ 537158 w 1074135"/>
                <a:gd name="connsiteY17" fmla="*/ 61163 h 1074315"/>
                <a:gd name="connsiteX18" fmla="*/ 1013152 w 1074135"/>
                <a:gd name="connsiteY18" fmla="*/ 537158 h 1074315"/>
                <a:gd name="connsiteX19" fmla="*/ 537158 w 1074135"/>
                <a:gd name="connsiteY19" fmla="*/ 1013152 h 107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4135" h="1074315">
                  <a:moveTo>
                    <a:pt x="993904" y="254547"/>
                  </a:moveTo>
                  <a:cubicBezTo>
                    <a:pt x="950190" y="183850"/>
                    <a:pt x="890466" y="124125"/>
                    <a:pt x="819768" y="80412"/>
                  </a:cubicBezTo>
                  <a:cubicBezTo>
                    <a:pt x="737737" y="29322"/>
                    <a:pt x="640955" y="0"/>
                    <a:pt x="537158" y="0"/>
                  </a:cubicBezTo>
                  <a:cubicBezTo>
                    <a:pt x="240516" y="0"/>
                    <a:pt x="0" y="240516"/>
                    <a:pt x="0" y="537158"/>
                  </a:cubicBezTo>
                  <a:cubicBezTo>
                    <a:pt x="0" y="551909"/>
                    <a:pt x="540" y="566480"/>
                    <a:pt x="1799" y="580871"/>
                  </a:cubicBezTo>
                  <a:cubicBezTo>
                    <a:pt x="20148" y="808615"/>
                    <a:pt x="180432" y="996062"/>
                    <a:pt x="394144" y="1054887"/>
                  </a:cubicBezTo>
                  <a:lnTo>
                    <a:pt x="394144" y="1054887"/>
                  </a:lnTo>
                  <a:cubicBezTo>
                    <a:pt x="439656" y="1067659"/>
                    <a:pt x="487508" y="1074315"/>
                    <a:pt x="536978" y="1074315"/>
                  </a:cubicBezTo>
                  <a:cubicBezTo>
                    <a:pt x="833620" y="1074315"/>
                    <a:pt x="1074136" y="833800"/>
                    <a:pt x="1074136" y="537158"/>
                  </a:cubicBezTo>
                  <a:cubicBezTo>
                    <a:pt x="1074136" y="433360"/>
                    <a:pt x="1044813" y="336578"/>
                    <a:pt x="993724" y="254547"/>
                  </a:cubicBezTo>
                  <a:close/>
                  <a:moveTo>
                    <a:pt x="537158" y="1013152"/>
                  </a:moveTo>
                  <a:cubicBezTo>
                    <a:pt x="458185" y="1013152"/>
                    <a:pt x="384070" y="993903"/>
                    <a:pt x="318589" y="960084"/>
                  </a:cubicBezTo>
                  <a:lnTo>
                    <a:pt x="318409" y="960084"/>
                  </a:lnTo>
                  <a:cubicBezTo>
                    <a:pt x="318409" y="960084"/>
                    <a:pt x="318229" y="959904"/>
                    <a:pt x="318229" y="959904"/>
                  </a:cubicBezTo>
                  <a:cubicBezTo>
                    <a:pt x="204717" y="901079"/>
                    <a:pt x="117829" y="797821"/>
                    <a:pt x="80951" y="673156"/>
                  </a:cubicBezTo>
                  <a:lnTo>
                    <a:pt x="80951" y="673156"/>
                  </a:lnTo>
                  <a:cubicBezTo>
                    <a:pt x="67999" y="629982"/>
                    <a:pt x="61163" y="584469"/>
                    <a:pt x="61163" y="537158"/>
                  </a:cubicBezTo>
                  <a:cubicBezTo>
                    <a:pt x="61163" y="274335"/>
                    <a:pt x="274335" y="61163"/>
                    <a:pt x="537158" y="61163"/>
                  </a:cubicBezTo>
                  <a:cubicBezTo>
                    <a:pt x="799980" y="61163"/>
                    <a:pt x="1013152" y="274335"/>
                    <a:pt x="1013152" y="537158"/>
                  </a:cubicBezTo>
                  <a:cubicBezTo>
                    <a:pt x="1013152" y="799980"/>
                    <a:pt x="799980" y="1013152"/>
                    <a:pt x="537158" y="101315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6" name="Freeform: Shape 41">
              <a:extLst>
                <a:ext uri="{FF2B5EF4-FFF2-40B4-BE49-F238E27FC236}">
                  <a16:creationId xmlns:a16="http://schemas.microsoft.com/office/drawing/2014/main" id="{28636BDB-56DF-0791-3116-756A8C1D94DE}"/>
                </a:ext>
              </a:extLst>
            </p:cNvPr>
            <p:cNvSpPr/>
            <p:nvPr/>
          </p:nvSpPr>
          <p:spPr>
            <a:xfrm flipH="1">
              <a:off x="8930378" y="1263201"/>
              <a:ext cx="677833" cy="677833"/>
            </a:xfrm>
            <a:custGeom>
              <a:avLst/>
              <a:gdLst>
                <a:gd name="connsiteX0" fmla="*/ 338917 w 677833"/>
                <a:gd name="connsiteY0" fmla="*/ 0 h 677833"/>
                <a:gd name="connsiteX1" fmla="*/ 0 w 677833"/>
                <a:gd name="connsiteY1" fmla="*/ 338917 h 677833"/>
                <a:gd name="connsiteX2" fmla="*/ 338917 w 677833"/>
                <a:gd name="connsiteY2" fmla="*/ 677833 h 677833"/>
                <a:gd name="connsiteX3" fmla="*/ 677833 w 677833"/>
                <a:gd name="connsiteY3" fmla="*/ 338917 h 677833"/>
                <a:gd name="connsiteX4" fmla="*/ 338917 w 677833"/>
                <a:gd name="connsiteY4" fmla="*/ 0 h 677833"/>
                <a:gd name="connsiteX5" fmla="*/ 338917 w 677833"/>
                <a:gd name="connsiteY5" fmla="*/ 619008 h 677833"/>
                <a:gd name="connsiteX6" fmla="*/ 58825 w 677833"/>
                <a:gd name="connsiteY6" fmla="*/ 338917 h 677833"/>
                <a:gd name="connsiteX7" fmla="*/ 338917 w 677833"/>
                <a:gd name="connsiteY7" fmla="*/ 58825 h 677833"/>
                <a:gd name="connsiteX8" fmla="*/ 619008 w 677833"/>
                <a:gd name="connsiteY8" fmla="*/ 338917 h 677833"/>
                <a:gd name="connsiteX9" fmla="*/ 338917 w 677833"/>
                <a:gd name="connsiteY9" fmla="*/ 619008 h 67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833" h="677833">
                  <a:moveTo>
                    <a:pt x="338917" y="0"/>
                  </a:moveTo>
                  <a:cubicBezTo>
                    <a:pt x="151829" y="0"/>
                    <a:pt x="0" y="151829"/>
                    <a:pt x="0" y="338917"/>
                  </a:cubicBezTo>
                  <a:cubicBezTo>
                    <a:pt x="0" y="526004"/>
                    <a:pt x="151829" y="677833"/>
                    <a:pt x="338917" y="677833"/>
                  </a:cubicBezTo>
                  <a:cubicBezTo>
                    <a:pt x="526004" y="677833"/>
                    <a:pt x="677833" y="526184"/>
                    <a:pt x="677833" y="338917"/>
                  </a:cubicBezTo>
                  <a:cubicBezTo>
                    <a:pt x="677833" y="151649"/>
                    <a:pt x="526184" y="0"/>
                    <a:pt x="338917" y="0"/>
                  </a:cubicBezTo>
                  <a:close/>
                  <a:moveTo>
                    <a:pt x="338917" y="619008"/>
                  </a:moveTo>
                  <a:cubicBezTo>
                    <a:pt x="184209" y="619008"/>
                    <a:pt x="58825" y="493624"/>
                    <a:pt x="58825" y="338917"/>
                  </a:cubicBezTo>
                  <a:cubicBezTo>
                    <a:pt x="58825" y="184209"/>
                    <a:pt x="184209" y="58825"/>
                    <a:pt x="338917" y="58825"/>
                  </a:cubicBezTo>
                  <a:cubicBezTo>
                    <a:pt x="493624" y="58825"/>
                    <a:pt x="619008" y="184209"/>
                    <a:pt x="619008" y="338917"/>
                  </a:cubicBezTo>
                  <a:cubicBezTo>
                    <a:pt x="619008" y="493624"/>
                    <a:pt x="493624" y="619008"/>
                    <a:pt x="338917" y="619008"/>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7" name="Freeform: Shape 42">
              <a:extLst>
                <a:ext uri="{FF2B5EF4-FFF2-40B4-BE49-F238E27FC236}">
                  <a16:creationId xmlns:a16="http://schemas.microsoft.com/office/drawing/2014/main" id="{FBDECF47-CED5-1263-9954-DBF9AB295A63}"/>
                </a:ext>
              </a:extLst>
            </p:cNvPr>
            <p:cNvSpPr/>
            <p:nvPr/>
          </p:nvSpPr>
          <p:spPr>
            <a:xfrm flipH="1">
              <a:off x="9102175" y="1434998"/>
              <a:ext cx="334239" cy="334239"/>
            </a:xfrm>
            <a:custGeom>
              <a:avLst/>
              <a:gdLst>
                <a:gd name="connsiteX0" fmla="*/ 167120 w 334239"/>
                <a:gd name="connsiteY0" fmla="*/ 0 h 334239"/>
                <a:gd name="connsiteX1" fmla="*/ 0 w 334239"/>
                <a:gd name="connsiteY1" fmla="*/ 167120 h 334239"/>
                <a:gd name="connsiteX2" fmla="*/ 167120 w 334239"/>
                <a:gd name="connsiteY2" fmla="*/ 334239 h 334239"/>
                <a:gd name="connsiteX3" fmla="*/ 334239 w 334239"/>
                <a:gd name="connsiteY3" fmla="*/ 167120 h 334239"/>
                <a:gd name="connsiteX4" fmla="*/ 167120 w 334239"/>
                <a:gd name="connsiteY4" fmla="*/ 0 h 334239"/>
                <a:gd name="connsiteX5" fmla="*/ 167120 w 334239"/>
                <a:gd name="connsiteY5" fmla="*/ 281351 h 334239"/>
                <a:gd name="connsiteX6" fmla="*/ 52888 w 334239"/>
                <a:gd name="connsiteY6" fmla="*/ 167120 h 334239"/>
                <a:gd name="connsiteX7" fmla="*/ 167120 w 334239"/>
                <a:gd name="connsiteY7" fmla="*/ 52888 h 334239"/>
                <a:gd name="connsiteX8" fmla="*/ 281351 w 334239"/>
                <a:gd name="connsiteY8" fmla="*/ 167120 h 334239"/>
                <a:gd name="connsiteX9" fmla="*/ 167120 w 334239"/>
                <a:gd name="connsiteY9" fmla="*/ 281351 h 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239" h="334239">
                  <a:moveTo>
                    <a:pt x="167120" y="0"/>
                  </a:moveTo>
                  <a:cubicBezTo>
                    <a:pt x="74835" y="0"/>
                    <a:pt x="0" y="74835"/>
                    <a:pt x="0" y="167120"/>
                  </a:cubicBezTo>
                  <a:cubicBezTo>
                    <a:pt x="0" y="259404"/>
                    <a:pt x="74835" y="334239"/>
                    <a:pt x="167120" y="334239"/>
                  </a:cubicBezTo>
                  <a:cubicBezTo>
                    <a:pt x="259405" y="334239"/>
                    <a:pt x="334239" y="259404"/>
                    <a:pt x="334239" y="167120"/>
                  </a:cubicBezTo>
                  <a:cubicBezTo>
                    <a:pt x="334239" y="74835"/>
                    <a:pt x="259405" y="0"/>
                    <a:pt x="167120" y="0"/>
                  </a:cubicBezTo>
                  <a:close/>
                  <a:moveTo>
                    <a:pt x="167120" y="281351"/>
                  </a:moveTo>
                  <a:cubicBezTo>
                    <a:pt x="104158" y="281351"/>
                    <a:pt x="52888" y="230262"/>
                    <a:pt x="52888" y="167120"/>
                  </a:cubicBezTo>
                  <a:cubicBezTo>
                    <a:pt x="52888" y="103978"/>
                    <a:pt x="104158" y="52888"/>
                    <a:pt x="167120" y="52888"/>
                  </a:cubicBezTo>
                  <a:cubicBezTo>
                    <a:pt x="230082" y="52888"/>
                    <a:pt x="281351" y="104158"/>
                    <a:pt x="281351" y="167120"/>
                  </a:cubicBezTo>
                  <a:cubicBezTo>
                    <a:pt x="281351" y="230082"/>
                    <a:pt x="230262" y="281351"/>
                    <a:pt x="167120" y="28135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8" name="Freeform: Shape 43">
              <a:extLst>
                <a:ext uri="{FF2B5EF4-FFF2-40B4-BE49-F238E27FC236}">
                  <a16:creationId xmlns:a16="http://schemas.microsoft.com/office/drawing/2014/main" id="{A7D683D5-27F9-55A9-1CDB-7B486D835525}"/>
                </a:ext>
              </a:extLst>
            </p:cNvPr>
            <p:cNvSpPr/>
            <p:nvPr/>
          </p:nvSpPr>
          <p:spPr>
            <a:xfrm flipH="1">
              <a:off x="11134328" y="2879711"/>
              <a:ext cx="347099" cy="363232"/>
            </a:xfrm>
            <a:custGeom>
              <a:avLst/>
              <a:gdLst>
                <a:gd name="connsiteX0" fmla="*/ 323086 w 347099"/>
                <a:gd name="connsiteY0" fmla="*/ 16010 h 363232"/>
                <a:gd name="connsiteX1" fmla="*/ 0 w 347099"/>
                <a:gd name="connsiteY1" fmla="*/ 339096 h 363232"/>
                <a:gd name="connsiteX2" fmla="*/ 276674 w 347099"/>
                <a:gd name="connsiteY2" fmla="*/ 292684 h 363232"/>
                <a:gd name="connsiteX3" fmla="*/ 314631 w 347099"/>
                <a:gd name="connsiteY3" fmla="*/ 0 h 363232"/>
                <a:gd name="connsiteX4" fmla="*/ 323086 w 347099"/>
                <a:gd name="connsiteY4" fmla="*/ 15831 h 363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99" h="363232">
                  <a:moveTo>
                    <a:pt x="323086" y="16010"/>
                  </a:moveTo>
                  <a:lnTo>
                    <a:pt x="0" y="339096"/>
                  </a:lnTo>
                  <a:cubicBezTo>
                    <a:pt x="90126" y="382630"/>
                    <a:pt x="202199" y="367340"/>
                    <a:pt x="276674" y="292684"/>
                  </a:cubicBezTo>
                  <a:cubicBezTo>
                    <a:pt x="355647" y="213712"/>
                    <a:pt x="368059" y="92644"/>
                    <a:pt x="314631" y="0"/>
                  </a:cubicBezTo>
                  <a:cubicBezTo>
                    <a:pt x="317689" y="5217"/>
                    <a:pt x="320388" y="10434"/>
                    <a:pt x="323086" y="1583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9" name="Freeform: Shape 44">
              <a:extLst>
                <a:ext uri="{FF2B5EF4-FFF2-40B4-BE49-F238E27FC236}">
                  <a16:creationId xmlns:a16="http://schemas.microsoft.com/office/drawing/2014/main" id="{57363D35-7871-51F3-4438-4E24FBF9D3F8}"/>
                </a:ext>
              </a:extLst>
            </p:cNvPr>
            <p:cNvSpPr/>
            <p:nvPr/>
          </p:nvSpPr>
          <p:spPr>
            <a:xfrm flipH="1">
              <a:off x="11168776" y="2863161"/>
              <a:ext cx="8454" cy="13132"/>
            </a:xfrm>
            <a:custGeom>
              <a:avLst/>
              <a:gdLst>
                <a:gd name="connsiteX0" fmla="*/ 0 w 8454"/>
                <a:gd name="connsiteY0" fmla="*/ 0 h 13132"/>
                <a:gd name="connsiteX1" fmla="*/ 8455 w 8454"/>
                <a:gd name="connsiteY1" fmla="*/ 13132 h 13132"/>
                <a:gd name="connsiteX2" fmla="*/ 0 w 8454"/>
                <a:gd name="connsiteY2" fmla="*/ 0 h 13132"/>
              </a:gdLst>
              <a:ahLst/>
              <a:cxnLst>
                <a:cxn ang="0">
                  <a:pos x="connsiteX0" y="connsiteY0"/>
                </a:cxn>
                <a:cxn ang="0">
                  <a:pos x="connsiteX1" y="connsiteY1"/>
                </a:cxn>
                <a:cxn ang="0">
                  <a:pos x="connsiteX2" y="connsiteY2"/>
                </a:cxn>
              </a:cxnLst>
              <a:rect l="l" t="t" r="r" b="b"/>
              <a:pathLst>
                <a:path w="8454" h="13132">
                  <a:moveTo>
                    <a:pt x="0" y="0"/>
                  </a:moveTo>
                  <a:cubicBezTo>
                    <a:pt x="2878" y="4317"/>
                    <a:pt x="5757" y="8635"/>
                    <a:pt x="8455" y="13132"/>
                  </a:cubicBezTo>
                  <a:cubicBezTo>
                    <a:pt x="5757" y="8635"/>
                    <a:pt x="3058" y="4317"/>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45">
              <a:extLst>
                <a:ext uri="{FF2B5EF4-FFF2-40B4-BE49-F238E27FC236}">
                  <a16:creationId xmlns:a16="http://schemas.microsoft.com/office/drawing/2014/main" id="{E4F9F611-49FD-78DF-D45A-E3E1300B08A5}"/>
                </a:ext>
              </a:extLst>
            </p:cNvPr>
            <p:cNvSpPr/>
            <p:nvPr/>
          </p:nvSpPr>
          <p:spPr>
            <a:xfrm flipH="1">
              <a:off x="11182807" y="2846611"/>
              <a:ext cx="7015" cy="9354"/>
            </a:xfrm>
            <a:custGeom>
              <a:avLst/>
              <a:gdLst>
                <a:gd name="connsiteX0" fmla="*/ 0 w 7015"/>
                <a:gd name="connsiteY0" fmla="*/ 0 h 9354"/>
                <a:gd name="connsiteX1" fmla="*/ 7016 w 7015"/>
                <a:gd name="connsiteY1" fmla="*/ 9354 h 9354"/>
                <a:gd name="connsiteX2" fmla="*/ 0 w 7015"/>
                <a:gd name="connsiteY2" fmla="*/ 0 h 9354"/>
              </a:gdLst>
              <a:ahLst/>
              <a:cxnLst>
                <a:cxn ang="0">
                  <a:pos x="connsiteX0" y="connsiteY0"/>
                </a:cxn>
                <a:cxn ang="0">
                  <a:pos x="connsiteX1" y="connsiteY1"/>
                </a:cxn>
                <a:cxn ang="0">
                  <a:pos x="connsiteX2" y="connsiteY2"/>
                </a:cxn>
              </a:cxnLst>
              <a:rect l="l" t="t" r="r" b="b"/>
              <a:pathLst>
                <a:path w="7015" h="9354">
                  <a:moveTo>
                    <a:pt x="0" y="0"/>
                  </a:moveTo>
                  <a:cubicBezTo>
                    <a:pt x="2518" y="3058"/>
                    <a:pt x="4857" y="6116"/>
                    <a:pt x="7016" y="9354"/>
                  </a:cubicBezTo>
                  <a:cubicBezTo>
                    <a:pt x="4677" y="6296"/>
                    <a:pt x="2339" y="3058"/>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46">
              <a:extLst>
                <a:ext uri="{FF2B5EF4-FFF2-40B4-BE49-F238E27FC236}">
                  <a16:creationId xmlns:a16="http://schemas.microsoft.com/office/drawing/2014/main" id="{1AEC9D1A-6AAE-042F-1ADB-BE8D4544D14C}"/>
                </a:ext>
              </a:extLst>
            </p:cNvPr>
            <p:cNvSpPr/>
            <p:nvPr/>
          </p:nvSpPr>
          <p:spPr>
            <a:xfrm rot="2700000" flipH="1">
              <a:off x="11200464" y="2851149"/>
              <a:ext cx="484269" cy="166939"/>
            </a:xfrm>
            <a:custGeom>
              <a:avLst/>
              <a:gdLst>
                <a:gd name="connsiteX0" fmla="*/ 0 w 484269"/>
                <a:gd name="connsiteY0" fmla="*/ 0 h 166939"/>
                <a:gd name="connsiteX1" fmla="*/ 484270 w 484269"/>
                <a:gd name="connsiteY1" fmla="*/ 0 h 166939"/>
                <a:gd name="connsiteX2" fmla="*/ 484270 w 484269"/>
                <a:gd name="connsiteY2" fmla="*/ 166940 h 166939"/>
                <a:gd name="connsiteX3" fmla="*/ 0 w 484269"/>
                <a:gd name="connsiteY3" fmla="*/ 166940 h 166939"/>
              </a:gdLst>
              <a:ahLst/>
              <a:cxnLst>
                <a:cxn ang="0">
                  <a:pos x="connsiteX0" y="connsiteY0"/>
                </a:cxn>
                <a:cxn ang="0">
                  <a:pos x="connsiteX1" y="connsiteY1"/>
                </a:cxn>
                <a:cxn ang="0">
                  <a:pos x="connsiteX2" y="connsiteY2"/>
                </a:cxn>
                <a:cxn ang="0">
                  <a:pos x="connsiteX3" y="connsiteY3"/>
                </a:cxn>
              </a:cxnLst>
              <a:rect l="l" t="t" r="r" b="b"/>
              <a:pathLst>
                <a:path w="484269" h="166939">
                  <a:moveTo>
                    <a:pt x="0" y="0"/>
                  </a:moveTo>
                  <a:lnTo>
                    <a:pt x="484270" y="0"/>
                  </a:lnTo>
                  <a:lnTo>
                    <a:pt x="484270" y="166940"/>
                  </a:lnTo>
                  <a:lnTo>
                    <a:pt x="0" y="166940"/>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2" name="Freeform: Shape 47">
              <a:extLst>
                <a:ext uri="{FF2B5EF4-FFF2-40B4-BE49-F238E27FC236}">
                  <a16:creationId xmlns:a16="http://schemas.microsoft.com/office/drawing/2014/main" id="{42FAB161-C6E7-0096-181A-BE981DA57E46}"/>
                </a:ext>
              </a:extLst>
            </p:cNvPr>
            <p:cNvSpPr/>
            <p:nvPr/>
          </p:nvSpPr>
          <p:spPr>
            <a:xfrm flipH="1">
              <a:off x="11521363" y="3187326"/>
              <a:ext cx="9174" cy="7016"/>
            </a:xfrm>
            <a:custGeom>
              <a:avLst/>
              <a:gdLst>
                <a:gd name="connsiteX0" fmla="*/ 9174 w 9174"/>
                <a:gd name="connsiteY0" fmla="*/ 7016 h 7016"/>
                <a:gd name="connsiteX1" fmla="*/ 0 w 9174"/>
                <a:gd name="connsiteY1" fmla="*/ 0 h 7016"/>
                <a:gd name="connsiteX2" fmla="*/ 9174 w 9174"/>
                <a:gd name="connsiteY2" fmla="*/ 7016 h 7016"/>
              </a:gdLst>
              <a:ahLst/>
              <a:cxnLst>
                <a:cxn ang="0">
                  <a:pos x="connsiteX0" y="connsiteY0"/>
                </a:cxn>
                <a:cxn ang="0">
                  <a:pos x="connsiteX1" y="connsiteY1"/>
                </a:cxn>
                <a:cxn ang="0">
                  <a:pos x="connsiteX2" y="connsiteY2"/>
                </a:cxn>
              </a:cxnLst>
              <a:rect l="l" t="t" r="r" b="b"/>
              <a:pathLst>
                <a:path w="9174" h="7016">
                  <a:moveTo>
                    <a:pt x="9174" y="7016"/>
                  </a:moveTo>
                  <a:cubicBezTo>
                    <a:pt x="6116" y="4677"/>
                    <a:pt x="3058" y="2519"/>
                    <a:pt x="0" y="0"/>
                  </a:cubicBezTo>
                  <a:cubicBezTo>
                    <a:pt x="3058" y="2519"/>
                    <a:pt x="6116" y="4677"/>
                    <a:pt x="9174" y="701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Shape 48">
              <a:extLst>
                <a:ext uri="{FF2B5EF4-FFF2-40B4-BE49-F238E27FC236}">
                  <a16:creationId xmlns:a16="http://schemas.microsoft.com/office/drawing/2014/main" id="{02793FBA-EBE7-8D0B-0250-0B69EE6D1906}"/>
                </a:ext>
              </a:extLst>
            </p:cNvPr>
            <p:cNvSpPr/>
            <p:nvPr/>
          </p:nvSpPr>
          <p:spPr>
            <a:xfrm flipH="1">
              <a:off x="11500856" y="3199919"/>
              <a:ext cx="12952" cy="8274"/>
            </a:xfrm>
            <a:custGeom>
              <a:avLst/>
              <a:gdLst>
                <a:gd name="connsiteX0" fmla="*/ 12952 w 12952"/>
                <a:gd name="connsiteY0" fmla="*/ 8275 h 8274"/>
                <a:gd name="connsiteX1" fmla="*/ 0 w 12952"/>
                <a:gd name="connsiteY1" fmla="*/ 0 h 8274"/>
                <a:gd name="connsiteX2" fmla="*/ 12952 w 12952"/>
                <a:gd name="connsiteY2" fmla="*/ 8275 h 8274"/>
              </a:gdLst>
              <a:ahLst/>
              <a:cxnLst>
                <a:cxn ang="0">
                  <a:pos x="connsiteX0" y="connsiteY0"/>
                </a:cxn>
                <a:cxn ang="0">
                  <a:pos x="connsiteX1" y="connsiteY1"/>
                </a:cxn>
                <a:cxn ang="0">
                  <a:pos x="connsiteX2" y="connsiteY2"/>
                </a:cxn>
              </a:cxnLst>
              <a:rect l="l" t="t" r="r" b="b"/>
              <a:pathLst>
                <a:path w="12952" h="8274">
                  <a:moveTo>
                    <a:pt x="12952" y="8275"/>
                  </a:moveTo>
                  <a:cubicBezTo>
                    <a:pt x="8635" y="5577"/>
                    <a:pt x="4138" y="2878"/>
                    <a:pt x="0" y="0"/>
                  </a:cubicBezTo>
                  <a:cubicBezTo>
                    <a:pt x="4317" y="2878"/>
                    <a:pt x="8635" y="5756"/>
                    <a:pt x="12952" y="8275"/>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Shape 49">
              <a:extLst>
                <a:ext uri="{FF2B5EF4-FFF2-40B4-BE49-F238E27FC236}">
                  <a16:creationId xmlns:a16="http://schemas.microsoft.com/office/drawing/2014/main" id="{97E67AA4-DFBA-8FDD-2324-B5E0395EDD76}"/>
                </a:ext>
              </a:extLst>
            </p:cNvPr>
            <p:cNvSpPr/>
            <p:nvPr/>
          </p:nvSpPr>
          <p:spPr>
            <a:xfrm flipH="1">
              <a:off x="11481427" y="3210353"/>
              <a:ext cx="15830" cy="8454"/>
            </a:xfrm>
            <a:custGeom>
              <a:avLst/>
              <a:gdLst>
                <a:gd name="connsiteX0" fmla="*/ 15831 w 15830"/>
                <a:gd name="connsiteY0" fmla="*/ 8455 h 8454"/>
                <a:gd name="connsiteX1" fmla="*/ 0 w 15830"/>
                <a:gd name="connsiteY1" fmla="*/ 0 h 8454"/>
                <a:gd name="connsiteX2" fmla="*/ 15831 w 15830"/>
                <a:gd name="connsiteY2" fmla="*/ 8455 h 8454"/>
              </a:gdLst>
              <a:ahLst/>
              <a:cxnLst>
                <a:cxn ang="0">
                  <a:pos x="connsiteX0" y="connsiteY0"/>
                </a:cxn>
                <a:cxn ang="0">
                  <a:pos x="connsiteX1" y="connsiteY1"/>
                </a:cxn>
                <a:cxn ang="0">
                  <a:pos x="connsiteX2" y="connsiteY2"/>
                </a:cxn>
              </a:cxnLst>
              <a:rect l="l" t="t" r="r" b="b"/>
              <a:pathLst>
                <a:path w="15830" h="8454">
                  <a:moveTo>
                    <a:pt x="15831" y="8455"/>
                  </a:moveTo>
                  <a:cubicBezTo>
                    <a:pt x="10434" y="5936"/>
                    <a:pt x="5217" y="3058"/>
                    <a:pt x="0" y="0"/>
                  </a:cubicBezTo>
                  <a:cubicBezTo>
                    <a:pt x="5217" y="3058"/>
                    <a:pt x="10434" y="5756"/>
                    <a:pt x="15831" y="8455"/>
                  </a:cubicBezTo>
                  <a:close/>
                </a:path>
              </a:pathLst>
            </a:custGeom>
            <a:gradFill>
              <a:gsLst>
                <a:gs pos="0">
                  <a:srgbClr val="0098FF"/>
                </a:gs>
                <a:gs pos="50000">
                  <a:srgbClr val="00BCFF"/>
                </a:gs>
                <a:gs pos="100000">
                  <a:srgbClr val="00E1FF"/>
                </a:gs>
              </a:gsLst>
              <a:lin ang="1349983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Shape 50">
              <a:extLst>
                <a:ext uri="{FF2B5EF4-FFF2-40B4-BE49-F238E27FC236}">
                  <a16:creationId xmlns:a16="http://schemas.microsoft.com/office/drawing/2014/main" id="{0BAE3C18-70B9-E263-BDB5-8672B7B911CE}"/>
                </a:ext>
              </a:extLst>
            </p:cNvPr>
            <p:cNvSpPr/>
            <p:nvPr/>
          </p:nvSpPr>
          <p:spPr>
            <a:xfrm flipH="1">
              <a:off x="11394000" y="2459124"/>
              <a:ext cx="460343" cy="524025"/>
            </a:xfrm>
            <a:custGeom>
              <a:avLst/>
              <a:gdLst>
                <a:gd name="connsiteX0" fmla="*/ 0 w 460343"/>
                <a:gd name="connsiteY0" fmla="*/ 406016 h 524025"/>
                <a:gd name="connsiteX1" fmla="*/ 118009 w 460343"/>
                <a:gd name="connsiteY1" fmla="*/ 524026 h 524025"/>
                <a:gd name="connsiteX2" fmla="*/ 460344 w 460343"/>
                <a:gd name="connsiteY2" fmla="*/ 181691 h 524025"/>
                <a:gd name="connsiteX3" fmla="*/ 278833 w 460343"/>
                <a:gd name="connsiteY3" fmla="*/ 0 h 524025"/>
                <a:gd name="connsiteX4" fmla="*/ 342335 w 460343"/>
                <a:gd name="connsiteY4" fmla="*/ 63682 h 524025"/>
                <a:gd name="connsiteX5" fmla="*/ 0 w 46034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343" h="524025">
                  <a:moveTo>
                    <a:pt x="0" y="406016"/>
                  </a:moveTo>
                  <a:lnTo>
                    <a:pt x="118009" y="524026"/>
                  </a:lnTo>
                  <a:lnTo>
                    <a:pt x="460344" y="181691"/>
                  </a:lnTo>
                  <a:lnTo>
                    <a:pt x="278833" y="0"/>
                  </a:lnTo>
                  <a:lnTo>
                    <a:pt x="342335"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6" name="Freeform: Shape 51">
              <a:extLst>
                <a:ext uri="{FF2B5EF4-FFF2-40B4-BE49-F238E27FC236}">
                  <a16:creationId xmlns:a16="http://schemas.microsoft.com/office/drawing/2014/main" id="{A8DB4DAB-E567-81E3-0478-FF4297E5D92B}"/>
                </a:ext>
              </a:extLst>
            </p:cNvPr>
            <p:cNvSpPr/>
            <p:nvPr/>
          </p:nvSpPr>
          <p:spPr>
            <a:xfrm flipH="1">
              <a:off x="11575511" y="2277433"/>
              <a:ext cx="460523" cy="524025"/>
            </a:xfrm>
            <a:custGeom>
              <a:avLst/>
              <a:gdLst>
                <a:gd name="connsiteX0" fmla="*/ 0 w 460523"/>
                <a:gd name="connsiteY0" fmla="*/ 406016 h 524025"/>
                <a:gd name="connsiteX1" fmla="*/ 118009 w 460523"/>
                <a:gd name="connsiteY1" fmla="*/ 524025 h 524025"/>
                <a:gd name="connsiteX2" fmla="*/ 460524 w 460523"/>
                <a:gd name="connsiteY2" fmla="*/ 181691 h 524025"/>
                <a:gd name="connsiteX3" fmla="*/ 278833 w 460523"/>
                <a:gd name="connsiteY3" fmla="*/ 0 h 524025"/>
                <a:gd name="connsiteX4" fmla="*/ 342514 w 460523"/>
                <a:gd name="connsiteY4" fmla="*/ 63682 h 524025"/>
                <a:gd name="connsiteX5" fmla="*/ 0 w 46052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3" h="524025">
                  <a:moveTo>
                    <a:pt x="0" y="406016"/>
                  </a:moveTo>
                  <a:lnTo>
                    <a:pt x="118009" y="524025"/>
                  </a:lnTo>
                  <a:lnTo>
                    <a:pt x="460524" y="181691"/>
                  </a:lnTo>
                  <a:lnTo>
                    <a:pt x="278833" y="0"/>
                  </a:lnTo>
                  <a:lnTo>
                    <a:pt x="342514"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7" name="Freeform: Shape 52">
              <a:extLst>
                <a:ext uri="{FF2B5EF4-FFF2-40B4-BE49-F238E27FC236}">
                  <a16:creationId xmlns:a16="http://schemas.microsoft.com/office/drawing/2014/main" id="{E669FF5B-FD42-D3E5-08B5-8EF27889B7FA}"/>
                </a:ext>
              </a:extLst>
            </p:cNvPr>
            <p:cNvSpPr/>
            <p:nvPr/>
          </p:nvSpPr>
          <p:spPr>
            <a:xfrm flipH="1">
              <a:off x="12120404" y="1853067"/>
              <a:ext cx="61163" cy="122326"/>
            </a:xfrm>
            <a:custGeom>
              <a:avLst/>
              <a:gdLst>
                <a:gd name="connsiteX0" fmla="*/ 61163 w 61163"/>
                <a:gd name="connsiteY0" fmla="*/ 61163 h 122326"/>
                <a:gd name="connsiteX1" fmla="*/ 0 w 61163"/>
                <a:gd name="connsiteY1" fmla="*/ 122327 h 122326"/>
                <a:gd name="connsiteX2" fmla="*/ 0 w 61163"/>
                <a:gd name="connsiteY2" fmla="*/ 0 h 122326"/>
                <a:gd name="connsiteX3" fmla="*/ 61163 w 61163"/>
                <a:gd name="connsiteY3" fmla="*/ 61163 h 122326"/>
              </a:gdLst>
              <a:ahLst/>
              <a:cxnLst>
                <a:cxn ang="0">
                  <a:pos x="connsiteX0" y="connsiteY0"/>
                </a:cxn>
                <a:cxn ang="0">
                  <a:pos x="connsiteX1" y="connsiteY1"/>
                </a:cxn>
                <a:cxn ang="0">
                  <a:pos x="connsiteX2" y="connsiteY2"/>
                </a:cxn>
                <a:cxn ang="0">
                  <a:pos x="connsiteX3" y="connsiteY3"/>
                </a:cxn>
              </a:cxnLst>
              <a:rect l="l" t="t" r="r" b="b"/>
              <a:pathLst>
                <a:path w="61163" h="122326">
                  <a:moveTo>
                    <a:pt x="61163" y="61163"/>
                  </a:moveTo>
                  <a:lnTo>
                    <a:pt x="0" y="122327"/>
                  </a:lnTo>
                  <a:lnTo>
                    <a:pt x="0" y="0"/>
                  </a:lnTo>
                  <a:lnTo>
                    <a:pt x="61163" y="61163"/>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8" name="Freeform: Shape 53">
              <a:extLst>
                <a:ext uri="{FF2B5EF4-FFF2-40B4-BE49-F238E27FC236}">
                  <a16:creationId xmlns:a16="http://schemas.microsoft.com/office/drawing/2014/main" id="{42BDB9DF-6FE4-3FE5-7ECD-58AD508D384C}"/>
                </a:ext>
              </a:extLst>
            </p:cNvPr>
            <p:cNvSpPr/>
            <p:nvPr/>
          </p:nvSpPr>
          <p:spPr>
            <a:xfrm flipH="1">
              <a:off x="11938893" y="1977912"/>
              <a:ext cx="242674" cy="360683"/>
            </a:xfrm>
            <a:custGeom>
              <a:avLst/>
              <a:gdLst>
                <a:gd name="connsiteX0" fmla="*/ 0 w 242674"/>
                <a:gd name="connsiteY0" fmla="*/ 360684 h 360683"/>
                <a:gd name="connsiteX1" fmla="*/ 0 w 242674"/>
                <a:gd name="connsiteY1" fmla="*/ 124665 h 360683"/>
                <a:gd name="connsiteX2" fmla="*/ 124665 w 242674"/>
                <a:gd name="connsiteY2" fmla="*/ 0 h 360683"/>
                <a:gd name="connsiteX3" fmla="*/ 242674 w 242674"/>
                <a:gd name="connsiteY3" fmla="*/ 118009 h 360683"/>
                <a:gd name="connsiteX4" fmla="*/ 0 w 242674"/>
                <a:gd name="connsiteY4" fmla="*/ 360684 h 360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74" h="360683">
                  <a:moveTo>
                    <a:pt x="0" y="360684"/>
                  </a:moveTo>
                  <a:lnTo>
                    <a:pt x="0" y="124665"/>
                  </a:lnTo>
                  <a:lnTo>
                    <a:pt x="124665" y="0"/>
                  </a:lnTo>
                  <a:lnTo>
                    <a:pt x="242674" y="118009"/>
                  </a:lnTo>
                  <a:lnTo>
                    <a:pt x="0" y="360684"/>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9" name="Freeform: Shape 54">
              <a:extLst>
                <a:ext uri="{FF2B5EF4-FFF2-40B4-BE49-F238E27FC236}">
                  <a16:creationId xmlns:a16="http://schemas.microsoft.com/office/drawing/2014/main" id="{EB5A16A6-1D30-EF35-8F3B-1B6C932C7D00}"/>
                </a:ext>
              </a:extLst>
            </p:cNvPr>
            <p:cNvSpPr/>
            <p:nvPr/>
          </p:nvSpPr>
          <p:spPr>
            <a:xfrm flipH="1">
              <a:off x="11757201" y="2159423"/>
              <a:ext cx="434799" cy="460523"/>
            </a:xfrm>
            <a:custGeom>
              <a:avLst/>
              <a:gdLst>
                <a:gd name="connsiteX0" fmla="*/ 434799 w 434799"/>
                <a:gd name="connsiteY0" fmla="*/ 118009 h 460523"/>
                <a:gd name="connsiteX1" fmla="*/ 354387 w 434799"/>
                <a:gd name="connsiteY1" fmla="*/ 198601 h 460523"/>
                <a:gd name="connsiteX2" fmla="*/ 283150 w 434799"/>
                <a:gd name="connsiteY2" fmla="*/ 269658 h 460523"/>
                <a:gd name="connsiteX3" fmla="*/ 282610 w 434799"/>
                <a:gd name="connsiteY3" fmla="*/ 270198 h 460523"/>
                <a:gd name="connsiteX4" fmla="*/ 92465 w 434799"/>
                <a:gd name="connsiteY4" fmla="*/ 460524 h 460523"/>
                <a:gd name="connsiteX5" fmla="*/ 0 w 434799"/>
                <a:gd name="connsiteY5" fmla="*/ 368059 h 460523"/>
                <a:gd name="connsiteX6" fmla="*/ 0 w 434799"/>
                <a:gd name="connsiteY6" fmla="*/ 316970 h 460523"/>
                <a:gd name="connsiteX7" fmla="*/ 10434 w 434799"/>
                <a:gd name="connsiteY7" fmla="*/ 306536 h 460523"/>
                <a:gd name="connsiteX8" fmla="*/ 164601 w 434799"/>
                <a:gd name="connsiteY8" fmla="*/ 152189 h 460523"/>
                <a:gd name="connsiteX9" fmla="*/ 165141 w 434799"/>
                <a:gd name="connsiteY9" fmla="*/ 151649 h 460523"/>
                <a:gd name="connsiteX10" fmla="*/ 236378 w 434799"/>
                <a:gd name="connsiteY10" fmla="*/ 80592 h 460523"/>
                <a:gd name="connsiteX11" fmla="*/ 316790 w 434799"/>
                <a:gd name="connsiteY11" fmla="*/ 0 h 460523"/>
                <a:gd name="connsiteX12" fmla="*/ 434799 w 434799"/>
                <a:gd name="connsiteY12" fmla="*/ 118009 h 46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799" h="460523">
                  <a:moveTo>
                    <a:pt x="434799" y="118009"/>
                  </a:moveTo>
                  <a:lnTo>
                    <a:pt x="354387" y="198601"/>
                  </a:lnTo>
                  <a:lnTo>
                    <a:pt x="283150" y="269658"/>
                  </a:lnTo>
                  <a:lnTo>
                    <a:pt x="282610" y="270198"/>
                  </a:lnTo>
                  <a:lnTo>
                    <a:pt x="92465" y="460524"/>
                  </a:lnTo>
                  <a:lnTo>
                    <a:pt x="0" y="368059"/>
                  </a:lnTo>
                  <a:lnTo>
                    <a:pt x="0" y="316970"/>
                  </a:lnTo>
                  <a:lnTo>
                    <a:pt x="10434" y="306536"/>
                  </a:lnTo>
                  <a:lnTo>
                    <a:pt x="164601" y="152189"/>
                  </a:lnTo>
                  <a:lnTo>
                    <a:pt x="165141" y="151649"/>
                  </a:lnTo>
                  <a:lnTo>
                    <a:pt x="236378" y="80592"/>
                  </a:lnTo>
                  <a:lnTo>
                    <a:pt x="316790" y="0"/>
                  </a:lnTo>
                  <a:lnTo>
                    <a:pt x="434799" y="118009"/>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0" name="Freeform: Shape 55">
              <a:extLst>
                <a:ext uri="{FF2B5EF4-FFF2-40B4-BE49-F238E27FC236}">
                  <a16:creationId xmlns:a16="http://schemas.microsoft.com/office/drawing/2014/main" id="{2365DB64-5EF8-F092-36F1-32CE093CEDA7}"/>
                </a:ext>
              </a:extLst>
            </p:cNvPr>
            <p:cNvSpPr/>
            <p:nvPr/>
          </p:nvSpPr>
          <p:spPr>
            <a:xfrm flipH="1">
              <a:off x="7806503" y="354837"/>
              <a:ext cx="707695" cy="707695"/>
            </a:xfrm>
            <a:custGeom>
              <a:avLst/>
              <a:gdLst>
                <a:gd name="connsiteX0" fmla="*/ 41285 w 707695"/>
                <a:gd name="connsiteY0" fmla="*/ 41285 h 707695"/>
                <a:gd name="connsiteX1" fmla="*/ 41285 w 707695"/>
                <a:gd name="connsiteY1" fmla="*/ 41285 h 707695"/>
                <a:gd name="connsiteX2" fmla="*/ 240426 w 707695"/>
                <a:gd name="connsiteY2" fmla="*/ 41285 h 707695"/>
                <a:gd name="connsiteX3" fmla="*/ 666410 w 707695"/>
                <a:gd name="connsiteY3" fmla="*/ 467270 h 707695"/>
                <a:gd name="connsiteX4" fmla="*/ 666410 w 707695"/>
                <a:gd name="connsiteY4" fmla="*/ 666410 h 707695"/>
                <a:gd name="connsiteX5" fmla="*/ 666410 w 707695"/>
                <a:gd name="connsiteY5" fmla="*/ 666410 h 707695"/>
                <a:gd name="connsiteX6" fmla="*/ 467270 w 707695"/>
                <a:gd name="connsiteY6" fmla="*/ 666410 h 707695"/>
                <a:gd name="connsiteX7" fmla="*/ 41285 w 707695"/>
                <a:gd name="connsiteY7" fmla="*/ 240426 h 707695"/>
                <a:gd name="connsiteX8" fmla="*/ 41285 w 707695"/>
                <a:gd name="connsiteY8" fmla="*/ 41285 h 707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695" h="707695">
                  <a:moveTo>
                    <a:pt x="41285" y="41285"/>
                  </a:moveTo>
                  <a:lnTo>
                    <a:pt x="41285" y="41285"/>
                  </a:lnTo>
                  <a:cubicBezTo>
                    <a:pt x="96332" y="-13762"/>
                    <a:pt x="185559" y="-13762"/>
                    <a:pt x="240426" y="41285"/>
                  </a:cubicBezTo>
                  <a:lnTo>
                    <a:pt x="666410" y="467270"/>
                  </a:lnTo>
                  <a:cubicBezTo>
                    <a:pt x="721457" y="522317"/>
                    <a:pt x="721457" y="611543"/>
                    <a:pt x="666410" y="666410"/>
                  </a:cubicBezTo>
                  <a:lnTo>
                    <a:pt x="666410" y="666410"/>
                  </a:lnTo>
                  <a:cubicBezTo>
                    <a:pt x="611363" y="721457"/>
                    <a:pt x="522137" y="721457"/>
                    <a:pt x="467270" y="666410"/>
                  </a:cubicBezTo>
                  <a:lnTo>
                    <a:pt x="41285" y="240426"/>
                  </a:lnTo>
                  <a:cubicBezTo>
                    <a:pt x="-13762" y="185379"/>
                    <a:pt x="-13762" y="96152"/>
                    <a:pt x="41285" y="4128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1" name="Freeform: Shape 56">
              <a:extLst>
                <a:ext uri="{FF2B5EF4-FFF2-40B4-BE49-F238E27FC236}">
                  <a16:creationId xmlns:a16="http://schemas.microsoft.com/office/drawing/2014/main" id="{30EDCCE0-0826-6A77-C28F-67B25222B174}"/>
                </a:ext>
              </a:extLst>
            </p:cNvPr>
            <p:cNvSpPr/>
            <p:nvPr/>
          </p:nvSpPr>
          <p:spPr>
            <a:xfrm flipH="1">
              <a:off x="11297757" y="5693582"/>
              <a:ext cx="554787" cy="554787"/>
            </a:xfrm>
            <a:custGeom>
              <a:avLst/>
              <a:gdLst>
                <a:gd name="connsiteX0" fmla="*/ 32381 w 554787"/>
                <a:gd name="connsiteY0" fmla="*/ 32380 h 554787"/>
                <a:gd name="connsiteX1" fmla="*/ 32381 w 554787"/>
                <a:gd name="connsiteY1" fmla="*/ 32380 h 554787"/>
                <a:gd name="connsiteX2" fmla="*/ 188527 w 554787"/>
                <a:gd name="connsiteY2" fmla="*/ 32380 h 554787"/>
                <a:gd name="connsiteX3" fmla="*/ 522406 w 554787"/>
                <a:gd name="connsiteY3" fmla="*/ 366260 h 554787"/>
                <a:gd name="connsiteX4" fmla="*/ 522406 w 554787"/>
                <a:gd name="connsiteY4" fmla="*/ 522407 h 554787"/>
                <a:gd name="connsiteX5" fmla="*/ 522406 w 554787"/>
                <a:gd name="connsiteY5" fmla="*/ 522407 h 554787"/>
                <a:gd name="connsiteX6" fmla="*/ 366260 w 554787"/>
                <a:gd name="connsiteY6" fmla="*/ 522407 h 554787"/>
                <a:gd name="connsiteX7" fmla="*/ 32381 w 554787"/>
                <a:gd name="connsiteY7" fmla="*/ 188527 h 554787"/>
                <a:gd name="connsiteX8" fmla="*/ 32381 w 554787"/>
                <a:gd name="connsiteY8" fmla="*/ 32380 h 55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787" h="554787">
                  <a:moveTo>
                    <a:pt x="32381" y="32380"/>
                  </a:moveTo>
                  <a:lnTo>
                    <a:pt x="32381" y="32380"/>
                  </a:lnTo>
                  <a:cubicBezTo>
                    <a:pt x="75555" y="-10793"/>
                    <a:pt x="145353" y="-10793"/>
                    <a:pt x="188527" y="32380"/>
                  </a:cubicBezTo>
                  <a:lnTo>
                    <a:pt x="522406" y="366260"/>
                  </a:lnTo>
                  <a:cubicBezTo>
                    <a:pt x="565581" y="409435"/>
                    <a:pt x="565581" y="479233"/>
                    <a:pt x="522406" y="522407"/>
                  </a:cubicBezTo>
                  <a:lnTo>
                    <a:pt x="522406" y="522407"/>
                  </a:lnTo>
                  <a:cubicBezTo>
                    <a:pt x="479232" y="565581"/>
                    <a:pt x="409434" y="565581"/>
                    <a:pt x="366260" y="522407"/>
                  </a:cubicBezTo>
                  <a:lnTo>
                    <a:pt x="32381" y="188527"/>
                  </a:lnTo>
                  <a:cubicBezTo>
                    <a:pt x="-10794" y="145353"/>
                    <a:pt x="-10794" y="75555"/>
                    <a:pt x="32381" y="32380"/>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2" name="Freeform: Shape 57">
              <a:extLst>
                <a:ext uri="{FF2B5EF4-FFF2-40B4-BE49-F238E27FC236}">
                  <a16:creationId xmlns:a16="http://schemas.microsoft.com/office/drawing/2014/main" id="{946FC67F-A3C9-609B-DBE6-60A87F5EF543}"/>
                </a:ext>
              </a:extLst>
            </p:cNvPr>
            <p:cNvSpPr/>
            <p:nvPr/>
          </p:nvSpPr>
          <p:spPr>
            <a:xfrm flipH="1">
              <a:off x="9049287" y="5732619"/>
              <a:ext cx="2108694" cy="1182429"/>
            </a:xfrm>
            <a:custGeom>
              <a:avLst/>
              <a:gdLst>
                <a:gd name="connsiteX0" fmla="*/ 2108695 w 2108694"/>
                <a:gd name="connsiteY0" fmla="*/ 1054347 h 1182429"/>
                <a:gd name="connsiteX1" fmla="*/ 2100959 w 2108694"/>
                <a:gd name="connsiteY1" fmla="*/ 1182430 h 1182429"/>
                <a:gd name="connsiteX2" fmla="*/ 7735 w 2108694"/>
                <a:gd name="connsiteY2" fmla="*/ 1182430 h 1182429"/>
                <a:gd name="connsiteX3" fmla="*/ 0 w 2108694"/>
                <a:gd name="connsiteY3" fmla="*/ 1054347 h 1182429"/>
                <a:gd name="connsiteX4" fmla="*/ 91565 w 2108694"/>
                <a:gd name="connsiteY4" fmla="*/ 624405 h 1182429"/>
                <a:gd name="connsiteX5" fmla="*/ 686468 w 2108694"/>
                <a:gd name="connsiteY5" fmla="*/ 66020 h 1182429"/>
                <a:gd name="connsiteX6" fmla="*/ 1054347 w 2108694"/>
                <a:gd name="connsiteY6" fmla="*/ 0 h 1182429"/>
                <a:gd name="connsiteX7" fmla="*/ 2108695 w 2108694"/>
                <a:gd name="connsiteY7" fmla="*/ 1054347 h 11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694" h="1182429">
                  <a:moveTo>
                    <a:pt x="2108695" y="1054347"/>
                  </a:moveTo>
                  <a:cubicBezTo>
                    <a:pt x="2108695" y="1097701"/>
                    <a:pt x="2105996" y="1140515"/>
                    <a:pt x="2100959" y="1182430"/>
                  </a:cubicBezTo>
                  <a:lnTo>
                    <a:pt x="7735" y="1182430"/>
                  </a:lnTo>
                  <a:cubicBezTo>
                    <a:pt x="2698" y="1140515"/>
                    <a:pt x="0" y="1097701"/>
                    <a:pt x="0" y="1054347"/>
                  </a:cubicBezTo>
                  <a:cubicBezTo>
                    <a:pt x="0" y="901079"/>
                    <a:pt x="32560" y="755726"/>
                    <a:pt x="91565" y="624405"/>
                  </a:cubicBezTo>
                  <a:cubicBezTo>
                    <a:pt x="206336" y="367339"/>
                    <a:pt x="421127" y="164781"/>
                    <a:pt x="686468" y="66020"/>
                  </a:cubicBezTo>
                  <a:cubicBezTo>
                    <a:pt x="801059" y="23386"/>
                    <a:pt x="925005" y="0"/>
                    <a:pt x="1054347" y="0"/>
                  </a:cubicBezTo>
                  <a:cubicBezTo>
                    <a:pt x="1636658" y="0"/>
                    <a:pt x="2108695" y="472037"/>
                    <a:pt x="2108695" y="105434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Shape 58">
              <a:extLst>
                <a:ext uri="{FF2B5EF4-FFF2-40B4-BE49-F238E27FC236}">
                  <a16:creationId xmlns:a16="http://schemas.microsoft.com/office/drawing/2014/main" id="{9207EE5A-2C0E-F9AA-ACF6-8A44FE475955}"/>
                </a:ext>
              </a:extLst>
            </p:cNvPr>
            <p:cNvSpPr/>
            <p:nvPr/>
          </p:nvSpPr>
          <p:spPr>
            <a:xfrm flipH="1">
              <a:off x="6431498" y="3279971"/>
              <a:ext cx="480851" cy="480851"/>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4" name="Freeform: Shape 59">
              <a:extLst>
                <a:ext uri="{FF2B5EF4-FFF2-40B4-BE49-F238E27FC236}">
                  <a16:creationId xmlns:a16="http://schemas.microsoft.com/office/drawing/2014/main" id="{DF8301A3-596F-0BFE-D613-A73D490C21F0}"/>
                </a:ext>
              </a:extLst>
            </p:cNvPr>
            <p:cNvSpPr/>
            <p:nvPr/>
          </p:nvSpPr>
          <p:spPr>
            <a:xfrm flipH="1">
              <a:off x="11522263" y="3691204"/>
              <a:ext cx="419867" cy="419867"/>
            </a:xfrm>
            <a:custGeom>
              <a:avLst/>
              <a:gdLst>
                <a:gd name="connsiteX0" fmla="*/ 209934 w 419867"/>
                <a:gd name="connsiteY0" fmla="*/ 0 h 419867"/>
                <a:gd name="connsiteX1" fmla="*/ 0 w 419867"/>
                <a:gd name="connsiteY1" fmla="*/ 209934 h 419867"/>
                <a:gd name="connsiteX2" fmla="*/ 209934 w 419867"/>
                <a:gd name="connsiteY2" fmla="*/ 419868 h 419867"/>
                <a:gd name="connsiteX3" fmla="*/ 419868 w 419867"/>
                <a:gd name="connsiteY3" fmla="*/ 209934 h 419867"/>
                <a:gd name="connsiteX4" fmla="*/ 209934 w 419867"/>
                <a:gd name="connsiteY4" fmla="*/ 0 h 419867"/>
                <a:gd name="connsiteX5" fmla="*/ 209934 w 419867"/>
                <a:gd name="connsiteY5" fmla="*/ 297182 h 419867"/>
                <a:gd name="connsiteX6" fmla="*/ 122686 w 419867"/>
                <a:gd name="connsiteY6" fmla="*/ 209934 h 419867"/>
                <a:gd name="connsiteX7" fmla="*/ 209934 w 419867"/>
                <a:gd name="connsiteY7" fmla="*/ 122686 h 419867"/>
                <a:gd name="connsiteX8" fmla="*/ 297182 w 419867"/>
                <a:gd name="connsiteY8" fmla="*/ 209934 h 419867"/>
                <a:gd name="connsiteX9" fmla="*/ 209934 w 419867"/>
                <a:gd name="connsiteY9" fmla="*/ 297182 h 419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67" h="419867">
                  <a:moveTo>
                    <a:pt x="209934" y="0"/>
                  </a:moveTo>
                  <a:cubicBezTo>
                    <a:pt x="94084" y="0"/>
                    <a:pt x="0" y="93904"/>
                    <a:pt x="0" y="209934"/>
                  </a:cubicBezTo>
                  <a:cubicBezTo>
                    <a:pt x="0" y="325964"/>
                    <a:pt x="94084" y="419868"/>
                    <a:pt x="209934" y="419868"/>
                  </a:cubicBezTo>
                  <a:cubicBezTo>
                    <a:pt x="325784" y="419868"/>
                    <a:pt x="419868" y="325784"/>
                    <a:pt x="419868" y="209934"/>
                  </a:cubicBezTo>
                  <a:cubicBezTo>
                    <a:pt x="419868" y="94083"/>
                    <a:pt x="325964" y="0"/>
                    <a:pt x="209934" y="0"/>
                  </a:cubicBezTo>
                  <a:close/>
                  <a:moveTo>
                    <a:pt x="209934" y="297182"/>
                  </a:moveTo>
                  <a:cubicBezTo>
                    <a:pt x="161903" y="297182"/>
                    <a:pt x="122686" y="257965"/>
                    <a:pt x="122686" y="209934"/>
                  </a:cubicBezTo>
                  <a:cubicBezTo>
                    <a:pt x="122686" y="161903"/>
                    <a:pt x="161903" y="122686"/>
                    <a:pt x="209934" y="122686"/>
                  </a:cubicBezTo>
                  <a:cubicBezTo>
                    <a:pt x="257965" y="122686"/>
                    <a:pt x="297182" y="161723"/>
                    <a:pt x="297182" y="209934"/>
                  </a:cubicBezTo>
                  <a:cubicBezTo>
                    <a:pt x="297182" y="258145"/>
                    <a:pt x="258145" y="297182"/>
                    <a:pt x="209934" y="297182"/>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55" name="Freeform: Shape 61">
            <a:extLst>
              <a:ext uri="{FF2B5EF4-FFF2-40B4-BE49-F238E27FC236}">
                <a16:creationId xmlns:a16="http://schemas.microsoft.com/office/drawing/2014/main" id="{D15967A4-BAA2-82AC-F7BE-3E1413C52D41}"/>
              </a:ext>
            </a:extLst>
          </p:cNvPr>
          <p:cNvSpPr/>
          <p:nvPr userDrawn="1"/>
        </p:nvSpPr>
        <p:spPr>
          <a:xfrm>
            <a:off x="-21866" y="-18281"/>
            <a:ext cx="12213866"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32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5827536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2_Cover 5">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1067BC7C-A773-9F81-5271-6D864B0795C1}"/>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0">
                <a:schemeClr val="bg2"/>
              </a:gs>
              <a:gs pos="79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F7663A97-211B-4782-DB90-8D7208B8FC2B}"/>
              </a:ext>
            </a:extLst>
          </p:cNvPr>
          <p:cNvSpPr/>
          <p:nvPr userDrawn="1"/>
        </p:nvSpPr>
        <p:spPr bwMode="auto">
          <a:xfrm>
            <a:off x="0" y="3962400"/>
            <a:ext cx="7689741" cy="2297780"/>
          </a:xfrm>
          <a:custGeom>
            <a:avLst/>
            <a:gdLst>
              <a:gd name="connsiteX0" fmla="*/ 0 w 7689741"/>
              <a:gd name="connsiteY0" fmla="*/ 0 h 2297780"/>
              <a:gd name="connsiteX1" fmla="*/ 7689741 w 7689741"/>
              <a:gd name="connsiteY1" fmla="*/ 0 h 2297780"/>
              <a:gd name="connsiteX2" fmla="*/ 5376932 w 7689741"/>
              <a:gd name="connsiteY2" fmla="*/ 2297780 h 2297780"/>
              <a:gd name="connsiteX3" fmla="*/ 0 w 7689741"/>
              <a:gd name="connsiteY3" fmla="*/ 2297780 h 2297780"/>
              <a:gd name="connsiteX4" fmla="*/ 0 w 7689741"/>
              <a:gd name="connsiteY4" fmla="*/ 0 h 2297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741" h="2297780">
                <a:moveTo>
                  <a:pt x="0" y="0"/>
                </a:moveTo>
                <a:lnTo>
                  <a:pt x="7689741" y="0"/>
                </a:lnTo>
                <a:lnTo>
                  <a:pt x="5376932" y="2297780"/>
                </a:lnTo>
                <a:lnTo>
                  <a:pt x="0" y="2297780"/>
                </a:lnTo>
                <a:lnTo>
                  <a:pt x="0" y="0"/>
                </a:lnTo>
                <a:close/>
              </a:path>
            </a:pathLst>
          </a:custGeom>
          <a:gradFill flip="none" rotWithShape="1">
            <a:gsLst>
              <a:gs pos="0">
                <a:schemeClr val="bg2">
                  <a:lumMod val="75000"/>
                </a:schemeClr>
              </a:gs>
              <a:gs pos="69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
        <p:nvSpPr>
          <p:cNvPr id="4" name="Free-form: Shape 3">
            <a:extLst>
              <a:ext uri="{FF2B5EF4-FFF2-40B4-BE49-F238E27FC236}">
                <a16:creationId xmlns:a16="http://schemas.microsoft.com/office/drawing/2014/main" id="{FFA50941-9749-E449-4B27-E57EEC8DD5F3}"/>
              </a:ext>
            </a:extLst>
          </p:cNvPr>
          <p:cNvSpPr/>
          <p:nvPr userDrawn="1"/>
        </p:nvSpPr>
        <p:spPr bwMode="auto">
          <a:xfrm>
            <a:off x="7436274" y="-3432"/>
            <a:ext cx="4427515" cy="6864864"/>
          </a:xfrm>
          <a:custGeom>
            <a:avLst/>
            <a:gdLst>
              <a:gd name="connsiteX0" fmla="*/ 1789133 w 4427515"/>
              <a:gd name="connsiteY0" fmla="*/ 861707 h 6864864"/>
              <a:gd name="connsiteX1" fmla="*/ 4427515 w 4427515"/>
              <a:gd name="connsiteY1" fmla="*/ 3493895 h 6864864"/>
              <a:gd name="connsiteX2" fmla="*/ 1048613 w 4427515"/>
              <a:gd name="connsiteY2" fmla="*/ 6864864 h 6864864"/>
              <a:gd name="connsiteX3" fmla="*/ 123215 w 4427515"/>
              <a:gd name="connsiteY3" fmla="*/ 6864864 h 6864864"/>
              <a:gd name="connsiteX4" fmla="*/ 3502117 w 4427515"/>
              <a:gd name="connsiteY4" fmla="*/ 3493895 h 6864864"/>
              <a:gd name="connsiteX5" fmla="*/ 1326978 w 4427515"/>
              <a:gd name="connsiteY5" fmla="*/ 1323862 h 6864864"/>
              <a:gd name="connsiteX6" fmla="*/ 0 w 4427515"/>
              <a:gd name="connsiteY6" fmla="*/ 0 h 6864864"/>
              <a:gd name="connsiteX7" fmla="*/ 925398 w 4427515"/>
              <a:gd name="connsiteY7" fmla="*/ 0 h 6864864"/>
              <a:gd name="connsiteX8" fmla="*/ 1146848 w 4427515"/>
              <a:gd name="connsiteY8" fmla="*/ 220930 h 6864864"/>
              <a:gd name="connsiteX9" fmla="*/ 684693 w 4427515"/>
              <a:gd name="connsiteY9" fmla="*/ 683085 h 6864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7515" h="6864864">
                <a:moveTo>
                  <a:pt x="1789133" y="861707"/>
                </a:moveTo>
                <a:lnTo>
                  <a:pt x="4427515" y="3493895"/>
                </a:lnTo>
                <a:lnTo>
                  <a:pt x="1048613" y="6864864"/>
                </a:lnTo>
                <a:lnTo>
                  <a:pt x="123215" y="6864864"/>
                </a:lnTo>
                <a:lnTo>
                  <a:pt x="3502117" y="3493895"/>
                </a:lnTo>
                <a:lnTo>
                  <a:pt x="1326978" y="1323862"/>
                </a:lnTo>
                <a:close/>
                <a:moveTo>
                  <a:pt x="0" y="0"/>
                </a:moveTo>
                <a:lnTo>
                  <a:pt x="925398" y="0"/>
                </a:lnTo>
                <a:lnTo>
                  <a:pt x="1146848" y="220930"/>
                </a:lnTo>
                <a:lnTo>
                  <a:pt x="684693" y="683085"/>
                </a:lnTo>
                <a:close/>
              </a:path>
            </a:pathLst>
          </a:custGeom>
          <a:gradFill flip="none" rotWithShape="1">
            <a:gsLst>
              <a:gs pos="58000">
                <a:schemeClr val="bg2">
                  <a:lumMod val="75000"/>
                </a:schemeClr>
              </a:gs>
              <a:gs pos="100000">
                <a:schemeClr val="bg2">
                  <a:lumMod val="75000"/>
                  <a:alpha val="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85FAB7B8-87AF-BFFD-9EF8-D4760A0DDFAA}"/>
              </a:ext>
            </a:extLst>
          </p:cNvPr>
          <p:cNvSpPr/>
          <p:nvPr userDrawn="1"/>
        </p:nvSpPr>
        <p:spPr bwMode="auto">
          <a:xfrm>
            <a:off x="4775200" y="-3432"/>
            <a:ext cx="7416800" cy="6861432"/>
          </a:xfrm>
          <a:custGeom>
            <a:avLst/>
            <a:gdLst>
              <a:gd name="connsiteX0" fmla="*/ 3910617 w 7416800"/>
              <a:gd name="connsiteY0" fmla="*/ 0 h 6861432"/>
              <a:gd name="connsiteX1" fmla="*/ 6331089 w 7416800"/>
              <a:gd name="connsiteY1" fmla="*/ 0 h 6861432"/>
              <a:gd name="connsiteX2" fmla="*/ 7416800 w 7416800"/>
              <a:gd name="connsiteY2" fmla="*/ 1078655 h 6861432"/>
              <a:gd name="connsiteX3" fmla="*/ 7416800 w 7416800"/>
              <a:gd name="connsiteY3" fmla="*/ 1897573 h 6861432"/>
              <a:gd name="connsiteX4" fmla="*/ 2420472 w 7416800"/>
              <a:gd name="connsiteY4" fmla="*/ 6861432 h 6861432"/>
              <a:gd name="connsiteX5" fmla="*/ 0 w 7416800"/>
              <a:gd name="connsiteY5" fmla="*/ 6861432 h 6861432"/>
              <a:gd name="connsiteX6" fmla="*/ 5408465 w 7416800"/>
              <a:gd name="connsiteY6" fmla="*/ 1488114 h 686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16800" h="6861432">
                <a:moveTo>
                  <a:pt x="3910617" y="0"/>
                </a:moveTo>
                <a:lnTo>
                  <a:pt x="6331089" y="0"/>
                </a:lnTo>
                <a:lnTo>
                  <a:pt x="7416800" y="1078655"/>
                </a:lnTo>
                <a:lnTo>
                  <a:pt x="7416800" y="1897573"/>
                </a:lnTo>
                <a:lnTo>
                  <a:pt x="2420472" y="6861432"/>
                </a:lnTo>
                <a:lnTo>
                  <a:pt x="0" y="6861432"/>
                </a:lnTo>
                <a:lnTo>
                  <a:pt x="5408465" y="1488114"/>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Diamond 12">
            <a:extLst>
              <a:ext uri="{FF2B5EF4-FFF2-40B4-BE49-F238E27FC236}">
                <a16:creationId xmlns:a16="http://schemas.microsoft.com/office/drawing/2014/main" id="{28C9EB09-87DA-8721-20A2-ED61E9585A23}"/>
              </a:ext>
            </a:extLst>
          </p:cNvPr>
          <p:cNvSpPr/>
          <p:nvPr userDrawn="1"/>
        </p:nvSpPr>
        <p:spPr bwMode="auto">
          <a:xfrm>
            <a:off x="7589180" y="4504882"/>
            <a:ext cx="1897720" cy="1897720"/>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F2B9B44-A761-B9A5-749A-5AF83CA02EC5}"/>
              </a:ext>
            </a:extLst>
          </p:cNvPr>
          <p:cNvSpPr/>
          <p:nvPr userDrawn="1"/>
        </p:nvSpPr>
        <p:spPr bwMode="auto">
          <a:xfrm>
            <a:off x="7975624" y="-3431"/>
            <a:ext cx="4216376" cy="4663101"/>
          </a:xfrm>
          <a:custGeom>
            <a:avLst/>
            <a:gdLst>
              <a:gd name="connsiteX0" fmla="*/ 1488113 w 4216376"/>
              <a:gd name="connsiteY0" fmla="*/ 0 h 4663101"/>
              <a:gd name="connsiteX1" fmla="*/ 4216376 w 4216376"/>
              <a:gd name="connsiteY1" fmla="*/ 0 h 4663101"/>
              <a:gd name="connsiteX2" fmla="*/ 4216376 w 4216376"/>
              <a:gd name="connsiteY2" fmla="*/ 3621713 h 4663101"/>
              <a:gd name="connsiteX3" fmla="*/ 3174988 w 4216376"/>
              <a:gd name="connsiteY3" fmla="*/ 4663101 h 4663101"/>
              <a:gd name="connsiteX4" fmla="*/ 0 w 4216376"/>
              <a:gd name="connsiteY4" fmla="*/ 1488113 h 4663101"/>
              <a:gd name="connsiteX5" fmla="*/ 382797 w 4216376"/>
              <a:gd name="connsiteY5" fmla="*/ 1105316 h 4663101"/>
              <a:gd name="connsiteX6" fmla="*/ 694485 w 4216376"/>
              <a:gd name="connsiteY6" fmla="*/ 1417004 h 4663101"/>
              <a:gd name="connsiteX7" fmla="*/ 1336016 w 4216376"/>
              <a:gd name="connsiteY7" fmla="*/ 775473 h 4663101"/>
              <a:gd name="connsiteX8" fmla="*/ 1024328 w 4216376"/>
              <a:gd name="connsiteY8" fmla="*/ 463785 h 4663101"/>
              <a:gd name="connsiteX0" fmla="*/ 4216376 w 4307816"/>
              <a:gd name="connsiteY0" fmla="*/ 0 h 4663101"/>
              <a:gd name="connsiteX1" fmla="*/ 4216376 w 4307816"/>
              <a:gd name="connsiteY1" fmla="*/ 3621713 h 4663101"/>
              <a:gd name="connsiteX2" fmla="*/ 3174988 w 4307816"/>
              <a:gd name="connsiteY2" fmla="*/ 4663101 h 4663101"/>
              <a:gd name="connsiteX3" fmla="*/ 0 w 4307816"/>
              <a:gd name="connsiteY3" fmla="*/ 1488113 h 4663101"/>
              <a:gd name="connsiteX4" fmla="*/ 382797 w 4307816"/>
              <a:gd name="connsiteY4" fmla="*/ 1105316 h 4663101"/>
              <a:gd name="connsiteX5" fmla="*/ 694485 w 4307816"/>
              <a:gd name="connsiteY5" fmla="*/ 1417004 h 4663101"/>
              <a:gd name="connsiteX6" fmla="*/ 1336016 w 4307816"/>
              <a:gd name="connsiteY6" fmla="*/ 775473 h 4663101"/>
              <a:gd name="connsiteX7" fmla="*/ 1024328 w 4307816"/>
              <a:gd name="connsiteY7" fmla="*/ 463785 h 4663101"/>
              <a:gd name="connsiteX8" fmla="*/ 1488113 w 4307816"/>
              <a:gd name="connsiteY8" fmla="*/ 0 h 4663101"/>
              <a:gd name="connsiteX9" fmla="*/ 4307816 w 4307816"/>
              <a:gd name="connsiteY9" fmla="*/ 91440 h 4663101"/>
              <a:gd name="connsiteX0" fmla="*/ 4216376 w 4216376"/>
              <a:gd name="connsiteY0" fmla="*/ 0 h 4663101"/>
              <a:gd name="connsiteX1" fmla="*/ 4216376 w 4216376"/>
              <a:gd name="connsiteY1" fmla="*/ 3621713 h 4663101"/>
              <a:gd name="connsiteX2" fmla="*/ 3174988 w 4216376"/>
              <a:gd name="connsiteY2" fmla="*/ 4663101 h 4663101"/>
              <a:gd name="connsiteX3" fmla="*/ 0 w 4216376"/>
              <a:gd name="connsiteY3" fmla="*/ 1488113 h 4663101"/>
              <a:gd name="connsiteX4" fmla="*/ 382797 w 4216376"/>
              <a:gd name="connsiteY4" fmla="*/ 1105316 h 4663101"/>
              <a:gd name="connsiteX5" fmla="*/ 694485 w 4216376"/>
              <a:gd name="connsiteY5" fmla="*/ 1417004 h 4663101"/>
              <a:gd name="connsiteX6" fmla="*/ 1336016 w 4216376"/>
              <a:gd name="connsiteY6" fmla="*/ 775473 h 4663101"/>
              <a:gd name="connsiteX7" fmla="*/ 1024328 w 4216376"/>
              <a:gd name="connsiteY7" fmla="*/ 463785 h 4663101"/>
              <a:gd name="connsiteX8" fmla="*/ 1488113 w 4216376"/>
              <a:gd name="connsiteY8" fmla="*/ 0 h 4663101"/>
              <a:gd name="connsiteX0" fmla="*/ 4216376 w 4216376"/>
              <a:gd name="connsiteY0" fmla="*/ 3621713 h 4663101"/>
              <a:gd name="connsiteX1" fmla="*/ 3174988 w 4216376"/>
              <a:gd name="connsiteY1" fmla="*/ 4663101 h 4663101"/>
              <a:gd name="connsiteX2" fmla="*/ 0 w 4216376"/>
              <a:gd name="connsiteY2" fmla="*/ 1488113 h 4663101"/>
              <a:gd name="connsiteX3" fmla="*/ 382797 w 4216376"/>
              <a:gd name="connsiteY3" fmla="*/ 1105316 h 4663101"/>
              <a:gd name="connsiteX4" fmla="*/ 694485 w 4216376"/>
              <a:gd name="connsiteY4" fmla="*/ 1417004 h 4663101"/>
              <a:gd name="connsiteX5" fmla="*/ 1336016 w 4216376"/>
              <a:gd name="connsiteY5" fmla="*/ 775473 h 4663101"/>
              <a:gd name="connsiteX6" fmla="*/ 1024328 w 4216376"/>
              <a:gd name="connsiteY6" fmla="*/ 463785 h 4663101"/>
              <a:gd name="connsiteX7" fmla="*/ 1488113 w 4216376"/>
              <a:gd name="connsiteY7" fmla="*/ 0 h 466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6376" h="4663101">
                <a:moveTo>
                  <a:pt x="4216376" y="3621713"/>
                </a:moveTo>
                <a:lnTo>
                  <a:pt x="3174988" y="4663101"/>
                </a:lnTo>
                <a:lnTo>
                  <a:pt x="0" y="1488113"/>
                </a:lnTo>
                <a:lnTo>
                  <a:pt x="382797" y="1105316"/>
                </a:lnTo>
                <a:lnTo>
                  <a:pt x="694485" y="1417004"/>
                </a:lnTo>
                <a:lnTo>
                  <a:pt x="1336016" y="775473"/>
                </a:lnTo>
                <a:lnTo>
                  <a:pt x="1024328" y="463785"/>
                </a:lnTo>
                <a:lnTo>
                  <a:pt x="1488113" y="0"/>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Diamond 14">
            <a:extLst>
              <a:ext uri="{FF2B5EF4-FFF2-40B4-BE49-F238E27FC236}">
                <a16:creationId xmlns:a16="http://schemas.microsoft.com/office/drawing/2014/main" id="{9C9F5CBC-58F1-15AF-119A-A1B8E949CF33}"/>
              </a:ext>
            </a:extLst>
          </p:cNvPr>
          <p:cNvSpPr/>
          <p:nvPr userDrawn="1"/>
        </p:nvSpPr>
        <p:spPr bwMode="auto">
          <a:xfrm>
            <a:off x="8028578" y="130511"/>
            <a:ext cx="1283062" cy="1283062"/>
          </a:xfrm>
          <a:prstGeom prst="diamond">
            <a:avLst/>
          </a:prstGeom>
          <a:noFill/>
          <a:ln w="1270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Diamond 15">
            <a:extLst>
              <a:ext uri="{FF2B5EF4-FFF2-40B4-BE49-F238E27FC236}">
                <a16:creationId xmlns:a16="http://schemas.microsoft.com/office/drawing/2014/main" id="{987EA32E-C453-21B7-9E4A-DB92C0B0EBD5}"/>
              </a:ext>
            </a:extLst>
          </p:cNvPr>
          <p:cNvSpPr/>
          <p:nvPr userDrawn="1"/>
        </p:nvSpPr>
        <p:spPr bwMode="auto">
          <a:xfrm>
            <a:off x="9969522" y="3726553"/>
            <a:ext cx="2362178" cy="2362178"/>
          </a:xfrm>
          <a:prstGeom prst="diamond">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Free-form: Shape 16">
            <a:extLst>
              <a:ext uri="{FF2B5EF4-FFF2-40B4-BE49-F238E27FC236}">
                <a16:creationId xmlns:a16="http://schemas.microsoft.com/office/drawing/2014/main" id="{4FED8837-EA82-0134-1B2A-985F3BAB653E}"/>
              </a:ext>
            </a:extLst>
          </p:cNvPr>
          <p:cNvSpPr/>
          <p:nvPr userDrawn="1"/>
        </p:nvSpPr>
        <p:spPr bwMode="auto">
          <a:xfrm>
            <a:off x="9566574" y="5987398"/>
            <a:ext cx="1150822" cy="874035"/>
          </a:xfrm>
          <a:custGeom>
            <a:avLst/>
            <a:gdLst>
              <a:gd name="connsiteX0" fmla="*/ 575411 w 1150822"/>
              <a:gd name="connsiteY0" fmla="*/ 0 h 874035"/>
              <a:gd name="connsiteX1" fmla="*/ 1150822 w 1150822"/>
              <a:gd name="connsiteY1" fmla="*/ 575411 h 874035"/>
              <a:gd name="connsiteX2" fmla="*/ 852198 w 1150822"/>
              <a:gd name="connsiteY2" fmla="*/ 874035 h 874035"/>
              <a:gd name="connsiteX3" fmla="*/ 298624 w 1150822"/>
              <a:gd name="connsiteY3" fmla="*/ 874035 h 874035"/>
              <a:gd name="connsiteX4" fmla="*/ 0 w 1150822"/>
              <a:gd name="connsiteY4" fmla="*/ 575411 h 874035"/>
              <a:gd name="connsiteX0" fmla="*/ 298624 w 1150822"/>
              <a:gd name="connsiteY0" fmla="*/ 874035 h 965475"/>
              <a:gd name="connsiteX1" fmla="*/ 0 w 1150822"/>
              <a:gd name="connsiteY1" fmla="*/ 575411 h 965475"/>
              <a:gd name="connsiteX2" fmla="*/ 575411 w 1150822"/>
              <a:gd name="connsiteY2" fmla="*/ 0 h 965475"/>
              <a:gd name="connsiteX3" fmla="*/ 1150822 w 1150822"/>
              <a:gd name="connsiteY3" fmla="*/ 575411 h 965475"/>
              <a:gd name="connsiteX4" fmla="*/ 852198 w 1150822"/>
              <a:gd name="connsiteY4" fmla="*/ 874035 h 965475"/>
              <a:gd name="connsiteX5" fmla="*/ 390064 w 1150822"/>
              <a:gd name="connsiteY5" fmla="*/ 965475 h 965475"/>
              <a:gd name="connsiteX0" fmla="*/ 298624 w 1150822"/>
              <a:gd name="connsiteY0" fmla="*/ 874035 h 874035"/>
              <a:gd name="connsiteX1" fmla="*/ 0 w 1150822"/>
              <a:gd name="connsiteY1" fmla="*/ 575411 h 874035"/>
              <a:gd name="connsiteX2" fmla="*/ 575411 w 1150822"/>
              <a:gd name="connsiteY2" fmla="*/ 0 h 874035"/>
              <a:gd name="connsiteX3" fmla="*/ 1150822 w 1150822"/>
              <a:gd name="connsiteY3" fmla="*/ 575411 h 874035"/>
              <a:gd name="connsiteX4" fmla="*/ 852198 w 1150822"/>
              <a:gd name="connsiteY4" fmla="*/ 874035 h 8740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0822" h="874035">
                <a:moveTo>
                  <a:pt x="298624" y="874035"/>
                </a:moveTo>
                <a:lnTo>
                  <a:pt x="0" y="575411"/>
                </a:lnTo>
                <a:lnTo>
                  <a:pt x="575411" y="0"/>
                </a:lnTo>
                <a:lnTo>
                  <a:pt x="1150822" y="575411"/>
                </a:lnTo>
                <a:lnTo>
                  <a:pt x="852198" y="874035"/>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18556887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2_Cover 2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3">
            <a:extLst>
              <a:ext uri="{FF2B5EF4-FFF2-40B4-BE49-F238E27FC236}">
                <a16:creationId xmlns:a16="http://schemas.microsoft.com/office/drawing/2014/main" id="{06615309-9057-852B-2CB7-FA4544F6C1F8}"/>
              </a:ext>
            </a:extLst>
          </p:cNvPr>
          <p:cNvSpPr/>
          <p:nvPr userDrawn="1"/>
        </p:nvSpPr>
        <p:spPr>
          <a:xfrm>
            <a:off x="6622699" y="2422546"/>
            <a:ext cx="5569302" cy="4499880"/>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chemeClr val="bg2"/>
              </a:gs>
              <a:gs pos="50000">
                <a:schemeClr val="bg2">
                  <a:lumMod val="75000"/>
                </a:schemeClr>
              </a:gs>
              <a:gs pos="100000">
                <a:schemeClr val="bg2">
                  <a:lumMod val="50000"/>
                </a:schemeClr>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4">
            <a:extLst>
              <a:ext uri="{FF2B5EF4-FFF2-40B4-BE49-F238E27FC236}">
                <a16:creationId xmlns:a16="http://schemas.microsoft.com/office/drawing/2014/main" id="{15B1E47C-0B6D-B977-1542-9E0224F05FAF}"/>
              </a:ext>
            </a:extLst>
          </p:cNvPr>
          <p:cNvSpPr/>
          <p:nvPr userDrawn="1"/>
        </p:nvSpPr>
        <p:spPr>
          <a:xfrm>
            <a:off x="11125181" y="1353992"/>
            <a:ext cx="1066820" cy="2133642"/>
          </a:xfrm>
          <a:custGeom>
            <a:avLst/>
            <a:gdLst>
              <a:gd name="connsiteX0" fmla="*/ 521048 w 521047"/>
              <a:gd name="connsiteY0" fmla="*/ 0 h 1042095"/>
              <a:gd name="connsiteX1" fmla="*/ 521048 w 521047"/>
              <a:gd name="connsiteY1" fmla="*/ 1042096 h 1042095"/>
              <a:gd name="connsiteX2" fmla="*/ 0 w 521047"/>
              <a:gd name="connsiteY2" fmla="*/ 521048 h 1042095"/>
              <a:gd name="connsiteX3" fmla="*/ 521048 w 521047"/>
              <a:gd name="connsiteY3" fmla="*/ 0 h 1042095"/>
            </a:gdLst>
            <a:ahLst/>
            <a:cxnLst>
              <a:cxn ang="0">
                <a:pos x="connsiteX0" y="connsiteY0"/>
              </a:cxn>
              <a:cxn ang="0">
                <a:pos x="connsiteX1" y="connsiteY1"/>
              </a:cxn>
              <a:cxn ang="0">
                <a:pos x="connsiteX2" y="connsiteY2"/>
              </a:cxn>
              <a:cxn ang="0">
                <a:pos x="connsiteX3" y="connsiteY3"/>
              </a:cxn>
            </a:cxnLst>
            <a:rect l="l" t="t" r="r" b="b"/>
            <a:pathLst>
              <a:path w="521047" h="1042095">
                <a:moveTo>
                  <a:pt x="521048" y="0"/>
                </a:moveTo>
                <a:lnTo>
                  <a:pt x="521048" y="1042096"/>
                </a:lnTo>
                <a:lnTo>
                  <a:pt x="0" y="521048"/>
                </a:lnTo>
                <a:lnTo>
                  <a:pt x="521048" y="0"/>
                </a:lnTo>
                <a:close/>
              </a:path>
            </a:pathLst>
          </a:custGeom>
          <a:gradFill>
            <a:gsLst>
              <a:gs pos="0">
                <a:schemeClr val="bg2">
                  <a:lumMod val="20000"/>
                  <a:lumOff val="80000"/>
                </a:schemeClr>
              </a:gs>
              <a:gs pos="63000">
                <a:schemeClr val="bg2">
                  <a:lumMod val="60000"/>
                  <a:lumOff val="40000"/>
                </a:schemeClr>
              </a:gs>
            </a:gsLst>
            <a:lin ang="13500000" scaled="1"/>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5">
            <a:extLst>
              <a:ext uri="{FF2B5EF4-FFF2-40B4-BE49-F238E27FC236}">
                <a16:creationId xmlns:a16="http://schemas.microsoft.com/office/drawing/2014/main" id="{6985CF81-637B-5A8C-68C6-0BD66131EB61}"/>
              </a:ext>
            </a:extLst>
          </p:cNvPr>
          <p:cNvSpPr/>
          <p:nvPr userDrawn="1"/>
        </p:nvSpPr>
        <p:spPr>
          <a:xfrm>
            <a:off x="5301192" y="32485"/>
            <a:ext cx="6890809" cy="6889941"/>
          </a:xfrm>
          <a:custGeom>
            <a:avLst/>
            <a:gdLst>
              <a:gd name="connsiteX0" fmla="*/ 0 w 3365550"/>
              <a:gd name="connsiteY0" fmla="*/ 3365127 h 3365126"/>
              <a:gd name="connsiteX1" fmla="*/ 645439 w 3365550"/>
              <a:gd name="connsiteY1" fmla="*/ 3365127 h 3365126"/>
              <a:gd name="connsiteX2" fmla="*/ 3365550 w 3365550"/>
              <a:gd name="connsiteY2" fmla="*/ 645439 h 3365126"/>
              <a:gd name="connsiteX3" fmla="*/ 3365550 w 3365550"/>
              <a:gd name="connsiteY3" fmla="*/ 0 h 3365126"/>
              <a:gd name="connsiteX4" fmla="*/ 0 w 3365550"/>
              <a:gd name="connsiteY4" fmla="*/ 3365127 h 3365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5550" h="3365126">
                <a:moveTo>
                  <a:pt x="0" y="3365127"/>
                </a:moveTo>
                <a:lnTo>
                  <a:pt x="645439" y="3365127"/>
                </a:lnTo>
                <a:lnTo>
                  <a:pt x="3365550" y="645439"/>
                </a:lnTo>
                <a:lnTo>
                  <a:pt x="3365550" y="0"/>
                </a:lnTo>
                <a:lnTo>
                  <a:pt x="0" y="3365127"/>
                </a:lnTo>
                <a:close/>
              </a:path>
            </a:pathLst>
          </a:custGeom>
          <a:solidFill>
            <a:schemeClr val="bg2">
              <a:lumMod val="20000"/>
              <a:lumOff val="8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6">
            <a:extLst>
              <a:ext uri="{FF2B5EF4-FFF2-40B4-BE49-F238E27FC236}">
                <a16:creationId xmlns:a16="http://schemas.microsoft.com/office/drawing/2014/main" id="{34FFCCB2-8B0D-E903-03D8-07A6431C42B4}"/>
              </a:ext>
            </a:extLst>
          </p:cNvPr>
          <p:cNvSpPr/>
          <p:nvPr userDrawn="1"/>
        </p:nvSpPr>
        <p:spPr>
          <a:xfrm>
            <a:off x="6013706" y="744999"/>
            <a:ext cx="6178295" cy="6177429"/>
          </a:xfrm>
          <a:custGeom>
            <a:avLst/>
            <a:gdLst>
              <a:gd name="connsiteX0" fmla="*/ 3017551 w 3017550"/>
              <a:gd name="connsiteY0" fmla="*/ 0 h 3017127"/>
              <a:gd name="connsiteX1" fmla="*/ 3017551 w 3017550"/>
              <a:gd name="connsiteY1" fmla="*/ 629361 h 3017127"/>
              <a:gd name="connsiteX2" fmla="*/ 629785 w 3017550"/>
              <a:gd name="connsiteY2" fmla="*/ 3017127 h 3017127"/>
              <a:gd name="connsiteX3" fmla="*/ 0 w 3017550"/>
              <a:gd name="connsiteY3" fmla="*/ 3017127 h 3017127"/>
              <a:gd name="connsiteX4" fmla="*/ 3017551 w 3017550"/>
              <a:gd name="connsiteY4" fmla="*/ 0 h 3017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50" h="3017127">
                <a:moveTo>
                  <a:pt x="3017551" y="0"/>
                </a:moveTo>
                <a:lnTo>
                  <a:pt x="3017551" y="629361"/>
                </a:lnTo>
                <a:lnTo>
                  <a:pt x="629785" y="3017127"/>
                </a:lnTo>
                <a:lnTo>
                  <a:pt x="0" y="3017127"/>
                </a:lnTo>
                <a:lnTo>
                  <a:pt x="3017551" y="0"/>
                </a:lnTo>
                <a:close/>
              </a:path>
            </a:pathLst>
          </a:custGeom>
          <a:solidFill>
            <a:schemeClr val="accent2">
              <a:alpha val="3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7">
            <a:extLst>
              <a:ext uri="{FF2B5EF4-FFF2-40B4-BE49-F238E27FC236}">
                <a16:creationId xmlns:a16="http://schemas.microsoft.com/office/drawing/2014/main" id="{303CED94-978D-A6B3-1FAE-EE2A373145F8}"/>
              </a:ext>
            </a:extLst>
          </p:cNvPr>
          <p:cNvSpPr/>
          <p:nvPr userDrawn="1"/>
        </p:nvSpPr>
        <p:spPr>
          <a:xfrm>
            <a:off x="7915187" y="0"/>
            <a:ext cx="4276814" cy="6758701"/>
          </a:xfrm>
          <a:custGeom>
            <a:avLst/>
            <a:gdLst>
              <a:gd name="connsiteX0" fmla="*/ 2088846 w 2088845"/>
              <a:gd name="connsiteY0" fmla="*/ 0 h 3301027"/>
              <a:gd name="connsiteX1" fmla="*/ 1212182 w 2088845"/>
              <a:gd name="connsiteY1" fmla="*/ 0 h 3301027"/>
              <a:gd name="connsiteX2" fmla="*/ 0 w 2088845"/>
              <a:gd name="connsiteY2" fmla="*/ 1212182 h 3301027"/>
              <a:gd name="connsiteX3" fmla="*/ 2088846 w 2088845"/>
              <a:gd name="connsiteY3" fmla="*/ 3301027 h 3301027"/>
              <a:gd name="connsiteX4" fmla="*/ 2088846 w 2088845"/>
              <a:gd name="connsiteY4" fmla="*/ 2388612 h 3301027"/>
              <a:gd name="connsiteX5" fmla="*/ 912416 w 2088845"/>
              <a:gd name="connsiteY5" fmla="*/ 1212182 h 3301027"/>
              <a:gd name="connsiteX6" fmla="*/ 2088846 w 2088845"/>
              <a:gd name="connsiteY6" fmla="*/ 35964 h 3301027"/>
              <a:gd name="connsiteX7" fmla="*/ 2088846 w 2088845"/>
              <a:gd name="connsiteY7" fmla="*/ 0 h 330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45" h="3301027">
                <a:moveTo>
                  <a:pt x="2088846" y="0"/>
                </a:moveTo>
                <a:lnTo>
                  <a:pt x="1212182" y="0"/>
                </a:lnTo>
                <a:lnTo>
                  <a:pt x="0" y="1212182"/>
                </a:lnTo>
                <a:lnTo>
                  <a:pt x="2088846" y="3301027"/>
                </a:lnTo>
                <a:lnTo>
                  <a:pt x="2088846" y="2388612"/>
                </a:lnTo>
                <a:lnTo>
                  <a:pt x="912416" y="1212182"/>
                </a:lnTo>
                <a:lnTo>
                  <a:pt x="2088846" y="35964"/>
                </a:lnTo>
                <a:lnTo>
                  <a:pt x="2088846" y="0"/>
                </a:lnTo>
                <a:close/>
              </a:path>
            </a:pathLst>
          </a:custGeom>
          <a:solidFill>
            <a:schemeClr val="bg2"/>
          </a:soli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8">
            <a:extLst>
              <a:ext uri="{FF2B5EF4-FFF2-40B4-BE49-F238E27FC236}">
                <a16:creationId xmlns:a16="http://schemas.microsoft.com/office/drawing/2014/main" id="{9A37D814-1ED8-3FA8-04EC-F3776DBB6EC5}"/>
              </a:ext>
            </a:extLst>
          </p:cNvPr>
          <p:cNvSpPr/>
          <p:nvPr userDrawn="1"/>
        </p:nvSpPr>
        <p:spPr>
          <a:xfrm>
            <a:off x="8584498" y="-110662"/>
            <a:ext cx="2811070" cy="1877223"/>
          </a:xfrm>
          <a:custGeom>
            <a:avLst/>
            <a:gdLst>
              <a:gd name="connsiteX0" fmla="*/ 1372960 w 1372959"/>
              <a:gd name="connsiteY0" fmla="*/ 460333 h 916857"/>
              <a:gd name="connsiteX1" fmla="*/ 916647 w 1372959"/>
              <a:gd name="connsiteY1" fmla="*/ 916858 h 916857"/>
              <a:gd name="connsiteX2" fmla="*/ 0 w 1372959"/>
              <a:gd name="connsiteY2" fmla="*/ 0 h 916857"/>
              <a:gd name="connsiteX3" fmla="*/ 912627 w 1372959"/>
              <a:gd name="connsiteY3" fmla="*/ 0 h 916857"/>
              <a:gd name="connsiteX4" fmla="*/ 1372960 w 1372959"/>
              <a:gd name="connsiteY4" fmla="*/ 460333 h 9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959" h="916857">
                <a:moveTo>
                  <a:pt x="1372960" y="460333"/>
                </a:moveTo>
                <a:lnTo>
                  <a:pt x="916647" y="916858"/>
                </a:lnTo>
                <a:lnTo>
                  <a:pt x="0" y="0"/>
                </a:lnTo>
                <a:lnTo>
                  <a:pt x="912627" y="0"/>
                </a:lnTo>
                <a:lnTo>
                  <a:pt x="1372960" y="460333"/>
                </a:lnTo>
                <a:close/>
              </a:path>
            </a:pathLst>
          </a:custGeom>
          <a:solidFill>
            <a:schemeClr val="accent1"/>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9">
            <a:extLst>
              <a:ext uri="{FF2B5EF4-FFF2-40B4-BE49-F238E27FC236}">
                <a16:creationId xmlns:a16="http://schemas.microsoft.com/office/drawing/2014/main" id="{048EE216-B380-DCBB-4D5A-28CCD259FE2D}"/>
              </a:ext>
            </a:extLst>
          </p:cNvPr>
          <p:cNvSpPr/>
          <p:nvPr userDrawn="1"/>
        </p:nvSpPr>
        <p:spPr>
          <a:xfrm>
            <a:off x="7589900" y="0"/>
            <a:ext cx="3271932" cy="2338084"/>
          </a:xfrm>
          <a:custGeom>
            <a:avLst/>
            <a:gdLst>
              <a:gd name="connsiteX0" fmla="*/ 1598049 w 1598049"/>
              <a:gd name="connsiteY0" fmla="*/ 685634 h 1141947"/>
              <a:gd name="connsiteX1" fmla="*/ 1141524 w 1598049"/>
              <a:gd name="connsiteY1" fmla="*/ 1141947 h 1141947"/>
              <a:gd name="connsiteX2" fmla="*/ 0 w 1598049"/>
              <a:gd name="connsiteY2" fmla="*/ 0 h 1141947"/>
              <a:gd name="connsiteX3" fmla="*/ 912416 w 1598049"/>
              <a:gd name="connsiteY3" fmla="*/ 0 h 1141947"/>
              <a:gd name="connsiteX4" fmla="*/ 1598049 w 1598049"/>
              <a:gd name="connsiteY4" fmla="*/ 685634 h 1141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8049" h="1141947">
                <a:moveTo>
                  <a:pt x="1598049" y="685634"/>
                </a:moveTo>
                <a:lnTo>
                  <a:pt x="1141524" y="1141947"/>
                </a:lnTo>
                <a:lnTo>
                  <a:pt x="0" y="0"/>
                </a:lnTo>
                <a:lnTo>
                  <a:pt x="912416" y="0"/>
                </a:lnTo>
                <a:lnTo>
                  <a:pt x="1598049" y="685634"/>
                </a:lnTo>
                <a:close/>
              </a:path>
            </a:pathLst>
          </a:custGeom>
          <a:solidFill>
            <a:schemeClr val="bg1">
              <a:lumMod val="95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24057640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2_Cover 3 (Light)">
    <p:bg>
      <p:bgPr>
        <a:solidFill>
          <a:schemeClr val="bg1"/>
        </a:solidFill>
        <a:effectLst/>
      </p:bgPr>
    </p:bg>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6471315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3_Section Divide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D844777-CE79-0284-5BE2-894F11F01939}"/>
              </a:ext>
            </a:extLst>
          </p:cNvPr>
          <p:cNvSpPr/>
          <p:nvPr userDrawn="1"/>
        </p:nvSpPr>
        <p:spPr>
          <a:xfrm>
            <a:off x="531361" y="4955412"/>
            <a:ext cx="1462540" cy="1390022"/>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pattFill prst="wdDnDiag">
            <a:fgClr>
              <a:schemeClr val="accent2">
                <a:lumMod val="20000"/>
                <a:lumOff val="80000"/>
              </a:schemeClr>
            </a:fgClr>
            <a:bgClr>
              <a:schemeClr val="bg1"/>
            </a:bgClr>
          </a:pattFill>
          <a:ln w="14405"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0AF8181F-29BE-6A80-09A3-61738088E5A7}"/>
              </a:ext>
            </a:extLst>
          </p:cNvPr>
          <p:cNvSpPr/>
          <p:nvPr userDrawn="1"/>
        </p:nvSpPr>
        <p:spPr>
          <a:xfrm flipV="1">
            <a:off x="1" y="2085662"/>
            <a:ext cx="12191998" cy="3282750"/>
          </a:xfrm>
          <a:custGeom>
            <a:avLst/>
            <a:gdLst>
              <a:gd name="connsiteX0" fmla="*/ 225390 w 12191998"/>
              <a:gd name="connsiteY0" fmla="*/ 3282750 h 3282750"/>
              <a:gd name="connsiteX1" fmla="*/ 9880096 w 12191998"/>
              <a:gd name="connsiteY1" fmla="*/ 3282750 h 3282750"/>
              <a:gd name="connsiteX2" fmla="*/ 10320199 w 12191998"/>
              <a:gd name="connsiteY2" fmla="*/ 3100060 h 3282750"/>
              <a:gd name="connsiteX3" fmla="*/ 12191998 w 12191998"/>
              <a:gd name="connsiteY3" fmla="*/ 1221634 h 3282750"/>
              <a:gd name="connsiteX4" fmla="*/ 12191998 w 12191998"/>
              <a:gd name="connsiteY4" fmla="*/ 1523 h 3282750"/>
              <a:gd name="connsiteX5" fmla="*/ 11409355 w 12191998"/>
              <a:gd name="connsiteY5" fmla="*/ 1523 h 3282750"/>
              <a:gd name="connsiteX6" fmla="*/ 11410872 w 12191998"/>
              <a:gd name="connsiteY6" fmla="*/ 0 h 3282750"/>
              <a:gd name="connsiteX7" fmla="*/ 9138442 w 12191998"/>
              <a:gd name="connsiteY7" fmla="*/ 0 h 3282750"/>
              <a:gd name="connsiteX8" fmla="*/ 6866012 w 12191998"/>
              <a:gd name="connsiteY8" fmla="*/ 0 h 3282750"/>
              <a:gd name="connsiteX9" fmla="*/ 5045748 w 12191998"/>
              <a:gd name="connsiteY9" fmla="*/ 0 h 3282750"/>
              <a:gd name="connsiteX10" fmla="*/ 4593580 w 12191998"/>
              <a:gd name="connsiteY10" fmla="*/ 0 h 3282750"/>
              <a:gd name="connsiteX11" fmla="*/ 2773318 w 12191998"/>
              <a:gd name="connsiteY11" fmla="*/ 0 h 3282750"/>
              <a:gd name="connsiteX12" fmla="*/ 500887 w 12191998"/>
              <a:gd name="connsiteY12" fmla="*/ 0 h 3282750"/>
              <a:gd name="connsiteX13" fmla="*/ 0 w 12191998"/>
              <a:gd name="connsiteY13" fmla="*/ 0 h 3282750"/>
              <a:gd name="connsiteX14" fmla="*/ 0 w 12191998"/>
              <a:gd name="connsiteY14" fmla="*/ 3282749 h 3282750"/>
              <a:gd name="connsiteX15" fmla="*/ 225390 w 12191998"/>
              <a:gd name="connsiteY15" fmla="*/ 3282749 h 328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1998" h="3282750">
                <a:moveTo>
                  <a:pt x="225390" y="3282750"/>
                </a:moveTo>
                <a:lnTo>
                  <a:pt x="9880096" y="3282750"/>
                </a:lnTo>
                <a:cubicBezTo>
                  <a:pt x="10045266" y="3282750"/>
                  <a:pt x="10203546" y="3217012"/>
                  <a:pt x="10320199" y="3100060"/>
                </a:cubicBezTo>
                <a:lnTo>
                  <a:pt x="12191998" y="1221634"/>
                </a:lnTo>
                <a:lnTo>
                  <a:pt x="12191998" y="1523"/>
                </a:lnTo>
                <a:lnTo>
                  <a:pt x="11409355" y="1523"/>
                </a:lnTo>
                <a:lnTo>
                  <a:pt x="11410872" y="0"/>
                </a:lnTo>
                <a:lnTo>
                  <a:pt x="9138442" y="0"/>
                </a:lnTo>
                <a:lnTo>
                  <a:pt x="6866012" y="0"/>
                </a:lnTo>
                <a:lnTo>
                  <a:pt x="5045748" y="0"/>
                </a:lnTo>
                <a:lnTo>
                  <a:pt x="4593580" y="0"/>
                </a:lnTo>
                <a:lnTo>
                  <a:pt x="2773318" y="0"/>
                </a:lnTo>
                <a:lnTo>
                  <a:pt x="500887" y="0"/>
                </a:lnTo>
                <a:lnTo>
                  <a:pt x="0" y="0"/>
                </a:lnTo>
                <a:lnTo>
                  <a:pt x="0" y="3282749"/>
                </a:lnTo>
                <a:lnTo>
                  <a:pt x="225390" y="3282749"/>
                </a:lnTo>
                <a:close/>
              </a:path>
            </a:pathLst>
          </a:custGeom>
          <a:solidFill>
            <a:schemeClr val="bg1">
              <a:lumMod val="9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Freeform: Shape 4">
            <a:extLst>
              <a:ext uri="{FF2B5EF4-FFF2-40B4-BE49-F238E27FC236}">
                <a16:creationId xmlns:a16="http://schemas.microsoft.com/office/drawing/2014/main" id="{B3C25D0A-1F33-776E-6F3E-6A0A063F92B0}"/>
              </a:ext>
            </a:extLst>
          </p:cNvPr>
          <p:cNvSpPr/>
          <p:nvPr userDrawn="1"/>
        </p:nvSpPr>
        <p:spPr>
          <a:xfrm flipV="1">
            <a:off x="7329714" y="0"/>
            <a:ext cx="4862286" cy="3709134"/>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solidFill>
            <a:schemeClr val="bg2">
              <a:lumMod val="20000"/>
              <a:lumOff val="80000"/>
              <a:alpha val="30000"/>
            </a:schemeClr>
          </a:solidFill>
          <a:ln w="14405"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0652A53A-E401-C01D-5589-E40F2FCFFE2A}"/>
              </a:ext>
            </a:extLst>
          </p:cNvPr>
          <p:cNvGrpSpPr/>
          <p:nvPr userDrawn="1"/>
        </p:nvGrpSpPr>
        <p:grpSpPr>
          <a:xfrm>
            <a:off x="10348517" y="5559865"/>
            <a:ext cx="1843479" cy="1298140"/>
            <a:chOff x="10348517" y="5559865"/>
            <a:chExt cx="1843479" cy="1298140"/>
          </a:xfrm>
        </p:grpSpPr>
        <p:grpSp>
          <p:nvGrpSpPr>
            <p:cNvPr id="10" name="Graphic 8">
              <a:extLst>
                <a:ext uri="{FF2B5EF4-FFF2-40B4-BE49-F238E27FC236}">
                  <a16:creationId xmlns:a16="http://schemas.microsoft.com/office/drawing/2014/main" id="{F8016201-D7C6-68F7-DEA4-AD786CC9681A}"/>
                </a:ext>
              </a:extLst>
            </p:cNvPr>
            <p:cNvGrpSpPr/>
            <p:nvPr/>
          </p:nvGrpSpPr>
          <p:grpSpPr>
            <a:xfrm flipH="1">
              <a:off x="10348517" y="5687417"/>
              <a:ext cx="1563963" cy="1170588"/>
              <a:chOff x="5302292" y="8602600"/>
              <a:chExt cx="1381243" cy="1033826"/>
            </a:xfrm>
          </p:grpSpPr>
          <p:sp>
            <p:nvSpPr>
              <p:cNvPr id="16" name="Freeform: Shape 15">
                <a:extLst>
                  <a:ext uri="{FF2B5EF4-FFF2-40B4-BE49-F238E27FC236}">
                    <a16:creationId xmlns:a16="http://schemas.microsoft.com/office/drawing/2014/main" id="{2C93684E-892F-CA9D-9DE8-79F3C0DE070D}"/>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F6FE72EB-4EE6-3B97-4A09-5A81889ACEEB}"/>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26AF702-A088-3F6E-FBA1-B7AA82AD143C}"/>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7DF3AA3-8EA8-90A3-ECB5-80DBADEB446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grpSp>
        <p:grpSp>
          <p:nvGrpSpPr>
            <p:cNvPr id="11" name="Graphic 8">
              <a:extLst>
                <a:ext uri="{FF2B5EF4-FFF2-40B4-BE49-F238E27FC236}">
                  <a16:creationId xmlns:a16="http://schemas.microsoft.com/office/drawing/2014/main" id="{AC3289CF-09B3-7069-4B76-09588AF84DDF}"/>
                </a:ext>
              </a:extLst>
            </p:cNvPr>
            <p:cNvGrpSpPr/>
            <p:nvPr/>
          </p:nvGrpSpPr>
          <p:grpSpPr>
            <a:xfrm flipH="1">
              <a:off x="11280562" y="5559865"/>
              <a:ext cx="911434" cy="1298132"/>
              <a:chOff x="5055426" y="8489952"/>
              <a:chExt cx="804949" cy="1146469"/>
            </a:xfrm>
          </p:grpSpPr>
          <p:sp>
            <p:nvSpPr>
              <p:cNvPr id="12" name="Freeform: Shape 11">
                <a:extLst>
                  <a:ext uri="{FF2B5EF4-FFF2-40B4-BE49-F238E27FC236}">
                    <a16:creationId xmlns:a16="http://schemas.microsoft.com/office/drawing/2014/main" id="{7A33D4D5-8187-BD37-1867-EBA824583467}"/>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E8E5DF6-B228-1927-D581-550B588CDB68}"/>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F4889C4-3E2A-6838-32BC-1A667153D4EF}"/>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5CCD32A-5E75-A627-E14D-6F44D12504A3}"/>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bg1">
                    <a:lumMod val="85000"/>
                  </a:schemeClr>
                </a:solidFill>
                <a:prstDash val="solid"/>
                <a:miter/>
              </a:ln>
            </p:spPr>
            <p:txBody>
              <a:bodyPr rtlCol="0" anchor="ctr"/>
              <a:lstStyle/>
              <a:p>
                <a:endParaRPr lang="en-US"/>
              </a:p>
            </p:txBody>
          </p:sp>
        </p:grpSp>
      </p:grpSp>
      <p:pic>
        <p:nvPicPr>
          <p:cNvPr id="20" name="Graphic 19">
            <a:extLst>
              <a:ext uri="{FF2B5EF4-FFF2-40B4-BE49-F238E27FC236}">
                <a16:creationId xmlns:a16="http://schemas.microsoft.com/office/drawing/2014/main" id="{CF0D4489-DE7F-FE2F-298A-D109E1B47D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19161" y="2357437"/>
            <a:ext cx="5866264" cy="423863"/>
          </a:xfrm>
          <a:prstGeom prst="rect">
            <a:avLst/>
          </a:prstGeom>
        </p:spPr>
      </p:pic>
      <p:sp>
        <p:nvSpPr>
          <p:cNvPr id="2" name="Title 1">
            <a:extLst>
              <a:ext uri="{FF2B5EF4-FFF2-40B4-BE49-F238E27FC236}">
                <a16:creationId xmlns:a16="http://schemas.microsoft.com/office/drawing/2014/main" id="{F1136817-8D12-7A19-C49E-B7812A53F312}"/>
              </a:ext>
            </a:extLst>
          </p:cNvPr>
          <p:cNvSpPr>
            <a:spLocks noGrp="1"/>
          </p:cNvSpPr>
          <p:nvPr>
            <p:ph type="title"/>
          </p:nvPr>
        </p:nvSpPr>
        <p:spPr>
          <a:xfrm>
            <a:off x="604894" y="3388484"/>
            <a:ext cx="11018520" cy="677108"/>
          </a:xfrm>
        </p:spPr>
        <p:txBody>
          <a:bodyPr anchor="ctr"/>
          <a:lstStyle>
            <a:lvl1pPr>
              <a:defRPr sz="4400">
                <a:solidFill>
                  <a:schemeClr val="bg2"/>
                </a:solidFill>
              </a:defRPr>
            </a:lvl1pPr>
          </a:lstStyle>
          <a:p>
            <a:r>
              <a:rPr lang="en-US"/>
              <a:t>Click to edit Master title style</a:t>
            </a:r>
          </a:p>
        </p:txBody>
      </p:sp>
    </p:spTree>
    <p:extLst>
      <p:ext uri="{BB962C8B-B14F-4D97-AF65-F5344CB8AC3E}">
        <p14:creationId xmlns:p14="http://schemas.microsoft.com/office/powerpoint/2010/main" val="3302699081"/>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2_Key Differentiato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429D88A-22EB-011F-7ED7-060B15FEFB77}"/>
              </a:ext>
            </a:extLst>
          </p:cNvPr>
          <p:cNvSpPr/>
          <p:nvPr userDrawn="1"/>
        </p:nvSpPr>
        <p:spPr bwMode="auto">
          <a:xfrm>
            <a:off x="0" y="-1"/>
            <a:ext cx="12192000" cy="2151417"/>
          </a:xfrm>
          <a:custGeom>
            <a:avLst/>
            <a:gdLst>
              <a:gd name="connsiteX0" fmla="*/ 0 w 12192000"/>
              <a:gd name="connsiteY0" fmla="*/ 0 h 2151417"/>
              <a:gd name="connsiteX1" fmla="*/ 12192000 w 12192000"/>
              <a:gd name="connsiteY1" fmla="*/ 0 h 2151417"/>
              <a:gd name="connsiteX2" fmla="*/ 12192000 w 12192000"/>
              <a:gd name="connsiteY2" fmla="*/ 1813560 h 2151417"/>
              <a:gd name="connsiteX3" fmla="*/ 4619672 w 12192000"/>
              <a:gd name="connsiteY3" fmla="*/ 1813560 h 2151417"/>
              <a:gd name="connsiteX4" fmla="*/ 4307841 w 12192000"/>
              <a:gd name="connsiteY4" fmla="*/ 2125391 h 2151417"/>
              <a:gd name="connsiteX5" fmla="*/ 4307841 w 12192000"/>
              <a:gd name="connsiteY5" fmla="*/ 2151417 h 2151417"/>
              <a:gd name="connsiteX6" fmla="*/ 0 w 12192000"/>
              <a:gd name="connsiteY6" fmla="*/ 2151417 h 2151417"/>
              <a:gd name="connsiteX7" fmla="*/ 0 w 12192000"/>
              <a:gd name="connsiteY7" fmla="*/ 0 h 2151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151417">
                <a:moveTo>
                  <a:pt x="0" y="0"/>
                </a:moveTo>
                <a:lnTo>
                  <a:pt x="12192000" y="0"/>
                </a:lnTo>
                <a:lnTo>
                  <a:pt x="12192000" y="1813560"/>
                </a:lnTo>
                <a:lnTo>
                  <a:pt x="4619672" y="1813560"/>
                </a:lnTo>
                <a:cubicBezTo>
                  <a:pt x="4447452" y="1813560"/>
                  <a:pt x="4307841" y="1953171"/>
                  <a:pt x="4307841" y="2125391"/>
                </a:cubicBezTo>
                <a:lnTo>
                  <a:pt x="4307841" y="2151417"/>
                </a:lnTo>
                <a:lnTo>
                  <a:pt x="0" y="2151417"/>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0049257" cy="553998"/>
          </a:xfrm>
        </p:spPr>
        <p:txBody>
          <a:bodyPr/>
          <a:lstStyle/>
          <a:p>
            <a:r>
              <a:rPr lang="en-US"/>
              <a:t>Click to edit Master title style</a:t>
            </a: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6043852" y="370871"/>
            <a:ext cx="4584831" cy="7711465"/>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68706" y="2111725"/>
            <a:ext cx="7516368" cy="4233672"/>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15" name="Text Placeholder 11">
            <a:extLst>
              <a:ext uri="{FF2B5EF4-FFF2-40B4-BE49-F238E27FC236}">
                <a16:creationId xmlns:a16="http://schemas.microsoft.com/office/drawing/2014/main" id="{03477E80-CAE1-DD42-1452-AC0602594CD6}"/>
              </a:ext>
            </a:extLst>
          </p:cNvPr>
          <p:cNvSpPr>
            <a:spLocks noGrp="1"/>
          </p:cNvSpPr>
          <p:nvPr>
            <p:ph type="body" sz="quarter" idx="26" hasCustomPrompt="1"/>
          </p:nvPr>
        </p:nvSpPr>
        <p:spPr>
          <a:xfrm>
            <a:off x="588263" y="2248382"/>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3" name="Text Placeholder 11">
            <a:extLst>
              <a:ext uri="{FF2B5EF4-FFF2-40B4-BE49-F238E27FC236}">
                <a16:creationId xmlns:a16="http://schemas.microsoft.com/office/drawing/2014/main" id="{921799A4-6F69-314E-AB6C-21AF43931173}"/>
              </a:ext>
            </a:extLst>
          </p:cNvPr>
          <p:cNvSpPr>
            <a:spLocks noGrp="1"/>
          </p:cNvSpPr>
          <p:nvPr>
            <p:ph type="body" sz="quarter" idx="27" hasCustomPrompt="1"/>
          </p:nvPr>
        </p:nvSpPr>
        <p:spPr>
          <a:xfrm>
            <a:off x="588263" y="3370394"/>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4" name="Text Placeholder 11">
            <a:extLst>
              <a:ext uri="{FF2B5EF4-FFF2-40B4-BE49-F238E27FC236}">
                <a16:creationId xmlns:a16="http://schemas.microsoft.com/office/drawing/2014/main" id="{9937B16B-15DB-F73E-EE36-B1B53A27B635}"/>
              </a:ext>
            </a:extLst>
          </p:cNvPr>
          <p:cNvSpPr>
            <a:spLocks noGrp="1"/>
          </p:cNvSpPr>
          <p:nvPr>
            <p:ph type="body" sz="quarter" idx="28" hasCustomPrompt="1"/>
          </p:nvPr>
        </p:nvSpPr>
        <p:spPr>
          <a:xfrm>
            <a:off x="588263" y="449240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5" name="Text Placeholder 11">
            <a:extLst>
              <a:ext uri="{FF2B5EF4-FFF2-40B4-BE49-F238E27FC236}">
                <a16:creationId xmlns:a16="http://schemas.microsoft.com/office/drawing/2014/main" id="{16DC85F3-18EB-D068-EC58-7955B00F0855}"/>
              </a:ext>
            </a:extLst>
          </p:cNvPr>
          <p:cNvSpPr>
            <a:spLocks noGrp="1"/>
          </p:cNvSpPr>
          <p:nvPr>
            <p:ph type="body" sz="quarter" idx="29" hasCustomPrompt="1"/>
          </p:nvPr>
        </p:nvSpPr>
        <p:spPr>
          <a:xfrm>
            <a:off x="588263" y="561441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93237"/>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Tree>
    <p:extLst>
      <p:ext uri="{BB962C8B-B14F-4D97-AF65-F5344CB8AC3E}">
        <p14:creationId xmlns:p14="http://schemas.microsoft.com/office/powerpoint/2010/main" val="18702885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1+#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1+#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50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35" presetClass="path" presetSubtype="0" accel="50000" decel="50000" fill="hold" grpId="1" nodeType="withEffect">
                                  <p:stCondLst>
                                    <p:cond delay="500"/>
                                  </p:stCondLst>
                                  <p:childTnLst>
                                    <p:animMotion origin="layout" path="M 0.01966 2.59259E-6 L -1.04167E-6 2.59259E-6 " pathEditMode="relative" rAng="0" ptsTypes="AA">
                                      <p:cBhvr>
                                        <p:cTn id="17" dur="1000" fill="hold"/>
                                        <p:tgtEl>
                                          <p:spTgt spid="15"/>
                                        </p:tgtEl>
                                        <p:attrNameLst>
                                          <p:attrName>ppt_x</p:attrName>
                                          <p:attrName>ppt_y</p:attrName>
                                        </p:attrNameLst>
                                      </p:cBhvr>
                                      <p:rCtr x="-977" y="0"/>
                                    </p:animMotion>
                                  </p:childTnLst>
                                </p:cTn>
                              </p:par>
                              <p:par>
                                <p:cTn id="18" presetID="10" presetClass="entr" presetSubtype="0" fill="hold" grpId="0" nodeType="withEffect">
                                  <p:stCondLst>
                                    <p:cond delay="75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35" presetClass="path" presetSubtype="0" accel="50000" decel="50000" fill="hold" grpId="1" nodeType="withEffect">
                                  <p:stCondLst>
                                    <p:cond delay="750"/>
                                  </p:stCondLst>
                                  <p:childTnLst>
                                    <p:animMotion origin="layout" path="M 0.01966 -2.59259E-6 L -1.04167E-6 -2.59259E-6 " pathEditMode="relative" rAng="0" ptsTypes="AA">
                                      <p:cBhvr>
                                        <p:cTn id="22" dur="1000" fill="hold"/>
                                        <p:tgtEl>
                                          <p:spTgt spid="23"/>
                                        </p:tgtEl>
                                        <p:attrNameLst>
                                          <p:attrName>ppt_x</p:attrName>
                                          <p:attrName>ppt_y</p:attrName>
                                        </p:attrNameLst>
                                      </p:cBhvr>
                                      <p:rCtr x="-977" y="0"/>
                                    </p:animMotion>
                                  </p:childTnLst>
                                </p:cTn>
                              </p:par>
                              <p:par>
                                <p:cTn id="23" presetID="10" presetClass="entr" presetSubtype="0" fill="hold" grpId="0" nodeType="withEffect">
                                  <p:stCondLst>
                                    <p:cond delay="100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par>
                                <p:cTn id="26" presetID="35" presetClass="path" presetSubtype="0" accel="50000" decel="50000" fill="hold" grpId="1" nodeType="withEffect">
                                  <p:stCondLst>
                                    <p:cond delay="1000"/>
                                  </p:stCondLst>
                                  <p:childTnLst>
                                    <p:animMotion origin="layout" path="M 0.01966 3.7037E-6 L -1.04167E-6 3.7037E-6 " pathEditMode="relative" rAng="0" ptsTypes="AA">
                                      <p:cBhvr>
                                        <p:cTn id="27" dur="1000" fill="hold"/>
                                        <p:tgtEl>
                                          <p:spTgt spid="24"/>
                                        </p:tgtEl>
                                        <p:attrNameLst>
                                          <p:attrName>ppt_x</p:attrName>
                                          <p:attrName>ppt_y</p:attrName>
                                        </p:attrNameLst>
                                      </p:cBhvr>
                                      <p:rCtr x="-977" y="0"/>
                                    </p:animMotion>
                                  </p:childTnLst>
                                </p:cTn>
                              </p:par>
                              <p:par>
                                <p:cTn id="28" presetID="10" presetClass="entr" presetSubtype="0" fill="hold" grpId="0" nodeType="withEffect">
                                  <p:stCondLst>
                                    <p:cond delay="125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par>
                                <p:cTn id="31" presetID="35" presetClass="path" presetSubtype="0" accel="50000" decel="50000" fill="hold" grpId="1" nodeType="withEffect">
                                  <p:stCondLst>
                                    <p:cond delay="1250"/>
                                  </p:stCondLst>
                                  <p:childTnLst>
                                    <p:animMotion origin="layout" path="M 0.01966 4.07407E-6 L -1.04167E-6 4.07407E-6 " pathEditMode="relative" rAng="0" ptsTypes="AA">
                                      <p:cBhvr>
                                        <p:cTn id="32" dur="1000" fill="hold"/>
                                        <p:tgtEl>
                                          <p:spTgt spid="25"/>
                                        </p:tgtEl>
                                        <p:attrNameLst>
                                          <p:attrName>ppt_x</p:attrName>
                                          <p:attrName>ppt_y</p:attrName>
                                        </p:attrNameLst>
                                      </p:cBhvr>
                                      <p:rCtr x="-97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5" grpId="0">
        <p:tmplLst>
          <p:tmpl>
            <p:tnLst>
              <p:par>
                <p:cTn presetID="10" presetClass="entr" presetSubtype="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5" grpId="1"/>
      <p:bldP spid="23" grpId="0">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3" grpId="1"/>
      <p:bldP spid="24" grpId="0">
        <p:tmplLst>
          <p:tmpl>
            <p:tnLst>
              <p:par>
                <p:cTn presetID="10" presetClass="entr" presetSubtype="0" fill="hold" nodeType="withEffect">
                  <p:stCondLst>
                    <p:cond delay="10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4" grpId="1"/>
      <p:bldP spid="25" grpId="0">
        <p:tmplLst>
          <p:tmpl>
            <p:tnLst>
              <p:par>
                <p:cTn presetID="10" presetClass="entr" presetSubtype="0" fill="hold" nodeType="withEffect">
                  <p:stCondLst>
                    <p:cond delay="1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5" grpId="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Customer story - NEW">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870526-3E4E-2A21-A909-2FB4ED34F781}"/>
              </a:ext>
            </a:extLst>
          </p:cNvPr>
          <p:cNvSpPr txBox="1"/>
          <p:nvPr userDrawn="1"/>
        </p:nvSpPr>
        <p:spPr>
          <a:xfrm rot="5400000">
            <a:off x="6266210" y="953440"/>
            <a:ext cx="4641453" cy="6785713"/>
          </a:xfrm>
          <a:prstGeom prst="round1Rect">
            <a:avLst>
              <a:gd name="adj" fmla="val 11156"/>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R="0" lvl="0" indent="0" defTabSz="932472" fontAlgn="base">
              <a:lnSpc>
                <a:spcPct val="110000"/>
              </a:lnSpc>
              <a:spcBef>
                <a:spcPct val="0"/>
              </a:spcBef>
              <a:spcAft>
                <a:spcPct val="0"/>
              </a:spcAft>
              <a:buClrTx/>
              <a:buSzTx/>
              <a:buFontTx/>
              <a:buNone/>
              <a:tabLst/>
              <a:defRPr kumimoji="0" sz="2000" b="0" i="0" u="none" strike="noStrike" cap="none" spc="0" normalizeH="0" baseline="0">
                <a:ln>
                  <a:noFill/>
                </a:ln>
                <a:solidFill>
                  <a:srgbClr val="FFFFFF"/>
                </a:solidFill>
                <a:effectLst/>
                <a:uLnTx/>
                <a:uFillTx/>
                <a:latin typeface="Calibri" panose="020F0502020204030204"/>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4" name="Rectangle 3">
            <a:extLst>
              <a:ext uri="{FF2B5EF4-FFF2-40B4-BE49-F238E27FC236}">
                <a16:creationId xmlns:a16="http://schemas.microsoft.com/office/drawing/2014/main" id="{F0F846A2-58A1-2FA0-A2AF-1D1239AFB68B}"/>
              </a:ext>
            </a:extLst>
          </p:cNvPr>
          <p:cNvSpPr/>
          <p:nvPr userDrawn="1"/>
        </p:nvSpPr>
        <p:spPr bwMode="auto">
          <a:xfrm>
            <a:off x="0" y="0"/>
            <a:ext cx="5197033"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9" name="Picture Placeholder 56">
            <a:extLst>
              <a:ext uri="{FF2B5EF4-FFF2-40B4-BE49-F238E27FC236}">
                <a16:creationId xmlns:a16="http://schemas.microsoft.com/office/drawing/2014/main" id="{6C224115-2CBE-ACD5-D2A1-37CDD9ACDB08}"/>
              </a:ext>
            </a:extLst>
          </p:cNvPr>
          <p:cNvSpPr>
            <a:spLocks noGrp="1"/>
          </p:cNvSpPr>
          <p:nvPr>
            <p:ph type="pic" sz="quarter" idx="35" hasCustomPrompt="1"/>
          </p:nvPr>
        </p:nvSpPr>
        <p:spPr>
          <a:xfrm>
            <a:off x="5194079" y="0"/>
            <a:ext cx="6997919" cy="2025570"/>
          </a:xfrm>
          <a:prstGeom prst="rect">
            <a:avLst/>
          </a:prstGeom>
        </p:spPr>
        <p:txBody>
          <a:bodyPr anchor="ctr">
            <a:noAutofit/>
          </a:bodyPr>
          <a:lstStyle>
            <a:lvl1pPr marL="0" indent="0" algn="ctr">
              <a:buNone/>
              <a:defRPr sz="1200">
                <a:latin typeface="+mj-lt"/>
              </a:defRPr>
            </a:lvl1pPr>
          </a:lstStyle>
          <a:p>
            <a:r>
              <a:rPr lang="en-US"/>
              <a:t>Customer Image</a:t>
            </a:r>
          </a:p>
        </p:txBody>
      </p:sp>
      <p:cxnSp>
        <p:nvCxnSpPr>
          <p:cNvPr id="8" name="Straight Connector 7">
            <a:extLst>
              <a:ext uri="{FF2B5EF4-FFF2-40B4-BE49-F238E27FC236}">
                <a16:creationId xmlns:a16="http://schemas.microsoft.com/office/drawing/2014/main" id="{2A14092A-F0B2-91F8-DE3B-A63B6326FD14}"/>
              </a:ext>
            </a:extLst>
          </p:cNvPr>
          <p:cNvCxnSpPr>
            <a:cxnSpLocks/>
          </p:cNvCxnSpPr>
          <p:nvPr userDrawn="1"/>
        </p:nvCxnSpPr>
        <p:spPr>
          <a:xfrm>
            <a:off x="671332" y="5656548"/>
            <a:ext cx="4004840" cy="0"/>
          </a:xfrm>
          <a:prstGeom prst="line">
            <a:avLst/>
          </a:prstGeom>
          <a:ln w="19050">
            <a:solidFill>
              <a:srgbClr val="0090A8"/>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aphicFrame>
        <p:nvGraphicFramePr>
          <p:cNvPr id="13" name="Table 12">
            <a:extLst>
              <a:ext uri="{FF2B5EF4-FFF2-40B4-BE49-F238E27FC236}">
                <a16:creationId xmlns:a16="http://schemas.microsoft.com/office/drawing/2014/main" id="{6F90D02F-CE5B-6C11-6E3B-18F913E96F27}"/>
              </a:ext>
            </a:extLst>
          </p:cNvPr>
          <p:cNvGraphicFramePr>
            <a:graphicFrameLocks noGrp="1"/>
          </p:cNvGraphicFramePr>
          <p:nvPr userDrawn="1"/>
        </p:nvGraphicFramePr>
        <p:xfrm>
          <a:off x="630692" y="5795384"/>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15" name="Table 14">
            <a:extLst>
              <a:ext uri="{FF2B5EF4-FFF2-40B4-BE49-F238E27FC236}">
                <a16:creationId xmlns:a16="http://schemas.microsoft.com/office/drawing/2014/main" id="{11906A39-39CB-7897-73D0-BA2B4E7F6112}"/>
              </a:ext>
            </a:extLst>
          </p:cNvPr>
          <p:cNvGraphicFramePr>
            <a:graphicFrameLocks noGrp="1"/>
          </p:cNvGraphicFramePr>
          <p:nvPr userDrawn="1"/>
        </p:nvGraphicFramePr>
        <p:xfrm>
          <a:off x="630692" y="6060358"/>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22" name="Picture Placeholder 56">
            <a:extLst>
              <a:ext uri="{FF2B5EF4-FFF2-40B4-BE49-F238E27FC236}">
                <a16:creationId xmlns:a16="http://schemas.microsoft.com/office/drawing/2014/main" id="{51781AE2-583C-77E5-9FA9-08C8185111EE}"/>
              </a:ext>
            </a:extLst>
          </p:cNvPr>
          <p:cNvSpPr>
            <a:spLocks noGrp="1"/>
          </p:cNvSpPr>
          <p:nvPr>
            <p:ph type="pic" sz="quarter" idx="16" hasCustomPrompt="1"/>
          </p:nvPr>
        </p:nvSpPr>
        <p:spPr>
          <a:xfrm>
            <a:off x="656091" y="286511"/>
            <a:ext cx="1433420" cy="802389"/>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24" name="Text Placeholder 42">
            <a:extLst>
              <a:ext uri="{FF2B5EF4-FFF2-40B4-BE49-F238E27FC236}">
                <a16:creationId xmlns:a16="http://schemas.microsoft.com/office/drawing/2014/main" id="{B8D00FFA-2F6A-4D2E-2D71-F7BAFD796E70}"/>
              </a:ext>
            </a:extLst>
          </p:cNvPr>
          <p:cNvSpPr>
            <a:spLocks noGrp="1"/>
          </p:cNvSpPr>
          <p:nvPr>
            <p:ph type="body" sz="quarter" idx="25"/>
          </p:nvPr>
        </p:nvSpPr>
        <p:spPr>
          <a:xfrm>
            <a:off x="671331" y="2560313"/>
            <a:ext cx="4004840" cy="184666"/>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25" name="Text Placeholder 42">
            <a:extLst>
              <a:ext uri="{FF2B5EF4-FFF2-40B4-BE49-F238E27FC236}">
                <a16:creationId xmlns:a16="http://schemas.microsoft.com/office/drawing/2014/main" id="{CA1D908F-469F-DD04-C794-AA7697B79FBF}"/>
              </a:ext>
            </a:extLst>
          </p:cNvPr>
          <p:cNvSpPr>
            <a:spLocks noGrp="1"/>
          </p:cNvSpPr>
          <p:nvPr>
            <p:ph type="body" sz="quarter" idx="26" hasCustomPrompt="1"/>
          </p:nvPr>
        </p:nvSpPr>
        <p:spPr>
          <a:xfrm>
            <a:off x="667268" y="6403184"/>
            <a:ext cx="1901688" cy="161583"/>
          </a:xfrm>
        </p:spPr>
        <p:txBody>
          <a:bodyPr wrap="square">
            <a:spAutoFit/>
          </a:bodyPr>
          <a:lstStyle>
            <a:lvl1pPr marL="0" indent="0" algn="l"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sp>
        <p:nvSpPr>
          <p:cNvPr id="26" name="Text Placeholder 42">
            <a:extLst>
              <a:ext uri="{FF2B5EF4-FFF2-40B4-BE49-F238E27FC236}">
                <a16:creationId xmlns:a16="http://schemas.microsoft.com/office/drawing/2014/main" id="{452BE947-A677-C01A-F408-A928D0E259E9}"/>
              </a:ext>
            </a:extLst>
          </p:cNvPr>
          <p:cNvSpPr>
            <a:spLocks noGrp="1"/>
          </p:cNvSpPr>
          <p:nvPr>
            <p:ph type="body" sz="quarter" idx="27"/>
          </p:nvPr>
        </p:nvSpPr>
        <p:spPr>
          <a:xfrm>
            <a:off x="1249867" y="5843899"/>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7" name="Text Placeholder 42">
            <a:extLst>
              <a:ext uri="{FF2B5EF4-FFF2-40B4-BE49-F238E27FC236}">
                <a16:creationId xmlns:a16="http://schemas.microsoft.com/office/drawing/2014/main" id="{C80D06FB-0D04-FC8B-39B6-69F8DAA468E4}"/>
              </a:ext>
            </a:extLst>
          </p:cNvPr>
          <p:cNvSpPr>
            <a:spLocks noGrp="1"/>
          </p:cNvSpPr>
          <p:nvPr>
            <p:ph type="body" sz="quarter" idx="28"/>
          </p:nvPr>
        </p:nvSpPr>
        <p:spPr>
          <a:xfrm>
            <a:off x="2893745" y="5843899"/>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8" name="Text Placeholder 42">
            <a:extLst>
              <a:ext uri="{FF2B5EF4-FFF2-40B4-BE49-F238E27FC236}">
                <a16:creationId xmlns:a16="http://schemas.microsoft.com/office/drawing/2014/main" id="{F8DB3C35-78E2-EB8E-BE86-CF5E50803FA5}"/>
              </a:ext>
            </a:extLst>
          </p:cNvPr>
          <p:cNvSpPr>
            <a:spLocks noGrp="1"/>
          </p:cNvSpPr>
          <p:nvPr>
            <p:ph type="body" sz="quarter" idx="29"/>
          </p:nvPr>
        </p:nvSpPr>
        <p:spPr>
          <a:xfrm>
            <a:off x="1280159" y="6106141"/>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33" name="TextBox 32">
            <a:extLst>
              <a:ext uri="{FF2B5EF4-FFF2-40B4-BE49-F238E27FC236}">
                <a16:creationId xmlns:a16="http://schemas.microsoft.com/office/drawing/2014/main" id="{CCE5912C-B211-B27B-A3D5-F36E537591D5}"/>
              </a:ext>
            </a:extLst>
          </p:cNvPr>
          <p:cNvSpPr txBox="1"/>
          <p:nvPr userDrawn="1"/>
        </p:nvSpPr>
        <p:spPr>
          <a:xfrm>
            <a:off x="5564852" y="2359659"/>
            <a:ext cx="2407057" cy="246221"/>
          </a:xfrm>
          <a:prstGeom prst="rect">
            <a:avLst/>
          </a:prstGeom>
          <a:noFill/>
        </p:spPr>
        <p:txBody>
          <a:bodyPr wrap="square" lIns="0" tIns="0" rIns="0" bIns="0" rtlCol="0">
            <a:spAutoFit/>
          </a:bodyPr>
          <a:lstStyle/>
          <a:p>
            <a:pPr algn="l"/>
            <a:r>
              <a:rPr lang="en-US" sz="1600">
                <a:latin typeface="+mj-lt"/>
              </a:rPr>
              <a:t>Challenge</a:t>
            </a:r>
          </a:p>
        </p:txBody>
      </p:sp>
      <p:sp>
        <p:nvSpPr>
          <p:cNvPr id="34" name="TextBox 33">
            <a:extLst>
              <a:ext uri="{FF2B5EF4-FFF2-40B4-BE49-F238E27FC236}">
                <a16:creationId xmlns:a16="http://schemas.microsoft.com/office/drawing/2014/main" id="{7518A9E7-DAA4-C2CA-5236-26BBE6A89E54}"/>
              </a:ext>
            </a:extLst>
          </p:cNvPr>
          <p:cNvSpPr txBox="1"/>
          <p:nvPr userDrawn="1"/>
        </p:nvSpPr>
        <p:spPr>
          <a:xfrm>
            <a:off x="5564852" y="3772613"/>
            <a:ext cx="2407057" cy="246221"/>
          </a:xfrm>
          <a:prstGeom prst="rect">
            <a:avLst/>
          </a:prstGeom>
          <a:noFill/>
        </p:spPr>
        <p:txBody>
          <a:bodyPr wrap="square" lIns="0" tIns="0" rIns="0" bIns="0" rtlCol="0">
            <a:spAutoFit/>
          </a:bodyPr>
          <a:lstStyle/>
          <a:p>
            <a:pPr algn="l"/>
            <a:r>
              <a:rPr lang="en-US" sz="1600">
                <a:latin typeface="+mj-lt"/>
              </a:rPr>
              <a:t>Solution</a:t>
            </a:r>
          </a:p>
        </p:txBody>
      </p:sp>
      <p:sp>
        <p:nvSpPr>
          <p:cNvPr id="35" name="TextBox 34">
            <a:extLst>
              <a:ext uri="{FF2B5EF4-FFF2-40B4-BE49-F238E27FC236}">
                <a16:creationId xmlns:a16="http://schemas.microsoft.com/office/drawing/2014/main" id="{8FBDF7A0-9DC3-A13F-D56C-22FC20301003}"/>
              </a:ext>
            </a:extLst>
          </p:cNvPr>
          <p:cNvSpPr txBox="1"/>
          <p:nvPr userDrawn="1"/>
        </p:nvSpPr>
        <p:spPr>
          <a:xfrm>
            <a:off x="5564852" y="5185567"/>
            <a:ext cx="2407057" cy="246221"/>
          </a:xfrm>
          <a:prstGeom prst="rect">
            <a:avLst/>
          </a:prstGeom>
          <a:noFill/>
        </p:spPr>
        <p:txBody>
          <a:bodyPr wrap="square" lIns="0" tIns="0" rIns="0" bIns="0" rtlCol="0">
            <a:spAutoFit/>
          </a:bodyPr>
          <a:lstStyle/>
          <a:p>
            <a:pPr algn="l"/>
            <a:r>
              <a:rPr lang="en-US" sz="1600">
                <a:latin typeface="+mj-lt"/>
              </a:rPr>
              <a:t>Impact</a:t>
            </a:r>
          </a:p>
        </p:txBody>
      </p:sp>
      <p:sp>
        <p:nvSpPr>
          <p:cNvPr id="36" name="Text Placeholder 42">
            <a:extLst>
              <a:ext uri="{FF2B5EF4-FFF2-40B4-BE49-F238E27FC236}">
                <a16:creationId xmlns:a16="http://schemas.microsoft.com/office/drawing/2014/main" id="{BD682C29-1293-DA08-BA32-6362388F531A}"/>
              </a:ext>
            </a:extLst>
          </p:cNvPr>
          <p:cNvSpPr>
            <a:spLocks noGrp="1"/>
          </p:cNvSpPr>
          <p:nvPr>
            <p:ph type="body" sz="quarter" idx="32"/>
          </p:nvPr>
        </p:nvSpPr>
        <p:spPr>
          <a:xfrm>
            <a:off x="6836394" y="2390436"/>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37" name="Text Placeholder 42">
            <a:extLst>
              <a:ext uri="{FF2B5EF4-FFF2-40B4-BE49-F238E27FC236}">
                <a16:creationId xmlns:a16="http://schemas.microsoft.com/office/drawing/2014/main" id="{F21CEBBF-D23A-64C8-C7F3-0BEB3EF08473}"/>
              </a:ext>
            </a:extLst>
          </p:cNvPr>
          <p:cNvSpPr>
            <a:spLocks noGrp="1"/>
          </p:cNvSpPr>
          <p:nvPr>
            <p:ph type="body" sz="quarter" idx="33"/>
          </p:nvPr>
        </p:nvSpPr>
        <p:spPr>
          <a:xfrm>
            <a:off x="6768380" y="3803390"/>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38" name="Text Placeholder 42">
            <a:extLst>
              <a:ext uri="{FF2B5EF4-FFF2-40B4-BE49-F238E27FC236}">
                <a16:creationId xmlns:a16="http://schemas.microsoft.com/office/drawing/2014/main" id="{18EA3077-2C57-6D64-2290-23D2F5B7C09F}"/>
              </a:ext>
            </a:extLst>
          </p:cNvPr>
          <p:cNvSpPr>
            <a:spLocks noGrp="1"/>
          </p:cNvSpPr>
          <p:nvPr>
            <p:ph type="body" sz="quarter" idx="34"/>
          </p:nvPr>
        </p:nvSpPr>
        <p:spPr>
          <a:xfrm>
            <a:off x="6768380" y="5213427"/>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42" name="Title 1">
            <a:extLst>
              <a:ext uri="{FF2B5EF4-FFF2-40B4-BE49-F238E27FC236}">
                <a16:creationId xmlns:a16="http://schemas.microsoft.com/office/drawing/2014/main" id="{666A69CC-16A6-0D98-EA52-E50DD2507898}"/>
              </a:ext>
            </a:extLst>
          </p:cNvPr>
          <p:cNvSpPr>
            <a:spLocks noGrp="1"/>
          </p:cNvSpPr>
          <p:nvPr>
            <p:ph type="title"/>
          </p:nvPr>
        </p:nvSpPr>
        <p:spPr>
          <a:xfrm>
            <a:off x="656091" y="1286914"/>
            <a:ext cx="4064699" cy="338554"/>
          </a:xfrm>
        </p:spPr>
        <p:txBody>
          <a:bodyPr/>
          <a:lstStyle>
            <a:lvl1pPr marL="0" algn="l" defTabSz="932742" rtl="0" eaLnBrk="1" latinLnBrk="0" hangingPunct="1">
              <a:lnSpc>
                <a:spcPct val="100000"/>
              </a:lnSpc>
              <a:spcBef>
                <a:spcPct val="0"/>
              </a:spcBef>
              <a:buNone/>
              <a:defRPr lang="en-US" sz="2200" b="0" kern="1200" cap="none" spc="-50" baseline="0" dirty="0">
                <a:ln w="3175">
                  <a:noFill/>
                </a:ln>
                <a:solidFill>
                  <a:schemeClr val="tx1"/>
                </a:solidFill>
                <a:effectLst/>
                <a:latin typeface="+mj-lt"/>
                <a:ea typeface="+mn-ea"/>
                <a:cs typeface="Segoe UI" pitchFamily="34" charset="0"/>
              </a:defRPr>
            </a:lvl1pPr>
          </a:lstStyle>
          <a:p>
            <a:r>
              <a:rPr lang="en-US"/>
              <a:t>Click to edit Master title</a:t>
            </a:r>
          </a:p>
        </p:txBody>
      </p:sp>
      <p:sp>
        <p:nvSpPr>
          <p:cNvPr id="14" name="Rectangle: Rounded Corners 13">
            <a:extLst>
              <a:ext uri="{FF2B5EF4-FFF2-40B4-BE49-F238E27FC236}">
                <a16:creationId xmlns:a16="http://schemas.microsoft.com/office/drawing/2014/main" id="{E0301A57-04E4-B218-DA88-60D6DBC1BCF1}"/>
              </a:ext>
            </a:extLst>
          </p:cNvPr>
          <p:cNvSpPr/>
          <p:nvPr userDrawn="1"/>
        </p:nvSpPr>
        <p:spPr bwMode="auto">
          <a:xfrm>
            <a:off x="652027" y="4268085"/>
            <a:ext cx="1973431" cy="1188720"/>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6" name="Rectangle: Rounded Corners 15">
            <a:extLst>
              <a:ext uri="{FF2B5EF4-FFF2-40B4-BE49-F238E27FC236}">
                <a16:creationId xmlns:a16="http://schemas.microsoft.com/office/drawing/2014/main" id="{31951D9F-69B3-853F-E42F-B97031498AA7}"/>
              </a:ext>
            </a:extLst>
          </p:cNvPr>
          <p:cNvSpPr/>
          <p:nvPr userDrawn="1"/>
        </p:nvSpPr>
        <p:spPr bwMode="auto">
          <a:xfrm>
            <a:off x="2747359" y="4268086"/>
            <a:ext cx="1973431" cy="1186021"/>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7" name="Text Placeholder 42">
            <a:extLst>
              <a:ext uri="{FF2B5EF4-FFF2-40B4-BE49-F238E27FC236}">
                <a16:creationId xmlns:a16="http://schemas.microsoft.com/office/drawing/2014/main" id="{FC630EF4-688B-CAE3-B456-21EB7CBEC76B}"/>
              </a:ext>
            </a:extLst>
          </p:cNvPr>
          <p:cNvSpPr>
            <a:spLocks noGrp="1"/>
          </p:cNvSpPr>
          <p:nvPr>
            <p:ph type="body" sz="quarter" idx="36" hasCustomPrompt="1"/>
          </p:nvPr>
        </p:nvSpPr>
        <p:spPr>
          <a:xfrm>
            <a:off x="764806" y="4324295"/>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18" name="Text Placeholder 42">
            <a:extLst>
              <a:ext uri="{FF2B5EF4-FFF2-40B4-BE49-F238E27FC236}">
                <a16:creationId xmlns:a16="http://schemas.microsoft.com/office/drawing/2014/main" id="{01DB811B-E377-B826-66C2-00BE08D339A4}"/>
              </a:ext>
            </a:extLst>
          </p:cNvPr>
          <p:cNvSpPr>
            <a:spLocks noGrp="1"/>
          </p:cNvSpPr>
          <p:nvPr>
            <p:ph type="body" sz="quarter" idx="37"/>
          </p:nvPr>
        </p:nvSpPr>
        <p:spPr>
          <a:xfrm>
            <a:off x="764806" y="4827358"/>
            <a:ext cx="1747873" cy="369332"/>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19" name="Text Placeholder 42">
            <a:extLst>
              <a:ext uri="{FF2B5EF4-FFF2-40B4-BE49-F238E27FC236}">
                <a16:creationId xmlns:a16="http://schemas.microsoft.com/office/drawing/2014/main" id="{7273464C-5A3A-437B-D1BA-0A0BEB2139C5}"/>
              </a:ext>
            </a:extLst>
          </p:cNvPr>
          <p:cNvSpPr>
            <a:spLocks noGrp="1"/>
          </p:cNvSpPr>
          <p:nvPr>
            <p:ph type="body" sz="quarter" idx="21" hasCustomPrompt="1"/>
          </p:nvPr>
        </p:nvSpPr>
        <p:spPr>
          <a:xfrm>
            <a:off x="2860138" y="4324295"/>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20" name="Text Placeholder 42">
            <a:extLst>
              <a:ext uri="{FF2B5EF4-FFF2-40B4-BE49-F238E27FC236}">
                <a16:creationId xmlns:a16="http://schemas.microsoft.com/office/drawing/2014/main" id="{0B03056B-CEA5-D5B7-51B0-37F428B833A3}"/>
              </a:ext>
            </a:extLst>
          </p:cNvPr>
          <p:cNvSpPr>
            <a:spLocks noGrp="1"/>
          </p:cNvSpPr>
          <p:nvPr>
            <p:ph type="body" sz="quarter" idx="22"/>
          </p:nvPr>
        </p:nvSpPr>
        <p:spPr>
          <a:xfrm>
            <a:off x="2860138" y="4827358"/>
            <a:ext cx="1747873" cy="369332"/>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3813646608"/>
      </p:ext>
    </p:extLst>
  </p:cSld>
  <p:clrMapOvr>
    <a:masterClrMapping/>
  </p:clrMapOvr>
  <p:transition>
    <p:fade/>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4_MCS TDM TY">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91EB205-B779-0D6A-E681-F10835F983C0}"/>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Rectangle: Single Corner Rounded 3">
            <a:extLst>
              <a:ext uri="{FF2B5EF4-FFF2-40B4-BE49-F238E27FC236}">
                <a16:creationId xmlns:a16="http://schemas.microsoft.com/office/drawing/2014/main" id="{E89BB27C-FD99-BA84-DA95-3D252BC397B0}"/>
              </a:ext>
            </a:extLst>
          </p:cNvPr>
          <p:cNvSpPr/>
          <p:nvPr userDrawn="1"/>
        </p:nvSpPr>
        <p:spPr>
          <a:xfrm rot="5400000" flipH="1">
            <a:off x="1051385" y="-453565"/>
            <a:ext cx="6260180" cy="8362950"/>
          </a:xfrm>
          <a:prstGeom prst="round1Rect">
            <a:avLst>
              <a:gd name="adj" fmla="val 7526"/>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 name="Rectangle: Single Corner Rounded 4">
            <a:extLst>
              <a:ext uri="{FF2B5EF4-FFF2-40B4-BE49-F238E27FC236}">
                <a16:creationId xmlns:a16="http://schemas.microsoft.com/office/drawing/2014/main" id="{ACB51BF4-AC27-1523-5605-8314C9BA0839}"/>
              </a:ext>
            </a:extLst>
          </p:cNvPr>
          <p:cNvSpPr/>
          <p:nvPr userDrawn="1"/>
        </p:nvSpPr>
        <p:spPr>
          <a:xfrm rot="5400000">
            <a:off x="649212" y="-649210"/>
            <a:ext cx="6473979" cy="7772402"/>
          </a:xfrm>
          <a:prstGeom prst="round1Rect">
            <a:avLst>
              <a:gd name="adj" fmla="val 21121"/>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Single Corner Rounded 5">
            <a:extLst>
              <a:ext uri="{FF2B5EF4-FFF2-40B4-BE49-F238E27FC236}">
                <a16:creationId xmlns:a16="http://schemas.microsoft.com/office/drawing/2014/main" id="{CF9E901C-E240-9626-E6FF-FCFF444AAC91}"/>
              </a:ext>
            </a:extLst>
          </p:cNvPr>
          <p:cNvSpPr/>
          <p:nvPr userDrawn="1"/>
        </p:nvSpPr>
        <p:spPr>
          <a:xfrm flipH="1">
            <a:off x="11714484" y="1207802"/>
            <a:ext cx="477515" cy="3296919"/>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4887E5D5-401F-A838-17AB-051301A16973}"/>
              </a:ext>
            </a:extLst>
          </p:cNvPr>
          <p:cNvGrpSpPr/>
          <p:nvPr userDrawn="1"/>
        </p:nvGrpSpPr>
        <p:grpSpPr>
          <a:xfrm>
            <a:off x="9407085" y="5058333"/>
            <a:ext cx="2312991" cy="1235231"/>
            <a:chOff x="775130" y="5095348"/>
            <a:chExt cx="1891914" cy="1010359"/>
          </a:xfrm>
          <a:solidFill>
            <a:schemeClr val="bg2"/>
          </a:solidFill>
        </p:grpSpPr>
        <p:sp>
          <p:nvSpPr>
            <p:cNvPr id="8" name="Freeform: Shape 7">
              <a:extLst>
                <a:ext uri="{FF2B5EF4-FFF2-40B4-BE49-F238E27FC236}">
                  <a16:creationId xmlns:a16="http://schemas.microsoft.com/office/drawing/2014/main" id="{B6EC192C-E746-8A38-6B8D-6F2EFA223630}"/>
                </a:ext>
              </a:extLst>
            </p:cNvPr>
            <p:cNvSpPr/>
            <p:nvPr/>
          </p:nvSpPr>
          <p:spPr>
            <a:xfrm>
              <a:off x="77513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Freeform: Shape 8">
              <a:extLst>
                <a:ext uri="{FF2B5EF4-FFF2-40B4-BE49-F238E27FC236}">
                  <a16:creationId xmlns:a16="http://schemas.microsoft.com/office/drawing/2014/main" id="{316A56C3-60FE-3032-EACF-1A8675CF330C}"/>
                </a:ext>
              </a:extLst>
            </p:cNvPr>
            <p:cNvSpPr/>
            <p:nvPr/>
          </p:nvSpPr>
          <p:spPr>
            <a:xfrm>
              <a:off x="1216028"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9">
              <a:extLst>
                <a:ext uri="{FF2B5EF4-FFF2-40B4-BE49-F238E27FC236}">
                  <a16:creationId xmlns:a16="http://schemas.microsoft.com/office/drawing/2014/main" id="{5F19F2A9-EE6D-182F-58ED-A4C318A1DF08}"/>
                </a:ext>
              </a:extLst>
            </p:cNvPr>
            <p:cNvSpPr/>
            <p:nvPr/>
          </p:nvSpPr>
          <p:spPr>
            <a:xfrm>
              <a:off x="1656925"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06020952-32FC-B8E6-3E02-43E2127E4C7A}"/>
                </a:ext>
              </a:extLst>
            </p:cNvPr>
            <p:cNvSpPr/>
            <p:nvPr/>
          </p:nvSpPr>
          <p:spPr>
            <a:xfrm>
              <a:off x="2098058" y="509534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B06273F-21DB-DB1F-9538-3227E12A1793}"/>
                </a:ext>
              </a:extLst>
            </p:cNvPr>
            <p:cNvSpPr/>
            <p:nvPr/>
          </p:nvSpPr>
          <p:spPr>
            <a:xfrm>
              <a:off x="2538720" y="509534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2">
              <a:extLst>
                <a:ext uri="{FF2B5EF4-FFF2-40B4-BE49-F238E27FC236}">
                  <a16:creationId xmlns:a16="http://schemas.microsoft.com/office/drawing/2014/main" id="{E00FCCFD-9AB3-AB26-4FDE-7914CB39589D}"/>
                </a:ext>
              </a:extLst>
            </p:cNvPr>
            <p:cNvSpPr/>
            <p:nvPr/>
          </p:nvSpPr>
          <p:spPr>
            <a:xfrm>
              <a:off x="77513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3">
              <a:extLst>
                <a:ext uri="{FF2B5EF4-FFF2-40B4-BE49-F238E27FC236}">
                  <a16:creationId xmlns:a16="http://schemas.microsoft.com/office/drawing/2014/main" id="{EB6C9F1B-750F-7883-8387-F19017F597AD}"/>
                </a:ext>
              </a:extLst>
            </p:cNvPr>
            <p:cNvSpPr/>
            <p:nvPr/>
          </p:nvSpPr>
          <p:spPr>
            <a:xfrm>
              <a:off x="1216028"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4">
              <a:extLst>
                <a:ext uri="{FF2B5EF4-FFF2-40B4-BE49-F238E27FC236}">
                  <a16:creationId xmlns:a16="http://schemas.microsoft.com/office/drawing/2014/main" id="{7172347F-1144-ADFA-1DA1-749EF3DB4F49}"/>
                </a:ext>
              </a:extLst>
            </p:cNvPr>
            <p:cNvSpPr/>
            <p:nvPr/>
          </p:nvSpPr>
          <p:spPr>
            <a:xfrm>
              <a:off x="1656925"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5">
              <a:extLst>
                <a:ext uri="{FF2B5EF4-FFF2-40B4-BE49-F238E27FC236}">
                  <a16:creationId xmlns:a16="http://schemas.microsoft.com/office/drawing/2014/main" id="{82658335-7CD2-8EBF-08EA-1872102BA2C4}"/>
                </a:ext>
              </a:extLst>
            </p:cNvPr>
            <p:cNvSpPr/>
            <p:nvPr/>
          </p:nvSpPr>
          <p:spPr>
            <a:xfrm>
              <a:off x="2098058" y="553648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06C5190B-4D19-22B1-A458-8772A9B5E0CE}"/>
                </a:ext>
              </a:extLst>
            </p:cNvPr>
            <p:cNvSpPr/>
            <p:nvPr/>
          </p:nvSpPr>
          <p:spPr>
            <a:xfrm>
              <a:off x="2538720" y="553648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7">
              <a:extLst>
                <a:ext uri="{FF2B5EF4-FFF2-40B4-BE49-F238E27FC236}">
                  <a16:creationId xmlns:a16="http://schemas.microsoft.com/office/drawing/2014/main" id="{B0EA2D44-C2FF-5478-BDB4-C660C2C9A7C2}"/>
                </a:ext>
              </a:extLst>
            </p:cNvPr>
            <p:cNvSpPr/>
            <p:nvPr/>
          </p:nvSpPr>
          <p:spPr>
            <a:xfrm>
              <a:off x="77513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3AF898B3-5530-4D67-FF58-24EA4B9CC190}"/>
                </a:ext>
              </a:extLst>
            </p:cNvPr>
            <p:cNvSpPr/>
            <p:nvPr/>
          </p:nvSpPr>
          <p:spPr>
            <a:xfrm>
              <a:off x="1216028"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19">
              <a:extLst>
                <a:ext uri="{FF2B5EF4-FFF2-40B4-BE49-F238E27FC236}">
                  <a16:creationId xmlns:a16="http://schemas.microsoft.com/office/drawing/2014/main" id="{45F705C9-D5C9-DE29-DEBD-6C739FA528EA}"/>
                </a:ext>
              </a:extLst>
            </p:cNvPr>
            <p:cNvSpPr/>
            <p:nvPr/>
          </p:nvSpPr>
          <p:spPr>
            <a:xfrm>
              <a:off x="1656925"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20">
              <a:extLst>
                <a:ext uri="{FF2B5EF4-FFF2-40B4-BE49-F238E27FC236}">
                  <a16:creationId xmlns:a16="http://schemas.microsoft.com/office/drawing/2014/main" id="{C26C6EBD-48FC-F99E-A1F9-6DF811505989}"/>
                </a:ext>
              </a:extLst>
            </p:cNvPr>
            <p:cNvSpPr/>
            <p:nvPr/>
          </p:nvSpPr>
          <p:spPr>
            <a:xfrm>
              <a:off x="2098058" y="597737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21">
              <a:extLst>
                <a:ext uri="{FF2B5EF4-FFF2-40B4-BE49-F238E27FC236}">
                  <a16:creationId xmlns:a16="http://schemas.microsoft.com/office/drawing/2014/main" id="{DA44FAC7-5DE5-506A-37CA-F249A54DD5B8}"/>
                </a:ext>
              </a:extLst>
            </p:cNvPr>
            <p:cNvSpPr/>
            <p:nvPr/>
          </p:nvSpPr>
          <p:spPr>
            <a:xfrm>
              <a:off x="2538720" y="597738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lumMod val="75000"/>
              </a:schemeClr>
            </a:solidFill>
            <a:ln w="137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3" name="Rectangle: Single Corner Rounded 22">
            <a:extLst>
              <a:ext uri="{FF2B5EF4-FFF2-40B4-BE49-F238E27FC236}">
                <a16:creationId xmlns:a16="http://schemas.microsoft.com/office/drawing/2014/main" id="{B0BA93C0-7092-988B-D5DB-417DDBFDE35A}"/>
              </a:ext>
            </a:extLst>
          </p:cNvPr>
          <p:cNvSpPr/>
          <p:nvPr userDrawn="1"/>
        </p:nvSpPr>
        <p:spPr>
          <a:xfrm rot="5400000" flipH="1">
            <a:off x="-124054" y="5339270"/>
            <a:ext cx="1258762" cy="1010657"/>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29" name="Text Box 3" descr="This is a copyright notice that should be included on the final slide.">
            <a:extLst>
              <a:ext uri="{FF2B5EF4-FFF2-40B4-BE49-F238E27FC236}">
                <a16:creationId xmlns:a16="http://schemas.microsoft.com/office/drawing/2014/main" id="{2D9864F0-4559-931C-5DEE-74E1A5C458F7}"/>
              </a:ext>
            </a:extLst>
          </p:cNvPr>
          <p:cNvSpPr txBox="1">
            <a:spLocks noChangeArrowheads="1"/>
          </p:cNvSpPr>
          <p:nvPr userDrawn="1"/>
        </p:nvSpPr>
        <p:spPr bwMode="blackWhite">
          <a:xfrm>
            <a:off x="1220661"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algn="l" defTabSz="932290" rtl="0" eaLnBrk="0" fontAlgn="auto" latinLnBrk="0" hangingPunct="0">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1990256353"/>
      </p:ext>
    </p:extLst>
  </p:cSld>
  <p:clrMapOvr>
    <a:masterClrMapping/>
  </p:clrMapOvr>
  <p:transition>
    <p:fade/>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4_MCS BDM TY">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E89DBC2-E590-B707-4E80-EAE9EA2C1CC5}"/>
              </a:ext>
            </a:extLst>
          </p:cNvPr>
          <p:cNvSpPr/>
          <p:nvPr userDrawn="1"/>
        </p:nvSpPr>
        <p:spPr>
          <a:xfrm>
            <a:off x="8028871" y="0"/>
            <a:ext cx="2906668" cy="1212512"/>
          </a:xfrm>
          <a:custGeom>
            <a:avLst/>
            <a:gdLst>
              <a:gd name="connsiteX0" fmla="*/ 0 w 2906668"/>
              <a:gd name="connsiteY0" fmla="*/ 0 h 1212512"/>
              <a:gd name="connsiteX1" fmla="*/ 2906668 w 2906668"/>
              <a:gd name="connsiteY1" fmla="*/ 0 h 1212512"/>
              <a:gd name="connsiteX2" fmla="*/ 1864298 w 2906668"/>
              <a:gd name="connsiteY2" fmla="*/ 1042371 h 1212512"/>
              <a:gd name="connsiteX3" fmla="*/ 1042370 w 2906668"/>
              <a:gd name="connsiteY3" fmla="*/ 1042371 h 1212512"/>
            </a:gdLst>
            <a:ahLst/>
            <a:cxnLst>
              <a:cxn ang="0">
                <a:pos x="connsiteX0" y="connsiteY0"/>
              </a:cxn>
              <a:cxn ang="0">
                <a:pos x="connsiteX1" y="connsiteY1"/>
              </a:cxn>
              <a:cxn ang="0">
                <a:pos x="connsiteX2" y="connsiteY2"/>
              </a:cxn>
              <a:cxn ang="0">
                <a:pos x="connsiteX3" y="connsiteY3"/>
              </a:cxn>
            </a:cxnLst>
            <a:rect l="l" t="t" r="r" b="b"/>
            <a:pathLst>
              <a:path w="2906668" h="1212512">
                <a:moveTo>
                  <a:pt x="0" y="0"/>
                </a:moveTo>
                <a:lnTo>
                  <a:pt x="2906668" y="0"/>
                </a:lnTo>
                <a:lnTo>
                  <a:pt x="1864298" y="1042371"/>
                </a:lnTo>
                <a:cubicBezTo>
                  <a:pt x="1637442" y="1269226"/>
                  <a:pt x="1269466" y="1269226"/>
                  <a:pt x="1042370" y="1042371"/>
                </a:cubicBezTo>
                <a:close/>
              </a:path>
            </a:pathLst>
          </a:custGeom>
          <a:solidFill>
            <a:schemeClr val="bg1">
              <a:lumMod val="95000"/>
            </a:schemeClr>
          </a:soli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 name="Freeform: Shape 43">
            <a:extLst>
              <a:ext uri="{FF2B5EF4-FFF2-40B4-BE49-F238E27FC236}">
                <a16:creationId xmlns:a16="http://schemas.microsoft.com/office/drawing/2014/main" id="{861B9A56-268D-67C2-DDDF-FA3A506DD8F2}"/>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6" name="Freeform: Shape 65">
            <a:extLst>
              <a:ext uri="{FF2B5EF4-FFF2-40B4-BE49-F238E27FC236}">
                <a16:creationId xmlns:a16="http://schemas.microsoft.com/office/drawing/2014/main" id="{F699FA12-58D9-188E-991B-064FBC138412}"/>
              </a:ext>
            </a:extLst>
          </p:cNvPr>
          <p:cNvSpPr/>
          <p:nvPr userDrawn="1"/>
        </p:nvSpPr>
        <p:spPr>
          <a:xfrm>
            <a:off x="9149325" y="657946"/>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7" name="Freeform: Shape 67">
            <a:extLst>
              <a:ext uri="{FF2B5EF4-FFF2-40B4-BE49-F238E27FC236}">
                <a16:creationId xmlns:a16="http://schemas.microsoft.com/office/drawing/2014/main" id="{9B6AAD40-7A48-BA5A-1A1F-7A9563E8D7C2}"/>
              </a:ext>
            </a:extLst>
          </p:cNvPr>
          <p:cNvSpPr/>
          <p:nvPr userDrawn="1"/>
        </p:nvSpPr>
        <p:spPr>
          <a:xfrm>
            <a:off x="10989364" y="3351596"/>
            <a:ext cx="1202635" cy="156330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IN"/>
          </a:p>
        </p:txBody>
      </p:sp>
      <p:sp>
        <p:nvSpPr>
          <p:cNvPr id="8" name="Freeform: Shape 42">
            <a:extLst>
              <a:ext uri="{FF2B5EF4-FFF2-40B4-BE49-F238E27FC236}">
                <a16:creationId xmlns:a16="http://schemas.microsoft.com/office/drawing/2014/main" id="{82052EFA-31C2-FB2F-6549-476706AF16F3}"/>
              </a:ext>
            </a:extLst>
          </p:cNvPr>
          <p:cNvSpPr/>
          <p:nvPr userDrawn="1"/>
        </p:nvSpPr>
        <p:spPr>
          <a:xfrm>
            <a:off x="-1" y="0"/>
            <a:ext cx="7138487"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0" name="Freeform: Shape 45">
            <a:extLst>
              <a:ext uri="{FF2B5EF4-FFF2-40B4-BE49-F238E27FC236}">
                <a16:creationId xmlns:a16="http://schemas.microsoft.com/office/drawing/2014/main" id="{43B0CF48-2EC9-28C3-A2FB-197B69CF4B5C}"/>
              </a:ext>
            </a:extLst>
          </p:cNvPr>
          <p:cNvSpPr/>
          <p:nvPr userDrawn="1"/>
        </p:nvSpPr>
        <p:spPr>
          <a:xfrm>
            <a:off x="4416650" y="5542838"/>
            <a:ext cx="2550524" cy="1315162"/>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4" name="Freeform: Shape 46">
            <a:extLst>
              <a:ext uri="{FF2B5EF4-FFF2-40B4-BE49-F238E27FC236}">
                <a16:creationId xmlns:a16="http://schemas.microsoft.com/office/drawing/2014/main" id="{A8AEFA1B-FFEC-7EC7-A93A-E11E46461F11}"/>
              </a:ext>
            </a:extLst>
          </p:cNvPr>
          <p:cNvSpPr/>
          <p:nvPr userDrawn="1"/>
        </p:nvSpPr>
        <p:spPr>
          <a:xfrm>
            <a:off x="7607668" y="1051007"/>
            <a:ext cx="1203136" cy="1203136"/>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40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15" name="Freeform: Shape 47">
            <a:extLst>
              <a:ext uri="{FF2B5EF4-FFF2-40B4-BE49-F238E27FC236}">
                <a16:creationId xmlns:a16="http://schemas.microsoft.com/office/drawing/2014/main" id="{2D12AD1E-5A50-B221-CF80-4EBCD0160B61}"/>
              </a:ext>
            </a:extLst>
          </p:cNvPr>
          <p:cNvSpPr/>
          <p:nvPr userDrawn="1"/>
        </p:nvSpPr>
        <p:spPr>
          <a:xfrm>
            <a:off x="5943600" y="664956"/>
            <a:ext cx="838200" cy="838200"/>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20" name="Freeform: Shape 49">
            <a:extLst>
              <a:ext uri="{FF2B5EF4-FFF2-40B4-BE49-F238E27FC236}">
                <a16:creationId xmlns:a16="http://schemas.microsoft.com/office/drawing/2014/main" id="{49FCA802-0F32-433E-C874-76E5D1066F55}"/>
              </a:ext>
            </a:extLst>
          </p:cNvPr>
          <p:cNvSpPr/>
          <p:nvPr userDrawn="1"/>
        </p:nvSpPr>
        <p:spPr>
          <a:xfrm rot="18900000">
            <a:off x="8172545" y="4881734"/>
            <a:ext cx="1276518" cy="127651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solidFill>
            <a:schemeClr val="bg1">
              <a:lumMod val="9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grpSp>
        <p:nvGrpSpPr>
          <p:cNvPr id="25" name="Group 24">
            <a:extLst>
              <a:ext uri="{FF2B5EF4-FFF2-40B4-BE49-F238E27FC236}">
                <a16:creationId xmlns:a16="http://schemas.microsoft.com/office/drawing/2014/main" id="{98036FDF-A847-A0F1-89A2-B3FFAE56A415}"/>
              </a:ext>
            </a:extLst>
          </p:cNvPr>
          <p:cNvGrpSpPr/>
          <p:nvPr userDrawn="1"/>
        </p:nvGrpSpPr>
        <p:grpSpPr>
          <a:xfrm>
            <a:off x="604894" y="597820"/>
            <a:ext cx="3084456" cy="292608"/>
            <a:chOff x="604894" y="597820"/>
            <a:chExt cx="3084456" cy="292608"/>
          </a:xfrm>
        </p:grpSpPr>
        <p:pic>
          <p:nvPicPr>
            <p:cNvPr id="26" name="Graphic 25" descr="Microsoft Power Platform logo">
              <a:extLst>
                <a:ext uri="{FF2B5EF4-FFF2-40B4-BE49-F238E27FC236}">
                  <a16:creationId xmlns:a16="http://schemas.microsoft.com/office/drawing/2014/main" id="{2C32B4D3-870A-3D16-E671-E9E5EE332AAC}"/>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7" name="Graphic 26" descr="Microsoft Power Platform logo">
              <a:extLst>
                <a:ext uri="{FF2B5EF4-FFF2-40B4-BE49-F238E27FC236}">
                  <a16:creationId xmlns:a16="http://schemas.microsoft.com/office/drawing/2014/main" id="{4BE174D5-5FA4-25E8-D5A3-86A9FD2F187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28" name="Rectangle 27">
            <a:extLst>
              <a:ext uri="{FF2B5EF4-FFF2-40B4-BE49-F238E27FC236}">
                <a16:creationId xmlns:a16="http://schemas.microsoft.com/office/drawing/2014/main" id="{8ED97726-6615-4B1E-4EE0-45ED40432796}"/>
              </a:ext>
            </a:extLst>
          </p:cNvPr>
          <p:cNvSpPr/>
          <p:nvPr userDrawn="1"/>
        </p:nvSpPr>
        <p:spPr>
          <a:xfrm rot="10800000" flipH="1">
            <a:off x="1" y="1902878"/>
            <a:ext cx="241159" cy="3052244"/>
          </a:xfrm>
          <a:prstGeom prst="rect">
            <a:avLst/>
          </a:prstGeom>
          <a:solidFill>
            <a:schemeClr val="accent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Text Box 3" descr="This is a copyright notice that should be included on the final slide.">
            <a:extLst>
              <a:ext uri="{FF2B5EF4-FFF2-40B4-BE49-F238E27FC236}">
                <a16:creationId xmlns:a16="http://schemas.microsoft.com/office/drawing/2014/main" id="{8F78F77A-D1AE-DC3B-27C3-404F633EAF5A}"/>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solidFill>
                <a:effectLst/>
                <a:uLnTx/>
                <a:uFillTx/>
                <a:latin typeface="Segoe UI"/>
                <a:ea typeface="+mn-ea"/>
                <a:cs typeface="Segoe UI" pitchFamily="34" charset="0"/>
              </a:rPr>
              <a:t>© Copyright Microsoft Corporation. All rights reserved. </a:t>
            </a:r>
          </a:p>
        </p:txBody>
      </p:sp>
      <p:sp>
        <p:nvSpPr>
          <p:cNvPr id="3" name="Title 1">
            <a:extLst>
              <a:ext uri="{FF2B5EF4-FFF2-40B4-BE49-F238E27FC236}">
                <a16:creationId xmlns:a16="http://schemas.microsoft.com/office/drawing/2014/main" id="{EDFEE6E9-8666-CBFD-B1A5-1DAFB51F4B7A}"/>
              </a:ext>
            </a:extLst>
          </p:cNvPr>
          <p:cNvSpPr>
            <a:spLocks noGrp="1"/>
          </p:cNvSpPr>
          <p:nvPr>
            <p:ph type="title" hasCustomPrompt="1"/>
          </p:nvPr>
        </p:nvSpPr>
        <p:spPr>
          <a:xfrm>
            <a:off x="585216" y="2285223"/>
            <a:ext cx="4567355" cy="923330"/>
          </a:xfrm>
        </p:spPr>
        <p:txBody>
          <a:bodyPr anchor="ctr"/>
          <a:lstStyle>
            <a:lvl1pPr marL="0" marR="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defRPr kumimoji="0" lang="en-GB" sz="6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GB"/>
              <a:t>Thank you!</a:t>
            </a:r>
          </a:p>
        </p:txBody>
      </p:sp>
      <p:sp>
        <p:nvSpPr>
          <p:cNvPr id="29" name="Text Placeholder 4">
            <a:extLst>
              <a:ext uri="{FF2B5EF4-FFF2-40B4-BE49-F238E27FC236}">
                <a16:creationId xmlns:a16="http://schemas.microsoft.com/office/drawing/2014/main" id="{ED1427E7-1656-6F99-4DC0-44C3C0980B9B}"/>
              </a:ext>
            </a:extLst>
          </p:cNvPr>
          <p:cNvSpPr>
            <a:spLocks noGrp="1"/>
          </p:cNvSpPr>
          <p:nvPr>
            <p:ph type="body" sz="quarter" idx="12" hasCustomPrompt="1"/>
          </p:nvPr>
        </p:nvSpPr>
        <p:spPr>
          <a:xfrm>
            <a:off x="588263" y="3732514"/>
            <a:ext cx="4564308"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0" name="Text Placeholder 3">
            <a:extLst>
              <a:ext uri="{FF2B5EF4-FFF2-40B4-BE49-F238E27FC236}">
                <a16:creationId xmlns:a16="http://schemas.microsoft.com/office/drawing/2014/main" id="{10C2B09A-54BA-8905-D458-3913B0BEA66C}"/>
              </a:ext>
            </a:extLst>
          </p:cNvPr>
          <p:cNvSpPr>
            <a:spLocks noGrp="1"/>
          </p:cNvSpPr>
          <p:nvPr>
            <p:ph type="body" sz="quarter" idx="13" hasCustomPrompt="1"/>
          </p:nvPr>
        </p:nvSpPr>
        <p:spPr>
          <a:xfrm>
            <a:off x="588263" y="4151724"/>
            <a:ext cx="4564308" cy="246221"/>
          </a:xfrm>
        </p:spPr>
        <p:txBody>
          <a:bodyPr/>
          <a:lstStyle>
            <a:lvl1pPr marL="0" indent="0">
              <a:buNone/>
              <a:defRPr sz="1600">
                <a:solidFill>
                  <a:schemeClr val="bg1"/>
                </a:solidFill>
              </a:defRPr>
            </a:lvl1pPr>
          </a:lstStyle>
          <a:p>
            <a:pPr lvl="0"/>
            <a:r>
              <a:rPr lang="en-US"/>
              <a:t>Contact information</a:t>
            </a:r>
          </a:p>
        </p:txBody>
      </p:sp>
    </p:spTree>
    <p:extLst>
      <p:ext uri="{BB962C8B-B14F-4D97-AF65-F5344CB8AC3E}">
        <p14:creationId xmlns:p14="http://schemas.microsoft.com/office/powerpoint/2010/main" val="1031007576"/>
      </p:ext>
    </p:extLst>
  </p:cSld>
  <p:clrMapOvr>
    <a:masterClrMapping/>
  </p:clrMapOvr>
  <p:transition>
    <p:fade/>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4_Thank you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2D98E6F3-7EE0-FB03-9025-521119AF4593}"/>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1">
            <a:extLst>
              <a:ext uri="{FF2B5EF4-FFF2-40B4-BE49-F238E27FC236}">
                <a16:creationId xmlns:a16="http://schemas.microsoft.com/office/drawing/2014/main" id="{E81611C8-93AA-7022-A142-671523F3CEA8}"/>
              </a:ext>
            </a:extLst>
          </p:cNvPr>
          <p:cNvSpPr/>
          <p:nvPr userDrawn="1"/>
        </p:nvSpPr>
        <p:spPr>
          <a:xfrm>
            <a:off x="0" y="0"/>
            <a:ext cx="7115420" cy="6858000"/>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gradFill>
            <a:gsLst>
              <a:gs pos="100000">
                <a:schemeClr val="bg2"/>
              </a:gs>
              <a:gs pos="0">
                <a:schemeClr val="tx2">
                  <a:alpha val="99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6784994"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6784994" cy="246221"/>
          </a:xfrm>
        </p:spPr>
        <p:txBody>
          <a:bodyPr/>
          <a:lstStyle>
            <a:lvl1pPr marL="0" indent="0">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BC94F8B2-A920-AB0E-5686-1B46D40E934D}"/>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25" name="Freeform: Shape 24">
            <a:extLst>
              <a:ext uri="{FF2B5EF4-FFF2-40B4-BE49-F238E27FC236}">
                <a16:creationId xmlns:a16="http://schemas.microsoft.com/office/drawing/2014/main" id="{02B87522-736E-9852-6D47-C8CEF32F44AB}"/>
              </a:ext>
            </a:extLst>
          </p:cNvPr>
          <p:cNvSpPr/>
          <p:nvPr userDrawn="1"/>
        </p:nvSpPr>
        <p:spPr>
          <a:xfrm>
            <a:off x="0" y="0"/>
            <a:ext cx="7115420" cy="6835839"/>
          </a:xfrm>
          <a:custGeom>
            <a:avLst/>
            <a:gdLst>
              <a:gd name="connsiteX0" fmla="*/ 4600671 w 4938246"/>
              <a:gd name="connsiteY0" fmla="*/ 3547872 h 4744211"/>
              <a:gd name="connsiteX1" fmla="*/ 4516279 w 4938246"/>
              <a:gd name="connsiteY1" fmla="*/ 3639788 h 4744211"/>
              <a:gd name="connsiteX2" fmla="*/ 4170712 w 4938246"/>
              <a:gd name="connsiteY2" fmla="*/ 3985451 h 4744211"/>
              <a:gd name="connsiteX3" fmla="*/ 3411950 w 4938246"/>
              <a:gd name="connsiteY3" fmla="*/ 4744212 h 4744211"/>
              <a:gd name="connsiteX4" fmla="*/ 0 w 4938246"/>
              <a:gd name="connsiteY4" fmla="*/ 4744212 h 4744211"/>
              <a:gd name="connsiteX5" fmla="*/ 0 w 4938246"/>
              <a:gd name="connsiteY5" fmla="*/ 0 h 4744211"/>
              <a:gd name="connsiteX6" fmla="*/ 2914269 w 4938246"/>
              <a:gd name="connsiteY6" fmla="*/ 0 h 4744211"/>
              <a:gd name="connsiteX7" fmla="*/ 3489103 w 4938246"/>
              <a:gd name="connsiteY7" fmla="*/ 574929 h 4744211"/>
              <a:gd name="connsiteX8" fmla="*/ 4255580 w 4938246"/>
              <a:gd name="connsiteY8" fmla="*/ 1341406 h 4744211"/>
              <a:gd name="connsiteX9" fmla="*/ 4516184 w 4938246"/>
              <a:gd name="connsiteY9" fmla="*/ 1602010 h 4744211"/>
              <a:gd name="connsiteX10" fmla="*/ 4600575 w 4938246"/>
              <a:gd name="connsiteY10" fmla="*/ 3547872 h 47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38246" h="4744211">
                <a:moveTo>
                  <a:pt x="4600671" y="3547872"/>
                </a:moveTo>
                <a:cubicBezTo>
                  <a:pt x="4574096" y="3579400"/>
                  <a:pt x="4545997" y="3610070"/>
                  <a:pt x="4516279" y="3639788"/>
                </a:cubicBezTo>
                <a:lnTo>
                  <a:pt x="4170712" y="3985451"/>
                </a:lnTo>
                <a:lnTo>
                  <a:pt x="3411950" y="4744212"/>
                </a:lnTo>
                <a:lnTo>
                  <a:pt x="0" y="4744212"/>
                </a:lnTo>
                <a:lnTo>
                  <a:pt x="0" y="0"/>
                </a:lnTo>
                <a:lnTo>
                  <a:pt x="2914269" y="0"/>
                </a:lnTo>
                <a:lnTo>
                  <a:pt x="3489103" y="574929"/>
                </a:lnTo>
                <a:lnTo>
                  <a:pt x="4255580" y="1341406"/>
                </a:lnTo>
                <a:lnTo>
                  <a:pt x="4516184" y="1602010"/>
                </a:lnTo>
                <a:cubicBezTo>
                  <a:pt x="5049203" y="2135029"/>
                  <a:pt x="5077397" y="2981706"/>
                  <a:pt x="4600575" y="3547872"/>
                </a:cubicBezTo>
                <a:close/>
              </a:path>
            </a:pathLst>
          </a:custGeom>
          <a:noFill/>
          <a:ln w="9525"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E6E44912-C00E-DCB4-D5A9-AB47917BB602}"/>
              </a:ext>
            </a:extLst>
          </p:cNvPr>
          <p:cNvSpPr/>
          <p:nvPr userDrawn="1"/>
        </p:nvSpPr>
        <p:spPr>
          <a:xfrm>
            <a:off x="9149325" y="1129894"/>
            <a:ext cx="3042675" cy="4045330"/>
          </a:xfrm>
          <a:custGeom>
            <a:avLst/>
            <a:gdLst>
              <a:gd name="connsiteX0" fmla="*/ 2022666 w 3042675"/>
              <a:gd name="connsiteY0" fmla="*/ 0 h 4045330"/>
              <a:gd name="connsiteX1" fmla="*/ 2512421 w 3042675"/>
              <a:gd name="connsiteY1" fmla="*/ 202880 h 4045330"/>
              <a:gd name="connsiteX2" fmla="*/ 3042675 w 3042675"/>
              <a:gd name="connsiteY2" fmla="*/ 733134 h 4045330"/>
              <a:gd name="connsiteX3" fmla="*/ 3042675 w 3042675"/>
              <a:gd name="connsiteY3" fmla="*/ 3312195 h 4045330"/>
              <a:gd name="connsiteX4" fmla="*/ 2512421 w 3042675"/>
              <a:gd name="connsiteY4" fmla="*/ 3842449 h 4045330"/>
              <a:gd name="connsiteX5" fmla="*/ 1532912 w 3042675"/>
              <a:gd name="connsiteY5" fmla="*/ 3842449 h 4045330"/>
              <a:gd name="connsiteX6" fmla="*/ 202880 w 3042675"/>
              <a:gd name="connsiteY6" fmla="*/ 2512420 h 4045330"/>
              <a:gd name="connsiteX7" fmla="*/ 202880 w 3042675"/>
              <a:gd name="connsiteY7" fmla="*/ 1532910 h 4045330"/>
              <a:gd name="connsiteX8" fmla="*/ 1532912 w 3042675"/>
              <a:gd name="connsiteY8" fmla="*/ 202880 h 4045330"/>
              <a:gd name="connsiteX9" fmla="*/ 2022666 w 3042675"/>
              <a:gd name="connsiteY9" fmla="*/ 0 h 4045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2675" h="4045330">
                <a:moveTo>
                  <a:pt x="2022666" y="0"/>
                </a:moveTo>
                <a:cubicBezTo>
                  <a:pt x="2199916" y="0"/>
                  <a:pt x="2377167" y="67626"/>
                  <a:pt x="2512421" y="202880"/>
                </a:cubicBezTo>
                <a:lnTo>
                  <a:pt x="3042675" y="733134"/>
                </a:lnTo>
                <a:lnTo>
                  <a:pt x="3042675" y="3312195"/>
                </a:lnTo>
                <a:lnTo>
                  <a:pt x="2512421" y="3842449"/>
                </a:lnTo>
                <a:cubicBezTo>
                  <a:pt x="2241913" y="4112957"/>
                  <a:pt x="1803418" y="4112957"/>
                  <a:pt x="1532912" y="3842449"/>
                </a:cubicBezTo>
                <a:lnTo>
                  <a:pt x="202880" y="2512420"/>
                </a:lnTo>
                <a:cubicBezTo>
                  <a:pt x="-67626" y="2241912"/>
                  <a:pt x="-67626" y="1803418"/>
                  <a:pt x="202880" y="1532910"/>
                </a:cubicBezTo>
                <a:lnTo>
                  <a:pt x="1532912" y="202880"/>
                </a:lnTo>
                <a:cubicBezTo>
                  <a:pt x="1668165" y="67626"/>
                  <a:pt x="1845415" y="0"/>
                  <a:pt x="2022666" y="0"/>
                </a:cubicBezTo>
                <a:close/>
              </a:path>
            </a:pathLst>
          </a:custGeom>
          <a:gradFill>
            <a:gsLst>
              <a:gs pos="100000">
                <a:schemeClr val="bg2"/>
              </a:gs>
              <a:gs pos="0">
                <a:schemeClr val="tx2">
                  <a:alpha val="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1" name="Freeform: Shape 30">
            <a:extLst>
              <a:ext uri="{FF2B5EF4-FFF2-40B4-BE49-F238E27FC236}">
                <a16:creationId xmlns:a16="http://schemas.microsoft.com/office/drawing/2014/main" id="{B57D4C78-5153-04B6-D95C-10D5548BB268}"/>
              </a:ext>
            </a:extLst>
          </p:cNvPr>
          <p:cNvSpPr/>
          <p:nvPr userDrawn="1"/>
        </p:nvSpPr>
        <p:spPr>
          <a:xfrm>
            <a:off x="9996958" y="3351596"/>
            <a:ext cx="2195042" cy="2853334"/>
          </a:xfrm>
          <a:custGeom>
            <a:avLst/>
            <a:gdLst>
              <a:gd name="connsiteX0" fmla="*/ 1426739 w 2195042"/>
              <a:gd name="connsiteY0" fmla="*/ 0 h 2853334"/>
              <a:gd name="connsiteX1" fmla="*/ 1772204 w 2195042"/>
              <a:gd name="connsiteY1" fmla="*/ 143019 h 2853334"/>
              <a:gd name="connsiteX2" fmla="*/ 2195042 w 2195042"/>
              <a:gd name="connsiteY2" fmla="*/ 565856 h 2853334"/>
              <a:gd name="connsiteX3" fmla="*/ 2195042 w 2195042"/>
              <a:gd name="connsiteY3" fmla="*/ 2287334 h 2853334"/>
              <a:gd name="connsiteX4" fmla="*/ 1772204 w 2195042"/>
              <a:gd name="connsiteY4" fmla="*/ 2710172 h 2853334"/>
              <a:gd name="connsiteX5" fmla="*/ 1081274 w 2195042"/>
              <a:gd name="connsiteY5" fmla="*/ 2710172 h 2853334"/>
              <a:gd name="connsiteX6" fmla="*/ 143163 w 2195042"/>
              <a:gd name="connsiteY6" fmla="*/ 1772062 h 2853334"/>
              <a:gd name="connsiteX7" fmla="*/ 143163 w 2195042"/>
              <a:gd name="connsiteY7" fmla="*/ 1081129 h 2853334"/>
              <a:gd name="connsiteX8" fmla="*/ 1081274 w 2195042"/>
              <a:gd name="connsiteY8" fmla="*/ 143019 h 2853334"/>
              <a:gd name="connsiteX9" fmla="*/ 1426739 w 2195042"/>
              <a:gd name="connsiteY9" fmla="*/ 0 h 285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5042" h="2853334">
                <a:moveTo>
                  <a:pt x="1426739" y="0"/>
                </a:moveTo>
                <a:cubicBezTo>
                  <a:pt x="1551751" y="0"/>
                  <a:pt x="1676763" y="47673"/>
                  <a:pt x="1772204" y="143019"/>
                </a:cubicBezTo>
                <a:lnTo>
                  <a:pt x="2195042" y="565856"/>
                </a:lnTo>
                <a:lnTo>
                  <a:pt x="2195042" y="2287334"/>
                </a:lnTo>
                <a:lnTo>
                  <a:pt x="1772204" y="2710172"/>
                </a:lnTo>
                <a:cubicBezTo>
                  <a:pt x="1581321" y="2901055"/>
                  <a:pt x="1272157" y="2901055"/>
                  <a:pt x="1081274" y="2710172"/>
                </a:cubicBezTo>
                <a:lnTo>
                  <a:pt x="143163" y="1772062"/>
                </a:lnTo>
                <a:cubicBezTo>
                  <a:pt x="-47720" y="1581178"/>
                  <a:pt x="-47720" y="1272013"/>
                  <a:pt x="143163" y="1081129"/>
                </a:cubicBezTo>
                <a:lnTo>
                  <a:pt x="1081274" y="143019"/>
                </a:lnTo>
                <a:cubicBezTo>
                  <a:pt x="1176716" y="47673"/>
                  <a:pt x="1301727" y="0"/>
                  <a:pt x="1426739" y="0"/>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3" name="Freeform: Shape 32">
            <a:extLst>
              <a:ext uri="{FF2B5EF4-FFF2-40B4-BE49-F238E27FC236}">
                <a16:creationId xmlns:a16="http://schemas.microsoft.com/office/drawing/2014/main" id="{1C888D4E-EF77-F66A-0410-0F85E991CC63}"/>
              </a:ext>
            </a:extLst>
          </p:cNvPr>
          <p:cNvSpPr/>
          <p:nvPr userDrawn="1"/>
        </p:nvSpPr>
        <p:spPr>
          <a:xfrm>
            <a:off x="4630468" y="0"/>
            <a:ext cx="2706859" cy="1094861"/>
          </a:xfrm>
          <a:custGeom>
            <a:avLst/>
            <a:gdLst>
              <a:gd name="connsiteX0" fmla="*/ 1878616 w 1878615"/>
              <a:gd name="connsiteY0" fmla="*/ 0 h 759856"/>
              <a:gd name="connsiteX1" fmla="*/ 1864900 w 1878615"/>
              <a:gd name="connsiteY1" fmla="*/ 14383 h 759856"/>
              <a:gd name="connsiteX2" fmla="*/ 1246632 w 1878615"/>
              <a:gd name="connsiteY2" fmla="*/ 632555 h 759856"/>
              <a:gd name="connsiteX3" fmla="*/ 1236726 w 1878615"/>
              <a:gd name="connsiteY3" fmla="*/ 642176 h 759856"/>
              <a:gd name="connsiteX4" fmla="*/ 631888 w 1878615"/>
              <a:gd name="connsiteY4" fmla="*/ 632555 h 759856"/>
              <a:gd name="connsiteX5" fmla="*/ 424910 w 1878615"/>
              <a:gd name="connsiteY5" fmla="*/ 425577 h 759856"/>
              <a:gd name="connsiteX6" fmla="*/ 13716 w 1878615"/>
              <a:gd name="connsiteY6" fmla="*/ 14383 h 759856"/>
              <a:gd name="connsiteX7" fmla="*/ 0 w 1878615"/>
              <a:gd name="connsiteY7" fmla="*/ 0 h 759856"/>
              <a:gd name="connsiteX8" fmla="*/ 1878616 w 1878615"/>
              <a:gd name="connsiteY8" fmla="*/ 0 h 7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8615" h="759856">
                <a:moveTo>
                  <a:pt x="1878616" y="0"/>
                </a:moveTo>
                <a:cubicBezTo>
                  <a:pt x="1874234" y="4858"/>
                  <a:pt x="1869662" y="9620"/>
                  <a:pt x="1864900" y="14383"/>
                </a:cubicBezTo>
                <a:lnTo>
                  <a:pt x="1246632" y="632555"/>
                </a:lnTo>
                <a:cubicBezTo>
                  <a:pt x="1243393" y="635794"/>
                  <a:pt x="1240060" y="639032"/>
                  <a:pt x="1236726" y="642176"/>
                </a:cubicBezTo>
                <a:cubicBezTo>
                  <a:pt x="1066324" y="802196"/>
                  <a:pt x="798385" y="799052"/>
                  <a:pt x="631888" y="632555"/>
                </a:cubicBezTo>
                <a:lnTo>
                  <a:pt x="424910" y="425577"/>
                </a:lnTo>
                <a:lnTo>
                  <a:pt x="13716" y="14383"/>
                </a:lnTo>
                <a:cubicBezTo>
                  <a:pt x="8953" y="9620"/>
                  <a:pt x="4381" y="4858"/>
                  <a:pt x="0" y="0"/>
                </a:cubicBezTo>
                <a:lnTo>
                  <a:pt x="1878616" y="0"/>
                </a:lnTo>
                <a:close/>
              </a:path>
            </a:pathLst>
          </a:custGeom>
          <a:gradFill>
            <a:gsLst>
              <a:gs pos="0">
                <a:schemeClr val="bg2"/>
              </a:gs>
              <a:gs pos="100000">
                <a:schemeClr val="tx2">
                  <a:alpha val="0"/>
                </a:schemeClr>
              </a:gs>
            </a:gsLst>
            <a:lin ang="5400000" scaled="1"/>
          </a:grad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82CB47DB-4BBC-F383-C97B-886EA9A5058B}"/>
              </a:ext>
            </a:extLst>
          </p:cNvPr>
          <p:cNvSpPr/>
          <p:nvPr userDrawn="1"/>
        </p:nvSpPr>
        <p:spPr>
          <a:xfrm>
            <a:off x="3964576" y="4753406"/>
            <a:ext cx="4038511" cy="2104594"/>
          </a:xfrm>
          <a:custGeom>
            <a:avLst/>
            <a:gdLst>
              <a:gd name="connsiteX0" fmla="*/ 2800816 w 2802809"/>
              <a:gd name="connsiteY0" fmla="*/ 1445252 h 1445251"/>
              <a:gd name="connsiteX1" fmla="*/ 1990 w 2802809"/>
              <a:gd name="connsiteY1" fmla="*/ 1445252 h 1445251"/>
              <a:gd name="connsiteX2" fmla="*/ 140579 w 2802809"/>
              <a:gd name="connsiteY2" fmla="*/ 1062061 h 1445251"/>
              <a:gd name="connsiteX3" fmla="*/ 1062123 w 2802809"/>
              <a:gd name="connsiteY3" fmla="*/ 140518 h 1445251"/>
              <a:gd name="connsiteX4" fmla="*/ 1740779 w 2802809"/>
              <a:gd name="connsiteY4" fmla="*/ 140518 h 1445251"/>
              <a:gd name="connsiteX5" fmla="*/ 2662323 w 2802809"/>
              <a:gd name="connsiteY5" fmla="*/ 1062061 h 1445251"/>
              <a:gd name="connsiteX6" fmla="*/ 2800816 w 2802809"/>
              <a:gd name="connsiteY6" fmla="*/ 1445252 h 144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2809" h="1445251">
                <a:moveTo>
                  <a:pt x="2800816" y="1445252"/>
                </a:moveTo>
                <a:lnTo>
                  <a:pt x="1990" y="1445252"/>
                </a:lnTo>
                <a:cubicBezTo>
                  <a:pt x="-10488" y="1308283"/>
                  <a:pt x="35709" y="1166932"/>
                  <a:pt x="140579" y="1062061"/>
                </a:cubicBezTo>
                <a:lnTo>
                  <a:pt x="1062123" y="140518"/>
                </a:lnTo>
                <a:cubicBezTo>
                  <a:pt x="1249479" y="-46839"/>
                  <a:pt x="1553327" y="-46839"/>
                  <a:pt x="1740779" y="140518"/>
                </a:cubicBezTo>
                <a:lnTo>
                  <a:pt x="2662323" y="1062061"/>
                </a:lnTo>
                <a:cubicBezTo>
                  <a:pt x="2767193" y="1166932"/>
                  <a:pt x="2813294" y="1308283"/>
                  <a:pt x="2800816" y="1445252"/>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7" name="Freeform: Shape 36">
            <a:extLst>
              <a:ext uri="{FF2B5EF4-FFF2-40B4-BE49-F238E27FC236}">
                <a16:creationId xmlns:a16="http://schemas.microsoft.com/office/drawing/2014/main" id="{7D6839E2-39F2-5404-C8B3-8FC3C7AF5A7C}"/>
              </a:ext>
            </a:extLst>
          </p:cNvPr>
          <p:cNvSpPr/>
          <p:nvPr userDrawn="1"/>
        </p:nvSpPr>
        <p:spPr>
          <a:xfrm>
            <a:off x="4704374" y="321630"/>
            <a:ext cx="1934314" cy="1934314"/>
          </a:xfrm>
          <a:custGeom>
            <a:avLst/>
            <a:gdLst>
              <a:gd name="connsiteX0" fmla="*/ 1275159 w 1342453"/>
              <a:gd name="connsiteY0" fmla="*/ 833771 h 1342453"/>
              <a:gd name="connsiteX1" fmla="*/ 833771 w 1342453"/>
              <a:gd name="connsiteY1" fmla="*/ 1275159 h 1342453"/>
              <a:gd name="connsiteX2" fmla="*/ 508682 w 1342453"/>
              <a:gd name="connsiteY2" fmla="*/ 1275159 h 1342453"/>
              <a:gd name="connsiteX3" fmla="*/ 67294 w 1342453"/>
              <a:gd name="connsiteY3" fmla="*/ 833771 h 1342453"/>
              <a:gd name="connsiteX4" fmla="*/ 67294 w 1342453"/>
              <a:gd name="connsiteY4" fmla="*/ 508683 h 1342453"/>
              <a:gd name="connsiteX5" fmla="*/ 508682 w 1342453"/>
              <a:gd name="connsiteY5" fmla="*/ 67294 h 1342453"/>
              <a:gd name="connsiteX6" fmla="*/ 833771 w 1342453"/>
              <a:gd name="connsiteY6" fmla="*/ 67294 h 1342453"/>
              <a:gd name="connsiteX7" fmla="*/ 1275159 w 1342453"/>
              <a:gd name="connsiteY7" fmla="*/ 508683 h 1342453"/>
              <a:gd name="connsiteX8" fmla="*/ 1275159 w 1342453"/>
              <a:gd name="connsiteY8" fmla="*/ 833771 h 134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2453" h="1342453">
                <a:moveTo>
                  <a:pt x="1275159" y="833771"/>
                </a:moveTo>
                <a:lnTo>
                  <a:pt x="833771" y="1275159"/>
                </a:lnTo>
                <a:cubicBezTo>
                  <a:pt x="744045" y="1364885"/>
                  <a:pt x="598503" y="1364885"/>
                  <a:pt x="508682" y="1275159"/>
                </a:cubicBezTo>
                <a:lnTo>
                  <a:pt x="67294" y="833771"/>
                </a:lnTo>
                <a:cubicBezTo>
                  <a:pt x="-22431" y="744045"/>
                  <a:pt x="-22431" y="598503"/>
                  <a:pt x="67294" y="508683"/>
                </a:cubicBezTo>
                <a:lnTo>
                  <a:pt x="508682" y="67294"/>
                </a:lnTo>
                <a:cubicBezTo>
                  <a:pt x="598408" y="-22431"/>
                  <a:pt x="743950" y="-22431"/>
                  <a:pt x="833771" y="67294"/>
                </a:cubicBezTo>
                <a:lnTo>
                  <a:pt x="1275159" y="508683"/>
                </a:lnTo>
                <a:cubicBezTo>
                  <a:pt x="1364885" y="598408"/>
                  <a:pt x="1364885" y="743950"/>
                  <a:pt x="1275159" y="833771"/>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8" name="Freeform: Shape 37">
            <a:extLst>
              <a:ext uri="{FF2B5EF4-FFF2-40B4-BE49-F238E27FC236}">
                <a16:creationId xmlns:a16="http://schemas.microsoft.com/office/drawing/2014/main" id="{C19C1E11-FB5A-49B0-CD5F-94B8020DB9E3}"/>
              </a:ext>
            </a:extLst>
          </p:cNvPr>
          <p:cNvSpPr/>
          <p:nvPr userDrawn="1"/>
        </p:nvSpPr>
        <p:spPr>
          <a:xfrm>
            <a:off x="6888885" y="365136"/>
            <a:ext cx="1005584" cy="1005584"/>
          </a:xfrm>
          <a:custGeom>
            <a:avLst/>
            <a:gdLst>
              <a:gd name="connsiteX0" fmla="*/ 662892 w 697896"/>
              <a:gd name="connsiteY0" fmla="*/ 433435 h 697896"/>
              <a:gd name="connsiteX1" fmla="*/ 433435 w 697896"/>
              <a:gd name="connsiteY1" fmla="*/ 662892 h 697896"/>
              <a:gd name="connsiteX2" fmla="*/ 264462 w 697896"/>
              <a:gd name="connsiteY2" fmla="*/ 662892 h 697896"/>
              <a:gd name="connsiteX3" fmla="*/ 35004 w 697896"/>
              <a:gd name="connsiteY3" fmla="*/ 433435 h 697896"/>
              <a:gd name="connsiteX4" fmla="*/ 35004 w 697896"/>
              <a:gd name="connsiteY4" fmla="*/ 264462 h 697896"/>
              <a:gd name="connsiteX5" fmla="*/ 264462 w 697896"/>
              <a:gd name="connsiteY5" fmla="*/ 35004 h 697896"/>
              <a:gd name="connsiteX6" fmla="*/ 433435 w 697896"/>
              <a:gd name="connsiteY6" fmla="*/ 35004 h 697896"/>
              <a:gd name="connsiteX7" fmla="*/ 662892 w 697896"/>
              <a:gd name="connsiteY7" fmla="*/ 264462 h 697896"/>
              <a:gd name="connsiteX8" fmla="*/ 662892 w 697896"/>
              <a:gd name="connsiteY8" fmla="*/ 433435 h 69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7896" h="697896">
                <a:moveTo>
                  <a:pt x="662892" y="433435"/>
                </a:moveTo>
                <a:lnTo>
                  <a:pt x="433435" y="662892"/>
                </a:lnTo>
                <a:cubicBezTo>
                  <a:pt x="386763" y="709565"/>
                  <a:pt x="311134" y="709565"/>
                  <a:pt x="264462" y="662892"/>
                </a:cubicBezTo>
                <a:lnTo>
                  <a:pt x="35004" y="433435"/>
                </a:lnTo>
                <a:cubicBezTo>
                  <a:pt x="-11668" y="386763"/>
                  <a:pt x="-11668" y="311134"/>
                  <a:pt x="35004" y="264462"/>
                </a:cubicBezTo>
                <a:lnTo>
                  <a:pt x="264462" y="35004"/>
                </a:lnTo>
                <a:cubicBezTo>
                  <a:pt x="311134" y="-11668"/>
                  <a:pt x="386763" y="-11668"/>
                  <a:pt x="433435" y="35004"/>
                </a:cubicBezTo>
                <a:lnTo>
                  <a:pt x="662892" y="264462"/>
                </a:lnTo>
                <a:cubicBezTo>
                  <a:pt x="709565" y="311134"/>
                  <a:pt x="709565" y="386763"/>
                  <a:pt x="662892" y="433435"/>
                </a:cubicBezTo>
                <a:close/>
              </a:path>
            </a:pathLst>
          </a:custGeom>
          <a:gradFill>
            <a:gsLst>
              <a:gs pos="0">
                <a:schemeClr val="accent2">
                  <a:alpha val="17000"/>
                </a:schemeClr>
              </a:gs>
              <a:gs pos="100000">
                <a:schemeClr val="bg2"/>
              </a:gs>
            </a:gsLst>
            <a:lin ang="5400000" scaled="1"/>
          </a:gradFill>
          <a:ln w="1301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39" name="Freeform: Shape 38">
            <a:extLst>
              <a:ext uri="{FF2B5EF4-FFF2-40B4-BE49-F238E27FC236}">
                <a16:creationId xmlns:a16="http://schemas.microsoft.com/office/drawing/2014/main" id="{C2533B60-A6CB-5F3F-E6E0-B9B8FA26352A}"/>
              </a:ext>
            </a:extLst>
          </p:cNvPr>
          <p:cNvSpPr/>
          <p:nvPr userDrawn="1"/>
        </p:nvSpPr>
        <p:spPr>
          <a:xfrm>
            <a:off x="7331532" y="5741599"/>
            <a:ext cx="2062310" cy="1094240"/>
          </a:xfrm>
          <a:custGeom>
            <a:avLst/>
            <a:gdLst>
              <a:gd name="connsiteX0" fmla="*/ 1427319 w 1431285"/>
              <a:gd name="connsiteY0" fmla="*/ 759426 h 759425"/>
              <a:gd name="connsiteX1" fmla="*/ 3903 w 1431285"/>
              <a:gd name="connsiteY1" fmla="*/ 759426 h 759425"/>
              <a:gd name="connsiteX2" fmla="*/ 665 w 1431285"/>
              <a:gd name="connsiteY2" fmla="*/ 733423 h 759425"/>
              <a:gd name="connsiteX3" fmla="*/ 71721 w 1431285"/>
              <a:gd name="connsiteY3" fmla="*/ 542256 h 759425"/>
              <a:gd name="connsiteX4" fmla="*/ 542351 w 1431285"/>
              <a:gd name="connsiteY4" fmla="*/ 71721 h 759425"/>
              <a:gd name="connsiteX5" fmla="*/ 733423 w 1431285"/>
              <a:gd name="connsiteY5" fmla="*/ 665 h 759425"/>
              <a:gd name="connsiteX6" fmla="*/ 888966 w 1431285"/>
              <a:gd name="connsiteY6" fmla="*/ 71721 h 759425"/>
              <a:gd name="connsiteX7" fmla="*/ 1359501 w 1431285"/>
              <a:gd name="connsiteY7" fmla="*/ 542256 h 759425"/>
              <a:gd name="connsiteX8" fmla="*/ 1427319 w 1431285"/>
              <a:gd name="connsiteY8" fmla="*/ 759426 h 75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285" h="759425">
                <a:moveTo>
                  <a:pt x="1427319" y="759426"/>
                </a:moveTo>
                <a:lnTo>
                  <a:pt x="3903" y="759426"/>
                </a:lnTo>
                <a:cubicBezTo>
                  <a:pt x="2284" y="750758"/>
                  <a:pt x="1141" y="742091"/>
                  <a:pt x="665" y="733423"/>
                </a:cubicBezTo>
                <a:cubicBezTo>
                  <a:pt x="-4384" y="664938"/>
                  <a:pt x="19333" y="594643"/>
                  <a:pt x="71721" y="542256"/>
                </a:cubicBezTo>
                <a:lnTo>
                  <a:pt x="542351" y="71721"/>
                </a:lnTo>
                <a:cubicBezTo>
                  <a:pt x="594739" y="19333"/>
                  <a:pt x="664938" y="-4384"/>
                  <a:pt x="733423" y="665"/>
                </a:cubicBezTo>
                <a:cubicBezTo>
                  <a:pt x="790097" y="4665"/>
                  <a:pt x="845627" y="28382"/>
                  <a:pt x="888966" y="71721"/>
                </a:cubicBezTo>
                <a:lnTo>
                  <a:pt x="1359501" y="542256"/>
                </a:lnTo>
                <a:cubicBezTo>
                  <a:pt x="1418556" y="601311"/>
                  <a:pt x="1441225" y="683035"/>
                  <a:pt x="1427319" y="759426"/>
                </a:cubicBezTo>
                <a:close/>
              </a:path>
            </a:pathLst>
          </a:custGeom>
          <a:gradFill>
            <a:gsLst>
              <a:gs pos="0">
                <a:schemeClr val="bg2"/>
              </a:gs>
              <a:gs pos="100000">
                <a:schemeClr val="tx2"/>
              </a:gs>
            </a:gsLst>
            <a:lin ang="5400000" scaled="1"/>
          </a:gradFill>
          <a:ln w="381"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4E54C0A5-C467-BB7C-45B9-5578723A3A1A}"/>
              </a:ext>
            </a:extLst>
          </p:cNvPr>
          <p:cNvSpPr/>
          <p:nvPr userDrawn="1"/>
        </p:nvSpPr>
        <p:spPr>
          <a:xfrm rot="18900000">
            <a:off x="7258675" y="2755790"/>
            <a:ext cx="911848" cy="911848"/>
          </a:xfrm>
          <a:custGeom>
            <a:avLst/>
            <a:gdLst>
              <a:gd name="connsiteX0" fmla="*/ 134207 w 632841"/>
              <a:gd name="connsiteY0" fmla="*/ 0 h 632841"/>
              <a:gd name="connsiteX1" fmla="*/ 498634 w 632841"/>
              <a:gd name="connsiteY1" fmla="*/ 0 h 632841"/>
              <a:gd name="connsiteX2" fmla="*/ 632841 w 632841"/>
              <a:gd name="connsiteY2" fmla="*/ 134207 h 632841"/>
              <a:gd name="connsiteX3" fmla="*/ 632841 w 632841"/>
              <a:gd name="connsiteY3" fmla="*/ 498634 h 632841"/>
              <a:gd name="connsiteX4" fmla="*/ 498634 w 632841"/>
              <a:gd name="connsiteY4" fmla="*/ 632841 h 632841"/>
              <a:gd name="connsiteX5" fmla="*/ 134207 w 632841"/>
              <a:gd name="connsiteY5" fmla="*/ 632841 h 632841"/>
              <a:gd name="connsiteX6" fmla="*/ 0 w 632841"/>
              <a:gd name="connsiteY6" fmla="*/ 498634 h 632841"/>
              <a:gd name="connsiteX7" fmla="*/ 0 w 632841"/>
              <a:gd name="connsiteY7" fmla="*/ 134207 h 632841"/>
              <a:gd name="connsiteX8" fmla="*/ 134207 w 632841"/>
              <a:gd name="connsiteY8" fmla="*/ 0 h 63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841" h="632841">
                <a:moveTo>
                  <a:pt x="134207" y="0"/>
                </a:moveTo>
                <a:lnTo>
                  <a:pt x="498634" y="0"/>
                </a:lnTo>
                <a:cubicBezTo>
                  <a:pt x="572739" y="0"/>
                  <a:pt x="632841" y="60103"/>
                  <a:pt x="632841" y="134207"/>
                </a:cubicBezTo>
                <a:lnTo>
                  <a:pt x="632841" y="498634"/>
                </a:lnTo>
                <a:cubicBezTo>
                  <a:pt x="632841" y="572738"/>
                  <a:pt x="572739" y="632841"/>
                  <a:pt x="498634" y="632841"/>
                </a:cubicBezTo>
                <a:lnTo>
                  <a:pt x="134207" y="632841"/>
                </a:lnTo>
                <a:cubicBezTo>
                  <a:pt x="60103" y="632841"/>
                  <a:pt x="0" y="572738"/>
                  <a:pt x="0" y="498634"/>
                </a:cubicBezTo>
                <a:lnTo>
                  <a:pt x="0" y="134207"/>
                </a:lnTo>
                <a:cubicBezTo>
                  <a:pt x="0" y="60103"/>
                  <a:pt x="60103" y="0"/>
                  <a:pt x="134207" y="0"/>
                </a:cubicBezTo>
                <a:close/>
              </a:path>
            </a:pathLst>
          </a:custGeom>
          <a:gradFill>
            <a:gsLst>
              <a:gs pos="100000">
                <a:schemeClr val="bg2"/>
              </a:gs>
              <a:gs pos="0">
                <a:schemeClr val="bg2">
                  <a:alpha val="50000"/>
                </a:schemeClr>
              </a:gs>
            </a:gsLst>
            <a:lin ang="54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48" name="Text Box 3" descr="This is a copyright notice that should be included on the final slide.">
            <a:extLst>
              <a:ext uri="{FF2B5EF4-FFF2-40B4-BE49-F238E27FC236}">
                <a16:creationId xmlns:a16="http://schemas.microsoft.com/office/drawing/2014/main" id="{4FE2DEFD-B84C-D79E-A041-B106CAD074B7}"/>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Tree>
    <p:extLst>
      <p:ext uri="{BB962C8B-B14F-4D97-AF65-F5344CB8AC3E}">
        <p14:creationId xmlns:p14="http://schemas.microsoft.com/office/powerpoint/2010/main" val="2724605924"/>
      </p:ext>
    </p:extLst>
  </p:cSld>
  <p:clrMapOvr>
    <a:masterClrMapping/>
  </p:clrMapOvr>
  <p:transition>
    <p:fade/>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4_Thank you 3">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EA4DF7DC-ACCC-3116-897F-C427604F3BDD}"/>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6F6CCBF4-272C-F4DA-7D11-C8FDE34873D4}"/>
              </a:ext>
            </a:extLst>
          </p:cNvPr>
          <p:cNvSpPr/>
          <p:nvPr userDrawn="1"/>
        </p:nvSpPr>
        <p:spPr bwMode="auto">
          <a:xfrm>
            <a:off x="6324600" y="209550"/>
            <a:ext cx="2247900" cy="552450"/>
          </a:xfrm>
          <a:custGeom>
            <a:avLst/>
            <a:gdLst>
              <a:gd name="connsiteX0" fmla="*/ 0 w 2247900"/>
              <a:gd name="connsiteY0" fmla="*/ 552450 h 552450"/>
              <a:gd name="connsiteX1" fmla="*/ 1695450 w 2247900"/>
              <a:gd name="connsiteY1" fmla="*/ 552450 h 552450"/>
              <a:gd name="connsiteX2" fmla="*/ 2247900 w 2247900"/>
              <a:gd name="connsiteY2" fmla="*/ 0 h 552450"/>
            </a:gdLst>
            <a:ahLst/>
            <a:cxnLst>
              <a:cxn ang="0">
                <a:pos x="connsiteX0" y="connsiteY0"/>
              </a:cxn>
              <a:cxn ang="0">
                <a:pos x="connsiteX1" y="connsiteY1"/>
              </a:cxn>
              <a:cxn ang="0">
                <a:pos x="connsiteX2" y="connsiteY2"/>
              </a:cxn>
            </a:cxnLst>
            <a:rect l="l" t="t" r="r" b="b"/>
            <a:pathLst>
              <a:path w="2247900" h="552450">
                <a:moveTo>
                  <a:pt x="0" y="552450"/>
                </a:moveTo>
                <a:lnTo>
                  <a:pt x="1695450" y="552450"/>
                </a:lnTo>
                <a:lnTo>
                  <a:pt x="2247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30" name="Oval 29">
            <a:extLst>
              <a:ext uri="{FF2B5EF4-FFF2-40B4-BE49-F238E27FC236}">
                <a16:creationId xmlns:a16="http://schemas.microsoft.com/office/drawing/2014/main" id="{EA75A26C-5730-D692-9E3F-5137CB67B89E}"/>
              </a:ext>
            </a:extLst>
          </p:cNvPr>
          <p:cNvSpPr/>
          <p:nvPr userDrawn="1"/>
        </p:nvSpPr>
        <p:spPr bwMode="auto">
          <a:xfrm>
            <a:off x="6288969" y="655626"/>
            <a:ext cx="221812" cy="221812"/>
          </a:xfrm>
          <a:prstGeom prst="ellipse">
            <a:avLst/>
          </a:prstGeom>
          <a:solidFill>
            <a:schemeClr val="bg2">
              <a:lumMod val="50000"/>
            </a:schemeClr>
          </a:solid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p>
        </p:txBody>
      </p:sp>
      <p:sp>
        <p:nvSpPr>
          <p:cNvPr id="31" name="Freeform: Shape 30">
            <a:extLst>
              <a:ext uri="{FF2B5EF4-FFF2-40B4-BE49-F238E27FC236}">
                <a16:creationId xmlns:a16="http://schemas.microsoft.com/office/drawing/2014/main" id="{FA6311BE-46D2-AC07-4055-6A3CC8FF565A}"/>
              </a:ext>
            </a:extLst>
          </p:cNvPr>
          <p:cNvSpPr/>
          <p:nvPr userDrawn="1"/>
        </p:nvSpPr>
        <p:spPr bwMode="auto">
          <a:xfrm flipV="1">
            <a:off x="0" y="0"/>
            <a:ext cx="6521042" cy="1475908"/>
          </a:xfrm>
          <a:custGeom>
            <a:avLst/>
            <a:gdLst>
              <a:gd name="connsiteX0" fmla="*/ 0 w 6521042"/>
              <a:gd name="connsiteY0" fmla="*/ 1475908 h 1475908"/>
              <a:gd name="connsiteX1" fmla="*/ 6521042 w 6521042"/>
              <a:gd name="connsiteY1" fmla="*/ 1475908 h 1475908"/>
              <a:gd name="connsiteX2" fmla="*/ 6511585 w 6521042"/>
              <a:gd name="connsiteY2" fmla="*/ 1456276 h 1475908"/>
              <a:gd name="connsiteX3" fmla="*/ 4064782 w 6521042"/>
              <a:gd name="connsiteY3" fmla="*/ 0 h 1475908"/>
              <a:gd name="connsiteX4" fmla="*/ 0 w 6521042"/>
              <a:gd name="connsiteY4" fmla="*/ 0 h 147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21042" h="1475908">
                <a:moveTo>
                  <a:pt x="0" y="1475908"/>
                </a:moveTo>
                <a:lnTo>
                  <a:pt x="6521042" y="1475908"/>
                </a:lnTo>
                <a:lnTo>
                  <a:pt x="6511585" y="1456276"/>
                </a:lnTo>
                <a:cubicBezTo>
                  <a:pt x="6040372" y="588853"/>
                  <a:pt x="5121343" y="0"/>
                  <a:pt x="4064782" y="0"/>
                </a:cubicBezTo>
                <a:lnTo>
                  <a:pt x="0" y="0"/>
                </a:lnTo>
                <a:close/>
              </a:path>
            </a:pathLst>
          </a:custGeom>
          <a:gradFill flip="none" rotWithShape="1">
            <a:gsLst>
              <a:gs pos="0">
                <a:schemeClr val="bg2">
                  <a:lumMod val="60000"/>
                  <a:lumOff val="40000"/>
                </a:schemeClr>
              </a:gs>
              <a:gs pos="39000">
                <a:schemeClr val="bg2"/>
              </a:gs>
              <a:gs pos="100000">
                <a:schemeClr val="bg2">
                  <a:lumMod val="50000"/>
                </a:schemeClr>
              </a:gs>
            </a:gsLst>
            <a:lin ang="10800000" scaled="1"/>
            <a:tileRect/>
          </a:gradFill>
          <a:ln w="14405" cap="flat">
            <a:noFill/>
            <a:prstDash val="solid"/>
            <a:miter/>
          </a:ln>
          <a:effectLst>
            <a:outerShdw blurRad="482600" dist="38100" dir="2700000" algn="tl"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err="1">
              <a:solidFill>
                <a:schemeClr val="tx1"/>
              </a:solidFill>
            </a:endParaRPr>
          </a:p>
        </p:txBody>
      </p:sp>
      <p:grpSp>
        <p:nvGrpSpPr>
          <p:cNvPr id="34" name="Group 33">
            <a:extLst>
              <a:ext uri="{FF2B5EF4-FFF2-40B4-BE49-F238E27FC236}">
                <a16:creationId xmlns:a16="http://schemas.microsoft.com/office/drawing/2014/main" id="{FAF6E093-C5EF-E3F1-8557-22E62F123AE8}"/>
              </a:ext>
            </a:extLst>
          </p:cNvPr>
          <p:cNvGrpSpPr/>
          <p:nvPr userDrawn="1"/>
        </p:nvGrpSpPr>
        <p:grpSpPr>
          <a:xfrm>
            <a:off x="604894" y="597820"/>
            <a:ext cx="3084456" cy="292608"/>
            <a:chOff x="604894" y="597820"/>
            <a:chExt cx="3084456" cy="292608"/>
          </a:xfrm>
        </p:grpSpPr>
        <p:pic>
          <p:nvPicPr>
            <p:cNvPr id="37" name="Graphic 36" descr="Microsoft Power Platform logo">
              <a:extLst>
                <a:ext uri="{FF2B5EF4-FFF2-40B4-BE49-F238E27FC236}">
                  <a16:creationId xmlns:a16="http://schemas.microsoft.com/office/drawing/2014/main" id="{95DDB86A-D5D3-DE8B-3006-A045FA549DC2}"/>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8" name="Graphic 37" descr="Microsoft Power Platform logo">
              <a:extLst>
                <a:ext uri="{FF2B5EF4-FFF2-40B4-BE49-F238E27FC236}">
                  <a16:creationId xmlns:a16="http://schemas.microsoft.com/office/drawing/2014/main" id="{CD2CA922-B57D-BB0D-F888-A74C43159126}"/>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64" name="Freeform: Shape 63">
            <a:extLst>
              <a:ext uri="{FF2B5EF4-FFF2-40B4-BE49-F238E27FC236}">
                <a16:creationId xmlns:a16="http://schemas.microsoft.com/office/drawing/2014/main" id="{182B72D1-17E8-B612-B642-A2BFB1D3E3B0}"/>
              </a:ext>
            </a:extLst>
          </p:cNvPr>
          <p:cNvSpPr/>
          <p:nvPr userDrawn="1"/>
        </p:nvSpPr>
        <p:spPr bwMode="auto">
          <a:xfrm>
            <a:off x="3315790" y="0"/>
            <a:ext cx="8795748" cy="6864864"/>
          </a:xfrm>
          <a:custGeom>
            <a:avLst/>
            <a:gdLst>
              <a:gd name="connsiteX0" fmla="*/ 6296933 w 8795748"/>
              <a:gd name="connsiteY0" fmla="*/ 0 h 6864864"/>
              <a:gd name="connsiteX1" fmla="*/ 8795748 w 8795748"/>
              <a:gd name="connsiteY1" fmla="*/ 0 h 6864864"/>
              <a:gd name="connsiteX2" fmla="*/ 8795748 w 8795748"/>
              <a:gd name="connsiteY2" fmla="*/ 6864864 h 6864864"/>
              <a:gd name="connsiteX3" fmla="*/ 0 w 8795748"/>
              <a:gd name="connsiteY3" fmla="*/ 6864864 h 6864864"/>
              <a:gd name="connsiteX4" fmla="*/ 6296933 w 8795748"/>
              <a:gd name="connsiteY4" fmla="*/ 0 h 6864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5748" h="6864864">
                <a:moveTo>
                  <a:pt x="6296933" y="0"/>
                </a:moveTo>
                <a:lnTo>
                  <a:pt x="8795748" y="0"/>
                </a:lnTo>
                <a:lnTo>
                  <a:pt x="8795748" y="6864864"/>
                </a:lnTo>
                <a:lnTo>
                  <a:pt x="0" y="6864864"/>
                </a:lnTo>
                <a:lnTo>
                  <a:pt x="6296933" y="0"/>
                </a:lnTo>
                <a:close/>
              </a:path>
            </a:pathLst>
          </a:cu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err="1">
              <a:solidFill>
                <a:srgbClr val="FFFFFF"/>
              </a:solidFill>
              <a:cs typeface="Segoe UI" pitchFamily="34" charset="0"/>
            </a:endParaRPr>
          </a:p>
        </p:txBody>
      </p:sp>
      <p:sp>
        <p:nvSpPr>
          <p:cNvPr id="40" name="Freeform: Shape 39">
            <a:extLst>
              <a:ext uri="{FF2B5EF4-FFF2-40B4-BE49-F238E27FC236}">
                <a16:creationId xmlns:a16="http://schemas.microsoft.com/office/drawing/2014/main" id="{DA9F41BB-F7E8-0672-0EC7-D6FFDDD44857}"/>
              </a:ext>
            </a:extLst>
          </p:cNvPr>
          <p:cNvSpPr/>
          <p:nvPr userDrawn="1"/>
        </p:nvSpPr>
        <p:spPr bwMode="auto">
          <a:xfrm>
            <a:off x="7879579"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1" name="Freeform: Shape 40">
            <a:extLst>
              <a:ext uri="{FF2B5EF4-FFF2-40B4-BE49-F238E27FC236}">
                <a16:creationId xmlns:a16="http://schemas.microsoft.com/office/drawing/2014/main" id="{CE28C725-1034-E372-9FAB-BAEC5BE11AB9}"/>
              </a:ext>
            </a:extLst>
          </p:cNvPr>
          <p:cNvSpPr/>
          <p:nvPr userDrawn="1"/>
        </p:nvSpPr>
        <p:spPr bwMode="auto">
          <a:xfrm>
            <a:off x="7629812"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2" name="Freeform: Shape 41">
            <a:extLst>
              <a:ext uri="{FF2B5EF4-FFF2-40B4-BE49-F238E27FC236}">
                <a16:creationId xmlns:a16="http://schemas.microsoft.com/office/drawing/2014/main" id="{8C93B40D-32C7-0044-16D4-C6F2F43C228A}"/>
              </a:ext>
            </a:extLst>
          </p:cNvPr>
          <p:cNvSpPr/>
          <p:nvPr userDrawn="1"/>
        </p:nvSpPr>
        <p:spPr bwMode="auto">
          <a:xfrm>
            <a:off x="7380045"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3" name="Freeform: Shape 42">
            <a:extLst>
              <a:ext uri="{FF2B5EF4-FFF2-40B4-BE49-F238E27FC236}">
                <a16:creationId xmlns:a16="http://schemas.microsoft.com/office/drawing/2014/main" id="{2B6E2C7A-E5D8-2E26-E735-877FA5E1B122}"/>
              </a:ext>
            </a:extLst>
          </p:cNvPr>
          <p:cNvSpPr/>
          <p:nvPr userDrawn="1"/>
        </p:nvSpPr>
        <p:spPr bwMode="auto">
          <a:xfrm>
            <a:off x="7130278"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4" name="Freeform: Shape 43">
            <a:extLst>
              <a:ext uri="{FF2B5EF4-FFF2-40B4-BE49-F238E27FC236}">
                <a16:creationId xmlns:a16="http://schemas.microsoft.com/office/drawing/2014/main" id="{7EE747CE-B6AB-C6A3-0B90-346B4FE846A3}"/>
              </a:ext>
            </a:extLst>
          </p:cNvPr>
          <p:cNvSpPr/>
          <p:nvPr userDrawn="1"/>
        </p:nvSpPr>
        <p:spPr bwMode="auto">
          <a:xfrm>
            <a:off x="6880511"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5" name="Freeform: Shape 44">
            <a:extLst>
              <a:ext uri="{FF2B5EF4-FFF2-40B4-BE49-F238E27FC236}">
                <a16:creationId xmlns:a16="http://schemas.microsoft.com/office/drawing/2014/main" id="{60336D2A-909B-BFD2-9715-0CF15A8672C3}"/>
              </a:ext>
            </a:extLst>
          </p:cNvPr>
          <p:cNvSpPr/>
          <p:nvPr userDrawn="1"/>
        </p:nvSpPr>
        <p:spPr bwMode="auto">
          <a:xfrm>
            <a:off x="6630744" y="206118"/>
            <a:ext cx="411997" cy="411996"/>
          </a:xfrm>
          <a:custGeom>
            <a:avLst/>
            <a:gdLst>
              <a:gd name="connsiteX0" fmla="*/ 0 w 2247900"/>
              <a:gd name="connsiteY0" fmla="*/ 552450 h 552450"/>
              <a:gd name="connsiteX1" fmla="*/ 1695450 w 2247900"/>
              <a:gd name="connsiteY1" fmla="*/ 552450 h 552450"/>
              <a:gd name="connsiteX2" fmla="*/ 2247900 w 2247900"/>
              <a:gd name="connsiteY2" fmla="*/ 0 h 552450"/>
              <a:gd name="connsiteX0" fmla="*/ 1 w 552451"/>
              <a:gd name="connsiteY0" fmla="*/ 552450 h 552450"/>
              <a:gd name="connsiteX1" fmla="*/ 552451 w 552451"/>
              <a:gd name="connsiteY1" fmla="*/ 0 h 552450"/>
            </a:gdLst>
            <a:ahLst/>
            <a:cxnLst>
              <a:cxn ang="0">
                <a:pos x="connsiteX0" y="connsiteY0"/>
              </a:cxn>
              <a:cxn ang="0">
                <a:pos x="connsiteX1" y="connsiteY1"/>
              </a:cxn>
            </a:cxnLst>
            <a:rect l="l" t="t" r="r" b="b"/>
            <a:pathLst>
              <a:path w="552451" h="552450">
                <a:moveTo>
                  <a:pt x="1" y="552450"/>
                </a:moveTo>
                <a:lnTo>
                  <a:pt x="552451"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46" name="Freeform: Shape 45">
            <a:extLst>
              <a:ext uri="{FF2B5EF4-FFF2-40B4-BE49-F238E27FC236}">
                <a16:creationId xmlns:a16="http://schemas.microsoft.com/office/drawing/2014/main" id="{23F5B6F2-7FC6-4C5A-89D5-78F74B317BD5}"/>
              </a:ext>
            </a:extLst>
          </p:cNvPr>
          <p:cNvSpPr/>
          <p:nvPr userDrawn="1"/>
        </p:nvSpPr>
        <p:spPr>
          <a:xfrm rot="16200000" flipV="1">
            <a:off x="9711359" y="208185"/>
            <a:ext cx="2688826" cy="2272456"/>
          </a:xfrm>
          <a:custGeom>
            <a:avLst/>
            <a:gdLst>
              <a:gd name="connsiteX0" fmla="*/ 2688827 w 2688826"/>
              <a:gd name="connsiteY0" fmla="*/ 0 h 2272456"/>
              <a:gd name="connsiteX1" fmla="*/ 2673720 w 2688826"/>
              <a:gd name="connsiteY1" fmla="*/ 15223 h 2272456"/>
              <a:gd name="connsiteX2" fmla="*/ 1821102 w 2688826"/>
              <a:gd name="connsiteY2" fmla="*/ 874244 h 2272456"/>
              <a:gd name="connsiteX3" fmla="*/ 638405 w 2688826"/>
              <a:gd name="connsiteY3" fmla="*/ 2066188 h 2272456"/>
              <a:gd name="connsiteX4" fmla="*/ 637197 w 2688826"/>
              <a:gd name="connsiteY4" fmla="*/ 2067405 h 2272456"/>
              <a:gd name="connsiteX5" fmla="*/ 627529 w 2688826"/>
              <a:gd name="connsiteY5" fmla="*/ 2076996 h 2272456"/>
              <a:gd name="connsiteX6" fmla="*/ 523595 w 2688826"/>
              <a:gd name="connsiteY6" fmla="*/ 2181729 h 2272456"/>
              <a:gd name="connsiteX7" fmla="*/ 510301 w 2688826"/>
              <a:gd name="connsiteY7" fmla="*/ 2194211 h 2272456"/>
              <a:gd name="connsiteX8" fmla="*/ 509999 w 2688826"/>
              <a:gd name="connsiteY8" fmla="*/ 2194364 h 2272456"/>
              <a:gd name="connsiteX9" fmla="*/ 498367 w 2688826"/>
              <a:gd name="connsiteY9" fmla="*/ 2204563 h 2272456"/>
              <a:gd name="connsiteX10" fmla="*/ 454558 w 2688826"/>
              <a:gd name="connsiteY10" fmla="*/ 2234095 h 2272456"/>
              <a:gd name="connsiteX11" fmla="*/ 445795 w 2688826"/>
              <a:gd name="connsiteY11" fmla="*/ 2238814 h 2272456"/>
              <a:gd name="connsiteX12" fmla="*/ 415582 w 2688826"/>
              <a:gd name="connsiteY12" fmla="*/ 2252362 h 2272456"/>
              <a:gd name="connsiteX13" fmla="*/ 406821 w 2688826"/>
              <a:gd name="connsiteY13" fmla="*/ 2255559 h 2272456"/>
              <a:gd name="connsiteX14" fmla="*/ 391412 w 2688826"/>
              <a:gd name="connsiteY14" fmla="*/ 2260430 h 2272456"/>
              <a:gd name="connsiteX15" fmla="*/ 381291 w 2688826"/>
              <a:gd name="connsiteY15" fmla="*/ 2263170 h 2272456"/>
              <a:gd name="connsiteX16" fmla="*/ 352135 w 2688826"/>
              <a:gd name="connsiteY16" fmla="*/ 2269107 h 2272456"/>
              <a:gd name="connsiteX17" fmla="*/ 340654 w 2688826"/>
              <a:gd name="connsiteY17" fmla="*/ 2270478 h 2272456"/>
              <a:gd name="connsiteX18" fmla="*/ 326454 w 2688826"/>
              <a:gd name="connsiteY18" fmla="*/ 2271848 h 2272456"/>
              <a:gd name="connsiteX19" fmla="*/ 307722 w 2688826"/>
              <a:gd name="connsiteY19" fmla="*/ 2272456 h 2272456"/>
              <a:gd name="connsiteX20" fmla="*/ 302585 w 2688826"/>
              <a:gd name="connsiteY20" fmla="*/ 2272304 h 2272456"/>
              <a:gd name="connsiteX21" fmla="*/ 301075 w 2688826"/>
              <a:gd name="connsiteY21" fmla="*/ 2272304 h 2272456"/>
              <a:gd name="connsiteX22" fmla="*/ 296543 w 2688826"/>
              <a:gd name="connsiteY22" fmla="*/ 2272304 h 2272456"/>
              <a:gd name="connsiteX23" fmla="*/ 290651 w 2688826"/>
              <a:gd name="connsiteY23" fmla="*/ 2272000 h 2272456"/>
              <a:gd name="connsiteX24" fmla="*/ 274638 w 2688826"/>
              <a:gd name="connsiteY24" fmla="*/ 2270782 h 2272456"/>
              <a:gd name="connsiteX25" fmla="*/ 269502 w 2688826"/>
              <a:gd name="connsiteY25" fmla="*/ 2270173 h 2272456"/>
              <a:gd name="connsiteX26" fmla="*/ 264366 w 2688826"/>
              <a:gd name="connsiteY26" fmla="*/ 2269412 h 2272456"/>
              <a:gd name="connsiteX27" fmla="*/ 263459 w 2688826"/>
              <a:gd name="connsiteY27" fmla="*/ 2269412 h 2272456"/>
              <a:gd name="connsiteX28" fmla="*/ 259078 w 2688826"/>
              <a:gd name="connsiteY28" fmla="*/ 2268651 h 2272456"/>
              <a:gd name="connsiteX29" fmla="*/ 249259 w 2688826"/>
              <a:gd name="connsiteY29" fmla="*/ 2266976 h 2272456"/>
              <a:gd name="connsiteX30" fmla="*/ 238836 w 2688826"/>
              <a:gd name="connsiteY30" fmla="*/ 2264693 h 2272456"/>
              <a:gd name="connsiteX31" fmla="*/ 230073 w 2688826"/>
              <a:gd name="connsiteY31" fmla="*/ 2262714 h 2272456"/>
              <a:gd name="connsiteX32" fmla="*/ 228865 w 2688826"/>
              <a:gd name="connsiteY32" fmla="*/ 2262257 h 2272456"/>
              <a:gd name="connsiteX33" fmla="*/ 220859 w 2688826"/>
              <a:gd name="connsiteY33" fmla="*/ 2260126 h 2272456"/>
              <a:gd name="connsiteX34" fmla="*/ 194724 w 2688826"/>
              <a:gd name="connsiteY34" fmla="*/ 2251145 h 2272456"/>
              <a:gd name="connsiteX35" fmla="*/ 186113 w 2688826"/>
              <a:gd name="connsiteY35" fmla="*/ 2247491 h 2272456"/>
              <a:gd name="connsiteX36" fmla="*/ 172215 w 2688826"/>
              <a:gd name="connsiteY36" fmla="*/ 2241098 h 2272456"/>
              <a:gd name="connsiteX37" fmla="*/ 148497 w 2688826"/>
              <a:gd name="connsiteY37" fmla="*/ 2228158 h 2272456"/>
              <a:gd name="connsiteX38" fmla="*/ 141850 w 2688826"/>
              <a:gd name="connsiteY38" fmla="*/ 2224048 h 2272456"/>
              <a:gd name="connsiteX39" fmla="*/ 134751 w 2688826"/>
              <a:gd name="connsiteY39" fmla="*/ 2219329 h 2272456"/>
              <a:gd name="connsiteX40" fmla="*/ 131277 w 2688826"/>
              <a:gd name="connsiteY40" fmla="*/ 2216893 h 2272456"/>
              <a:gd name="connsiteX41" fmla="*/ 127953 w 2688826"/>
              <a:gd name="connsiteY41" fmla="*/ 2214458 h 2272456"/>
              <a:gd name="connsiteX42" fmla="*/ 124478 w 2688826"/>
              <a:gd name="connsiteY42" fmla="*/ 2211870 h 2272456"/>
              <a:gd name="connsiteX43" fmla="*/ 114659 w 2688826"/>
              <a:gd name="connsiteY43" fmla="*/ 2204411 h 2272456"/>
              <a:gd name="connsiteX44" fmla="*/ 108918 w 2688826"/>
              <a:gd name="connsiteY44" fmla="*/ 2199539 h 2272456"/>
              <a:gd name="connsiteX45" fmla="*/ 105444 w 2688826"/>
              <a:gd name="connsiteY45" fmla="*/ 2196495 h 2272456"/>
              <a:gd name="connsiteX46" fmla="*/ 101970 w 2688826"/>
              <a:gd name="connsiteY46" fmla="*/ 2193450 h 2272456"/>
              <a:gd name="connsiteX47" fmla="*/ 98948 w 2688826"/>
              <a:gd name="connsiteY47" fmla="*/ 2190558 h 2272456"/>
              <a:gd name="connsiteX48" fmla="*/ 96078 w 2688826"/>
              <a:gd name="connsiteY48" fmla="*/ 2187970 h 2272456"/>
              <a:gd name="connsiteX49" fmla="*/ 93056 w 2688826"/>
              <a:gd name="connsiteY49" fmla="*/ 2185078 h 2272456"/>
              <a:gd name="connsiteX50" fmla="*/ 89582 w 2688826"/>
              <a:gd name="connsiteY50" fmla="*/ 2181729 h 2272456"/>
              <a:gd name="connsiteX51" fmla="*/ 84294 w 2688826"/>
              <a:gd name="connsiteY51" fmla="*/ 2176096 h 2272456"/>
              <a:gd name="connsiteX52" fmla="*/ 73116 w 2688826"/>
              <a:gd name="connsiteY52" fmla="*/ 2163766 h 2272456"/>
              <a:gd name="connsiteX53" fmla="*/ 72209 w 2688826"/>
              <a:gd name="connsiteY53" fmla="*/ 2162548 h 2272456"/>
              <a:gd name="connsiteX54" fmla="*/ 62692 w 2688826"/>
              <a:gd name="connsiteY54" fmla="*/ 2150827 h 2272456"/>
              <a:gd name="connsiteX55" fmla="*/ 57706 w 2688826"/>
              <a:gd name="connsiteY55" fmla="*/ 2144281 h 2272456"/>
              <a:gd name="connsiteX56" fmla="*/ 55441 w 2688826"/>
              <a:gd name="connsiteY56" fmla="*/ 2140932 h 2272456"/>
              <a:gd name="connsiteX57" fmla="*/ 55290 w 2688826"/>
              <a:gd name="connsiteY57" fmla="*/ 2140627 h 2272456"/>
              <a:gd name="connsiteX58" fmla="*/ 54837 w 2688826"/>
              <a:gd name="connsiteY58" fmla="*/ 2140018 h 2272456"/>
              <a:gd name="connsiteX59" fmla="*/ 54686 w 2688826"/>
              <a:gd name="connsiteY59" fmla="*/ 2140018 h 2272456"/>
              <a:gd name="connsiteX60" fmla="*/ 52873 w 2688826"/>
              <a:gd name="connsiteY60" fmla="*/ 2137126 h 2272456"/>
              <a:gd name="connsiteX61" fmla="*/ 52722 w 2688826"/>
              <a:gd name="connsiteY61" fmla="*/ 2137126 h 2272456"/>
              <a:gd name="connsiteX62" fmla="*/ 50456 w 2688826"/>
              <a:gd name="connsiteY62" fmla="*/ 2133625 h 2272456"/>
              <a:gd name="connsiteX63" fmla="*/ 42298 w 2688826"/>
              <a:gd name="connsiteY63" fmla="*/ 2120533 h 2272456"/>
              <a:gd name="connsiteX64" fmla="*/ 42298 w 2688826"/>
              <a:gd name="connsiteY64" fmla="*/ 2120533 h 2272456"/>
              <a:gd name="connsiteX65" fmla="*/ 39730 w 2688826"/>
              <a:gd name="connsiteY65" fmla="*/ 2115662 h 2272456"/>
              <a:gd name="connsiteX66" fmla="*/ 28098 w 2688826"/>
              <a:gd name="connsiteY66" fmla="*/ 2093132 h 2272456"/>
              <a:gd name="connsiteX67" fmla="*/ 28098 w 2688826"/>
              <a:gd name="connsiteY67" fmla="*/ 2093132 h 2272456"/>
              <a:gd name="connsiteX68" fmla="*/ 24019 w 2688826"/>
              <a:gd name="connsiteY68" fmla="*/ 2083542 h 2272456"/>
              <a:gd name="connsiteX69" fmla="*/ 22660 w 2688826"/>
              <a:gd name="connsiteY69" fmla="*/ 2080345 h 2272456"/>
              <a:gd name="connsiteX70" fmla="*/ 17674 w 2688826"/>
              <a:gd name="connsiteY70" fmla="*/ 2067101 h 2272456"/>
              <a:gd name="connsiteX71" fmla="*/ 11934 w 2688826"/>
              <a:gd name="connsiteY71" fmla="*/ 2049443 h 2272456"/>
              <a:gd name="connsiteX72" fmla="*/ 10725 w 2688826"/>
              <a:gd name="connsiteY72" fmla="*/ 2044571 h 2272456"/>
              <a:gd name="connsiteX73" fmla="*/ 9517 w 2688826"/>
              <a:gd name="connsiteY73" fmla="*/ 2039700 h 2272456"/>
              <a:gd name="connsiteX74" fmla="*/ 7704 w 2688826"/>
              <a:gd name="connsiteY74" fmla="*/ 2031937 h 2272456"/>
              <a:gd name="connsiteX75" fmla="*/ 7402 w 2688826"/>
              <a:gd name="connsiteY75" fmla="*/ 2030566 h 2272456"/>
              <a:gd name="connsiteX76" fmla="*/ 4532 w 2688826"/>
              <a:gd name="connsiteY76" fmla="*/ 2015953 h 2272456"/>
              <a:gd name="connsiteX77" fmla="*/ 4532 w 2688826"/>
              <a:gd name="connsiteY77" fmla="*/ 2015953 h 2272456"/>
              <a:gd name="connsiteX78" fmla="*/ 3625 w 2688826"/>
              <a:gd name="connsiteY78" fmla="*/ 2010777 h 2272456"/>
              <a:gd name="connsiteX79" fmla="*/ 1057 w 2688826"/>
              <a:gd name="connsiteY79" fmla="*/ 1989617 h 2272456"/>
              <a:gd name="connsiteX80" fmla="*/ 0 w 2688826"/>
              <a:gd name="connsiteY80" fmla="*/ 1963586 h 2272456"/>
              <a:gd name="connsiteX81" fmla="*/ 89582 w 2688826"/>
              <a:gd name="connsiteY81" fmla="*/ 1744835 h 2272456"/>
              <a:gd name="connsiteX82" fmla="*/ 1806297 w 2688826"/>
              <a:gd name="connsiteY82" fmla="*/ 15223 h 2272456"/>
              <a:gd name="connsiteX83" fmla="*/ 1806751 w 2688826"/>
              <a:gd name="connsiteY83" fmla="*/ 14766 h 2272456"/>
              <a:gd name="connsiteX84" fmla="*/ 1821404 w 2688826"/>
              <a:gd name="connsiteY84" fmla="*/ 0 h 2272456"/>
              <a:gd name="connsiteX85" fmla="*/ 2688827 w 2688826"/>
              <a:gd name="connsiteY85" fmla="*/ 0 h 2272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688826" h="2272456">
                <a:moveTo>
                  <a:pt x="2688827" y="0"/>
                </a:moveTo>
                <a:lnTo>
                  <a:pt x="2673720" y="15223"/>
                </a:lnTo>
                <a:lnTo>
                  <a:pt x="1821102" y="874244"/>
                </a:lnTo>
                <a:lnTo>
                  <a:pt x="638405" y="2066188"/>
                </a:lnTo>
                <a:lnTo>
                  <a:pt x="637197" y="2067405"/>
                </a:lnTo>
                <a:lnTo>
                  <a:pt x="627529" y="2076996"/>
                </a:lnTo>
                <a:lnTo>
                  <a:pt x="523595" y="2181729"/>
                </a:lnTo>
                <a:cubicBezTo>
                  <a:pt x="519214" y="2186143"/>
                  <a:pt x="514833" y="2190253"/>
                  <a:pt x="510301" y="2194211"/>
                </a:cubicBezTo>
                <a:cubicBezTo>
                  <a:pt x="510301" y="2194211"/>
                  <a:pt x="510195" y="2194257"/>
                  <a:pt x="509999" y="2194364"/>
                </a:cubicBezTo>
                <a:cubicBezTo>
                  <a:pt x="506222" y="2198017"/>
                  <a:pt x="502295" y="2201366"/>
                  <a:pt x="498367" y="2204563"/>
                </a:cubicBezTo>
                <a:cubicBezTo>
                  <a:pt x="484468" y="2215828"/>
                  <a:pt x="469815" y="2225723"/>
                  <a:pt x="454558" y="2234095"/>
                </a:cubicBezTo>
                <a:cubicBezTo>
                  <a:pt x="451687" y="2235770"/>
                  <a:pt x="448666" y="2237292"/>
                  <a:pt x="445795" y="2238814"/>
                </a:cubicBezTo>
                <a:cubicBezTo>
                  <a:pt x="435977" y="2243990"/>
                  <a:pt x="425856" y="2248404"/>
                  <a:pt x="415582" y="2252362"/>
                </a:cubicBezTo>
                <a:cubicBezTo>
                  <a:pt x="412712" y="2253428"/>
                  <a:pt x="409843" y="2254494"/>
                  <a:pt x="406821" y="2255559"/>
                </a:cubicBezTo>
                <a:cubicBezTo>
                  <a:pt x="401684" y="2257386"/>
                  <a:pt x="396549" y="2258908"/>
                  <a:pt x="391412" y="2260430"/>
                </a:cubicBezTo>
                <a:cubicBezTo>
                  <a:pt x="388089" y="2261496"/>
                  <a:pt x="384614" y="2262410"/>
                  <a:pt x="381291" y="2263170"/>
                </a:cubicBezTo>
                <a:cubicBezTo>
                  <a:pt x="371622" y="2265606"/>
                  <a:pt x="361954" y="2267585"/>
                  <a:pt x="352135" y="2269107"/>
                </a:cubicBezTo>
                <a:cubicBezTo>
                  <a:pt x="348359" y="2269564"/>
                  <a:pt x="344582" y="2270173"/>
                  <a:pt x="340654" y="2270478"/>
                </a:cubicBezTo>
                <a:cubicBezTo>
                  <a:pt x="335971" y="2271086"/>
                  <a:pt x="331288" y="2271543"/>
                  <a:pt x="326454" y="2271848"/>
                </a:cubicBezTo>
                <a:cubicBezTo>
                  <a:pt x="320260" y="2272152"/>
                  <a:pt x="313915" y="2272456"/>
                  <a:pt x="307722" y="2272456"/>
                </a:cubicBezTo>
                <a:cubicBezTo>
                  <a:pt x="305909" y="2272456"/>
                  <a:pt x="304247" y="2272304"/>
                  <a:pt x="302585" y="2272304"/>
                </a:cubicBezTo>
                <a:cubicBezTo>
                  <a:pt x="302132" y="2272456"/>
                  <a:pt x="301527" y="2272456"/>
                  <a:pt x="301075" y="2272304"/>
                </a:cubicBezTo>
                <a:lnTo>
                  <a:pt x="296543" y="2272304"/>
                </a:lnTo>
                <a:cubicBezTo>
                  <a:pt x="294579" y="2272152"/>
                  <a:pt x="292615" y="2272152"/>
                  <a:pt x="290651" y="2272000"/>
                </a:cubicBezTo>
                <a:cubicBezTo>
                  <a:pt x="285213" y="2271695"/>
                  <a:pt x="279925" y="2271391"/>
                  <a:pt x="274638" y="2270782"/>
                </a:cubicBezTo>
                <a:cubicBezTo>
                  <a:pt x="272976" y="2270782"/>
                  <a:pt x="271163" y="2270325"/>
                  <a:pt x="269502" y="2270173"/>
                </a:cubicBezTo>
                <a:cubicBezTo>
                  <a:pt x="267840" y="2270021"/>
                  <a:pt x="266179" y="2269716"/>
                  <a:pt x="264366" y="2269412"/>
                </a:cubicBezTo>
                <a:lnTo>
                  <a:pt x="263459" y="2269412"/>
                </a:lnTo>
                <a:cubicBezTo>
                  <a:pt x="261948" y="2269107"/>
                  <a:pt x="260589" y="2268955"/>
                  <a:pt x="259078" y="2268651"/>
                </a:cubicBezTo>
                <a:cubicBezTo>
                  <a:pt x="255755" y="2268194"/>
                  <a:pt x="252431" y="2267585"/>
                  <a:pt x="249259" y="2266976"/>
                </a:cubicBezTo>
                <a:cubicBezTo>
                  <a:pt x="245784" y="2266367"/>
                  <a:pt x="242310" y="2265606"/>
                  <a:pt x="238836" y="2264693"/>
                </a:cubicBezTo>
                <a:cubicBezTo>
                  <a:pt x="235814" y="2264084"/>
                  <a:pt x="232944" y="2263475"/>
                  <a:pt x="230073" y="2262714"/>
                </a:cubicBezTo>
                <a:cubicBezTo>
                  <a:pt x="229620" y="2262562"/>
                  <a:pt x="229318" y="2262410"/>
                  <a:pt x="228865" y="2262257"/>
                </a:cubicBezTo>
                <a:cubicBezTo>
                  <a:pt x="226146" y="2261648"/>
                  <a:pt x="223578" y="2260887"/>
                  <a:pt x="220859" y="2260126"/>
                </a:cubicBezTo>
                <a:cubicBezTo>
                  <a:pt x="212097" y="2257538"/>
                  <a:pt x="203334" y="2254494"/>
                  <a:pt x="194724" y="2251145"/>
                </a:cubicBezTo>
                <a:cubicBezTo>
                  <a:pt x="191853" y="2250079"/>
                  <a:pt x="188983" y="2248861"/>
                  <a:pt x="186113" y="2247491"/>
                </a:cubicBezTo>
                <a:cubicBezTo>
                  <a:pt x="181430" y="2245512"/>
                  <a:pt x="176747" y="2243381"/>
                  <a:pt x="172215" y="2241098"/>
                </a:cubicBezTo>
                <a:cubicBezTo>
                  <a:pt x="164058" y="2237292"/>
                  <a:pt x="156202" y="2232877"/>
                  <a:pt x="148497" y="2228158"/>
                </a:cubicBezTo>
                <a:cubicBezTo>
                  <a:pt x="146232" y="2226788"/>
                  <a:pt x="143966" y="2225418"/>
                  <a:pt x="141850" y="2224048"/>
                </a:cubicBezTo>
                <a:cubicBezTo>
                  <a:pt x="139434" y="2222526"/>
                  <a:pt x="137016" y="2221004"/>
                  <a:pt x="134751" y="2219329"/>
                </a:cubicBezTo>
                <a:cubicBezTo>
                  <a:pt x="133542" y="2218568"/>
                  <a:pt x="132333" y="2217655"/>
                  <a:pt x="131277" y="2216893"/>
                </a:cubicBezTo>
                <a:cubicBezTo>
                  <a:pt x="130068" y="2216132"/>
                  <a:pt x="129010" y="2215371"/>
                  <a:pt x="127953" y="2214458"/>
                </a:cubicBezTo>
                <a:cubicBezTo>
                  <a:pt x="126744" y="2213696"/>
                  <a:pt x="125536" y="2212783"/>
                  <a:pt x="124478" y="2211870"/>
                </a:cubicBezTo>
                <a:cubicBezTo>
                  <a:pt x="121154" y="2209586"/>
                  <a:pt x="117831" y="2206999"/>
                  <a:pt x="114659" y="2204411"/>
                </a:cubicBezTo>
                <a:cubicBezTo>
                  <a:pt x="112695" y="2202888"/>
                  <a:pt x="110882" y="2201214"/>
                  <a:pt x="108918" y="2199539"/>
                </a:cubicBezTo>
                <a:cubicBezTo>
                  <a:pt x="107710" y="2198626"/>
                  <a:pt x="106501" y="2197560"/>
                  <a:pt x="105444" y="2196495"/>
                </a:cubicBezTo>
                <a:cubicBezTo>
                  <a:pt x="104235" y="2195582"/>
                  <a:pt x="103026" y="2194516"/>
                  <a:pt x="101970" y="2193450"/>
                </a:cubicBezTo>
                <a:cubicBezTo>
                  <a:pt x="100912" y="2192537"/>
                  <a:pt x="99855" y="2191623"/>
                  <a:pt x="98948" y="2190558"/>
                </a:cubicBezTo>
                <a:cubicBezTo>
                  <a:pt x="97891" y="2189797"/>
                  <a:pt x="96984" y="2188883"/>
                  <a:pt x="96078" y="2187970"/>
                </a:cubicBezTo>
                <a:cubicBezTo>
                  <a:pt x="95020" y="2187057"/>
                  <a:pt x="93963" y="2186143"/>
                  <a:pt x="93056" y="2185078"/>
                </a:cubicBezTo>
                <a:cubicBezTo>
                  <a:pt x="91848" y="2184012"/>
                  <a:pt x="90790" y="2182947"/>
                  <a:pt x="89582" y="2181729"/>
                </a:cubicBezTo>
                <a:cubicBezTo>
                  <a:pt x="87769" y="2179902"/>
                  <a:pt x="85957" y="2178075"/>
                  <a:pt x="84294" y="2176096"/>
                </a:cubicBezTo>
                <a:cubicBezTo>
                  <a:pt x="80366" y="2172138"/>
                  <a:pt x="76590" y="2168028"/>
                  <a:pt x="73116" y="2163766"/>
                </a:cubicBezTo>
                <a:cubicBezTo>
                  <a:pt x="72813" y="2163461"/>
                  <a:pt x="72360" y="2163005"/>
                  <a:pt x="72209" y="2162548"/>
                </a:cubicBezTo>
                <a:cubicBezTo>
                  <a:pt x="68886" y="2158742"/>
                  <a:pt x="65713" y="2154784"/>
                  <a:pt x="62692" y="2150827"/>
                </a:cubicBezTo>
                <a:cubicBezTo>
                  <a:pt x="61030" y="2148695"/>
                  <a:pt x="59369" y="2146412"/>
                  <a:pt x="57706" y="2144281"/>
                </a:cubicBezTo>
                <a:cubicBezTo>
                  <a:pt x="56951" y="2143215"/>
                  <a:pt x="56196" y="2141997"/>
                  <a:pt x="55441" y="2140932"/>
                </a:cubicBezTo>
                <a:cubicBezTo>
                  <a:pt x="55441" y="2140932"/>
                  <a:pt x="55290" y="2140779"/>
                  <a:pt x="55290" y="2140627"/>
                </a:cubicBezTo>
                <a:cubicBezTo>
                  <a:pt x="55139" y="2140475"/>
                  <a:pt x="54987" y="2140323"/>
                  <a:pt x="54837" y="2140018"/>
                </a:cubicBezTo>
                <a:lnTo>
                  <a:pt x="54686" y="2140018"/>
                </a:lnTo>
                <a:cubicBezTo>
                  <a:pt x="54081" y="2138953"/>
                  <a:pt x="53477" y="2138039"/>
                  <a:pt x="52873" y="2137126"/>
                </a:cubicBezTo>
                <a:lnTo>
                  <a:pt x="52722" y="2137126"/>
                </a:lnTo>
                <a:cubicBezTo>
                  <a:pt x="51967" y="2135908"/>
                  <a:pt x="51211" y="2134843"/>
                  <a:pt x="50456" y="2133625"/>
                </a:cubicBezTo>
                <a:cubicBezTo>
                  <a:pt x="47737" y="2129362"/>
                  <a:pt x="45017" y="2124948"/>
                  <a:pt x="42298" y="2120533"/>
                </a:cubicBezTo>
                <a:lnTo>
                  <a:pt x="42298" y="2120533"/>
                </a:lnTo>
                <a:cubicBezTo>
                  <a:pt x="41392" y="2118859"/>
                  <a:pt x="40486" y="2117336"/>
                  <a:pt x="39730" y="2115662"/>
                </a:cubicBezTo>
                <a:cubicBezTo>
                  <a:pt x="35500" y="2108355"/>
                  <a:pt x="31572" y="2100743"/>
                  <a:pt x="28098" y="2093132"/>
                </a:cubicBezTo>
                <a:lnTo>
                  <a:pt x="28098" y="2093132"/>
                </a:lnTo>
                <a:cubicBezTo>
                  <a:pt x="26587" y="2089783"/>
                  <a:pt x="25228" y="2086738"/>
                  <a:pt x="24019" y="2083542"/>
                </a:cubicBezTo>
                <a:cubicBezTo>
                  <a:pt x="23415" y="2082476"/>
                  <a:pt x="22961" y="2081411"/>
                  <a:pt x="22660" y="2080345"/>
                </a:cubicBezTo>
                <a:cubicBezTo>
                  <a:pt x="20847" y="2075930"/>
                  <a:pt x="19185" y="2071516"/>
                  <a:pt x="17674" y="2067101"/>
                </a:cubicBezTo>
                <a:cubicBezTo>
                  <a:pt x="15559" y="2061316"/>
                  <a:pt x="13747" y="2055380"/>
                  <a:pt x="11934" y="2049443"/>
                </a:cubicBezTo>
                <a:cubicBezTo>
                  <a:pt x="11480" y="2047920"/>
                  <a:pt x="11028" y="2046246"/>
                  <a:pt x="10725" y="2044571"/>
                </a:cubicBezTo>
                <a:cubicBezTo>
                  <a:pt x="10272" y="2042897"/>
                  <a:pt x="9819" y="2041375"/>
                  <a:pt x="9517" y="2039700"/>
                </a:cubicBezTo>
                <a:cubicBezTo>
                  <a:pt x="8761" y="2037112"/>
                  <a:pt x="8157" y="2034524"/>
                  <a:pt x="7704" y="2031937"/>
                </a:cubicBezTo>
                <a:cubicBezTo>
                  <a:pt x="7402" y="2031480"/>
                  <a:pt x="7402" y="2031023"/>
                  <a:pt x="7402" y="2030566"/>
                </a:cubicBezTo>
                <a:cubicBezTo>
                  <a:pt x="6193" y="2025695"/>
                  <a:pt x="5287" y="2020824"/>
                  <a:pt x="4532" y="2015953"/>
                </a:cubicBezTo>
                <a:lnTo>
                  <a:pt x="4532" y="2015953"/>
                </a:lnTo>
                <a:cubicBezTo>
                  <a:pt x="4078" y="2014126"/>
                  <a:pt x="3777" y="2012604"/>
                  <a:pt x="3625" y="2010777"/>
                </a:cubicBezTo>
                <a:cubicBezTo>
                  <a:pt x="2568" y="2003774"/>
                  <a:pt x="1662" y="1996772"/>
                  <a:pt x="1057" y="1989617"/>
                </a:cubicBezTo>
                <a:cubicBezTo>
                  <a:pt x="302" y="1980940"/>
                  <a:pt x="0" y="1972263"/>
                  <a:pt x="0" y="1963586"/>
                </a:cubicBezTo>
                <a:cubicBezTo>
                  <a:pt x="0" y="1884428"/>
                  <a:pt x="29911" y="1805269"/>
                  <a:pt x="89582" y="1744835"/>
                </a:cubicBezTo>
                <a:lnTo>
                  <a:pt x="1806297" y="15223"/>
                </a:lnTo>
                <a:lnTo>
                  <a:pt x="1806751" y="14766"/>
                </a:lnTo>
                <a:lnTo>
                  <a:pt x="1821404" y="0"/>
                </a:lnTo>
                <a:lnTo>
                  <a:pt x="2688827" y="0"/>
                </a:lnTo>
                <a:close/>
              </a:path>
            </a:pathLst>
          </a:custGeom>
          <a:solidFill>
            <a:schemeClr val="bg2">
              <a:lumMod val="60000"/>
              <a:lumOff val="40000"/>
            </a:schemeClr>
          </a:solidFill>
          <a:ln w="14405"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AEF18F38-3263-CAF1-826C-10660024AFA0}"/>
              </a:ext>
            </a:extLst>
          </p:cNvPr>
          <p:cNvSpPr/>
          <p:nvPr userDrawn="1"/>
        </p:nvSpPr>
        <p:spPr>
          <a:xfrm>
            <a:off x="6493982"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20000"/>
              <a:lumOff val="80000"/>
            </a:schemeClr>
          </a:solidFill>
          <a:ln w="14405"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EBADE599-5FC2-7971-14E3-084AA5ED4744}"/>
              </a:ext>
            </a:extLst>
          </p:cNvPr>
          <p:cNvSpPr/>
          <p:nvPr userDrawn="1"/>
        </p:nvSpPr>
        <p:spPr>
          <a:xfrm>
            <a:off x="5063945" y="1420453"/>
            <a:ext cx="7128055" cy="5437547"/>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gradFill>
            <a:gsLst>
              <a:gs pos="0">
                <a:schemeClr val="bg2">
                  <a:lumMod val="50000"/>
                </a:schemeClr>
              </a:gs>
              <a:gs pos="26000">
                <a:schemeClr val="bg2">
                  <a:lumMod val="75000"/>
                </a:schemeClr>
              </a:gs>
              <a:gs pos="100000">
                <a:schemeClr val="bg2">
                  <a:lumMod val="50000"/>
                </a:schemeClr>
              </a:gs>
            </a:gsLst>
            <a:lin ang="17728526" scaled="1"/>
          </a:gradFill>
          <a:ln w="14405" cap="flat">
            <a:noFill/>
            <a:prstDash val="solid"/>
            <a:miter/>
          </a:ln>
        </p:spPr>
        <p:txBody>
          <a:bodyPr rtlCol="0" anchor="ctr"/>
          <a:lstStyle/>
          <a:p>
            <a:endParaRPr lang="en-IN"/>
          </a:p>
        </p:txBody>
      </p:sp>
      <p:sp>
        <p:nvSpPr>
          <p:cNvPr id="49" name="Freeform: Shape 48">
            <a:extLst>
              <a:ext uri="{FF2B5EF4-FFF2-40B4-BE49-F238E27FC236}">
                <a16:creationId xmlns:a16="http://schemas.microsoft.com/office/drawing/2014/main" id="{770D6DBC-FAA5-C691-76B9-13E401B99999}"/>
              </a:ext>
            </a:extLst>
          </p:cNvPr>
          <p:cNvSpPr/>
          <p:nvPr userDrawn="1"/>
        </p:nvSpPr>
        <p:spPr>
          <a:xfrm rot="20264999">
            <a:off x="5667673" y="3801859"/>
            <a:ext cx="1182546" cy="1191639"/>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B36FB050-6728-9B2D-7EC8-2634A699D1BF}"/>
              </a:ext>
            </a:extLst>
          </p:cNvPr>
          <p:cNvSpPr/>
          <p:nvPr userDrawn="1"/>
        </p:nvSpPr>
        <p:spPr>
          <a:xfrm rot="5400000" flipV="1">
            <a:off x="5765903"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solidFill>
          <a:ln w="14405"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886F003C-E566-6201-7E7E-5D8E3A4944EA}"/>
              </a:ext>
            </a:extLst>
          </p:cNvPr>
          <p:cNvSpPr/>
          <p:nvPr userDrawn="1"/>
        </p:nvSpPr>
        <p:spPr>
          <a:xfrm rot="5400000" flipV="1">
            <a:off x="6273961" y="4611326"/>
            <a:ext cx="2068713" cy="2424635"/>
          </a:xfrm>
          <a:custGeom>
            <a:avLst/>
            <a:gdLst>
              <a:gd name="connsiteX0" fmla="*/ 2656952 w 2656951"/>
              <a:gd name="connsiteY0" fmla="*/ 0 h 3114079"/>
              <a:gd name="connsiteX1" fmla="*/ 2656952 w 2656951"/>
              <a:gd name="connsiteY1" fmla="*/ 874092 h 3114079"/>
              <a:gd name="connsiteX2" fmla="*/ 2656649 w 2656951"/>
              <a:gd name="connsiteY2" fmla="*/ 874396 h 3114079"/>
              <a:gd name="connsiteX3" fmla="*/ 1587555 w 2656951"/>
              <a:gd name="connsiteY3" fmla="*/ 1951712 h 3114079"/>
              <a:gd name="connsiteX4" fmla="*/ 1244634 w 2656951"/>
              <a:gd name="connsiteY4" fmla="*/ 2297270 h 3114079"/>
              <a:gd name="connsiteX5" fmla="*/ 1225449 w 2656951"/>
              <a:gd name="connsiteY5" fmla="*/ 2316603 h 3114079"/>
              <a:gd name="connsiteX6" fmla="*/ 1207019 w 2656951"/>
              <a:gd name="connsiteY6" fmla="*/ 2335174 h 3114079"/>
              <a:gd name="connsiteX7" fmla="*/ 1186776 w 2656951"/>
              <a:gd name="connsiteY7" fmla="*/ 2355573 h 3114079"/>
              <a:gd name="connsiteX8" fmla="*/ 1168799 w 2656951"/>
              <a:gd name="connsiteY8" fmla="*/ 2373688 h 3114079"/>
              <a:gd name="connsiteX9" fmla="*/ 1154146 w 2656951"/>
              <a:gd name="connsiteY9" fmla="*/ 2388454 h 3114079"/>
              <a:gd name="connsiteX10" fmla="*/ 1139946 w 2656951"/>
              <a:gd name="connsiteY10" fmla="*/ 2402764 h 3114079"/>
              <a:gd name="connsiteX11" fmla="*/ 1134809 w 2656951"/>
              <a:gd name="connsiteY11" fmla="*/ 2407939 h 3114079"/>
              <a:gd name="connsiteX12" fmla="*/ 1132090 w 2656951"/>
              <a:gd name="connsiteY12" fmla="*/ 2410679 h 3114079"/>
              <a:gd name="connsiteX13" fmla="*/ 1130881 w 2656951"/>
              <a:gd name="connsiteY13" fmla="*/ 2411897 h 3114079"/>
              <a:gd name="connsiteX14" fmla="*/ 1128767 w 2656951"/>
              <a:gd name="connsiteY14" fmla="*/ 2414028 h 3114079"/>
              <a:gd name="connsiteX15" fmla="*/ 1119702 w 2656951"/>
              <a:gd name="connsiteY15" fmla="*/ 2423162 h 3114079"/>
              <a:gd name="connsiteX16" fmla="*/ 1117134 w 2656951"/>
              <a:gd name="connsiteY16" fmla="*/ 2425750 h 3114079"/>
              <a:gd name="connsiteX17" fmla="*/ 1105352 w 2656951"/>
              <a:gd name="connsiteY17" fmla="*/ 2437624 h 3114079"/>
              <a:gd name="connsiteX18" fmla="*/ 1085712 w 2656951"/>
              <a:gd name="connsiteY18" fmla="*/ 2457413 h 3114079"/>
              <a:gd name="connsiteX19" fmla="*/ 1054140 w 2656951"/>
              <a:gd name="connsiteY19" fmla="*/ 2489229 h 3114079"/>
              <a:gd name="connsiteX20" fmla="*/ 908210 w 2656951"/>
              <a:gd name="connsiteY20" fmla="*/ 2636281 h 3114079"/>
              <a:gd name="connsiteX21" fmla="*/ 523747 w 2656951"/>
              <a:gd name="connsiteY21" fmla="*/ 3023701 h 3114079"/>
              <a:gd name="connsiteX22" fmla="*/ 419360 w 2656951"/>
              <a:gd name="connsiteY22" fmla="*/ 3092660 h 3114079"/>
              <a:gd name="connsiteX23" fmla="*/ 189135 w 2656951"/>
              <a:gd name="connsiteY23" fmla="*/ 3090376 h 3114079"/>
              <a:gd name="connsiteX24" fmla="*/ 188078 w 2656951"/>
              <a:gd name="connsiteY24" fmla="*/ 3089919 h 3114079"/>
              <a:gd name="connsiteX25" fmla="*/ 118436 w 2656951"/>
              <a:gd name="connsiteY25" fmla="*/ 3048818 h 3114079"/>
              <a:gd name="connsiteX26" fmla="*/ 118134 w 2656951"/>
              <a:gd name="connsiteY26" fmla="*/ 3048514 h 3114079"/>
              <a:gd name="connsiteX27" fmla="*/ 117530 w 2656951"/>
              <a:gd name="connsiteY27" fmla="*/ 3048057 h 3114079"/>
              <a:gd name="connsiteX28" fmla="*/ 89733 w 2656951"/>
              <a:gd name="connsiteY28" fmla="*/ 3023396 h 3114079"/>
              <a:gd name="connsiteX29" fmla="*/ 5892 w 2656951"/>
              <a:gd name="connsiteY29" fmla="*/ 2864927 h 3114079"/>
              <a:gd name="connsiteX30" fmla="*/ 5892 w 2656951"/>
              <a:gd name="connsiteY30" fmla="*/ 2864318 h 3114079"/>
              <a:gd name="connsiteX31" fmla="*/ 0 w 2656951"/>
              <a:gd name="connsiteY31" fmla="*/ 2804949 h 3114079"/>
              <a:gd name="connsiteX32" fmla="*/ 0 w 2656951"/>
              <a:gd name="connsiteY32" fmla="*/ 2804949 h 3114079"/>
              <a:gd name="connsiteX33" fmla="*/ 5137 w 2656951"/>
              <a:gd name="connsiteY33" fmla="*/ 2748929 h 3114079"/>
              <a:gd name="connsiteX34" fmla="*/ 7705 w 2656951"/>
              <a:gd name="connsiteY34" fmla="*/ 2736142 h 3114079"/>
              <a:gd name="connsiteX35" fmla="*/ 9215 w 2656951"/>
              <a:gd name="connsiteY35" fmla="*/ 2729748 h 3114079"/>
              <a:gd name="connsiteX36" fmla="*/ 10424 w 2656951"/>
              <a:gd name="connsiteY36" fmla="*/ 2725334 h 3114079"/>
              <a:gd name="connsiteX37" fmla="*/ 11179 w 2656951"/>
              <a:gd name="connsiteY37" fmla="*/ 2722442 h 3114079"/>
              <a:gd name="connsiteX38" fmla="*/ 37615 w 2656951"/>
              <a:gd name="connsiteY38" fmla="*/ 2656679 h 3114079"/>
              <a:gd name="connsiteX39" fmla="*/ 89733 w 2656951"/>
              <a:gd name="connsiteY39" fmla="*/ 2586503 h 3114079"/>
              <a:gd name="connsiteX40" fmla="*/ 474348 w 2656951"/>
              <a:gd name="connsiteY40" fmla="*/ 2199083 h 3114079"/>
              <a:gd name="connsiteX41" fmla="*/ 582965 w 2656951"/>
              <a:gd name="connsiteY41" fmla="*/ 2089631 h 3114079"/>
              <a:gd name="connsiteX42" fmla="*/ 603812 w 2656951"/>
              <a:gd name="connsiteY42" fmla="*/ 2068471 h 3114079"/>
              <a:gd name="connsiteX43" fmla="*/ 614387 w 2656951"/>
              <a:gd name="connsiteY43" fmla="*/ 2057815 h 3114079"/>
              <a:gd name="connsiteX44" fmla="*/ 620429 w 2656951"/>
              <a:gd name="connsiteY44" fmla="*/ 2051878 h 3114079"/>
              <a:gd name="connsiteX45" fmla="*/ 625566 w 2656951"/>
              <a:gd name="connsiteY45" fmla="*/ 2046550 h 3114079"/>
              <a:gd name="connsiteX46" fmla="*/ 626472 w 2656951"/>
              <a:gd name="connsiteY46" fmla="*/ 2045789 h 3114079"/>
              <a:gd name="connsiteX47" fmla="*/ 634478 w 2656951"/>
              <a:gd name="connsiteY47" fmla="*/ 2037569 h 3114079"/>
              <a:gd name="connsiteX48" fmla="*/ 643542 w 2656951"/>
              <a:gd name="connsiteY48" fmla="*/ 2028435 h 3114079"/>
              <a:gd name="connsiteX49" fmla="*/ 644449 w 2656951"/>
              <a:gd name="connsiteY49" fmla="*/ 2027674 h 3114079"/>
              <a:gd name="connsiteX50" fmla="*/ 647319 w 2656951"/>
              <a:gd name="connsiteY50" fmla="*/ 2024782 h 3114079"/>
              <a:gd name="connsiteX51" fmla="*/ 649433 w 2656951"/>
              <a:gd name="connsiteY51" fmla="*/ 2022651 h 3114079"/>
              <a:gd name="connsiteX52" fmla="*/ 651700 w 2656951"/>
              <a:gd name="connsiteY52" fmla="*/ 2020367 h 3114079"/>
              <a:gd name="connsiteX53" fmla="*/ 685841 w 2656951"/>
              <a:gd name="connsiteY53" fmla="*/ 1985964 h 3114079"/>
              <a:gd name="connsiteX54" fmla="*/ 696416 w 2656951"/>
              <a:gd name="connsiteY54" fmla="*/ 1975155 h 3114079"/>
              <a:gd name="connsiteX55" fmla="*/ 698681 w 2656951"/>
              <a:gd name="connsiteY55" fmla="*/ 1972872 h 3114079"/>
              <a:gd name="connsiteX56" fmla="*/ 708803 w 2656951"/>
              <a:gd name="connsiteY56" fmla="*/ 1962825 h 3114079"/>
              <a:gd name="connsiteX57" fmla="*/ 708953 w 2656951"/>
              <a:gd name="connsiteY57" fmla="*/ 1962825 h 3114079"/>
              <a:gd name="connsiteX58" fmla="*/ 714845 w 2656951"/>
              <a:gd name="connsiteY58" fmla="*/ 1956736 h 3114079"/>
              <a:gd name="connsiteX59" fmla="*/ 719528 w 2656951"/>
              <a:gd name="connsiteY59" fmla="*/ 1951865 h 3114079"/>
              <a:gd name="connsiteX60" fmla="*/ 744001 w 2656951"/>
              <a:gd name="connsiteY60" fmla="*/ 1927356 h 3114079"/>
              <a:gd name="connsiteX61" fmla="*/ 758050 w 2656951"/>
              <a:gd name="connsiteY61" fmla="*/ 1913046 h 3114079"/>
              <a:gd name="connsiteX62" fmla="*/ 771797 w 2656951"/>
              <a:gd name="connsiteY62" fmla="*/ 1899194 h 3114079"/>
              <a:gd name="connsiteX63" fmla="*/ 782674 w 2656951"/>
              <a:gd name="connsiteY63" fmla="*/ 1888386 h 3114079"/>
              <a:gd name="connsiteX64" fmla="*/ 788566 w 2656951"/>
              <a:gd name="connsiteY64" fmla="*/ 1882297 h 3114079"/>
              <a:gd name="connsiteX65" fmla="*/ 794759 w 2656951"/>
              <a:gd name="connsiteY65" fmla="*/ 1876207 h 3114079"/>
              <a:gd name="connsiteX66" fmla="*/ 803672 w 2656951"/>
              <a:gd name="connsiteY66" fmla="*/ 1867226 h 3114079"/>
              <a:gd name="connsiteX67" fmla="*/ 814700 w 2656951"/>
              <a:gd name="connsiteY67" fmla="*/ 1856113 h 3114079"/>
              <a:gd name="connsiteX68" fmla="*/ 1587555 w 2656951"/>
              <a:gd name="connsiteY68" fmla="*/ 1077468 h 3114079"/>
              <a:gd name="connsiteX69" fmla="*/ 2656649 w 2656951"/>
              <a:gd name="connsiteY69" fmla="*/ 304 h 3114079"/>
              <a:gd name="connsiteX70" fmla="*/ 2656952 w 2656951"/>
              <a:gd name="connsiteY70" fmla="*/ 0 h 3114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656951" h="3114079">
                <a:moveTo>
                  <a:pt x="2656952" y="0"/>
                </a:moveTo>
                <a:lnTo>
                  <a:pt x="2656952" y="874092"/>
                </a:lnTo>
                <a:lnTo>
                  <a:pt x="2656649" y="874396"/>
                </a:lnTo>
                <a:lnTo>
                  <a:pt x="1587555" y="1951712"/>
                </a:lnTo>
                <a:lnTo>
                  <a:pt x="1244634" y="2297270"/>
                </a:lnTo>
                <a:lnTo>
                  <a:pt x="1225449" y="2316603"/>
                </a:lnTo>
                <a:lnTo>
                  <a:pt x="1207019" y="2335174"/>
                </a:lnTo>
                <a:lnTo>
                  <a:pt x="1186776" y="2355573"/>
                </a:lnTo>
                <a:lnTo>
                  <a:pt x="1168799" y="2373688"/>
                </a:lnTo>
                <a:lnTo>
                  <a:pt x="1154146" y="2388454"/>
                </a:lnTo>
                <a:lnTo>
                  <a:pt x="1139946" y="2402764"/>
                </a:lnTo>
                <a:lnTo>
                  <a:pt x="1134809" y="2407939"/>
                </a:lnTo>
                <a:lnTo>
                  <a:pt x="1132090" y="2410679"/>
                </a:lnTo>
                <a:lnTo>
                  <a:pt x="1130881" y="2411897"/>
                </a:lnTo>
                <a:lnTo>
                  <a:pt x="1128767" y="2414028"/>
                </a:lnTo>
                <a:lnTo>
                  <a:pt x="1119702" y="2423162"/>
                </a:lnTo>
                <a:lnTo>
                  <a:pt x="1117134" y="2425750"/>
                </a:lnTo>
                <a:lnTo>
                  <a:pt x="1105352" y="2437624"/>
                </a:lnTo>
                <a:lnTo>
                  <a:pt x="1085712" y="2457413"/>
                </a:lnTo>
                <a:lnTo>
                  <a:pt x="1054140" y="2489229"/>
                </a:lnTo>
                <a:lnTo>
                  <a:pt x="908210" y="2636281"/>
                </a:lnTo>
                <a:lnTo>
                  <a:pt x="523747" y="3023701"/>
                </a:lnTo>
                <a:cubicBezTo>
                  <a:pt x="492929" y="3054603"/>
                  <a:pt x="457429" y="3077589"/>
                  <a:pt x="419360" y="3092660"/>
                </a:cubicBezTo>
                <a:cubicBezTo>
                  <a:pt x="345488" y="3121887"/>
                  <a:pt x="262704" y="3121278"/>
                  <a:pt x="189135" y="3090376"/>
                </a:cubicBezTo>
                <a:cubicBezTo>
                  <a:pt x="188833" y="3090376"/>
                  <a:pt x="188380" y="3090224"/>
                  <a:pt x="188078" y="3089919"/>
                </a:cubicBezTo>
                <a:cubicBezTo>
                  <a:pt x="163605" y="3079720"/>
                  <a:pt x="140039" y="3065868"/>
                  <a:pt x="118436" y="3048818"/>
                </a:cubicBezTo>
                <a:cubicBezTo>
                  <a:pt x="118285" y="3048818"/>
                  <a:pt x="118134" y="3048514"/>
                  <a:pt x="118134" y="3048514"/>
                </a:cubicBezTo>
                <a:cubicBezTo>
                  <a:pt x="117983" y="3048362"/>
                  <a:pt x="117681" y="3048209"/>
                  <a:pt x="117530" y="3048057"/>
                </a:cubicBezTo>
                <a:cubicBezTo>
                  <a:pt x="107861" y="3040598"/>
                  <a:pt x="98647" y="3032377"/>
                  <a:pt x="89733" y="3023396"/>
                </a:cubicBezTo>
                <a:cubicBezTo>
                  <a:pt x="45169" y="2978489"/>
                  <a:pt x="17222" y="2923078"/>
                  <a:pt x="5892" y="2864927"/>
                </a:cubicBezTo>
                <a:lnTo>
                  <a:pt x="5892" y="2864318"/>
                </a:lnTo>
                <a:cubicBezTo>
                  <a:pt x="1964" y="2844833"/>
                  <a:pt x="0" y="2824739"/>
                  <a:pt x="0" y="2804949"/>
                </a:cubicBezTo>
                <a:lnTo>
                  <a:pt x="0" y="2804949"/>
                </a:lnTo>
                <a:cubicBezTo>
                  <a:pt x="0" y="2786073"/>
                  <a:pt x="1662" y="2767349"/>
                  <a:pt x="5137" y="2748929"/>
                </a:cubicBezTo>
                <a:cubicBezTo>
                  <a:pt x="5892" y="2744515"/>
                  <a:pt x="6647" y="2740405"/>
                  <a:pt x="7705" y="2736142"/>
                </a:cubicBezTo>
                <a:cubicBezTo>
                  <a:pt x="8158" y="2734011"/>
                  <a:pt x="8611" y="2731880"/>
                  <a:pt x="9215" y="2729748"/>
                </a:cubicBezTo>
                <a:cubicBezTo>
                  <a:pt x="9517" y="2728227"/>
                  <a:pt x="9971" y="2726857"/>
                  <a:pt x="10424" y="2725334"/>
                </a:cubicBezTo>
                <a:cubicBezTo>
                  <a:pt x="10575" y="2724421"/>
                  <a:pt x="10877" y="2723355"/>
                  <a:pt x="11179" y="2722442"/>
                </a:cubicBezTo>
                <a:cubicBezTo>
                  <a:pt x="17222" y="2699760"/>
                  <a:pt x="26135" y="2677687"/>
                  <a:pt x="37615" y="2656679"/>
                </a:cubicBezTo>
                <a:cubicBezTo>
                  <a:pt x="51212" y="2631409"/>
                  <a:pt x="68585" y="2607814"/>
                  <a:pt x="89733" y="2586503"/>
                </a:cubicBezTo>
                <a:lnTo>
                  <a:pt x="474348" y="2199083"/>
                </a:lnTo>
                <a:lnTo>
                  <a:pt x="582965" y="2089631"/>
                </a:lnTo>
                <a:lnTo>
                  <a:pt x="603812" y="2068471"/>
                </a:lnTo>
                <a:lnTo>
                  <a:pt x="614387" y="2057815"/>
                </a:lnTo>
                <a:lnTo>
                  <a:pt x="620429" y="2051878"/>
                </a:lnTo>
                <a:lnTo>
                  <a:pt x="625566" y="2046550"/>
                </a:lnTo>
                <a:lnTo>
                  <a:pt x="626472" y="2045789"/>
                </a:lnTo>
                <a:lnTo>
                  <a:pt x="634478" y="2037569"/>
                </a:lnTo>
                <a:lnTo>
                  <a:pt x="643542" y="2028435"/>
                </a:lnTo>
                <a:lnTo>
                  <a:pt x="644449" y="2027674"/>
                </a:lnTo>
                <a:lnTo>
                  <a:pt x="647319" y="2024782"/>
                </a:lnTo>
                <a:lnTo>
                  <a:pt x="649433" y="2022651"/>
                </a:lnTo>
                <a:lnTo>
                  <a:pt x="651700" y="2020367"/>
                </a:lnTo>
                <a:lnTo>
                  <a:pt x="685841" y="1985964"/>
                </a:lnTo>
                <a:lnTo>
                  <a:pt x="696416" y="1975155"/>
                </a:lnTo>
                <a:lnTo>
                  <a:pt x="698681" y="1972872"/>
                </a:lnTo>
                <a:lnTo>
                  <a:pt x="708803" y="1962825"/>
                </a:lnTo>
                <a:cubicBezTo>
                  <a:pt x="708803" y="1962825"/>
                  <a:pt x="708953" y="1962825"/>
                  <a:pt x="708953" y="1962825"/>
                </a:cubicBezTo>
                <a:lnTo>
                  <a:pt x="714845" y="1956736"/>
                </a:lnTo>
                <a:lnTo>
                  <a:pt x="719528" y="1951865"/>
                </a:lnTo>
                <a:lnTo>
                  <a:pt x="744001" y="1927356"/>
                </a:lnTo>
                <a:lnTo>
                  <a:pt x="758050" y="1913046"/>
                </a:lnTo>
                <a:lnTo>
                  <a:pt x="771797" y="1899194"/>
                </a:lnTo>
                <a:lnTo>
                  <a:pt x="782674" y="1888386"/>
                </a:lnTo>
                <a:lnTo>
                  <a:pt x="788566" y="1882297"/>
                </a:lnTo>
                <a:lnTo>
                  <a:pt x="794759" y="1876207"/>
                </a:lnTo>
                <a:lnTo>
                  <a:pt x="803672" y="1867226"/>
                </a:lnTo>
                <a:lnTo>
                  <a:pt x="814700" y="1856113"/>
                </a:lnTo>
                <a:lnTo>
                  <a:pt x="1587555" y="1077468"/>
                </a:lnTo>
                <a:lnTo>
                  <a:pt x="2656649" y="304"/>
                </a:lnTo>
                <a:lnTo>
                  <a:pt x="2656952" y="0"/>
                </a:lnTo>
                <a:close/>
              </a:path>
            </a:pathLst>
          </a:custGeom>
          <a:solidFill>
            <a:schemeClr val="bg2">
              <a:lumMod val="60000"/>
              <a:lumOff val="4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2" name="Freeform: Shape 51">
            <a:extLst>
              <a:ext uri="{FF2B5EF4-FFF2-40B4-BE49-F238E27FC236}">
                <a16:creationId xmlns:a16="http://schemas.microsoft.com/office/drawing/2014/main" id="{8ED73014-F8D1-C21C-E092-95F97B3A6C3D}"/>
              </a:ext>
            </a:extLst>
          </p:cNvPr>
          <p:cNvSpPr/>
          <p:nvPr userDrawn="1"/>
        </p:nvSpPr>
        <p:spPr>
          <a:xfrm>
            <a:off x="9825040" y="0"/>
            <a:ext cx="2351068" cy="206871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7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3" name="Freeform: Shape 52">
            <a:extLst>
              <a:ext uri="{FF2B5EF4-FFF2-40B4-BE49-F238E27FC236}">
                <a16:creationId xmlns:a16="http://schemas.microsoft.com/office/drawing/2014/main" id="{B4A5971E-C926-7EB1-96BE-3E0F4935205C}"/>
              </a:ext>
            </a:extLst>
          </p:cNvPr>
          <p:cNvSpPr/>
          <p:nvPr userDrawn="1"/>
        </p:nvSpPr>
        <p:spPr>
          <a:xfrm>
            <a:off x="7866240" y="0"/>
            <a:ext cx="3421799" cy="3010853"/>
          </a:xfrm>
          <a:custGeom>
            <a:avLst/>
            <a:gdLst>
              <a:gd name="connsiteX0" fmla="*/ 3421800 w 3421799"/>
              <a:gd name="connsiteY0" fmla="*/ 0 h 3010853"/>
              <a:gd name="connsiteX1" fmla="*/ 3218616 w 3421799"/>
              <a:gd name="connsiteY1" fmla="*/ 204746 h 3010853"/>
              <a:gd name="connsiteX2" fmla="*/ 1644204 w 3421799"/>
              <a:gd name="connsiteY2" fmla="*/ 1791112 h 3010853"/>
              <a:gd name="connsiteX3" fmla="*/ 1532868 w 3421799"/>
              <a:gd name="connsiteY3" fmla="*/ 1903304 h 3010853"/>
              <a:gd name="connsiteX4" fmla="*/ 1527279 w 3421799"/>
              <a:gd name="connsiteY4" fmla="*/ 1908784 h 3010853"/>
              <a:gd name="connsiteX5" fmla="*/ 1525466 w 3421799"/>
              <a:gd name="connsiteY5" fmla="*/ 1910763 h 3010853"/>
              <a:gd name="connsiteX6" fmla="*/ 1478182 w 3421799"/>
              <a:gd name="connsiteY6" fmla="*/ 1958411 h 3010853"/>
              <a:gd name="connsiteX7" fmla="*/ 1458544 w 3421799"/>
              <a:gd name="connsiteY7" fmla="*/ 1978048 h 3010853"/>
              <a:gd name="connsiteX8" fmla="*/ 1441020 w 3421799"/>
              <a:gd name="connsiteY8" fmla="*/ 1995858 h 3010853"/>
              <a:gd name="connsiteX9" fmla="*/ 1437394 w 3421799"/>
              <a:gd name="connsiteY9" fmla="*/ 1999512 h 3010853"/>
              <a:gd name="connsiteX10" fmla="*/ 1434222 w 3421799"/>
              <a:gd name="connsiteY10" fmla="*/ 2002709 h 3010853"/>
              <a:gd name="connsiteX11" fmla="*/ 1432560 w 3421799"/>
              <a:gd name="connsiteY11" fmla="*/ 2004383 h 3010853"/>
              <a:gd name="connsiteX12" fmla="*/ 1430294 w 3421799"/>
              <a:gd name="connsiteY12" fmla="*/ 2006667 h 3010853"/>
              <a:gd name="connsiteX13" fmla="*/ 1418813 w 3421799"/>
              <a:gd name="connsiteY13" fmla="*/ 2018084 h 3010853"/>
              <a:gd name="connsiteX14" fmla="*/ 1415943 w 3421799"/>
              <a:gd name="connsiteY14" fmla="*/ 2020976 h 3010853"/>
              <a:gd name="connsiteX15" fmla="*/ 1405217 w 3421799"/>
              <a:gd name="connsiteY15" fmla="*/ 2031937 h 3010853"/>
              <a:gd name="connsiteX16" fmla="*/ 1402649 w 3421799"/>
              <a:gd name="connsiteY16" fmla="*/ 2034524 h 3010853"/>
              <a:gd name="connsiteX17" fmla="*/ 1380140 w 3421799"/>
              <a:gd name="connsiteY17" fmla="*/ 2057206 h 3010853"/>
              <a:gd name="connsiteX18" fmla="*/ 1346754 w 3421799"/>
              <a:gd name="connsiteY18" fmla="*/ 2090849 h 3010853"/>
              <a:gd name="connsiteX19" fmla="*/ 1183905 w 3421799"/>
              <a:gd name="connsiteY19" fmla="*/ 2254798 h 3010853"/>
              <a:gd name="connsiteX20" fmla="*/ 523444 w 3421799"/>
              <a:gd name="connsiteY20" fmla="*/ 2920338 h 3010853"/>
              <a:gd name="connsiteX21" fmla="*/ 508791 w 3421799"/>
              <a:gd name="connsiteY21" fmla="*/ 2934038 h 3010853"/>
              <a:gd name="connsiteX22" fmla="*/ 454406 w 3421799"/>
              <a:gd name="connsiteY22" fmla="*/ 2972552 h 3010853"/>
              <a:gd name="connsiteX23" fmla="*/ 391261 w 3421799"/>
              <a:gd name="connsiteY23" fmla="*/ 2998887 h 3010853"/>
              <a:gd name="connsiteX24" fmla="*/ 300168 w 3421799"/>
              <a:gd name="connsiteY24" fmla="*/ 3010761 h 3010853"/>
              <a:gd name="connsiteX25" fmla="*/ 263308 w 3421799"/>
              <a:gd name="connsiteY25" fmla="*/ 3007869 h 3010853"/>
              <a:gd name="connsiteX26" fmla="*/ 229318 w 3421799"/>
              <a:gd name="connsiteY26" fmla="*/ 3000866 h 3010853"/>
              <a:gd name="connsiteX27" fmla="*/ 221010 w 3421799"/>
              <a:gd name="connsiteY27" fmla="*/ 2998583 h 3010853"/>
              <a:gd name="connsiteX28" fmla="*/ 186264 w 3421799"/>
              <a:gd name="connsiteY28" fmla="*/ 2986100 h 3010853"/>
              <a:gd name="connsiteX29" fmla="*/ 148649 w 3421799"/>
              <a:gd name="connsiteY29" fmla="*/ 2966615 h 3010853"/>
              <a:gd name="connsiteX30" fmla="*/ 108617 w 3421799"/>
              <a:gd name="connsiteY30" fmla="*/ 2937540 h 3010853"/>
              <a:gd name="connsiteX31" fmla="*/ 89885 w 3421799"/>
              <a:gd name="connsiteY31" fmla="*/ 2920186 h 3010853"/>
              <a:gd name="connsiteX32" fmla="*/ 54837 w 3421799"/>
              <a:gd name="connsiteY32" fmla="*/ 2877714 h 3010853"/>
              <a:gd name="connsiteX33" fmla="*/ 52420 w 3421799"/>
              <a:gd name="connsiteY33" fmla="*/ 2874213 h 3010853"/>
              <a:gd name="connsiteX34" fmla="*/ 42450 w 3421799"/>
              <a:gd name="connsiteY34" fmla="*/ 2858381 h 3010853"/>
              <a:gd name="connsiteX35" fmla="*/ 27947 w 3421799"/>
              <a:gd name="connsiteY35" fmla="*/ 2830371 h 3010853"/>
              <a:gd name="connsiteX36" fmla="*/ 22811 w 3421799"/>
              <a:gd name="connsiteY36" fmla="*/ 2818650 h 3010853"/>
              <a:gd name="connsiteX37" fmla="*/ 4683 w 3421799"/>
              <a:gd name="connsiteY37" fmla="*/ 2755475 h 3010853"/>
              <a:gd name="connsiteX38" fmla="*/ 0 w 3421799"/>
              <a:gd name="connsiteY38" fmla="*/ 2701739 h 3010853"/>
              <a:gd name="connsiteX39" fmla="*/ 89885 w 3421799"/>
              <a:gd name="connsiteY39" fmla="*/ 2483444 h 3010853"/>
              <a:gd name="connsiteX40" fmla="*/ 2539119 w 3421799"/>
              <a:gd name="connsiteY40" fmla="*/ 15223 h 3010853"/>
              <a:gd name="connsiteX41" fmla="*/ 2539573 w 3421799"/>
              <a:gd name="connsiteY41" fmla="*/ 14766 h 3010853"/>
              <a:gd name="connsiteX42" fmla="*/ 2554226 w 3421799"/>
              <a:gd name="connsiteY42" fmla="*/ 0 h 3010853"/>
              <a:gd name="connsiteX43" fmla="*/ 3421800 w 3421799"/>
              <a:gd name="connsiteY43" fmla="*/ 0 h 301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421799" h="3010853">
                <a:moveTo>
                  <a:pt x="3421800" y="0"/>
                </a:moveTo>
                <a:lnTo>
                  <a:pt x="3218616" y="204746"/>
                </a:lnTo>
                <a:lnTo>
                  <a:pt x="1644204" y="1791112"/>
                </a:lnTo>
                <a:lnTo>
                  <a:pt x="1532868" y="1903304"/>
                </a:lnTo>
                <a:lnTo>
                  <a:pt x="1527279" y="1908784"/>
                </a:lnTo>
                <a:lnTo>
                  <a:pt x="1525466" y="1910763"/>
                </a:lnTo>
                <a:lnTo>
                  <a:pt x="1478182" y="1958411"/>
                </a:lnTo>
                <a:lnTo>
                  <a:pt x="1458544" y="1978048"/>
                </a:lnTo>
                <a:lnTo>
                  <a:pt x="1441020" y="1995858"/>
                </a:lnTo>
                <a:lnTo>
                  <a:pt x="1437394" y="1999512"/>
                </a:lnTo>
                <a:lnTo>
                  <a:pt x="1434222" y="2002709"/>
                </a:lnTo>
                <a:lnTo>
                  <a:pt x="1432560" y="2004383"/>
                </a:lnTo>
                <a:lnTo>
                  <a:pt x="1430294" y="2006667"/>
                </a:lnTo>
                <a:lnTo>
                  <a:pt x="1418813" y="2018084"/>
                </a:lnTo>
                <a:lnTo>
                  <a:pt x="1415943" y="2020976"/>
                </a:lnTo>
                <a:lnTo>
                  <a:pt x="1405217" y="2031937"/>
                </a:lnTo>
                <a:lnTo>
                  <a:pt x="1402649" y="2034524"/>
                </a:lnTo>
                <a:lnTo>
                  <a:pt x="1380140" y="2057206"/>
                </a:lnTo>
                <a:lnTo>
                  <a:pt x="1346754" y="2090849"/>
                </a:lnTo>
                <a:lnTo>
                  <a:pt x="1183905" y="2254798"/>
                </a:lnTo>
                <a:lnTo>
                  <a:pt x="523444" y="2920338"/>
                </a:lnTo>
                <a:cubicBezTo>
                  <a:pt x="518761" y="2925057"/>
                  <a:pt x="513776" y="2929776"/>
                  <a:pt x="508791" y="2934038"/>
                </a:cubicBezTo>
                <a:cubicBezTo>
                  <a:pt x="491871" y="2949109"/>
                  <a:pt x="473592" y="2962048"/>
                  <a:pt x="454406" y="2972552"/>
                </a:cubicBezTo>
                <a:cubicBezTo>
                  <a:pt x="434164" y="2983969"/>
                  <a:pt x="413014" y="2992646"/>
                  <a:pt x="391261" y="2998887"/>
                </a:cubicBezTo>
                <a:cubicBezTo>
                  <a:pt x="361501" y="3007564"/>
                  <a:pt x="330684" y="3011522"/>
                  <a:pt x="300168" y="3010761"/>
                </a:cubicBezTo>
                <a:cubicBezTo>
                  <a:pt x="287781" y="3010609"/>
                  <a:pt x="275545" y="3009543"/>
                  <a:pt x="263308" y="3007869"/>
                </a:cubicBezTo>
                <a:cubicBezTo>
                  <a:pt x="251827" y="3006194"/>
                  <a:pt x="240497" y="3003911"/>
                  <a:pt x="229318" y="3000866"/>
                </a:cubicBezTo>
                <a:cubicBezTo>
                  <a:pt x="226448" y="3000257"/>
                  <a:pt x="223729" y="2999496"/>
                  <a:pt x="221010" y="2998583"/>
                </a:cubicBezTo>
                <a:cubicBezTo>
                  <a:pt x="209226" y="2995234"/>
                  <a:pt x="197594" y="2990972"/>
                  <a:pt x="186264" y="2986100"/>
                </a:cubicBezTo>
                <a:cubicBezTo>
                  <a:pt x="173424" y="2980620"/>
                  <a:pt x="160735" y="2974074"/>
                  <a:pt x="148649" y="2966615"/>
                </a:cubicBezTo>
                <a:cubicBezTo>
                  <a:pt x="134600" y="2958090"/>
                  <a:pt x="121306" y="2948500"/>
                  <a:pt x="108617" y="2937540"/>
                </a:cubicBezTo>
                <a:cubicBezTo>
                  <a:pt x="102121" y="2932059"/>
                  <a:pt x="95927" y="2926275"/>
                  <a:pt x="89885" y="2920186"/>
                </a:cubicBezTo>
                <a:cubicBezTo>
                  <a:pt x="76741" y="2906942"/>
                  <a:pt x="64958" y="2892632"/>
                  <a:pt x="54837" y="2877714"/>
                </a:cubicBezTo>
                <a:cubicBezTo>
                  <a:pt x="53931" y="2876648"/>
                  <a:pt x="53175" y="2875431"/>
                  <a:pt x="52420" y="2874213"/>
                </a:cubicBezTo>
                <a:cubicBezTo>
                  <a:pt x="48794" y="2869037"/>
                  <a:pt x="45471" y="2863709"/>
                  <a:pt x="42450" y="2858381"/>
                </a:cubicBezTo>
                <a:cubicBezTo>
                  <a:pt x="37011" y="2849247"/>
                  <a:pt x="32177" y="2839962"/>
                  <a:pt x="27947" y="2830371"/>
                </a:cubicBezTo>
                <a:cubicBezTo>
                  <a:pt x="26134" y="2826566"/>
                  <a:pt x="24321" y="2822608"/>
                  <a:pt x="22811" y="2818650"/>
                </a:cubicBezTo>
                <a:cubicBezTo>
                  <a:pt x="14502" y="2798099"/>
                  <a:pt x="8460" y="2776939"/>
                  <a:pt x="4683" y="2755475"/>
                </a:cubicBezTo>
                <a:cubicBezTo>
                  <a:pt x="1510" y="2737664"/>
                  <a:pt x="0" y="2719702"/>
                  <a:pt x="0" y="2701739"/>
                </a:cubicBezTo>
                <a:cubicBezTo>
                  <a:pt x="0" y="2622885"/>
                  <a:pt x="30062" y="2543726"/>
                  <a:pt x="89885" y="2483444"/>
                </a:cubicBezTo>
                <a:lnTo>
                  <a:pt x="2539119" y="15223"/>
                </a:lnTo>
                <a:lnTo>
                  <a:pt x="2539573" y="14766"/>
                </a:lnTo>
                <a:lnTo>
                  <a:pt x="2554226" y="0"/>
                </a:lnTo>
                <a:lnTo>
                  <a:pt x="3421800" y="0"/>
                </a:lnTo>
                <a:close/>
              </a:path>
            </a:pathLst>
          </a:custGeom>
          <a:solidFill>
            <a:schemeClr val="bg2">
              <a:lumMod val="40000"/>
              <a:lumOff val="60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a:p>
        </p:txBody>
      </p:sp>
      <p:sp>
        <p:nvSpPr>
          <p:cNvPr id="54" name="Freeform: Shape 53">
            <a:extLst>
              <a:ext uri="{FF2B5EF4-FFF2-40B4-BE49-F238E27FC236}">
                <a16:creationId xmlns:a16="http://schemas.microsoft.com/office/drawing/2014/main" id="{CF0010AD-8BCC-BAB1-B675-432AAAC03DE9}"/>
              </a:ext>
            </a:extLst>
          </p:cNvPr>
          <p:cNvSpPr/>
          <p:nvPr userDrawn="1"/>
        </p:nvSpPr>
        <p:spPr bwMode="auto">
          <a:xfrm>
            <a:off x="10037674" y="5143264"/>
            <a:ext cx="2154324" cy="1714738"/>
          </a:xfrm>
          <a:custGeom>
            <a:avLst/>
            <a:gdLst>
              <a:gd name="connsiteX0" fmla="*/ 2888852 w 3415294"/>
              <a:gd name="connsiteY0" fmla="*/ 300 h 2718409"/>
              <a:gd name="connsiteX1" fmla="*/ 3304412 w 3415294"/>
              <a:gd name="connsiteY1" fmla="*/ 36934 h 2718409"/>
              <a:gd name="connsiteX2" fmla="*/ 3415294 w 3415294"/>
              <a:gd name="connsiteY2" fmla="*/ 59097 h 2718409"/>
              <a:gd name="connsiteX3" fmla="*/ 3415294 w 3415294"/>
              <a:gd name="connsiteY3" fmla="*/ 2718408 h 2718409"/>
              <a:gd name="connsiteX4" fmla="*/ 0 w 3415294"/>
              <a:gd name="connsiteY4" fmla="*/ 2718409 h 2718409"/>
              <a:gd name="connsiteX5" fmla="*/ 8722 w 3415294"/>
              <a:gd name="connsiteY5" fmla="*/ 2567144 h 2718409"/>
              <a:gd name="connsiteX6" fmla="*/ 1769804 w 3415294"/>
              <a:gd name="connsiteY6" fmla="*/ 212769 h 2718409"/>
              <a:gd name="connsiteX7" fmla="*/ 2888852 w 3415294"/>
              <a:gd name="connsiteY7" fmla="*/ 300 h 2718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15294" h="2718409">
                <a:moveTo>
                  <a:pt x="2888852" y="300"/>
                </a:moveTo>
                <a:cubicBezTo>
                  <a:pt x="3028685" y="2337"/>
                  <a:pt x="3167559" y="14697"/>
                  <a:pt x="3304412" y="36934"/>
                </a:cubicBezTo>
                <a:lnTo>
                  <a:pt x="3415294" y="59097"/>
                </a:lnTo>
                <a:lnTo>
                  <a:pt x="3415294" y="2718408"/>
                </a:lnTo>
                <a:lnTo>
                  <a:pt x="0" y="2718409"/>
                </a:lnTo>
                <a:lnTo>
                  <a:pt x="8722" y="2567144"/>
                </a:lnTo>
                <a:cubicBezTo>
                  <a:pt x="117078" y="1549592"/>
                  <a:pt x="762084" y="625039"/>
                  <a:pt x="1769804" y="212769"/>
                </a:cubicBezTo>
                <a:cubicBezTo>
                  <a:pt x="2136248" y="62853"/>
                  <a:pt x="2515962" y="-5131"/>
                  <a:pt x="2888852" y="300"/>
                </a:cubicBezTo>
                <a:close/>
              </a:path>
            </a:pathLst>
          </a:custGeom>
          <a:gradFill>
            <a:gsLst>
              <a:gs pos="0">
                <a:schemeClr val="bg2"/>
              </a:gs>
              <a:gs pos="44000">
                <a:schemeClr val="bg2">
                  <a:lumMod val="75000"/>
                </a:schemeClr>
              </a:gs>
              <a:gs pos="100000">
                <a:schemeClr val="bg2">
                  <a:lumMod val="50000"/>
                </a:schemeClr>
              </a:gs>
            </a:gsLst>
            <a:lin ang="9497293" scaled="1"/>
          </a:gradFill>
          <a:ln w="14405" cap="flat">
            <a:noFill/>
            <a:prstDash val="solid"/>
            <a:miter/>
          </a:ln>
        </p:spPr>
        <p:txBody>
          <a:bodyPr rtlCol="0" anchor="ctr"/>
          <a:lstStyle/>
          <a:p>
            <a:pPr lvl="0"/>
            <a:endParaRPr lang="en-IN" err="1"/>
          </a:p>
        </p:txBody>
      </p:sp>
      <p:sp>
        <p:nvSpPr>
          <p:cNvPr id="55" name="Freeform: Shape 54">
            <a:extLst>
              <a:ext uri="{FF2B5EF4-FFF2-40B4-BE49-F238E27FC236}">
                <a16:creationId xmlns:a16="http://schemas.microsoft.com/office/drawing/2014/main" id="{2350FA3A-9418-169D-0B4E-5633D8D2FF61}"/>
              </a:ext>
            </a:extLst>
          </p:cNvPr>
          <p:cNvSpPr/>
          <p:nvPr userDrawn="1"/>
        </p:nvSpPr>
        <p:spPr bwMode="auto">
          <a:xfrm>
            <a:off x="7772400" y="3429000"/>
            <a:ext cx="3390900" cy="339090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6" name="Freeform: Shape 55">
            <a:extLst>
              <a:ext uri="{FF2B5EF4-FFF2-40B4-BE49-F238E27FC236}">
                <a16:creationId xmlns:a16="http://schemas.microsoft.com/office/drawing/2014/main" id="{8D3EBD54-B077-7697-1C73-DC5A7814BD80}"/>
              </a:ext>
            </a:extLst>
          </p:cNvPr>
          <p:cNvSpPr/>
          <p:nvPr userDrawn="1"/>
        </p:nvSpPr>
        <p:spPr bwMode="auto">
          <a:xfrm>
            <a:off x="8756162" y="5136060"/>
            <a:ext cx="1683840" cy="1683840"/>
          </a:xfrm>
          <a:custGeom>
            <a:avLst/>
            <a:gdLst>
              <a:gd name="connsiteX0" fmla="*/ 0 w 3390900"/>
              <a:gd name="connsiteY0" fmla="*/ 3390900 h 3390900"/>
              <a:gd name="connsiteX1" fmla="*/ 3390900 w 3390900"/>
              <a:gd name="connsiteY1" fmla="*/ 0 h 3390900"/>
            </a:gdLst>
            <a:ahLst/>
            <a:cxnLst>
              <a:cxn ang="0">
                <a:pos x="connsiteX0" y="connsiteY0"/>
              </a:cxn>
              <a:cxn ang="0">
                <a:pos x="connsiteX1" y="connsiteY1"/>
              </a:cxn>
            </a:cxnLst>
            <a:rect l="l" t="t" r="r" b="b"/>
            <a:pathLst>
              <a:path w="3390900" h="3390900">
                <a:moveTo>
                  <a:pt x="0" y="3390900"/>
                </a:moveTo>
                <a:lnTo>
                  <a:pt x="3390900" y="0"/>
                </a:lnTo>
              </a:path>
            </a:pathLst>
          </a:cu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a:p>
        </p:txBody>
      </p:sp>
      <p:sp>
        <p:nvSpPr>
          <p:cNvPr id="57" name="Oval 56">
            <a:extLst>
              <a:ext uri="{FF2B5EF4-FFF2-40B4-BE49-F238E27FC236}">
                <a16:creationId xmlns:a16="http://schemas.microsoft.com/office/drawing/2014/main" id="{6EB1E19F-1239-4B84-69E3-2D99E76737AE}"/>
              </a:ext>
            </a:extLst>
          </p:cNvPr>
          <p:cNvSpPr/>
          <p:nvPr userDrawn="1"/>
        </p:nvSpPr>
        <p:spPr bwMode="auto">
          <a:xfrm>
            <a:off x="11103277" y="3140361"/>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58" name="Oval 57">
            <a:extLst>
              <a:ext uri="{FF2B5EF4-FFF2-40B4-BE49-F238E27FC236}">
                <a16:creationId xmlns:a16="http://schemas.microsoft.com/office/drawing/2014/main" id="{E3A21227-43B0-7C8C-1E41-A556180B5BEC}"/>
              </a:ext>
            </a:extLst>
          </p:cNvPr>
          <p:cNvSpPr/>
          <p:nvPr userDrawn="1"/>
        </p:nvSpPr>
        <p:spPr bwMode="auto">
          <a:xfrm>
            <a:off x="10382330" y="4846845"/>
            <a:ext cx="326173" cy="326173"/>
          </a:xfrm>
          <a:prstGeom prst="ellipse">
            <a:avLst/>
          </a:prstGeom>
          <a:noFill/>
          <a:ln>
            <a:solidFill>
              <a:schemeClr val="bg2">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err="1">
              <a:solidFill>
                <a:schemeClr val="lt1"/>
              </a:solidFill>
            </a:endParaRPr>
          </a:p>
        </p:txBody>
      </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588263" y="3732514"/>
            <a:ext cx="3602737" cy="307777"/>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588263" y="4151724"/>
            <a:ext cx="3602737" cy="246221"/>
          </a:xfrm>
        </p:spPr>
        <p:txBody>
          <a:bodyPr/>
          <a:lstStyle>
            <a:lvl1pPr marL="0" indent="0">
              <a:buNone/>
              <a:defRPr sz="1600">
                <a:solidFill>
                  <a:schemeClr val="bg1"/>
                </a:solidFill>
              </a:defRPr>
            </a:lvl1pPr>
          </a:lstStyle>
          <a:p>
            <a:pPr lvl="0"/>
            <a:r>
              <a:rPr lang="en-US"/>
              <a:t>Contact information</a:t>
            </a:r>
          </a:p>
        </p:txBody>
      </p:sp>
      <p:sp>
        <p:nvSpPr>
          <p:cNvPr id="61" name="Title 1">
            <a:extLst>
              <a:ext uri="{FF2B5EF4-FFF2-40B4-BE49-F238E27FC236}">
                <a16:creationId xmlns:a16="http://schemas.microsoft.com/office/drawing/2014/main" id="{17482A62-8B42-5028-7BBC-B1DFC42E4F61}"/>
              </a:ext>
            </a:extLst>
          </p:cNvPr>
          <p:cNvSpPr>
            <a:spLocks noGrp="1"/>
          </p:cNvSpPr>
          <p:nvPr>
            <p:ph type="title" hasCustomPrompt="1"/>
          </p:nvPr>
        </p:nvSpPr>
        <p:spPr>
          <a:xfrm>
            <a:off x="588263" y="2386823"/>
            <a:ext cx="6784994" cy="738664"/>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4800" b="0" i="0" u="none" strike="noStrike" kern="1200" cap="none" spc="0" normalizeH="0" baseline="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
        <p:nvSpPr>
          <p:cNvPr id="62" name="Text Box 3" descr="This is a copyright notice that should be included on the final slide.">
            <a:extLst>
              <a:ext uri="{FF2B5EF4-FFF2-40B4-BE49-F238E27FC236}">
                <a16:creationId xmlns:a16="http://schemas.microsoft.com/office/drawing/2014/main" id="{8D9D1768-1022-E1A1-5B3A-9A615D69BFB3}"/>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Tree>
    <p:extLst>
      <p:ext uri="{BB962C8B-B14F-4D97-AF65-F5344CB8AC3E}">
        <p14:creationId xmlns:p14="http://schemas.microsoft.com/office/powerpoint/2010/main" val="3329191905"/>
      </p:ext>
    </p:extLst>
  </p:cSld>
  <p:clrMapOvr>
    <a:masterClrMapping/>
  </p:clrMapOvr>
  <p:transition>
    <p:fade/>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4_Thank you 4">
    <p:spTree>
      <p:nvGrpSpPr>
        <p:cNvPr id="1" name=""/>
        <p:cNvGrpSpPr/>
        <p:nvPr/>
      </p:nvGrpSpPr>
      <p:grpSpPr>
        <a:xfrm>
          <a:off x="0" y="0"/>
          <a:ext cx="0" cy="0"/>
          <a:chOff x="0" y="0"/>
          <a:chExt cx="0" cy="0"/>
        </a:xfrm>
      </p:grpSpPr>
      <p:sp>
        <p:nvSpPr>
          <p:cNvPr id="24" name="Freeform: Shape 7">
            <a:extLst>
              <a:ext uri="{FF2B5EF4-FFF2-40B4-BE49-F238E27FC236}">
                <a16:creationId xmlns:a16="http://schemas.microsoft.com/office/drawing/2014/main" id="{90DE383E-86C6-7313-3688-F727E45EB54E}"/>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08DD4794-BB97-1F13-17FF-B07C100D9341}"/>
              </a:ext>
            </a:extLst>
          </p:cNvPr>
          <p:cNvSpPr/>
          <p:nvPr userDrawn="1"/>
        </p:nvSpPr>
        <p:spPr>
          <a:xfrm>
            <a:off x="558231" y="1036503"/>
            <a:ext cx="6329078" cy="5821497"/>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rgbClr val="0098FF"/>
              </a:gs>
              <a:gs pos="50000">
                <a:srgbClr val="00BCFF"/>
              </a:gs>
              <a:gs pos="100000">
                <a:srgbClr val="00E1FF"/>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25">
            <a:extLst>
              <a:ext uri="{FF2B5EF4-FFF2-40B4-BE49-F238E27FC236}">
                <a16:creationId xmlns:a16="http://schemas.microsoft.com/office/drawing/2014/main" id="{37028EF9-46F2-7F9A-5FC9-1296915A9616}"/>
              </a:ext>
            </a:extLst>
          </p:cNvPr>
          <p:cNvSpPr/>
          <p:nvPr userDrawn="1"/>
        </p:nvSpPr>
        <p:spPr>
          <a:xfrm>
            <a:off x="2093105" y="4667028"/>
            <a:ext cx="2280910" cy="2190970"/>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1" name="Freeform: Shape 29">
            <a:extLst>
              <a:ext uri="{FF2B5EF4-FFF2-40B4-BE49-F238E27FC236}">
                <a16:creationId xmlns:a16="http://schemas.microsoft.com/office/drawing/2014/main" id="{45C5CFDC-58FD-7A81-3E72-2682868C5F27}"/>
              </a:ext>
            </a:extLst>
          </p:cNvPr>
          <p:cNvSpPr/>
          <p:nvPr userDrawn="1"/>
        </p:nvSpPr>
        <p:spPr>
          <a:xfrm>
            <a:off x="4999575" y="4109909"/>
            <a:ext cx="1241337" cy="1231098"/>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2" name="Freeform: Shape 32">
            <a:extLst>
              <a:ext uri="{FF2B5EF4-FFF2-40B4-BE49-F238E27FC236}">
                <a16:creationId xmlns:a16="http://schemas.microsoft.com/office/drawing/2014/main" id="{031359A5-F014-7A8F-761D-F603E5AB6876}"/>
              </a:ext>
            </a:extLst>
          </p:cNvPr>
          <p:cNvSpPr/>
          <p:nvPr userDrawn="1"/>
        </p:nvSpPr>
        <p:spPr>
          <a:xfrm>
            <a:off x="258476" y="4522104"/>
            <a:ext cx="2664781" cy="2335896"/>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rgbClr val="0098FF"/>
              </a:gs>
              <a:gs pos="50000">
                <a:srgbClr val="00BCFF"/>
              </a:gs>
              <a:gs pos="100000">
                <a:srgbClr val="00E1FF"/>
              </a:gs>
            </a:gsLst>
            <a:lin ang="13500167"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Free-form: Shape 32">
            <a:extLst>
              <a:ext uri="{FF2B5EF4-FFF2-40B4-BE49-F238E27FC236}">
                <a16:creationId xmlns:a16="http://schemas.microsoft.com/office/drawing/2014/main" id="{837F3A17-9072-2F68-16DC-A4BAB9F87BCD}"/>
              </a:ext>
            </a:extLst>
          </p:cNvPr>
          <p:cNvSpPr/>
          <p:nvPr userDrawn="1"/>
        </p:nvSpPr>
        <p:spPr>
          <a:xfrm>
            <a:off x="1548813" y="-3432"/>
            <a:ext cx="774390" cy="550142"/>
          </a:xfrm>
          <a:custGeom>
            <a:avLst/>
            <a:gdLst>
              <a:gd name="connsiteX0" fmla="*/ 39552 w 774390"/>
              <a:gd name="connsiteY0" fmla="*/ 0 h 550142"/>
              <a:gd name="connsiteX1" fmla="*/ 734839 w 774390"/>
              <a:gd name="connsiteY1" fmla="*/ 0 h 550142"/>
              <a:gd name="connsiteX2" fmla="*/ 743963 w 774390"/>
              <a:gd name="connsiteY2" fmla="*/ 16671 h 550142"/>
              <a:gd name="connsiteX3" fmla="*/ 774390 w 774390"/>
              <a:gd name="connsiteY3" fmla="*/ 166141 h 550142"/>
              <a:gd name="connsiteX4" fmla="*/ 387196 w 774390"/>
              <a:gd name="connsiteY4" fmla="*/ 550142 h 550142"/>
              <a:gd name="connsiteX5" fmla="*/ 0 w 774390"/>
              <a:gd name="connsiteY5" fmla="*/ 166141 h 550142"/>
              <a:gd name="connsiteX6" fmla="*/ 30428 w 774390"/>
              <a:gd name="connsiteY6" fmla="*/ 16671 h 550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4390" h="550142">
                <a:moveTo>
                  <a:pt x="39552" y="0"/>
                </a:moveTo>
                <a:lnTo>
                  <a:pt x="734839" y="0"/>
                </a:lnTo>
                <a:lnTo>
                  <a:pt x="743963" y="16671"/>
                </a:lnTo>
                <a:cubicBezTo>
                  <a:pt x="763556" y="62612"/>
                  <a:pt x="774390" y="113122"/>
                  <a:pt x="774390" y="166141"/>
                </a:cubicBezTo>
                <a:cubicBezTo>
                  <a:pt x="774390" y="378220"/>
                  <a:pt x="601038" y="550142"/>
                  <a:pt x="387196" y="550142"/>
                </a:cubicBezTo>
                <a:cubicBezTo>
                  <a:pt x="173353" y="550142"/>
                  <a:pt x="0" y="378220"/>
                  <a:pt x="0" y="166141"/>
                </a:cubicBezTo>
                <a:cubicBezTo>
                  <a:pt x="0" y="113122"/>
                  <a:pt x="10835" y="62612"/>
                  <a:pt x="30428" y="16671"/>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Free-form: Shape 33">
            <a:extLst>
              <a:ext uri="{FF2B5EF4-FFF2-40B4-BE49-F238E27FC236}">
                <a16:creationId xmlns:a16="http://schemas.microsoft.com/office/drawing/2014/main" id="{FBF413E7-F95B-647F-1309-5743984F7D21}"/>
              </a:ext>
            </a:extLst>
          </p:cNvPr>
          <p:cNvSpPr/>
          <p:nvPr userDrawn="1"/>
        </p:nvSpPr>
        <p:spPr>
          <a:xfrm>
            <a:off x="0" y="1853345"/>
            <a:ext cx="480458" cy="2267991"/>
          </a:xfrm>
          <a:custGeom>
            <a:avLst/>
            <a:gdLst>
              <a:gd name="connsiteX0" fmla="*/ 0 w 480458"/>
              <a:gd name="connsiteY0" fmla="*/ 0 h 2267991"/>
              <a:gd name="connsiteX1" fmla="*/ 10390 w 480458"/>
              <a:gd name="connsiteY1" fmla="*/ 9365 h 2267991"/>
              <a:gd name="connsiteX2" fmla="*/ 480458 w 480458"/>
              <a:gd name="connsiteY2" fmla="*/ 1134798 h 2267991"/>
              <a:gd name="connsiteX3" fmla="*/ 479173 w 480458"/>
              <a:gd name="connsiteY3" fmla="*/ 1199352 h 2267991"/>
              <a:gd name="connsiteX4" fmla="*/ 304742 w 480458"/>
              <a:gd name="connsiteY4" fmla="*/ 1860190 h 2267991"/>
              <a:gd name="connsiteX5" fmla="*/ 32547 w 480458"/>
              <a:gd name="connsiteY5" fmla="*/ 2238067 h 2267991"/>
              <a:gd name="connsiteX6" fmla="*/ 0 w 480458"/>
              <a:gd name="connsiteY6" fmla="*/ 2267991 h 2267991"/>
              <a:gd name="connsiteX7" fmla="*/ 0 w 480458"/>
              <a:gd name="connsiteY7" fmla="*/ 2071959 h 2267991"/>
              <a:gd name="connsiteX8" fmla="*/ 81011 w 480458"/>
              <a:gd name="connsiteY8" fmla="*/ 1976123 h 2267991"/>
              <a:gd name="connsiteX9" fmla="*/ 206721 w 480458"/>
              <a:gd name="connsiteY9" fmla="*/ 1763232 h 2267991"/>
              <a:gd name="connsiteX10" fmla="*/ 349507 w 480458"/>
              <a:gd name="connsiteY10" fmla="*/ 1134798 h 2267991"/>
              <a:gd name="connsiteX11" fmla="*/ 347963 w 480458"/>
              <a:gd name="connsiteY11" fmla="*/ 1069480 h 2267991"/>
              <a:gd name="connsiteX12" fmla="*/ 7922 w 480458"/>
              <a:gd name="connsiteY12" fmla="*/ 198795 h 2267991"/>
              <a:gd name="connsiteX13" fmla="*/ 0 w 480458"/>
              <a:gd name="connsiteY13" fmla="*/ 190196 h 226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0458" h="2267991">
                <a:moveTo>
                  <a:pt x="0" y="0"/>
                </a:moveTo>
                <a:lnTo>
                  <a:pt x="10390" y="9365"/>
                </a:lnTo>
                <a:cubicBezTo>
                  <a:pt x="300818" y="297397"/>
                  <a:pt x="480458" y="695303"/>
                  <a:pt x="480458" y="1134798"/>
                </a:cubicBezTo>
                <a:cubicBezTo>
                  <a:pt x="480458" y="1156486"/>
                  <a:pt x="479944" y="1177919"/>
                  <a:pt x="479173" y="1199352"/>
                </a:cubicBezTo>
                <a:cubicBezTo>
                  <a:pt x="469654" y="1436641"/>
                  <a:pt x="407651" y="1660663"/>
                  <a:pt x="304742" y="1860190"/>
                </a:cubicBezTo>
                <a:cubicBezTo>
                  <a:pt x="232705" y="1999245"/>
                  <a:pt x="140602" y="2126567"/>
                  <a:pt x="32547" y="2238067"/>
                </a:cubicBezTo>
                <a:lnTo>
                  <a:pt x="0" y="2267991"/>
                </a:lnTo>
                <a:lnTo>
                  <a:pt x="0" y="2071959"/>
                </a:lnTo>
                <a:lnTo>
                  <a:pt x="81011" y="1976123"/>
                </a:lnTo>
                <a:cubicBezTo>
                  <a:pt x="128703" y="1909050"/>
                  <a:pt x="170831" y="1837864"/>
                  <a:pt x="206721" y="1763232"/>
                </a:cubicBezTo>
                <a:cubicBezTo>
                  <a:pt x="298310" y="1572891"/>
                  <a:pt x="349507" y="1359841"/>
                  <a:pt x="349507" y="1134798"/>
                </a:cubicBezTo>
                <a:cubicBezTo>
                  <a:pt x="349507" y="1113112"/>
                  <a:pt x="348992" y="1091424"/>
                  <a:pt x="347963" y="1069480"/>
                </a:cubicBezTo>
                <a:cubicBezTo>
                  <a:pt x="333331" y="738838"/>
                  <a:pt x="208048" y="436765"/>
                  <a:pt x="7922" y="198795"/>
                </a:cubicBezTo>
                <a:lnTo>
                  <a:pt x="0" y="190196"/>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7" name="Free-form: Shape 36">
            <a:extLst>
              <a:ext uri="{FF2B5EF4-FFF2-40B4-BE49-F238E27FC236}">
                <a16:creationId xmlns:a16="http://schemas.microsoft.com/office/drawing/2014/main" id="{36483A95-9C55-D921-4342-7FD3A8EE9522}"/>
              </a:ext>
            </a:extLst>
          </p:cNvPr>
          <p:cNvSpPr/>
          <p:nvPr userDrawn="1"/>
        </p:nvSpPr>
        <p:spPr>
          <a:xfrm>
            <a:off x="0" y="2540096"/>
            <a:ext cx="89147" cy="899117"/>
          </a:xfrm>
          <a:custGeom>
            <a:avLst/>
            <a:gdLst>
              <a:gd name="connsiteX0" fmla="*/ 0 w 89147"/>
              <a:gd name="connsiteY0" fmla="*/ 0 h 899117"/>
              <a:gd name="connsiteX1" fmla="*/ 25859 w 89147"/>
              <a:gd name="connsiteY1" fmla="*/ 63536 h 899117"/>
              <a:gd name="connsiteX2" fmla="*/ 89147 w 89147"/>
              <a:gd name="connsiteY2" fmla="*/ 448048 h 899117"/>
              <a:gd name="connsiteX3" fmla="*/ 8621 w 89147"/>
              <a:gd name="connsiteY3" fmla="*/ 880016 h 899117"/>
              <a:gd name="connsiteX4" fmla="*/ 0 w 89147"/>
              <a:gd name="connsiteY4" fmla="*/ 899117 h 89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147" h="899117">
                <a:moveTo>
                  <a:pt x="0" y="0"/>
                </a:moveTo>
                <a:lnTo>
                  <a:pt x="25859" y="63536"/>
                </a:lnTo>
                <a:cubicBezTo>
                  <a:pt x="66765" y="184222"/>
                  <a:pt x="89147" y="313584"/>
                  <a:pt x="89147" y="448048"/>
                </a:cubicBezTo>
                <a:cubicBezTo>
                  <a:pt x="89147" y="600116"/>
                  <a:pt x="60590" y="745807"/>
                  <a:pt x="8621" y="880016"/>
                </a:cubicBezTo>
                <a:lnTo>
                  <a:pt x="0" y="899117"/>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8" name="Free-form: Shape 37">
            <a:extLst>
              <a:ext uri="{FF2B5EF4-FFF2-40B4-BE49-F238E27FC236}">
                <a16:creationId xmlns:a16="http://schemas.microsoft.com/office/drawing/2014/main" id="{EA695DCE-F153-C7D1-3282-69AF5C4B1B45}"/>
              </a:ext>
            </a:extLst>
          </p:cNvPr>
          <p:cNvSpPr/>
          <p:nvPr userDrawn="1"/>
        </p:nvSpPr>
        <p:spPr>
          <a:xfrm>
            <a:off x="0" y="-3431"/>
            <a:ext cx="674888" cy="329279"/>
          </a:xfrm>
          <a:custGeom>
            <a:avLst/>
            <a:gdLst>
              <a:gd name="connsiteX0" fmla="*/ 560104 w 674888"/>
              <a:gd name="connsiteY0" fmla="*/ 0 h 329279"/>
              <a:gd name="connsiteX1" fmla="*/ 674888 w 674888"/>
              <a:gd name="connsiteY1" fmla="*/ 0 h 329279"/>
              <a:gd name="connsiteX2" fmla="*/ 645724 w 674888"/>
              <a:gd name="connsiteY2" fmla="*/ 35314 h 329279"/>
              <a:gd name="connsiteX3" fmla="*/ 36593 w 674888"/>
              <a:gd name="connsiteY3" fmla="*/ 327139 h 329279"/>
              <a:gd name="connsiteX4" fmla="*/ 0 w 674888"/>
              <a:gd name="connsiteY4" fmla="*/ 329279 h 329279"/>
              <a:gd name="connsiteX5" fmla="*/ 0 w 674888"/>
              <a:gd name="connsiteY5" fmla="*/ 247484 h 329279"/>
              <a:gd name="connsiteX6" fmla="*/ 19894 w 674888"/>
              <a:gd name="connsiteY6" fmla="*/ 246487 h 329279"/>
              <a:gd name="connsiteX7" fmla="*/ 446198 w 674888"/>
              <a:gd name="connsiteY7" fmla="*/ 93208 h 32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4888" h="329279">
                <a:moveTo>
                  <a:pt x="560104" y="0"/>
                </a:moveTo>
                <a:lnTo>
                  <a:pt x="674888" y="0"/>
                </a:lnTo>
                <a:lnTo>
                  <a:pt x="645724" y="35314"/>
                </a:lnTo>
                <a:cubicBezTo>
                  <a:pt x="486428" y="194579"/>
                  <a:pt x="273826" y="301320"/>
                  <a:pt x="36593" y="327139"/>
                </a:cubicBezTo>
                <a:lnTo>
                  <a:pt x="0" y="329279"/>
                </a:lnTo>
                <a:lnTo>
                  <a:pt x="0" y="247484"/>
                </a:lnTo>
                <a:lnTo>
                  <a:pt x="19894" y="246487"/>
                </a:lnTo>
                <a:cubicBezTo>
                  <a:pt x="176731" y="230689"/>
                  <a:pt x="322090" y="176364"/>
                  <a:pt x="446198" y="93208"/>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9" name="Free-form: Shape 38">
            <a:extLst>
              <a:ext uri="{FF2B5EF4-FFF2-40B4-BE49-F238E27FC236}">
                <a16:creationId xmlns:a16="http://schemas.microsoft.com/office/drawing/2014/main" id="{FF94C6C6-C5A3-BEE2-769E-B8EC62DAF56B}"/>
              </a:ext>
            </a:extLst>
          </p:cNvPr>
          <p:cNvSpPr/>
          <p:nvPr userDrawn="1"/>
        </p:nvSpPr>
        <p:spPr>
          <a:xfrm>
            <a:off x="0" y="-3431"/>
            <a:ext cx="274958" cy="83919"/>
          </a:xfrm>
          <a:custGeom>
            <a:avLst/>
            <a:gdLst>
              <a:gd name="connsiteX0" fmla="*/ 0 w 274958"/>
              <a:gd name="connsiteY0" fmla="*/ 0 h 83919"/>
              <a:gd name="connsiteX1" fmla="*/ 274958 w 274958"/>
              <a:gd name="connsiteY1" fmla="*/ 0 h 83919"/>
              <a:gd name="connsiteX2" fmla="*/ 223247 w 274958"/>
              <a:gd name="connsiteY2" fmla="*/ 27838 h 83919"/>
              <a:gd name="connsiteX3" fmla="*/ 2776 w 274958"/>
              <a:gd name="connsiteY3" fmla="*/ 83780 h 83919"/>
              <a:gd name="connsiteX4" fmla="*/ 0 w 274958"/>
              <a:gd name="connsiteY4" fmla="*/ 83919 h 839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958" h="83919">
                <a:moveTo>
                  <a:pt x="0" y="0"/>
                </a:moveTo>
                <a:lnTo>
                  <a:pt x="274958" y="0"/>
                </a:lnTo>
                <a:lnTo>
                  <a:pt x="223247" y="27838"/>
                </a:lnTo>
                <a:cubicBezTo>
                  <a:pt x="154317" y="56754"/>
                  <a:pt x="80248" y="75977"/>
                  <a:pt x="2776" y="83780"/>
                </a:cubicBezTo>
                <a:lnTo>
                  <a:pt x="0" y="83919"/>
                </a:ln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39">
            <a:extLst>
              <a:ext uri="{FF2B5EF4-FFF2-40B4-BE49-F238E27FC236}">
                <a16:creationId xmlns:a16="http://schemas.microsoft.com/office/drawing/2014/main" id="{153C05F8-B8FE-9C11-811F-40D420CD5B8F}"/>
              </a:ext>
            </a:extLst>
          </p:cNvPr>
          <p:cNvSpPr/>
          <p:nvPr userDrawn="1"/>
        </p:nvSpPr>
        <p:spPr>
          <a:xfrm>
            <a:off x="0" y="5870221"/>
            <a:ext cx="239138" cy="987779"/>
          </a:xfrm>
          <a:custGeom>
            <a:avLst/>
            <a:gdLst>
              <a:gd name="connsiteX0" fmla="*/ 0 w 239138"/>
              <a:gd name="connsiteY0" fmla="*/ 0 h 987779"/>
              <a:gd name="connsiteX1" fmla="*/ 57149 w 239138"/>
              <a:gd name="connsiteY1" fmla="*/ 93294 h 987779"/>
              <a:gd name="connsiteX2" fmla="*/ 239138 w 239138"/>
              <a:gd name="connsiteY2" fmla="*/ 806112 h 987779"/>
              <a:gd name="connsiteX3" fmla="*/ 228074 w 239138"/>
              <a:gd name="connsiteY3" fmla="*/ 987779 h 987779"/>
              <a:gd name="connsiteX4" fmla="*/ 0 w 239138"/>
              <a:gd name="connsiteY4" fmla="*/ 987779 h 987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38" h="987779">
                <a:moveTo>
                  <a:pt x="0" y="0"/>
                </a:moveTo>
                <a:lnTo>
                  <a:pt x="57149" y="93294"/>
                </a:lnTo>
                <a:cubicBezTo>
                  <a:pt x="173212" y="305187"/>
                  <a:pt x="239138" y="548012"/>
                  <a:pt x="239138" y="806112"/>
                </a:cubicBezTo>
                <a:cubicBezTo>
                  <a:pt x="239138" y="867603"/>
                  <a:pt x="235278" y="928328"/>
                  <a:pt x="228074" y="987779"/>
                </a:cubicBezTo>
                <a:lnTo>
                  <a:pt x="0" y="987779"/>
                </a:ln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58">
            <a:extLst>
              <a:ext uri="{FF2B5EF4-FFF2-40B4-BE49-F238E27FC236}">
                <a16:creationId xmlns:a16="http://schemas.microsoft.com/office/drawing/2014/main" id="{3EE978CE-8350-091C-F0B2-A6D946FE82D7}"/>
              </a:ext>
            </a:extLst>
          </p:cNvPr>
          <p:cNvSpPr/>
          <p:nvPr userDrawn="1"/>
        </p:nvSpPr>
        <p:spPr>
          <a:xfrm>
            <a:off x="3295274" y="1702188"/>
            <a:ext cx="687688" cy="682015"/>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2" name="Free-form: Shape 41">
            <a:extLst>
              <a:ext uri="{FF2B5EF4-FFF2-40B4-BE49-F238E27FC236}">
                <a16:creationId xmlns:a16="http://schemas.microsoft.com/office/drawing/2014/main" id="{9675EEC3-C564-9D4F-C006-D4539A4DB7BD}"/>
              </a:ext>
            </a:extLst>
          </p:cNvPr>
          <p:cNvSpPr/>
          <p:nvPr userDrawn="1"/>
        </p:nvSpPr>
        <p:spPr bwMode="auto">
          <a:xfrm flipV="1">
            <a:off x="6807200" y="0"/>
            <a:ext cx="5384801" cy="2132922"/>
          </a:xfrm>
          <a:custGeom>
            <a:avLst/>
            <a:gdLst>
              <a:gd name="connsiteX0" fmla="*/ 1744161 w 2463781"/>
              <a:gd name="connsiteY0" fmla="*/ 0 h 975905"/>
              <a:gd name="connsiteX1" fmla="*/ 2354022 w 2463781"/>
              <a:gd name="connsiteY1" fmla="*/ 92203 h 975905"/>
              <a:gd name="connsiteX2" fmla="*/ 2463781 w 2463781"/>
              <a:gd name="connsiteY2" fmla="*/ 132375 h 975905"/>
              <a:gd name="connsiteX3" fmla="*/ 2463781 w 2463781"/>
              <a:gd name="connsiteY3" fmla="*/ 557015 h 975905"/>
              <a:gd name="connsiteX4" fmla="*/ 2390197 w 2463781"/>
              <a:gd name="connsiteY4" fmla="*/ 521568 h 975905"/>
              <a:gd name="connsiteX5" fmla="*/ 1744161 w 2463781"/>
              <a:gd name="connsiteY5" fmla="*/ 391139 h 975905"/>
              <a:gd name="connsiteX6" fmla="*/ 570565 w 2463781"/>
              <a:gd name="connsiteY6" fmla="*/ 877259 h 975905"/>
              <a:gd name="connsiteX7" fmla="*/ 480909 w 2463781"/>
              <a:gd name="connsiteY7" fmla="*/ 975905 h 975905"/>
              <a:gd name="connsiteX8" fmla="*/ 0 w 2463781"/>
              <a:gd name="connsiteY8" fmla="*/ 975905 h 975905"/>
              <a:gd name="connsiteX9" fmla="*/ 43561 w 2463781"/>
              <a:gd name="connsiteY9" fmla="*/ 904202 h 975905"/>
              <a:gd name="connsiteX10" fmla="*/ 1744161 w 2463781"/>
              <a:gd name="connsiteY10" fmla="*/ 0 h 97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3781" h="975905">
                <a:moveTo>
                  <a:pt x="1744161" y="0"/>
                </a:moveTo>
                <a:cubicBezTo>
                  <a:pt x="1956534" y="0"/>
                  <a:pt x="2161367" y="32281"/>
                  <a:pt x="2354022" y="92203"/>
                </a:cubicBezTo>
                <a:lnTo>
                  <a:pt x="2463781" y="132375"/>
                </a:lnTo>
                <a:lnTo>
                  <a:pt x="2463781" y="557015"/>
                </a:lnTo>
                <a:lnTo>
                  <a:pt x="2390197" y="521568"/>
                </a:lnTo>
                <a:cubicBezTo>
                  <a:pt x="2191631" y="437582"/>
                  <a:pt x="1973320" y="391139"/>
                  <a:pt x="1744161" y="391139"/>
                </a:cubicBezTo>
                <a:cubicBezTo>
                  <a:pt x="1285843" y="391139"/>
                  <a:pt x="870915" y="576909"/>
                  <a:pt x="570565" y="877259"/>
                </a:cubicBezTo>
                <a:lnTo>
                  <a:pt x="480909" y="975905"/>
                </a:lnTo>
                <a:lnTo>
                  <a:pt x="0" y="975905"/>
                </a:lnTo>
                <a:lnTo>
                  <a:pt x="43561" y="904202"/>
                </a:lnTo>
                <a:cubicBezTo>
                  <a:pt x="412114" y="358672"/>
                  <a:pt x="1036252" y="0"/>
                  <a:pt x="1744161" y="0"/>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wrap="square" rtlCol="0" anchor="ctr">
            <a:noAutofit/>
          </a:bodyPr>
          <a:lstStyle/>
          <a:p>
            <a:endParaRPr lang="en-US" err="1">
              <a:solidFill>
                <a:srgbClr val="000000"/>
              </a:solidFill>
              <a:latin typeface="Segoe UI"/>
            </a:endParaRPr>
          </a:p>
        </p:txBody>
      </p:sp>
      <p:sp>
        <p:nvSpPr>
          <p:cNvPr id="43" name="Freeform: Shape 61">
            <a:extLst>
              <a:ext uri="{FF2B5EF4-FFF2-40B4-BE49-F238E27FC236}">
                <a16:creationId xmlns:a16="http://schemas.microsoft.com/office/drawing/2014/main" id="{E8857B4E-9358-73A2-BBF5-19294FD6BA8F}"/>
              </a:ext>
            </a:extLst>
          </p:cNvPr>
          <p:cNvSpPr/>
          <p:nvPr userDrawn="1"/>
        </p:nvSpPr>
        <p:spPr>
          <a:xfrm flipH="1" flipV="1">
            <a:off x="0" y="0"/>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74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Text Box 3" descr="This is a copyright notice that should be included on the final slide.">
            <a:extLst>
              <a:ext uri="{FF2B5EF4-FFF2-40B4-BE49-F238E27FC236}">
                <a16:creationId xmlns:a16="http://schemas.microsoft.com/office/drawing/2014/main" id="{BA56B6B7-5F8B-DC5B-132E-53D20154A0EB}"/>
              </a:ext>
            </a:extLst>
          </p:cNvPr>
          <p:cNvSpPr txBox="1">
            <a:spLocks noChangeArrowheads="1"/>
          </p:cNvSpPr>
          <p:nvPr userDrawn="1"/>
        </p:nvSpPr>
        <p:spPr bwMode="blackWhite">
          <a:xfrm>
            <a:off x="604894" y="6462131"/>
            <a:ext cx="567684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097719"/>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540203"/>
            <a:ext cx="4985307" cy="246221"/>
          </a:xfrm>
        </p:spPr>
        <p:txBody>
          <a:bodyPr/>
          <a:lstStyle>
            <a:lvl1pPr marL="0" indent="0" algn="r">
              <a:buNone/>
              <a:defRPr sz="1600">
                <a:solidFill>
                  <a:schemeClr val="bg1"/>
                </a:solidFill>
              </a:defRPr>
            </a:lvl1pPr>
          </a:lstStyle>
          <a:p>
            <a:pPr lvl="0"/>
            <a:r>
              <a:rPr lang="en-US"/>
              <a:t>Contact information</a:t>
            </a:r>
          </a:p>
        </p:txBody>
      </p:sp>
      <p:sp>
        <p:nvSpPr>
          <p:cNvPr id="3" name="Title 1">
            <a:extLst>
              <a:ext uri="{FF2B5EF4-FFF2-40B4-BE49-F238E27FC236}">
                <a16:creationId xmlns:a16="http://schemas.microsoft.com/office/drawing/2014/main" id="{A5992092-48A3-FE62-A527-89F3519B62B8}"/>
              </a:ext>
            </a:extLst>
          </p:cNvPr>
          <p:cNvSpPr>
            <a:spLocks noGrp="1"/>
          </p:cNvSpPr>
          <p:nvPr>
            <p:ph type="title" hasCustomPrompt="1"/>
          </p:nvPr>
        </p:nvSpPr>
        <p:spPr>
          <a:xfrm>
            <a:off x="5448301" y="3450552"/>
            <a:ext cx="6166404" cy="1107996"/>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kumimoji="0" lang="en-GB" sz="7200" b="0" i="0" u="none" strike="noStrike" kern="1200" cap="none" spc="0" normalizeH="0" baseline="0" noProof="0" dirty="0" smtClean="0">
                <a:ln>
                  <a:noFill/>
                </a:ln>
                <a:solidFill>
                  <a:srgbClr val="FFFFFF"/>
                </a:solidFill>
                <a:effectLst/>
                <a:uLnTx/>
                <a:uFillTx/>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2555759370"/>
      </p:ext>
    </p:extLst>
  </p:cSld>
  <p:clrMapOvr>
    <a:masterClrMapping/>
  </p:clrMapOvr>
  <p:transition>
    <p:fade/>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4_Thank you 5">
    <p:spTree>
      <p:nvGrpSpPr>
        <p:cNvPr id="1" name=""/>
        <p:cNvGrpSpPr/>
        <p:nvPr/>
      </p:nvGrpSpPr>
      <p:grpSpPr>
        <a:xfrm>
          <a:off x="0" y="0"/>
          <a:ext cx="0" cy="0"/>
          <a:chOff x="0" y="0"/>
          <a:chExt cx="0" cy="0"/>
        </a:xfrm>
      </p:grpSpPr>
      <p:sp>
        <p:nvSpPr>
          <p:cNvPr id="3" name="Freeform: Shape 7">
            <a:extLst>
              <a:ext uri="{FF2B5EF4-FFF2-40B4-BE49-F238E27FC236}">
                <a16:creationId xmlns:a16="http://schemas.microsoft.com/office/drawing/2014/main" id="{F3A4735C-012E-BDA5-D95E-FF00C296B188}"/>
              </a:ext>
            </a:extLst>
          </p:cNvPr>
          <p:cNvSpPr/>
          <p:nvPr userDrawn="1"/>
        </p:nvSpPr>
        <p:spPr>
          <a:xfrm flipH="1">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2000">
                <a:schemeClr val="bg2"/>
              </a:gs>
              <a:gs pos="88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Free-form: Shape 3">
            <a:extLst>
              <a:ext uri="{FF2B5EF4-FFF2-40B4-BE49-F238E27FC236}">
                <a16:creationId xmlns:a16="http://schemas.microsoft.com/office/drawing/2014/main" id="{C79244A2-3EB5-D67C-42FB-0C5616A55260}"/>
              </a:ext>
            </a:extLst>
          </p:cNvPr>
          <p:cNvSpPr/>
          <p:nvPr userDrawn="1"/>
        </p:nvSpPr>
        <p:spPr bwMode="auto">
          <a:xfrm>
            <a:off x="0" y="-3432"/>
            <a:ext cx="878684" cy="736960"/>
          </a:xfrm>
          <a:custGeom>
            <a:avLst/>
            <a:gdLst>
              <a:gd name="connsiteX0" fmla="*/ 0 w 878684"/>
              <a:gd name="connsiteY0" fmla="*/ 0 h 736960"/>
              <a:gd name="connsiteX1" fmla="*/ 878684 w 878684"/>
              <a:gd name="connsiteY1" fmla="*/ 0 h 736960"/>
              <a:gd name="connsiteX2" fmla="*/ 141724 w 878684"/>
              <a:gd name="connsiteY2" fmla="*/ 736960 h 736960"/>
              <a:gd name="connsiteX3" fmla="*/ 0 w 878684"/>
              <a:gd name="connsiteY3" fmla="*/ 595236 h 736960"/>
            </a:gdLst>
            <a:ahLst/>
            <a:cxnLst>
              <a:cxn ang="0">
                <a:pos x="connsiteX0" y="connsiteY0"/>
              </a:cxn>
              <a:cxn ang="0">
                <a:pos x="connsiteX1" y="connsiteY1"/>
              </a:cxn>
              <a:cxn ang="0">
                <a:pos x="connsiteX2" y="connsiteY2"/>
              </a:cxn>
              <a:cxn ang="0">
                <a:pos x="connsiteX3" y="connsiteY3"/>
              </a:cxn>
            </a:cxnLst>
            <a:rect l="l" t="t" r="r" b="b"/>
            <a:pathLst>
              <a:path w="878684" h="736960">
                <a:moveTo>
                  <a:pt x="0" y="0"/>
                </a:moveTo>
                <a:lnTo>
                  <a:pt x="878684" y="0"/>
                </a:lnTo>
                <a:lnTo>
                  <a:pt x="141724" y="736960"/>
                </a:lnTo>
                <a:lnTo>
                  <a:pt x="0" y="595236"/>
                </a:lnTo>
                <a:close/>
              </a:path>
            </a:pathLst>
          </a:custGeom>
          <a:solidFill>
            <a:schemeClr val="bg1">
              <a:alpha val="1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Free-form: Shape 4">
            <a:extLst>
              <a:ext uri="{FF2B5EF4-FFF2-40B4-BE49-F238E27FC236}">
                <a16:creationId xmlns:a16="http://schemas.microsoft.com/office/drawing/2014/main" id="{2AA46FF8-578B-AF69-F89A-419E22E0A56F}"/>
              </a:ext>
            </a:extLst>
          </p:cNvPr>
          <p:cNvSpPr/>
          <p:nvPr userDrawn="1"/>
        </p:nvSpPr>
        <p:spPr bwMode="auto">
          <a:xfrm flipH="1">
            <a:off x="2959100" y="3368588"/>
            <a:ext cx="9232900" cy="3213697"/>
          </a:xfrm>
          <a:custGeom>
            <a:avLst/>
            <a:gdLst>
              <a:gd name="connsiteX0" fmla="*/ 10025024 w 10025024"/>
              <a:gd name="connsiteY0" fmla="*/ 0 h 3489412"/>
              <a:gd name="connsiteX1" fmla="*/ 0 w 10025024"/>
              <a:gd name="connsiteY1" fmla="*/ 0 h 3489412"/>
              <a:gd name="connsiteX2" fmla="*/ 0 w 10025024"/>
              <a:gd name="connsiteY2" fmla="*/ 3489412 h 3489412"/>
              <a:gd name="connsiteX3" fmla="*/ 6535613 w 10025024"/>
              <a:gd name="connsiteY3" fmla="*/ 3489412 h 3489412"/>
            </a:gdLst>
            <a:ahLst/>
            <a:cxnLst>
              <a:cxn ang="0">
                <a:pos x="connsiteX0" y="connsiteY0"/>
              </a:cxn>
              <a:cxn ang="0">
                <a:pos x="connsiteX1" y="connsiteY1"/>
              </a:cxn>
              <a:cxn ang="0">
                <a:pos x="connsiteX2" y="connsiteY2"/>
              </a:cxn>
              <a:cxn ang="0">
                <a:pos x="connsiteX3" y="connsiteY3"/>
              </a:cxn>
            </a:cxnLst>
            <a:rect l="l" t="t" r="r" b="b"/>
            <a:pathLst>
              <a:path w="10025024" h="3489412">
                <a:moveTo>
                  <a:pt x="10025024" y="0"/>
                </a:moveTo>
                <a:lnTo>
                  <a:pt x="0" y="0"/>
                </a:lnTo>
                <a:lnTo>
                  <a:pt x="0" y="3489412"/>
                </a:lnTo>
                <a:lnTo>
                  <a:pt x="6535613" y="3489412"/>
                </a:lnTo>
                <a:close/>
              </a:path>
            </a:pathLst>
          </a:custGeom>
          <a:gradFill flip="none" rotWithShape="1">
            <a:gsLst>
              <a:gs pos="9000">
                <a:schemeClr val="bg2">
                  <a:lumMod val="75000"/>
                </a:schemeClr>
              </a:gs>
              <a:gs pos="81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Free-form: Shape 5">
            <a:extLst>
              <a:ext uri="{FF2B5EF4-FFF2-40B4-BE49-F238E27FC236}">
                <a16:creationId xmlns:a16="http://schemas.microsoft.com/office/drawing/2014/main" id="{9FA48372-5CEB-DD13-B777-5D251ED667EB}"/>
              </a:ext>
            </a:extLst>
          </p:cNvPr>
          <p:cNvSpPr/>
          <p:nvPr userDrawn="1"/>
        </p:nvSpPr>
        <p:spPr bwMode="auto">
          <a:xfrm>
            <a:off x="0" y="3212182"/>
            <a:ext cx="6362700" cy="3649251"/>
          </a:xfrm>
          <a:custGeom>
            <a:avLst/>
            <a:gdLst>
              <a:gd name="connsiteX0" fmla="*/ 2727325 w 6362700"/>
              <a:gd name="connsiteY0" fmla="*/ 0 h 3649251"/>
              <a:gd name="connsiteX1" fmla="*/ 6362700 w 6362700"/>
              <a:gd name="connsiteY1" fmla="*/ 3635375 h 3649251"/>
              <a:gd name="connsiteX2" fmla="*/ 6348824 w 6362700"/>
              <a:gd name="connsiteY2" fmla="*/ 3649251 h 3649251"/>
              <a:gd name="connsiteX3" fmla="*/ 0 w 6362700"/>
              <a:gd name="connsiteY3" fmla="*/ 3649251 h 3649251"/>
              <a:gd name="connsiteX4" fmla="*/ 0 w 6362700"/>
              <a:gd name="connsiteY4" fmla="*/ 2727325 h 3649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2700" h="3649251">
                <a:moveTo>
                  <a:pt x="2727325" y="0"/>
                </a:moveTo>
                <a:lnTo>
                  <a:pt x="6362700" y="3635375"/>
                </a:lnTo>
                <a:lnTo>
                  <a:pt x="6348824" y="3649251"/>
                </a:lnTo>
                <a:lnTo>
                  <a:pt x="0" y="3649251"/>
                </a:lnTo>
                <a:lnTo>
                  <a:pt x="0" y="2727325"/>
                </a:lnTo>
                <a:close/>
              </a:path>
            </a:pathLst>
          </a:custGeom>
          <a:solidFill>
            <a:schemeClr val="bg2">
              <a:lumMod val="75000"/>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7" name="Free-form: Shape 6">
            <a:extLst>
              <a:ext uri="{FF2B5EF4-FFF2-40B4-BE49-F238E27FC236}">
                <a16:creationId xmlns:a16="http://schemas.microsoft.com/office/drawing/2014/main" id="{F2097435-28DD-FAE7-DCAF-A85E9BEBB4AB}"/>
              </a:ext>
            </a:extLst>
          </p:cNvPr>
          <p:cNvSpPr/>
          <p:nvPr userDrawn="1"/>
        </p:nvSpPr>
        <p:spPr bwMode="auto">
          <a:xfrm flipV="1">
            <a:off x="1" y="385939"/>
            <a:ext cx="2429343" cy="4847279"/>
          </a:xfrm>
          <a:custGeom>
            <a:avLst/>
            <a:gdLst>
              <a:gd name="connsiteX0" fmla="*/ 0 w 2429343"/>
              <a:gd name="connsiteY0" fmla="*/ 4847279 h 4847279"/>
              <a:gd name="connsiteX1" fmla="*/ 2429343 w 2429343"/>
              <a:gd name="connsiteY1" fmla="*/ 2423640 h 4847279"/>
              <a:gd name="connsiteX2" fmla="*/ 0 w 2429343"/>
              <a:gd name="connsiteY2" fmla="*/ 0 h 4847279"/>
              <a:gd name="connsiteX3" fmla="*/ 0 w 2429343"/>
              <a:gd name="connsiteY3" fmla="*/ 931447 h 4847279"/>
              <a:gd name="connsiteX4" fmla="*/ 1495704 w 2429343"/>
              <a:gd name="connsiteY4" fmla="*/ 2423640 h 4847279"/>
              <a:gd name="connsiteX5" fmla="*/ 0 w 2429343"/>
              <a:gd name="connsiteY5" fmla="*/ 3915831 h 484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9343" h="4847279">
                <a:moveTo>
                  <a:pt x="0" y="4847279"/>
                </a:moveTo>
                <a:lnTo>
                  <a:pt x="2429343" y="2423640"/>
                </a:lnTo>
                <a:lnTo>
                  <a:pt x="0" y="0"/>
                </a:lnTo>
                <a:lnTo>
                  <a:pt x="0" y="931447"/>
                </a:lnTo>
                <a:lnTo>
                  <a:pt x="1495704" y="2423640"/>
                </a:lnTo>
                <a:lnTo>
                  <a:pt x="0" y="3915831"/>
                </a:lnTo>
                <a:close/>
              </a:path>
            </a:pathLst>
          </a:custGeom>
          <a:gradFill flip="none" rotWithShape="1">
            <a:gsLst>
              <a:gs pos="58000">
                <a:schemeClr val="bg2">
                  <a:lumMod val="50000"/>
                  <a:alpha val="50000"/>
                </a:schemeClr>
              </a:gs>
              <a:gs pos="100000">
                <a:schemeClr val="bg2">
                  <a:alpha val="6000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8" name="Free-form: Shape 7">
            <a:extLst>
              <a:ext uri="{FF2B5EF4-FFF2-40B4-BE49-F238E27FC236}">
                <a16:creationId xmlns:a16="http://schemas.microsoft.com/office/drawing/2014/main" id="{CFD7FD53-A250-6253-4A0A-8A8E89F17753}"/>
              </a:ext>
            </a:extLst>
          </p:cNvPr>
          <p:cNvSpPr/>
          <p:nvPr userDrawn="1"/>
        </p:nvSpPr>
        <p:spPr bwMode="auto">
          <a:xfrm>
            <a:off x="0" y="1659802"/>
            <a:ext cx="2497605" cy="5201630"/>
          </a:xfrm>
          <a:custGeom>
            <a:avLst/>
            <a:gdLst>
              <a:gd name="connsiteX0" fmla="*/ 1803826 w 2497605"/>
              <a:gd name="connsiteY0" fmla="*/ 3471071 h 5201630"/>
              <a:gd name="connsiteX1" fmla="*/ 2497605 w 2497605"/>
              <a:gd name="connsiteY1" fmla="*/ 4164850 h 5201630"/>
              <a:gd name="connsiteX2" fmla="*/ 1457762 w 2497605"/>
              <a:gd name="connsiteY2" fmla="*/ 5201630 h 5201630"/>
              <a:gd name="connsiteX3" fmla="*/ 68154 w 2497605"/>
              <a:gd name="connsiteY3" fmla="*/ 5201630 h 5201630"/>
              <a:gd name="connsiteX4" fmla="*/ 0 w 2497605"/>
              <a:gd name="connsiteY4" fmla="*/ 0 h 5201630"/>
              <a:gd name="connsiteX5" fmla="*/ 2497605 w 2497605"/>
              <a:gd name="connsiteY5" fmla="*/ 2490248 h 5201630"/>
              <a:gd name="connsiteX6" fmla="*/ 1803826 w 2497605"/>
              <a:gd name="connsiteY6" fmla="*/ 3184028 h 5201630"/>
              <a:gd name="connsiteX7" fmla="*/ 0 w 2497605"/>
              <a:gd name="connsiteY7" fmla="*/ 1385515 h 5201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7605" h="5201630">
                <a:moveTo>
                  <a:pt x="1803826" y="3471071"/>
                </a:moveTo>
                <a:lnTo>
                  <a:pt x="2497605" y="4164850"/>
                </a:lnTo>
                <a:lnTo>
                  <a:pt x="1457762" y="5201630"/>
                </a:lnTo>
                <a:lnTo>
                  <a:pt x="68154" y="5201630"/>
                </a:lnTo>
                <a:close/>
                <a:moveTo>
                  <a:pt x="0" y="0"/>
                </a:moveTo>
                <a:lnTo>
                  <a:pt x="2497605" y="2490248"/>
                </a:lnTo>
                <a:lnTo>
                  <a:pt x="1803826" y="3184028"/>
                </a:lnTo>
                <a:lnTo>
                  <a:pt x="0" y="1385515"/>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9" name="Diamond 8">
            <a:extLst>
              <a:ext uri="{FF2B5EF4-FFF2-40B4-BE49-F238E27FC236}">
                <a16:creationId xmlns:a16="http://schemas.microsoft.com/office/drawing/2014/main" id="{36372CCE-EAB8-0696-5A72-5F4432073A80}"/>
              </a:ext>
            </a:extLst>
          </p:cNvPr>
          <p:cNvSpPr>
            <a:spLocks noChangeAspect="1"/>
          </p:cNvSpPr>
          <p:nvPr userDrawn="1"/>
        </p:nvSpPr>
        <p:spPr bwMode="auto">
          <a:xfrm>
            <a:off x="771082" y="5173434"/>
            <a:ext cx="998766" cy="998766"/>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0" name="Diamond 9">
            <a:extLst>
              <a:ext uri="{FF2B5EF4-FFF2-40B4-BE49-F238E27FC236}">
                <a16:creationId xmlns:a16="http://schemas.microsoft.com/office/drawing/2014/main" id="{5DA1E256-DC97-52F8-B02B-F3742B71FDFB}"/>
              </a:ext>
            </a:extLst>
          </p:cNvPr>
          <p:cNvSpPr/>
          <p:nvPr userDrawn="1"/>
        </p:nvSpPr>
        <p:spPr bwMode="auto">
          <a:xfrm>
            <a:off x="1660303" y="4038491"/>
            <a:ext cx="1897720" cy="1897720"/>
          </a:xfrm>
          <a:prstGeom prst="diamond">
            <a:avLst/>
          </a:pr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sp>
        <p:nvSpPr>
          <p:cNvPr id="14" name="Text Box 3" descr="This is a copyright notice that should be included on the final slide.">
            <a:extLst>
              <a:ext uri="{FF2B5EF4-FFF2-40B4-BE49-F238E27FC236}">
                <a16:creationId xmlns:a16="http://schemas.microsoft.com/office/drawing/2014/main" id="{6587B843-F298-B5A0-D69D-B06F03252C47}"/>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Segoe UI" pitchFamily="34" charset="0"/>
              </a:rPr>
              <a:t>© Copyright Microsoft Corporation. All rights reserved. </a:t>
            </a:r>
          </a:p>
        </p:txBody>
      </p:sp>
      <p:sp>
        <p:nvSpPr>
          <p:cNvPr id="15" name="Free-form: Shape 14">
            <a:extLst>
              <a:ext uri="{FF2B5EF4-FFF2-40B4-BE49-F238E27FC236}">
                <a16:creationId xmlns:a16="http://schemas.microsoft.com/office/drawing/2014/main" id="{72BBAA61-68F1-1FBA-E03B-CED1F4E0AE15}"/>
              </a:ext>
            </a:extLst>
          </p:cNvPr>
          <p:cNvSpPr/>
          <p:nvPr userDrawn="1"/>
        </p:nvSpPr>
        <p:spPr bwMode="auto">
          <a:xfrm flipV="1">
            <a:off x="1" y="3557538"/>
            <a:ext cx="2143125" cy="1208603"/>
          </a:xfrm>
          <a:custGeom>
            <a:avLst/>
            <a:gdLst>
              <a:gd name="connsiteX0" fmla="*/ 1208604 w 2143125"/>
              <a:gd name="connsiteY0" fmla="*/ 3303895 h 3303895"/>
              <a:gd name="connsiteX1" fmla="*/ 2143125 w 2143125"/>
              <a:gd name="connsiteY1" fmla="*/ 2369374 h 3303895"/>
              <a:gd name="connsiteX2" fmla="*/ 358258 w 2143125"/>
              <a:gd name="connsiteY2" fmla="*/ 0 h 3303895"/>
              <a:gd name="connsiteX3" fmla="*/ 0 w 2143125"/>
              <a:gd name="connsiteY3" fmla="*/ 0 h 3303895"/>
              <a:gd name="connsiteX4" fmla="*/ 0 w 2143125"/>
              <a:gd name="connsiteY4" fmla="*/ 2095292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5" fmla="*/ 449698 w 2143125"/>
              <a:gd name="connsiteY5" fmla="*/ 91440 h 3303895"/>
              <a:gd name="connsiteX0" fmla="*/ 358258 w 2143125"/>
              <a:gd name="connsiteY0" fmla="*/ 0 h 3303895"/>
              <a:gd name="connsiteX1" fmla="*/ 0 w 2143125"/>
              <a:gd name="connsiteY1" fmla="*/ 0 h 3303895"/>
              <a:gd name="connsiteX2" fmla="*/ 0 w 2143125"/>
              <a:gd name="connsiteY2" fmla="*/ 2095292 h 3303895"/>
              <a:gd name="connsiteX3" fmla="*/ 1208604 w 2143125"/>
              <a:gd name="connsiteY3" fmla="*/ 3303895 h 3303895"/>
              <a:gd name="connsiteX4" fmla="*/ 2143125 w 2143125"/>
              <a:gd name="connsiteY4" fmla="*/ 2369374 h 3303895"/>
              <a:gd name="connsiteX0" fmla="*/ 0 w 2143125"/>
              <a:gd name="connsiteY0" fmla="*/ 0 h 3303895"/>
              <a:gd name="connsiteX1" fmla="*/ 0 w 2143125"/>
              <a:gd name="connsiteY1" fmla="*/ 2095292 h 3303895"/>
              <a:gd name="connsiteX2" fmla="*/ 1208604 w 2143125"/>
              <a:gd name="connsiteY2" fmla="*/ 3303895 h 3303895"/>
              <a:gd name="connsiteX3" fmla="*/ 2143125 w 2143125"/>
              <a:gd name="connsiteY3" fmla="*/ 2369374 h 3303895"/>
              <a:gd name="connsiteX0" fmla="*/ 0 w 2143125"/>
              <a:gd name="connsiteY0" fmla="*/ 0 h 1208603"/>
              <a:gd name="connsiteX1" fmla="*/ 1208604 w 2143125"/>
              <a:gd name="connsiteY1" fmla="*/ 1208603 h 1208603"/>
              <a:gd name="connsiteX2" fmla="*/ 2143125 w 2143125"/>
              <a:gd name="connsiteY2" fmla="*/ 274082 h 1208603"/>
            </a:gdLst>
            <a:ahLst/>
            <a:cxnLst>
              <a:cxn ang="0">
                <a:pos x="connsiteX0" y="connsiteY0"/>
              </a:cxn>
              <a:cxn ang="0">
                <a:pos x="connsiteX1" y="connsiteY1"/>
              </a:cxn>
              <a:cxn ang="0">
                <a:pos x="connsiteX2" y="connsiteY2"/>
              </a:cxn>
            </a:cxnLst>
            <a:rect l="l" t="t" r="r" b="b"/>
            <a:pathLst>
              <a:path w="2143125" h="1208603">
                <a:moveTo>
                  <a:pt x="0" y="0"/>
                </a:moveTo>
                <a:lnTo>
                  <a:pt x="1208604" y="1208603"/>
                </a:lnTo>
                <a:lnTo>
                  <a:pt x="2143125" y="274082"/>
                </a:lnTo>
              </a:path>
            </a:pathLst>
          </a:custGeom>
          <a:noFill/>
          <a:ln w="127000">
            <a:solidFill>
              <a:schemeClr val="bg2">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UI"/>
              <a:cs typeface="Segoe UI" pitchFamily="34" charset="0"/>
            </a:endParaRPr>
          </a:p>
        </p:txBody>
      </p:sp>
      <p:grpSp>
        <p:nvGrpSpPr>
          <p:cNvPr id="26" name="Group 25">
            <a:extLst>
              <a:ext uri="{FF2B5EF4-FFF2-40B4-BE49-F238E27FC236}">
                <a16:creationId xmlns:a16="http://schemas.microsoft.com/office/drawing/2014/main" id="{81B5CE95-BEC8-78FF-66C0-B2E0D8807281}"/>
              </a:ext>
            </a:extLst>
          </p:cNvPr>
          <p:cNvGrpSpPr/>
          <p:nvPr userDrawn="1"/>
        </p:nvGrpSpPr>
        <p:grpSpPr>
          <a:xfrm>
            <a:off x="604894" y="597820"/>
            <a:ext cx="3084456" cy="292608"/>
            <a:chOff x="604894" y="597820"/>
            <a:chExt cx="3084456" cy="292608"/>
          </a:xfrm>
        </p:grpSpPr>
        <p:pic>
          <p:nvPicPr>
            <p:cNvPr id="27" name="Graphic 26" descr="Microsoft Power Platform logo">
              <a:extLst>
                <a:ext uri="{FF2B5EF4-FFF2-40B4-BE49-F238E27FC236}">
                  <a16:creationId xmlns:a16="http://schemas.microsoft.com/office/drawing/2014/main" id="{120ADA71-126C-9752-3940-1CEAF3C7672E}"/>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28" name="Graphic 27" descr="Microsoft Power Platform logo">
              <a:extLst>
                <a:ext uri="{FF2B5EF4-FFF2-40B4-BE49-F238E27FC236}">
                  <a16:creationId xmlns:a16="http://schemas.microsoft.com/office/drawing/2014/main" id="{1DC06F3F-EF47-D8B4-9C2E-3901B12D65BF}"/>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35" name="Text Placeholder 4">
            <a:extLst>
              <a:ext uri="{FF2B5EF4-FFF2-40B4-BE49-F238E27FC236}">
                <a16:creationId xmlns:a16="http://schemas.microsoft.com/office/drawing/2014/main" id="{41F9749A-12AA-8DF6-7DAA-A7BEDE155123}"/>
              </a:ext>
            </a:extLst>
          </p:cNvPr>
          <p:cNvSpPr>
            <a:spLocks noGrp="1"/>
          </p:cNvSpPr>
          <p:nvPr>
            <p:ph type="body" sz="quarter" idx="12" hasCustomPrompt="1"/>
          </p:nvPr>
        </p:nvSpPr>
        <p:spPr>
          <a:xfrm>
            <a:off x="6629398" y="5373944"/>
            <a:ext cx="4985307" cy="307777"/>
          </a:xfrm>
          <a:noFill/>
        </p:spPr>
        <p:txBody>
          <a:bodyPr wrap="square" lIns="0" tIns="0" rIns="0" bIns="0">
            <a:spAutoFit/>
          </a:bodyPr>
          <a:lstStyle>
            <a:lvl1pPr marL="0" indent="0" algn="r">
              <a:spcBef>
                <a:spcPts val="0"/>
              </a:spcBef>
              <a:spcAft>
                <a:spcPts val="0"/>
              </a:spcAft>
              <a:buFont typeface="Arial" panose="020B0604020202020204" pitchFamily="34" charset="0"/>
              <a:buNone/>
              <a:defRPr sz="2000" spc="0" baseline="0">
                <a:solidFill>
                  <a:schemeClr val="bg1"/>
                </a:solidFill>
                <a:latin typeface="+mj-lt"/>
              </a:defRPr>
            </a:lvl1pPr>
          </a:lstStyle>
          <a:p>
            <a:pPr lvl="0"/>
            <a:r>
              <a:rPr lang="en-US"/>
              <a:t>Speaker name</a:t>
            </a:r>
          </a:p>
        </p:txBody>
      </p:sp>
      <p:sp>
        <p:nvSpPr>
          <p:cNvPr id="36" name="Text Placeholder 3">
            <a:extLst>
              <a:ext uri="{FF2B5EF4-FFF2-40B4-BE49-F238E27FC236}">
                <a16:creationId xmlns:a16="http://schemas.microsoft.com/office/drawing/2014/main" id="{8E21DBA0-E9FF-7475-E991-A3FF045FEEB0}"/>
              </a:ext>
            </a:extLst>
          </p:cNvPr>
          <p:cNvSpPr>
            <a:spLocks noGrp="1"/>
          </p:cNvSpPr>
          <p:nvPr>
            <p:ph type="body" sz="quarter" idx="13" hasCustomPrompt="1"/>
          </p:nvPr>
        </p:nvSpPr>
        <p:spPr>
          <a:xfrm>
            <a:off x="6629398" y="5816428"/>
            <a:ext cx="4985307" cy="246221"/>
          </a:xfrm>
        </p:spPr>
        <p:txBody>
          <a:bodyPr/>
          <a:lstStyle>
            <a:lvl1pPr marL="0" indent="0" algn="r">
              <a:buNone/>
              <a:defRPr sz="1600">
                <a:solidFill>
                  <a:schemeClr val="bg1"/>
                </a:solidFill>
              </a:defRPr>
            </a:lvl1pPr>
          </a:lstStyle>
          <a:p>
            <a:pPr lvl="0"/>
            <a:r>
              <a:rPr lang="en-US"/>
              <a:t>Contact information</a:t>
            </a:r>
          </a:p>
        </p:txBody>
      </p:sp>
      <p:sp>
        <p:nvSpPr>
          <p:cNvPr id="2" name="Title 1">
            <a:extLst>
              <a:ext uri="{FF2B5EF4-FFF2-40B4-BE49-F238E27FC236}">
                <a16:creationId xmlns:a16="http://schemas.microsoft.com/office/drawing/2014/main" id="{6B03C06A-6569-7472-F3FD-DCD47752D09E}"/>
              </a:ext>
            </a:extLst>
          </p:cNvPr>
          <p:cNvSpPr>
            <a:spLocks noGrp="1"/>
          </p:cNvSpPr>
          <p:nvPr>
            <p:ph type="title" hasCustomPrompt="1"/>
          </p:nvPr>
        </p:nvSpPr>
        <p:spPr>
          <a:xfrm>
            <a:off x="6629397" y="3924300"/>
            <a:ext cx="4985307" cy="1015663"/>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GB" sz="6600" b="0" kern="1200" cap="none" spc="0" baseline="0" dirty="0" smtClean="0">
                <a:ln w="3175">
                  <a:noFill/>
                </a:ln>
                <a:solidFill>
                  <a:schemeClr val="bg2">
                    <a:lumMod val="20000"/>
                    <a:lumOff val="80000"/>
                  </a:schemeClr>
                </a:solidFill>
                <a:effectLst/>
                <a:latin typeface="Segoe UI Semibold"/>
                <a:ea typeface="+mn-ea"/>
                <a:cs typeface="Segoe UI" panose="020B0502040204020203" pitchFamily="34" charset="0"/>
              </a:defRPr>
            </a:lvl1pPr>
          </a:lstStyle>
          <a:p>
            <a:r>
              <a:rPr lang="en-GB"/>
              <a:t>Thank you!</a:t>
            </a:r>
          </a:p>
        </p:txBody>
      </p:sp>
    </p:spTree>
    <p:extLst>
      <p:ext uri="{BB962C8B-B14F-4D97-AF65-F5344CB8AC3E}">
        <p14:creationId xmlns:p14="http://schemas.microsoft.com/office/powerpoint/2010/main" val="2669136199"/>
      </p:ext>
    </p:extLst>
  </p:cSld>
  <p:clrMapOvr>
    <a:masterClrMapping/>
  </p:clrMapOvr>
  <p:transition>
    <p:fade/>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2_Thank you 2 (Light)">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5474156B-520D-0CFF-6121-BFF0C07DD945}"/>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1" name="Rectangle 10">
            <a:extLst>
              <a:ext uri="{FF2B5EF4-FFF2-40B4-BE49-F238E27FC236}">
                <a16:creationId xmlns:a16="http://schemas.microsoft.com/office/drawing/2014/main" id="{AE3E642E-DA20-F4F4-71E8-74EDC3C17B9A}"/>
              </a:ext>
            </a:extLst>
          </p:cNvPr>
          <p:cNvSpPr/>
          <p:nvPr userDrawn="1"/>
        </p:nvSpPr>
        <p:spPr bwMode="auto">
          <a:xfrm>
            <a:off x="0" y="2598613"/>
            <a:ext cx="8721814" cy="243122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AECA1A8A-7695-B932-C36D-D7608CE9FADE}"/>
              </a:ext>
            </a:extLst>
          </p:cNvPr>
          <p:cNvSpPr/>
          <p:nvPr userDrawn="1"/>
        </p:nvSpPr>
        <p:spPr>
          <a:xfrm>
            <a:off x="3206680" y="1"/>
            <a:ext cx="8713776" cy="6858001"/>
          </a:xfrm>
          <a:custGeom>
            <a:avLst/>
            <a:gdLst>
              <a:gd name="connsiteX0" fmla="*/ 6858862 w 8713776"/>
              <a:gd name="connsiteY0" fmla="*/ 0 h 6858001"/>
              <a:gd name="connsiteX1" fmla="*/ 8713776 w 8713776"/>
              <a:gd name="connsiteY1" fmla="*/ 0 h 6858001"/>
              <a:gd name="connsiteX2" fmla="*/ 1854710 w 8713776"/>
              <a:gd name="connsiteY2" fmla="*/ 6858001 h 6858001"/>
              <a:gd name="connsiteX3" fmla="*/ 0 w 8713776"/>
              <a:gd name="connsiteY3" fmla="*/ 6858001 h 6858001"/>
              <a:gd name="connsiteX4" fmla="*/ 6858862 w 871377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3776" h="6858001">
                <a:moveTo>
                  <a:pt x="6858862" y="0"/>
                </a:moveTo>
                <a:lnTo>
                  <a:pt x="8713776" y="0"/>
                </a:lnTo>
                <a:lnTo>
                  <a:pt x="1854710" y="6858001"/>
                </a:lnTo>
                <a:lnTo>
                  <a:pt x="0" y="6858001"/>
                </a:lnTo>
                <a:lnTo>
                  <a:pt x="6858862"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latin typeface="Calibri" panose="020F0502020204030204"/>
              <a:cs typeface="Segoe UI" pitchFamily="34" charset="0"/>
            </a:endParaRPr>
          </a:p>
        </p:txBody>
      </p:sp>
      <p:sp>
        <p:nvSpPr>
          <p:cNvPr id="13" name="Freeform: Shape 12">
            <a:extLst>
              <a:ext uri="{FF2B5EF4-FFF2-40B4-BE49-F238E27FC236}">
                <a16:creationId xmlns:a16="http://schemas.microsoft.com/office/drawing/2014/main" id="{2B9CC861-261A-CF51-9293-1F692E56AB86}"/>
              </a:ext>
            </a:extLst>
          </p:cNvPr>
          <p:cNvSpPr/>
          <p:nvPr userDrawn="1"/>
        </p:nvSpPr>
        <p:spPr>
          <a:xfrm>
            <a:off x="4378982" y="542501"/>
            <a:ext cx="7816411" cy="6322756"/>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chemeClr val="bg2">
                  <a:lumMod val="75000"/>
                </a:schemeClr>
              </a:gs>
              <a:gs pos="50000">
                <a:schemeClr val="bg2"/>
              </a:gs>
              <a:gs pos="100000">
                <a:schemeClr val="tx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6">
            <a:extLst>
              <a:ext uri="{FF2B5EF4-FFF2-40B4-BE49-F238E27FC236}">
                <a16:creationId xmlns:a16="http://schemas.microsoft.com/office/drawing/2014/main" id="{4B58F365-B512-8DA5-9AC5-6646CD2D51AA}"/>
              </a:ext>
            </a:extLst>
          </p:cNvPr>
          <p:cNvSpPr/>
          <p:nvPr userDrawn="1"/>
        </p:nvSpPr>
        <p:spPr>
          <a:xfrm>
            <a:off x="6192965" y="0"/>
            <a:ext cx="6002431" cy="6628213"/>
          </a:xfrm>
          <a:custGeom>
            <a:avLst/>
            <a:gdLst>
              <a:gd name="connsiteX0" fmla="*/ 625784 w 6002431"/>
              <a:gd name="connsiteY0" fmla="*/ 0 h 6628213"/>
              <a:gd name="connsiteX1" fmla="*/ 3247782 w 6002431"/>
              <a:gd name="connsiteY1" fmla="*/ 0 h 6628213"/>
              <a:gd name="connsiteX2" fmla="*/ 2621885 w 6002431"/>
              <a:gd name="connsiteY2" fmla="*/ 625784 h 6628213"/>
              <a:gd name="connsiteX3" fmla="*/ 6002431 w 6002431"/>
              <a:gd name="connsiteY3" fmla="*/ 4006331 h 6628213"/>
              <a:gd name="connsiteX4" fmla="*/ 6002431 w 6002431"/>
              <a:gd name="connsiteY4" fmla="*/ 6628213 h 6628213"/>
              <a:gd name="connsiteX5" fmla="*/ 0 w 6002431"/>
              <a:gd name="connsiteY5" fmla="*/ 625784 h 6628213"/>
              <a:gd name="connsiteX6" fmla="*/ 625784 w 6002431"/>
              <a:gd name="connsiteY6" fmla="*/ 0 h 662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02431" h="6628213">
                <a:moveTo>
                  <a:pt x="625784" y="0"/>
                </a:moveTo>
                <a:lnTo>
                  <a:pt x="3247782" y="0"/>
                </a:lnTo>
                <a:lnTo>
                  <a:pt x="2621885" y="625784"/>
                </a:lnTo>
                <a:lnTo>
                  <a:pt x="6002431" y="4006331"/>
                </a:lnTo>
                <a:lnTo>
                  <a:pt x="6002431" y="6628213"/>
                </a:lnTo>
                <a:lnTo>
                  <a:pt x="0" y="625784"/>
                </a:lnTo>
                <a:lnTo>
                  <a:pt x="625784" y="0"/>
                </a:lnTo>
                <a:close/>
              </a:path>
            </a:pathLst>
          </a:custGeom>
          <a:gradFill>
            <a:gsLst>
              <a:gs pos="0">
                <a:schemeClr val="bg2">
                  <a:lumMod val="20000"/>
                  <a:lumOff val="80000"/>
                </a:schemeClr>
              </a:gs>
              <a:gs pos="63000">
                <a:schemeClr val="bg2"/>
              </a:gs>
              <a:gs pos="100000">
                <a:schemeClr val="tx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18" name="Freeform: Shape 17">
            <a:extLst>
              <a:ext uri="{FF2B5EF4-FFF2-40B4-BE49-F238E27FC236}">
                <a16:creationId xmlns:a16="http://schemas.microsoft.com/office/drawing/2014/main" id="{1CBC7DA8-204A-C18C-D12B-13D0879782D8}"/>
              </a:ext>
            </a:extLst>
          </p:cNvPr>
          <p:cNvSpPr/>
          <p:nvPr userDrawn="1"/>
        </p:nvSpPr>
        <p:spPr>
          <a:xfrm>
            <a:off x="10698131" y="0"/>
            <a:ext cx="1497265" cy="2037335"/>
          </a:xfrm>
          <a:custGeom>
            <a:avLst/>
            <a:gdLst>
              <a:gd name="connsiteX0" fmla="*/ 540070 w 1497265"/>
              <a:gd name="connsiteY0" fmla="*/ 0 h 2037335"/>
              <a:gd name="connsiteX1" fmla="*/ 1497265 w 1497265"/>
              <a:gd name="connsiteY1" fmla="*/ 0 h 2037335"/>
              <a:gd name="connsiteX2" fmla="*/ 1497265 w 1497265"/>
              <a:gd name="connsiteY2" fmla="*/ 2037335 h 2037335"/>
              <a:gd name="connsiteX3" fmla="*/ 0 w 1497265"/>
              <a:gd name="connsiteY3" fmla="*/ 540070 h 2037335"/>
              <a:gd name="connsiteX4" fmla="*/ 540070 w 1497265"/>
              <a:gd name="connsiteY4" fmla="*/ 0 h 2037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7265" h="2037335">
                <a:moveTo>
                  <a:pt x="540070" y="0"/>
                </a:moveTo>
                <a:lnTo>
                  <a:pt x="1497265" y="0"/>
                </a:lnTo>
                <a:lnTo>
                  <a:pt x="1497265" y="2037335"/>
                </a:lnTo>
                <a:lnTo>
                  <a:pt x="0" y="540070"/>
                </a:lnTo>
                <a:lnTo>
                  <a:pt x="540070" y="0"/>
                </a:lnTo>
                <a:close/>
              </a:path>
            </a:pathLst>
          </a:custGeom>
          <a:gradFill>
            <a:gsLst>
              <a:gs pos="0">
                <a:schemeClr val="bg2">
                  <a:lumMod val="20000"/>
                  <a:lumOff val="80000"/>
                </a:schemeClr>
              </a:gs>
              <a:gs pos="63000">
                <a:schemeClr val="bg2"/>
              </a:gs>
            </a:gsLst>
            <a:lin ang="13500000" scaled="1"/>
          </a:gradFill>
          <a:ln w="1373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18">
            <a:extLst>
              <a:ext uri="{FF2B5EF4-FFF2-40B4-BE49-F238E27FC236}">
                <a16:creationId xmlns:a16="http://schemas.microsoft.com/office/drawing/2014/main" id="{AACD24BF-DC84-1486-D51A-689CE4E17EB7}"/>
              </a:ext>
            </a:extLst>
          </p:cNvPr>
          <p:cNvSpPr/>
          <p:nvPr userDrawn="1"/>
        </p:nvSpPr>
        <p:spPr>
          <a:xfrm>
            <a:off x="3524272" y="1"/>
            <a:ext cx="8667728" cy="6858001"/>
          </a:xfrm>
          <a:custGeom>
            <a:avLst/>
            <a:gdLst>
              <a:gd name="connsiteX0" fmla="*/ 5068600 w 8667728"/>
              <a:gd name="connsiteY0" fmla="*/ 0 h 6858001"/>
              <a:gd name="connsiteX1" fmla="*/ 8667728 w 8667728"/>
              <a:gd name="connsiteY1" fmla="*/ 0 h 6858001"/>
              <a:gd name="connsiteX2" fmla="*/ 1809728 w 8667728"/>
              <a:gd name="connsiteY2" fmla="*/ 6858001 h 6858001"/>
              <a:gd name="connsiteX3" fmla="*/ 0 w 8667728"/>
              <a:gd name="connsiteY3" fmla="*/ 6858001 h 6858001"/>
              <a:gd name="connsiteX4" fmla="*/ 5963553 w 8667728"/>
              <a:gd name="connsiteY4" fmla="*/ 895285 h 6858001"/>
              <a:gd name="connsiteX5" fmla="*/ 5068600 w 8667728"/>
              <a:gd name="connsiteY5"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67728" h="6858001">
                <a:moveTo>
                  <a:pt x="5068600" y="0"/>
                </a:moveTo>
                <a:lnTo>
                  <a:pt x="8667728" y="0"/>
                </a:lnTo>
                <a:lnTo>
                  <a:pt x="1809728" y="6858001"/>
                </a:lnTo>
                <a:lnTo>
                  <a:pt x="0" y="6858001"/>
                </a:lnTo>
                <a:lnTo>
                  <a:pt x="5963553" y="895285"/>
                </a:lnTo>
                <a:lnTo>
                  <a:pt x="5068600" y="0"/>
                </a:lnTo>
                <a:close/>
              </a:path>
            </a:pathLst>
          </a:custGeom>
          <a:solidFill>
            <a:schemeClr val="bg2">
              <a:lumMod val="60000"/>
              <a:lumOff val="40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IN" sz="2000">
              <a:solidFill>
                <a:srgbClr val="FFFFFF"/>
              </a:solidFill>
              <a:latin typeface="Calibri" panose="020F0502020204030204"/>
              <a:cs typeface="Segoe UI" pitchFamily="34" charset="0"/>
            </a:endParaRPr>
          </a:p>
        </p:txBody>
      </p:sp>
      <p:sp>
        <p:nvSpPr>
          <p:cNvPr id="22" name="Text Box 3" descr="This is a copyright notice that should be included on the final slide.">
            <a:extLst>
              <a:ext uri="{FF2B5EF4-FFF2-40B4-BE49-F238E27FC236}">
                <a16:creationId xmlns:a16="http://schemas.microsoft.com/office/drawing/2014/main" id="{8F78F77A-D1AE-DC3B-27C3-404F633EAF5A}"/>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lumMod val="65000"/>
                  </a:schemeClr>
                </a:solidFill>
                <a:effectLst/>
                <a:uLnTx/>
                <a:uFillTx/>
                <a:latin typeface="Segoe UI"/>
                <a:ea typeface="+mn-ea"/>
                <a:cs typeface="Segoe UI" pitchFamily="34" charset="0"/>
              </a:rPr>
              <a:t>© Copyright Microsoft Corporation. All rights reserved. </a:t>
            </a:r>
          </a:p>
        </p:txBody>
      </p:sp>
      <p:sp>
        <p:nvSpPr>
          <p:cNvPr id="3" name="Title 1">
            <a:extLst>
              <a:ext uri="{FF2B5EF4-FFF2-40B4-BE49-F238E27FC236}">
                <a16:creationId xmlns:a16="http://schemas.microsoft.com/office/drawing/2014/main" id="{EDFEE6E9-8666-CBFD-B1A5-1DAFB51F4B7A}"/>
              </a:ext>
            </a:extLst>
          </p:cNvPr>
          <p:cNvSpPr>
            <a:spLocks noGrp="1"/>
          </p:cNvSpPr>
          <p:nvPr>
            <p:ph type="title" hasCustomPrompt="1"/>
          </p:nvPr>
        </p:nvSpPr>
        <p:spPr>
          <a:xfrm>
            <a:off x="585216" y="3340672"/>
            <a:ext cx="4985307" cy="830997"/>
          </a:xfrm>
        </p:spPr>
        <p:txBody>
          <a:bodyPr anchor="ctr"/>
          <a:lstStyle>
            <a:lvl1pPr marL="0" marR="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defRPr lang="en-GB" sz="5400" b="0" kern="1200" cap="none" spc="-50" baseline="0" dirty="0" smtClean="0">
                <a:ln w="3175">
                  <a:noFill/>
                </a:ln>
                <a:solidFill>
                  <a:schemeClr val="bg2"/>
                </a:solidFill>
                <a:effectLst/>
                <a:latin typeface="+mj-lt"/>
                <a:ea typeface="+mn-ea"/>
                <a:cs typeface="Segoe UI" pitchFamily="34" charset="0"/>
              </a:defRPr>
            </a:lvl1pPr>
          </a:lstStyle>
          <a:p>
            <a:r>
              <a:rPr lang="en-GB"/>
              <a:t>Thank you!</a:t>
            </a:r>
          </a:p>
        </p:txBody>
      </p:sp>
    </p:spTree>
    <p:extLst>
      <p:ext uri="{BB962C8B-B14F-4D97-AF65-F5344CB8AC3E}">
        <p14:creationId xmlns:p14="http://schemas.microsoft.com/office/powerpoint/2010/main" val="1629843695"/>
      </p:ext>
    </p:extLst>
  </p:cSld>
  <p:clrMapOvr>
    <a:masterClrMapping/>
  </p:clrMapOvr>
  <p:transition>
    <p:fade/>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2_Thank you 3 (Light)">
    <p:spTree>
      <p:nvGrpSpPr>
        <p:cNvPr id="1" name=""/>
        <p:cNvGrpSpPr/>
        <p:nvPr/>
      </p:nvGrpSpPr>
      <p:grpSpPr>
        <a:xfrm>
          <a:off x="0" y="0"/>
          <a:ext cx="0" cy="0"/>
          <a:chOff x="0" y="0"/>
          <a:chExt cx="0" cy="0"/>
        </a:xfrm>
      </p:grpSpPr>
      <p:pic>
        <p:nvPicPr>
          <p:cNvPr id="116" name="Graphic 115">
            <a:extLst>
              <a:ext uri="{FF2B5EF4-FFF2-40B4-BE49-F238E27FC236}">
                <a16:creationId xmlns:a16="http://schemas.microsoft.com/office/drawing/2014/main" id="{3A7E59A8-E0B6-CD05-3DBD-8BC20313735E}"/>
              </a:ext>
            </a:extLst>
          </p:cNvPr>
          <p:cNvPicPr>
            <a:picLocks noChangeAspect="1"/>
          </p:cNvPicPr>
          <p:nvPr userDrawn="1"/>
        </p:nvPicPr>
        <p:blipFill>
          <a:blip>
            <a:grayscl/>
            <a:alphaModFix amt="4000"/>
            <a:extLst>
              <a:ext uri="{96DAC541-7B7A-43D3-8B79-37D633B846F1}">
                <asvg:svgBlip xmlns:asvg="http://schemas.microsoft.com/office/drawing/2016/SVG/main" r:embed="rId2"/>
              </a:ext>
            </a:extLst>
          </a:blip>
          <a:srcRect l="42275" r="2049"/>
          <a:stretch>
            <a:fillRect/>
          </a:stretch>
        </p:blipFill>
        <p:spPr>
          <a:xfrm rot="18415104" flipV="1">
            <a:off x="-1625119" y="-1206766"/>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29" name="Text Placeholder 4">
            <a:extLst>
              <a:ext uri="{FF2B5EF4-FFF2-40B4-BE49-F238E27FC236}">
                <a16:creationId xmlns:a16="http://schemas.microsoft.com/office/drawing/2014/main" id="{ED1427E7-1656-6F99-4DC0-44C3C0980B9B}"/>
              </a:ext>
            </a:extLst>
          </p:cNvPr>
          <p:cNvSpPr>
            <a:spLocks noGrp="1"/>
          </p:cNvSpPr>
          <p:nvPr>
            <p:ph type="body" sz="quarter" idx="12" hasCustomPrompt="1"/>
          </p:nvPr>
        </p:nvSpPr>
        <p:spPr>
          <a:xfrm>
            <a:off x="5007429" y="4442348"/>
            <a:ext cx="6061177" cy="369332"/>
          </a:xfrm>
          <a:noFill/>
        </p:spPr>
        <p:txBody>
          <a:bodyPr wrap="square" lIns="0" tIns="0" rIns="0" bIns="0" anchor="ctr">
            <a:spAutoFit/>
          </a:bodyPr>
          <a:lstStyle>
            <a:lvl1pPr marL="0" indent="0" algn="r">
              <a:spcBef>
                <a:spcPts val="0"/>
              </a:spcBef>
              <a:spcAft>
                <a:spcPts val="0"/>
              </a:spcAft>
              <a:buFont typeface="Arial" panose="020B0604020202020204" pitchFamily="34" charset="0"/>
              <a:buNone/>
              <a:defRPr lang="en-US" sz="2400" kern="1200" spc="0" baseline="0" dirty="0">
                <a:solidFill>
                  <a:srgbClr val="FFFFFF">
                    <a:lumMod val="50000"/>
                  </a:srgbClr>
                </a:solidFill>
                <a:latin typeface="Segoe UI Semibold"/>
                <a:ea typeface="+mn-ea"/>
                <a:cs typeface="Segoe UI" panose="020B0502040204020203" pitchFamily="34" charset="0"/>
              </a:defRPr>
            </a:lvl1pPr>
          </a:lstStyle>
          <a:p>
            <a:pPr marL="0" marR="0" lvl="0" indent="0" algn="r"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a:pPr>
            <a:r>
              <a:rPr lang="en-US"/>
              <a:t>Speaker name</a:t>
            </a:r>
          </a:p>
        </p:txBody>
      </p:sp>
      <p:sp>
        <p:nvSpPr>
          <p:cNvPr id="30" name="Text Placeholder 3">
            <a:extLst>
              <a:ext uri="{FF2B5EF4-FFF2-40B4-BE49-F238E27FC236}">
                <a16:creationId xmlns:a16="http://schemas.microsoft.com/office/drawing/2014/main" id="{10C2B09A-54BA-8905-D458-3913B0BEA66C}"/>
              </a:ext>
            </a:extLst>
          </p:cNvPr>
          <p:cNvSpPr>
            <a:spLocks noGrp="1"/>
          </p:cNvSpPr>
          <p:nvPr>
            <p:ph type="body" sz="quarter" idx="13" hasCustomPrompt="1"/>
          </p:nvPr>
        </p:nvSpPr>
        <p:spPr>
          <a:xfrm>
            <a:off x="5007429" y="4965568"/>
            <a:ext cx="6061177" cy="307777"/>
          </a:xfrm>
        </p:spPr>
        <p:txBody>
          <a:bodyPr anchor="ctr"/>
          <a:lstStyle>
            <a:lvl1pPr marL="0" indent="0" algn="r">
              <a:buNone/>
              <a:defRPr lang="en-US" sz="2000" kern="1200" spc="0" baseline="0" dirty="0">
                <a:solidFill>
                  <a:srgbClr val="000000"/>
                </a:solidFill>
                <a:latin typeface="+mn-lt"/>
                <a:ea typeface="+mn-ea"/>
                <a:cs typeface="Segoe UI" panose="020B0502040204020203" pitchFamily="34" charset="0"/>
              </a:defRPr>
            </a:lvl1pPr>
          </a:lstStyle>
          <a:p>
            <a:pPr marL="0" marR="0" lvl="0" indent="0" algn="r"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a:pPr>
            <a:r>
              <a:rPr lang="en-US"/>
              <a:t>Contact information</a:t>
            </a:r>
          </a:p>
        </p:txBody>
      </p:sp>
      <p:sp>
        <p:nvSpPr>
          <p:cNvPr id="2" name="Oval 1">
            <a:extLst>
              <a:ext uri="{FF2B5EF4-FFF2-40B4-BE49-F238E27FC236}">
                <a16:creationId xmlns:a16="http://schemas.microsoft.com/office/drawing/2014/main" id="{328D9C4A-C12F-C5EA-3F38-D34B616769A2}"/>
              </a:ext>
            </a:extLst>
          </p:cNvPr>
          <p:cNvSpPr/>
          <p:nvPr userDrawn="1"/>
        </p:nvSpPr>
        <p:spPr bwMode="auto">
          <a:xfrm>
            <a:off x="5219700" y="2090736"/>
            <a:ext cx="2185566" cy="2185566"/>
          </a:xfrm>
          <a:prstGeom prst="ellipse">
            <a:avLst/>
          </a:prstGeom>
          <a:solidFill>
            <a:schemeClr val="bg1">
              <a:lumMod val="95000"/>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11" name="Graphic 10" descr="Microsoft Power Platform logo">
            <a:extLst>
              <a:ext uri="{FF2B5EF4-FFF2-40B4-BE49-F238E27FC236}">
                <a16:creationId xmlns:a16="http://schemas.microsoft.com/office/drawing/2014/main" id="{2B08070D-DA45-9E50-5236-87D907B8A4FA}"/>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604894" y="597820"/>
            <a:ext cx="3068320" cy="292608"/>
          </a:xfrm>
          <a:prstGeom prst="rect">
            <a:avLst/>
          </a:prstGeom>
        </p:spPr>
      </p:pic>
      <p:sp>
        <p:nvSpPr>
          <p:cNvPr id="12" name="Free-form: Shape 11">
            <a:extLst>
              <a:ext uri="{FF2B5EF4-FFF2-40B4-BE49-F238E27FC236}">
                <a16:creationId xmlns:a16="http://schemas.microsoft.com/office/drawing/2014/main" id="{0F41B74D-A7EF-3B20-7F0D-D067296E9EC6}"/>
              </a:ext>
            </a:extLst>
          </p:cNvPr>
          <p:cNvSpPr/>
          <p:nvPr userDrawn="1"/>
        </p:nvSpPr>
        <p:spPr bwMode="auto">
          <a:xfrm flipH="1" flipV="1">
            <a:off x="2171700" y="0"/>
            <a:ext cx="9715500" cy="591820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13" name="Group 12">
            <a:extLst>
              <a:ext uri="{FF2B5EF4-FFF2-40B4-BE49-F238E27FC236}">
                <a16:creationId xmlns:a16="http://schemas.microsoft.com/office/drawing/2014/main" id="{987DECF0-2825-F323-1C94-7430D87E00E5}"/>
              </a:ext>
            </a:extLst>
          </p:cNvPr>
          <p:cNvGrpSpPr/>
          <p:nvPr userDrawn="1"/>
        </p:nvGrpSpPr>
        <p:grpSpPr>
          <a:xfrm rot="5400000">
            <a:off x="933017" y="5029200"/>
            <a:ext cx="932403" cy="932403"/>
            <a:chOff x="11016820" y="5720920"/>
            <a:chExt cx="870379" cy="870379"/>
          </a:xfrm>
        </p:grpSpPr>
        <p:sp>
          <p:nvSpPr>
            <p:cNvPr id="17" name="Oval 16">
              <a:extLst>
                <a:ext uri="{FF2B5EF4-FFF2-40B4-BE49-F238E27FC236}">
                  <a16:creationId xmlns:a16="http://schemas.microsoft.com/office/drawing/2014/main" id="{CDAB639E-D164-BC8B-4619-40816048398F}"/>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Oval 17">
              <a:extLst>
                <a:ext uri="{FF2B5EF4-FFF2-40B4-BE49-F238E27FC236}">
                  <a16:creationId xmlns:a16="http://schemas.microsoft.com/office/drawing/2014/main" id="{DD002153-809C-34E9-0578-2AA7C15B1C2C}"/>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Oval 18">
              <a:extLst>
                <a:ext uri="{FF2B5EF4-FFF2-40B4-BE49-F238E27FC236}">
                  <a16:creationId xmlns:a16="http://schemas.microsoft.com/office/drawing/2014/main" id="{33FEB50E-6B75-3FB6-E975-8BCDE5024C9E}"/>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9764DC1F-AABF-35A3-1458-72C9D07C5C2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EB4321EC-BAC3-DA0F-4630-6E6B57E9FA8F}"/>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41A3E2B5-28D3-C2B2-8A09-1BB3097A442D}"/>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06C83398-8708-BA02-6FAE-3928DB816762}"/>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9DABA7B6-3A8C-9246-13E2-CCA2D76D493E}"/>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3BA4D6B5-4B90-7357-1AC2-8146651B29E3}"/>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B5F486D6-6932-FA63-AC6B-7D2F304BE77A}"/>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049B813A-7A86-ED14-2F6C-5DD6BC1D8C2D}"/>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FF4D76DA-8C14-D22D-8350-903159932C33}"/>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38" name="Free-form: Shape 37">
            <a:extLst>
              <a:ext uri="{FF2B5EF4-FFF2-40B4-BE49-F238E27FC236}">
                <a16:creationId xmlns:a16="http://schemas.microsoft.com/office/drawing/2014/main" id="{03AE6250-4BAE-A5D3-8E60-0CB02D58C209}"/>
              </a:ext>
            </a:extLst>
          </p:cNvPr>
          <p:cNvSpPr/>
          <p:nvPr userDrawn="1"/>
        </p:nvSpPr>
        <p:spPr bwMode="auto">
          <a:xfrm flipH="1" flipV="1">
            <a:off x="604894" y="2628900"/>
            <a:ext cx="11004494" cy="361315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39" name="Text Box 3" descr="This is a copyright notice that should be included on the final slide.">
            <a:extLst>
              <a:ext uri="{FF2B5EF4-FFF2-40B4-BE49-F238E27FC236}">
                <a16:creationId xmlns:a16="http://schemas.microsoft.com/office/drawing/2014/main" id="{23A27302-55F2-1DF8-B450-7D1630FFA97D}"/>
              </a:ext>
            </a:extLst>
          </p:cNvPr>
          <p:cNvSpPr txBox="1">
            <a:spLocks noChangeArrowheads="1"/>
          </p:cNvSpPr>
          <p:nvPr userDrawn="1"/>
        </p:nvSpPr>
        <p:spPr bwMode="blackWhite">
          <a:xfrm>
            <a:off x="604894" y="6462131"/>
            <a:ext cx="4482124" cy="138499"/>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marL="0" marR="0" lvl="0" indent="0" defTabSz="932290" rtl="0" eaLnBrk="0" fontAlgn="auto" latinLnBrk="0" hangingPunct="0">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bg1">
                    <a:lumMod val="65000"/>
                  </a:schemeClr>
                </a:solidFill>
                <a:effectLst/>
                <a:uLnTx/>
                <a:uFillTx/>
                <a:ea typeface="+mn-ea"/>
                <a:cs typeface="Segoe UI" pitchFamily="34" charset="0"/>
              </a:rPr>
              <a:t>© Copyright Microsoft Corporation. All rights reserved. </a:t>
            </a:r>
          </a:p>
        </p:txBody>
      </p:sp>
      <p:grpSp>
        <p:nvGrpSpPr>
          <p:cNvPr id="41" name="Group 40">
            <a:extLst>
              <a:ext uri="{FF2B5EF4-FFF2-40B4-BE49-F238E27FC236}">
                <a16:creationId xmlns:a16="http://schemas.microsoft.com/office/drawing/2014/main" id="{3C47CEF5-4E26-434F-C205-C5D59182A20A}"/>
              </a:ext>
            </a:extLst>
          </p:cNvPr>
          <p:cNvGrpSpPr/>
          <p:nvPr userDrawn="1"/>
        </p:nvGrpSpPr>
        <p:grpSpPr>
          <a:xfrm>
            <a:off x="7536264" y="1533901"/>
            <a:ext cx="4636098" cy="950695"/>
            <a:chOff x="2110257" y="-2186187"/>
            <a:chExt cx="6422153" cy="1316951"/>
          </a:xfrm>
        </p:grpSpPr>
        <p:sp>
          <p:nvSpPr>
            <p:cNvPr id="42" name="Oval 41">
              <a:extLst>
                <a:ext uri="{FF2B5EF4-FFF2-40B4-BE49-F238E27FC236}">
                  <a16:creationId xmlns:a16="http://schemas.microsoft.com/office/drawing/2014/main" id="{85F5C0AB-990D-2F9A-9824-12A661B549A4}"/>
                </a:ext>
              </a:extLst>
            </p:cNvPr>
            <p:cNvSpPr/>
            <p:nvPr/>
          </p:nvSpPr>
          <p:spPr bwMode="auto">
            <a:xfrm rot="16200000" flipH="1">
              <a:off x="544594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8CC8D0A2-FC3B-DF70-09D0-8B9E76E48C55}"/>
                </a:ext>
              </a:extLst>
            </p:cNvPr>
            <p:cNvSpPr/>
            <p:nvPr/>
          </p:nvSpPr>
          <p:spPr bwMode="auto">
            <a:xfrm rot="16200000" flipH="1">
              <a:off x="581657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9A9D49D7-29F9-248B-14A7-BBBBEF6CAAE1}"/>
                </a:ext>
              </a:extLst>
            </p:cNvPr>
            <p:cNvSpPr/>
            <p:nvPr/>
          </p:nvSpPr>
          <p:spPr bwMode="auto">
            <a:xfrm rot="16200000" flipH="1">
              <a:off x="61872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B2561DA4-A2CD-FAF3-7040-2E2E3D84BE0C}"/>
                </a:ext>
              </a:extLst>
            </p:cNvPr>
            <p:cNvSpPr/>
            <p:nvPr/>
          </p:nvSpPr>
          <p:spPr bwMode="auto">
            <a:xfrm flipH="1">
              <a:off x="729910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9B8C7BF9-CF2E-086F-A931-59D2D6FDE469}"/>
                </a:ext>
              </a:extLst>
            </p:cNvPr>
            <p:cNvSpPr/>
            <p:nvPr/>
          </p:nvSpPr>
          <p:spPr bwMode="auto">
            <a:xfrm rot="16200000" flipH="1">
              <a:off x="766973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E674ABA2-9D9F-1574-0667-BB61EC6450D3}"/>
                </a:ext>
              </a:extLst>
            </p:cNvPr>
            <p:cNvSpPr/>
            <p:nvPr/>
          </p:nvSpPr>
          <p:spPr bwMode="auto">
            <a:xfrm rot="16200000" flipH="1">
              <a:off x="804036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011D13ED-5B08-1E30-A093-88381E410AFC}"/>
                </a:ext>
              </a:extLst>
            </p:cNvPr>
            <p:cNvSpPr/>
            <p:nvPr/>
          </p:nvSpPr>
          <p:spPr bwMode="auto">
            <a:xfrm rot="16200000" flipH="1">
              <a:off x="84110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45994FC4-52D3-CBD4-359A-5C6BC4753B98}"/>
                </a:ext>
              </a:extLst>
            </p:cNvPr>
            <p:cNvSpPr/>
            <p:nvPr/>
          </p:nvSpPr>
          <p:spPr bwMode="auto">
            <a:xfrm flipH="1">
              <a:off x="692847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09015457-EA20-56F4-EB5A-4E4A95F4B2F9}"/>
                </a:ext>
              </a:extLst>
            </p:cNvPr>
            <p:cNvSpPr/>
            <p:nvPr/>
          </p:nvSpPr>
          <p:spPr bwMode="auto">
            <a:xfrm flipH="1">
              <a:off x="655784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6B18E8D1-4891-B493-559C-C49D4F4749E3}"/>
                </a:ext>
              </a:extLst>
            </p:cNvPr>
            <p:cNvSpPr/>
            <p:nvPr/>
          </p:nvSpPr>
          <p:spPr bwMode="auto">
            <a:xfrm rot="16200000" flipH="1">
              <a:off x="544594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04209FF1-B135-83FD-1F0F-9935EBF19CBA}"/>
                </a:ext>
              </a:extLst>
            </p:cNvPr>
            <p:cNvSpPr/>
            <p:nvPr/>
          </p:nvSpPr>
          <p:spPr bwMode="auto">
            <a:xfrm rot="16200000" flipH="1">
              <a:off x="581657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6D1E3D37-5028-D6E6-BC57-4E0F6530B556}"/>
                </a:ext>
              </a:extLst>
            </p:cNvPr>
            <p:cNvSpPr/>
            <p:nvPr/>
          </p:nvSpPr>
          <p:spPr bwMode="auto">
            <a:xfrm rot="16200000" flipH="1">
              <a:off x="61872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691117A2-350B-A2A8-0C2B-488272516AAC}"/>
                </a:ext>
              </a:extLst>
            </p:cNvPr>
            <p:cNvSpPr/>
            <p:nvPr/>
          </p:nvSpPr>
          <p:spPr bwMode="auto">
            <a:xfrm flipH="1">
              <a:off x="729910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B6B779F3-C5D7-85F4-E094-D311373F3123}"/>
                </a:ext>
              </a:extLst>
            </p:cNvPr>
            <p:cNvSpPr/>
            <p:nvPr/>
          </p:nvSpPr>
          <p:spPr bwMode="auto">
            <a:xfrm rot="16200000" flipH="1">
              <a:off x="766973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C90D65A-9B8D-6ACD-E374-15C1EEB0516F}"/>
                </a:ext>
              </a:extLst>
            </p:cNvPr>
            <p:cNvSpPr/>
            <p:nvPr/>
          </p:nvSpPr>
          <p:spPr bwMode="auto">
            <a:xfrm rot="16200000" flipH="1">
              <a:off x="804036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16A3F3A3-12F8-4A60-C6DA-E8550EE733F3}"/>
                </a:ext>
              </a:extLst>
            </p:cNvPr>
            <p:cNvSpPr/>
            <p:nvPr/>
          </p:nvSpPr>
          <p:spPr bwMode="auto">
            <a:xfrm rot="16200000" flipH="1">
              <a:off x="84110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3778DA2C-346D-E6C4-AA4B-7107C88BB627}"/>
                </a:ext>
              </a:extLst>
            </p:cNvPr>
            <p:cNvSpPr/>
            <p:nvPr/>
          </p:nvSpPr>
          <p:spPr bwMode="auto">
            <a:xfrm flipH="1">
              <a:off x="692847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A335053E-8EA8-4A66-B89C-BEB5BE1FB6E8}"/>
                </a:ext>
              </a:extLst>
            </p:cNvPr>
            <p:cNvSpPr/>
            <p:nvPr/>
          </p:nvSpPr>
          <p:spPr bwMode="auto">
            <a:xfrm flipH="1">
              <a:off x="655784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E83F58D6-4326-2626-9F49-92570BAC141F}"/>
                </a:ext>
              </a:extLst>
            </p:cNvPr>
            <p:cNvSpPr/>
            <p:nvPr/>
          </p:nvSpPr>
          <p:spPr bwMode="auto">
            <a:xfrm rot="16200000" flipH="1">
              <a:off x="544594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9296434F-0FA2-14AA-6625-45E69FDAB767}"/>
                </a:ext>
              </a:extLst>
            </p:cNvPr>
            <p:cNvSpPr/>
            <p:nvPr/>
          </p:nvSpPr>
          <p:spPr bwMode="auto">
            <a:xfrm rot="16200000" flipH="1">
              <a:off x="581657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C7532114-B426-DA63-7BEE-86777BB54061}"/>
                </a:ext>
              </a:extLst>
            </p:cNvPr>
            <p:cNvSpPr/>
            <p:nvPr/>
          </p:nvSpPr>
          <p:spPr bwMode="auto">
            <a:xfrm rot="16200000" flipH="1">
              <a:off x="61872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C3A7092C-212F-3730-A7A6-8C584BAE4283}"/>
                </a:ext>
              </a:extLst>
            </p:cNvPr>
            <p:cNvSpPr/>
            <p:nvPr/>
          </p:nvSpPr>
          <p:spPr bwMode="auto">
            <a:xfrm flipH="1">
              <a:off x="729910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612ED967-98EA-7F85-0868-E80276A0BAC9}"/>
                </a:ext>
              </a:extLst>
            </p:cNvPr>
            <p:cNvSpPr/>
            <p:nvPr/>
          </p:nvSpPr>
          <p:spPr bwMode="auto">
            <a:xfrm rot="16200000" flipH="1">
              <a:off x="766973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F251AF1B-67A0-6343-D19A-B9BA44690D42}"/>
                </a:ext>
              </a:extLst>
            </p:cNvPr>
            <p:cNvSpPr/>
            <p:nvPr/>
          </p:nvSpPr>
          <p:spPr bwMode="auto">
            <a:xfrm rot="16200000" flipH="1">
              <a:off x="804036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036B1FA-9118-7392-802E-F7856BBF7515}"/>
                </a:ext>
              </a:extLst>
            </p:cNvPr>
            <p:cNvSpPr/>
            <p:nvPr/>
          </p:nvSpPr>
          <p:spPr bwMode="auto">
            <a:xfrm rot="16200000" flipH="1">
              <a:off x="84110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073763-3649-CC03-CBC8-723B2E6792E7}"/>
                </a:ext>
              </a:extLst>
            </p:cNvPr>
            <p:cNvSpPr/>
            <p:nvPr/>
          </p:nvSpPr>
          <p:spPr bwMode="auto">
            <a:xfrm flipH="1">
              <a:off x="692847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A374FDD-BAA4-371C-CC42-BA6EB27DC8D7}"/>
                </a:ext>
              </a:extLst>
            </p:cNvPr>
            <p:cNvSpPr/>
            <p:nvPr/>
          </p:nvSpPr>
          <p:spPr bwMode="auto">
            <a:xfrm flipH="1">
              <a:off x="655784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9" name="Oval 68">
              <a:extLst>
                <a:ext uri="{FF2B5EF4-FFF2-40B4-BE49-F238E27FC236}">
                  <a16:creationId xmlns:a16="http://schemas.microsoft.com/office/drawing/2014/main" id="{8FED1891-7910-423A-B412-31C9F6A3F168}"/>
                </a:ext>
              </a:extLst>
            </p:cNvPr>
            <p:cNvSpPr/>
            <p:nvPr/>
          </p:nvSpPr>
          <p:spPr bwMode="auto">
            <a:xfrm rot="16200000" flipH="1">
              <a:off x="544594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0" name="Oval 69">
              <a:extLst>
                <a:ext uri="{FF2B5EF4-FFF2-40B4-BE49-F238E27FC236}">
                  <a16:creationId xmlns:a16="http://schemas.microsoft.com/office/drawing/2014/main" id="{4E014EFB-467C-ECCB-7962-C767F03D682D}"/>
                </a:ext>
              </a:extLst>
            </p:cNvPr>
            <p:cNvSpPr/>
            <p:nvPr/>
          </p:nvSpPr>
          <p:spPr bwMode="auto">
            <a:xfrm rot="16200000" flipH="1">
              <a:off x="581657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C80BB61A-BA3B-0441-BDCE-B312AC39D15F}"/>
                </a:ext>
              </a:extLst>
            </p:cNvPr>
            <p:cNvSpPr/>
            <p:nvPr/>
          </p:nvSpPr>
          <p:spPr bwMode="auto">
            <a:xfrm rot="16200000" flipH="1">
              <a:off x="61872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9828A16C-4250-F81A-4756-F0BB5781CB09}"/>
                </a:ext>
              </a:extLst>
            </p:cNvPr>
            <p:cNvSpPr/>
            <p:nvPr/>
          </p:nvSpPr>
          <p:spPr bwMode="auto">
            <a:xfrm flipH="1">
              <a:off x="729910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69F02B4D-05F2-907F-FA80-146C2407926B}"/>
                </a:ext>
              </a:extLst>
            </p:cNvPr>
            <p:cNvSpPr/>
            <p:nvPr/>
          </p:nvSpPr>
          <p:spPr bwMode="auto">
            <a:xfrm rot="16200000" flipH="1">
              <a:off x="766973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3359AB73-768C-5A56-ADDA-87F0576AB605}"/>
                </a:ext>
              </a:extLst>
            </p:cNvPr>
            <p:cNvSpPr/>
            <p:nvPr/>
          </p:nvSpPr>
          <p:spPr bwMode="auto">
            <a:xfrm rot="16200000" flipH="1">
              <a:off x="804036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07682A51-2BAE-D9F2-517F-04C7E0CB82BA}"/>
                </a:ext>
              </a:extLst>
            </p:cNvPr>
            <p:cNvSpPr/>
            <p:nvPr/>
          </p:nvSpPr>
          <p:spPr bwMode="auto">
            <a:xfrm rot="16200000" flipH="1">
              <a:off x="84110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A25FB99-1C34-2689-DE7D-23F96876F28B}"/>
                </a:ext>
              </a:extLst>
            </p:cNvPr>
            <p:cNvSpPr/>
            <p:nvPr/>
          </p:nvSpPr>
          <p:spPr bwMode="auto">
            <a:xfrm flipH="1">
              <a:off x="692847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976316FF-8C95-5855-6E47-7A2400E4D2E7}"/>
                </a:ext>
              </a:extLst>
            </p:cNvPr>
            <p:cNvSpPr/>
            <p:nvPr/>
          </p:nvSpPr>
          <p:spPr bwMode="auto">
            <a:xfrm flipH="1">
              <a:off x="655784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D1804F6-8356-8A39-2957-654FFA8EE4EA}"/>
                </a:ext>
              </a:extLst>
            </p:cNvPr>
            <p:cNvSpPr/>
            <p:nvPr/>
          </p:nvSpPr>
          <p:spPr bwMode="auto">
            <a:xfrm rot="16200000" flipH="1">
              <a:off x="211025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697BC876-FF0A-5AAC-5C72-BE0B08F6B307}"/>
                </a:ext>
              </a:extLst>
            </p:cNvPr>
            <p:cNvSpPr/>
            <p:nvPr/>
          </p:nvSpPr>
          <p:spPr bwMode="auto">
            <a:xfrm rot="16200000" flipH="1">
              <a:off x="248088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71B1C47F-E934-7BF1-A303-81689FCE3BBF}"/>
                </a:ext>
              </a:extLst>
            </p:cNvPr>
            <p:cNvSpPr/>
            <p:nvPr/>
          </p:nvSpPr>
          <p:spPr bwMode="auto">
            <a:xfrm rot="16200000" flipH="1">
              <a:off x="285152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686A8F46-B481-C7BB-3082-D8622C53C252}"/>
                </a:ext>
              </a:extLst>
            </p:cNvPr>
            <p:cNvSpPr/>
            <p:nvPr/>
          </p:nvSpPr>
          <p:spPr bwMode="auto">
            <a:xfrm flipH="1">
              <a:off x="396341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2" name="Oval 81">
              <a:extLst>
                <a:ext uri="{FF2B5EF4-FFF2-40B4-BE49-F238E27FC236}">
                  <a16:creationId xmlns:a16="http://schemas.microsoft.com/office/drawing/2014/main" id="{5BCF7037-DADA-4A96-F7DC-AB443E05FA5C}"/>
                </a:ext>
              </a:extLst>
            </p:cNvPr>
            <p:cNvSpPr/>
            <p:nvPr/>
          </p:nvSpPr>
          <p:spPr bwMode="auto">
            <a:xfrm rot="16200000" flipH="1">
              <a:off x="433404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3" name="Oval 82">
              <a:extLst>
                <a:ext uri="{FF2B5EF4-FFF2-40B4-BE49-F238E27FC236}">
                  <a16:creationId xmlns:a16="http://schemas.microsoft.com/office/drawing/2014/main" id="{AD6D1AA5-7D71-C1CB-C470-378A60914442}"/>
                </a:ext>
              </a:extLst>
            </p:cNvPr>
            <p:cNvSpPr/>
            <p:nvPr/>
          </p:nvSpPr>
          <p:spPr bwMode="auto">
            <a:xfrm rot="16200000" flipH="1">
              <a:off x="470468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4" name="Oval 83">
              <a:extLst>
                <a:ext uri="{FF2B5EF4-FFF2-40B4-BE49-F238E27FC236}">
                  <a16:creationId xmlns:a16="http://schemas.microsoft.com/office/drawing/2014/main" id="{77500A5D-B3AA-309C-3D1E-105F945788B7}"/>
                </a:ext>
              </a:extLst>
            </p:cNvPr>
            <p:cNvSpPr/>
            <p:nvPr/>
          </p:nvSpPr>
          <p:spPr bwMode="auto">
            <a:xfrm rot="16200000" flipH="1">
              <a:off x="507531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5" name="Oval 84">
              <a:extLst>
                <a:ext uri="{FF2B5EF4-FFF2-40B4-BE49-F238E27FC236}">
                  <a16:creationId xmlns:a16="http://schemas.microsoft.com/office/drawing/2014/main" id="{D7997A35-F408-AE73-AA8E-15EF5E248C92}"/>
                </a:ext>
              </a:extLst>
            </p:cNvPr>
            <p:cNvSpPr/>
            <p:nvPr/>
          </p:nvSpPr>
          <p:spPr bwMode="auto">
            <a:xfrm flipH="1">
              <a:off x="359278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6" name="Oval 85">
              <a:extLst>
                <a:ext uri="{FF2B5EF4-FFF2-40B4-BE49-F238E27FC236}">
                  <a16:creationId xmlns:a16="http://schemas.microsoft.com/office/drawing/2014/main" id="{97B6D733-4487-637F-11CF-C9EA4143B76F}"/>
                </a:ext>
              </a:extLst>
            </p:cNvPr>
            <p:cNvSpPr/>
            <p:nvPr/>
          </p:nvSpPr>
          <p:spPr bwMode="auto">
            <a:xfrm flipH="1">
              <a:off x="322215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7" name="Oval 86">
              <a:extLst>
                <a:ext uri="{FF2B5EF4-FFF2-40B4-BE49-F238E27FC236}">
                  <a16:creationId xmlns:a16="http://schemas.microsoft.com/office/drawing/2014/main" id="{94CE726B-FFF4-BD97-D30C-5B0898B39919}"/>
                </a:ext>
              </a:extLst>
            </p:cNvPr>
            <p:cNvSpPr/>
            <p:nvPr/>
          </p:nvSpPr>
          <p:spPr bwMode="auto">
            <a:xfrm rot="16200000" flipH="1">
              <a:off x="211025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8" name="Oval 87">
              <a:extLst>
                <a:ext uri="{FF2B5EF4-FFF2-40B4-BE49-F238E27FC236}">
                  <a16:creationId xmlns:a16="http://schemas.microsoft.com/office/drawing/2014/main" id="{7D58717A-C73E-4A61-33DB-0D734732426B}"/>
                </a:ext>
              </a:extLst>
            </p:cNvPr>
            <p:cNvSpPr/>
            <p:nvPr/>
          </p:nvSpPr>
          <p:spPr bwMode="auto">
            <a:xfrm rot="16200000" flipH="1">
              <a:off x="248088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9" name="Oval 88">
              <a:extLst>
                <a:ext uri="{FF2B5EF4-FFF2-40B4-BE49-F238E27FC236}">
                  <a16:creationId xmlns:a16="http://schemas.microsoft.com/office/drawing/2014/main" id="{1EAFAD89-4A4F-F63D-0ECB-810ED30921EC}"/>
                </a:ext>
              </a:extLst>
            </p:cNvPr>
            <p:cNvSpPr/>
            <p:nvPr/>
          </p:nvSpPr>
          <p:spPr bwMode="auto">
            <a:xfrm rot="16200000" flipH="1">
              <a:off x="285152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0" name="Oval 89">
              <a:extLst>
                <a:ext uri="{FF2B5EF4-FFF2-40B4-BE49-F238E27FC236}">
                  <a16:creationId xmlns:a16="http://schemas.microsoft.com/office/drawing/2014/main" id="{31DFDC77-6E9C-4015-060B-10E5C49E35D0}"/>
                </a:ext>
              </a:extLst>
            </p:cNvPr>
            <p:cNvSpPr/>
            <p:nvPr/>
          </p:nvSpPr>
          <p:spPr bwMode="auto">
            <a:xfrm flipH="1">
              <a:off x="396341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1" name="Oval 90">
              <a:extLst>
                <a:ext uri="{FF2B5EF4-FFF2-40B4-BE49-F238E27FC236}">
                  <a16:creationId xmlns:a16="http://schemas.microsoft.com/office/drawing/2014/main" id="{CF452185-1B91-EE5D-DC9E-F6E1D4A7A7A9}"/>
                </a:ext>
              </a:extLst>
            </p:cNvPr>
            <p:cNvSpPr/>
            <p:nvPr/>
          </p:nvSpPr>
          <p:spPr bwMode="auto">
            <a:xfrm rot="16200000" flipH="1">
              <a:off x="433404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2" name="Oval 91">
              <a:extLst>
                <a:ext uri="{FF2B5EF4-FFF2-40B4-BE49-F238E27FC236}">
                  <a16:creationId xmlns:a16="http://schemas.microsoft.com/office/drawing/2014/main" id="{17748EFE-0A2B-A83A-D005-BC9D09AE4E02}"/>
                </a:ext>
              </a:extLst>
            </p:cNvPr>
            <p:cNvSpPr/>
            <p:nvPr/>
          </p:nvSpPr>
          <p:spPr bwMode="auto">
            <a:xfrm rot="16200000" flipH="1">
              <a:off x="470468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3" name="Oval 92">
              <a:extLst>
                <a:ext uri="{FF2B5EF4-FFF2-40B4-BE49-F238E27FC236}">
                  <a16:creationId xmlns:a16="http://schemas.microsoft.com/office/drawing/2014/main" id="{138668CA-F054-E0EA-D6C2-910ADF8B020F}"/>
                </a:ext>
              </a:extLst>
            </p:cNvPr>
            <p:cNvSpPr/>
            <p:nvPr/>
          </p:nvSpPr>
          <p:spPr bwMode="auto">
            <a:xfrm rot="16200000" flipH="1">
              <a:off x="507531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4" name="Oval 93">
              <a:extLst>
                <a:ext uri="{FF2B5EF4-FFF2-40B4-BE49-F238E27FC236}">
                  <a16:creationId xmlns:a16="http://schemas.microsoft.com/office/drawing/2014/main" id="{85DB7F3E-FAB7-FCFC-11EB-E2A53EE8EDFD}"/>
                </a:ext>
              </a:extLst>
            </p:cNvPr>
            <p:cNvSpPr/>
            <p:nvPr/>
          </p:nvSpPr>
          <p:spPr bwMode="auto">
            <a:xfrm flipH="1">
              <a:off x="359278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5" name="Oval 94">
              <a:extLst>
                <a:ext uri="{FF2B5EF4-FFF2-40B4-BE49-F238E27FC236}">
                  <a16:creationId xmlns:a16="http://schemas.microsoft.com/office/drawing/2014/main" id="{88B7CBBC-283E-38E4-EE8C-E594B7BAAF7E}"/>
                </a:ext>
              </a:extLst>
            </p:cNvPr>
            <p:cNvSpPr/>
            <p:nvPr/>
          </p:nvSpPr>
          <p:spPr bwMode="auto">
            <a:xfrm flipH="1">
              <a:off x="322215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6" name="Oval 95">
              <a:extLst>
                <a:ext uri="{FF2B5EF4-FFF2-40B4-BE49-F238E27FC236}">
                  <a16:creationId xmlns:a16="http://schemas.microsoft.com/office/drawing/2014/main" id="{1B2B4742-47FE-AAE8-AB75-F345D93381BB}"/>
                </a:ext>
              </a:extLst>
            </p:cNvPr>
            <p:cNvSpPr/>
            <p:nvPr/>
          </p:nvSpPr>
          <p:spPr bwMode="auto">
            <a:xfrm rot="16200000" flipH="1">
              <a:off x="211025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7" name="Oval 96">
              <a:extLst>
                <a:ext uri="{FF2B5EF4-FFF2-40B4-BE49-F238E27FC236}">
                  <a16:creationId xmlns:a16="http://schemas.microsoft.com/office/drawing/2014/main" id="{5E08CE76-1221-787E-AA99-3E2E6AEC20A0}"/>
                </a:ext>
              </a:extLst>
            </p:cNvPr>
            <p:cNvSpPr/>
            <p:nvPr/>
          </p:nvSpPr>
          <p:spPr bwMode="auto">
            <a:xfrm rot="16200000" flipH="1">
              <a:off x="248088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8" name="Oval 97">
              <a:extLst>
                <a:ext uri="{FF2B5EF4-FFF2-40B4-BE49-F238E27FC236}">
                  <a16:creationId xmlns:a16="http://schemas.microsoft.com/office/drawing/2014/main" id="{B633EE0B-4B44-00A0-EC81-00D8CE72E24E}"/>
                </a:ext>
              </a:extLst>
            </p:cNvPr>
            <p:cNvSpPr/>
            <p:nvPr/>
          </p:nvSpPr>
          <p:spPr bwMode="auto">
            <a:xfrm rot="16200000" flipH="1">
              <a:off x="285152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9" name="Oval 98">
              <a:extLst>
                <a:ext uri="{FF2B5EF4-FFF2-40B4-BE49-F238E27FC236}">
                  <a16:creationId xmlns:a16="http://schemas.microsoft.com/office/drawing/2014/main" id="{B2C4282A-0E57-F3DA-B1B3-E74657C9CF9F}"/>
                </a:ext>
              </a:extLst>
            </p:cNvPr>
            <p:cNvSpPr/>
            <p:nvPr/>
          </p:nvSpPr>
          <p:spPr bwMode="auto">
            <a:xfrm flipH="1">
              <a:off x="396341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0" name="Oval 99">
              <a:extLst>
                <a:ext uri="{FF2B5EF4-FFF2-40B4-BE49-F238E27FC236}">
                  <a16:creationId xmlns:a16="http://schemas.microsoft.com/office/drawing/2014/main" id="{A8D7E182-1229-E958-38C9-EC1269F52A0C}"/>
                </a:ext>
              </a:extLst>
            </p:cNvPr>
            <p:cNvSpPr/>
            <p:nvPr/>
          </p:nvSpPr>
          <p:spPr bwMode="auto">
            <a:xfrm rot="16200000" flipH="1">
              <a:off x="433404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1" name="Oval 100">
              <a:extLst>
                <a:ext uri="{FF2B5EF4-FFF2-40B4-BE49-F238E27FC236}">
                  <a16:creationId xmlns:a16="http://schemas.microsoft.com/office/drawing/2014/main" id="{D9EED7B3-88D9-E868-F290-F95A30153EB4}"/>
                </a:ext>
              </a:extLst>
            </p:cNvPr>
            <p:cNvSpPr/>
            <p:nvPr/>
          </p:nvSpPr>
          <p:spPr bwMode="auto">
            <a:xfrm rot="16200000" flipH="1">
              <a:off x="470468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2" name="Oval 101">
              <a:extLst>
                <a:ext uri="{FF2B5EF4-FFF2-40B4-BE49-F238E27FC236}">
                  <a16:creationId xmlns:a16="http://schemas.microsoft.com/office/drawing/2014/main" id="{A5E49765-F8F1-BC30-FD19-4563677004B7}"/>
                </a:ext>
              </a:extLst>
            </p:cNvPr>
            <p:cNvSpPr/>
            <p:nvPr/>
          </p:nvSpPr>
          <p:spPr bwMode="auto">
            <a:xfrm rot="16200000" flipH="1">
              <a:off x="507531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3" name="Oval 102">
              <a:extLst>
                <a:ext uri="{FF2B5EF4-FFF2-40B4-BE49-F238E27FC236}">
                  <a16:creationId xmlns:a16="http://schemas.microsoft.com/office/drawing/2014/main" id="{19555EF8-509A-3BC1-5804-7A421197FD14}"/>
                </a:ext>
              </a:extLst>
            </p:cNvPr>
            <p:cNvSpPr/>
            <p:nvPr/>
          </p:nvSpPr>
          <p:spPr bwMode="auto">
            <a:xfrm flipH="1">
              <a:off x="359278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4" name="Oval 103">
              <a:extLst>
                <a:ext uri="{FF2B5EF4-FFF2-40B4-BE49-F238E27FC236}">
                  <a16:creationId xmlns:a16="http://schemas.microsoft.com/office/drawing/2014/main" id="{5F332CD8-B317-D8B1-73C4-69BCE8AC9160}"/>
                </a:ext>
              </a:extLst>
            </p:cNvPr>
            <p:cNvSpPr/>
            <p:nvPr/>
          </p:nvSpPr>
          <p:spPr bwMode="auto">
            <a:xfrm flipH="1">
              <a:off x="322215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5" name="Oval 104">
              <a:extLst>
                <a:ext uri="{FF2B5EF4-FFF2-40B4-BE49-F238E27FC236}">
                  <a16:creationId xmlns:a16="http://schemas.microsoft.com/office/drawing/2014/main" id="{E35483CB-DB85-8D97-1410-97D711A1933F}"/>
                </a:ext>
              </a:extLst>
            </p:cNvPr>
            <p:cNvSpPr/>
            <p:nvPr/>
          </p:nvSpPr>
          <p:spPr bwMode="auto">
            <a:xfrm rot="16200000" flipH="1">
              <a:off x="211025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6" name="Oval 105">
              <a:extLst>
                <a:ext uri="{FF2B5EF4-FFF2-40B4-BE49-F238E27FC236}">
                  <a16:creationId xmlns:a16="http://schemas.microsoft.com/office/drawing/2014/main" id="{83E05CCD-6AB6-1284-5692-FE3075A7EA0C}"/>
                </a:ext>
              </a:extLst>
            </p:cNvPr>
            <p:cNvSpPr/>
            <p:nvPr/>
          </p:nvSpPr>
          <p:spPr bwMode="auto">
            <a:xfrm rot="16200000" flipH="1">
              <a:off x="248088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7" name="Oval 106">
              <a:extLst>
                <a:ext uri="{FF2B5EF4-FFF2-40B4-BE49-F238E27FC236}">
                  <a16:creationId xmlns:a16="http://schemas.microsoft.com/office/drawing/2014/main" id="{164E278F-A1A5-7C94-CBF9-B070B4F59A85}"/>
                </a:ext>
              </a:extLst>
            </p:cNvPr>
            <p:cNvSpPr/>
            <p:nvPr/>
          </p:nvSpPr>
          <p:spPr bwMode="auto">
            <a:xfrm rot="16200000" flipH="1">
              <a:off x="285152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8" name="Oval 107">
              <a:extLst>
                <a:ext uri="{FF2B5EF4-FFF2-40B4-BE49-F238E27FC236}">
                  <a16:creationId xmlns:a16="http://schemas.microsoft.com/office/drawing/2014/main" id="{90C9DA85-89FF-8E64-E13D-5FB5C73A6C5D}"/>
                </a:ext>
              </a:extLst>
            </p:cNvPr>
            <p:cNvSpPr/>
            <p:nvPr/>
          </p:nvSpPr>
          <p:spPr bwMode="auto">
            <a:xfrm flipH="1">
              <a:off x="396341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9" name="Oval 108">
              <a:extLst>
                <a:ext uri="{FF2B5EF4-FFF2-40B4-BE49-F238E27FC236}">
                  <a16:creationId xmlns:a16="http://schemas.microsoft.com/office/drawing/2014/main" id="{BAF7D82C-32D1-C55E-1E83-0B75C464BBFD}"/>
                </a:ext>
              </a:extLst>
            </p:cNvPr>
            <p:cNvSpPr/>
            <p:nvPr/>
          </p:nvSpPr>
          <p:spPr bwMode="auto">
            <a:xfrm rot="16200000" flipH="1">
              <a:off x="433404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0" name="Oval 109">
              <a:extLst>
                <a:ext uri="{FF2B5EF4-FFF2-40B4-BE49-F238E27FC236}">
                  <a16:creationId xmlns:a16="http://schemas.microsoft.com/office/drawing/2014/main" id="{3A35B21D-43A8-2FA7-EE08-99F8CC443016}"/>
                </a:ext>
              </a:extLst>
            </p:cNvPr>
            <p:cNvSpPr/>
            <p:nvPr/>
          </p:nvSpPr>
          <p:spPr bwMode="auto">
            <a:xfrm rot="16200000" flipH="1">
              <a:off x="470468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1" name="Oval 110">
              <a:extLst>
                <a:ext uri="{FF2B5EF4-FFF2-40B4-BE49-F238E27FC236}">
                  <a16:creationId xmlns:a16="http://schemas.microsoft.com/office/drawing/2014/main" id="{3EF25148-3009-5BD3-26B2-AD564F818F01}"/>
                </a:ext>
              </a:extLst>
            </p:cNvPr>
            <p:cNvSpPr/>
            <p:nvPr/>
          </p:nvSpPr>
          <p:spPr bwMode="auto">
            <a:xfrm rot="16200000" flipH="1">
              <a:off x="507531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2" name="Oval 111">
              <a:extLst>
                <a:ext uri="{FF2B5EF4-FFF2-40B4-BE49-F238E27FC236}">
                  <a16:creationId xmlns:a16="http://schemas.microsoft.com/office/drawing/2014/main" id="{9E44A32A-8EFF-9D5A-CC62-CB6E5C07FFA4}"/>
                </a:ext>
              </a:extLst>
            </p:cNvPr>
            <p:cNvSpPr/>
            <p:nvPr/>
          </p:nvSpPr>
          <p:spPr bwMode="auto">
            <a:xfrm flipH="1">
              <a:off x="359278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3" name="Oval 112">
              <a:extLst>
                <a:ext uri="{FF2B5EF4-FFF2-40B4-BE49-F238E27FC236}">
                  <a16:creationId xmlns:a16="http://schemas.microsoft.com/office/drawing/2014/main" id="{8A237C9E-A97B-17DC-BE74-AE292C924D32}"/>
                </a:ext>
              </a:extLst>
            </p:cNvPr>
            <p:cNvSpPr/>
            <p:nvPr/>
          </p:nvSpPr>
          <p:spPr bwMode="auto">
            <a:xfrm flipH="1">
              <a:off x="322215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114" name="Free-form: Shape 113">
            <a:extLst>
              <a:ext uri="{FF2B5EF4-FFF2-40B4-BE49-F238E27FC236}">
                <a16:creationId xmlns:a16="http://schemas.microsoft.com/office/drawing/2014/main" id="{2E6C32E4-EB6B-6A10-3124-64148B97C9B2}"/>
              </a:ext>
            </a:extLst>
          </p:cNvPr>
          <p:cNvSpPr/>
          <p:nvPr userDrawn="1"/>
        </p:nvSpPr>
        <p:spPr bwMode="auto">
          <a:xfrm flipH="1" flipV="1">
            <a:off x="9301878" y="0"/>
            <a:ext cx="2890119" cy="1296237"/>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Up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7" name="Title 116">
            <a:extLst>
              <a:ext uri="{FF2B5EF4-FFF2-40B4-BE49-F238E27FC236}">
                <a16:creationId xmlns:a16="http://schemas.microsoft.com/office/drawing/2014/main" id="{726A0F59-738A-17C3-7A2E-64FBCC1117B8}"/>
              </a:ext>
            </a:extLst>
          </p:cNvPr>
          <p:cNvSpPr>
            <a:spLocks noGrp="1"/>
          </p:cNvSpPr>
          <p:nvPr>
            <p:ph type="title" hasCustomPrompt="1"/>
          </p:nvPr>
        </p:nvSpPr>
        <p:spPr>
          <a:xfrm>
            <a:off x="5007430" y="2880351"/>
            <a:ext cx="6061176" cy="1231106"/>
          </a:xfrm>
        </p:spPr>
        <p:txBody>
          <a:bodyPr/>
          <a:lstStyle>
            <a:lvl1pPr marL="0" marR="0" indent="0" algn="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00" kern="1200" spc="0" baseline="0" dirty="0">
                <a:solidFill>
                  <a:schemeClr val="bg2"/>
                </a:solidFill>
                <a:latin typeface="Segoe UI Semibold"/>
                <a:ea typeface="+mn-ea"/>
                <a:cs typeface="Segoe UI" panose="020B0502040204020203" pitchFamily="34" charset="0"/>
              </a:defRPr>
            </a:lvl1pPr>
          </a:lstStyle>
          <a:p>
            <a:r>
              <a:rPr lang="en-GB"/>
              <a:t>Thank You!</a:t>
            </a:r>
            <a:endParaRPr lang="en-US"/>
          </a:p>
        </p:txBody>
      </p:sp>
    </p:spTree>
    <p:extLst>
      <p:ext uri="{BB962C8B-B14F-4D97-AF65-F5344CB8AC3E}">
        <p14:creationId xmlns:p14="http://schemas.microsoft.com/office/powerpoint/2010/main" val="1099552566"/>
      </p:ext>
    </p:extLst>
  </p:cSld>
  <p:clrMapOvr>
    <a:masterClrMapping/>
  </p:clrMapOvr>
  <p:transition>
    <p:fade/>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3_Resources">
    <p:spTree>
      <p:nvGrpSpPr>
        <p:cNvPr id="1" name=""/>
        <p:cNvGrpSpPr/>
        <p:nvPr/>
      </p:nvGrpSpPr>
      <p:grpSpPr>
        <a:xfrm>
          <a:off x="0" y="0"/>
          <a:ext cx="0" cy="0"/>
          <a:chOff x="0" y="0"/>
          <a:chExt cx="0" cy="0"/>
        </a:xfrm>
      </p:grpSpPr>
      <p:sp>
        <p:nvSpPr>
          <p:cNvPr id="3" name="Rectangle: Top Corners Rounded 2">
            <a:extLst>
              <a:ext uri="{FF2B5EF4-FFF2-40B4-BE49-F238E27FC236}">
                <a16:creationId xmlns:a16="http://schemas.microsoft.com/office/drawing/2014/main" id="{4976411A-6407-3F7D-8FF0-3CA0BF4087F5}"/>
              </a:ext>
              <a:ext uri="{C183D7F6-B498-43B3-948B-1728B52AA6E4}">
                <adec:decorative xmlns:adec="http://schemas.microsoft.com/office/drawing/2017/decorative" val="1"/>
              </a:ext>
            </a:extLst>
          </p:cNvPr>
          <p:cNvSpPr/>
          <p:nvPr userDrawn="1"/>
        </p:nvSpPr>
        <p:spPr bwMode="auto">
          <a:xfrm rot="5400000">
            <a:off x="-770828" y="1061113"/>
            <a:ext cx="6277428" cy="4735773"/>
          </a:xfrm>
          <a:prstGeom prst="round2SameRect">
            <a:avLst>
              <a:gd name="adj1" fmla="val 6302"/>
              <a:gd name="adj2" fmla="val 0"/>
            </a:avLst>
          </a:prstGeom>
          <a:solidFill>
            <a:schemeClr val="bg1"/>
          </a:solidFill>
          <a:ln w="6350">
            <a:noFill/>
            <a:headEnd type="none" w="med" len="med"/>
            <a:tailEnd type="none" w="med" len="med"/>
          </a:ln>
          <a:effectLst>
            <a:outerShdw blurRad="38100" sx="101000" sy="1010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 name="Title 2">
            <a:extLst>
              <a:ext uri="{FF2B5EF4-FFF2-40B4-BE49-F238E27FC236}">
                <a16:creationId xmlns:a16="http://schemas.microsoft.com/office/drawing/2014/main" id="{629AA108-7C89-7609-E936-2C2B90AA0C52}"/>
              </a:ext>
            </a:extLst>
          </p:cNvPr>
          <p:cNvSpPr>
            <a:spLocks noGrp="1"/>
          </p:cNvSpPr>
          <p:nvPr>
            <p:ph type="title"/>
          </p:nvPr>
        </p:nvSpPr>
        <p:spPr>
          <a:xfrm>
            <a:off x="588263" y="1818395"/>
            <a:ext cx="2904724" cy="1107996"/>
          </a:xfrm>
        </p:spPr>
        <p:txBody>
          <a:bodyPr wrap="square">
            <a:spAutoFit/>
          </a:bodyPr>
          <a:lstStyle/>
          <a:p>
            <a:pPr lvl="0"/>
            <a:r>
              <a:rPr lang="en-US" noProof="0"/>
              <a:t>Get started today</a:t>
            </a:r>
          </a:p>
        </p:txBody>
      </p:sp>
      <p:grpSp>
        <p:nvGrpSpPr>
          <p:cNvPr id="5" name="Group 4">
            <a:extLst>
              <a:ext uri="{FF2B5EF4-FFF2-40B4-BE49-F238E27FC236}">
                <a16:creationId xmlns:a16="http://schemas.microsoft.com/office/drawing/2014/main" id="{20E12845-AC90-46D5-ACB7-A0061318EF21}"/>
              </a:ext>
              <a:ext uri="{C183D7F6-B498-43B3-948B-1728B52AA6E4}">
                <adec:decorative xmlns:adec="http://schemas.microsoft.com/office/drawing/2017/decorative" val="1"/>
              </a:ext>
            </a:extLst>
          </p:cNvPr>
          <p:cNvGrpSpPr/>
          <p:nvPr userDrawn="1"/>
        </p:nvGrpSpPr>
        <p:grpSpPr>
          <a:xfrm>
            <a:off x="588263" y="3257774"/>
            <a:ext cx="3355940" cy="560315"/>
            <a:chOff x="588263" y="3790724"/>
            <a:chExt cx="4094226" cy="683581"/>
          </a:xfrm>
        </p:grpSpPr>
        <p:sp>
          <p:nvSpPr>
            <p:cNvPr id="6" name="Rectangle: Rounded Corners 5">
              <a:extLst>
                <a:ext uri="{FF2B5EF4-FFF2-40B4-BE49-F238E27FC236}">
                  <a16:creationId xmlns:a16="http://schemas.microsoft.com/office/drawing/2014/main" id="{4BB5FDA1-6CD4-AA72-A99B-B722680F4A64}"/>
                </a:ext>
              </a:extLst>
            </p:cNvPr>
            <p:cNvSpPr/>
            <p:nvPr/>
          </p:nvSpPr>
          <p:spPr bwMode="auto">
            <a:xfrm>
              <a:off x="588263" y="3790724"/>
              <a:ext cx="4094226" cy="683581"/>
            </a:xfrm>
            <a:prstGeom prst="roundRect">
              <a:avLst/>
            </a:prstGeom>
            <a:solidFill>
              <a:schemeClr val="bg2"/>
            </a:solidFill>
            <a:ln w="285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magnify" title="Icon of a magnifying glass">
              <a:extLst>
                <a:ext uri="{FF2B5EF4-FFF2-40B4-BE49-F238E27FC236}">
                  <a16:creationId xmlns:a16="http://schemas.microsoft.com/office/drawing/2014/main" id="{C3ABAEA5-B1FF-DFBF-5152-2A0780DEFBF6}"/>
                </a:ext>
              </a:extLst>
            </p:cNvPr>
            <p:cNvSpPr>
              <a:spLocks noChangeAspect="1" noEditPoints="1"/>
            </p:cNvSpPr>
            <p:nvPr/>
          </p:nvSpPr>
          <p:spPr bwMode="auto">
            <a:xfrm flipH="1">
              <a:off x="777877" y="3934956"/>
              <a:ext cx="372886" cy="365760"/>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28575" cap="sq">
              <a:solidFill>
                <a:srgbClr val="76EB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mn-cs"/>
              </a:endParaRPr>
            </a:p>
          </p:txBody>
        </p:sp>
        <p:sp>
          <p:nvSpPr>
            <p:cNvPr id="8" name="TextBox 7">
              <a:extLst>
                <a:ext uri="{FF2B5EF4-FFF2-40B4-BE49-F238E27FC236}">
                  <a16:creationId xmlns:a16="http://schemas.microsoft.com/office/drawing/2014/main" id="{42BAD70D-DB20-3C3A-2172-DF8B79FE34DC}"/>
                </a:ext>
              </a:extLst>
            </p:cNvPr>
            <p:cNvSpPr txBox="1"/>
            <p:nvPr/>
          </p:nvSpPr>
          <p:spPr>
            <a:xfrm>
              <a:off x="1405048" y="3955506"/>
              <a:ext cx="3013115" cy="337937"/>
            </a:xfrm>
            <a:prstGeom prst="rect">
              <a:avLst/>
            </a:prstGeom>
            <a:noFill/>
          </p:spPr>
          <p:txBody>
            <a:bodyPr wrap="non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aka.ms</a:t>
              </a:r>
              <a:r>
                <a:rPr kumimoji="0" lang="en-US" sz="1800" b="0" i="0" u="none" strike="noStrike" kern="1200" cap="none" spc="0" normalizeH="0" baseline="0" noProof="0">
                  <a:ln>
                    <a:noFill/>
                  </a:ln>
                  <a:solidFill>
                    <a:srgbClr val="FFFFFF"/>
                  </a:solidFill>
                  <a:effectLst/>
                  <a:uLnTx/>
                  <a:uFillTx/>
                  <a:latin typeface="Segoe UI Semibold"/>
                  <a:ea typeface="+mn-ea"/>
                  <a:cs typeface="+mn-cs"/>
                </a:rPr>
                <a:t>/</a:t>
              </a:r>
              <a:r>
                <a:rPr kumimoji="0" lang="en-US" sz="1800" b="0" i="0" u="none" strike="noStrike" kern="1200" cap="none" spc="0" normalizeH="0" baseline="0" noProof="0" err="1">
                  <a:ln>
                    <a:noFill/>
                  </a:ln>
                  <a:solidFill>
                    <a:srgbClr val="FFFFFF"/>
                  </a:solidFill>
                  <a:effectLst/>
                  <a:uLnTx/>
                  <a:uFillTx/>
                  <a:latin typeface="Segoe UI Semibold"/>
                  <a:ea typeface="+mn-ea"/>
                  <a:cs typeface="+mn-cs"/>
                </a:rPr>
                <a:t>trycopilotstudio</a:t>
              </a:r>
              <a:endParaRPr kumimoji="0" lang="en-US" sz="1800" b="0" i="0" u="none" strike="noStrike" kern="1200" cap="none" spc="0" normalizeH="0" baseline="0" noProof="0">
                <a:ln>
                  <a:noFill/>
                </a:ln>
                <a:solidFill>
                  <a:srgbClr val="FFFFFF"/>
                </a:solidFill>
                <a:effectLst/>
                <a:uLnTx/>
                <a:uFillTx/>
                <a:latin typeface="Segoe UI Semibold"/>
                <a:ea typeface="+mn-ea"/>
                <a:cs typeface="+mn-cs"/>
              </a:endParaRPr>
            </a:p>
          </p:txBody>
        </p:sp>
      </p:grpSp>
      <p:grpSp>
        <p:nvGrpSpPr>
          <p:cNvPr id="9" name="Graphic 3">
            <a:extLst>
              <a:ext uri="{FF2B5EF4-FFF2-40B4-BE49-F238E27FC236}">
                <a16:creationId xmlns:a16="http://schemas.microsoft.com/office/drawing/2014/main" id="{B187B470-A56A-4B33-C3B3-96E5698C29B0}"/>
              </a:ext>
              <a:ext uri="{C183D7F6-B498-43B3-948B-1728B52AA6E4}">
                <adec:decorative xmlns:adec="http://schemas.microsoft.com/office/drawing/2017/decorative" val="1"/>
              </a:ext>
            </a:extLst>
          </p:cNvPr>
          <p:cNvGrpSpPr/>
          <p:nvPr userDrawn="1"/>
        </p:nvGrpSpPr>
        <p:grpSpPr>
          <a:xfrm>
            <a:off x="5283663" y="714009"/>
            <a:ext cx="529734" cy="647197"/>
            <a:chOff x="-3362584" y="1149499"/>
            <a:chExt cx="2568500" cy="3138040"/>
          </a:xfrm>
          <a:solidFill>
            <a:schemeClr val="bg2"/>
          </a:solidFill>
        </p:grpSpPr>
        <p:sp>
          <p:nvSpPr>
            <p:cNvPr id="10" name="Freeform: Shape 9">
              <a:extLst>
                <a:ext uri="{FF2B5EF4-FFF2-40B4-BE49-F238E27FC236}">
                  <a16:creationId xmlns:a16="http://schemas.microsoft.com/office/drawing/2014/main" id="{15358685-9963-E858-3B6E-BE529BD38874}"/>
                </a:ext>
              </a:extLst>
            </p:cNvPr>
            <p:cNvSpPr/>
            <p:nvPr/>
          </p:nvSpPr>
          <p:spPr>
            <a:xfrm>
              <a:off x="-2999494" y="1504724"/>
              <a:ext cx="2205409" cy="2782815"/>
            </a:xfrm>
            <a:custGeom>
              <a:avLst/>
              <a:gdLst>
                <a:gd name="connsiteX0" fmla="*/ 2032388 w 2205409"/>
                <a:gd name="connsiteY0" fmla="*/ 0 h 2782815"/>
                <a:gd name="connsiteX1" fmla="*/ 1940633 w 2205409"/>
                <a:gd name="connsiteY1" fmla="*/ 0 h 2782815"/>
                <a:gd name="connsiteX2" fmla="*/ 1940633 w 2205409"/>
                <a:gd name="connsiteY2" fmla="*/ 2254244 h 2782815"/>
                <a:gd name="connsiteX3" fmla="*/ 1668974 w 2205409"/>
                <a:gd name="connsiteY3" fmla="*/ 2525900 h 2782815"/>
                <a:gd name="connsiteX4" fmla="*/ 739289 w 2205409"/>
                <a:gd name="connsiteY4" fmla="*/ 2525900 h 2782815"/>
                <a:gd name="connsiteX5" fmla="*/ 0 w 2205409"/>
                <a:gd name="connsiteY5" fmla="*/ 2525900 h 2782815"/>
                <a:gd name="connsiteX6" fmla="*/ 0 w 2205409"/>
                <a:gd name="connsiteY6" fmla="*/ 2609463 h 2782815"/>
                <a:gd name="connsiteX7" fmla="*/ 173353 w 2205409"/>
                <a:gd name="connsiteY7" fmla="*/ 2782815 h 2782815"/>
                <a:gd name="connsiteX8" fmla="*/ 1102707 w 2205409"/>
                <a:gd name="connsiteY8" fmla="*/ 2782815 h 2782815"/>
                <a:gd name="connsiteX9" fmla="*/ 2032061 w 2205409"/>
                <a:gd name="connsiteY9" fmla="*/ 2782815 h 2782815"/>
                <a:gd name="connsiteX10" fmla="*/ 2205410 w 2205409"/>
                <a:gd name="connsiteY10" fmla="*/ 2609463 h 2782815"/>
                <a:gd name="connsiteX11" fmla="*/ 2205410 w 2205409"/>
                <a:gd name="connsiteY11" fmla="*/ 173353 h 2782815"/>
                <a:gd name="connsiteX12" fmla="*/ 2032388 w 2205409"/>
                <a:gd name="connsiteY12" fmla="*/ 0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5409" h="2782815">
                  <a:moveTo>
                    <a:pt x="2032388" y="0"/>
                  </a:moveTo>
                  <a:lnTo>
                    <a:pt x="1940633" y="0"/>
                  </a:lnTo>
                  <a:lnTo>
                    <a:pt x="1940633" y="2254244"/>
                  </a:lnTo>
                  <a:cubicBezTo>
                    <a:pt x="1940633" y="2403999"/>
                    <a:pt x="1818729" y="2525900"/>
                    <a:pt x="1668974" y="2525900"/>
                  </a:cubicBezTo>
                  <a:lnTo>
                    <a:pt x="739289" y="2525900"/>
                  </a:lnTo>
                  <a:lnTo>
                    <a:pt x="0" y="2525900"/>
                  </a:lnTo>
                  <a:lnTo>
                    <a:pt x="0" y="2609463"/>
                  </a:lnTo>
                  <a:cubicBezTo>
                    <a:pt x="0" y="2705154"/>
                    <a:pt x="77665" y="2782815"/>
                    <a:pt x="173353" y="2782815"/>
                  </a:cubicBezTo>
                  <a:lnTo>
                    <a:pt x="1102707" y="2782815"/>
                  </a:lnTo>
                  <a:lnTo>
                    <a:pt x="2032061" y="2782815"/>
                  </a:lnTo>
                  <a:cubicBezTo>
                    <a:pt x="2127749" y="2782815"/>
                    <a:pt x="2205410" y="2705154"/>
                    <a:pt x="2205410" y="2609463"/>
                  </a:cubicBezTo>
                  <a:lnTo>
                    <a:pt x="2205410" y="173353"/>
                  </a:lnTo>
                  <a:cubicBezTo>
                    <a:pt x="2205413" y="77665"/>
                    <a:pt x="2128076" y="0"/>
                    <a:pt x="2032388" y="0"/>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FD06736A-CB65-3D82-B5B0-3D4786230E13}"/>
                </a:ext>
              </a:extLst>
            </p:cNvPr>
            <p:cNvSpPr/>
            <p:nvPr/>
          </p:nvSpPr>
          <p:spPr>
            <a:xfrm>
              <a:off x="-3362584" y="1149499"/>
              <a:ext cx="2205085" cy="2782815"/>
            </a:xfrm>
            <a:custGeom>
              <a:avLst/>
              <a:gdLst>
                <a:gd name="connsiteX0" fmla="*/ 1102379 w 2205085"/>
                <a:gd name="connsiteY0" fmla="*/ 2782815 h 2782815"/>
                <a:gd name="connsiteX1" fmla="*/ 2031733 w 2205085"/>
                <a:gd name="connsiteY1" fmla="*/ 2782815 h 2782815"/>
                <a:gd name="connsiteX2" fmla="*/ 2205086 w 2205085"/>
                <a:gd name="connsiteY2" fmla="*/ 2609469 h 2782815"/>
                <a:gd name="connsiteX3" fmla="*/ 2205086 w 2205085"/>
                <a:gd name="connsiteY3" fmla="*/ 355226 h 2782815"/>
                <a:gd name="connsiteX4" fmla="*/ 2205086 w 2205085"/>
                <a:gd name="connsiteY4" fmla="*/ 173353 h 2782815"/>
                <a:gd name="connsiteX5" fmla="*/ 2031733 w 2205085"/>
                <a:gd name="connsiteY5" fmla="*/ 0 h 2782815"/>
                <a:gd name="connsiteX6" fmla="*/ 1102379 w 2205085"/>
                <a:gd name="connsiteY6" fmla="*/ 0 h 2782815"/>
                <a:gd name="connsiteX7" fmla="*/ 793359 w 2205085"/>
                <a:gd name="connsiteY7" fmla="*/ 0 h 2782815"/>
                <a:gd name="connsiteX8" fmla="*/ 793359 w 2205085"/>
                <a:gd name="connsiteY8" fmla="*/ 57347 h 2782815"/>
                <a:gd name="connsiteX9" fmla="*/ 794342 w 2205085"/>
                <a:gd name="connsiteY9" fmla="*/ 75698 h 2782815"/>
                <a:gd name="connsiteX10" fmla="*/ 794342 w 2205085"/>
                <a:gd name="connsiteY10" fmla="*/ 453535 h 2782815"/>
                <a:gd name="connsiteX11" fmla="*/ 794342 w 2205085"/>
                <a:gd name="connsiteY11" fmla="*/ 550534 h 2782815"/>
                <a:gd name="connsiteX12" fmla="*/ 550206 w 2205085"/>
                <a:gd name="connsiteY12" fmla="*/ 794670 h 2782815"/>
                <a:gd name="connsiteX13" fmla="*/ 453208 w 2205085"/>
                <a:gd name="connsiteY13" fmla="*/ 794670 h 2782815"/>
                <a:gd name="connsiteX14" fmla="*/ 75371 w 2205085"/>
                <a:gd name="connsiteY14" fmla="*/ 794670 h 2782815"/>
                <a:gd name="connsiteX15" fmla="*/ 60297 w 2205085"/>
                <a:gd name="connsiteY15" fmla="*/ 794014 h 2782815"/>
                <a:gd name="connsiteX16" fmla="*/ 0 w 2205085"/>
                <a:gd name="connsiteY16" fmla="*/ 794014 h 2782815"/>
                <a:gd name="connsiteX17" fmla="*/ 0 w 2205085"/>
                <a:gd name="connsiteY17" fmla="*/ 2609469 h 2782815"/>
                <a:gd name="connsiteX18" fmla="*/ 173353 w 2205085"/>
                <a:gd name="connsiteY18" fmla="*/ 2782815 h 2782815"/>
                <a:gd name="connsiteX19" fmla="*/ 363418 w 2205085"/>
                <a:gd name="connsiteY19" fmla="*/ 2782815 h 2782815"/>
                <a:gd name="connsiteX20" fmla="*/ 1102379 w 2205085"/>
                <a:gd name="connsiteY20" fmla="*/ 2782815 h 2782815"/>
                <a:gd name="connsiteX21" fmla="*/ 1102379 w 2205085"/>
                <a:gd name="connsiteY21" fmla="*/ 2782815 h 2782815"/>
                <a:gd name="connsiteX22" fmla="*/ 1137443 w 2205085"/>
                <a:gd name="connsiteY22" fmla="*/ 2193616 h 2782815"/>
                <a:gd name="connsiteX23" fmla="*/ 531528 w 2205085"/>
                <a:gd name="connsiteY23" fmla="*/ 2193616 h 2782815"/>
                <a:gd name="connsiteX24" fmla="*/ 449603 w 2205085"/>
                <a:gd name="connsiteY24" fmla="*/ 2111692 h 2782815"/>
                <a:gd name="connsiteX25" fmla="*/ 531528 w 2205085"/>
                <a:gd name="connsiteY25" fmla="*/ 2029767 h 2782815"/>
                <a:gd name="connsiteX26" fmla="*/ 1137770 w 2205085"/>
                <a:gd name="connsiteY26" fmla="*/ 2029767 h 2782815"/>
                <a:gd name="connsiteX27" fmla="*/ 1219695 w 2205085"/>
                <a:gd name="connsiteY27" fmla="*/ 2111692 h 2782815"/>
                <a:gd name="connsiteX28" fmla="*/ 1137443 w 2205085"/>
                <a:gd name="connsiteY28" fmla="*/ 2193616 h 2782815"/>
                <a:gd name="connsiteX29" fmla="*/ 1743686 w 2205085"/>
                <a:gd name="connsiteY29" fmla="*/ 1775476 h 2782815"/>
                <a:gd name="connsiteX30" fmla="*/ 531528 w 2205085"/>
                <a:gd name="connsiteY30" fmla="*/ 1775476 h 2782815"/>
                <a:gd name="connsiteX31" fmla="*/ 449603 w 2205085"/>
                <a:gd name="connsiteY31" fmla="*/ 1693551 h 2782815"/>
                <a:gd name="connsiteX32" fmla="*/ 531528 w 2205085"/>
                <a:gd name="connsiteY32" fmla="*/ 1611626 h 2782815"/>
                <a:gd name="connsiteX33" fmla="*/ 1743686 w 2205085"/>
                <a:gd name="connsiteY33" fmla="*/ 1611626 h 2782815"/>
                <a:gd name="connsiteX34" fmla="*/ 1825610 w 2205085"/>
                <a:gd name="connsiteY34" fmla="*/ 1693551 h 2782815"/>
                <a:gd name="connsiteX35" fmla="*/ 1743686 w 2205085"/>
                <a:gd name="connsiteY35" fmla="*/ 1775476 h 2782815"/>
                <a:gd name="connsiteX36" fmla="*/ 531528 w 2205085"/>
                <a:gd name="connsiteY36" fmla="*/ 1167591 h 2782815"/>
                <a:gd name="connsiteX37" fmla="*/ 1743686 w 2205085"/>
                <a:gd name="connsiteY37" fmla="*/ 1167591 h 2782815"/>
                <a:gd name="connsiteX38" fmla="*/ 1825610 w 2205085"/>
                <a:gd name="connsiteY38" fmla="*/ 1249516 h 2782815"/>
                <a:gd name="connsiteX39" fmla="*/ 1743686 w 2205085"/>
                <a:gd name="connsiteY39" fmla="*/ 1331440 h 2782815"/>
                <a:gd name="connsiteX40" fmla="*/ 531528 w 2205085"/>
                <a:gd name="connsiteY40" fmla="*/ 1331440 h 2782815"/>
                <a:gd name="connsiteX41" fmla="*/ 449603 w 2205085"/>
                <a:gd name="connsiteY41" fmla="*/ 1249516 h 2782815"/>
                <a:gd name="connsiteX42" fmla="*/ 531528 w 2205085"/>
                <a:gd name="connsiteY42" fmla="*/ 1167591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205085" h="2782815">
                  <a:moveTo>
                    <a:pt x="1102379" y="2782815"/>
                  </a:moveTo>
                  <a:lnTo>
                    <a:pt x="2031733" y="2782815"/>
                  </a:lnTo>
                  <a:cubicBezTo>
                    <a:pt x="2127421" y="2782815"/>
                    <a:pt x="2205086" y="2705154"/>
                    <a:pt x="2205086" y="2609469"/>
                  </a:cubicBezTo>
                  <a:lnTo>
                    <a:pt x="2205086" y="355226"/>
                  </a:lnTo>
                  <a:lnTo>
                    <a:pt x="2205086" y="173353"/>
                  </a:lnTo>
                  <a:cubicBezTo>
                    <a:pt x="2205086" y="77665"/>
                    <a:pt x="2127421" y="0"/>
                    <a:pt x="2031733" y="0"/>
                  </a:cubicBezTo>
                  <a:lnTo>
                    <a:pt x="1102379" y="0"/>
                  </a:lnTo>
                  <a:lnTo>
                    <a:pt x="793359" y="0"/>
                  </a:lnTo>
                  <a:lnTo>
                    <a:pt x="793359" y="57347"/>
                  </a:lnTo>
                  <a:cubicBezTo>
                    <a:pt x="794011" y="63246"/>
                    <a:pt x="794342" y="69472"/>
                    <a:pt x="794342" y="75698"/>
                  </a:cubicBezTo>
                  <a:lnTo>
                    <a:pt x="794342" y="453535"/>
                  </a:lnTo>
                  <a:lnTo>
                    <a:pt x="794342" y="550534"/>
                  </a:lnTo>
                  <a:cubicBezTo>
                    <a:pt x="794342" y="685218"/>
                    <a:pt x="684891" y="794670"/>
                    <a:pt x="550206" y="794670"/>
                  </a:cubicBezTo>
                  <a:lnTo>
                    <a:pt x="453208" y="794670"/>
                  </a:lnTo>
                  <a:lnTo>
                    <a:pt x="75371" y="794670"/>
                  </a:lnTo>
                  <a:cubicBezTo>
                    <a:pt x="70455" y="794670"/>
                    <a:pt x="65212" y="794342"/>
                    <a:pt x="60297" y="794014"/>
                  </a:cubicBezTo>
                  <a:lnTo>
                    <a:pt x="0" y="794014"/>
                  </a:lnTo>
                  <a:lnTo>
                    <a:pt x="0" y="2609469"/>
                  </a:lnTo>
                  <a:cubicBezTo>
                    <a:pt x="0" y="2705154"/>
                    <a:pt x="77665" y="2782815"/>
                    <a:pt x="173353" y="2782815"/>
                  </a:cubicBezTo>
                  <a:lnTo>
                    <a:pt x="363418" y="2782815"/>
                  </a:lnTo>
                  <a:lnTo>
                    <a:pt x="1102379" y="2782815"/>
                  </a:lnTo>
                  <a:lnTo>
                    <a:pt x="1102379" y="2782815"/>
                  </a:lnTo>
                  <a:close/>
                  <a:moveTo>
                    <a:pt x="1137443" y="2193616"/>
                  </a:moveTo>
                  <a:lnTo>
                    <a:pt x="531528" y="2193616"/>
                  </a:lnTo>
                  <a:cubicBezTo>
                    <a:pt x="486305" y="2193616"/>
                    <a:pt x="449603" y="2156911"/>
                    <a:pt x="449603" y="2111692"/>
                  </a:cubicBezTo>
                  <a:cubicBezTo>
                    <a:pt x="449603" y="2066466"/>
                    <a:pt x="486305" y="2029767"/>
                    <a:pt x="531528" y="2029767"/>
                  </a:cubicBezTo>
                  <a:lnTo>
                    <a:pt x="1137770" y="2029767"/>
                  </a:lnTo>
                  <a:cubicBezTo>
                    <a:pt x="1182993" y="2029767"/>
                    <a:pt x="1219695" y="2066466"/>
                    <a:pt x="1219695" y="2111692"/>
                  </a:cubicBezTo>
                  <a:cubicBezTo>
                    <a:pt x="1219695" y="2156911"/>
                    <a:pt x="1182665" y="2193616"/>
                    <a:pt x="1137443" y="2193616"/>
                  </a:cubicBezTo>
                  <a:close/>
                  <a:moveTo>
                    <a:pt x="1743686" y="1775476"/>
                  </a:moveTo>
                  <a:lnTo>
                    <a:pt x="531528" y="1775476"/>
                  </a:lnTo>
                  <a:cubicBezTo>
                    <a:pt x="486305" y="1775476"/>
                    <a:pt x="449603" y="1738770"/>
                    <a:pt x="449603" y="1693551"/>
                  </a:cubicBezTo>
                  <a:cubicBezTo>
                    <a:pt x="449603" y="1648325"/>
                    <a:pt x="486305" y="1611626"/>
                    <a:pt x="531528" y="1611626"/>
                  </a:cubicBezTo>
                  <a:lnTo>
                    <a:pt x="1743686" y="1611626"/>
                  </a:lnTo>
                  <a:cubicBezTo>
                    <a:pt x="1788908" y="1611626"/>
                    <a:pt x="1825610" y="1648325"/>
                    <a:pt x="1825610" y="1693551"/>
                  </a:cubicBezTo>
                  <a:cubicBezTo>
                    <a:pt x="1825610" y="1738770"/>
                    <a:pt x="1788908" y="1775476"/>
                    <a:pt x="1743686" y="1775476"/>
                  </a:cubicBezTo>
                  <a:close/>
                  <a:moveTo>
                    <a:pt x="531528" y="1167591"/>
                  </a:moveTo>
                  <a:lnTo>
                    <a:pt x="1743686" y="1167591"/>
                  </a:lnTo>
                  <a:cubicBezTo>
                    <a:pt x="1788908" y="1167591"/>
                    <a:pt x="1825610" y="1204293"/>
                    <a:pt x="1825610" y="1249516"/>
                  </a:cubicBezTo>
                  <a:cubicBezTo>
                    <a:pt x="1825610" y="1294738"/>
                    <a:pt x="1788908" y="1331440"/>
                    <a:pt x="1743686" y="1331440"/>
                  </a:cubicBezTo>
                  <a:lnTo>
                    <a:pt x="531528" y="1331440"/>
                  </a:lnTo>
                  <a:cubicBezTo>
                    <a:pt x="486305" y="1331440"/>
                    <a:pt x="449603" y="1294738"/>
                    <a:pt x="449603" y="1249516"/>
                  </a:cubicBezTo>
                  <a:cubicBezTo>
                    <a:pt x="449603" y="1204293"/>
                    <a:pt x="486305" y="1167591"/>
                    <a:pt x="531528" y="1167591"/>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6A50601-50C3-D9B0-E9A0-E00A7AB75A8A}"/>
                </a:ext>
              </a:extLst>
            </p:cNvPr>
            <p:cNvSpPr/>
            <p:nvPr/>
          </p:nvSpPr>
          <p:spPr>
            <a:xfrm>
              <a:off x="-3360467" y="1152120"/>
              <a:ext cx="693587" cy="693738"/>
            </a:xfrm>
            <a:custGeom>
              <a:avLst/>
              <a:gdLst>
                <a:gd name="connsiteX0" fmla="*/ 73254 w 693587"/>
                <a:gd name="connsiteY0" fmla="*/ 693739 h 693738"/>
                <a:gd name="connsiteX1" fmla="*/ 548090 w 693587"/>
                <a:gd name="connsiteY1" fmla="*/ 693739 h 693738"/>
                <a:gd name="connsiteX2" fmla="*/ 549400 w 693587"/>
                <a:gd name="connsiteY2" fmla="*/ 693739 h 693738"/>
                <a:gd name="connsiteX3" fmla="*/ 693588 w 693587"/>
                <a:gd name="connsiteY3" fmla="*/ 549551 h 693738"/>
                <a:gd name="connsiteX4" fmla="*/ 693588 w 693587"/>
                <a:gd name="connsiteY4" fmla="*/ 548240 h 693738"/>
                <a:gd name="connsiteX5" fmla="*/ 693588 w 693587"/>
                <a:gd name="connsiteY5" fmla="*/ 73077 h 693738"/>
                <a:gd name="connsiteX6" fmla="*/ 620187 w 693587"/>
                <a:gd name="connsiteY6" fmla="*/ 0 h 693738"/>
                <a:gd name="connsiteX7" fmla="*/ 569066 w 693587"/>
                <a:gd name="connsiteY7" fmla="*/ 21628 h 693738"/>
                <a:gd name="connsiteX8" fmla="*/ 21477 w 693587"/>
                <a:gd name="connsiteY8" fmla="*/ 569213 h 693738"/>
                <a:gd name="connsiteX9" fmla="*/ 73254 w 693587"/>
                <a:gd name="connsiteY9" fmla="*/ 693739 h 69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3587" h="693738">
                  <a:moveTo>
                    <a:pt x="73254" y="693739"/>
                  </a:moveTo>
                  <a:lnTo>
                    <a:pt x="548090" y="693739"/>
                  </a:lnTo>
                  <a:cubicBezTo>
                    <a:pt x="548417" y="693739"/>
                    <a:pt x="549073" y="693739"/>
                    <a:pt x="549400" y="693739"/>
                  </a:cubicBezTo>
                  <a:cubicBezTo>
                    <a:pt x="628703" y="693083"/>
                    <a:pt x="692932" y="628854"/>
                    <a:pt x="693588" y="549551"/>
                  </a:cubicBezTo>
                  <a:cubicBezTo>
                    <a:pt x="693588" y="549223"/>
                    <a:pt x="693588" y="548568"/>
                    <a:pt x="693588" y="548240"/>
                  </a:cubicBezTo>
                  <a:lnTo>
                    <a:pt x="693588" y="73077"/>
                  </a:lnTo>
                  <a:cubicBezTo>
                    <a:pt x="693588" y="29165"/>
                    <a:pt x="657541" y="0"/>
                    <a:pt x="620187" y="0"/>
                  </a:cubicBezTo>
                  <a:cubicBezTo>
                    <a:pt x="602163" y="0"/>
                    <a:pt x="584140" y="6554"/>
                    <a:pt x="569066" y="21628"/>
                  </a:cubicBezTo>
                  <a:lnTo>
                    <a:pt x="21477" y="569213"/>
                  </a:lnTo>
                  <a:cubicBezTo>
                    <a:pt x="-24400" y="615091"/>
                    <a:pt x="8042" y="693739"/>
                    <a:pt x="73254" y="693739"/>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13" name="TextBox 12">
            <a:extLst>
              <a:ext uri="{FF2B5EF4-FFF2-40B4-BE49-F238E27FC236}">
                <a16:creationId xmlns:a16="http://schemas.microsoft.com/office/drawing/2014/main" id="{BEB14C81-E93B-CB1D-82A4-330064D2C0CA}"/>
              </a:ext>
            </a:extLst>
          </p:cNvPr>
          <p:cNvSpPr txBox="1"/>
          <p:nvPr userDrawn="1"/>
        </p:nvSpPr>
        <p:spPr>
          <a:xfrm>
            <a:off x="6003690" y="791435"/>
            <a:ext cx="2439063" cy="492443"/>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chemeClr val="tx1"/>
                </a:solidFill>
                <a:effectLst/>
                <a:uLnTx/>
                <a:uFillTx/>
                <a:latin typeface="Segoe UI Semibold"/>
                <a:ea typeface="+mn-ea"/>
                <a:cs typeface="+mn-cs"/>
              </a:rPr>
              <a:t>Learn more</a:t>
            </a:r>
          </a:p>
        </p:txBody>
      </p:sp>
      <p:graphicFrame>
        <p:nvGraphicFramePr>
          <p:cNvPr id="14" name="Table 13">
            <a:extLst>
              <a:ext uri="{FF2B5EF4-FFF2-40B4-BE49-F238E27FC236}">
                <a16:creationId xmlns:a16="http://schemas.microsoft.com/office/drawing/2014/main" id="{90D76966-71AF-CD78-07DC-0298D631DF8A}"/>
              </a:ext>
            </a:extLst>
          </p:cNvPr>
          <p:cNvGraphicFramePr>
            <a:graphicFrameLocks noGrp="1"/>
          </p:cNvGraphicFramePr>
          <p:nvPr userDrawn="1"/>
        </p:nvGraphicFramePr>
        <p:xfrm>
          <a:off x="5194981" y="1738544"/>
          <a:ext cx="6596685" cy="4002456"/>
        </p:xfrm>
        <a:graphic>
          <a:graphicData uri="http://schemas.openxmlformats.org/drawingml/2006/table">
            <a:tbl>
              <a:tblPr firstRow="1" bandRow="1">
                <a:tableStyleId>{5C22544A-7EE6-4342-B048-85BDC9FD1C3A}</a:tableStyleId>
              </a:tblPr>
              <a:tblGrid>
                <a:gridCol w="3236638">
                  <a:extLst>
                    <a:ext uri="{9D8B030D-6E8A-4147-A177-3AD203B41FA5}">
                      <a16:colId xmlns:a16="http://schemas.microsoft.com/office/drawing/2014/main" val="3351332866"/>
                    </a:ext>
                  </a:extLst>
                </a:gridCol>
                <a:gridCol w="3360047">
                  <a:extLst>
                    <a:ext uri="{9D8B030D-6E8A-4147-A177-3AD203B41FA5}">
                      <a16:colId xmlns:a16="http://schemas.microsoft.com/office/drawing/2014/main" val="63126876"/>
                    </a:ext>
                  </a:extLst>
                </a:gridCol>
              </a:tblGrid>
              <a:tr h="500307">
                <a:tc>
                  <a:txBody>
                    <a:bodyPr/>
                    <a:lstStyle/>
                    <a:p>
                      <a:r>
                        <a:rPr lang="en-US" sz="1600" b="0">
                          <a:solidFill>
                            <a:schemeClr val="tx1"/>
                          </a:solidFill>
                          <a:latin typeface="+mn-lt"/>
                        </a:rPr>
                        <a:t>Website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a:t>
                      </a:r>
                      <a:endParaRPr lang="en-US" sz="1600" b="1">
                        <a:solidFill>
                          <a:schemeClr val="bg2"/>
                        </a:solidFill>
                        <a:latin typeface="+mj-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07650000"/>
                  </a:ext>
                </a:extLst>
              </a:tr>
              <a:tr h="500307">
                <a:tc>
                  <a:txBody>
                    <a:bodyPr/>
                    <a:lstStyle/>
                    <a:p>
                      <a:r>
                        <a:rPr lang="en-US" sz="1600" b="0">
                          <a:solidFill>
                            <a:schemeClr val="tx1"/>
                          </a:solidFill>
                          <a:latin typeface="+mn-lt"/>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a:solidFill>
                            <a:schemeClr val="bg2"/>
                          </a:solidFill>
                          <a:latin typeface="+mn-lt"/>
                        </a:rPr>
                        <a:t>aka.ms</a:t>
                      </a:r>
                      <a:r>
                        <a:rPr lang="en-US" sz="1600" b="0" kern="1200">
                          <a:solidFill>
                            <a:schemeClr val="bg2"/>
                          </a:solidFill>
                          <a:latin typeface="+mj-lt"/>
                          <a:ea typeface="+mn-ea"/>
                          <a:cs typeface="+mn-cs"/>
                        </a:rPr>
                        <a:t>/</a:t>
                      </a:r>
                      <a:r>
                        <a:rPr lang="en-US" sz="1600" b="0" kern="1200" err="1">
                          <a:solidFill>
                            <a:schemeClr val="bg2"/>
                          </a:solidFill>
                          <a:latin typeface="+mj-lt"/>
                          <a:ea typeface="+mn-ea"/>
                          <a:cs typeface="+mn-cs"/>
                        </a:rPr>
                        <a:t>copilotstudio</a:t>
                      </a:r>
                      <a:r>
                        <a:rPr lang="en-US" sz="1600" b="1" kern="1200">
                          <a:solidFill>
                            <a:schemeClr val="bg2"/>
                          </a:solidFill>
                          <a:latin typeface="+mj-lt"/>
                          <a:ea typeface="+mn-ea"/>
                          <a:cs typeface="+mn-cs"/>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03244394"/>
                  </a:ext>
                </a:extLst>
              </a:tr>
              <a:tr h="500307">
                <a:tc>
                  <a:txBody>
                    <a:bodyPr/>
                    <a:lstStyle/>
                    <a:p>
                      <a:r>
                        <a:rPr lang="en-US" sz="1600" b="0">
                          <a:solidFill>
                            <a:schemeClr val="tx1"/>
                          </a:solidFill>
                          <a:latin typeface="+mn-lt"/>
                        </a:rPr>
                        <a:t>Demo</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copilotstudiodemo</a:t>
                      </a:r>
                      <a:endParaRPr lang="en-US" sz="1600" b="1">
                        <a:solidFill>
                          <a:schemeClr val="bg2"/>
                        </a:solidFill>
                        <a:latin typeface="+mj-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930950937"/>
                  </a:ext>
                </a:extLst>
              </a:tr>
              <a:tr h="500307">
                <a:tc>
                  <a:txBody>
                    <a:bodyPr/>
                    <a:lstStyle/>
                    <a:p>
                      <a:r>
                        <a:rPr lang="en-US" sz="1600" b="0">
                          <a:solidFill>
                            <a:schemeClr val="tx1"/>
                          </a:solidFill>
                          <a:latin typeface="+mn-lt"/>
                        </a:rPr>
                        <a:t>Product documentation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copilotstudiodocs</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77956343"/>
                  </a:ext>
                </a:extLst>
              </a:tr>
              <a:tr h="500307">
                <a:tc>
                  <a:txBody>
                    <a:bodyPr/>
                    <a:lstStyle/>
                    <a:p>
                      <a:r>
                        <a:rPr lang="en-US" sz="1600" b="0">
                          <a:solidFill>
                            <a:schemeClr val="tx1"/>
                          </a:solidFill>
                          <a:latin typeface="+mn-lt"/>
                        </a:rPr>
                        <a:t>Learning resources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b="1">
                          <a:solidFill>
                            <a:schemeClr val="bg2"/>
                          </a:solidFill>
                          <a:latin typeface="+mj-lt"/>
                        </a:rPr>
                        <a:t>aka.ms/</a:t>
                      </a:r>
                      <a:r>
                        <a:rPr lang="en-US" sz="1600" b="1" err="1">
                          <a:solidFill>
                            <a:schemeClr val="bg2"/>
                          </a:solidFill>
                          <a:latin typeface="+mj-lt"/>
                        </a:rPr>
                        <a:t>copilotstudiolearn</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72495656"/>
                  </a:ext>
                </a:extLst>
              </a:tr>
              <a:tr h="500307">
                <a:tc>
                  <a:txBody>
                    <a:bodyPr/>
                    <a:lstStyle/>
                    <a:p>
                      <a:r>
                        <a:rPr lang="en-US" sz="1600">
                          <a:solidFill>
                            <a:schemeClr val="tx1"/>
                          </a:solidFill>
                          <a:latin typeface="+mn-lt"/>
                        </a:rPr>
                        <a:t>Community page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copilotstudiocommunity</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37798562"/>
                  </a:ext>
                </a:extLst>
              </a:tr>
              <a:tr h="500307">
                <a:tc>
                  <a:txBody>
                    <a:bodyPr/>
                    <a:lstStyle/>
                    <a:p>
                      <a:r>
                        <a:rPr lang="en-US" sz="1600">
                          <a:solidFill>
                            <a:schemeClr val="tx1"/>
                          </a:solidFill>
                          <a:latin typeface="+mn-lt"/>
                        </a:rPr>
                        <a:t>Implementation guide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strike="noStrike" kern="1200" noProof="0">
                          <a:solidFill>
                            <a:schemeClr val="bg2"/>
                          </a:solidFill>
                          <a:latin typeface="+mn-lt"/>
                          <a:ea typeface="+mn-ea"/>
                          <a:cs typeface="+mn-cs"/>
                        </a:rPr>
                        <a:t>aka.ms</a:t>
                      </a:r>
                      <a:r>
                        <a:rPr lang="en-US" sz="1600" b="0" strike="noStrike" kern="1200" noProof="0">
                          <a:solidFill>
                            <a:schemeClr val="bg2"/>
                          </a:solidFill>
                          <a:latin typeface="+mj-lt"/>
                          <a:ea typeface="+mn-ea"/>
                          <a:cs typeface="+mn-cs"/>
                        </a:rPr>
                        <a:t>/</a:t>
                      </a:r>
                      <a:r>
                        <a:rPr lang="en-US" sz="1600" b="0" strike="noStrike" kern="1200" err="1">
                          <a:solidFill>
                            <a:schemeClr val="bg2"/>
                          </a:solidFill>
                          <a:latin typeface="+mj-lt"/>
                          <a:ea typeface="+mn-ea"/>
                          <a:cs typeface="+mn-cs"/>
                        </a:rPr>
                        <a:t>copilotstudioimplement</a:t>
                      </a:r>
                      <a:endParaRPr lang="en-US" sz="1600" b="0" strike="noStrike" kern="1200">
                        <a:solidFill>
                          <a:schemeClr val="bg2"/>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62435169"/>
                  </a:ext>
                </a:extLst>
              </a:tr>
              <a:tr h="500307">
                <a:tc>
                  <a:txBody>
                    <a:bodyPr/>
                    <a:lstStyle/>
                    <a:p>
                      <a:r>
                        <a:rPr lang="en-US" sz="1600">
                          <a:solidFill>
                            <a:schemeClr val="tx1"/>
                          </a:solidFill>
                          <a:latin typeface="+mn-lt"/>
                        </a:rPr>
                        <a:t>Ignite sessions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strike="noStrike" kern="1200">
                          <a:solidFill>
                            <a:schemeClr val="bg2"/>
                          </a:solidFill>
                          <a:latin typeface="+mn-lt"/>
                          <a:ea typeface="+mn-ea"/>
                          <a:cs typeface="+mn-cs"/>
                        </a:rPr>
                        <a:t>aka.ms</a:t>
                      </a:r>
                      <a:r>
                        <a:rPr lang="en-US" sz="1600" b="0" strike="noStrike" kern="1200">
                          <a:solidFill>
                            <a:schemeClr val="bg2"/>
                          </a:solidFill>
                          <a:latin typeface="+mj-lt"/>
                          <a:ea typeface="+mn-ea"/>
                          <a:cs typeface="+mn-cs"/>
                        </a:rPr>
                        <a:t>/</a:t>
                      </a:r>
                      <a:r>
                        <a:rPr lang="en-US" sz="1600" b="0" strike="noStrike" kern="1200" err="1">
                          <a:solidFill>
                            <a:schemeClr val="bg2"/>
                          </a:solidFill>
                          <a:latin typeface="+mj-lt"/>
                          <a:ea typeface="+mn-ea"/>
                          <a:cs typeface="+mn-cs"/>
                        </a:rPr>
                        <a:t>copilotstudioatignite</a:t>
                      </a:r>
                      <a:endParaRPr lang="en-US" sz="1600" b="0" strike="noStrike" kern="1200">
                        <a:solidFill>
                          <a:schemeClr val="bg2"/>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25495127"/>
                  </a:ext>
                </a:extLst>
              </a:tr>
            </a:tbl>
          </a:graphicData>
        </a:graphic>
      </p:graphicFrame>
    </p:spTree>
    <p:extLst>
      <p:ext uri="{BB962C8B-B14F-4D97-AF65-F5344CB8AC3E}">
        <p14:creationId xmlns:p14="http://schemas.microsoft.com/office/powerpoint/2010/main" val="417864722"/>
      </p:ext>
    </p:extLst>
  </p:cSld>
  <p:clrMapOvr>
    <a:masterClrMapping/>
  </p:clrMapOvr>
  <p:transition>
    <p:fade/>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096905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userDrawn="1">
  <p:cSld name="Finding with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2"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0" name="Content Placeholder 3">
            <a:extLst>
              <a:ext uri="{FF2B5EF4-FFF2-40B4-BE49-F238E27FC236}">
                <a16:creationId xmlns:a16="http://schemas.microsoft.com/office/drawing/2014/main" id="{2E499ABE-434C-C083-DDBE-98CC0F6592A2}"/>
              </a:ext>
            </a:extLst>
          </p:cNvPr>
          <p:cNvSpPr>
            <a:spLocks noGrp="1"/>
          </p:cNvSpPr>
          <p:nvPr>
            <p:ph sz="half" idx="2"/>
          </p:nvPr>
        </p:nvSpPr>
        <p:spPr>
          <a:xfrm>
            <a:off x="4381500" y="2015288"/>
            <a:ext cx="6858000" cy="4156912"/>
          </a:xfrm>
        </p:spPr>
        <p:txBody>
          <a:bodyPr>
            <a:normAutofit/>
          </a:bodyPr>
          <a:lstStyle>
            <a:lvl1pPr algn="l">
              <a:lnSpc>
                <a:spcPct val="90000"/>
              </a:lnSpc>
              <a:defRPr sz="2000"/>
            </a:lvl1pPr>
            <a:lvl2pPr algn="l">
              <a:lnSpc>
                <a:spcPct val="90000"/>
              </a:lnSpc>
              <a:defRPr sz="1800"/>
            </a:lvl2pPr>
            <a:lvl3pPr algn="l">
              <a:lnSpc>
                <a:spcPct val="90000"/>
              </a:lnSpc>
              <a:defRPr sz="1600"/>
            </a:lvl3pPr>
            <a:lvl4pPr algn="l">
              <a:lnSpc>
                <a:spcPct val="90000"/>
              </a:lnSpc>
              <a:defRPr sz="1400"/>
            </a:lvl4pPr>
            <a:lvl5pPr algn="l">
              <a:lnSpc>
                <a:spcPct val="9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Date Placeholder 15">
            <a:extLst>
              <a:ext uri="{FF2B5EF4-FFF2-40B4-BE49-F238E27FC236}">
                <a16:creationId xmlns:a16="http://schemas.microsoft.com/office/drawing/2014/main" id="{7CCE25E7-A642-8476-CF51-7E111CFC1403}"/>
              </a:ext>
            </a:extLst>
          </p:cNvPr>
          <p:cNvSpPr>
            <a:spLocks noGrp="1"/>
          </p:cNvSpPr>
          <p:nvPr>
            <p:ph type="dt" sz="half" idx="14"/>
          </p:nvPr>
        </p:nvSpPr>
        <p:spPr/>
        <p:txBody>
          <a:bodyPr/>
          <a:lstStyle/>
          <a:p>
            <a:r>
              <a:rPr lang="en-US"/>
              <a:t>Microsoft confidential</a:t>
            </a:r>
          </a:p>
        </p:txBody>
      </p:sp>
      <p:sp>
        <p:nvSpPr>
          <p:cNvPr id="17" name="Footer Placeholder 16">
            <a:extLst>
              <a:ext uri="{FF2B5EF4-FFF2-40B4-BE49-F238E27FC236}">
                <a16:creationId xmlns:a16="http://schemas.microsoft.com/office/drawing/2014/main" id="{62BF258C-F640-931D-98F4-9D7A403CEF8C}"/>
              </a:ext>
            </a:extLst>
          </p:cNvPr>
          <p:cNvSpPr>
            <a:spLocks noGrp="1"/>
          </p:cNvSpPr>
          <p:nvPr>
            <p:ph type="ftr" sz="quarter" idx="15"/>
          </p:nvPr>
        </p:nvSpPr>
        <p:spPr/>
        <p:txBody>
          <a:bodyPr/>
          <a:lstStyle/>
          <a:p>
            <a:r>
              <a:rPr lang="en-US"/>
              <a:t>Creating a scalable conversational UX</a:t>
            </a:r>
          </a:p>
        </p:txBody>
      </p:sp>
      <p:sp>
        <p:nvSpPr>
          <p:cNvPr id="18" name="Slide Number Placeholder 17">
            <a:extLst>
              <a:ext uri="{FF2B5EF4-FFF2-40B4-BE49-F238E27FC236}">
                <a16:creationId xmlns:a16="http://schemas.microsoft.com/office/drawing/2014/main" id="{2B73C748-65FC-7329-72BA-EBB1FE662A22}"/>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1701313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040">
          <p15:clr>
            <a:srgbClr val="5ACBF0"/>
          </p15:clr>
        </p15:guide>
        <p15:guide id="3" pos="2472">
          <p15:clr>
            <a:srgbClr val="FBAE40"/>
          </p15:clr>
        </p15:guide>
        <p15:guide id="4" orient="horz" pos="1080">
          <p15:clr>
            <a:srgbClr val="9FCC3B"/>
          </p15:clr>
        </p15:guide>
        <p15:guide id="6" pos="7080">
          <p15:clr>
            <a:srgbClr val="5ACBF0"/>
          </p15:clr>
        </p15:guide>
        <p15:guide id="7" orient="horz" pos="1260">
          <p15:clr>
            <a:srgbClr val="5ACBF0"/>
          </p15:clr>
        </p15:guide>
        <p15:guide id="8" orient="horz" pos="3888">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46987980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userDrawn="1">
  <p:cSld name="Blank_with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551754949"/>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cSld name="Theme 2">
    <p:bg>
      <p:bgPr>
        <a:blipFill dpi="0" rotWithShape="1">
          <a:blip>
            <a:lum/>
            <a:extLst>
              <a:ext uri="{96DAC541-7B7A-43D3-8B79-37D633B846F1}">
                <asvg:svgBlip xmlns:asvg="http://schemas.microsoft.com/office/drawing/2016/SVG/main" r:embed="rId2"/>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7536766"/>
      </p:ext>
    </p:extLst>
  </p:cSld>
  <p:clrMapOvr>
    <a:masterClrMapping/>
  </p:clrMapOvr>
  <p:transition>
    <p:fade/>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2_Customer story">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745FF17-5C1B-1FAC-2B0B-F8AEED707486}"/>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E9A60C29-70E4-48A8-1AD6-664797F8A49D}"/>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35893444-D178-4644-717D-109F0DD21C94}"/>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 name="Text Placeholder 61">
            <a:extLst>
              <a:ext uri="{FF2B5EF4-FFF2-40B4-BE49-F238E27FC236}">
                <a16:creationId xmlns:a16="http://schemas.microsoft.com/office/drawing/2014/main" id="{4172B0E9-6FE9-0DD5-1E51-93E86ED7A90F}"/>
              </a:ext>
            </a:extLst>
          </p:cNvPr>
          <p:cNvSpPr>
            <a:spLocks noGrp="1"/>
          </p:cNvSpPr>
          <p:nvPr>
            <p:ph type="body" sz="quarter" idx="10" hasCustomPrompt="1"/>
          </p:nvPr>
        </p:nvSpPr>
        <p:spPr>
          <a:xfrm>
            <a:off x="6096000" y="620645"/>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7" name="Text Placeholder 61">
            <a:extLst>
              <a:ext uri="{FF2B5EF4-FFF2-40B4-BE49-F238E27FC236}">
                <a16:creationId xmlns:a16="http://schemas.microsoft.com/office/drawing/2014/main" id="{80FEEA81-F148-6156-7F23-495D80BE68C3}"/>
              </a:ext>
            </a:extLst>
          </p:cNvPr>
          <p:cNvSpPr>
            <a:spLocks noGrp="1"/>
          </p:cNvSpPr>
          <p:nvPr>
            <p:ph type="body" sz="quarter" idx="11" hasCustomPrompt="1"/>
          </p:nvPr>
        </p:nvSpPr>
        <p:spPr>
          <a:xfrm>
            <a:off x="6096000" y="2529273"/>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8" name="Text Placeholder 61">
            <a:extLst>
              <a:ext uri="{FF2B5EF4-FFF2-40B4-BE49-F238E27FC236}">
                <a16:creationId xmlns:a16="http://schemas.microsoft.com/office/drawing/2014/main" id="{58EE2FA4-084E-E229-BFBD-11AEC5673726}"/>
              </a:ext>
            </a:extLst>
          </p:cNvPr>
          <p:cNvSpPr>
            <a:spLocks noGrp="1"/>
          </p:cNvSpPr>
          <p:nvPr>
            <p:ph type="body" sz="quarter" idx="12" hasCustomPrompt="1"/>
          </p:nvPr>
        </p:nvSpPr>
        <p:spPr>
          <a:xfrm>
            <a:off x="6096000" y="4437903"/>
            <a:ext cx="5303520" cy="1645398"/>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9" name="Text Placeholder 61">
            <a:extLst>
              <a:ext uri="{FF2B5EF4-FFF2-40B4-BE49-F238E27FC236}">
                <a16:creationId xmlns:a16="http://schemas.microsoft.com/office/drawing/2014/main" id="{1F924E61-E2BA-0B66-0881-3B025F2F1882}"/>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1600" b="0" i="0" u="none" strike="noStrike" kern="1200" cap="none" spc="0" normalizeH="0" baseline="0" dirty="0">
                <a:ln>
                  <a:noFill/>
                </a:ln>
                <a:solidFill>
                  <a:schemeClr val="tx1"/>
                </a:solidFill>
                <a:effectLst/>
                <a:uLnTx/>
                <a:uFillTx/>
                <a:latin typeface="Segoe UI Semilight" panose="020B0402040204020203" pitchFamily="34" charset="0"/>
                <a:ea typeface="+mn-ea"/>
                <a:cs typeface="Segoe UI Semilight" panose="020B04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cxnSp>
        <p:nvCxnSpPr>
          <p:cNvPr id="11" name="Straight Connector 10">
            <a:extLst>
              <a:ext uri="{FF2B5EF4-FFF2-40B4-BE49-F238E27FC236}">
                <a16:creationId xmlns:a16="http://schemas.microsoft.com/office/drawing/2014/main" id="{46E5F2EA-15C9-BDAD-92EE-81CE16CA1A5A}"/>
              </a:ext>
            </a:extLst>
          </p:cNvPr>
          <p:cNvCxnSpPr>
            <a:cxnSpLocks/>
          </p:cNvCxnSpPr>
          <p:nvPr userDrawn="1"/>
        </p:nvCxnSpPr>
        <p:spPr>
          <a:xfrm>
            <a:off x="6096000" y="2397658"/>
            <a:ext cx="5303520"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FBC662B-9797-BF45-BD4E-D84EDDB7574C}"/>
              </a:ext>
            </a:extLst>
          </p:cNvPr>
          <p:cNvCxnSpPr>
            <a:cxnSpLocks/>
          </p:cNvCxnSpPr>
          <p:nvPr userDrawn="1"/>
        </p:nvCxnSpPr>
        <p:spPr>
          <a:xfrm>
            <a:off x="6096000" y="4306286"/>
            <a:ext cx="5303520"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3" name="Text Placeholder 42">
            <a:extLst>
              <a:ext uri="{FF2B5EF4-FFF2-40B4-BE49-F238E27FC236}">
                <a16:creationId xmlns:a16="http://schemas.microsoft.com/office/drawing/2014/main" id="{2065633A-137E-0002-F04E-20648660D74B}"/>
              </a:ext>
            </a:extLst>
          </p:cNvPr>
          <p:cNvSpPr>
            <a:spLocks noGrp="1"/>
          </p:cNvSpPr>
          <p:nvPr>
            <p:ph type="body" sz="quarter" idx="26" hasCustomPrompt="1"/>
          </p:nvPr>
        </p:nvSpPr>
        <p:spPr>
          <a:xfrm>
            <a:off x="9701459" y="6473260"/>
            <a:ext cx="1901688" cy="161583"/>
          </a:xfrm>
        </p:spPr>
        <p:txBody>
          <a:bodyPr wrap="square">
            <a:spAutoFit/>
          </a:bodyPr>
          <a:lstStyle>
            <a:lvl1pPr marL="0" indent="0" algn="r"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graphicFrame>
        <p:nvGraphicFramePr>
          <p:cNvPr id="14" name="Table 13">
            <a:extLst>
              <a:ext uri="{FF2B5EF4-FFF2-40B4-BE49-F238E27FC236}">
                <a16:creationId xmlns:a16="http://schemas.microsoft.com/office/drawing/2014/main" id="{091D19FB-6AFB-33A2-0B7C-4921C1A0E3A3}"/>
              </a:ext>
            </a:extLst>
          </p:cNvPr>
          <p:cNvGraphicFramePr>
            <a:graphicFrameLocks noGrp="1"/>
          </p:cNvGraphicFramePr>
          <p:nvPr userDrawn="1">
            <p:extLst>
              <p:ext uri="{D42A27DB-BD31-4B8C-83A1-F6EECF244321}">
                <p14:modId xmlns:p14="http://schemas.microsoft.com/office/powerpoint/2010/main" val="3244710980"/>
              </p:ext>
            </p:extLst>
          </p:nvPr>
        </p:nvGraphicFramePr>
        <p:xfrm>
          <a:off x="501662" y="6432689"/>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15" name="Table 14">
            <a:extLst>
              <a:ext uri="{FF2B5EF4-FFF2-40B4-BE49-F238E27FC236}">
                <a16:creationId xmlns:a16="http://schemas.microsoft.com/office/drawing/2014/main" id="{2813361E-E1A5-BE8C-B031-36CFBF24A3F3}"/>
              </a:ext>
            </a:extLst>
          </p:cNvPr>
          <p:cNvGraphicFramePr>
            <a:graphicFrameLocks noGrp="1"/>
          </p:cNvGraphicFramePr>
          <p:nvPr userDrawn="1">
            <p:extLst>
              <p:ext uri="{D42A27DB-BD31-4B8C-83A1-F6EECF244321}">
                <p14:modId xmlns:p14="http://schemas.microsoft.com/office/powerpoint/2010/main" val="2352953207"/>
              </p:ext>
            </p:extLst>
          </p:nvPr>
        </p:nvGraphicFramePr>
        <p:xfrm>
          <a:off x="4674372" y="6432689"/>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16" name="Text Placeholder 42">
            <a:extLst>
              <a:ext uri="{FF2B5EF4-FFF2-40B4-BE49-F238E27FC236}">
                <a16:creationId xmlns:a16="http://schemas.microsoft.com/office/drawing/2014/main" id="{F72ED909-EA9D-F999-A5A2-A9EC8A126724}"/>
              </a:ext>
            </a:extLst>
          </p:cNvPr>
          <p:cNvSpPr>
            <a:spLocks noGrp="1"/>
          </p:cNvSpPr>
          <p:nvPr>
            <p:ph type="body" sz="quarter" idx="27"/>
          </p:nvPr>
        </p:nvSpPr>
        <p:spPr>
          <a:xfrm>
            <a:off x="1120837" y="6481204"/>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7" name="Text Placeholder 42">
            <a:extLst>
              <a:ext uri="{FF2B5EF4-FFF2-40B4-BE49-F238E27FC236}">
                <a16:creationId xmlns:a16="http://schemas.microsoft.com/office/drawing/2014/main" id="{38A7CC6A-3D93-0BF0-E128-D9B6526281AD}"/>
              </a:ext>
            </a:extLst>
          </p:cNvPr>
          <p:cNvSpPr>
            <a:spLocks noGrp="1"/>
          </p:cNvSpPr>
          <p:nvPr>
            <p:ph type="body" sz="quarter" idx="28"/>
          </p:nvPr>
        </p:nvSpPr>
        <p:spPr>
          <a:xfrm>
            <a:off x="2764715" y="6481204"/>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8" name="Text Placeholder 42">
            <a:extLst>
              <a:ext uri="{FF2B5EF4-FFF2-40B4-BE49-F238E27FC236}">
                <a16:creationId xmlns:a16="http://schemas.microsoft.com/office/drawing/2014/main" id="{F0F93361-6C1E-A468-7705-B598E4F0C6E3}"/>
              </a:ext>
            </a:extLst>
          </p:cNvPr>
          <p:cNvSpPr>
            <a:spLocks noGrp="1"/>
          </p:cNvSpPr>
          <p:nvPr>
            <p:ph type="body" sz="quarter" idx="29"/>
          </p:nvPr>
        </p:nvSpPr>
        <p:spPr>
          <a:xfrm>
            <a:off x="5323839" y="6478472"/>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Tree>
    <p:extLst>
      <p:ext uri="{BB962C8B-B14F-4D97-AF65-F5344CB8AC3E}">
        <p14:creationId xmlns:p14="http://schemas.microsoft.com/office/powerpoint/2010/main" val="2666058461"/>
      </p:ext>
    </p:extLst>
  </p:cSld>
  <p:clrMapOvr>
    <a:masterClrMapping/>
  </p:clrMapOvr>
  <p:transition>
    <p:fade/>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2_Customer story - 5 ">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F8CA0A9E-D04E-E78D-3936-D2B21CA22EBD}"/>
              </a:ext>
              <a:ext uri="{C183D7F6-B498-43B3-948B-1728B52AA6E4}">
                <adec:decorative xmlns:adec="http://schemas.microsoft.com/office/drawing/2017/decorative" val="1"/>
              </a:ext>
            </a:extLst>
          </p:cNvPr>
          <p:cNvCxnSpPr>
            <a:cxnSpLocks/>
          </p:cNvCxnSpPr>
          <p:nvPr userDrawn="1"/>
        </p:nvCxnSpPr>
        <p:spPr>
          <a:xfrm>
            <a:off x="6096000" y="1624804"/>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0195189-4305-E6E0-DD07-AFAB98CA6F04}"/>
              </a:ext>
              <a:ext uri="{C183D7F6-B498-43B3-948B-1728B52AA6E4}">
                <adec:decorative xmlns:adec="http://schemas.microsoft.com/office/drawing/2017/decorative" val="1"/>
              </a:ext>
            </a:extLst>
          </p:cNvPr>
          <p:cNvCxnSpPr>
            <a:cxnSpLocks/>
          </p:cNvCxnSpPr>
          <p:nvPr userDrawn="1"/>
        </p:nvCxnSpPr>
        <p:spPr>
          <a:xfrm>
            <a:off x="6095999" y="2785070"/>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8DA550D1-9EC7-B798-3D4A-89BA2D57AA27}"/>
              </a:ext>
              <a:ext uri="{C183D7F6-B498-43B3-948B-1728B52AA6E4}">
                <adec:decorative xmlns:adec="http://schemas.microsoft.com/office/drawing/2017/decorative" val="1"/>
              </a:ext>
            </a:extLst>
          </p:cNvPr>
          <p:cNvCxnSpPr>
            <a:cxnSpLocks/>
          </p:cNvCxnSpPr>
          <p:nvPr userDrawn="1"/>
        </p:nvCxnSpPr>
        <p:spPr>
          <a:xfrm>
            <a:off x="6095998" y="3945335"/>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0AFC14A-3E75-F76D-0B7A-C96653D62F33}"/>
              </a:ext>
              <a:ext uri="{C183D7F6-B498-43B3-948B-1728B52AA6E4}">
                <adec:decorative xmlns:adec="http://schemas.microsoft.com/office/drawing/2017/decorative" val="1"/>
              </a:ext>
            </a:extLst>
          </p:cNvPr>
          <p:cNvCxnSpPr>
            <a:cxnSpLocks/>
          </p:cNvCxnSpPr>
          <p:nvPr userDrawn="1"/>
        </p:nvCxnSpPr>
        <p:spPr>
          <a:xfrm>
            <a:off x="6095998" y="5105600"/>
            <a:ext cx="527543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E6CE3599-EC8A-AFA1-92AA-8C8AF057CBE3}"/>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8" name="Picture Placeholder 56">
            <a:extLst>
              <a:ext uri="{FF2B5EF4-FFF2-40B4-BE49-F238E27FC236}">
                <a16:creationId xmlns:a16="http://schemas.microsoft.com/office/drawing/2014/main" id="{234432EB-E892-EF33-18BC-472C67F64958}"/>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9" name="Rectangle: Rounded Corners 8">
            <a:extLst>
              <a:ext uri="{FF2B5EF4-FFF2-40B4-BE49-F238E27FC236}">
                <a16:creationId xmlns:a16="http://schemas.microsoft.com/office/drawing/2014/main" id="{B9AC8824-5AEB-8959-8D3B-621F26627B7E}"/>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Text Placeholder 61">
            <a:extLst>
              <a:ext uri="{FF2B5EF4-FFF2-40B4-BE49-F238E27FC236}">
                <a16:creationId xmlns:a16="http://schemas.microsoft.com/office/drawing/2014/main" id="{8E4B6139-6467-872D-8F33-1A333E65FEFF}"/>
              </a:ext>
            </a:extLst>
          </p:cNvPr>
          <p:cNvSpPr>
            <a:spLocks noGrp="1"/>
          </p:cNvSpPr>
          <p:nvPr>
            <p:ph type="body" sz="quarter" idx="10" hasCustomPrompt="1"/>
          </p:nvPr>
        </p:nvSpPr>
        <p:spPr>
          <a:xfrm>
            <a:off x="6096000" y="620645"/>
            <a:ext cx="5303520" cy="848052"/>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1" name="Text Placeholder 61">
            <a:extLst>
              <a:ext uri="{FF2B5EF4-FFF2-40B4-BE49-F238E27FC236}">
                <a16:creationId xmlns:a16="http://schemas.microsoft.com/office/drawing/2014/main" id="{82B001C5-E1D6-9A9E-EB23-429D24857AE1}"/>
              </a:ext>
            </a:extLst>
          </p:cNvPr>
          <p:cNvSpPr>
            <a:spLocks noGrp="1"/>
          </p:cNvSpPr>
          <p:nvPr>
            <p:ph type="body" sz="quarter" idx="11" hasCustomPrompt="1"/>
          </p:nvPr>
        </p:nvSpPr>
        <p:spPr>
          <a:xfrm>
            <a:off x="6096000" y="1780911"/>
            <a:ext cx="5303520" cy="848052"/>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2" name="Text Placeholder 61">
            <a:extLst>
              <a:ext uri="{FF2B5EF4-FFF2-40B4-BE49-F238E27FC236}">
                <a16:creationId xmlns:a16="http://schemas.microsoft.com/office/drawing/2014/main" id="{8D650BC2-8AB4-58D3-780B-3E60C240D1F1}"/>
              </a:ext>
            </a:extLst>
          </p:cNvPr>
          <p:cNvSpPr>
            <a:spLocks noGrp="1"/>
          </p:cNvSpPr>
          <p:nvPr>
            <p:ph type="body" sz="quarter" idx="12" hasCustomPrompt="1"/>
          </p:nvPr>
        </p:nvSpPr>
        <p:spPr>
          <a:xfrm>
            <a:off x="6096000" y="2941177"/>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3" name="Text Placeholder 61">
            <a:extLst>
              <a:ext uri="{FF2B5EF4-FFF2-40B4-BE49-F238E27FC236}">
                <a16:creationId xmlns:a16="http://schemas.microsoft.com/office/drawing/2014/main" id="{406D8B0D-9482-1175-E5E5-0E386C10C985}"/>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1600" b="0" i="0" u="none" strike="noStrike" kern="1200" cap="none" spc="0" normalizeH="0" baseline="0" dirty="0">
                <a:ln>
                  <a:noFill/>
                </a:ln>
                <a:solidFill>
                  <a:schemeClr val="tx1"/>
                </a:solidFill>
                <a:effectLst/>
                <a:uLnTx/>
                <a:uFillTx/>
                <a:latin typeface="Segoe UI Semilight" panose="020B0402040204020203" pitchFamily="34" charset="0"/>
                <a:ea typeface="+mn-ea"/>
                <a:cs typeface="Segoe UI Semilight" panose="020B04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17" name="Text Placeholder 61">
            <a:extLst>
              <a:ext uri="{FF2B5EF4-FFF2-40B4-BE49-F238E27FC236}">
                <a16:creationId xmlns:a16="http://schemas.microsoft.com/office/drawing/2014/main" id="{6BB6AE42-F8EC-726D-04A8-C23A1E0F022C}"/>
              </a:ext>
            </a:extLst>
          </p:cNvPr>
          <p:cNvSpPr>
            <a:spLocks noGrp="1"/>
          </p:cNvSpPr>
          <p:nvPr>
            <p:ph type="body" sz="quarter" idx="24" hasCustomPrompt="1"/>
          </p:nvPr>
        </p:nvSpPr>
        <p:spPr>
          <a:xfrm>
            <a:off x="6096000" y="4101442"/>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8" name="Text Placeholder 61">
            <a:extLst>
              <a:ext uri="{FF2B5EF4-FFF2-40B4-BE49-F238E27FC236}">
                <a16:creationId xmlns:a16="http://schemas.microsoft.com/office/drawing/2014/main" id="{8D650BC2-8AB4-58D3-780B-3E60C240D1F1}"/>
              </a:ext>
            </a:extLst>
          </p:cNvPr>
          <p:cNvSpPr>
            <a:spLocks noGrp="1"/>
          </p:cNvSpPr>
          <p:nvPr>
            <p:ph type="body" sz="quarter" idx="25" hasCustomPrompt="1"/>
          </p:nvPr>
        </p:nvSpPr>
        <p:spPr>
          <a:xfrm>
            <a:off x="6096000" y="5261704"/>
            <a:ext cx="5303520" cy="848051"/>
          </a:xfrm>
        </p:spPr>
        <p:txBody>
          <a:bodyPr anchor="ctr">
            <a:noAutofit/>
          </a:bodyPr>
          <a:lstStyle>
            <a:lvl1pPr marL="0" indent="0">
              <a:spcBef>
                <a:spcPts val="0"/>
              </a:spcBef>
              <a:buNone/>
              <a:defRPr kumimoji="0" lang="en-US" sz="2000" b="0" i="0" u="none" strike="noStrike" kern="1200" cap="none" spc="0" normalizeH="0" baseline="0" dirty="0">
                <a:ln w="3175">
                  <a:noFill/>
                </a:ln>
                <a:solidFill>
                  <a:srgbClr val="000000"/>
                </a:solidFill>
                <a:effectLst/>
                <a:uLnTx/>
                <a:uFillTx/>
                <a:latin typeface="+mn-lt"/>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Add points here</a:t>
            </a:r>
            <a:endParaRPr lang="en-US"/>
          </a:p>
        </p:txBody>
      </p:sp>
      <p:sp>
        <p:nvSpPr>
          <p:cNvPr id="15" name="Text Placeholder 42">
            <a:extLst>
              <a:ext uri="{FF2B5EF4-FFF2-40B4-BE49-F238E27FC236}">
                <a16:creationId xmlns:a16="http://schemas.microsoft.com/office/drawing/2014/main" id="{545F4E56-8501-5366-4581-3D2A092C864B}"/>
              </a:ext>
            </a:extLst>
          </p:cNvPr>
          <p:cNvSpPr>
            <a:spLocks noGrp="1"/>
          </p:cNvSpPr>
          <p:nvPr>
            <p:ph type="body" sz="quarter" idx="26" hasCustomPrompt="1"/>
          </p:nvPr>
        </p:nvSpPr>
        <p:spPr>
          <a:xfrm>
            <a:off x="9701459" y="6473260"/>
            <a:ext cx="1901688" cy="161583"/>
          </a:xfrm>
        </p:spPr>
        <p:txBody>
          <a:bodyPr wrap="square">
            <a:spAutoFit/>
          </a:bodyPr>
          <a:lstStyle>
            <a:lvl1pPr marL="0" indent="0" algn="r"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graphicFrame>
        <p:nvGraphicFramePr>
          <p:cNvPr id="16" name="Table 15">
            <a:extLst>
              <a:ext uri="{FF2B5EF4-FFF2-40B4-BE49-F238E27FC236}">
                <a16:creationId xmlns:a16="http://schemas.microsoft.com/office/drawing/2014/main" id="{71B82DAC-10CD-6AE5-B983-78AF25C9DA91}"/>
              </a:ext>
            </a:extLst>
          </p:cNvPr>
          <p:cNvGraphicFramePr>
            <a:graphicFrameLocks noGrp="1"/>
          </p:cNvGraphicFramePr>
          <p:nvPr userDrawn="1">
            <p:extLst>
              <p:ext uri="{D42A27DB-BD31-4B8C-83A1-F6EECF244321}">
                <p14:modId xmlns:p14="http://schemas.microsoft.com/office/powerpoint/2010/main" val="3244710980"/>
              </p:ext>
            </p:extLst>
          </p:nvPr>
        </p:nvGraphicFramePr>
        <p:xfrm>
          <a:off x="501662" y="6432689"/>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19" name="Table 18">
            <a:extLst>
              <a:ext uri="{FF2B5EF4-FFF2-40B4-BE49-F238E27FC236}">
                <a16:creationId xmlns:a16="http://schemas.microsoft.com/office/drawing/2014/main" id="{1D088575-8FC3-CB7B-2889-6BC7D889014C}"/>
              </a:ext>
            </a:extLst>
          </p:cNvPr>
          <p:cNvGraphicFramePr>
            <a:graphicFrameLocks noGrp="1"/>
          </p:cNvGraphicFramePr>
          <p:nvPr userDrawn="1">
            <p:extLst>
              <p:ext uri="{D42A27DB-BD31-4B8C-83A1-F6EECF244321}">
                <p14:modId xmlns:p14="http://schemas.microsoft.com/office/powerpoint/2010/main" val="2352953207"/>
              </p:ext>
            </p:extLst>
          </p:nvPr>
        </p:nvGraphicFramePr>
        <p:xfrm>
          <a:off x="4674372" y="6432689"/>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20" name="Text Placeholder 42">
            <a:extLst>
              <a:ext uri="{FF2B5EF4-FFF2-40B4-BE49-F238E27FC236}">
                <a16:creationId xmlns:a16="http://schemas.microsoft.com/office/drawing/2014/main" id="{F6B71B78-9D42-081D-1E36-4EBE5B1BE45B}"/>
              </a:ext>
            </a:extLst>
          </p:cNvPr>
          <p:cNvSpPr>
            <a:spLocks noGrp="1"/>
          </p:cNvSpPr>
          <p:nvPr>
            <p:ph type="body" sz="quarter" idx="27"/>
          </p:nvPr>
        </p:nvSpPr>
        <p:spPr>
          <a:xfrm>
            <a:off x="1120837" y="6481204"/>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1" name="Text Placeholder 42">
            <a:extLst>
              <a:ext uri="{FF2B5EF4-FFF2-40B4-BE49-F238E27FC236}">
                <a16:creationId xmlns:a16="http://schemas.microsoft.com/office/drawing/2014/main" id="{23C1776A-AFDA-A95F-D1BD-B758527B6A38}"/>
              </a:ext>
            </a:extLst>
          </p:cNvPr>
          <p:cNvSpPr>
            <a:spLocks noGrp="1"/>
          </p:cNvSpPr>
          <p:nvPr>
            <p:ph type="body" sz="quarter" idx="28"/>
          </p:nvPr>
        </p:nvSpPr>
        <p:spPr>
          <a:xfrm>
            <a:off x="2764715" y="6481204"/>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2" name="Text Placeholder 42">
            <a:extLst>
              <a:ext uri="{FF2B5EF4-FFF2-40B4-BE49-F238E27FC236}">
                <a16:creationId xmlns:a16="http://schemas.microsoft.com/office/drawing/2014/main" id="{F8E5DDCB-8E53-AD50-6739-F7BFD6D15D2A}"/>
              </a:ext>
            </a:extLst>
          </p:cNvPr>
          <p:cNvSpPr>
            <a:spLocks noGrp="1"/>
          </p:cNvSpPr>
          <p:nvPr>
            <p:ph type="body" sz="quarter" idx="29"/>
          </p:nvPr>
        </p:nvSpPr>
        <p:spPr>
          <a:xfrm>
            <a:off x="5323839" y="6478472"/>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Tree>
    <p:extLst>
      <p:ext uri="{BB962C8B-B14F-4D97-AF65-F5344CB8AC3E}">
        <p14:creationId xmlns:p14="http://schemas.microsoft.com/office/powerpoint/2010/main" val="19869604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30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4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6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2_Customer story - media">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FB4F104-4F56-1C72-6B4B-6003D87CCAA1}"/>
              </a:ext>
            </a:extLst>
          </p:cNvPr>
          <p:cNvSpPr/>
          <p:nvPr userDrawn="1"/>
        </p:nvSpPr>
        <p:spPr bwMode="auto">
          <a:xfrm>
            <a:off x="613811" y="539253"/>
            <a:ext cx="5129764"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27C0FE8D-305C-E013-B424-6281F312CC67}"/>
              </a:ext>
            </a:extLst>
          </p:cNvPr>
          <p:cNvSpPr>
            <a:spLocks noGrp="1"/>
          </p:cNvSpPr>
          <p:nvPr>
            <p:ph type="pic" sz="quarter" idx="16" hasCustomPrompt="1"/>
          </p:nvPr>
        </p:nvSpPr>
        <p:spPr>
          <a:xfrm>
            <a:off x="884739" y="654733"/>
            <a:ext cx="1007561" cy="1007561"/>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3C24262A-4B23-F365-A6E1-DFDEF065BC16}"/>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9" name="Text Placeholder 61">
            <a:extLst>
              <a:ext uri="{FF2B5EF4-FFF2-40B4-BE49-F238E27FC236}">
                <a16:creationId xmlns:a16="http://schemas.microsoft.com/office/drawing/2014/main" id="{7BA21467-C364-F7C8-78AF-BFCDD4CE7082}"/>
              </a:ext>
            </a:extLst>
          </p:cNvPr>
          <p:cNvSpPr>
            <a:spLocks noGrp="1"/>
          </p:cNvSpPr>
          <p:nvPr>
            <p:ph type="body" sz="quarter" idx="14" hasCustomPrompt="1"/>
          </p:nvPr>
        </p:nvSpPr>
        <p:spPr>
          <a:xfrm>
            <a:off x="884739" y="1905000"/>
            <a:ext cx="4616175" cy="4013200"/>
          </a:xfrm>
        </p:spPr>
        <p:txBody>
          <a:bodyPr anchor="t">
            <a:noAutofit/>
          </a:bodyPr>
          <a:lstStyle>
            <a:lvl1pPr marL="0" indent="0">
              <a:lnSpc>
                <a:spcPct val="100000"/>
              </a:lnSpc>
              <a:buNone/>
              <a:defRPr kumimoji="0" lang="en-US" sz="1600" b="0" i="0" u="none" strike="noStrike" kern="1200" cap="none" spc="0" normalizeH="0" baseline="0" dirty="0">
                <a:ln>
                  <a:noFill/>
                </a:ln>
                <a:solidFill>
                  <a:schemeClr val="tx1"/>
                </a:solidFill>
                <a:effectLst/>
                <a:uLnTx/>
                <a:uFillTx/>
                <a:latin typeface="Segoe UI Semilight" panose="020B0402040204020203" pitchFamily="34" charset="0"/>
                <a:ea typeface="+mn-ea"/>
                <a:cs typeface="Segoe UI Semilight" panose="020B04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16" name="Picture Placeholder 15">
            <a:extLst>
              <a:ext uri="{FF2B5EF4-FFF2-40B4-BE49-F238E27FC236}">
                <a16:creationId xmlns:a16="http://schemas.microsoft.com/office/drawing/2014/main" id="{305E87A4-AEBE-DC11-8E82-1732D10A4090}"/>
              </a:ext>
            </a:extLst>
          </p:cNvPr>
          <p:cNvSpPr>
            <a:spLocks noGrp="1"/>
          </p:cNvSpPr>
          <p:nvPr>
            <p:ph type="pic" sz="quarter" idx="24" hasCustomPrompt="1"/>
          </p:nvPr>
        </p:nvSpPr>
        <p:spPr>
          <a:xfrm>
            <a:off x="6201861" y="812804"/>
            <a:ext cx="4953000" cy="5059676"/>
          </a:xfrm>
        </p:spPr>
        <p:txBody>
          <a:bodyPr/>
          <a:lstStyle>
            <a:lvl1pPr marL="0" indent="0">
              <a:buNone/>
              <a:defRPr/>
            </a:lvl1pPr>
          </a:lstStyle>
          <a:p>
            <a:r>
              <a:rPr lang="en-US"/>
              <a:t>Insert media</a:t>
            </a:r>
          </a:p>
        </p:txBody>
      </p:sp>
      <p:sp>
        <p:nvSpPr>
          <p:cNvPr id="6" name="Text Placeholder 42">
            <a:extLst>
              <a:ext uri="{FF2B5EF4-FFF2-40B4-BE49-F238E27FC236}">
                <a16:creationId xmlns:a16="http://schemas.microsoft.com/office/drawing/2014/main" id="{F5E3A3E2-A903-0287-845A-0E126952A119}"/>
              </a:ext>
            </a:extLst>
          </p:cNvPr>
          <p:cNvSpPr>
            <a:spLocks noGrp="1"/>
          </p:cNvSpPr>
          <p:nvPr>
            <p:ph type="body" sz="quarter" idx="26" hasCustomPrompt="1"/>
          </p:nvPr>
        </p:nvSpPr>
        <p:spPr>
          <a:xfrm>
            <a:off x="9701459" y="6473260"/>
            <a:ext cx="1901688" cy="161583"/>
          </a:xfrm>
        </p:spPr>
        <p:txBody>
          <a:bodyPr wrap="square">
            <a:spAutoFit/>
          </a:bodyPr>
          <a:lstStyle>
            <a:lvl1pPr marL="0" indent="0" algn="r"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graphicFrame>
        <p:nvGraphicFramePr>
          <p:cNvPr id="7" name="Table 6">
            <a:extLst>
              <a:ext uri="{FF2B5EF4-FFF2-40B4-BE49-F238E27FC236}">
                <a16:creationId xmlns:a16="http://schemas.microsoft.com/office/drawing/2014/main" id="{1AE6BA30-020B-2A24-2A71-F80E65DC8B91}"/>
              </a:ext>
            </a:extLst>
          </p:cNvPr>
          <p:cNvGraphicFramePr>
            <a:graphicFrameLocks noGrp="1"/>
          </p:cNvGraphicFramePr>
          <p:nvPr userDrawn="1">
            <p:extLst>
              <p:ext uri="{D42A27DB-BD31-4B8C-83A1-F6EECF244321}">
                <p14:modId xmlns:p14="http://schemas.microsoft.com/office/powerpoint/2010/main" val="3244710980"/>
              </p:ext>
            </p:extLst>
          </p:nvPr>
        </p:nvGraphicFramePr>
        <p:xfrm>
          <a:off x="501662" y="6432689"/>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8" name="Table 7">
            <a:extLst>
              <a:ext uri="{FF2B5EF4-FFF2-40B4-BE49-F238E27FC236}">
                <a16:creationId xmlns:a16="http://schemas.microsoft.com/office/drawing/2014/main" id="{77A18B5D-F932-37C4-D2A8-4E8D1D120FCE}"/>
              </a:ext>
            </a:extLst>
          </p:cNvPr>
          <p:cNvGraphicFramePr>
            <a:graphicFrameLocks noGrp="1"/>
          </p:cNvGraphicFramePr>
          <p:nvPr userDrawn="1">
            <p:extLst>
              <p:ext uri="{D42A27DB-BD31-4B8C-83A1-F6EECF244321}">
                <p14:modId xmlns:p14="http://schemas.microsoft.com/office/powerpoint/2010/main" val="2352953207"/>
              </p:ext>
            </p:extLst>
          </p:nvPr>
        </p:nvGraphicFramePr>
        <p:xfrm>
          <a:off x="4674372" y="6432689"/>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11" name="Text Placeholder 42">
            <a:extLst>
              <a:ext uri="{FF2B5EF4-FFF2-40B4-BE49-F238E27FC236}">
                <a16:creationId xmlns:a16="http://schemas.microsoft.com/office/drawing/2014/main" id="{47F68D0F-33FB-5C27-2906-094436601E41}"/>
              </a:ext>
            </a:extLst>
          </p:cNvPr>
          <p:cNvSpPr>
            <a:spLocks noGrp="1"/>
          </p:cNvSpPr>
          <p:nvPr>
            <p:ph type="body" sz="quarter" idx="27"/>
          </p:nvPr>
        </p:nvSpPr>
        <p:spPr>
          <a:xfrm>
            <a:off x="1120837" y="6481204"/>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2" name="Text Placeholder 42">
            <a:extLst>
              <a:ext uri="{FF2B5EF4-FFF2-40B4-BE49-F238E27FC236}">
                <a16:creationId xmlns:a16="http://schemas.microsoft.com/office/drawing/2014/main" id="{83295882-391E-B1B4-B813-3D4D6CCD346C}"/>
              </a:ext>
            </a:extLst>
          </p:cNvPr>
          <p:cNvSpPr>
            <a:spLocks noGrp="1"/>
          </p:cNvSpPr>
          <p:nvPr>
            <p:ph type="body" sz="quarter" idx="28"/>
          </p:nvPr>
        </p:nvSpPr>
        <p:spPr>
          <a:xfrm>
            <a:off x="2764715" y="6481204"/>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3" name="Text Placeholder 42">
            <a:extLst>
              <a:ext uri="{FF2B5EF4-FFF2-40B4-BE49-F238E27FC236}">
                <a16:creationId xmlns:a16="http://schemas.microsoft.com/office/drawing/2014/main" id="{52A93212-D369-F1C9-5C8D-91634097AEC9}"/>
              </a:ext>
            </a:extLst>
          </p:cNvPr>
          <p:cNvSpPr>
            <a:spLocks noGrp="1"/>
          </p:cNvSpPr>
          <p:nvPr>
            <p:ph type="body" sz="quarter" idx="29"/>
          </p:nvPr>
        </p:nvSpPr>
        <p:spPr>
          <a:xfrm>
            <a:off x="5323839" y="6478472"/>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Tree>
    <p:extLst>
      <p:ext uri="{BB962C8B-B14F-4D97-AF65-F5344CB8AC3E}">
        <p14:creationId xmlns:p14="http://schemas.microsoft.com/office/powerpoint/2010/main" val="3038665397"/>
      </p:ext>
    </p:extLst>
  </p:cSld>
  <p:clrMapOvr>
    <a:masterClrMapping/>
  </p:clrMapOvr>
  <p:transition>
    <p:fade/>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2_Customer story - quote only">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EB94B67-E65E-F724-99D9-516DD2596A81}"/>
              </a:ext>
            </a:extLst>
          </p:cNvPr>
          <p:cNvSpPr/>
          <p:nvPr userDrawn="1"/>
        </p:nvSpPr>
        <p:spPr bwMode="auto">
          <a:xfrm>
            <a:off x="613810" y="539253"/>
            <a:ext cx="10877150" cy="5642342"/>
          </a:xfrm>
          <a:prstGeom prst="roundRect">
            <a:avLst>
              <a:gd name="adj" fmla="val 2764"/>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Picture Placeholder 56">
            <a:extLst>
              <a:ext uri="{FF2B5EF4-FFF2-40B4-BE49-F238E27FC236}">
                <a16:creationId xmlns:a16="http://schemas.microsoft.com/office/drawing/2014/main" id="{33289C13-F335-E281-CD97-2DDCA84A1076}"/>
              </a:ext>
            </a:extLst>
          </p:cNvPr>
          <p:cNvSpPr>
            <a:spLocks noGrp="1"/>
          </p:cNvSpPr>
          <p:nvPr>
            <p:ph type="pic" sz="quarter" idx="16" hasCustomPrompt="1"/>
          </p:nvPr>
        </p:nvSpPr>
        <p:spPr>
          <a:xfrm>
            <a:off x="5379290" y="1006115"/>
            <a:ext cx="1433420" cy="1433420"/>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5" name="Rectangle: Rounded Corners 4">
            <a:extLst>
              <a:ext uri="{FF2B5EF4-FFF2-40B4-BE49-F238E27FC236}">
                <a16:creationId xmlns:a16="http://schemas.microsoft.com/office/drawing/2014/main" id="{94A0E8B8-6C61-DAE2-E578-FC09246C5E8A}"/>
              </a:ext>
            </a:extLst>
          </p:cNvPr>
          <p:cNvSpPr/>
          <p:nvPr userDrawn="1"/>
        </p:nvSpPr>
        <p:spPr bwMode="auto">
          <a:xfrm>
            <a:off x="501662" y="425311"/>
            <a:ext cx="11101485" cy="5848489"/>
          </a:xfrm>
          <a:prstGeom prst="roundRect">
            <a:avLst>
              <a:gd name="adj" fmla="val 3187"/>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 name="Text Placeholder 61">
            <a:extLst>
              <a:ext uri="{FF2B5EF4-FFF2-40B4-BE49-F238E27FC236}">
                <a16:creationId xmlns:a16="http://schemas.microsoft.com/office/drawing/2014/main" id="{4BCA81E3-27B3-973D-770F-38FDD26E804D}"/>
              </a:ext>
            </a:extLst>
          </p:cNvPr>
          <p:cNvSpPr>
            <a:spLocks noGrp="1"/>
          </p:cNvSpPr>
          <p:nvPr>
            <p:ph type="body" sz="quarter" idx="14" hasCustomPrompt="1"/>
          </p:nvPr>
        </p:nvSpPr>
        <p:spPr>
          <a:xfrm>
            <a:off x="2220886" y="3017520"/>
            <a:ext cx="7750229" cy="2900680"/>
          </a:xfrm>
        </p:spPr>
        <p:txBody>
          <a:bodyPr anchor="t">
            <a:noAutofit/>
          </a:bodyPr>
          <a:lstStyle>
            <a:lvl1pPr marL="0" indent="0" algn="ctr">
              <a:lnSpc>
                <a:spcPct val="100000"/>
              </a:lnSpc>
              <a:buNone/>
              <a:defRPr kumimoji="0" lang="en-US" sz="2000" b="0" i="0" u="none" strike="noStrike" kern="1200" cap="none" spc="0" normalizeH="0" baseline="0" dirty="0">
                <a:ln>
                  <a:noFill/>
                </a:ln>
                <a:solidFill>
                  <a:schemeClr val="tx1"/>
                </a:solidFill>
                <a:effectLst/>
                <a:uLnTx/>
                <a:uFillTx/>
                <a:latin typeface="Segoe UI" panose="020B0502040204020203" pitchFamily="34" charset="0"/>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a:t>Add description here</a:t>
            </a:r>
            <a:endParaRPr lang="en-US"/>
          </a:p>
        </p:txBody>
      </p:sp>
      <p:sp>
        <p:nvSpPr>
          <p:cNvPr id="2" name="Text Placeholder 42">
            <a:extLst>
              <a:ext uri="{FF2B5EF4-FFF2-40B4-BE49-F238E27FC236}">
                <a16:creationId xmlns:a16="http://schemas.microsoft.com/office/drawing/2014/main" id="{7CC00781-5935-05C5-BD30-3E67081B6B5F}"/>
              </a:ext>
            </a:extLst>
          </p:cNvPr>
          <p:cNvSpPr>
            <a:spLocks noGrp="1"/>
          </p:cNvSpPr>
          <p:nvPr>
            <p:ph type="body" sz="quarter" idx="26" hasCustomPrompt="1"/>
          </p:nvPr>
        </p:nvSpPr>
        <p:spPr>
          <a:xfrm>
            <a:off x="9701459" y="6473260"/>
            <a:ext cx="1901688" cy="161583"/>
          </a:xfrm>
        </p:spPr>
        <p:txBody>
          <a:bodyPr wrap="square">
            <a:spAutoFit/>
          </a:bodyPr>
          <a:lstStyle>
            <a:lvl1pPr marL="0" indent="0" algn="r"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graphicFrame>
        <p:nvGraphicFramePr>
          <p:cNvPr id="9" name="Table 8">
            <a:extLst>
              <a:ext uri="{FF2B5EF4-FFF2-40B4-BE49-F238E27FC236}">
                <a16:creationId xmlns:a16="http://schemas.microsoft.com/office/drawing/2014/main" id="{47F0470B-1A94-B96D-049B-CBBC675956B1}"/>
              </a:ext>
            </a:extLst>
          </p:cNvPr>
          <p:cNvGraphicFramePr>
            <a:graphicFrameLocks noGrp="1"/>
          </p:cNvGraphicFramePr>
          <p:nvPr userDrawn="1">
            <p:extLst>
              <p:ext uri="{D42A27DB-BD31-4B8C-83A1-F6EECF244321}">
                <p14:modId xmlns:p14="http://schemas.microsoft.com/office/powerpoint/2010/main" val="2658448631"/>
              </p:ext>
            </p:extLst>
          </p:nvPr>
        </p:nvGraphicFramePr>
        <p:xfrm>
          <a:off x="501662" y="6432689"/>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10" name="Table 9">
            <a:extLst>
              <a:ext uri="{FF2B5EF4-FFF2-40B4-BE49-F238E27FC236}">
                <a16:creationId xmlns:a16="http://schemas.microsoft.com/office/drawing/2014/main" id="{84C5DEED-115D-240C-F510-5C1B33BE3117}"/>
              </a:ext>
            </a:extLst>
          </p:cNvPr>
          <p:cNvGraphicFramePr>
            <a:graphicFrameLocks noGrp="1"/>
          </p:cNvGraphicFramePr>
          <p:nvPr userDrawn="1">
            <p:extLst>
              <p:ext uri="{D42A27DB-BD31-4B8C-83A1-F6EECF244321}">
                <p14:modId xmlns:p14="http://schemas.microsoft.com/office/powerpoint/2010/main" val="997005784"/>
              </p:ext>
            </p:extLst>
          </p:nvPr>
        </p:nvGraphicFramePr>
        <p:xfrm>
          <a:off x="4674372" y="6432689"/>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11" name="Text Placeholder 42">
            <a:extLst>
              <a:ext uri="{FF2B5EF4-FFF2-40B4-BE49-F238E27FC236}">
                <a16:creationId xmlns:a16="http://schemas.microsoft.com/office/drawing/2014/main" id="{2A247511-39AE-A36B-7BD3-D1021BE2CA7B}"/>
              </a:ext>
            </a:extLst>
          </p:cNvPr>
          <p:cNvSpPr>
            <a:spLocks noGrp="1"/>
          </p:cNvSpPr>
          <p:nvPr>
            <p:ph type="body" sz="quarter" idx="27"/>
          </p:nvPr>
        </p:nvSpPr>
        <p:spPr>
          <a:xfrm>
            <a:off x="1120837" y="6481204"/>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2" name="Text Placeholder 42">
            <a:extLst>
              <a:ext uri="{FF2B5EF4-FFF2-40B4-BE49-F238E27FC236}">
                <a16:creationId xmlns:a16="http://schemas.microsoft.com/office/drawing/2014/main" id="{4562D41F-78E3-F20F-6B0A-4533B2F4B8BA}"/>
              </a:ext>
            </a:extLst>
          </p:cNvPr>
          <p:cNvSpPr>
            <a:spLocks noGrp="1"/>
          </p:cNvSpPr>
          <p:nvPr>
            <p:ph type="body" sz="quarter" idx="28"/>
          </p:nvPr>
        </p:nvSpPr>
        <p:spPr>
          <a:xfrm>
            <a:off x="2764715" y="6481204"/>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13" name="Text Placeholder 42">
            <a:extLst>
              <a:ext uri="{FF2B5EF4-FFF2-40B4-BE49-F238E27FC236}">
                <a16:creationId xmlns:a16="http://schemas.microsoft.com/office/drawing/2014/main" id="{72C79CA0-B4CA-A50E-6300-DA2A945321C8}"/>
              </a:ext>
            </a:extLst>
          </p:cNvPr>
          <p:cNvSpPr>
            <a:spLocks noGrp="1"/>
          </p:cNvSpPr>
          <p:nvPr>
            <p:ph type="body" sz="quarter" idx="29"/>
          </p:nvPr>
        </p:nvSpPr>
        <p:spPr>
          <a:xfrm>
            <a:off x="5323839" y="6478472"/>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Tree>
    <p:extLst>
      <p:ext uri="{BB962C8B-B14F-4D97-AF65-F5344CB8AC3E}">
        <p14:creationId xmlns:p14="http://schemas.microsoft.com/office/powerpoint/2010/main" val="3459084173"/>
      </p:ext>
    </p:extLst>
  </p:cSld>
  <p:clrMapOvr>
    <a:masterClrMapping/>
  </p:clrMapOvr>
  <p:transition>
    <p:fade/>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1_Customer story - NEW">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870526-3E4E-2A21-A909-2FB4ED34F781}"/>
              </a:ext>
            </a:extLst>
          </p:cNvPr>
          <p:cNvSpPr txBox="1"/>
          <p:nvPr userDrawn="1"/>
        </p:nvSpPr>
        <p:spPr>
          <a:xfrm rot="5400000">
            <a:off x="6266210" y="953440"/>
            <a:ext cx="4641453" cy="6785713"/>
          </a:xfrm>
          <a:prstGeom prst="round1Rect">
            <a:avLst>
              <a:gd name="adj" fmla="val 11156"/>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R="0" lvl="0" indent="0" defTabSz="932472" fontAlgn="base">
              <a:lnSpc>
                <a:spcPct val="110000"/>
              </a:lnSpc>
              <a:spcBef>
                <a:spcPct val="0"/>
              </a:spcBef>
              <a:spcAft>
                <a:spcPct val="0"/>
              </a:spcAft>
              <a:buClrTx/>
              <a:buSzTx/>
              <a:buFontTx/>
              <a:buNone/>
              <a:tabLst/>
              <a:defRPr kumimoji="0" sz="2000" b="0" i="0" u="none" strike="noStrike" cap="none" spc="0" normalizeH="0" baseline="0">
                <a:ln>
                  <a:noFill/>
                </a:ln>
                <a:solidFill>
                  <a:srgbClr val="FFFFFF"/>
                </a:solidFill>
                <a:effectLst/>
                <a:uLnTx/>
                <a:uFillTx/>
                <a:latin typeface="Calibri" panose="020F0502020204030204"/>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4" name="Rectangle 3">
            <a:extLst>
              <a:ext uri="{FF2B5EF4-FFF2-40B4-BE49-F238E27FC236}">
                <a16:creationId xmlns:a16="http://schemas.microsoft.com/office/drawing/2014/main" id="{F0F846A2-58A1-2FA0-A2AF-1D1239AFB68B}"/>
              </a:ext>
            </a:extLst>
          </p:cNvPr>
          <p:cNvSpPr/>
          <p:nvPr userDrawn="1"/>
        </p:nvSpPr>
        <p:spPr bwMode="auto">
          <a:xfrm>
            <a:off x="0" y="0"/>
            <a:ext cx="5197033"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9" name="Picture Placeholder 56">
            <a:extLst>
              <a:ext uri="{FF2B5EF4-FFF2-40B4-BE49-F238E27FC236}">
                <a16:creationId xmlns:a16="http://schemas.microsoft.com/office/drawing/2014/main" id="{6C224115-2CBE-ACD5-D2A1-37CDD9ACDB08}"/>
              </a:ext>
            </a:extLst>
          </p:cNvPr>
          <p:cNvSpPr>
            <a:spLocks noGrp="1"/>
          </p:cNvSpPr>
          <p:nvPr>
            <p:ph type="pic" sz="quarter" idx="35" hasCustomPrompt="1"/>
          </p:nvPr>
        </p:nvSpPr>
        <p:spPr>
          <a:xfrm>
            <a:off x="5194079" y="0"/>
            <a:ext cx="6997919" cy="2025570"/>
          </a:xfrm>
          <a:prstGeom prst="rect">
            <a:avLst/>
          </a:prstGeom>
        </p:spPr>
        <p:txBody>
          <a:bodyPr anchor="ctr">
            <a:noAutofit/>
          </a:bodyPr>
          <a:lstStyle>
            <a:lvl1pPr marL="0" indent="0" algn="ctr">
              <a:buNone/>
              <a:defRPr sz="1200">
                <a:latin typeface="+mj-lt"/>
              </a:defRPr>
            </a:lvl1pPr>
          </a:lstStyle>
          <a:p>
            <a:r>
              <a:rPr lang="en-US"/>
              <a:t>Customer Image</a:t>
            </a:r>
          </a:p>
        </p:txBody>
      </p:sp>
      <p:cxnSp>
        <p:nvCxnSpPr>
          <p:cNvPr id="8" name="Straight Connector 7">
            <a:extLst>
              <a:ext uri="{FF2B5EF4-FFF2-40B4-BE49-F238E27FC236}">
                <a16:creationId xmlns:a16="http://schemas.microsoft.com/office/drawing/2014/main" id="{2A14092A-F0B2-91F8-DE3B-A63B6326FD14}"/>
              </a:ext>
            </a:extLst>
          </p:cNvPr>
          <p:cNvCxnSpPr>
            <a:cxnSpLocks/>
          </p:cNvCxnSpPr>
          <p:nvPr userDrawn="1"/>
        </p:nvCxnSpPr>
        <p:spPr>
          <a:xfrm>
            <a:off x="671332" y="5656548"/>
            <a:ext cx="4004840" cy="0"/>
          </a:xfrm>
          <a:prstGeom prst="line">
            <a:avLst/>
          </a:prstGeom>
          <a:ln w="19050">
            <a:solidFill>
              <a:srgbClr val="0090A8"/>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aphicFrame>
        <p:nvGraphicFramePr>
          <p:cNvPr id="13" name="Table 12">
            <a:extLst>
              <a:ext uri="{FF2B5EF4-FFF2-40B4-BE49-F238E27FC236}">
                <a16:creationId xmlns:a16="http://schemas.microsoft.com/office/drawing/2014/main" id="{6F90D02F-CE5B-6C11-6E3B-18F913E96F27}"/>
              </a:ext>
            </a:extLst>
          </p:cNvPr>
          <p:cNvGraphicFramePr>
            <a:graphicFrameLocks noGrp="1"/>
          </p:cNvGraphicFramePr>
          <p:nvPr userDrawn="1">
            <p:extLst>
              <p:ext uri="{D42A27DB-BD31-4B8C-83A1-F6EECF244321}">
                <p14:modId xmlns:p14="http://schemas.microsoft.com/office/powerpoint/2010/main" val="2475678812"/>
              </p:ext>
            </p:extLst>
          </p:nvPr>
        </p:nvGraphicFramePr>
        <p:xfrm>
          <a:off x="630692" y="5795384"/>
          <a:ext cx="4304249" cy="251460"/>
        </p:xfrm>
        <a:graphic>
          <a:graphicData uri="http://schemas.openxmlformats.org/drawingml/2006/table">
            <a:tbl>
              <a:tblPr>
                <a:tableStyleId>{5C22544A-7EE6-4342-B048-85BDC9FD1C3A}</a:tableStyleId>
              </a:tblPr>
              <a:tblGrid>
                <a:gridCol w="667756">
                  <a:extLst>
                    <a:ext uri="{9D8B030D-6E8A-4147-A177-3AD203B41FA5}">
                      <a16:colId xmlns:a16="http://schemas.microsoft.com/office/drawing/2014/main" val="2624742422"/>
                    </a:ext>
                  </a:extLst>
                </a:gridCol>
                <a:gridCol w="972312">
                  <a:extLst>
                    <a:ext uri="{9D8B030D-6E8A-4147-A177-3AD203B41FA5}">
                      <a16:colId xmlns:a16="http://schemas.microsoft.com/office/drawing/2014/main" val="1480161058"/>
                    </a:ext>
                  </a:extLst>
                </a:gridCol>
                <a:gridCol w="589280">
                  <a:extLst>
                    <a:ext uri="{9D8B030D-6E8A-4147-A177-3AD203B41FA5}">
                      <a16:colId xmlns:a16="http://schemas.microsoft.com/office/drawing/2014/main" val="1481414005"/>
                    </a:ext>
                  </a:extLst>
                </a:gridCol>
                <a:gridCol w="2074901">
                  <a:extLst>
                    <a:ext uri="{9D8B030D-6E8A-4147-A177-3AD203B41FA5}">
                      <a16:colId xmlns:a16="http://schemas.microsoft.com/office/drawing/2014/main" val="224405000"/>
                    </a:ext>
                  </a:extLst>
                </a:gridCol>
              </a:tblGrid>
              <a:tr h="198731">
                <a:tc>
                  <a:txBody>
                    <a:bodyPr/>
                    <a:lstStyle/>
                    <a:p>
                      <a:r>
                        <a:rPr lang="en-US" sz="1050">
                          <a:solidFill>
                            <a:schemeClr val="tx1">
                              <a:lumMod val="75000"/>
                              <a:lumOff val="25000"/>
                            </a:schemeClr>
                          </a:solidFill>
                          <a:latin typeface="+mj-lt"/>
                        </a:rPr>
                        <a:t>Industry</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050">
                          <a:solidFill>
                            <a:schemeClr val="tx1">
                              <a:lumMod val="75000"/>
                              <a:lumOff val="25000"/>
                            </a:schemeClr>
                          </a:solidFill>
                          <a:latin typeface="+mj-lt"/>
                        </a:rPr>
                        <a:t>Org size</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graphicFrame>
        <p:nvGraphicFramePr>
          <p:cNvPr id="15" name="Table 14">
            <a:extLst>
              <a:ext uri="{FF2B5EF4-FFF2-40B4-BE49-F238E27FC236}">
                <a16:creationId xmlns:a16="http://schemas.microsoft.com/office/drawing/2014/main" id="{11906A39-39CB-7897-73D0-BA2B4E7F6112}"/>
              </a:ext>
            </a:extLst>
          </p:cNvPr>
          <p:cNvGraphicFramePr>
            <a:graphicFrameLocks noGrp="1"/>
          </p:cNvGraphicFramePr>
          <p:nvPr userDrawn="1">
            <p:extLst>
              <p:ext uri="{D42A27DB-BD31-4B8C-83A1-F6EECF244321}">
                <p14:modId xmlns:p14="http://schemas.microsoft.com/office/powerpoint/2010/main" val="951252835"/>
              </p:ext>
            </p:extLst>
          </p:nvPr>
        </p:nvGraphicFramePr>
        <p:xfrm>
          <a:off x="630692" y="6060358"/>
          <a:ext cx="4045480" cy="251460"/>
        </p:xfrm>
        <a:graphic>
          <a:graphicData uri="http://schemas.openxmlformats.org/drawingml/2006/table">
            <a:tbl>
              <a:tblPr>
                <a:tableStyleId>{5C22544A-7EE6-4342-B048-85BDC9FD1C3A}</a:tableStyleId>
              </a:tblPr>
              <a:tblGrid>
                <a:gridCol w="665673">
                  <a:extLst>
                    <a:ext uri="{9D8B030D-6E8A-4147-A177-3AD203B41FA5}">
                      <a16:colId xmlns:a16="http://schemas.microsoft.com/office/drawing/2014/main" val="2624742422"/>
                    </a:ext>
                  </a:extLst>
                </a:gridCol>
                <a:gridCol w="3379807">
                  <a:extLst>
                    <a:ext uri="{9D8B030D-6E8A-4147-A177-3AD203B41FA5}">
                      <a16:colId xmlns:a16="http://schemas.microsoft.com/office/drawing/2014/main" val="1480161058"/>
                    </a:ext>
                  </a:extLst>
                </a:gridCol>
              </a:tblGrid>
              <a:tr h="198731">
                <a:tc>
                  <a:txBody>
                    <a:bodyPr/>
                    <a:lstStyle/>
                    <a:p>
                      <a:r>
                        <a:rPr lang="en-US" sz="1050">
                          <a:solidFill>
                            <a:schemeClr val="tx1">
                              <a:lumMod val="75000"/>
                              <a:lumOff val="25000"/>
                            </a:schemeClr>
                          </a:solidFill>
                          <a:latin typeface="+mj-lt"/>
                        </a:rPr>
                        <a:t>Products</a:t>
                      </a: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US" sz="1050">
                        <a:solidFill>
                          <a:schemeClr val="tx1">
                            <a:lumMod val="75000"/>
                            <a:lumOff val="25000"/>
                          </a:schemeClr>
                        </a:solidFill>
                      </a:endParaRPr>
                    </a:p>
                  </a:txBody>
                  <a:tcPr marL="45720" marR="4572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54301978"/>
                  </a:ext>
                </a:extLst>
              </a:tr>
            </a:tbl>
          </a:graphicData>
        </a:graphic>
      </p:graphicFrame>
      <p:sp>
        <p:nvSpPr>
          <p:cNvPr id="22" name="Picture Placeholder 56">
            <a:extLst>
              <a:ext uri="{FF2B5EF4-FFF2-40B4-BE49-F238E27FC236}">
                <a16:creationId xmlns:a16="http://schemas.microsoft.com/office/drawing/2014/main" id="{51781AE2-583C-77E5-9FA9-08C8185111EE}"/>
              </a:ext>
            </a:extLst>
          </p:cNvPr>
          <p:cNvSpPr>
            <a:spLocks noGrp="1"/>
          </p:cNvSpPr>
          <p:nvPr>
            <p:ph type="pic" sz="quarter" idx="16" hasCustomPrompt="1"/>
          </p:nvPr>
        </p:nvSpPr>
        <p:spPr>
          <a:xfrm>
            <a:off x="656091" y="286511"/>
            <a:ext cx="1433420" cy="802389"/>
          </a:xfrm>
          <a:prstGeom prst="rect">
            <a:avLst/>
          </a:prstGeom>
        </p:spPr>
        <p:txBody>
          <a:bodyPr anchor="ctr">
            <a:noAutofit/>
          </a:bodyPr>
          <a:lstStyle>
            <a:lvl1pPr marL="0" indent="0" algn="ctr">
              <a:buNone/>
              <a:defRPr sz="1200">
                <a:latin typeface="+mj-lt"/>
              </a:defRPr>
            </a:lvl1pPr>
          </a:lstStyle>
          <a:p>
            <a:r>
              <a:rPr lang="en-US"/>
              <a:t>Customer Logo</a:t>
            </a:r>
          </a:p>
        </p:txBody>
      </p:sp>
      <p:sp>
        <p:nvSpPr>
          <p:cNvPr id="24" name="Text Placeholder 42">
            <a:extLst>
              <a:ext uri="{FF2B5EF4-FFF2-40B4-BE49-F238E27FC236}">
                <a16:creationId xmlns:a16="http://schemas.microsoft.com/office/drawing/2014/main" id="{B8D00FFA-2F6A-4D2E-2D71-F7BAFD796E70}"/>
              </a:ext>
            </a:extLst>
          </p:cNvPr>
          <p:cNvSpPr>
            <a:spLocks noGrp="1"/>
          </p:cNvSpPr>
          <p:nvPr>
            <p:ph type="body" sz="quarter" idx="25"/>
          </p:nvPr>
        </p:nvSpPr>
        <p:spPr>
          <a:xfrm>
            <a:off x="671331" y="2560313"/>
            <a:ext cx="4004840" cy="184666"/>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25" name="Text Placeholder 42">
            <a:extLst>
              <a:ext uri="{FF2B5EF4-FFF2-40B4-BE49-F238E27FC236}">
                <a16:creationId xmlns:a16="http://schemas.microsoft.com/office/drawing/2014/main" id="{CA1D908F-469F-DD04-C794-AA7697B79FBF}"/>
              </a:ext>
            </a:extLst>
          </p:cNvPr>
          <p:cNvSpPr>
            <a:spLocks noGrp="1"/>
          </p:cNvSpPr>
          <p:nvPr>
            <p:ph type="body" sz="quarter" idx="26" hasCustomPrompt="1"/>
          </p:nvPr>
        </p:nvSpPr>
        <p:spPr>
          <a:xfrm>
            <a:off x="667268" y="6403184"/>
            <a:ext cx="1901688" cy="161583"/>
          </a:xfrm>
        </p:spPr>
        <p:txBody>
          <a:bodyPr wrap="square">
            <a:spAutoFit/>
          </a:bodyPr>
          <a:lstStyle>
            <a:lvl1pPr marL="0" indent="0" algn="l" defTabSz="914400" rtl="0" eaLnBrk="1" latinLnBrk="0" hangingPunct="1">
              <a:buNone/>
              <a:defRPr lang="en-US" sz="1050" kern="1200" dirty="0">
                <a:solidFill>
                  <a:srgbClr val="0090A8"/>
                </a:solidFill>
                <a:latin typeface="+mj-lt"/>
                <a:ea typeface="+mn-ea"/>
                <a:cs typeface="+mn-cs"/>
              </a:defRPr>
            </a:lvl1pPr>
          </a:lstStyle>
          <a:p>
            <a:pPr lvl="0"/>
            <a:r>
              <a:rPr lang="en-US"/>
              <a:t>Read the full story here &gt;</a:t>
            </a:r>
          </a:p>
        </p:txBody>
      </p:sp>
      <p:sp>
        <p:nvSpPr>
          <p:cNvPr id="26" name="Text Placeholder 42">
            <a:extLst>
              <a:ext uri="{FF2B5EF4-FFF2-40B4-BE49-F238E27FC236}">
                <a16:creationId xmlns:a16="http://schemas.microsoft.com/office/drawing/2014/main" id="{452BE947-A677-C01A-F408-A928D0E259E9}"/>
              </a:ext>
            </a:extLst>
          </p:cNvPr>
          <p:cNvSpPr>
            <a:spLocks noGrp="1"/>
          </p:cNvSpPr>
          <p:nvPr>
            <p:ph type="body" sz="quarter" idx="27"/>
          </p:nvPr>
        </p:nvSpPr>
        <p:spPr>
          <a:xfrm>
            <a:off x="1249867" y="5843899"/>
            <a:ext cx="998033"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7" name="Text Placeholder 42">
            <a:extLst>
              <a:ext uri="{FF2B5EF4-FFF2-40B4-BE49-F238E27FC236}">
                <a16:creationId xmlns:a16="http://schemas.microsoft.com/office/drawing/2014/main" id="{C80D06FB-0D04-FC8B-39B6-69F8DAA468E4}"/>
              </a:ext>
            </a:extLst>
          </p:cNvPr>
          <p:cNvSpPr>
            <a:spLocks noGrp="1"/>
          </p:cNvSpPr>
          <p:nvPr>
            <p:ph type="body" sz="quarter" idx="28"/>
          </p:nvPr>
        </p:nvSpPr>
        <p:spPr>
          <a:xfrm>
            <a:off x="2893745" y="5843899"/>
            <a:ext cx="1782426"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28" name="Text Placeholder 42">
            <a:extLst>
              <a:ext uri="{FF2B5EF4-FFF2-40B4-BE49-F238E27FC236}">
                <a16:creationId xmlns:a16="http://schemas.microsoft.com/office/drawing/2014/main" id="{F8DB3C35-78E2-EB8E-BE86-CF5E50803FA5}"/>
              </a:ext>
            </a:extLst>
          </p:cNvPr>
          <p:cNvSpPr>
            <a:spLocks noGrp="1"/>
          </p:cNvSpPr>
          <p:nvPr>
            <p:ph type="body" sz="quarter" idx="29"/>
          </p:nvPr>
        </p:nvSpPr>
        <p:spPr>
          <a:xfrm>
            <a:off x="1280159" y="6106141"/>
            <a:ext cx="3396011" cy="161583"/>
          </a:xfrm>
        </p:spPr>
        <p:txBody>
          <a:bodyPr wrap="square">
            <a:spAutoFit/>
          </a:bodyPr>
          <a:lstStyle>
            <a:lvl1pPr marL="0" indent="0">
              <a:buNone/>
              <a:defRPr sz="105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a:t>
            </a:r>
          </a:p>
        </p:txBody>
      </p:sp>
      <p:sp>
        <p:nvSpPr>
          <p:cNvPr id="33" name="TextBox 32">
            <a:extLst>
              <a:ext uri="{FF2B5EF4-FFF2-40B4-BE49-F238E27FC236}">
                <a16:creationId xmlns:a16="http://schemas.microsoft.com/office/drawing/2014/main" id="{CCE5912C-B211-B27B-A3D5-F36E537591D5}"/>
              </a:ext>
            </a:extLst>
          </p:cNvPr>
          <p:cNvSpPr txBox="1"/>
          <p:nvPr userDrawn="1"/>
        </p:nvSpPr>
        <p:spPr>
          <a:xfrm>
            <a:off x="5564852" y="2359659"/>
            <a:ext cx="2407057" cy="246221"/>
          </a:xfrm>
          <a:prstGeom prst="rect">
            <a:avLst/>
          </a:prstGeom>
          <a:noFill/>
        </p:spPr>
        <p:txBody>
          <a:bodyPr wrap="square" lIns="0" tIns="0" rIns="0" bIns="0" rtlCol="0">
            <a:spAutoFit/>
          </a:bodyPr>
          <a:lstStyle/>
          <a:p>
            <a:pPr algn="l"/>
            <a:r>
              <a:rPr lang="en-US" sz="1600">
                <a:latin typeface="+mj-lt"/>
              </a:rPr>
              <a:t>Challenge</a:t>
            </a:r>
          </a:p>
        </p:txBody>
      </p:sp>
      <p:sp>
        <p:nvSpPr>
          <p:cNvPr id="34" name="TextBox 33">
            <a:extLst>
              <a:ext uri="{FF2B5EF4-FFF2-40B4-BE49-F238E27FC236}">
                <a16:creationId xmlns:a16="http://schemas.microsoft.com/office/drawing/2014/main" id="{7518A9E7-DAA4-C2CA-5236-26BBE6A89E54}"/>
              </a:ext>
            </a:extLst>
          </p:cNvPr>
          <p:cNvSpPr txBox="1"/>
          <p:nvPr userDrawn="1"/>
        </p:nvSpPr>
        <p:spPr>
          <a:xfrm>
            <a:off x="5564852" y="3772613"/>
            <a:ext cx="2407057" cy="246221"/>
          </a:xfrm>
          <a:prstGeom prst="rect">
            <a:avLst/>
          </a:prstGeom>
          <a:noFill/>
        </p:spPr>
        <p:txBody>
          <a:bodyPr wrap="square" lIns="0" tIns="0" rIns="0" bIns="0" rtlCol="0">
            <a:spAutoFit/>
          </a:bodyPr>
          <a:lstStyle/>
          <a:p>
            <a:pPr algn="l"/>
            <a:r>
              <a:rPr lang="en-US" sz="1600">
                <a:latin typeface="+mj-lt"/>
              </a:rPr>
              <a:t>Solution</a:t>
            </a:r>
          </a:p>
        </p:txBody>
      </p:sp>
      <p:sp>
        <p:nvSpPr>
          <p:cNvPr id="35" name="TextBox 34">
            <a:extLst>
              <a:ext uri="{FF2B5EF4-FFF2-40B4-BE49-F238E27FC236}">
                <a16:creationId xmlns:a16="http://schemas.microsoft.com/office/drawing/2014/main" id="{8FBDF7A0-9DC3-A13F-D56C-22FC20301003}"/>
              </a:ext>
            </a:extLst>
          </p:cNvPr>
          <p:cNvSpPr txBox="1"/>
          <p:nvPr userDrawn="1"/>
        </p:nvSpPr>
        <p:spPr>
          <a:xfrm>
            <a:off x="5564852" y="5185567"/>
            <a:ext cx="2407057" cy="246221"/>
          </a:xfrm>
          <a:prstGeom prst="rect">
            <a:avLst/>
          </a:prstGeom>
          <a:noFill/>
        </p:spPr>
        <p:txBody>
          <a:bodyPr wrap="square" lIns="0" tIns="0" rIns="0" bIns="0" rtlCol="0">
            <a:spAutoFit/>
          </a:bodyPr>
          <a:lstStyle/>
          <a:p>
            <a:pPr algn="l"/>
            <a:r>
              <a:rPr lang="en-US" sz="1600">
                <a:latin typeface="+mj-lt"/>
              </a:rPr>
              <a:t>Impact</a:t>
            </a:r>
          </a:p>
        </p:txBody>
      </p:sp>
      <p:sp>
        <p:nvSpPr>
          <p:cNvPr id="36" name="Text Placeholder 42">
            <a:extLst>
              <a:ext uri="{FF2B5EF4-FFF2-40B4-BE49-F238E27FC236}">
                <a16:creationId xmlns:a16="http://schemas.microsoft.com/office/drawing/2014/main" id="{BD682C29-1293-DA08-BA32-6362388F531A}"/>
              </a:ext>
            </a:extLst>
          </p:cNvPr>
          <p:cNvSpPr>
            <a:spLocks noGrp="1"/>
          </p:cNvSpPr>
          <p:nvPr>
            <p:ph type="body" sz="quarter" idx="32"/>
          </p:nvPr>
        </p:nvSpPr>
        <p:spPr>
          <a:xfrm>
            <a:off x="6836394" y="2390436"/>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37" name="Text Placeholder 42">
            <a:extLst>
              <a:ext uri="{FF2B5EF4-FFF2-40B4-BE49-F238E27FC236}">
                <a16:creationId xmlns:a16="http://schemas.microsoft.com/office/drawing/2014/main" id="{F21CEBBF-D23A-64C8-C7F3-0BEB3EF08473}"/>
              </a:ext>
            </a:extLst>
          </p:cNvPr>
          <p:cNvSpPr>
            <a:spLocks noGrp="1"/>
          </p:cNvSpPr>
          <p:nvPr>
            <p:ph type="body" sz="quarter" idx="33"/>
          </p:nvPr>
        </p:nvSpPr>
        <p:spPr>
          <a:xfrm>
            <a:off x="6768380" y="3803390"/>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38" name="Text Placeholder 42">
            <a:extLst>
              <a:ext uri="{FF2B5EF4-FFF2-40B4-BE49-F238E27FC236}">
                <a16:creationId xmlns:a16="http://schemas.microsoft.com/office/drawing/2014/main" id="{18EA3077-2C57-6D64-2290-23D2F5B7C09F}"/>
              </a:ext>
            </a:extLst>
          </p:cNvPr>
          <p:cNvSpPr>
            <a:spLocks noGrp="1"/>
          </p:cNvSpPr>
          <p:nvPr>
            <p:ph type="body" sz="quarter" idx="34"/>
          </p:nvPr>
        </p:nvSpPr>
        <p:spPr>
          <a:xfrm>
            <a:off x="6768380" y="5213427"/>
            <a:ext cx="4903486" cy="184666"/>
          </a:xfrm>
        </p:spPr>
        <p:txBody>
          <a:bodyPr wrap="square">
            <a:spAutoFit/>
          </a:bodyPr>
          <a:lstStyle>
            <a:lvl1pPr marL="0" indent="0">
              <a:buNone/>
              <a:defRPr sz="1200">
                <a:solidFill>
                  <a:schemeClr val="tx1"/>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42" name="Title 1">
            <a:extLst>
              <a:ext uri="{FF2B5EF4-FFF2-40B4-BE49-F238E27FC236}">
                <a16:creationId xmlns:a16="http://schemas.microsoft.com/office/drawing/2014/main" id="{666A69CC-16A6-0D98-EA52-E50DD2507898}"/>
              </a:ext>
            </a:extLst>
          </p:cNvPr>
          <p:cNvSpPr>
            <a:spLocks noGrp="1"/>
          </p:cNvSpPr>
          <p:nvPr>
            <p:ph type="title"/>
          </p:nvPr>
        </p:nvSpPr>
        <p:spPr>
          <a:xfrm>
            <a:off x="656091" y="1286914"/>
            <a:ext cx="4064699" cy="338554"/>
          </a:xfrm>
        </p:spPr>
        <p:txBody>
          <a:bodyPr/>
          <a:lstStyle>
            <a:lvl1pPr marL="0" algn="l" defTabSz="932742" rtl="0" eaLnBrk="1" latinLnBrk="0" hangingPunct="1">
              <a:lnSpc>
                <a:spcPct val="100000"/>
              </a:lnSpc>
              <a:spcBef>
                <a:spcPct val="0"/>
              </a:spcBef>
              <a:buNone/>
              <a:defRPr lang="en-US" sz="2200" b="0" kern="1200" cap="none" spc="-50" baseline="0" dirty="0">
                <a:ln w="3175">
                  <a:noFill/>
                </a:ln>
                <a:solidFill>
                  <a:schemeClr val="tx1"/>
                </a:solidFill>
                <a:effectLst/>
                <a:latin typeface="+mj-lt"/>
                <a:ea typeface="+mn-ea"/>
                <a:cs typeface="Segoe UI" pitchFamily="34" charset="0"/>
              </a:defRPr>
            </a:lvl1pPr>
          </a:lstStyle>
          <a:p>
            <a:r>
              <a:rPr lang="en-US"/>
              <a:t>Click to edit Master title</a:t>
            </a:r>
          </a:p>
        </p:txBody>
      </p:sp>
      <p:sp>
        <p:nvSpPr>
          <p:cNvPr id="14" name="Rectangle: Rounded Corners 13">
            <a:extLst>
              <a:ext uri="{FF2B5EF4-FFF2-40B4-BE49-F238E27FC236}">
                <a16:creationId xmlns:a16="http://schemas.microsoft.com/office/drawing/2014/main" id="{E0301A57-04E4-B218-DA88-60D6DBC1BCF1}"/>
              </a:ext>
            </a:extLst>
          </p:cNvPr>
          <p:cNvSpPr/>
          <p:nvPr userDrawn="1"/>
        </p:nvSpPr>
        <p:spPr bwMode="auto">
          <a:xfrm>
            <a:off x="652027" y="4268085"/>
            <a:ext cx="1973431" cy="1188720"/>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6" name="Rectangle: Rounded Corners 15">
            <a:extLst>
              <a:ext uri="{FF2B5EF4-FFF2-40B4-BE49-F238E27FC236}">
                <a16:creationId xmlns:a16="http://schemas.microsoft.com/office/drawing/2014/main" id="{31951D9F-69B3-853F-E42F-B97031498AA7}"/>
              </a:ext>
            </a:extLst>
          </p:cNvPr>
          <p:cNvSpPr/>
          <p:nvPr userDrawn="1"/>
        </p:nvSpPr>
        <p:spPr bwMode="auto">
          <a:xfrm>
            <a:off x="2747359" y="4268086"/>
            <a:ext cx="1973431" cy="1186021"/>
          </a:xfrm>
          <a:prstGeom prst="roundRect">
            <a:avLst>
              <a:gd name="adj" fmla="val 5825"/>
            </a:avLst>
          </a:prstGeom>
          <a:solidFill>
            <a:schemeClr val="bg1">
              <a:lumMod val="85000"/>
              <a:alpha val="3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7" name="Text Placeholder 42">
            <a:extLst>
              <a:ext uri="{FF2B5EF4-FFF2-40B4-BE49-F238E27FC236}">
                <a16:creationId xmlns:a16="http://schemas.microsoft.com/office/drawing/2014/main" id="{FC630EF4-688B-CAE3-B456-21EB7CBEC76B}"/>
              </a:ext>
            </a:extLst>
          </p:cNvPr>
          <p:cNvSpPr>
            <a:spLocks noGrp="1"/>
          </p:cNvSpPr>
          <p:nvPr>
            <p:ph type="body" sz="quarter" idx="36" hasCustomPrompt="1"/>
          </p:nvPr>
        </p:nvSpPr>
        <p:spPr>
          <a:xfrm>
            <a:off x="764806" y="4324295"/>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18" name="Text Placeholder 42">
            <a:extLst>
              <a:ext uri="{FF2B5EF4-FFF2-40B4-BE49-F238E27FC236}">
                <a16:creationId xmlns:a16="http://schemas.microsoft.com/office/drawing/2014/main" id="{01DB811B-E377-B826-66C2-00BE08D339A4}"/>
              </a:ext>
            </a:extLst>
          </p:cNvPr>
          <p:cNvSpPr>
            <a:spLocks noGrp="1"/>
          </p:cNvSpPr>
          <p:nvPr>
            <p:ph type="body" sz="quarter" idx="37"/>
          </p:nvPr>
        </p:nvSpPr>
        <p:spPr>
          <a:xfrm>
            <a:off x="764806" y="4827358"/>
            <a:ext cx="1747873" cy="369332"/>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
        <p:nvSpPr>
          <p:cNvPr id="19" name="Text Placeholder 42">
            <a:extLst>
              <a:ext uri="{FF2B5EF4-FFF2-40B4-BE49-F238E27FC236}">
                <a16:creationId xmlns:a16="http://schemas.microsoft.com/office/drawing/2014/main" id="{7273464C-5A3A-437B-D1BA-0A0BEB2139C5}"/>
              </a:ext>
            </a:extLst>
          </p:cNvPr>
          <p:cNvSpPr>
            <a:spLocks noGrp="1"/>
          </p:cNvSpPr>
          <p:nvPr>
            <p:ph type="body" sz="quarter" idx="21" hasCustomPrompt="1"/>
          </p:nvPr>
        </p:nvSpPr>
        <p:spPr>
          <a:xfrm>
            <a:off x="2860138" y="4324295"/>
            <a:ext cx="1747873" cy="492443"/>
          </a:xfrm>
        </p:spPr>
        <p:txBody>
          <a:bodyPr wrap="square">
            <a:spAutoFit/>
          </a:bodyPr>
          <a:lstStyle>
            <a:lvl1pPr marL="0" indent="0">
              <a:buNone/>
              <a:defRPr sz="3200">
                <a:solidFill>
                  <a:schemeClr val="bg2"/>
                </a:solidFill>
                <a:latin typeface="+mj-lt"/>
              </a:defRPr>
            </a:lvl1pPr>
          </a:lstStyle>
          <a:p>
            <a:pPr lvl="0"/>
            <a:r>
              <a:rPr lang="en-US"/>
              <a:t>##</a:t>
            </a:r>
          </a:p>
        </p:txBody>
      </p:sp>
      <p:sp>
        <p:nvSpPr>
          <p:cNvPr id="20" name="Text Placeholder 42">
            <a:extLst>
              <a:ext uri="{FF2B5EF4-FFF2-40B4-BE49-F238E27FC236}">
                <a16:creationId xmlns:a16="http://schemas.microsoft.com/office/drawing/2014/main" id="{0B03056B-CEA5-D5B7-51B0-37F428B833A3}"/>
              </a:ext>
            </a:extLst>
          </p:cNvPr>
          <p:cNvSpPr>
            <a:spLocks noGrp="1"/>
          </p:cNvSpPr>
          <p:nvPr>
            <p:ph type="body" sz="quarter" idx="22"/>
          </p:nvPr>
        </p:nvSpPr>
        <p:spPr>
          <a:xfrm>
            <a:off x="2860138" y="4827358"/>
            <a:ext cx="1747873" cy="369332"/>
          </a:xfrm>
        </p:spPr>
        <p:txBody>
          <a:bodyPr wrap="square">
            <a:spAutoFit/>
          </a:bodyPr>
          <a:lstStyle>
            <a:lvl1pPr marL="0" indent="0">
              <a:buNone/>
              <a:defRPr sz="1200">
                <a:solidFill>
                  <a:schemeClr val="tx1">
                    <a:lumMod val="75000"/>
                    <a:lumOff val="25000"/>
                  </a:schemeClr>
                </a:solidFill>
                <a:latin typeface="Segoe UI Semilight" panose="020B0402040204020203" pitchFamily="34" charset="0"/>
                <a:cs typeface="Segoe UI Semilight" panose="020B04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979261956"/>
      </p:ext>
    </p:extLst>
  </p:cSld>
  <p:clrMapOvr>
    <a:masterClrMapping/>
  </p:clrMapOvr>
  <p:transition>
    <p:fade/>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2_Resources">
    <p:spTree>
      <p:nvGrpSpPr>
        <p:cNvPr id="1" name=""/>
        <p:cNvGrpSpPr/>
        <p:nvPr/>
      </p:nvGrpSpPr>
      <p:grpSpPr>
        <a:xfrm>
          <a:off x="0" y="0"/>
          <a:ext cx="0" cy="0"/>
          <a:chOff x="0" y="0"/>
          <a:chExt cx="0" cy="0"/>
        </a:xfrm>
      </p:grpSpPr>
      <p:sp>
        <p:nvSpPr>
          <p:cNvPr id="3" name="Rectangle: Top Corners Rounded 2">
            <a:extLst>
              <a:ext uri="{FF2B5EF4-FFF2-40B4-BE49-F238E27FC236}">
                <a16:creationId xmlns:a16="http://schemas.microsoft.com/office/drawing/2014/main" id="{4976411A-6407-3F7D-8FF0-3CA0BF4087F5}"/>
              </a:ext>
              <a:ext uri="{C183D7F6-B498-43B3-948B-1728B52AA6E4}">
                <adec:decorative xmlns:adec="http://schemas.microsoft.com/office/drawing/2017/decorative" val="1"/>
              </a:ext>
            </a:extLst>
          </p:cNvPr>
          <p:cNvSpPr/>
          <p:nvPr userDrawn="1"/>
        </p:nvSpPr>
        <p:spPr bwMode="auto">
          <a:xfrm rot="5400000">
            <a:off x="-770828" y="1061113"/>
            <a:ext cx="6277428" cy="4735773"/>
          </a:xfrm>
          <a:prstGeom prst="round2SameRect">
            <a:avLst>
              <a:gd name="adj1" fmla="val 6302"/>
              <a:gd name="adj2" fmla="val 0"/>
            </a:avLst>
          </a:prstGeom>
          <a:solidFill>
            <a:schemeClr val="bg1"/>
          </a:solidFill>
          <a:ln w="6350">
            <a:noFill/>
            <a:headEnd type="none" w="med" len="med"/>
            <a:tailEnd type="none" w="med" len="med"/>
          </a:ln>
          <a:effectLst>
            <a:outerShdw blurRad="38100" sx="101000" sy="1010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 name="Title 2">
            <a:extLst>
              <a:ext uri="{FF2B5EF4-FFF2-40B4-BE49-F238E27FC236}">
                <a16:creationId xmlns:a16="http://schemas.microsoft.com/office/drawing/2014/main" id="{629AA108-7C89-7609-E936-2C2B90AA0C52}"/>
              </a:ext>
            </a:extLst>
          </p:cNvPr>
          <p:cNvSpPr>
            <a:spLocks noGrp="1"/>
          </p:cNvSpPr>
          <p:nvPr>
            <p:ph type="title"/>
          </p:nvPr>
        </p:nvSpPr>
        <p:spPr>
          <a:xfrm>
            <a:off x="588263" y="1818395"/>
            <a:ext cx="2904724" cy="1107996"/>
          </a:xfrm>
        </p:spPr>
        <p:txBody>
          <a:bodyPr wrap="square">
            <a:spAutoFit/>
          </a:bodyPr>
          <a:lstStyle/>
          <a:p>
            <a:pPr lvl="0"/>
            <a:r>
              <a:rPr lang="en-US" noProof="0"/>
              <a:t>Get started today</a:t>
            </a:r>
          </a:p>
        </p:txBody>
      </p:sp>
      <p:grpSp>
        <p:nvGrpSpPr>
          <p:cNvPr id="5" name="Group 4">
            <a:extLst>
              <a:ext uri="{FF2B5EF4-FFF2-40B4-BE49-F238E27FC236}">
                <a16:creationId xmlns:a16="http://schemas.microsoft.com/office/drawing/2014/main" id="{20E12845-AC90-46D5-ACB7-A0061318EF21}"/>
              </a:ext>
              <a:ext uri="{C183D7F6-B498-43B3-948B-1728B52AA6E4}">
                <adec:decorative xmlns:adec="http://schemas.microsoft.com/office/drawing/2017/decorative" val="1"/>
              </a:ext>
            </a:extLst>
          </p:cNvPr>
          <p:cNvGrpSpPr/>
          <p:nvPr userDrawn="1"/>
        </p:nvGrpSpPr>
        <p:grpSpPr>
          <a:xfrm>
            <a:off x="588263" y="3257774"/>
            <a:ext cx="3355940" cy="560315"/>
            <a:chOff x="588263" y="3790724"/>
            <a:chExt cx="4094226" cy="683581"/>
          </a:xfrm>
        </p:grpSpPr>
        <p:sp>
          <p:nvSpPr>
            <p:cNvPr id="6" name="Rectangle: Rounded Corners 5">
              <a:extLst>
                <a:ext uri="{FF2B5EF4-FFF2-40B4-BE49-F238E27FC236}">
                  <a16:creationId xmlns:a16="http://schemas.microsoft.com/office/drawing/2014/main" id="{4BB5FDA1-6CD4-AA72-A99B-B722680F4A64}"/>
                </a:ext>
              </a:extLst>
            </p:cNvPr>
            <p:cNvSpPr/>
            <p:nvPr/>
          </p:nvSpPr>
          <p:spPr bwMode="auto">
            <a:xfrm>
              <a:off x="588263" y="3790724"/>
              <a:ext cx="4094226" cy="683581"/>
            </a:xfrm>
            <a:prstGeom prst="roundRect">
              <a:avLst/>
            </a:prstGeom>
            <a:solidFill>
              <a:schemeClr val="bg2"/>
            </a:solidFill>
            <a:ln w="285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magnify" title="Icon of a magnifying glass">
              <a:extLst>
                <a:ext uri="{FF2B5EF4-FFF2-40B4-BE49-F238E27FC236}">
                  <a16:creationId xmlns:a16="http://schemas.microsoft.com/office/drawing/2014/main" id="{C3ABAEA5-B1FF-DFBF-5152-2A0780DEFBF6}"/>
                </a:ext>
              </a:extLst>
            </p:cNvPr>
            <p:cNvSpPr>
              <a:spLocks noChangeAspect="1" noEditPoints="1"/>
            </p:cNvSpPr>
            <p:nvPr/>
          </p:nvSpPr>
          <p:spPr bwMode="auto">
            <a:xfrm flipH="1">
              <a:off x="777877" y="3934956"/>
              <a:ext cx="372886" cy="365760"/>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28575" cap="sq">
              <a:solidFill>
                <a:srgbClr val="76EB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mn-cs"/>
              </a:endParaRPr>
            </a:p>
          </p:txBody>
        </p:sp>
        <p:sp>
          <p:nvSpPr>
            <p:cNvPr id="8" name="TextBox 7">
              <a:extLst>
                <a:ext uri="{FF2B5EF4-FFF2-40B4-BE49-F238E27FC236}">
                  <a16:creationId xmlns:a16="http://schemas.microsoft.com/office/drawing/2014/main" id="{42BAD70D-DB20-3C3A-2172-DF8B79FE34DC}"/>
                </a:ext>
              </a:extLst>
            </p:cNvPr>
            <p:cNvSpPr txBox="1"/>
            <p:nvPr/>
          </p:nvSpPr>
          <p:spPr>
            <a:xfrm>
              <a:off x="1405048" y="3955506"/>
              <a:ext cx="3013115" cy="337937"/>
            </a:xfrm>
            <a:prstGeom prst="rect">
              <a:avLst/>
            </a:prstGeom>
            <a:noFill/>
          </p:spPr>
          <p:txBody>
            <a:bodyPr wrap="non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aka.ms</a:t>
              </a:r>
              <a:r>
                <a:rPr kumimoji="0" lang="en-US" sz="1800" b="0" i="0" u="none" strike="noStrike" kern="1200" cap="none" spc="0" normalizeH="0" baseline="0" noProof="0">
                  <a:ln>
                    <a:noFill/>
                  </a:ln>
                  <a:solidFill>
                    <a:srgbClr val="FFFFFF"/>
                  </a:solidFill>
                  <a:effectLst/>
                  <a:uLnTx/>
                  <a:uFillTx/>
                  <a:latin typeface="Segoe UI Semibold"/>
                  <a:ea typeface="+mn-ea"/>
                  <a:cs typeface="+mn-cs"/>
                </a:rPr>
                <a:t>/</a:t>
              </a:r>
              <a:r>
                <a:rPr kumimoji="0" lang="en-US" sz="1800" b="0" i="0" u="none" strike="noStrike" kern="1200" cap="none" spc="0" normalizeH="0" baseline="0" noProof="0" err="1">
                  <a:ln>
                    <a:noFill/>
                  </a:ln>
                  <a:solidFill>
                    <a:srgbClr val="FFFFFF"/>
                  </a:solidFill>
                  <a:effectLst/>
                  <a:uLnTx/>
                  <a:uFillTx/>
                  <a:latin typeface="Segoe UI Semibold"/>
                  <a:ea typeface="+mn-ea"/>
                  <a:cs typeface="+mn-cs"/>
                </a:rPr>
                <a:t>trycopilotstudio</a:t>
              </a:r>
              <a:endParaRPr kumimoji="0" lang="en-US" sz="1800" b="0" i="0" u="none" strike="noStrike" kern="1200" cap="none" spc="0" normalizeH="0" baseline="0" noProof="0">
                <a:ln>
                  <a:noFill/>
                </a:ln>
                <a:solidFill>
                  <a:srgbClr val="FFFFFF"/>
                </a:solidFill>
                <a:effectLst/>
                <a:uLnTx/>
                <a:uFillTx/>
                <a:latin typeface="Segoe UI Semibold"/>
                <a:ea typeface="+mn-ea"/>
                <a:cs typeface="+mn-cs"/>
              </a:endParaRPr>
            </a:p>
          </p:txBody>
        </p:sp>
      </p:grpSp>
      <p:grpSp>
        <p:nvGrpSpPr>
          <p:cNvPr id="9" name="Graphic 3">
            <a:extLst>
              <a:ext uri="{FF2B5EF4-FFF2-40B4-BE49-F238E27FC236}">
                <a16:creationId xmlns:a16="http://schemas.microsoft.com/office/drawing/2014/main" id="{B187B470-A56A-4B33-C3B3-96E5698C29B0}"/>
              </a:ext>
              <a:ext uri="{C183D7F6-B498-43B3-948B-1728B52AA6E4}">
                <adec:decorative xmlns:adec="http://schemas.microsoft.com/office/drawing/2017/decorative" val="1"/>
              </a:ext>
            </a:extLst>
          </p:cNvPr>
          <p:cNvGrpSpPr/>
          <p:nvPr userDrawn="1"/>
        </p:nvGrpSpPr>
        <p:grpSpPr>
          <a:xfrm>
            <a:off x="5283663" y="714009"/>
            <a:ext cx="529734" cy="647197"/>
            <a:chOff x="-3362584" y="1149499"/>
            <a:chExt cx="2568500" cy="3138040"/>
          </a:xfrm>
          <a:solidFill>
            <a:schemeClr val="bg2"/>
          </a:solidFill>
        </p:grpSpPr>
        <p:sp>
          <p:nvSpPr>
            <p:cNvPr id="10" name="Freeform: Shape 9">
              <a:extLst>
                <a:ext uri="{FF2B5EF4-FFF2-40B4-BE49-F238E27FC236}">
                  <a16:creationId xmlns:a16="http://schemas.microsoft.com/office/drawing/2014/main" id="{15358685-9963-E858-3B6E-BE529BD38874}"/>
                </a:ext>
              </a:extLst>
            </p:cNvPr>
            <p:cNvSpPr/>
            <p:nvPr/>
          </p:nvSpPr>
          <p:spPr>
            <a:xfrm>
              <a:off x="-2999494" y="1504724"/>
              <a:ext cx="2205409" cy="2782815"/>
            </a:xfrm>
            <a:custGeom>
              <a:avLst/>
              <a:gdLst>
                <a:gd name="connsiteX0" fmla="*/ 2032388 w 2205409"/>
                <a:gd name="connsiteY0" fmla="*/ 0 h 2782815"/>
                <a:gd name="connsiteX1" fmla="*/ 1940633 w 2205409"/>
                <a:gd name="connsiteY1" fmla="*/ 0 h 2782815"/>
                <a:gd name="connsiteX2" fmla="*/ 1940633 w 2205409"/>
                <a:gd name="connsiteY2" fmla="*/ 2254244 h 2782815"/>
                <a:gd name="connsiteX3" fmla="*/ 1668974 w 2205409"/>
                <a:gd name="connsiteY3" fmla="*/ 2525900 h 2782815"/>
                <a:gd name="connsiteX4" fmla="*/ 739289 w 2205409"/>
                <a:gd name="connsiteY4" fmla="*/ 2525900 h 2782815"/>
                <a:gd name="connsiteX5" fmla="*/ 0 w 2205409"/>
                <a:gd name="connsiteY5" fmla="*/ 2525900 h 2782815"/>
                <a:gd name="connsiteX6" fmla="*/ 0 w 2205409"/>
                <a:gd name="connsiteY6" fmla="*/ 2609463 h 2782815"/>
                <a:gd name="connsiteX7" fmla="*/ 173353 w 2205409"/>
                <a:gd name="connsiteY7" fmla="*/ 2782815 h 2782815"/>
                <a:gd name="connsiteX8" fmla="*/ 1102707 w 2205409"/>
                <a:gd name="connsiteY8" fmla="*/ 2782815 h 2782815"/>
                <a:gd name="connsiteX9" fmla="*/ 2032061 w 2205409"/>
                <a:gd name="connsiteY9" fmla="*/ 2782815 h 2782815"/>
                <a:gd name="connsiteX10" fmla="*/ 2205410 w 2205409"/>
                <a:gd name="connsiteY10" fmla="*/ 2609463 h 2782815"/>
                <a:gd name="connsiteX11" fmla="*/ 2205410 w 2205409"/>
                <a:gd name="connsiteY11" fmla="*/ 173353 h 2782815"/>
                <a:gd name="connsiteX12" fmla="*/ 2032388 w 2205409"/>
                <a:gd name="connsiteY12" fmla="*/ 0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5409" h="2782815">
                  <a:moveTo>
                    <a:pt x="2032388" y="0"/>
                  </a:moveTo>
                  <a:lnTo>
                    <a:pt x="1940633" y="0"/>
                  </a:lnTo>
                  <a:lnTo>
                    <a:pt x="1940633" y="2254244"/>
                  </a:lnTo>
                  <a:cubicBezTo>
                    <a:pt x="1940633" y="2403999"/>
                    <a:pt x="1818729" y="2525900"/>
                    <a:pt x="1668974" y="2525900"/>
                  </a:cubicBezTo>
                  <a:lnTo>
                    <a:pt x="739289" y="2525900"/>
                  </a:lnTo>
                  <a:lnTo>
                    <a:pt x="0" y="2525900"/>
                  </a:lnTo>
                  <a:lnTo>
                    <a:pt x="0" y="2609463"/>
                  </a:lnTo>
                  <a:cubicBezTo>
                    <a:pt x="0" y="2705154"/>
                    <a:pt x="77665" y="2782815"/>
                    <a:pt x="173353" y="2782815"/>
                  </a:cubicBezTo>
                  <a:lnTo>
                    <a:pt x="1102707" y="2782815"/>
                  </a:lnTo>
                  <a:lnTo>
                    <a:pt x="2032061" y="2782815"/>
                  </a:lnTo>
                  <a:cubicBezTo>
                    <a:pt x="2127749" y="2782815"/>
                    <a:pt x="2205410" y="2705154"/>
                    <a:pt x="2205410" y="2609463"/>
                  </a:cubicBezTo>
                  <a:lnTo>
                    <a:pt x="2205410" y="173353"/>
                  </a:lnTo>
                  <a:cubicBezTo>
                    <a:pt x="2205413" y="77665"/>
                    <a:pt x="2128076" y="0"/>
                    <a:pt x="2032388" y="0"/>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10">
              <a:extLst>
                <a:ext uri="{FF2B5EF4-FFF2-40B4-BE49-F238E27FC236}">
                  <a16:creationId xmlns:a16="http://schemas.microsoft.com/office/drawing/2014/main" id="{FD06736A-CB65-3D82-B5B0-3D4786230E13}"/>
                </a:ext>
              </a:extLst>
            </p:cNvPr>
            <p:cNvSpPr/>
            <p:nvPr/>
          </p:nvSpPr>
          <p:spPr>
            <a:xfrm>
              <a:off x="-3362584" y="1149499"/>
              <a:ext cx="2205085" cy="2782815"/>
            </a:xfrm>
            <a:custGeom>
              <a:avLst/>
              <a:gdLst>
                <a:gd name="connsiteX0" fmla="*/ 1102379 w 2205085"/>
                <a:gd name="connsiteY0" fmla="*/ 2782815 h 2782815"/>
                <a:gd name="connsiteX1" fmla="*/ 2031733 w 2205085"/>
                <a:gd name="connsiteY1" fmla="*/ 2782815 h 2782815"/>
                <a:gd name="connsiteX2" fmla="*/ 2205086 w 2205085"/>
                <a:gd name="connsiteY2" fmla="*/ 2609469 h 2782815"/>
                <a:gd name="connsiteX3" fmla="*/ 2205086 w 2205085"/>
                <a:gd name="connsiteY3" fmla="*/ 355226 h 2782815"/>
                <a:gd name="connsiteX4" fmla="*/ 2205086 w 2205085"/>
                <a:gd name="connsiteY4" fmla="*/ 173353 h 2782815"/>
                <a:gd name="connsiteX5" fmla="*/ 2031733 w 2205085"/>
                <a:gd name="connsiteY5" fmla="*/ 0 h 2782815"/>
                <a:gd name="connsiteX6" fmla="*/ 1102379 w 2205085"/>
                <a:gd name="connsiteY6" fmla="*/ 0 h 2782815"/>
                <a:gd name="connsiteX7" fmla="*/ 793359 w 2205085"/>
                <a:gd name="connsiteY7" fmla="*/ 0 h 2782815"/>
                <a:gd name="connsiteX8" fmla="*/ 793359 w 2205085"/>
                <a:gd name="connsiteY8" fmla="*/ 57347 h 2782815"/>
                <a:gd name="connsiteX9" fmla="*/ 794342 w 2205085"/>
                <a:gd name="connsiteY9" fmla="*/ 75698 h 2782815"/>
                <a:gd name="connsiteX10" fmla="*/ 794342 w 2205085"/>
                <a:gd name="connsiteY10" fmla="*/ 453535 h 2782815"/>
                <a:gd name="connsiteX11" fmla="*/ 794342 w 2205085"/>
                <a:gd name="connsiteY11" fmla="*/ 550534 h 2782815"/>
                <a:gd name="connsiteX12" fmla="*/ 550206 w 2205085"/>
                <a:gd name="connsiteY12" fmla="*/ 794670 h 2782815"/>
                <a:gd name="connsiteX13" fmla="*/ 453208 w 2205085"/>
                <a:gd name="connsiteY13" fmla="*/ 794670 h 2782815"/>
                <a:gd name="connsiteX14" fmla="*/ 75371 w 2205085"/>
                <a:gd name="connsiteY14" fmla="*/ 794670 h 2782815"/>
                <a:gd name="connsiteX15" fmla="*/ 60297 w 2205085"/>
                <a:gd name="connsiteY15" fmla="*/ 794014 h 2782815"/>
                <a:gd name="connsiteX16" fmla="*/ 0 w 2205085"/>
                <a:gd name="connsiteY16" fmla="*/ 794014 h 2782815"/>
                <a:gd name="connsiteX17" fmla="*/ 0 w 2205085"/>
                <a:gd name="connsiteY17" fmla="*/ 2609469 h 2782815"/>
                <a:gd name="connsiteX18" fmla="*/ 173353 w 2205085"/>
                <a:gd name="connsiteY18" fmla="*/ 2782815 h 2782815"/>
                <a:gd name="connsiteX19" fmla="*/ 363418 w 2205085"/>
                <a:gd name="connsiteY19" fmla="*/ 2782815 h 2782815"/>
                <a:gd name="connsiteX20" fmla="*/ 1102379 w 2205085"/>
                <a:gd name="connsiteY20" fmla="*/ 2782815 h 2782815"/>
                <a:gd name="connsiteX21" fmla="*/ 1102379 w 2205085"/>
                <a:gd name="connsiteY21" fmla="*/ 2782815 h 2782815"/>
                <a:gd name="connsiteX22" fmla="*/ 1137443 w 2205085"/>
                <a:gd name="connsiteY22" fmla="*/ 2193616 h 2782815"/>
                <a:gd name="connsiteX23" fmla="*/ 531528 w 2205085"/>
                <a:gd name="connsiteY23" fmla="*/ 2193616 h 2782815"/>
                <a:gd name="connsiteX24" fmla="*/ 449603 w 2205085"/>
                <a:gd name="connsiteY24" fmla="*/ 2111692 h 2782815"/>
                <a:gd name="connsiteX25" fmla="*/ 531528 w 2205085"/>
                <a:gd name="connsiteY25" fmla="*/ 2029767 h 2782815"/>
                <a:gd name="connsiteX26" fmla="*/ 1137770 w 2205085"/>
                <a:gd name="connsiteY26" fmla="*/ 2029767 h 2782815"/>
                <a:gd name="connsiteX27" fmla="*/ 1219695 w 2205085"/>
                <a:gd name="connsiteY27" fmla="*/ 2111692 h 2782815"/>
                <a:gd name="connsiteX28" fmla="*/ 1137443 w 2205085"/>
                <a:gd name="connsiteY28" fmla="*/ 2193616 h 2782815"/>
                <a:gd name="connsiteX29" fmla="*/ 1743686 w 2205085"/>
                <a:gd name="connsiteY29" fmla="*/ 1775476 h 2782815"/>
                <a:gd name="connsiteX30" fmla="*/ 531528 w 2205085"/>
                <a:gd name="connsiteY30" fmla="*/ 1775476 h 2782815"/>
                <a:gd name="connsiteX31" fmla="*/ 449603 w 2205085"/>
                <a:gd name="connsiteY31" fmla="*/ 1693551 h 2782815"/>
                <a:gd name="connsiteX32" fmla="*/ 531528 w 2205085"/>
                <a:gd name="connsiteY32" fmla="*/ 1611626 h 2782815"/>
                <a:gd name="connsiteX33" fmla="*/ 1743686 w 2205085"/>
                <a:gd name="connsiteY33" fmla="*/ 1611626 h 2782815"/>
                <a:gd name="connsiteX34" fmla="*/ 1825610 w 2205085"/>
                <a:gd name="connsiteY34" fmla="*/ 1693551 h 2782815"/>
                <a:gd name="connsiteX35" fmla="*/ 1743686 w 2205085"/>
                <a:gd name="connsiteY35" fmla="*/ 1775476 h 2782815"/>
                <a:gd name="connsiteX36" fmla="*/ 531528 w 2205085"/>
                <a:gd name="connsiteY36" fmla="*/ 1167591 h 2782815"/>
                <a:gd name="connsiteX37" fmla="*/ 1743686 w 2205085"/>
                <a:gd name="connsiteY37" fmla="*/ 1167591 h 2782815"/>
                <a:gd name="connsiteX38" fmla="*/ 1825610 w 2205085"/>
                <a:gd name="connsiteY38" fmla="*/ 1249516 h 2782815"/>
                <a:gd name="connsiteX39" fmla="*/ 1743686 w 2205085"/>
                <a:gd name="connsiteY39" fmla="*/ 1331440 h 2782815"/>
                <a:gd name="connsiteX40" fmla="*/ 531528 w 2205085"/>
                <a:gd name="connsiteY40" fmla="*/ 1331440 h 2782815"/>
                <a:gd name="connsiteX41" fmla="*/ 449603 w 2205085"/>
                <a:gd name="connsiteY41" fmla="*/ 1249516 h 2782815"/>
                <a:gd name="connsiteX42" fmla="*/ 531528 w 2205085"/>
                <a:gd name="connsiteY42" fmla="*/ 1167591 h 2782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205085" h="2782815">
                  <a:moveTo>
                    <a:pt x="1102379" y="2782815"/>
                  </a:moveTo>
                  <a:lnTo>
                    <a:pt x="2031733" y="2782815"/>
                  </a:lnTo>
                  <a:cubicBezTo>
                    <a:pt x="2127421" y="2782815"/>
                    <a:pt x="2205086" y="2705154"/>
                    <a:pt x="2205086" y="2609469"/>
                  </a:cubicBezTo>
                  <a:lnTo>
                    <a:pt x="2205086" y="355226"/>
                  </a:lnTo>
                  <a:lnTo>
                    <a:pt x="2205086" y="173353"/>
                  </a:lnTo>
                  <a:cubicBezTo>
                    <a:pt x="2205086" y="77665"/>
                    <a:pt x="2127421" y="0"/>
                    <a:pt x="2031733" y="0"/>
                  </a:cubicBezTo>
                  <a:lnTo>
                    <a:pt x="1102379" y="0"/>
                  </a:lnTo>
                  <a:lnTo>
                    <a:pt x="793359" y="0"/>
                  </a:lnTo>
                  <a:lnTo>
                    <a:pt x="793359" y="57347"/>
                  </a:lnTo>
                  <a:cubicBezTo>
                    <a:pt x="794011" y="63246"/>
                    <a:pt x="794342" y="69472"/>
                    <a:pt x="794342" y="75698"/>
                  </a:cubicBezTo>
                  <a:lnTo>
                    <a:pt x="794342" y="453535"/>
                  </a:lnTo>
                  <a:lnTo>
                    <a:pt x="794342" y="550534"/>
                  </a:lnTo>
                  <a:cubicBezTo>
                    <a:pt x="794342" y="685218"/>
                    <a:pt x="684891" y="794670"/>
                    <a:pt x="550206" y="794670"/>
                  </a:cubicBezTo>
                  <a:lnTo>
                    <a:pt x="453208" y="794670"/>
                  </a:lnTo>
                  <a:lnTo>
                    <a:pt x="75371" y="794670"/>
                  </a:lnTo>
                  <a:cubicBezTo>
                    <a:pt x="70455" y="794670"/>
                    <a:pt x="65212" y="794342"/>
                    <a:pt x="60297" y="794014"/>
                  </a:cubicBezTo>
                  <a:lnTo>
                    <a:pt x="0" y="794014"/>
                  </a:lnTo>
                  <a:lnTo>
                    <a:pt x="0" y="2609469"/>
                  </a:lnTo>
                  <a:cubicBezTo>
                    <a:pt x="0" y="2705154"/>
                    <a:pt x="77665" y="2782815"/>
                    <a:pt x="173353" y="2782815"/>
                  </a:cubicBezTo>
                  <a:lnTo>
                    <a:pt x="363418" y="2782815"/>
                  </a:lnTo>
                  <a:lnTo>
                    <a:pt x="1102379" y="2782815"/>
                  </a:lnTo>
                  <a:lnTo>
                    <a:pt x="1102379" y="2782815"/>
                  </a:lnTo>
                  <a:close/>
                  <a:moveTo>
                    <a:pt x="1137443" y="2193616"/>
                  </a:moveTo>
                  <a:lnTo>
                    <a:pt x="531528" y="2193616"/>
                  </a:lnTo>
                  <a:cubicBezTo>
                    <a:pt x="486305" y="2193616"/>
                    <a:pt x="449603" y="2156911"/>
                    <a:pt x="449603" y="2111692"/>
                  </a:cubicBezTo>
                  <a:cubicBezTo>
                    <a:pt x="449603" y="2066466"/>
                    <a:pt x="486305" y="2029767"/>
                    <a:pt x="531528" y="2029767"/>
                  </a:cubicBezTo>
                  <a:lnTo>
                    <a:pt x="1137770" y="2029767"/>
                  </a:lnTo>
                  <a:cubicBezTo>
                    <a:pt x="1182993" y="2029767"/>
                    <a:pt x="1219695" y="2066466"/>
                    <a:pt x="1219695" y="2111692"/>
                  </a:cubicBezTo>
                  <a:cubicBezTo>
                    <a:pt x="1219695" y="2156911"/>
                    <a:pt x="1182665" y="2193616"/>
                    <a:pt x="1137443" y="2193616"/>
                  </a:cubicBezTo>
                  <a:close/>
                  <a:moveTo>
                    <a:pt x="1743686" y="1775476"/>
                  </a:moveTo>
                  <a:lnTo>
                    <a:pt x="531528" y="1775476"/>
                  </a:lnTo>
                  <a:cubicBezTo>
                    <a:pt x="486305" y="1775476"/>
                    <a:pt x="449603" y="1738770"/>
                    <a:pt x="449603" y="1693551"/>
                  </a:cubicBezTo>
                  <a:cubicBezTo>
                    <a:pt x="449603" y="1648325"/>
                    <a:pt x="486305" y="1611626"/>
                    <a:pt x="531528" y="1611626"/>
                  </a:cubicBezTo>
                  <a:lnTo>
                    <a:pt x="1743686" y="1611626"/>
                  </a:lnTo>
                  <a:cubicBezTo>
                    <a:pt x="1788908" y="1611626"/>
                    <a:pt x="1825610" y="1648325"/>
                    <a:pt x="1825610" y="1693551"/>
                  </a:cubicBezTo>
                  <a:cubicBezTo>
                    <a:pt x="1825610" y="1738770"/>
                    <a:pt x="1788908" y="1775476"/>
                    <a:pt x="1743686" y="1775476"/>
                  </a:cubicBezTo>
                  <a:close/>
                  <a:moveTo>
                    <a:pt x="531528" y="1167591"/>
                  </a:moveTo>
                  <a:lnTo>
                    <a:pt x="1743686" y="1167591"/>
                  </a:lnTo>
                  <a:cubicBezTo>
                    <a:pt x="1788908" y="1167591"/>
                    <a:pt x="1825610" y="1204293"/>
                    <a:pt x="1825610" y="1249516"/>
                  </a:cubicBezTo>
                  <a:cubicBezTo>
                    <a:pt x="1825610" y="1294738"/>
                    <a:pt x="1788908" y="1331440"/>
                    <a:pt x="1743686" y="1331440"/>
                  </a:cubicBezTo>
                  <a:lnTo>
                    <a:pt x="531528" y="1331440"/>
                  </a:lnTo>
                  <a:cubicBezTo>
                    <a:pt x="486305" y="1331440"/>
                    <a:pt x="449603" y="1294738"/>
                    <a:pt x="449603" y="1249516"/>
                  </a:cubicBezTo>
                  <a:cubicBezTo>
                    <a:pt x="449603" y="1204293"/>
                    <a:pt x="486305" y="1167591"/>
                    <a:pt x="531528" y="1167591"/>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1">
              <a:extLst>
                <a:ext uri="{FF2B5EF4-FFF2-40B4-BE49-F238E27FC236}">
                  <a16:creationId xmlns:a16="http://schemas.microsoft.com/office/drawing/2014/main" id="{96A50601-50C3-D9B0-E9A0-E00A7AB75A8A}"/>
                </a:ext>
              </a:extLst>
            </p:cNvPr>
            <p:cNvSpPr/>
            <p:nvPr/>
          </p:nvSpPr>
          <p:spPr>
            <a:xfrm>
              <a:off x="-3360467" y="1152120"/>
              <a:ext cx="693587" cy="693738"/>
            </a:xfrm>
            <a:custGeom>
              <a:avLst/>
              <a:gdLst>
                <a:gd name="connsiteX0" fmla="*/ 73254 w 693587"/>
                <a:gd name="connsiteY0" fmla="*/ 693739 h 693738"/>
                <a:gd name="connsiteX1" fmla="*/ 548090 w 693587"/>
                <a:gd name="connsiteY1" fmla="*/ 693739 h 693738"/>
                <a:gd name="connsiteX2" fmla="*/ 549400 w 693587"/>
                <a:gd name="connsiteY2" fmla="*/ 693739 h 693738"/>
                <a:gd name="connsiteX3" fmla="*/ 693588 w 693587"/>
                <a:gd name="connsiteY3" fmla="*/ 549551 h 693738"/>
                <a:gd name="connsiteX4" fmla="*/ 693588 w 693587"/>
                <a:gd name="connsiteY4" fmla="*/ 548240 h 693738"/>
                <a:gd name="connsiteX5" fmla="*/ 693588 w 693587"/>
                <a:gd name="connsiteY5" fmla="*/ 73077 h 693738"/>
                <a:gd name="connsiteX6" fmla="*/ 620187 w 693587"/>
                <a:gd name="connsiteY6" fmla="*/ 0 h 693738"/>
                <a:gd name="connsiteX7" fmla="*/ 569066 w 693587"/>
                <a:gd name="connsiteY7" fmla="*/ 21628 h 693738"/>
                <a:gd name="connsiteX8" fmla="*/ 21477 w 693587"/>
                <a:gd name="connsiteY8" fmla="*/ 569213 h 693738"/>
                <a:gd name="connsiteX9" fmla="*/ 73254 w 693587"/>
                <a:gd name="connsiteY9" fmla="*/ 693739 h 69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3587" h="693738">
                  <a:moveTo>
                    <a:pt x="73254" y="693739"/>
                  </a:moveTo>
                  <a:lnTo>
                    <a:pt x="548090" y="693739"/>
                  </a:lnTo>
                  <a:cubicBezTo>
                    <a:pt x="548417" y="693739"/>
                    <a:pt x="549073" y="693739"/>
                    <a:pt x="549400" y="693739"/>
                  </a:cubicBezTo>
                  <a:cubicBezTo>
                    <a:pt x="628703" y="693083"/>
                    <a:pt x="692932" y="628854"/>
                    <a:pt x="693588" y="549551"/>
                  </a:cubicBezTo>
                  <a:cubicBezTo>
                    <a:pt x="693588" y="549223"/>
                    <a:pt x="693588" y="548568"/>
                    <a:pt x="693588" y="548240"/>
                  </a:cubicBezTo>
                  <a:lnTo>
                    <a:pt x="693588" y="73077"/>
                  </a:lnTo>
                  <a:cubicBezTo>
                    <a:pt x="693588" y="29165"/>
                    <a:pt x="657541" y="0"/>
                    <a:pt x="620187" y="0"/>
                  </a:cubicBezTo>
                  <a:cubicBezTo>
                    <a:pt x="602163" y="0"/>
                    <a:pt x="584140" y="6554"/>
                    <a:pt x="569066" y="21628"/>
                  </a:cubicBezTo>
                  <a:lnTo>
                    <a:pt x="21477" y="569213"/>
                  </a:lnTo>
                  <a:cubicBezTo>
                    <a:pt x="-24400" y="615091"/>
                    <a:pt x="8042" y="693739"/>
                    <a:pt x="73254" y="693739"/>
                  </a:cubicBezTo>
                  <a:close/>
                </a:path>
              </a:pathLst>
            </a:custGeom>
            <a:grp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13" name="TextBox 12">
            <a:extLst>
              <a:ext uri="{FF2B5EF4-FFF2-40B4-BE49-F238E27FC236}">
                <a16:creationId xmlns:a16="http://schemas.microsoft.com/office/drawing/2014/main" id="{BEB14C81-E93B-CB1D-82A4-330064D2C0CA}"/>
              </a:ext>
            </a:extLst>
          </p:cNvPr>
          <p:cNvSpPr txBox="1"/>
          <p:nvPr userDrawn="1"/>
        </p:nvSpPr>
        <p:spPr>
          <a:xfrm>
            <a:off x="6003690" y="791435"/>
            <a:ext cx="2439063" cy="492443"/>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chemeClr val="tx1"/>
                </a:solidFill>
                <a:effectLst/>
                <a:uLnTx/>
                <a:uFillTx/>
                <a:latin typeface="Segoe UI Semibold"/>
                <a:ea typeface="+mn-ea"/>
                <a:cs typeface="+mn-cs"/>
              </a:rPr>
              <a:t>Learn more</a:t>
            </a:r>
          </a:p>
        </p:txBody>
      </p:sp>
      <p:graphicFrame>
        <p:nvGraphicFramePr>
          <p:cNvPr id="14" name="Table 13">
            <a:extLst>
              <a:ext uri="{FF2B5EF4-FFF2-40B4-BE49-F238E27FC236}">
                <a16:creationId xmlns:a16="http://schemas.microsoft.com/office/drawing/2014/main" id="{90D76966-71AF-CD78-07DC-0298D631DF8A}"/>
              </a:ext>
            </a:extLst>
          </p:cNvPr>
          <p:cNvGraphicFramePr>
            <a:graphicFrameLocks noGrp="1"/>
          </p:cNvGraphicFramePr>
          <p:nvPr userDrawn="1">
            <p:extLst>
              <p:ext uri="{D42A27DB-BD31-4B8C-83A1-F6EECF244321}">
                <p14:modId xmlns:p14="http://schemas.microsoft.com/office/powerpoint/2010/main" val="531723976"/>
              </p:ext>
            </p:extLst>
          </p:nvPr>
        </p:nvGraphicFramePr>
        <p:xfrm>
          <a:off x="5194981" y="1738544"/>
          <a:ext cx="6596685" cy="4002456"/>
        </p:xfrm>
        <a:graphic>
          <a:graphicData uri="http://schemas.openxmlformats.org/drawingml/2006/table">
            <a:tbl>
              <a:tblPr firstRow="1" bandRow="1">
                <a:tableStyleId>{5C22544A-7EE6-4342-B048-85BDC9FD1C3A}</a:tableStyleId>
              </a:tblPr>
              <a:tblGrid>
                <a:gridCol w="3236638">
                  <a:extLst>
                    <a:ext uri="{9D8B030D-6E8A-4147-A177-3AD203B41FA5}">
                      <a16:colId xmlns:a16="http://schemas.microsoft.com/office/drawing/2014/main" val="3351332866"/>
                    </a:ext>
                  </a:extLst>
                </a:gridCol>
                <a:gridCol w="3360047">
                  <a:extLst>
                    <a:ext uri="{9D8B030D-6E8A-4147-A177-3AD203B41FA5}">
                      <a16:colId xmlns:a16="http://schemas.microsoft.com/office/drawing/2014/main" val="63126876"/>
                    </a:ext>
                  </a:extLst>
                </a:gridCol>
              </a:tblGrid>
              <a:tr h="500307">
                <a:tc>
                  <a:txBody>
                    <a:bodyPr/>
                    <a:lstStyle/>
                    <a:p>
                      <a:r>
                        <a:rPr lang="en-US" sz="1600" b="0">
                          <a:solidFill>
                            <a:schemeClr val="tx1"/>
                          </a:solidFill>
                          <a:latin typeface="+mn-lt"/>
                        </a:rPr>
                        <a:t>Website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a:t>
                      </a:r>
                      <a:endParaRPr lang="en-US" sz="1600" b="1">
                        <a:solidFill>
                          <a:schemeClr val="bg2"/>
                        </a:solidFill>
                        <a:latin typeface="+mj-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07650000"/>
                  </a:ext>
                </a:extLst>
              </a:tr>
              <a:tr h="500307">
                <a:tc>
                  <a:txBody>
                    <a:bodyPr/>
                    <a:lstStyle/>
                    <a:p>
                      <a:r>
                        <a:rPr lang="en-US" sz="1600" b="0">
                          <a:solidFill>
                            <a:schemeClr val="tx1"/>
                          </a:solidFill>
                          <a:latin typeface="+mn-lt"/>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a:solidFill>
                            <a:schemeClr val="bg2"/>
                          </a:solidFill>
                          <a:latin typeface="+mn-lt"/>
                        </a:rPr>
                        <a:t>aka.ms</a:t>
                      </a:r>
                      <a:r>
                        <a:rPr lang="en-US" sz="1600" b="0" kern="1200">
                          <a:solidFill>
                            <a:schemeClr val="bg2"/>
                          </a:solidFill>
                          <a:latin typeface="+mj-lt"/>
                          <a:ea typeface="+mn-ea"/>
                          <a:cs typeface="+mn-cs"/>
                        </a:rPr>
                        <a:t>/</a:t>
                      </a:r>
                      <a:r>
                        <a:rPr lang="en-US" sz="1600" b="0" kern="1200" err="1">
                          <a:solidFill>
                            <a:schemeClr val="bg2"/>
                          </a:solidFill>
                          <a:latin typeface="+mj-lt"/>
                          <a:ea typeface="+mn-ea"/>
                          <a:cs typeface="+mn-cs"/>
                        </a:rPr>
                        <a:t>copilotstudio</a:t>
                      </a:r>
                      <a:r>
                        <a:rPr lang="en-US" sz="1600" b="1" kern="1200">
                          <a:solidFill>
                            <a:schemeClr val="bg2"/>
                          </a:solidFill>
                          <a:latin typeface="+mj-lt"/>
                          <a:ea typeface="+mn-ea"/>
                          <a:cs typeface="+mn-cs"/>
                        </a:rPr>
                        <a:t>-blog</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03244394"/>
                  </a:ext>
                </a:extLst>
              </a:tr>
              <a:tr h="500307">
                <a:tc>
                  <a:txBody>
                    <a:bodyPr/>
                    <a:lstStyle/>
                    <a:p>
                      <a:r>
                        <a:rPr lang="en-US" sz="1600" b="0">
                          <a:solidFill>
                            <a:schemeClr val="tx1"/>
                          </a:solidFill>
                          <a:latin typeface="+mn-lt"/>
                        </a:rPr>
                        <a:t>Demo</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US" sz="1600" b="0">
                          <a:solidFill>
                            <a:schemeClr val="bg2"/>
                          </a:solidFill>
                          <a:latin typeface="+mn-lt"/>
                        </a:rPr>
                        <a:t>aka.ms</a:t>
                      </a:r>
                      <a:r>
                        <a:rPr lang="en-US" sz="1600" b="0">
                          <a:solidFill>
                            <a:schemeClr val="bg2"/>
                          </a:solidFill>
                          <a:latin typeface="+mj-lt"/>
                        </a:rPr>
                        <a:t>/</a:t>
                      </a:r>
                      <a:r>
                        <a:rPr lang="en-US" sz="1600" b="1" err="1">
                          <a:solidFill>
                            <a:schemeClr val="bg2"/>
                          </a:solidFill>
                          <a:latin typeface="+mj-lt"/>
                        </a:rPr>
                        <a:t>copilotstudiodemo</a:t>
                      </a:r>
                      <a:endParaRPr lang="en-US" sz="1600" b="1">
                        <a:solidFill>
                          <a:schemeClr val="bg2"/>
                        </a:solidFill>
                        <a:latin typeface="+mj-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930950937"/>
                  </a:ext>
                </a:extLst>
              </a:tr>
              <a:tr h="500307">
                <a:tc>
                  <a:txBody>
                    <a:bodyPr/>
                    <a:lstStyle/>
                    <a:p>
                      <a:r>
                        <a:rPr lang="en-US" sz="1600" b="0">
                          <a:solidFill>
                            <a:schemeClr val="tx1"/>
                          </a:solidFill>
                          <a:latin typeface="+mn-lt"/>
                        </a:rPr>
                        <a:t>Product documentation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copilotstudiodocs</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77956343"/>
                  </a:ext>
                </a:extLst>
              </a:tr>
              <a:tr h="500307">
                <a:tc>
                  <a:txBody>
                    <a:bodyPr/>
                    <a:lstStyle/>
                    <a:p>
                      <a:r>
                        <a:rPr lang="en-US" sz="1600" b="0">
                          <a:solidFill>
                            <a:schemeClr val="tx1"/>
                          </a:solidFill>
                          <a:latin typeface="+mn-lt"/>
                        </a:rPr>
                        <a:t>Learning resources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b="1">
                          <a:solidFill>
                            <a:schemeClr val="bg2"/>
                          </a:solidFill>
                          <a:latin typeface="+mj-lt"/>
                        </a:rPr>
                        <a:t>aka.ms/</a:t>
                      </a:r>
                      <a:r>
                        <a:rPr lang="en-US" sz="1600" b="1" err="1">
                          <a:solidFill>
                            <a:schemeClr val="bg2"/>
                          </a:solidFill>
                          <a:latin typeface="+mj-lt"/>
                        </a:rPr>
                        <a:t>copilotstudiolearn</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72495656"/>
                  </a:ext>
                </a:extLst>
              </a:tr>
              <a:tr h="500307">
                <a:tc>
                  <a:txBody>
                    <a:bodyPr/>
                    <a:lstStyle/>
                    <a:p>
                      <a:r>
                        <a:rPr lang="en-US" sz="1600">
                          <a:solidFill>
                            <a:schemeClr val="tx1"/>
                          </a:solidFill>
                          <a:latin typeface="+mn-lt"/>
                        </a:rPr>
                        <a:t>Community page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a:solidFill>
                            <a:schemeClr val="bg2"/>
                          </a:solidFill>
                          <a:latin typeface="+mn-lt"/>
                        </a:rPr>
                        <a:t>aka.ms</a:t>
                      </a:r>
                      <a:r>
                        <a:rPr lang="en-US" sz="1600">
                          <a:solidFill>
                            <a:schemeClr val="bg2"/>
                          </a:solidFill>
                          <a:latin typeface="+mj-lt"/>
                        </a:rPr>
                        <a:t>/</a:t>
                      </a:r>
                      <a:r>
                        <a:rPr lang="en-US" sz="1600" b="1" err="1">
                          <a:solidFill>
                            <a:schemeClr val="bg2"/>
                          </a:solidFill>
                          <a:latin typeface="+mj-lt"/>
                        </a:rPr>
                        <a:t>copilotstudiocommunity</a:t>
                      </a:r>
                      <a:endParaRPr lang="en-US" sz="1600" b="1">
                        <a:solidFill>
                          <a:schemeClr val="bg2"/>
                        </a:solidFill>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37798562"/>
                  </a:ext>
                </a:extLst>
              </a:tr>
              <a:tr h="500307">
                <a:tc>
                  <a:txBody>
                    <a:bodyPr/>
                    <a:lstStyle/>
                    <a:p>
                      <a:r>
                        <a:rPr lang="en-US" sz="1600">
                          <a:solidFill>
                            <a:schemeClr val="tx1"/>
                          </a:solidFill>
                          <a:latin typeface="+mn-lt"/>
                        </a:rPr>
                        <a:t>Implementation guide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strike="noStrike" kern="1200" noProof="0">
                          <a:solidFill>
                            <a:schemeClr val="bg2"/>
                          </a:solidFill>
                          <a:latin typeface="+mn-lt"/>
                          <a:ea typeface="+mn-ea"/>
                          <a:cs typeface="+mn-cs"/>
                        </a:rPr>
                        <a:t>aka.ms</a:t>
                      </a:r>
                      <a:r>
                        <a:rPr lang="en-US" sz="1600" b="0" strike="noStrike" kern="1200" noProof="0">
                          <a:solidFill>
                            <a:schemeClr val="bg2"/>
                          </a:solidFill>
                          <a:latin typeface="+mj-lt"/>
                          <a:ea typeface="+mn-ea"/>
                          <a:cs typeface="+mn-cs"/>
                        </a:rPr>
                        <a:t>/</a:t>
                      </a:r>
                      <a:r>
                        <a:rPr lang="en-US" sz="1600" b="0" strike="noStrike" kern="1200" err="1">
                          <a:solidFill>
                            <a:schemeClr val="bg2"/>
                          </a:solidFill>
                          <a:latin typeface="+mj-lt"/>
                          <a:ea typeface="+mn-ea"/>
                          <a:cs typeface="+mn-cs"/>
                        </a:rPr>
                        <a:t>copilotstudioimplement</a:t>
                      </a:r>
                      <a:endParaRPr lang="en-US" sz="1600" b="0" strike="noStrike" kern="1200">
                        <a:solidFill>
                          <a:schemeClr val="bg2"/>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62435169"/>
                  </a:ext>
                </a:extLst>
              </a:tr>
              <a:tr h="500307">
                <a:tc>
                  <a:txBody>
                    <a:bodyPr/>
                    <a:lstStyle/>
                    <a:p>
                      <a:r>
                        <a:rPr lang="en-US" sz="1600">
                          <a:solidFill>
                            <a:schemeClr val="tx1"/>
                          </a:solidFill>
                          <a:latin typeface="+mn-lt"/>
                        </a:rPr>
                        <a:t>Ignite sessions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600" b="0" strike="noStrike" kern="1200">
                          <a:solidFill>
                            <a:schemeClr val="bg2"/>
                          </a:solidFill>
                          <a:latin typeface="+mn-lt"/>
                          <a:ea typeface="+mn-ea"/>
                          <a:cs typeface="+mn-cs"/>
                        </a:rPr>
                        <a:t>aka.ms</a:t>
                      </a:r>
                      <a:r>
                        <a:rPr lang="en-US" sz="1600" b="0" strike="noStrike" kern="1200">
                          <a:solidFill>
                            <a:schemeClr val="bg2"/>
                          </a:solidFill>
                          <a:latin typeface="+mj-lt"/>
                          <a:ea typeface="+mn-ea"/>
                          <a:cs typeface="+mn-cs"/>
                        </a:rPr>
                        <a:t>/</a:t>
                      </a:r>
                      <a:r>
                        <a:rPr lang="en-US" sz="1600" b="0" strike="noStrike" kern="1200" err="1">
                          <a:solidFill>
                            <a:schemeClr val="bg2"/>
                          </a:solidFill>
                          <a:latin typeface="+mj-lt"/>
                          <a:ea typeface="+mn-ea"/>
                          <a:cs typeface="+mn-cs"/>
                        </a:rPr>
                        <a:t>copilotstudioatignite</a:t>
                      </a:r>
                      <a:endParaRPr lang="en-US" sz="1600" b="0" strike="noStrike" kern="1200">
                        <a:solidFill>
                          <a:schemeClr val="bg2"/>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25495127"/>
                  </a:ext>
                </a:extLst>
              </a:tr>
            </a:tbl>
          </a:graphicData>
        </a:graphic>
      </p:graphicFrame>
    </p:spTree>
    <p:extLst>
      <p:ext uri="{BB962C8B-B14F-4D97-AF65-F5344CB8AC3E}">
        <p14:creationId xmlns:p14="http://schemas.microsoft.com/office/powerpoint/2010/main" val="907893603"/>
      </p:ext>
    </p:extLst>
  </p:cSld>
  <p:clrMapOvr>
    <a:masterClrMapping/>
  </p:clrMapOvr>
  <p:transition>
    <p:fade/>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p:cSld name="Title and Content - rebui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baseline="0">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49274" y="1638301"/>
            <a:ext cx="11093451" cy="4603750"/>
          </a:xfrm>
        </p:spPr>
        <p:txBody>
          <a:bodyPr/>
          <a:lstStyle>
            <a:lvl1pPr>
              <a:defRPr baseline="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6361D7DC-9D69-D3C0-A342-7E96CE282816}"/>
              </a:ext>
            </a:extLst>
          </p:cNvPr>
          <p:cNvSpPr>
            <a:spLocks noGrp="1"/>
          </p:cNvSpPr>
          <p:nvPr>
            <p:ph type="sldNum" sz="quarter" idx="12"/>
          </p:nvPr>
        </p:nvSpPr>
        <p:spPr/>
        <p:txBody>
          <a:bodyPr/>
          <a:lstStyle/>
          <a:p>
            <a:fld id="{DC48A51A-34A3-4597-969C-A01C1BAEFC32}" type="slidenum">
              <a:rPr lang="en-US" smtClean="0"/>
              <a:t>‹#›</a:t>
            </a:fld>
            <a:endParaRPr lang="en-US"/>
          </a:p>
        </p:txBody>
      </p:sp>
    </p:spTree>
    <p:extLst>
      <p:ext uri="{BB962C8B-B14F-4D97-AF65-F5344CB8AC3E}">
        <p14:creationId xmlns:p14="http://schemas.microsoft.com/office/powerpoint/2010/main" val="508012329"/>
      </p:ext>
    </p:extLst>
  </p:cSld>
  <p:clrMapOvr>
    <a:masterClrMapping/>
  </p:clrMapOvr>
  <p:transition>
    <p:fade/>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Cover slide layout 2">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F27C778-1488-FD80-B9C2-898BD5B3824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7061" t="9459" r="7061" b="9459"/>
          <a:stretch/>
        </p:blipFill>
        <p:spPr>
          <a:xfrm>
            <a:off x="0" y="1"/>
            <a:ext cx="12192000" cy="6858000"/>
          </a:xfrm>
          <a:prstGeom prst="rect">
            <a:avLst/>
          </a:prstGeom>
        </p:spPr>
      </p:pic>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3"/>
              </a:ext>
            </a:extLst>
          </a:blip>
          <a:srcRect r="3226" b="30326"/>
          <a:stretch/>
        </p:blipFill>
        <p:spPr>
          <a:xfrm flipH="1">
            <a:off x="0" y="1727807"/>
            <a:ext cx="12192000" cy="5130193"/>
          </a:xfrm>
          <a:prstGeom prst="rect">
            <a:avLst/>
          </a:prstGeom>
        </p:spPr>
      </p:pic>
      <p:sp>
        <p:nvSpPr>
          <p:cNvPr id="6" name="Footer Placeholder 1">
            <a:extLst>
              <a:ext uri="{FF2B5EF4-FFF2-40B4-BE49-F238E27FC236}">
                <a16:creationId xmlns:a16="http://schemas.microsoft.com/office/drawing/2014/main" id="{C2A8E8DB-E6F8-5E67-7548-75F72B1109A0}"/>
              </a:ext>
            </a:extLst>
          </p:cNvPr>
          <p:cNvSpPr>
            <a:spLocks noGrp="1"/>
          </p:cNvSpPr>
          <p:nvPr>
            <p:ph type="ftr" sz="quarter" idx="12"/>
          </p:nvPr>
        </p:nvSpPr>
        <p:spPr>
          <a:xfrm>
            <a:off x="584200" y="6477356"/>
            <a:ext cx="4114800" cy="123111"/>
          </a:xfrm>
          <a:prstGeom prst="rect">
            <a:avLst/>
          </a:prstGeom>
        </p:spPr>
        <p:txBody>
          <a:bodyPr anchor="ctr"/>
          <a:lstStyle>
            <a:lvl1pPr>
              <a:defRPr sz="800">
                <a:solidFill>
                  <a:schemeClr val="bg1"/>
                </a:solidFill>
              </a:defRPr>
            </a:lvl1pPr>
          </a:lstStyle>
          <a:p>
            <a:r>
              <a:rPr lang="en-US"/>
              <a:t>© 2025 Microsoft. All rights reserved. Internal Microsoft use only.</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563499" y="3610191"/>
            <a:ext cx="3983038"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pic>
        <p:nvPicPr>
          <p:cNvPr id="12" name="MS logo white - EMF" descr="Microsoft logo white text version">
            <a:extLst>
              <a:ext uri="{FF2B5EF4-FFF2-40B4-BE49-F238E27FC236}">
                <a16:creationId xmlns:a16="http://schemas.microsoft.com/office/drawing/2014/main" id="{5F4C99C3-F5E9-63F0-72D4-944E537155C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16" name="Picture 15" descr="A close-up of a logo&#10;&#10;Description automatically generated">
            <a:extLst>
              <a:ext uri="{FF2B5EF4-FFF2-40B4-BE49-F238E27FC236}">
                <a16:creationId xmlns:a16="http://schemas.microsoft.com/office/drawing/2014/main" id="{52411A0A-3B67-71E2-C3A9-5AB71FD8E546}"/>
              </a:ext>
            </a:extLst>
          </p:cNvPr>
          <p:cNvPicPr>
            <a:picLocks noChangeAspect="1"/>
          </p:cNvPicPr>
          <p:nvPr userDrawn="1"/>
        </p:nvPicPr>
        <p:blipFill>
          <a:blip r:embed="rId5"/>
          <a:stretch>
            <a:fillRect/>
          </a:stretch>
        </p:blipFill>
        <p:spPr>
          <a:xfrm>
            <a:off x="2540750" y="501051"/>
            <a:ext cx="1194963" cy="461326"/>
          </a:xfrm>
          <a:prstGeom prst="rect">
            <a:avLst/>
          </a:prstGeom>
        </p:spPr>
      </p:pic>
      <p:cxnSp>
        <p:nvCxnSpPr>
          <p:cNvPr id="17" name="Straight Connector 16">
            <a:extLst>
              <a:ext uri="{FF2B5EF4-FFF2-40B4-BE49-F238E27FC236}">
                <a16:creationId xmlns:a16="http://schemas.microsoft.com/office/drawing/2014/main" id="{5E459B8E-4B53-08A4-6AF0-68EEACA2D5D7}"/>
              </a:ext>
            </a:extLst>
          </p:cNvPr>
          <p:cNvCxnSpPr>
            <a:cxnSpLocks/>
          </p:cNvCxnSpPr>
          <p:nvPr userDrawn="1"/>
        </p:nvCxnSpPr>
        <p:spPr>
          <a:xfrm>
            <a:off x="2251947" y="436510"/>
            <a:ext cx="0" cy="582241"/>
          </a:xfrm>
          <a:prstGeom prst="line">
            <a:avLst/>
          </a:prstGeom>
          <a:ln>
            <a:solidFill>
              <a:schemeClr val="bg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Text Placeholder 20">
            <a:extLst>
              <a:ext uri="{FF2B5EF4-FFF2-40B4-BE49-F238E27FC236}">
                <a16:creationId xmlns:a16="http://schemas.microsoft.com/office/drawing/2014/main" id="{C26A100C-1C2E-2171-FA76-46181BAB2E85}"/>
              </a:ext>
            </a:extLst>
          </p:cNvPr>
          <p:cNvSpPr>
            <a:spLocks noGrp="1"/>
          </p:cNvSpPr>
          <p:nvPr userDrawn="1">
            <p:ph type="body" sz="quarter" idx="13" hasCustomPrompt="1"/>
          </p:nvPr>
        </p:nvSpPr>
        <p:spPr>
          <a:xfrm>
            <a:off x="563563" y="2868979"/>
            <a:ext cx="10933112" cy="55399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Tree>
    <p:extLst>
      <p:ext uri="{BB962C8B-B14F-4D97-AF65-F5344CB8AC3E}">
        <p14:creationId xmlns:p14="http://schemas.microsoft.com/office/powerpoint/2010/main" val="303975573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778616296"/>
      </p:ext>
    </p:extLst>
  </p:cSld>
  <p:clrMapOvr>
    <a:masterClrMapping/>
  </p:clrMapOvr>
  <p:transition>
    <p:fade/>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0597397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228508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4209530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4469023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8749536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18648035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665113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8919538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57746261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25971583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43890022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157297174"/>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8563748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4302133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4043136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26614339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24116739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1370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Custom Layout">
    <p:bg>
      <p:bgPr>
        <a:gradFill flip="none" rotWithShape="1">
          <a:gsLst>
            <a:gs pos="0">
              <a:schemeClr val="accent2">
                <a:lumMod val="20000"/>
                <a:lumOff val="80000"/>
                <a:alpha val="50000"/>
              </a:schemeClr>
            </a:gs>
            <a:gs pos="92000">
              <a:schemeClr val="accent1">
                <a:lumMod val="20000"/>
                <a:lumOff val="80000"/>
              </a:schemeClr>
            </a:gs>
          </a:gsLst>
          <a:lin ang="18900000" scaled="1"/>
          <a:tileRect/>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D90CDFB-16E7-DFC1-4CCD-89791F65D460}"/>
              </a:ext>
              <a:ext uri="{C183D7F6-B498-43B3-948B-1728B52AA6E4}">
                <adec:decorative xmlns:adec="http://schemas.microsoft.com/office/drawing/2017/decorative" val="1"/>
              </a:ext>
            </a:extLst>
          </p:cNvPr>
          <p:cNvGrpSpPr/>
          <p:nvPr userDrawn="1"/>
        </p:nvGrpSpPr>
        <p:grpSpPr>
          <a:xfrm>
            <a:off x="-1" y="-1"/>
            <a:ext cx="12192001" cy="6980663"/>
            <a:chOff x="-1" y="-1"/>
            <a:chExt cx="12192001" cy="6980663"/>
          </a:xfrm>
        </p:grpSpPr>
        <p:pic>
          <p:nvPicPr>
            <p:cNvPr id="4" name="Picture 3" descr="A picture containing white, design, black and white, art&#10;&#10;Description automatically generated">
              <a:extLst>
                <a:ext uri="{FF2B5EF4-FFF2-40B4-BE49-F238E27FC236}">
                  <a16:creationId xmlns:a16="http://schemas.microsoft.com/office/drawing/2014/main" id="{A6403808-3EE8-C7C4-EA8C-609573961EDE}"/>
                </a:ext>
              </a:extLst>
            </p:cNvPr>
            <p:cNvPicPr>
              <a:picLocks noChangeAspect="1"/>
            </p:cNvPicPr>
            <p:nvPr userDrawn="1"/>
          </p:nvPicPr>
          <p:blipFill>
            <a:blip r:embed="rId2" cstate="screen">
              <a:alphaModFix amt="40000"/>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5C7B8481-6211-E6D7-E8FA-07BB65764CAB}"/>
                </a:ext>
              </a:extLst>
            </p:cNvPr>
            <p:cNvPicPr>
              <a:picLocks noChangeAspect="1"/>
            </p:cNvPicPr>
            <p:nvPr userDrawn="1"/>
          </p:nvPicPr>
          <p:blipFill rotWithShape="1">
            <a:blip r:embed="rId3" cstate="screen">
              <a:alphaModFix amt="60000"/>
              <a:extLst>
                <a:ext uri="{28A0092B-C50C-407E-A947-70E740481C1C}">
                  <a14:useLocalDpi xmlns:a14="http://schemas.microsoft.com/office/drawing/2010/main"/>
                </a:ext>
              </a:extLst>
            </a:blip>
            <a:srcRect/>
            <a:stretch/>
          </p:blipFill>
          <p:spPr>
            <a:xfrm>
              <a:off x="-1" y="-1"/>
              <a:ext cx="12192001" cy="6980663"/>
            </a:xfrm>
            <a:prstGeom prst="rect">
              <a:avLst/>
            </a:prstGeom>
          </p:spPr>
        </p:pic>
      </p:grpSp>
      <p:sp>
        <p:nvSpPr>
          <p:cNvPr id="2" name="Title 1">
            <a:extLst>
              <a:ext uri="{FF2B5EF4-FFF2-40B4-BE49-F238E27FC236}">
                <a16:creationId xmlns:a16="http://schemas.microsoft.com/office/drawing/2014/main" id="{EDCB96C2-457B-3EBD-8FED-8BB354035EA2}"/>
              </a:ext>
            </a:extLst>
          </p:cNvPr>
          <p:cNvSpPr>
            <a:spLocks noGrp="1"/>
          </p:cNvSpPr>
          <p:nvPr>
            <p:ph type="title"/>
          </p:nvPr>
        </p:nvSpPr>
        <p:spPr>
          <a:xfrm>
            <a:off x="588263" y="458788"/>
            <a:ext cx="11018520" cy="553998"/>
          </a:xfrm>
        </p:spPr>
        <p:txBody>
          <a:bodyPr/>
          <a:lstStyle/>
          <a:p>
            <a:r>
              <a:rPr lang="en-US"/>
              <a:t>Click to edit Master title style</a:t>
            </a:r>
            <a:endParaRPr lang="en-IN"/>
          </a:p>
        </p:txBody>
      </p:sp>
    </p:spTree>
    <p:extLst>
      <p:ext uri="{BB962C8B-B14F-4D97-AF65-F5344CB8AC3E}">
        <p14:creationId xmlns:p14="http://schemas.microsoft.com/office/powerpoint/2010/main" val="1522377588"/>
      </p:ext>
    </p:extLst>
  </p:cSld>
  <p:clrMapOvr>
    <a:masterClrMapping/>
  </p:clrMapOvr>
  <p:transition>
    <p:fade/>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1_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1500" y="457200"/>
            <a:ext cx="11052046" cy="492443"/>
          </a:xfrm>
        </p:spPr>
        <p:txBody>
          <a:bodyPr/>
          <a:lstStyle>
            <a:lvl1pPr algn="l" defTabSz="932742" rtl="0" eaLnBrk="1" latinLnBrk="0" hangingPunct="1">
              <a:lnSpc>
                <a:spcPct val="100000"/>
              </a:lnSpc>
              <a:spcBef>
                <a:spcPct val="0"/>
              </a:spcBef>
              <a:buNone/>
              <a:defRPr lang="en-US" sz="3200" b="0" kern="1200" cap="none" spc="-50" baseline="0" dirty="0">
                <a:ln w="3175">
                  <a:noFill/>
                </a:ln>
                <a:gradFill>
                  <a:gsLst>
                    <a:gs pos="2874">
                      <a:schemeClr val="accent1"/>
                    </a:gs>
                    <a:gs pos="71000">
                      <a:schemeClr val="accent4"/>
                    </a:gs>
                    <a:gs pos="100000">
                      <a:schemeClr val="accent2"/>
                    </a:gs>
                  </a:gsLst>
                  <a:lin ang="0" scaled="1"/>
                </a:gradFill>
                <a:effectLst/>
                <a:latin typeface="+mj-lt"/>
                <a:ea typeface="+mj-ea"/>
                <a:cs typeface="+mj-cs"/>
              </a:defRPr>
            </a:lvl1p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71500" y="292100"/>
            <a:ext cx="11052046"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36002849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userDrawn="1">
  <p:cSld name="Content sl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486790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5535469"/>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userDrawn="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35534584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1_Title square photo">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4200" y="2303312"/>
            <a:ext cx="7298437" cy="3046988"/>
          </a:xfrm>
        </p:spPr>
        <p:txBody>
          <a:bodyPr wrap="square" anchor="b" anchorCtr="0">
            <a:spAutoFit/>
          </a:bodyPr>
          <a:lstStyle>
            <a:lvl1pPr>
              <a:defRPr sz="6600" b="1" i="0" spc="0">
                <a:solidFill>
                  <a:schemeClr val="tx1"/>
                </a:solidFill>
                <a:latin typeface="Segoe UI Semibold" panose="020B0502040204020203" pitchFamily="34" charset="0"/>
                <a:cs typeface="Segoe UI Semibold" panose="020B0502040204020203" pitchFamily="34" charset="0"/>
              </a:defRPr>
            </a:lvl1pPr>
          </a:lstStyle>
          <a:p>
            <a:r>
              <a:rPr lang="en-US"/>
              <a:t>Event name </a:t>
            </a:r>
            <a:br>
              <a:rPr lang="en-US"/>
            </a:br>
            <a:r>
              <a:rPr lang="en-US"/>
              <a:t>or presentation title here</a:t>
            </a:r>
          </a:p>
        </p:txBody>
      </p:sp>
      <p:sp>
        <p:nvSpPr>
          <p:cNvPr id="5" name="Text Placeholder 4"/>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cxnSp>
        <p:nvCxnSpPr>
          <p:cNvPr id="4" name="Straight Connector 3">
            <a:extLst>
              <a:ext uri="{FF2B5EF4-FFF2-40B4-BE49-F238E27FC236}">
                <a16:creationId xmlns:a16="http://schemas.microsoft.com/office/drawing/2014/main" id="{CBA263C4-3326-E64B-9789-EDA19734D864}"/>
              </a:ext>
            </a:extLst>
          </p:cNvPr>
          <p:cNvCxnSpPr>
            <a:cxnSpLocks/>
          </p:cNvCxnSpPr>
          <p:nvPr userDrawn="1"/>
        </p:nvCxnSpPr>
        <p:spPr>
          <a:xfrm>
            <a:off x="584200" y="6267088"/>
            <a:ext cx="11025188" cy="0"/>
          </a:xfrm>
          <a:prstGeom prst="line">
            <a:avLst/>
          </a:prstGeom>
          <a:ln w="1270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09862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C35EA4"/>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Agenda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BEDE68-1D2D-4A40-A3F4-F77A41DD2BC0}"/>
              </a:ext>
            </a:extLst>
          </p:cNvPr>
          <p:cNvSpPr/>
          <p:nvPr userDrawn="1"/>
        </p:nvSpPr>
        <p:spPr bwMode="auto">
          <a:xfrm>
            <a:off x="1" y="0"/>
            <a:ext cx="37084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8AAF1AEC-5837-427A-AB77-EF89A45999B0}"/>
              </a:ext>
            </a:extLst>
          </p:cNvPr>
          <p:cNvSpPr>
            <a:spLocks noGrp="1"/>
          </p:cNvSpPr>
          <p:nvPr userDrawn="1">
            <p:ph type="body" sz="quarter" idx="39" hasCustomPrompt="1"/>
          </p:nvPr>
        </p:nvSpPr>
        <p:spPr>
          <a:xfrm>
            <a:off x="571500" y="3121224"/>
            <a:ext cx="2824014" cy="615553"/>
          </a:xfrm>
        </p:spPr>
        <p:txBody>
          <a:bodyPr/>
          <a:lstStyle>
            <a:lvl1pPr marL="0" indent="0">
              <a:buNone/>
              <a:defRPr sz="4000">
                <a:solidFill>
                  <a:schemeClr val="bg1"/>
                </a:solidFill>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Agenda</a:t>
            </a:r>
          </a:p>
        </p:txBody>
      </p:sp>
    </p:spTree>
    <p:extLst>
      <p:ext uri="{BB962C8B-B14F-4D97-AF65-F5344CB8AC3E}">
        <p14:creationId xmlns:p14="http://schemas.microsoft.com/office/powerpoint/2010/main" val="628710908"/>
      </p:ext>
    </p:extLst>
  </p:cSld>
  <p:clrMapOvr>
    <a:masterClrMapping/>
  </p:clrMapOvr>
  <p:transition>
    <p:fade/>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Tree>
    <p:extLst>
      <p:ext uri="{BB962C8B-B14F-4D97-AF65-F5344CB8AC3E}">
        <p14:creationId xmlns:p14="http://schemas.microsoft.com/office/powerpoint/2010/main" val="3424503446"/>
      </p:ext>
    </p:extLst>
  </p:cSld>
  <p:clrMapOvr>
    <a:masterClrMapping/>
  </p:clrMapOvr>
  <p:transition>
    <p:fade/>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1_Title Only_Blue Bar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BA4EE01-A11E-4E94-BD8C-0E370CC84335}"/>
              </a:ext>
              <a:ext uri="{C183D7F6-B498-43B3-948B-1728B52AA6E4}">
                <adec:decorative xmlns:adec="http://schemas.microsoft.com/office/drawing/2017/decorative" val="1"/>
              </a:ext>
            </a:extLst>
          </p:cNvPr>
          <p:cNvSpPr/>
          <p:nvPr userDrawn="1"/>
        </p:nvSpPr>
        <p:spPr bwMode="auto">
          <a:xfrm>
            <a:off x="0" y="2"/>
            <a:ext cx="12192000" cy="1590674"/>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849DBB57-EFF8-4672-A1A8-6F5D20C83EAE}"/>
              </a:ext>
              <a:ext uri="{C183D7F6-B498-43B3-948B-1728B52AA6E4}">
                <adec:decorative xmlns:adec="http://schemas.microsoft.com/office/drawing/2017/decorative" val="1"/>
              </a:ext>
            </a:extLst>
          </p:cNvPr>
          <p:cNvSpPr/>
          <p:nvPr userDrawn="1"/>
        </p:nvSpPr>
        <p:spPr bwMode="auto">
          <a:xfrm>
            <a:off x="0" y="1590676"/>
            <a:ext cx="12192000" cy="49232"/>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Tree>
    <p:extLst>
      <p:ext uri="{BB962C8B-B14F-4D97-AF65-F5344CB8AC3E}">
        <p14:creationId xmlns:p14="http://schemas.microsoft.com/office/powerpoint/2010/main" val="211174811"/>
      </p:ext>
    </p:extLst>
  </p:cSld>
  <p:clrMapOvr>
    <a:masterClrMapping/>
  </p:clrMapOvr>
  <p:transition>
    <p:fade/>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itle_Blue Bar_Placeholder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F141C64-E920-4DE9-A440-152373BCBA3E}"/>
              </a:ext>
              <a:ext uri="{C183D7F6-B498-43B3-948B-1728B52AA6E4}">
                <adec:decorative xmlns:adec="http://schemas.microsoft.com/office/drawing/2017/decorative" val="1"/>
              </a:ext>
            </a:extLst>
          </p:cNvPr>
          <p:cNvSpPr/>
          <p:nvPr/>
        </p:nvSpPr>
        <p:spPr bwMode="auto">
          <a:xfrm>
            <a:off x="0" y="2"/>
            <a:ext cx="12192000" cy="1429046"/>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3" name="Footer Placeholder 4">
            <a:extLst>
              <a:ext uri="{FF2B5EF4-FFF2-40B4-BE49-F238E27FC236}">
                <a16:creationId xmlns:a16="http://schemas.microsoft.com/office/drawing/2014/main" id="{3CB9224E-20A8-4184-BE63-F7ADC102413F}"/>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Slide Number Placeholder 5">
            <a:extLst>
              <a:ext uri="{FF2B5EF4-FFF2-40B4-BE49-F238E27FC236}">
                <a16:creationId xmlns:a16="http://schemas.microsoft.com/office/drawing/2014/main" id="{ACDA2FAA-F591-4C59-93CB-5FDE50ECC642}"/>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Content Placeholder 8">
            <a:extLst>
              <a:ext uri="{FF2B5EF4-FFF2-40B4-BE49-F238E27FC236}">
                <a16:creationId xmlns:a16="http://schemas.microsoft.com/office/drawing/2014/main" id="{42582AC2-DA98-4BCB-8380-34C382DED89F}"/>
              </a:ext>
            </a:extLst>
          </p:cNvPr>
          <p:cNvSpPr>
            <a:spLocks noGrp="1"/>
          </p:cNvSpPr>
          <p:nvPr>
            <p:ph sz="quarter" idx="10" hasCustomPrompt="1"/>
          </p:nvPr>
        </p:nvSpPr>
        <p:spPr>
          <a:xfrm>
            <a:off x="6019800" y="1871663"/>
            <a:ext cx="5600700" cy="4397375"/>
          </a:xfrm>
          <a:ln w="6350">
            <a:solidFill>
              <a:schemeClr val="bg1">
                <a:lumMod val="85000"/>
              </a:schemeClr>
            </a:solidFill>
          </a:ln>
        </p:spPr>
        <p:txBody>
          <a:bodyPr/>
          <a:lstStyle>
            <a:lvl1pPr marL="0" indent="0" algn="ctr">
              <a:buNone/>
              <a:defRPr sz="1800"/>
            </a:lvl1pPr>
          </a:lstStyle>
          <a:p>
            <a:pPr lvl="0"/>
            <a:r>
              <a:rPr lang="en-US"/>
              <a:t>Place holder for report and illustration </a:t>
            </a:r>
          </a:p>
        </p:txBody>
      </p:sp>
      <p:sp>
        <p:nvSpPr>
          <p:cNvPr id="11" name="Rectangle 10">
            <a:extLst>
              <a:ext uri="{FF2B5EF4-FFF2-40B4-BE49-F238E27FC236}">
                <a16:creationId xmlns:a16="http://schemas.microsoft.com/office/drawing/2014/main" id="{3CBE3747-AB42-4DD5-A33C-42C4A70E8A91}"/>
              </a:ext>
              <a:ext uri="{C183D7F6-B498-43B3-948B-1728B52AA6E4}">
                <adec:decorative xmlns:adec="http://schemas.microsoft.com/office/drawing/2017/decorative" val="1"/>
              </a:ext>
            </a:extLst>
          </p:cNvPr>
          <p:cNvSpPr/>
          <p:nvPr userDrawn="1"/>
        </p:nvSpPr>
        <p:spPr bwMode="auto">
          <a:xfrm>
            <a:off x="0" y="1429048"/>
            <a:ext cx="12192000" cy="49232"/>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1934989142"/>
      </p:ext>
    </p:extLst>
  </p:cSld>
  <p:clrMapOvr>
    <a:masterClrMapping/>
  </p:clrMapOvr>
  <p:transition>
    <p:fade/>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itle Only_Subtitle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3" name="Text Placeholder 4">
            <a:extLst>
              <a:ext uri="{FF2B5EF4-FFF2-40B4-BE49-F238E27FC236}">
                <a16:creationId xmlns:a16="http://schemas.microsoft.com/office/drawing/2014/main" id="{6EC02201-A897-0144-8522-F40E06456BE8}"/>
              </a:ext>
            </a:extLst>
          </p:cNvPr>
          <p:cNvSpPr>
            <a:spLocks noGrp="1"/>
          </p:cNvSpPr>
          <p:nvPr>
            <p:ph type="body" sz="quarter" idx="12" hasCustomPrompt="1"/>
          </p:nvPr>
        </p:nvSpPr>
        <p:spPr>
          <a:xfrm>
            <a:off x="584201" y="1310646"/>
            <a:ext cx="11018520" cy="276999"/>
          </a:xfrm>
          <a:noFill/>
        </p:spPr>
        <p:txBody>
          <a:bodyPr wrap="square" lIns="0" tIns="0" rIns="0" bIns="0">
            <a:spAutoFit/>
          </a:bodyPr>
          <a:lstStyle>
            <a:lvl1pPr marL="0" indent="0">
              <a:spcBef>
                <a:spcPts val="0"/>
              </a:spcBef>
              <a:buNone/>
              <a:defRPr sz="1800" spc="0" baseline="0">
                <a:solidFill>
                  <a:schemeClr val="accent6"/>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1041965137"/>
      </p:ext>
    </p:extLst>
  </p:cSld>
  <p:clrMapOvr>
    <a:masterClrMapping/>
  </p:clrMapOvr>
  <p:transition>
    <p:fade/>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itle Only_Subtitle_Blue Bar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BA4EE01-A11E-4E94-BD8C-0E370CC84335}"/>
              </a:ext>
              <a:ext uri="{C183D7F6-B498-43B3-948B-1728B52AA6E4}">
                <adec:decorative xmlns:adec="http://schemas.microsoft.com/office/drawing/2017/decorative" val="1"/>
              </a:ext>
            </a:extLst>
          </p:cNvPr>
          <p:cNvSpPr/>
          <p:nvPr userDrawn="1"/>
        </p:nvSpPr>
        <p:spPr bwMode="auto">
          <a:xfrm>
            <a:off x="0" y="1"/>
            <a:ext cx="12192000" cy="1857827"/>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849DBB57-EFF8-4672-A1A8-6F5D20C83EAE}"/>
              </a:ext>
              <a:ext uri="{C183D7F6-B498-43B3-948B-1728B52AA6E4}">
                <adec:decorative xmlns:adec="http://schemas.microsoft.com/office/drawing/2017/decorative" val="1"/>
              </a:ext>
            </a:extLst>
          </p:cNvPr>
          <p:cNvSpPr/>
          <p:nvPr userDrawn="1"/>
        </p:nvSpPr>
        <p:spPr bwMode="auto">
          <a:xfrm>
            <a:off x="0" y="1808596"/>
            <a:ext cx="12192000" cy="49232"/>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3" name="Text Placeholder 4">
            <a:extLst>
              <a:ext uri="{FF2B5EF4-FFF2-40B4-BE49-F238E27FC236}">
                <a16:creationId xmlns:a16="http://schemas.microsoft.com/office/drawing/2014/main" id="{6EC02201-A897-0144-8522-F40E06456BE8}"/>
              </a:ext>
            </a:extLst>
          </p:cNvPr>
          <p:cNvSpPr>
            <a:spLocks noGrp="1"/>
          </p:cNvSpPr>
          <p:nvPr>
            <p:ph type="body" sz="quarter" idx="12" hasCustomPrompt="1"/>
          </p:nvPr>
        </p:nvSpPr>
        <p:spPr>
          <a:xfrm>
            <a:off x="584201" y="1310646"/>
            <a:ext cx="11018520"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334703677"/>
      </p:ext>
    </p:extLst>
  </p:cSld>
  <p:clrMapOvr>
    <a:masterClrMapping/>
  </p:clrMapOvr>
  <p:transition>
    <p:fade/>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 Image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CC52691-475D-43F1-A919-4B156DB9EB3B}"/>
              </a:ext>
            </a:extLst>
          </p:cNvPr>
          <p:cNvSpPr>
            <a:spLocks/>
          </p:cNvSpPr>
          <p:nvPr userDrawn="1"/>
        </p:nvSpPr>
        <p:spPr bwMode="auto">
          <a:xfrm>
            <a:off x="0" y="801983"/>
            <a:ext cx="6720842" cy="11212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Rectangle 9">
            <a:extLst>
              <a:ext uri="{FF2B5EF4-FFF2-40B4-BE49-F238E27FC236}">
                <a16:creationId xmlns:a16="http://schemas.microsoft.com/office/drawing/2014/main" id="{5D652719-B081-48FC-940C-093D3CF71ACF}"/>
              </a:ext>
            </a:extLst>
          </p:cNvPr>
          <p:cNvSpPr>
            <a:spLocks/>
          </p:cNvSpPr>
          <p:nvPr userDrawn="1"/>
        </p:nvSpPr>
        <p:spPr bwMode="auto">
          <a:xfrm>
            <a:off x="0" y="1923213"/>
            <a:ext cx="6720842" cy="54699"/>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1085599"/>
            <a:ext cx="5854348" cy="553998"/>
          </a:xfrm>
        </p:spPr>
        <p:txBody>
          <a:bodyPr wrap="square">
            <a:spAutoFit/>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a:t>
            </a:r>
          </a:p>
        </p:txBody>
      </p:sp>
      <p:sp>
        <p:nvSpPr>
          <p:cNvPr id="12" name="Content Placeholder 10">
            <a:extLst>
              <a:ext uri="{FF2B5EF4-FFF2-40B4-BE49-F238E27FC236}">
                <a16:creationId xmlns:a16="http://schemas.microsoft.com/office/drawing/2014/main" id="{87392304-E6C1-4312-930D-A6D4819615F6}"/>
              </a:ext>
            </a:extLst>
          </p:cNvPr>
          <p:cNvSpPr>
            <a:spLocks noGrp="1"/>
          </p:cNvSpPr>
          <p:nvPr>
            <p:ph sz="quarter" idx="11"/>
          </p:nvPr>
        </p:nvSpPr>
        <p:spPr>
          <a:xfrm>
            <a:off x="6720843" y="0"/>
            <a:ext cx="5471157" cy="6858000"/>
          </a:xfrm>
          <a:ln w="6350">
            <a:solidFill>
              <a:schemeClr val="bg1">
                <a:lumMod val="75000"/>
              </a:schemeClr>
            </a:solidFill>
          </a:ln>
        </p:spPr>
        <p:txBody>
          <a:bodyPr/>
          <a:lstStyle>
            <a:lvl1pPr marL="0" indent="0" algn="ctr">
              <a:buNone/>
              <a:defRPr sz="2400"/>
            </a:lvl1pPr>
          </a:lstStyle>
          <a:p>
            <a:pPr lvl="0"/>
            <a:r>
              <a:rPr lang="en-US"/>
              <a:t>Click to edit Master text styles</a:t>
            </a:r>
          </a:p>
        </p:txBody>
      </p:sp>
    </p:spTree>
    <p:extLst>
      <p:ext uri="{BB962C8B-B14F-4D97-AF65-F5344CB8AC3E}">
        <p14:creationId xmlns:p14="http://schemas.microsoft.com/office/powerpoint/2010/main" val="2140955980"/>
      </p:ext>
    </p:extLst>
  </p:cSld>
  <p:clrMapOvr>
    <a:masterClrMapping/>
  </p:clrMapOvr>
  <p:transition>
    <p:fade/>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Half Image_Blue Bar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CC52691-475D-43F1-A919-4B156DB9EB3B}"/>
              </a:ext>
            </a:extLst>
          </p:cNvPr>
          <p:cNvSpPr/>
          <p:nvPr userDrawn="1"/>
        </p:nvSpPr>
        <p:spPr bwMode="auto">
          <a:xfrm>
            <a:off x="0" y="801983"/>
            <a:ext cx="6019800" cy="11212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Rectangle 9">
            <a:extLst>
              <a:ext uri="{FF2B5EF4-FFF2-40B4-BE49-F238E27FC236}">
                <a16:creationId xmlns:a16="http://schemas.microsoft.com/office/drawing/2014/main" id="{5D652719-B081-48FC-940C-093D3CF71ACF}"/>
              </a:ext>
            </a:extLst>
          </p:cNvPr>
          <p:cNvSpPr/>
          <p:nvPr userDrawn="1"/>
        </p:nvSpPr>
        <p:spPr bwMode="auto">
          <a:xfrm>
            <a:off x="0" y="1923213"/>
            <a:ext cx="6019800" cy="54699"/>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1085599"/>
            <a:ext cx="4555319" cy="553998"/>
          </a:xfrm>
        </p:spPr>
        <p:txBody>
          <a:bodyPr>
            <a:spAutoFit/>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a:t>
            </a:r>
          </a:p>
        </p:txBody>
      </p:sp>
      <p:sp>
        <p:nvSpPr>
          <p:cNvPr id="12" name="Content Placeholder 10">
            <a:extLst>
              <a:ext uri="{FF2B5EF4-FFF2-40B4-BE49-F238E27FC236}">
                <a16:creationId xmlns:a16="http://schemas.microsoft.com/office/drawing/2014/main" id="{87392304-E6C1-4312-930D-A6D4819615F6}"/>
              </a:ext>
            </a:extLst>
          </p:cNvPr>
          <p:cNvSpPr>
            <a:spLocks noGrp="1"/>
          </p:cNvSpPr>
          <p:nvPr>
            <p:ph sz="quarter" idx="11"/>
          </p:nvPr>
        </p:nvSpPr>
        <p:spPr>
          <a:xfrm>
            <a:off x="6019800" y="585788"/>
            <a:ext cx="5600700" cy="5686424"/>
          </a:xfrm>
          <a:ln w="6350">
            <a:solidFill>
              <a:schemeClr val="bg1">
                <a:lumMod val="75000"/>
              </a:schemeClr>
            </a:solidFill>
          </a:ln>
        </p:spPr>
        <p:txBody>
          <a:bodyPr/>
          <a:lstStyle>
            <a:lvl1pPr marL="0" indent="0" algn="ctr">
              <a:buNone/>
              <a:defRPr sz="2400"/>
            </a:lvl1pPr>
          </a:lstStyle>
          <a:p>
            <a:pPr lvl="0"/>
            <a:r>
              <a:rPr lang="en-US"/>
              <a:t>Click to edit Master text styles</a:t>
            </a:r>
          </a:p>
        </p:txBody>
      </p:sp>
    </p:spTree>
    <p:extLst>
      <p:ext uri="{BB962C8B-B14F-4D97-AF65-F5344CB8AC3E}">
        <p14:creationId xmlns:p14="http://schemas.microsoft.com/office/powerpoint/2010/main" val="1991383529"/>
      </p:ext>
    </p:extLst>
  </p:cSld>
  <p:clrMapOvr>
    <a:masterClrMapping/>
  </p:clrMapOvr>
  <p:transition>
    <p:fade/>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Blue Bar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CC52691-475D-43F1-A919-4B156DB9EB3B}"/>
              </a:ext>
            </a:extLst>
          </p:cNvPr>
          <p:cNvSpPr>
            <a:spLocks/>
          </p:cNvSpPr>
          <p:nvPr userDrawn="1"/>
        </p:nvSpPr>
        <p:spPr bwMode="auto">
          <a:xfrm>
            <a:off x="0" y="801983"/>
            <a:ext cx="12192000" cy="11212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Rectangle 9">
            <a:extLst>
              <a:ext uri="{FF2B5EF4-FFF2-40B4-BE49-F238E27FC236}">
                <a16:creationId xmlns:a16="http://schemas.microsoft.com/office/drawing/2014/main" id="{5D652719-B081-48FC-940C-093D3CF71ACF}"/>
              </a:ext>
            </a:extLst>
          </p:cNvPr>
          <p:cNvSpPr>
            <a:spLocks/>
          </p:cNvSpPr>
          <p:nvPr userDrawn="1"/>
        </p:nvSpPr>
        <p:spPr bwMode="auto">
          <a:xfrm>
            <a:off x="0" y="1923213"/>
            <a:ext cx="12192000" cy="54699"/>
          </a:xfrm>
          <a:prstGeom prst="rect">
            <a:avLst/>
          </a:prstGeom>
          <a:solidFill>
            <a:schemeClr val="accent2">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1085599"/>
            <a:ext cx="11045019" cy="553998"/>
          </a:xfrm>
        </p:spPr>
        <p:txBody>
          <a:bodyPr wrap="square">
            <a:spAutoFit/>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a:t>
            </a:r>
          </a:p>
        </p:txBody>
      </p:sp>
    </p:spTree>
    <p:extLst>
      <p:ext uri="{BB962C8B-B14F-4D97-AF65-F5344CB8AC3E}">
        <p14:creationId xmlns:p14="http://schemas.microsoft.com/office/powerpoint/2010/main" val="2832637923"/>
      </p:ext>
    </p:extLst>
  </p:cSld>
  <p:clrMapOvr>
    <a:masterClrMapping/>
  </p:clrMapOvr>
  <p:transition>
    <p:fade/>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555319" cy="1107996"/>
          </a:xfrm>
        </p:spPr>
        <p:txBody>
          <a:bodyPr>
            <a:spAutoFit/>
          </a:bodyPr>
          <a:lstStyle>
            <a:lvl1pPr algn="l" defTabSz="932742" rtl="0" eaLnBrk="1" latinLnBrk="0" hangingPunct="1">
              <a:lnSpc>
                <a:spcPct val="100000"/>
              </a:lnSpc>
              <a:spcBef>
                <a:spcPct val="0"/>
              </a:spcBef>
              <a:buNone/>
              <a:defRPr lang="en-US" sz="36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7" name="Media Placeholder 6">
            <a:extLst>
              <a:ext uri="{FF2B5EF4-FFF2-40B4-BE49-F238E27FC236}">
                <a16:creationId xmlns:a16="http://schemas.microsoft.com/office/drawing/2014/main" id="{40EC17C2-B72D-4F57-AB81-A8295D570494}"/>
              </a:ext>
            </a:extLst>
          </p:cNvPr>
          <p:cNvSpPr>
            <a:spLocks noGrp="1"/>
          </p:cNvSpPr>
          <p:nvPr>
            <p:ph type="media" sz="quarter" idx="10"/>
          </p:nvPr>
        </p:nvSpPr>
        <p:spPr>
          <a:xfrm>
            <a:off x="6019800" y="585789"/>
            <a:ext cx="5595938" cy="5683249"/>
          </a:xfrm>
          <a:solidFill>
            <a:schemeClr val="bg1">
              <a:lumMod val="95000"/>
            </a:schemeClr>
          </a:solidFill>
          <a:ln w="6350">
            <a:solidFill>
              <a:schemeClr val="bg1">
                <a:lumMod val="75000"/>
              </a:schemeClr>
            </a:solidFill>
          </a:ln>
        </p:spPr>
        <p:txBody>
          <a:bodyPr/>
          <a:lstStyle>
            <a:lvl1pPr marL="0" indent="0" algn="ctr">
              <a:buNone/>
              <a:defRPr sz="2400"/>
            </a:lvl1pPr>
          </a:lstStyle>
          <a:p>
            <a:endParaRPr lang="en-US"/>
          </a:p>
        </p:txBody>
      </p:sp>
    </p:spTree>
    <p:extLst>
      <p:ext uri="{BB962C8B-B14F-4D97-AF65-F5344CB8AC3E}">
        <p14:creationId xmlns:p14="http://schemas.microsoft.com/office/powerpoint/2010/main" val="452513070"/>
      </p:ext>
    </p:extLst>
  </p:cSld>
  <p:clrMapOvr>
    <a:masterClrMapping/>
  </p:clrMapOvr>
  <p:transition>
    <p:fade/>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itle_ Subtitle_Imag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610668" cy="1231106"/>
          </a:xfrm>
        </p:spPr>
        <p:txBody>
          <a:bodyPr/>
          <a:lstStyle>
            <a:lvl1pPr algn="l" defTabSz="932742" rtl="0" eaLnBrk="1" latinLnBrk="0" hangingPunct="1">
              <a:lnSpc>
                <a:spcPct val="100000"/>
              </a:lnSpc>
              <a:spcBef>
                <a:spcPct val="0"/>
              </a:spcBef>
              <a:buNone/>
              <a:defRPr lang="en-US" sz="40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4" name="Text Placeholder 4">
            <a:extLst>
              <a:ext uri="{FF2B5EF4-FFF2-40B4-BE49-F238E27FC236}">
                <a16:creationId xmlns:a16="http://schemas.microsoft.com/office/drawing/2014/main" id="{91F01542-314B-B94E-9E8F-3A1DCF0A8DB6}"/>
              </a:ext>
            </a:extLst>
          </p:cNvPr>
          <p:cNvSpPr>
            <a:spLocks noGrp="1"/>
          </p:cNvSpPr>
          <p:nvPr>
            <p:ph type="body" sz="quarter" idx="12" hasCustomPrompt="1"/>
          </p:nvPr>
        </p:nvSpPr>
        <p:spPr>
          <a:xfrm>
            <a:off x="584201" y="2021455"/>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2220367794"/>
      </p:ext>
    </p:extLst>
  </p:cSld>
  <p:clrMapOvr>
    <a:masterClrMapping/>
  </p:clrMapOvr>
  <p:transition>
    <p:fade/>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itle_Subtitle_Conten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610668" cy="1231106"/>
          </a:xfrm>
        </p:spPr>
        <p:txBody>
          <a:bodyPr/>
          <a:lstStyle>
            <a:lvl1pPr algn="l" defTabSz="932742" rtl="0" eaLnBrk="1" latinLnBrk="0" hangingPunct="1">
              <a:lnSpc>
                <a:spcPct val="100000"/>
              </a:lnSpc>
              <a:spcBef>
                <a:spcPct val="0"/>
              </a:spcBef>
              <a:buNone/>
              <a:defRPr lang="en-US" sz="40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cxnSp>
        <p:nvCxnSpPr>
          <p:cNvPr id="9" name="Straight Connector 8">
            <a:extLst>
              <a:ext uri="{FF2B5EF4-FFF2-40B4-BE49-F238E27FC236}">
                <a16:creationId xmlns:a16="http://schemas.microsoft.com/office/drawing/2014/main" id="{6F2A71D1-F09E-8842-AD05-950FE1498381}"/>
              </a:ext>
            </a:extLst>
          </p:cNvPr>
          <p:cNvCxnSpPr>
            <a:cxnSpLocks/>
          </p:cNvCxnSpPr>
          <p:nvPr/>
        </p:nvCxnSpPr>
        <p:spPr>
          <a:xfrm>
            <a:off x="6134100"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DB10EA9-1316-2045-BA8E-85DFEBC1CDE2}"/>
              </a:ext>
            </a:extLst>
          </p:cNvPr>
          <p:cNvCxnSpPr>
            <a:cxnSpLocks/>
          </p:cNvCxnSpPr>
          <p:nvPr/>
        </p:nvCxnSpPr>
        <p:spPr>
          <a:xfrm>
            <a:off x="6134100" y="1830139"/>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65D8CB-54F7-4447-8E24-547CD549E6B4}"/>
              </a:ext>
            </a:extLst>
          </p:cNvPr>
          <p:cNvCxnSpPr>
            <a:cxnSpLocks/>
          </p:cNvCxnSpPr>
          <p:nvPr/>
        </p:nvCxnSpPr>
        <p:spPr>
          <a:xfrm>
            <a:off x="6134100" y="2067045"/>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CD7834-4D7C-9D47-9858-3F2CCB9CB277}"/>
              </a:ext>
            </a:extLst>
          </p:cNvPr>
          <p:cNvCxnSpPr>
            <a:cxnSpLocks/>
          </p:cNvCxnSpPr>
          <p:nvPr/>
        </p:nvCxnSpPr>
        <p:spPr>
          <a:xfrm>
            <a:off x="6134100" y="3311216"/>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AA53A-6964-724E-8791-53DB0D3A9CBE}"/>
              </a:ext>
            </a:extLst>
          </p:cNvPr>
          <p:cNvCxnSpPr>
            <a:cxnSpLocks/>
          </p:cNvCxnSpPr>
          <p:nvPr/>
        </p:nvCxnSpPr>
        <p:spPr>
          <a:xfrm>
            <a:off x="6134100" y="3548122"/>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6C9BCD5-4167-604D-974D-68A3F8999BF9}"/>
              </a:ext>
            </a:extLst>
          </p:cNvPr>
          <p:cNvCxnSpPr>
            <a:cxnSpLocks/>
          </p:cNvCxnSpPr>
          <p:nvPr/>
        </p:nvCxnSpPr>
        <p:spPr>
          <a:xfrm>
            <a:off x="6134100" y="4792293"/>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25880F-4EDA-2B41-BA63-105ABFF6A823}"/>
              </a:ext>
            </a:extLst>
          </p:cNvPr>
          <p:cNvCxnSpPr>
            <a:cxnSpLocks/>
          </p:cNvCxnSpPr>
          <p:nvPr/>
        </p:nvCxnSpPr>
        <p:spPr>
          <a:xfrm>
            <a:off x="6134100" y="5029200"/>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61EB7D1-AE0B-C24F-8957-3260EC322FDA}"/>
              </a:ext>
            </a:extLst>
          </p:cNvPr>
          <p:cNvCxnSpPr>
            <a:cxnSpLocks/>
          </p:cNvCxnSpPr>
          <p:nvPr/>
        </p:nvCxnSpPr>
        <p:spPr>
          <a:xfrm>
            <a:off x="6134100" y="6273371"/>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Text Placeholder 4">
            <a:extLst>
              <a:ext uri="{FF2B5EF4-FFF2-40B4-BE49-F238E27FC236}">
                <a16:creationId xmlns:a16="http://schemas.microsoft.com/office/drawing/2014/main" id="{E3D5A23B-648C-AC47-B8BD-EE892612B02C}"/>
              </a:ext>
            </a:extLst>
          </p:cNvPr>
          <p:cNvSpPr>
            <a:spLocks noGrp="1"/>
          </p:cNvSpPr>
          <p:nvPr>
            <p:ph type="body" sz="quarter" idx="13" hasCustomPrompt="1"/>
          </p:nvPr>
        </p:nvSpPr>
        <p:spPr>
          <a:xfrm>
            <a:off x="7378275" y="2314728"/>
            <a:ext cx="4242225"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8" name="Text Placeholder 4">
            <a:extLst>
              <a:ext uri="{FF2B5EF4-FFF2-40B4-BE49-F238E27FC236}">
                <a16:creationId xmlns:a16="http://schemas.microsoft.com/office/drawing/2014/main" id="{052991E3-3AF8-7242-AF14-580FCDDA4CF5}"/>
              </a:ext>
            </a:extLst>
          </p:cNvPr>
          <p:cNvSpPr>
            <a:spLocks noGrp="1"/>
          </p:cNvSpPr>
          <p:nvPr>
            <p:ph type="body" sz="quarter" idx="15" hasCustomPrompt="1"/>
          </p:nvPr>
        </p:nvSpPr>
        <p:spPr>
          <a:xfrm>
            <a:off x="7378275" y="838200"/>
            <a:ext cx="4242225"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0" name="Text Placeholder 4">
            <a:extLst>
              <a:ext uri="{FF2B5EF4-FFF2-40B4-BE49-F238E27FC236}">
                <a16:creationId xmlns:a16="http://schemas.microsoft.com/office/drawing/2014/main" id="{C1C221DA-B39D-734F-9219-6D344EDE4326}"/>
              </a:ext>
            </a:extLst>
          </p:cNvPr>
          <p:cNvSpPr>
            <a:spLocks noGrp="1"/>
          </p:cNvSpPr>
          <p:nvPr>
            <p:ph type="body" sz="quarter" idx="17" hasCustomPrompt="1"/>
          </p:nvPr>
        </p:nvSpPr>
        <p:spPr>
          <a:xfrm>
            <a:off x="7378275" y="3810000"/>
            <a:ext cx="4242225"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2" name="Text Placeholder 4">
            <a:extLst>
              <a:ext uri="{FF2B5EF4-FFF2-40B4-BE49-F238E27FC236}">
                <a16:creationId xmlns:a16="http://schemas.microsoft.com/office/drawing/2014/main" id="{7AD49206-9AA1-9545-B8DE-768C479CE37B}"/>
              </a:ext>
            </a:extLst>
          </p:cNvPr>
          <p:cNvSpPr>
            <a:spLocks noGrp="1"/>
          </p:cNvSpPr>
          <p:nvPr>
            <p:ph type="body" sz="quarter" idx="19" hasCustomPrompt="1"/>
          </p:nvPr>
        </p:nvSpPr>
        <p:spPr>
          <a:xfrm>
            <a:off x="7378275" y="5257800"/>
            <a:ext cx="4242225"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54" name="Title 1">
            <a:extLst>
              <a:ext uri="{FF2B5EF4-FFF2-40B4-BE49-F238E27FC236}">
                <a16:creationId xmlns:a16="http://schemas.microsoft.com/office/drawing/2014/main" id="{C749ABB7-E94C-644E-AB3E-CA66A14994E4}"/>
              </a:ext>
            </a:extLst>
          </p:cNvPr>
          <p:cNvSpPr txBox="1">
            <a:spLocks/>
          </p:cNvSpPr>
          <p:nvPr userDrawn="1"/>
        </p:nvSpPr>
        <p:spPr>
          <a:xfrm>
            <a:off x="6144904" y="65594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01</a:t>
            </a:r>
          </a:p>
        </p:txBody>
      </p:sp>
      <p:sp>
        <p:nvSpPr>
          <p:cNvPr id="55" name="Title 1">
            <a:extLst>
              <a:ext uri="{FF2B5EF4-FFF2-40B4-BE49-F238E27FC236}">
                <a16:creationId xmlns:a16="http://schemas.microsoft.com/office/drawing/2014/main" id="{AED658B1-2D11-6B40-9AC8-F40A2E8C428E}"/>
              </a:ext>
            </a:extLst>
          </p:cNvPr>
          <p:cNvSpPr txBox="1">
            <a:spLocks/>
          </p:cNvSpPr>
          <p:nvPr userDrawn="1"/>
        </p:nvSpPr>
        <p:spPr>
          <a:xfrm>
            <a:off x="6144904" y="214265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02</a:t>
            </a:r>
          </a:p>
        </p:txBody>
      </p:sp>
      <p:sp>
        <p:nvSpPr>
          <p:cNvPr id="56" name="Title 1">
            <a:extLst>
              <a:ext uri="{FF2B5EF4-FFF2-40B4-BE49-F238E27FC236}">
                <a16:creationId xmlns:a16="http://schemas.microsoft.com/office/drawing/2014/main" id="{BF28F184-936F-734E-82FF-11CF771C79D1}"/>
              </a:ext>
            </a:extLst>
          </p:cNvPr>
          <p:cNvSpPr txBox="1">
            <a:spLocks/>
          </p:cNvSpPr>
          <p:nvPr userDrawn="1"/>
        </p:nvSpPr>
        <p:spPr>
          <a:xfrm>
            <a:off x="6144904" y="3673111"/>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03</a:t>
            </a:r>
          </a:p>
        </p:txBody>
      </p:sp>
      <p:sp>
        <p:nvSpPr>
          <p:cNvPr id="57" name="Title 1">
            <a:extLst>
              <a:ext uri="{FF2B5EF4-FFF2-40B4-BE49-F238E27FC236}">
                <a16:creationId xmlns:a16="http://schemas.microsoft.com/office/drawing/2014/main" id="{50B655BD-0C6C-E84E-8F2B-004B34E870DC}"/>
              </a:ext>
            </a:extLst>
          </p:cNvPr>
          <p:cNvSpPr txBox="1">
            <a:spLocks/>
          </p:cNvSpPr>
          <p:nvPr userDrawn="1"/>
        </p:nvSpPr>
        <p:spPr>
          <a:xfrm>
            <a:off x="6144904" y="5156655"/>
            <a:ext cx="1222567" cy="1112383"/>
          </a:xfrm>
          <a:prstGeom prst="rect">
            <a:avLst/>
          </a:prstGeom>
        </p:spPr>
        <p:txBody>
          <a:bodyPr lIns="0" tIns="0" rIns="0" b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04</a:t>
            </a:r>
          </a:p>
        </p:txBody>
      </p:sp>
      <p:sp>
        <p:nvSpPr>
          <p:cNvPr id="59" name="Text Placeholder 4">
            <a:extLst>
              <a:ext uri="{FF2B5EF4-FFF2-40B4-BE49-F238E27FC236}">
                <a16:creationId xmlns:a16="http://schemas.microsoft.com/office/drawing/2014/main" id="{1CEA2372-B756-9B49-B735-65CC0C7086CE}"/>
              </a:ext>
            </a:extLst>
          </p:cNvPr>
          <p:cNvSpPr>
            <a:spLocks noGrp="1"/>
          </p:cNvSpPr>
          <p:nvPr>
            <p:ph type="body" sz="quarter" idx="12" hasCustomPrompt="1"/>
          </p:nvPr>
        </p:nvSpPr>
        <p:spPr>
          <a:xfrm>
            <a:off x="584201" y="2150957"/>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2795197940"/>
      </p:ext>
    </p:extLst>
  </p:cSld>
  <p:clrMapOvr>
    <a:masterClrMapping/>
  </p:clrMapOvr>
  <p:transition>
    <p:fade/>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Blue shape_Title_Subtitle_Content_3 Layou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115828-A4B2-4C63-9284-3EE9A55A556B}"/>
              </a:ext>
            </a:extLst>
          </p:cNvPr>
          <p:cNvSpPr/>
          <p:nvPr userDrawn="1"/>
        </p:nvSpPr>
        <p:spPr bwMode="auto">
          <a:xfrm>
            <a:off x="4583114" y="3477729"/>
            <a:ext cx="1704220" cy="278104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 name="Rectangle 2">
            <a:extLst>
              <a:ext uri="{FF2B5EF4-FFF2-40B4-BE49-F238E27FC236}">
                <a16:creationId xmlns:a16="http://schemas.microsoft.com/office/drawing/2014/main" id="{42F95E0F-9554-4E8E-BECB-491620008177}"/>
              </a:ext>
            </a:extLst>
          </p:cNvPr>
          <p:cNvSpPr/>
          <p:nvPr userDrawn="1"/>
        </p:nvSpPr>
        <p:spPr bwMode="auto">
          <a:xfrm>
            <a:off x="4583114" y="585788"/>
            <a:ext cx="1704220" cy="278104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cxnSp>
        <p:nvCxnSpPr>
          <p:cNvPr id="50" name="Straight Connector 49">
            <a:extLst>
              <a:ext uri="{FF2B5EF4-FFF2-40B4-BE49-F238E27FC236}">
                <a16:creationId xmlns:a16="http://schemas.microsoft.com/office/drawing/2014/main" id="{491ECCFF-A78D-1C4C-B06A-287BFFD18C0B}"/>
              </a:ext>
            </a:extLst>
          </p:cNvPr>
          <p:cNvCxnSpPr>
            <a:cxnSpLocks/>
          </p:cNvCxnSpPr>
          <p:nvPr/>
        </p:nvCxnSpPr>
        <p:spPr>
          <a:xfrm>
            <a:off x="4583114" y="585968"/>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518E73C-187A-004E-9315-F4550400997B}"/>
              </a:ext>
            </a:extLst>
          </p:cNvPr>
          <p:cNvCxnSpPr>
            <a:cxnSpLocks/>
          </p:cNvCxnSpPr>
          <p:nvPr/>
        </p:nvCxnSpPr>
        <p:spPr>
          <a:xfrm>
            <a:off x="4583114" y="3366839"/>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2E210D2-07B9-CE46-BAA5-0149E8DEF15F}"/>
              </a:ext>
            </a:extLst>
          </p:cNvPr>
          <p:cNvCxnSpPr>
            <a:cxnSpLocks/>
          </p:cNvCxnSpPr>
          <p:nvPr/>
        </p:nvCxnSpPr>
        <p:spPr>
          <a:xfrm>
            <a:off x="4583114" y="3477726"/>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77354CA-AA42-3C4F-BC8C-E5000F50D104}"/>
              </a:ext>
            </a:extLst>
          </p:cNvPr>
          <p:cNvCxnSpPr>
            <a:cxnSpLocks/>
          </p:cNvCxnSpPr>
          <p:nvPr userDrawn="1"/>
        </p:nvCxnSpPr>
        <p:spPr>
          <a:xfrm>
            <a:off x="4583114" y="6258776"/>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1" name="Text Placeholder 4">
            <a:extLst>
              <a:ext uri="{FF2B5EF4-FFF2-40B4-BE49-F238E27FC236}">
                <a16:creationId xmlns:a16="http://schemas.microsoft.com/office/drawing/2014/main" id="{4BD19EB2-7D8F-AC41-A8B6-1914246DD12A}"/>
              </a:ext>
            </a:extLst>
          </p:cNvPr>
          <p:cNvSpPr>
            <a:spLocks noGrp="1"/>
          </p:cNvSpPr>
          <p:nvPr userDrawn="1">
            <p:ph type="body" sz="quarter" idx="15" hasCustomPrompt="1"/>
          </p:nvPr>
        </p:nvSpPr>
        <p:spPr>
          <a:xfrm>
            <a:off x="6573838" y="853214"/>
            <a:ext cx="5130057"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2" name="Text Placeholder 4">
            <a:extLst>
              <a:ext uri="{FF2B5EF4-FFF2-40B4-BE49-F238E27FC236}">
                <a16:creationId xmlns:a16="http://schemas.microsoft.com/office/drawing/2014/main" id="{E7593565-8F64-304B-8C7E-9439401DD389}"/>
              </a:ext>
            </a:extLst>
          </p:cNvPr>
          <p:cNvSpPr>
            <a:spLocks noGrp="1"/>
          </p:cNvSpPr>
          <p:nvPr userDrawn="1">
            <p:ph type="body" sz="quarter" idx="16" hasCustomPrompt="1"/>
          </p:nvPr>
        </p:nvSpPr>
        <p:spPr>
          <a:xfrm>
            <a:off x="4739127" y="853214"/>
            <a:ext cx="1392195" cy="2246194"/>
          </a:xfrm>
          <a:noFill/>
        </p:spPr>
        <p:txBody>
          <a:bodyPr wrap="square" lIns="0" tIns="0" rIns="0" bIns="0" anchor="ctr">
            <a:noAutofit/>
          </a:bodyPr>
          <a:lstStyle>
            <a:lvl1pPr marL="0" indent="0">
              <a:spcBef>
                <a:spcPts val="0"/>
              </a:spcBef>
              <a:buNone/>
              <a:defRPr sz="1600" spc="0" baseline="0">
                <a:solidFill>
                  <a:schemeClr val="tx2"/>
                </a:solidFill>
                <a:latin typeface="+mj-lt"/>
                <a:cs typeface="Segoe UI" panose="020B0502040204020203" pitchFamily="34" charset="0"/>
              </a:defRPr>
            </a:lvl1pPr>
          </a:lstStyle>
          <a:p>
            <a:pPr lvl="0"/>
            <a:r>
              <a:rPr lang="en-US"/>
              <a:t>Title here</a:t>
            </a:r>
          </a:p>
        </p:txBody>
      </p:sp>
      <p:sp>
        <p:nvSpPr>
          <p:cNvPr id="63" name="Text Placeholder 4">
            <a:extLst>
              <a:ext uri="{FF2B5EF4-FFF2-40B4-BE49-F238E27FC236}">
                <a16:creationId xmlns:a16="http://schemas.microsoft.com/office/drawing/2014/main" id="{A5C784BF-DD0C-4145-AFF6-60E0CD019133}"/>
              </a:ext>
            </a:extLst>
          </p:cNvPr>
          <p:cNvSpPr>
            <a:spLocks noGrp="1"/>
          </p:cNvSpPr>
          <p:nvPr userDrawn="1">
            <p:ph type="body" sz="quarter" idx="17" hasCustomPrompt="1"/>
          </p:nvPr>
        </p:nvSpPr>
        <p:spPr>
          <a:xfrm>
            <a:off x="6573838" y="3745155"/>
            <a:ext cx="5130057"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4" name="Text Placeholder 4">
            <a:extLst>
              <a:ext uri="{FF2B5EF4-FFF2-40B4-BE49-F238E27FC236}">
                <a16:creationId xmlns:a16="http://schemas.microsoft.com/office/drawing/2014/main" id="{2EA836EF-2EB8-5E4E-B346-EC54002F09DC}"/>
              </a:ext>
            </a:extLst>
          </p:cNvPr>
          <p:cNvSpPr>
            <a:spLocks noGrp="1"/>
          </p:cNvSpPr>
          <p:nvPr userDrawn="1">
            <p:ph type="body" sz="quarter" idx="18" hasCustomPrompt="1"/>
          </p:nvPr>
        </p:nvSpPr>
        <p:spPr>
          <a:xfrm>
            <a:off x="4739127" y="3745155"/>
            <a:ext cx="1392195" cy="2246194"/>
          </a:xfrm>
          <a:noFill/>
        </p:spPr>
        <p:txBody>
          <a:bodyPr wrap="square" lIns="0" tIns="0" rIns="0" bIns="0" anchor="ctr">
            <a:noAutofit/>
          </a:bodyPr>
          <a:lstStyle>
            <a:lvl1pPr marL="0" indent="0">
              <a:spcBef>
                <a:spcPts val="0"/>
              </a:spcBef>
              <a:buNone/>
              <a:defRPr sz="1600" spc="0" baseline="0">
                <a:solidFill>
                  <a:schemeClr val="tx2"/>
                </a:solidFill>
                <a:latin typeface="+mj-lt"/>
                <a:cs typeface="Segoe UI" panose="020B0502040204020203" pitchFamily="34" charset="0"/>
              </a:defRPr>
            </a:lvl1pPr>
          </a:lstStyle>
          <a:p>
            <a:pPr lvl="0"/>
            <a:r>
              <a:rPr lang="en-US"/>
              <a:t>Title here</a:t>
            </a:r>
          </a:p>
        </p:txBody>
      </p:sp>
      <p:sp>
        <p:nvSpPr>
          <p:cNvPr id="19" name="Rectangle 18">
            <a:extLst>
              <a:ext uri="{FF2B5EF4-FFF2-40B4-BE49-F238E27FC236}">
                <a16:creationId xmlns:a16="http://schemas.microsoft.com/office/drawing/2014/main" id="{06D5A150-7E2C-414D-B68B-9C94D25E39DC}"/>
              </a:ext>
            </a:extLst>
          </p:cNvPr>
          <p:cNvSpPr/>
          <p:nvPr userDrawn="1"/>
        </p:nvSpPr>
        <p:spPr bwMode="auto">
          <a:xfrm>
            <a:off x="0" y="0"/>
            <a:ext cx="43053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0" name="Title 1">
            <a:extLst>
              <a:ext uri="{FF2B5EF4-FFF2-40B4-BE49-F238E27FC236}">
                <a16:creationId xmlns:a16="http://schemas.microsoft.com/office/drawing/2014/main" id="{12AE0041-F3F5-4B38-BA5A-7E919381E285}"/>
              </a:ext>
            </a:extLst>
          </p:cNvPr>
          <p:cNvSpPr>
            <a:spLocks noGrp="1"/>
          </p:cNvSpPr>
          <p:nvPr>
            <p:ph type="title"/>
          </p:nvPr>
        </p:nvSpPr>
        <p:spPr>
          <a:xfrm>
            <a:off x="575481" y="2141575"/>
            <a:ext cx="3463119" cy="1846659"/>
          </a:xfrm>
        </p:spPr>
        <p:txBody>
          <a:bodyPr wrap="square">
            <a:spAutoFit/>
          </a:bodyPr>
          <a:lstStyle>
            <a:lvl1pPr algn="l" defTabSz="932742" rtl="0" eaLnBrk="1" latinLnBrk="0" hangingPunct="1">
              <a:lnSpc>
                <a:spcPct val="100000"/>
              </a:lnSpc>
              <a:spcBef>
                <a:spcPct val="0"/>
              </a:spcBef>
              <a:buNone/>
              <a:defRPr lang="en-US" sz="40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21" name="Text Placeholder 4">
            <a:extLst>
              <a:ext uri="{FF2B5EF4-FFF2-40B4-BE49-F238E27FC236}">
                <a16:creationId xmlns:a16="http://schemas.microsoft.com/office/drawing/2014/main" id="{5D456B66-B037-4653-AFA9-F989D2754329}"/>
              </a:ext>
            </a:extLst>
          </p:cNvPr>
          <p:cNvSpPr>
            <a:spLocks noGrp="1"/>
          </p:cNvSpPr>
          <p:nvPr>
            <p:ph type="body" sz="quarter" idx="12" hasCustomPrompt="1"/>
          </p:nvPr>
        </p:nvSpPr>
        <p:spPr>
          <a:xfrm>
            <a:off x="584201" y="4120945"/>
            <a:ext cx="346311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1218930928"/>
      </p:ext>
    </p:extLst>
  </p:cSld>
  <p:clrMapOvr>
    <a:masterClrMapping/>
  </p:clrMapOvr>
  <p:transition>
    <p:fade/>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Divider_1">
    <p:bg>
      <p:bgPr>
        <a:solidFill>
          <a:schemeClr val="accent2"/>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2D547BD7-AC55-6C40-A7CB-C9142C95C562}"/>
              </a:ext>
            </a:extLst>
          </p:cNvPr>
          <p:cNvSpPr>
            <a:spLocks noGrp="1"/>
          </p:cNvSpPr>
          <p:nvPr>
            <p:ph type="title"/>
          </p:nvPr>
        </p:nvSpPr>
        <p:spPr>
          <a:xfrm>
            <a:off x="584200" y="4334637"/>
            <a:ext cx="9169400"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endParaRPr lang="en-US"/>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614729"/>
      </p:ext>
    </p:extLst>
  </p:cSld>
  <p:clrMapOvr>
    <a:masterClrMapping/>
  </p:clrMapOvr>
  <p:transition>
    <p:fade/>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1_Divider_1">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60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01</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610388"/>
      </p:ext>
    </p:extLst>
  </p:cSld>
  <p:clrMapOvr>
    <a:masterClrMapping/>
  </p:clrMapOvr>
  <p:transition>
    <p:fade/>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Divider_2">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02</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102512"/>
      </p:ext>
    </p:extLst>
  </p:cSld>
  <p:clrMapOvr>
    <a:masterClrMapping/>
  </p:clrMapOvr>
  <p:transition>
    <p:fade/>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Divider_3">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03</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5573527"/>
      </p:ext>
    </p:extLst>
  </p:cSld>
  <p:clrMapOvr>
    <a:masterClrMapping/>
  </p:clrMapOvr>
  <p:transition>
    <p:fade/>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Divider_4">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04</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490324"/>
      </p:ext>
    </p:extLst>
  </p:cSld>
  <p:clrMapOvr>
    <a:masterClrMapping/>
  </p:clrMapOvr>
  <p:transition>
    <p:fade/>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Divider_5">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05</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073816"/>
      </p:ext>
    </p:extLst>
  </p:cSld>
  <p:clrMapOvr>
    <a:masterClrMapping/>
  </p:clrMapOvr>
  <p:transition>
    <p:fade/>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Divider_6">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06</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7919890"/>
      </p:ext>
    </p:extLst>
  </p:cSld>
  <p:clrMapOvr>
    <a:masterClrMapping/>
  </p:clrMapOvr>
  <p:transition>
    <p:fade/>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1_Divider_7">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07</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708237"/>
      </p:ext>
    </p:extLst>
  </p:cSld>
  <p:clrMapOvr>
    <a:masterClrMapping/>
  </p:clrMapOvr>
  <p:transition>
    <p:fade/>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9190738"/>
      </p:ext>
    </p:extLst>
  </p:cSld>
  <p:clrMapOvr>
    <a:masterClrMapping/>
  </p:clrMapOvr>
  <p:transition>
    <p:fade/>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1_Blank_Navy">
    <p:bg>
      <p:bgPr>
        <a:solidFill>
          <a:schemeClr val="accent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619151"/>
      </p:ext>
    </p:extLst>
  </p:cSld>
  <p:clrMapOvr>
    <a:masterClrMapping/>
  </p:clrMapOvr>
  <p:transition>
    <p:fade/>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Blank_Blue">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02178"/>
      </p:ext>
    </p:extLst>
  </p:cSld>
  <p:clrMapOvr>
    <a:masterClrMapping/>
  </p:clrMapOvr>
  <p:transition>
    <p:fade/>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Blank_Green">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3280982"/>
      </p:ext>
    </p:extLst>
  </p:cSld>
  <p:clrMapOvr>
    <a:masterClrMapping/>
  </p:clrMapOvr>
  <p:transition>
    <p:fade/>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Title_Numbered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682348"/>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682348"/>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9" y="1682348"/>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9" y="1682348"/>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682348"/>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682348"/>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035023"/>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035023"/>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9" y="4035023"/>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9" y="4035023"/>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035023"/>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035023"/>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Tree>
    <p:extLst>
      <p:ext uri="{BB962C8B-B14F-4D97-AF65-F5344CB8AC3E}">
        <p14:creationId xmlns:p14="http://schemas.microsoft.com/office/powerpoint/2010/main" val="3738898358"/>
      </p:ext>
    </p:extLst>
  </p:cSld>
  <p:clrMapOvr>
    <a:masterClrMapping/>
  </p:clrMapOvr>
  <p:transition>
    <p:fade/>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Title_Month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682348"/>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Jan</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682348"/>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Feb</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9" y="1682348"/>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Mar</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9" y="1682348"/>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Apr</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682348"/>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May</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682348"/>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Jun</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035023"/>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Jul</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035023"/>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Aug</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9" y="4035023"/>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Sept</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9" y="4035023"/>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Oct</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035023"/>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Nov</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035023"/>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Dec</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19263"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Tree>
    <p:extLst>
      <p:ext uri="{BB962C8B-B14F-4D97-AF65-F5344CB8AC3E}">
        <p14:creationId xmlns:p14="http://schemas.microsoft.com/office/powerpoint/2010/main" val="1307801456"/>
      </p:ext>
    </p:extLst>
  </p:cSld>
  <p:clrMapOvr>
    <a:masterClrMapping/>
  </p:clrMapOvr>
  <p:transition>
    <p:fade/>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Title_Week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801504"/>
            <a:ext cx="159543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801504"/>
            <a:ext cx="16271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8" y="1801504"/>
            <a:ext cx="1645987"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8" y="1801504"/>
            <a:ext cx="1701695"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801504"/>
            <a:ext cx="1719262"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801504"/>
            <a:ext cx="17414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154179"/>
            <a:ext cx="159543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154179"/>
            <a:ext cx="16271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8" y="4154179"/>
            <a:ext cx="1645987"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8" y="4154179"/>
            <a:ext cx="1701695"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154179"/>
            <a:ext cx="1719262"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154179"/>
            <a:ext cx="17414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19263"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Tree>
    <p:extLst>
      <p:ext uri="{BB962C8B-B14F-4D97-AF65-F5344CB8AC3E}">
        <p14:creationId xmlns:p14="http://schemas.microsoft.com/office/powerpoint/2010/main" val="2433469717"/>
      </p:ext>
    </p:extLst>
  </p:cSld>
  <p:clrMapOvr>
    <a:masterClrMapping/>
  </p:clrMapOvr>
  <p:transition>
    <p:fade/>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553998"/>
          </a:xfrm>
        </p:spPr>
        <p:txBody>
          <a:bodyPr/>
          <a:lstStyle>
            <a:lvl1pPr algn="l" defTabSz="932742" rtl="0" eaLnBrk="1" latinLnBrk="0" hangingPunct="1">
              <a:lnSpc>
                <a:spcPct val="100000"/>
              </a:lnSpc>
              <a:spcBef>
                <a:spcPct val="0"/>
              </a:spcBef>
              <a:buNone/>
              <a:defRPr lang="en-US" sz="36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7" name="Text Placeholder 6">
            <a:extLst>
              <a:ext uri="{FF2B5EF4-FFF2-40B4-BE49-F238E27FC236}">
                <a16:creationId xmlns:a16="http://schemas.microsoft.com/office/drawing/2014/main" id="{3501B1E1-4A0C-4426-8AC4-8B354CF116CE}"/>
              </a:ext>
            </a:extLst>
          </p:cNvPr>
          <p:cNvSpPr>
            <a:spLocks noGrp="1"/>
          </p:cNvSpPr>
          <p:nvPr>
            <p:ph type="body" sz="quarter" idx="10" hasCustomPrompt="1"/>
          </p:nvPr>
        </p:nvSpPr>
        <p:spPr>
          <a:xfrm>
            <a:off x="0" y="6294769"/>
            <a:ext cx="12192000" cy="563231"/>
          </a:xfrm>
          <a:solidFill>
            <a:srgbClr val="FFFF99"/>
          </a:solidFill>
        </p:spPr>
        <p:txBody>
          <a:bodyPr lIns="91440" tIns="91440" rIns="91440" bIns="91440">
            <a:noAutofit/>
          </a:bodyPr>
          <a:lstStyle>
            <a:lvl1pPr marL="0" indent="0" algn="r">
              <a:buNone/>
              <a:defRPr sz="2400"/>
            </a:lvl1pPr>
          </a:lstStyle>
          <a:p>
            <a:pPr lvl="0"/>
            <a:r>
              <a:rPr lang="en-US"/>
              <a:t>Next</a:t>
            </a:r>
          </a:p>
        </p:txBody>
      </p:sp>
    </p:spTree>
    <p:extLst>
      <p:ext uri="{BB962C8B-B14F-4D97-AF65-F5344CB8AC3E}">
        <p14:creationId xmlns:p14="http://schemas.microsoft.com/office/powerpoint/2010/main" val="47228224"/>
      </p:ext>
    </p:extLst>
  </p:cSld>
  <p:clrMapOvr>
    <a:masterClrMapping/>
  </p:clrMapOvr>
  <p:transition>
    <p:fade/>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ThankYou">
    <p:bg>
      <p:bgPr>
        <a:solidFill>
          <a:schemeClr val="accent2"/>
        </a:solidFill>
        <a:effectLst/>
      </p:bgPr>
    </p:bg>
    <p:spTree>
      <p:nvGrpSpPr>
        <p:cNvPr id="1" name=""/>
        <p:cNvGrpSpPr/>
        <p:nvPr/>
      </p:nvGrpSpPr>
      <p:grpSpPr>
        <a:xfrm>
          <a:off x="0" y="0"/>
          <a:ext cx="0" cy="0"/>
          <a:chOff x="0" y="0"/>
          <a:chExt cx="0" cy="0"/>
        </a:xfrm>
      </p:grpSpPr>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
        <p:nvSpPr>
          <p:cNvPr id="5" name="Title 1">
            <a:extLst>
              <a:ext uri="{FF2B5EF4-FFF2-40B4-BE49-F238E27FC236}">
                <a16:creationId xmlns:a16="http://schemas.microsoft.com/office/drawing/2014/main" id="{FA05CAAB-C386-EF47-9672-99832E904412}"/>
              </a:ext>
            </a:extLst>
          </p:cNvPr>
          <p:cNvSpPr>
            <a:spLocks noGrp="1"/>
          </p:cNvSpPr>
          <p:nvPr>
            <p:ph type="title" hasCustomPrompt="1"/>
          </p:nvPr>
        </p:nvSpPr>
        <p:spPr>
          <a:xfrm>
            <a:off x="584200" y="4075330"/>
            <a:ext cx="7298437" cy="1015663"/>
          </a:xfrm>
        </p:spPr>
        <p:txBody>
          <a:bodyPr wrap="square" anchor="b" anchorCtr="0">
            <a:spAutoFit/>
          </a:bodyPr>
          <a:lstStyle>
            <a:lvl1pPr>
              <a:defRPr sz="6600" b="1" i="0" spc="0">
                <a:solidFill>
                  <a:schemeClr val="tx1"/>
                </a:solidFill>
                <a:latin typeface="Segoe UI Semibold" panose="020B0502040204020203" pitchFamily="34" charset="0"/>
                <a:cs typeface="Segoe UI Semibold" panose="020B0502040204020203" pitchFamily="34" charset="0"/>
              </a:defRPr>
            </a:lvl1pPr>
          </a:lstStyle>
          <a:p>
            <a:r>
              <a:rPr lang="en-US"/>
              <a:t>Thank you.</a:t>
            </a:r>
          </a:p>
        </p:txBody>
      </p:sp>
      <p:cxnSp>
        <p:nvCxnSpPr>
          <p:cNvPr id="6" name="Straight Connector 5">
            <a:extLst>
              <a:ext uri="{FF2B5EF4-FFF2-40B4-BE49-F238E27FC236}">
                <a16:creationId xmlns:a16="http://schemas.microsoft.com/office/drawing/2014/main" id="{88EA4229-0086-E64D-A616-33062EF62B34}"/>
              </a:ext>
            </a:extLst>
          </p:cNvPr>
          <p:cNvCxnSpPr>
            <a:cxnSpLocks/>
          </p:cNvCxnSpPr>
          <p:nvPr userDrawn="1"/>
        </p:nvCxnSpPr>
        <p:spPr>
          <a:xfrm>
            <a:off x="584200" y="6007781"/>
            <a:ext cx="11025188" cy="0"/>
          </a:xfrm>
          <a:prstGeom prst="line">
            <a:avLst/>
          </a:prstGeom>
          <a:ln w="1270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51772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C35EA4"/>
          </p15:clr>
        </p15:guide>
      </p15:sldGuideLst>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userDrawn="1">
  <p:cSld name="Title Only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2" y="416560"/>
            <a:ext cx="10973817" cy="492443"/>
          </a:xfrm>
        </p:spPr>
        <p:txBody>
          <a:bodyPr lIns="0" tIns="0" rIns="0" bIns="0">
            <a:noAutofit/>
          </a:bodyPr>
          <a:lstStyle>
            <a:lvl1pPr>
              <a:defRPr sz="3200"/>
            </a:lvl1pPr>
          </a:lstStyle>
          <a:p>
            <a:r>
              <a:rPr lang="en-US"/>
              <a:t>Click to edit Master title style</a:t>
            </a:r>
          </a:p>
        </p:txBody>
      </p:sp>
    </p:spTree>
    <p:extLst>
      <p:ext uri="{BB962C8B-B14F-4D97-AF65-F5344CB8AC3E}">
        <p14:creationId xmlns:p14="http://schemas.microsoft.com/office/powerpoint/2010/main" val="462982032"/>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209.xml><?xml version="1.0" encoding="utf-8"?>
<p:sldLayout xmlns:a="http://schemas.openxmlformats.org/drawingml/2006/main" xmlns:r="http://schemas.openxmlformats.org/officeDocument/2006/relationships" xmlns:p="http://schemas.openxmlformats.org/presentationml/2006/main" userDrawn="1">
  <p:cSld name="Title squar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4" name="Picture Placeholder 3">
            <a:extLst>
              <a:ext uri="{FF2B5EF4-FFF2-40B4-BE49-F238E27FC236}">
                <a16:creationId xmlns:a16="http://schemas.microsoft.com/office/drawing/2014/main" id="{1D16804B-3245-9A4C-A340-6FF89CF57D54}"/>
              </a:ext>
            </a:extLst>
          </p:cNvPr>
          <p:cNvSpPr>
            <a:spLocks noGrp="1"/>
          </p:cNvSpPr>
          <p:nvPr>
            <p:ph type="pic" sz="quarter" idx="13"/>
          </p:nvPr>
        </p:nvSpPr>
        <p:spPr>
          <a:xfrm>
            <a:off x="5334000" y="0"/>
            <a:ext cx="6858000" cy="6858000"/>
          </a:xfrm>
        </p:spPr>
        <p:txBody>
          <a:bodyPr/>
          <a:lstStyle/>
          <a:p>
            <a:r>
              <a:rPr lang="en-US"/>
              <a:t>Click icon to add picture</a:t>
            </a:r>
          </a:p>
        </p:txBody>
      </p:sp>
    </p:spTree>
    <p:extLst>
      <p:ext uri="{BB962C8B-B14F-4D97-AF65-F5344CB8AC3E}">
        <p14:creationId xmlns:p14="http://schemas.microsoft.com/office/powerpoint/2010/main" val="6684404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10.xml><?xml version="1.0" encoding="utf-8"?>
<p:sldLayout xmlns:a="http://schemas.openxmlformats.org/drawingml/2006/main" xmlns:r="http://schemas.openxmlformats.org/officeDocument/2006/relationships" xmlns:p="http://schemas.openxmlformats.org/presentationml/2006/main">
  <p:cSld name="Closing logo slide">
    <p:bg>
      <p:bgPr>
        <a:solidFill>
          <a:schemeClr val="tx2"/>
        </a:solidFill>
        <a:effectLst/>
      </p:bgPr>
    </p:bg>
    <p:spTree>
      <p:nvGrpSpPr>
        <p:cNvPr id="1" name=""/>
        <p:cNvGrpSpPr/>
        <p:nvPr/>
      </p:nvGrpSpPr>
      <p:grpSpPr>
        <a:xfrm>
          <a:off x="0" y="0"/>
          <a:ext cx="0" cy="0"/>
          <a:chOff x="0" y="0"/>
          <a:chExt cx="0" cy="0"/>
        </a:xfrm>
      </p:grpSpPr>
      <p:sp>
        <p:nvSpPr>
          <p:cNvPr id="7" name="Text Box 3" descr="This is a copyright notice that should be included on the final slide.">
            <a:extLst>
              <a:ext uri="{FF2B5EF4-FFF2-40B4-BE49-F238E27FC236}">
                <a16:creationId xmlns:a16="http://schemas.microsoft.com/office/drawing/2014/main" id="{04B4E2A9-F0F4-40BC-A66B-ACB987CEF1B9}"/>
              </a:ext>
            </a:extLst>
          </p:cNvPr>
          <p:cNvSpPr txBox="1">
            <a:spLocks noChangeArrowheads="1"/>
          </p:cNvSpPr>
          <p:nvPr/>
        </p:nvSpPr>
        <p:spPr bwMode="blackWhite">
          <a:xfrm>
            <a:off x="655320" y="6119342"/>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bg1"/>
                </a:solidFill>
                <a:cs typeface="Segoe UI" pitchFamily="34" charset="0"/>
              </a:rPr>
              <a:t>© Copyright Microsoft Corporation. All rights reserved. </a:t>
            </a:r>
          </a:p>
        </p:txBody>
      </p:sp>
      <p:pic>
        <p:nvPicPr>
          <p:cNvPr id="10" name="Picture 9" descr="Microsoft Logo">
            <a:extLst>
              <a:ext uri="{FF2B5EF4-FFF2-40B4-BE49-F238E27FC236}">
                <a16:creationId xmlns:a16="http://schemas.microsoft.com/office/drawing/2014/main" id="{636C95FD-6A74-4A60-A70A-46D16BA519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9" y="304800"/>
            <a:ext cx="2063191" cy="924737"/>
          </a:xfrm>
          <a:prstGeom prst="rect">
            <a:avLst/>
          </a:prstGeom>
        </p:spPr>
      </p:pic>
    </p:spTree>
    <p:extLst>
      <p:ext uri="{BB962C8B-B14F-4D97-AF65-F5344CB8AC3E}">
        <p14:creationId xmlns:p14="http://schemas.microsoft.com/office/powerpoint/2010/main" val="3823761167"/>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F638-4CAF-4A32-AC31-E0C050F18A6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2DD10D-FFBE-4CE0-A11A-72881D79C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EA573D-927B-4AB6-8BA1-3D159858AE54}"/>
              </a:ext>
            </a:extLst>
          </p:cNvPr>
          <p:cNvSpPr>
            <a:spLocks noGrp="1"/>
          </p:cNvSpPr>
          <p:nvPr>
            <p:ph type="dt" sz="half" idx="10"/>
          </p:nvPr>
        </p:nvSpPr>
        <p:spPr/>
        <p:txBody>
          <a:bodyPr/>
          <a:lstStyle/>
          <a:p>
            <a:fld id="{3E542E78-51E7-4258-9C43-23B79F60EAB6}" type="datetimeFigureOut">
              <a:rPr lang="en-US" smtClean="0"/>
              <a:t>6/16/2026</a:t>
            </a:fld>
            <a:endParaRPr lang="en-US"/>
          </a:p>
        </p:txBody>
      </p:sp>
    </p:spTree>
    <p:extLst>
      <p:ext uri="{BB962C8B-B14F-4D97-AF65-F5344CB8AC3E}">
        <p14:creationId xmlns:p14="http://schemas.microsoft.com/office/powerpoint/2010/main" val="44285998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cSld name="2_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5995" y="620428"/>
            <a:ext cx="11306469" cy="492443"/>
          </a:xfrm>
        </p:spPr>
        <p:txBody>
          <a:bodyPr wrap="square" lIns="0" tIns="0" rIns="0" bIns="0">
            <a:spAutoFit/>
          </a:bodyPr>
          <a:lstStyle>
            <a:lvl1pPr>
              <a:lnSpc>
                <a:spcPct val="100000"/>
              </a:lnSpc>
              <a:defRPr sz="3200" strike="noStrike">
                <a:gradFill>
                  <a:gsLst>
                    <a:gs pos="83000">
                      <a:schemeClr val="tx1"/>
                    </a:gs>
                    <a:gs pos="99000">
                      <a:schemeClr val="tx1"/>
                    </a:gs>
                  </a:gsLst>
                  <a:lin ang="5400000" scaled="1"/>
                </a:gradFill>
              </a:defRPr>
            </a:lvl1pPr>
          </a:lstStyle>
          <a:p>
            <a:r>
              <a:rPr lang="en-US"/>
              <a:t>Title</a:t>
            </a:r>
          </a:p>
        </p:txBody>
      </p:sp>
    </p:spTree>
    <p:extLst>
      <p:ext uri="{BB962C8B-B14F-4D97-AF65-F5344CB8AC3E}">
        <p14:creationId xmlns:p14="http://schemas.microsoft.com/office/powerpoint/2010/main" val="3987926973"/>
      </p:ext>
    </p:extLst>
  </p:cSld>
  <p:clrMapOvr>
    <a:masterClrMapping/>
  </p:clrMapOvr>
  <p:transition>
    <p:fade/>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userDrawn="1">
  <p:cSld name="Title Slide 2">
    <p:bg>
      <p:bgRef idx="1001">
        <a:schemeClr val="bg1"/>
      </p:bgRef>
    </p:bg>
    <p:spTree>
      <p:nvGrpSpPr>
        <p:cNvPr id="1" name=""/>
        <p:cNvGrpSpPr/>
        <p:nvPr/>
      </p:nvGrpSpPr>
      <p:grpSpPr>
        <a:xfrm>
          <a:off x="0" y="0"/>
          <a:ext cx="0" cy="0"/>
          <a:chOff x="0" y="0"/>
          <a:chExt cx="0" cy="0"/>
        </a:xfrm>
      </p:grpSpPr>
      <p:pic>
        <p:nvPicPr>
          <p:cNvPr id="6" name="MS logo gray - EMF">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000000"/>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7830386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userDrawn="1">
  <p:cSld name="1_Key Differentiator">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7B97B85-2CF1-B115-30C1-F5BD40079A36}"/>
              </a:ext>
            </a:extLst>
          </p:cNvPr>
          <p:cNvSpPr/>
          <p:nvPr userDrawn="1"/>
        </p:nvSpPr>
        <p:spPr bwMode="auto">
          <a:xfrm>
            <a:off x="0" y="0"/>
            <a:ext cx="12192000" cy="1884716"/>
          </a:xfrm>
          <a:custGeom>
            <a:avLst/>
            <a:gdLst>
              <a:gd name="connsiteX0" fmla="*/ 0 w 12192000"/>
              <a:gd name="connsiteY0" fmla="*/ 0 h 1949841"/>
              <a:gd name="connsiteX1" fmla="*/ 12192000 w 12192000"/>
              <a:gd name="connsiteY1" fmla="*/ 0 h 1949841"/>
              <a:gd name="connsiteX2" fmla="*/ 12192000 w 12192000"/>
              <a:gd name="connsiteY2" fmla="*/ 1611984 h 1949841"/>
              <a:gd name="connsiteX3" fmla="*/ 4619672 w 12192000"/>
              <a:gd name="connsiteY3" fmla="*/ 1611984 h 1949841"/>
              <a:gd name="connsiteX4" fmla="*/ 4307841 w 12192000"/>
              <a:gd name="connsiteY4" fmla="*/ 1923815 h 1949841"/>
              <a:gd name="connsiteX5" fmla="*/ 4307841 w 12192000"/>
              <a:gd name="connsiteY5" fmla="*/ 1949841 h 1949841"/>
              <a:gd name="connsiteX6" fmla="*/ 0 w 12192000"/>
              <a:gd name="connsiteY6" fmla="*/ 1949841 h 1949841"/>
              <a:gd name="connsiteX7" fmla="*/ 0 w 12192000"/>
              <a:gd name="connsiteY7" fmla="*/ 0 h 194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949841">
                <a:moveTo>
                  <a:pt x="0" y="0"/>
                </a:moveTo>
                <a:lnTo>
                  <a:pt x="12192000" y="0"/>
                </a:lnTo>
                <a:lnTo>
                  <a:pt x="12192000" y="1611984"/>
                </a:lnTo>
                <a:lnTo>
                  <a:pt x="4619672" y="1611984"/>
                </a:lnTo>
                <a:cubicBezTo>
                  <a:pt x="4447452" y="1611984"/>
                  <a:pt x="4307841" y="1751595"/>
                  <a:pt x="4307841" y="1923815"/>
                </a:cubicBezTo>
                <a:lnTo>
                  <a:pt x="4307841" y="1949841"/>
                </a:lnTo>
                <a:lnTo>
                  <a:pt x="0" y="1949841"/>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0049257" cy="553998"/>
          </a:xfrm>
        </p:spPr>
        <p:txBody>
          <a:bodyPr/>
          <a:lstStyle/>
          <a:p>
            <a:r>
              <a:rPr lang="en-US"/>
              <a:t>Click to edit Master title style</a:t>
            </a: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5944590" y="167901"/>
            <a:ext cx="4747826" cy="7746998"/>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22801" y="1843340"/>
            <a:ext cx="7569200" cy="4396118"/>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15" name="Text Placeholder 11">
            <a:extLst>
              <a:ext uri="{FF2B5EF4-FFF2-40B4-BE49-F238E27FC236}">
                <a16:creationId xmlns:a16="http://schemas.microsoft.com/office/drawing/2014/main" id="{03477E80-CAE1-DD42-1452-AC0602594CD6}"/>
              </a:ext>
            </a:extLst>
          </p:cNvPr>
          <p:cNvSpPr>
            <a:spLocks noGrp="1"/>
          </p:cNvSpPr>
          <p:nvPr>
            <p:ph type="body" sz="quarter" idx="26" hasCustomPrompt="1"/>
          </p:nvPr>
        </p:nvSpPr>
        <p:spPr>
          <a:xfrm>
            <a:off x="588263" y="2087040"/>
            <a:ext cx="3621024" cy="786384"/>
          </a:xfrm>
          <a:no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3" name="Text Placeholder 11">
            <a:extLst>
              <a:ext uri="{FF2B5EF4-FFF2-40B4-BE49-F238E27FC236}">
                <a16:creationId xmlns:a16="http://schemas.microsoft.com/office/drawing/2014/main" id="{921799A4-6F69-314E-AB6C-21AF43931173}"/>
              </a:ext>
            </a:extLst>
          </p:cNvPr>
          <p:cNvSpPr>
            <a:spLocks noGrp="1"/>
          </p:cNvSpPr>
          <p:nvPr>
            <p:ph type="body" sz="quarter" idx="27" hasCustomPrompt="1"/>
          </p:nvPr>
        </p:nvSpPr>
        <p:spPr>
          <a:xfrm>
            <a:off x="588263" y="3209052"/>
            <a:ext cx="3621024" cy="786384"/>
          </a:xfrm>
          <a:no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4" name="Text Placeholder 11">
            <a:extLst>
              <a:ext uri="{FF2B5EF4-FFF2-40B4-BE49-F238E27FC236}">
                <a16:creationId xmlns:a16="http://schemas.microsoft.com/office/drawing/2014/main" id="{9937B16B-15DB-F73E-EE36-B1B53A27B635}"/>
              </a:ext>
            </a:extLst>
          </p:cNvPr>
          <p:cNvSpPr>
            <a:spLocks noGrp="1"/>
          </p:cNvSpPr>
          <p:nvPr>
            <p:ph type="body" sz="quarter" idx="28" hasCustomPrompt="1"/>
          </p:nvPr>
        </p:nvSpPr>
        <p:spPr>
          <a:xfrm>
            <a:off x="588263" y="4331064"/>
            <a:ext cx="3621024" cy="786384"/>
          </a:xfrm>
          <a:no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5" name="Text Placeholder 11">
            <a:extLst>
              <a:ext uri="{FF2B5EF4-FFF2-40B4-BE49-F238E27FC236}">
                <a16:creationId xmlns:a16="http://schemas.microsoft.com/office/drawing/2014/main" id="{16DC85F3-18EB-D068-EC58-7955B00F0855}"/>
              </a:ext>
            </a:extLst>
          </p:cNvPr>
          <p:cNvSpPr>
            <a:spLocks noGrp="1"/>
          </p:cNvSpPr>
          <p:nvPr>
            <p:ph type="body" sz="quarter" idx="29" hasCustomPrompt="1"/>
          </p:nvPr>
        </p:nvSpPr>
        <p:spPr>
          <a:xfrm>
            <a:off x="588263" y="5453074"/>
            <a:ext cx="3621024" cy="786384"/>
          </a:xfrm>
          <a:no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70503"/>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Tree>
    <p:extLst>
      <p:ext uri="{BB962C8B-B14F-4D97-AF65-F5344CB8AC3E}">
        <p14:creationId xmlns:p14="http://schemas.microsoft.com/office/powerpoint/2010/main" val="35371962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1+#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1+#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50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35" presetClass="path" presetSubtype="0" accel="50000" decel="50000" fill="hold" grpId="1" nodeType="withEffect">
                                  <p:stCondLst>
                                    <p:cond delay="500"/>
                                  </p:stCondLst>
                                  <p:childTnLst>
                                    <p:animMotion origin="layout" path="M 0.01966 2.59259E-6 L -1.04167E-6 2.59259E-6 " pathEditMode="relative" rAng="0" ptsTypes="AA">
                                      <p:cBhvr>
                                        <p:cTn id="17" dur="1000" fill="hold"/>
                                        <p:tgtEl>
                                          <p:spTgt spid="15"/>
                                        </p:tgtEl>
                                        <p:attrNameLst>
                                          <p:attrName>ppt_x</p:attrName>
                                          <p:attrName>ppt_y</p:attrName>
                                        </p:attrNameLst>
                                      </p:cBhvr>
                                      <p:rCtr x="-977" y="0"/>
                                    </p:animMotion>
                                  </p:childTnLst>
                                </p:cTn>
                              </p:par>
                              <p:par>
                                <p:cTn id="18" presetID="10" presetClass="entr" presetSubtype="0" fill="hold" grpId="0" nodeType="withEffect">
                                  <p:stCondLst>
                                    <p:cond delay="75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35" presetClass="path" presetSubtype="0" accel="50000" decel="50000" fill="hold" grpId="1" nodeType="withEffect">
                                  <p:stCondLst>
                                    <p:cond delay="750"/>
                                  </p:stCondLst>
                                  <p:childTnLst>
                                    <p:animMotion origin="layout" path="M 0.01966 -2.59259E-6 L -1.04167E-6 -2.59259E-6 " pathEditMode="relative" rAng="0" ptsTypes="AA">
                                      <p:cBhvr>
                                        <p:cTn id="22" dur="1000" fill="hold"/>
                                        <p:tgtEl>
                                          <p:spTgt spid="23"/>
                                        </p:tgtEl>
                                        <p:attrNameLst>
                                          <p:attrName>ppt_x</p:attrName>
                                          <p:attrName>ppt_y</p:attrName>
                                        </p:attrNameLst>
                                      </p:cBhvr>
                                      <p:rCtr x="-977" y="0"/>
                                    </p:animMotion>
                                  </p:childTnLst>
                                </p:cTn>
                              </p:par>
                              <p:par>
                                <p:cTn id="23" presetID="10" presetClass="entr" presetSubtype="0" fill="hold" grpId="0" nodeType="withEffect">
                                  <p:stCondLst>
                                    <p:cond delay="100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par>
                                <p:cTn id="26" presetID="35" presetClass="path" presetSubtype="0" accel="50000" decel="50000" fill="hold" grpId="1" nodeType="withEffect">
                                  <p:stCondLst>
                                    <p:cond delay="1000"/>
                                  </p:stCondLst>
                                  <p:childTnLst>
                                    <p:animMotion origin="layout" path="M 0.01966 3.7037E-6 L -1.04167E-6 3.7037E-6 " pathEditMode="relative" rAng="0" ptsTypes="AA">
                                      <p:cBhvr>
                                        <p:cTn id="27" dur="1000" fill="hold"/>
                                        <p:tgtEl>
                                          <p:spTgt spid="24"/>
                                        </p:tgtEl>
                                        <p:attrNameLst>
                                          <p:attrName>ppt_x</p:attrName>
                                          <p:attrName>ppt_y</p:attrName>
                                        </p:attrNameLst>
                                      </p:cBhvr>
                                      <p:rCtr x="-977" y="0"/>
                                    </p:animMotion>
                                  </p:childTnLst>
                                </p:cTn>
                              </p:par>
                              <p:par>
                                <p:cTn id="28" presetID="10" presetClass="entr" presetSubtype="0" fill="hold" grpId="0" nodeType="withEffect">
                                  <p:stCondLst>
                                    <p:cond delay="125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par>
                                <p:cTn id="31" presetID="35" presetClass="path" presetSubtype="0" accel="50000" decel="50000" fill="hold" grpId="1" nodeType="withEffect">
                                  <p:stCondLst>
                                    <p:cond delay="1250"/>
                                  </p:stCondLst>
                                  <p:childTnLst>
                                    <p:animMotion origin="layout" path="M 0.01966 4.07407E-6 L -1.04167E-6 4.07407E-6 " pathEditMode="relative" rAng="0" ptsTypes="AA">
                                      <p:cBhvr>
                                        <p:cTn id="32" dur="1000" fill="hold"/>
                                        <p:tgtEl>
                                          <p:spTgt spid="25"/>
                                        </p:tgtEl>
                                        <p:attrNameLst>
                                          <p:attrName>ppt_x</p:attrName>
                                          <p:attrName>ppt_y</p:attrName>
                                        </p:attrNameLst>
                                      </p:cBhvr>
                                      <p:rCtr x="-97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5" grpId="0">
        <p:tmplLst>
          <p:tmpl>
            <p:tnLst>
              <p:par>
                <p:cTn presetID="10" presetClass="entr" presetSubtype="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5" grpId="1"/>
      <p:bldP spid="23" grpId="0">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3" grpId="1"/>
      <p:bldP spid="24" grpId="0">
        <p:tmplLst>
          <p:tmpl>
            <p:tnLst>
              <p:par>
                <p:cTn presetID="10" presetClass="entr" presetSubtype="0" fill="hold" nodeType="withEffect">
                  <p:stCondLst>
                    <p:cond delay="10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4" grpId="1"/>
      <p:bldP spid="25" grpId="0">
        <p:tmplLst>
          <p:tmpl>
            <p:tnLst>
              <p:par>
                <p:cTn presetID="10" presetClass="entr" presetSubtype="0" fill="hold" nodeType="withEffect">
                  <p:stCondLst>
                    <p:cond delay="1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5" grpId="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Tree>
    <p:extLst>
      <p:ext uri="{BB962C8B-B14F-4D97-AF65-F5344CB8AC3E}">
        <p14:creationId xmlns:p14="http://schemas.microsoft.com/office/powerpoint/2010/main" val="333567779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6.xml><?xml version="1.0" encoding="utf-8"?>
<p:sldLayout xmlns:a="http://schemas.openxmlformats.org/drawingml/2006/main" xmlns:r="http://schemas.openxmlformats.org/officeDocument/2006/relationships" xmlns:p="http://schemas.openxmlformats.org/presentationml/2006/main">
  <p:cSld name="Blank Layou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4742913"/>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8234508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8.xml><?xml version="1.0" encoding="utf-8"?>
<p:sldLayout xmlns:a="http://schemas.openxmlformats.org/drawingml/2006/main" xmlns:r="http://schemas.openxmlformats.org/officeDocument/2006/relationships" xmlns:p="http://schemas.openxmlformats.org/presentationml/2006/main">
  <p:cSld name="Title &amp; 2-color Non-bullete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Text Placeholder 5"/>
          <p:cNvSpPr>
            <a:spLocks noGrp="1"/>
          </p:cNvSpPr>
          <p:nvPr>
            <p:ph type="body" sz="quarter" idx="10"/>
          </p:nvPr>
        </p:nvSpPr>
        <p:spPr>
          <a:xfrm>
            <a:off x="269240" y="1189178"/>
            <a:ext cx="11653523" cy="1605504"/>
          </a:xfrm>
        </p:spPr>
        <p:txBody>
          <a:bodyPr/>
          <a:lstStyle>
            <a:lvl1pPr marL="0" indent="0">
              <a:buNone/>
              <a:defRPr>
                <a:gradFill>
                  <a:gsLst>
                    <a:gs pos="1250">
                      <a:schemeClr val="tx2"/>
                    </a:gs>
                    <a:gs pos="99000">
                      <a:schemeClr val="tx2"/>
                    </a:gs>
                  </a:gsLst>
                  <a:lin ang="5400000" scaled="0"/>
                </a:gradFill>
              </a:defRPr>
            </a:lvl1pPr>
            <a:lvl2pPr marL="0" indent="0">
              <a:buFontTx/>
              <a:buNone/>
              <a:defRPr sz="1961"/>
            </a:lvl2pPr>
            <a:lvl3pPr marL="224057" indent="0">
              <a:buNone/>
              <a:defRPr/>
            </a:lvl3pPr>
            <a:lvl4pPr marL="448112" indent="0">
              <a:buNone/>
              <a:defRPr/>
            </a:lvl4pPr>
            <a:lvl5pPr marL="672169"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551755"/>
      </p:ext>
    </p:extLst>
  </p:cSld>
  <p:clrMapOvr>
    <a:masterClrMapping/>
  </p:clrMapOvr>
  <p:transition>
    <p:fade/>
  </p:transition>
  <p:hf hdr="0" ftr="0" dt="0"/>
</p:sldLayout>
</file>

<file path=ppt/slideLayouts/slideLayout219.xml><?xml version="1.0" encoding="utf-8"?>
<p:sldLayout xmlns:a="http://schemas.openxmlformats.org/drawingml/2006/main" xmlns:r="http://schemas.openxmlformats.org/officeDocument/2006/relationships" xmlns:p="http://schemas.openxmlformats.org/presentationml/2006/main">
  <p:cSld name="4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6">
            <a:extLst>
              <a:ext uri="{FF2B5EF4-FFF2-40B4-BE49-F238E27FC236}">
                <a16:creationId xmlns:a16="http://schemas.microsoft.com/office/drawing/2014/main" id="{51C9B6F3-E735-840E-3BE2-D2B3CC818C47}"/>
              </a:ext>
            </a:extLst>
          </p:cNvPr>
          <p:cNvSpPr>
            <a:spLocks noGrp="1"/>
          </p:cNvSpPr>
          <p:nvPr>
            <p:ph type="title"/>
          </p:nvPr>
        </p:nvSpPr>
        <p:spPr>
          <a:xfrm>
            <a:off x="588263" y="580311"/>
            <a:ext cx="11018520" cy="430887"/>
          </a:xfrm>
        </p:spPr>
        <p:txBody>
          <a:bodyPr anchor="t" anchorCtr="0"/>
          <a:lstStyle/>
          <a:p>
            <a:r>
              <a:rPr lang="en-US"/>
              <a:t>Click to edit Master title style</a:t>
            </a:r>
          </a:p>
        </p:txBody>
      </p:sp>
      <p:sp>
        <p:nvSpPr>
          <p:cNvPr id="6" name="Text Placeholder 2">
            <a:extLst>
              <a:ext uri="{FF2B5EF4-FFF2-40B4-BE49-F238E27FC236}">
                <a16:creationId xmlns:a16="http://schemas.microsoft.com/office/drawing/2014/main" id="{DC5275CD-9BC7-D5C8-CFA6-C95A6628B7BE}"/>
              </a:ext>
            </a:extLst>
          </p:cNvPr>
          <p:cNvSpPr>
            <a:spLocks noGrp="1"/>
          </p:cNvSpPr>
          <p:nvPr>
            <p:ph type="body" sz="quarter" idx="11"/>
          </p:nvPr>
        </p:nvSpPr>
        <p:spPr>
          <a:xfrm>
            <a:off x="584518" y="1039270"/>
            <a:ext cx="1101852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2803592441"/>
      </p:ext>
    </p:extLst>
  </p:cSld>
  <p:clrMapOvr>
    <a:masterClrMapping/>
  </p:clrMapOvr>
  <p:transition>
    <p:fade/>
  </p:transition>
  <p:hf hdr="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0.xml><?xml version="1.0" encoding="utf-8"?>
<p:sldLayout xmlns:a="http://schemas.openxmlformats.org/drawingml/2006/main" xmlns:r="http://schemas.openxmlformats.org/officeDocument/2006/relationships" xmlns:p="http://schemas.openxmlformats.org/presentationml/2006/main" userDrawn="1">
  <p:cSld name="5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61665"/>
          </a:xfrm>
        </p:spPr>
        <p:txBody>
          <a:bodyPr vert="horz" wrap="square" lIns="0" tIns="0" rIns="0" bIns="0" rtlCol="0" anchor="t">
            <a:spAutoFit/>
          </a:bodyPr>
          <a:lstStyle>
            <a:lvl1pPr>
              <a:defRPr lang="en-US" sz="3000" dirty="0">
                <a:gradFill flip="none" rotWithShape="1">
                  <a:gsLst>
                    <a:gs pos="0">
                      <a:srgbClr val="FF5C39"/>
                    </a:gs>
                    <a:gs pos="25000">
                      <a:srgbClr val="F4364C"/>
                    </a:gs>
                    <a:gs pos="75000">
                      <a:srgbClr val="0078D4"/>
                    </a:gs>
                    <a:gs pos="50000">
                      <a:srgbClr val="C03BC4"/>
                    </a:gs>
                    <a:gs pos="100000">
                      <a:srgbClr val="14938C"/>
                    </a:gs>
                  </a:gsLst>
                  <a:lin ang="0" scaled="1"/>
                  <a:tileRect/>
                </a:gra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403610338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1.xml><?xml version="1.0" encoding="utf-8"?>
<p:sldLayout xmlns:a="http://schemas.openxmlformats.org/drawingml/2006/main" xmlns:r="http://schemas.openxmlformats.org/officeDocument/2006/relationships" xmlns:p="http://schemas.openxmlformats.org/presentationml/2006/main" userDrawn="1">
  <p:cSld name="Cover slide layout 2">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F27C778-1488-FD80-B9C2-898BD5B3824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7061" t="9459" r="7061" b="9459"/>
          <a:stretch/>
        </p:blipFill>
        <p:spPr>
          <a:xfrm>
            <a:off x="0" y="1"/>
            <a:ext cx="12192000" cy="6858000"/>
          </a:xfrm>
          <a:prstGeom prst="rect">
            <a:avLst/>
          </a:prstGeom>
        </p:spPr>
      </p:pic>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3"/>
              </a:ext>
            </a:extLst>
          </a:blip>
          <a:srcRect r="3226" b="30326"/>
          <a:stretch/>
        </p:blipFill>
        <p:spPr>
          <a:xfrm flipH="1">
            <a:off x="0" y="1727807"/>
            <a:ext cx="12192000" cy="5130193"/>
          </a:xfrm>
          <a:prstGeom prst="rect">
            <a:avLst/>
          </a:prstGeom>
        </p:spPr>
      </p:pic>
      <p:sp>
        <p:nvSpPr>
          <p:cNvPr id="6" name="Footer Placeholder 1">
            <a:extLst>
              <a:ext uri="{FF2B5EF4-FFF2-40B4-BE49-F238E27FC236}">
                <a16:creationId xmlns:a16="http://schemas.microsoft.com/office/drawing/2014/main" id="{C2A8E8DB-E6F8-5E67-7548-75F72B1109A0}"/>
              </a:ext>
            </a:extLst>
          </p:cNvPr>
          <p:cNvSpPr>
            <a:spLocks noGrp="1"/>
          </p:cNvSpPr>
          <p:nvPr>
            <p:ph type="ftr" sz="quarter" idx="12"/>
          </p:nvPr>
        </p:nvSpPr>
        <p:spPr>
          <a:xfrm>
            <a:off x="584200" y="6477356"/>
            <a:ext cx="4114800" cy="123111"/>
          </a:xfrm>
          <a:prstGeom prst="rect">
            <a:avLst/>
          </a:prstGeom>
        </p:spPr>
        <p:txBody>
          <a:bodyPr anchor="ctr"/>
          <a:lstStyle>
            <a:lvl1pPr>
              <a:defRPr sz="800">
                <a:solidFill>
                  <a:schemeClr val="bg1"/>
                </a:solidFill>
              </a:defRPr>
            </a:lvl1pPr>
          </a:lstStyle>
          <a:p>
            <a:r>
              <a:rPr lang="en-US"/>
              <a:t>© 2025 Microsoft. All rights reserved. Internal Microsoft use only.</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563499" y="3610191"/>
            <a:ext cx="3983038"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pic>
        <p:nvPicPr>
          <p:cNvPr id="12" name="MS logo white - EMF" descr="Microsoft logo white text version">
            <a:extLst>
              <a:ext uri="{FF2B5EF4-FFF2-40B4-BE49-F238E27FC236}">
                <a16:creationId xmlns:a16="http://schemas.microsoft.com/office/drawing/2014/main" id="{5F4C99C3-F5E9-63F0-72D4-944E537155C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16" name="Picture 15" descr="A close-up of a logo&#10;&#10;Description automatically generated">
            <a:extLst>
              <a:ext uri="{FF2B5EF4-FFF2-40B4-BE49-F238E27FC236}">
                <a16:creationId xmlns:a16="http://schemas.microsoft.com/office/drawing/2014/main" id="{52411A0A-3B67-71E2-C3A9-5AB71FD8E546}"/>
              </a:ext>
            </a:extLst>
          </p:cNvPr>
          <p:cNvPicPr>
            <a:picLocks noChangeAspect="1"/>
          </p:cNvPicPr>
          <p:nvPr userDrawn="1"/>
        </p:nvPicPr>
        <p:blipFill>
          <a:blip r:embed="rId5"/>
          <a:stretch>
            <a:fillRect/>
          </a:stretch>
        </p:blipFill>
        <p:spPr>
          <a:xfrm>
            <a:off x="2540750" y="501051"/>
            <a:ext cx="1194963" cy="461326"/>
          </a:xfrm>
          <a:prstGeom prst="rect">
            <a:avLst/>
          </a:prstGeom>
        </p:spPr>
      </p:pic>
      <p:cxnSp>
        <p:nvCxnSpPr>
          <p:cNvPr id="17" name="Straight Connector 16">
            <a:extLst>
              <a:ext uri="{FF2B5EF4-FFF2-40B4-BE49-F238E27FC236}">
                <a16:creationId xmlns:a16="http://schemas.microsoft.com/office/drawing/2014/main" id="{5E459B8E-4B53-08A4-6AF0-68EEACA2D5D7}"/>
              </a:ext>
            </a:extLst>
          </p:cNvPr>
          <p:cNvCxnSpPr>
            <a:cxnSpLocks/>
          </p:cNvCxnSpPr>
          <p:nvPr userDrawn="1"/>
        </p:nvCxnSpPr>
        <p:spPr>
          <a:xfrm>
            <a:off x="2251947" y="436510"/>
            <a:ext cx="0" cy="582241"/>
          </a:xfrm>
          <a:prstGeom prst="line">
            <a:avLst/>
          </a:prstGeom>
          <a:ln>
            <a:solidFill>
              <a:schemeClr val="bg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Text Placeholder 20">
            <a:extLst>
              <a:ext uri="{FF2B5EF4-FFF2-40B4-BE49-F238E27FC236}">
                <a16:creationId xmlns:a16="http://schemas.microsoft.com/office/drawing/2014/main" id="{C26A100C-1C2E-2171-FA76-46181BAB2E85}"/>
              </a:ext>
            </a:extLst>
          </p:cNvPr>
          <p:cNvSpPr>
            <a:spLocks noGrp="1"/>
          </p:cNvSpPr>
          <p:nvPr userDrawn="1">
            <p:ph type="body" sz="quarter" idx="13" hasCustomPrompt="1"/>
          </p:nvPr>
        </p:nvSpPr>
        <p:spPr>
          <a:xfrm>
            <a:off x="563563" y="2868979"/>
            <a:ext cx="10933112" cy="55399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Tree>
    <p:extLst>
      <p:ext uri="{BB962C8B-B14F-4D97-AF65-F5344CB8AC3E}">
        <p14:creationId xmlns:p14="http://schemas.microsoft.com/office/powerpoint/2010/main" val="15106631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2.xml><?xml version="1.0" encoding="utf-8"?>
<p:sldLayout xmlns:a="http://schemas.openxmlformats.org/drawingml/2006/main" xmlns:r="http://schemas.openxmlformats.org/officeDocument/2006/relationships" xmlns:p="http://schemas.openxmlformats.org/presentationml/2006/main"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834614"/>
      </p:ext>
    </p:extLst>
  </p:cSld>
  <p:clrMapOvr>
    <a:masterClrMapping/>
  </p:clrMapOvr>
  <p:transition>
    <p:fade/>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Cover slide layout 1">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946AA2CE-A0E2-25D1-7AE4-86F6F9ACD5A3}"/>
              </a:ext>
            </a:extLst>
          </p:cNvPr>
          <p:cNvSpPr/>
          <p:nvPr userDrawn="1"/>
        </p:nvSpPr>
        <p:spPr>
          <a:xfrm flipH="1">
            <a:off x="0" y="3785737"/>
            <a:ext cx="12191999" cy="3072264"/>
          </a:xfrm>
          <a:custGeom>
            <a:avLst/>
            <a:gdLst>
              <a:gd name="connsiteX0" fmla="*/ 3493532 w 12191999"/>
              <a:gd name="connsiteY0" fmla="*/ 40 h 3385847"/>
              <a:gd name="connsiteX1" fmla="*/ 220683 w 12191999"/>
              <a:gd name="connsiteY1" fmla="*/ 1039810 h 3385847"/>
              <a:gd name="connsiteX2" fmla="*/ 0 w 12191999"/>
              <a:gd name="connsiteY2" fmla="*/ 1230769 h 3385847"/>
              <a:gd name="connsiteX3" fmla="*/ 0 w 12191999"/>
              <a:gd name="connsiteY3" fmla="*/ 3385847 h 3385847"/>
              <a:gd name="connsiteX4" fmla="*/ 11622770 w 12191999"/>
              <a:gd name="connsiteY4" fmla="*/ 3385847 h 3385847"/>
              <a:gd name="connsiteX5" fmla="*/ 11785171 w 12191999"/>
              <a:gd name="connsiteY5" fmla="*/ 3192919 h 3385847"/>
              <a:gd name="connsiteX6" fmla="*/ 12154992 w 12191999"/>
              <a:gd name="connsiteY6" fmla="*/ 2700207 h 3385847"/>
              <a:gd name="connsiteX7" fmla="*/ 12191999 w 12191999"/>
              <a:gd name="connsiteY7" fmla="*/ 2646820 h 3385847"/>
              <a:gd name="connsiteX8" fmla="*/ 12191999 w 12191999"/>
              <a:gd name="connsiteY8" fmla="*/ 1516937 h 3385847"/>
              <a:gd name="connsiteX9" fmla="*/ 12054566 w 12191999"/>
              <a:gd name="connsiteY9" fmla="*/ 1596344 h 3385847"/>
              <a:gd name="connsiteX10" fmla="*/ 11032971 w 12191999"/>
              <a:gd name="connsiteY10" fmla="*/ 1861739 h 3385847"/>
              <a:gd name="connsiteX11" fmla="*/ 5830964 w 12191999"/>
              <a:gd name="connsiteY11" fmla="*/ 325344 h 3385847"/>
              <a:gd name="connsiteX12" fmla="*/ 5830916 w 12191999"/>
              <a:gd name="connsiteY12" fmla="*/ 325297 h 3385847"/>
              <a:gd name="connsiteX13" fmla="*/ 3493532 w 12191999"/>
              <a:gd name="connsiteY13" fmla="*/ 40 h 338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999" h="3385847">
                <a:moveTo>
                  <a:pt x="3493532" y="40"/>
                </a:moveTo>
                <a:cubicBezTo>
                  <a:pt x="2088966" y="4711"/>
                  <a:pt x="993858" y="418703"/>
                  <a:pt x="220683" y="1039810"/>
                </a:cubicBezTo>
                <a:lnTo>
                  <a:pt x="0" y="1230769"/>
                </a:lnTo>
                <a:lnTo>
                  <a:pt x="0" y="3385847"/>
                </a:lnTo>
                <a:lnTo>
                  <a:pt x="11622770" y="3385847"/>
                </a:lnTo>
                <a:lnTo>
                  <a:pt x="11785171" y="3192919"/>
                </a:lnTo>
                <a:cubicBezTo>
                  <a:pt x="11913954" y="3032923"/>
                  <a:pt x="12037508" y="2866201"/>
                  <a:pt x="12154992" y="2700207"/>
                </a:cubicBezTo>
                <a:lnTo>
                  <a:pt x="12191999" y="2646820"/>
                </a:lnTo>
                <a:lnTo>
                  <a:pt x="12191999" y="1516937"/>
                </a:lnTo>
                <a:lnTo>
                  <a:pt x="12054566" y="1596344"/>
                </a:lnTo>
                <a:cubicBezTo>
                  <a:pt x="11757409" y="1753664"/>
                  <a:pt x="11418405" y="1847820"/>
                  <a:pt x="11032971" y="1861739"/>
                </a:cubicBezTo>
                <a:cubicBezTo>
                  <a:pt x="9628476" y="1911784"/>
                  <a:pt x="7821714" y="855459"/>
                  <a:pt x="5830964" y="325344"/>
                </a:cubicBezTo>
                <a:lnTo>
                  <a:pt x="5830916" y="325297"/>
                </a:lnTo>
                <a:cubicBezTo>
                  <a:pt x="4975463" y="97698"/>
                  <a:pt x="4195816" y="-2296"/>
                  <a:pt x="3493532" y="40"/>
                </a:cubicBezTo>
                <a:close/>
              </a:path>
            </a:pathLst>
          </a:custGeom>
          <a:gradFill flip="none" rotWithShape="1">
            <a:gsLst>
              <a:gs pos="100000">
                <a:schemeClr val="accent1">
                  <a:lumMod val="40000"/>
                  <a:lumOff val="60000"/>
                </a:schemeClr>
              </a:gs>
              <a:gs pos="0">
                <a:schemeClr val="accent3">
                  <a:lumMod val="40000"/>
                  <a:lumOff val="60000"/>
                </a:schemeClr>
              </a:gs>
            </a:gsLst>
            <a:path path="circle">
              <a:fillToRect l="100000" t="100000"/>
            </a:path>
            <a:tileRect r="-100000" b="-100000"/>
          </a:gradFill>
          <a:ln w="2869" cap="flat">
            <a:noFill/>
            <a:prstDash val="solid"/>
            <a:miter/>
          </a:ln>
        </p:spPr>
        <p:txBody>
          <a:bodyPr rtlCol="0" anchor="ctr"/>
          <a:lstStyle/>
          <a:p>
            <a:endParaRPr lang="en-GB"/>
          </a:p>
        </p:txBody>
      </p:sp>
      <p:sp>
        <p:nvSpPr>
          <p:cNvPr id="8" name="Free-form: Shape 7">
            <a:extLst>
              <a:ext uri="{FF2B5EF4-FFF2-40B4-BE49-F238E27FC236}">
                <a16:creationId xmlns:a16="http://schemas.microsoft.com/office/drawing/2014/main" id="{A712896B-0A32-A647-A749-414E510766D1}"/>
              </a:ext>
            </a:extLst>
          </p:cNvPr>
          <p:cNvSpPr/>
          <p:nvPr userDrawn="1"/>
        </p:nvSpPr>
        <p:spPr>
          <a:xfrm flipH="1">
            <a:off x="1" y="4248092"/>
            <a:ext cx="12191999" cy="2609909"/>
          </a:xfrm>
          <a:custGeom>
            <a:avLst/>
            <a:gdLst>
              <a:gd name="connsiteX0" fmla="*/ 1904254 w 12191999"/>
              <a:gd name="connsiteY0" fmla="*/ 1 h 2609909"/>
              <a:gd name="connsiteX1" fmla="*/ 1755930 w 12191999"/>
              <a:gd name="connsiteY1" fmla="*/ 7352 h 2609909"/>
              <a:gd name="connsiteX2" fmla="*/ 130488 w 12191999"/>
              <a:gd name="connsiteY2" fmla="*/ 758943 h 2609909"/>
              <a:gd name="connsiteX3" fmla="*/ 0 w 12191999"/>
              <a:gd name="connsiteY3" fmla="*/ 890857 h 2609909"/>
              <a:gd name="connsiteX4" fmla="*/ 0 w 12191999"/>
              <a:gd name="connsiteY4" fmla="*/ 2609909 h 2609909"/>
              <a:gd name="connsiteX5" fmla="*/ 12191999 w 12191999"/>
              <a:gd name="connsiteY5" fmla="*/ 2609909 h 2609909"/>
              <a:gd name="connsiteX6" fmla="*/ 12191999 w 12191999"/>
              <a:gd name="connsiteY6" fmla="*/ 1022092 h 2609909"/>
              <a:gd name="connsiteX7" fmla="*/ 11978212 w 12191999"/>
              <a:gd name="connsiteY7" fmla="*/ 1200233 h 2609909"/>
              <a:gd name="connsiteX8" fmla="*/ 10144874 w 12191999"/>
              <a:gd name="connsiteY8" fmla="*/ 1983465 h 2609909"/>
              <a:gd name="connsiteX9" fmla="*/ 2157556 w 12191999"/>
              <a:gd name="connsiteY9" fmla="*/ 2236 h 2609909"/>
              <a:gd name="connsiteX10" fmla="*/ 1904268 w 12191999"/>
              <a:gd name="connsiteY10" fmla="*/ 0 h 2609909"/>
              <a:gd name="connsiteX11" fmla="*/ 1904172 w 12191999"/>
              <a:gd name="connsiteY11" fmla="*/ 0 h 2609909"/>
              <a:gd name="connsiteX12" fmla="*/ 1904254 w 12191999"/>
              <a:gd name="connsiteY12" fmla="*/ 1 h 2609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1999" h="2609909">
                <a:moveTo>
                  <a:pt x="1904254" y="1"/>
                </a:moveTo>
                <a:lnTo>
                  <a:pt x="1755930" y="7352"/>
                </a:lnTo>
                <a:cubicBezTo>
                  <a:pt x="1120427" y="57263"/>
                  <a:pt x="579687" y="339427"/>
                  <a:pt x="130488" y="758943"/>
                </a:cubicBezTo>
                <a:lnTo>
                  <a:pt x="0" y="890857"/>
                </a:lnTo>
                <a:lnTo>
                  <a:pt x="0" y="2609909"/>
                </a:lnTo>
                <a:lnTo>
                  <a:pt x="12191999" y="2609909"/>
                </a:lnTo>
                <a:lnTo>
                  <a:pt x="12191999" y="1022092"/>
                </a:lnTo>
                <a:lnTo>
                  <a:pt x="11978212" y="1200233"/>
                </a:lnTo>
                <a:cubicBezTo>
                  <a:pt x="11445162" y="1608503"/>
                  <a:pt x="10825874" y="1873686"/>
                  <a:pt x="10144874" y="1983465"/>
                </a:cubicBezTo>
                <a:cubicBezTo>
                  <a:pt x="7429891" y="2420301"/>
                  <a:pt x="4776933" y="98836"/>
                  <a:pt x="2157556" y="2236"/>
                </a:cubicBezTo>
                <a:close/>
                <a:moveTo>
                  <a:pt x="1904268" y="0"/>
                </a:moveTo>
                <a:lnTo>
                  <a:pt x="1904172" y="0"/>
                </a:lnTo>
                <a:lnTo>
                  <a:pt x="1904254" y="1"/>
                </a:lnTo>
                <a:close/>
              </a:path>
            </a:pathLst>
          </a:custGeom>
          <a:solidFill>
            <a:schemeClr val="accent3"/>
          </a:solidFill>
          <a:ln w="2869" cap="flat">
            <a:noFill/>
            <a:prstDash val="solid"/>
            <a:miter/>
          </a:ln>
        </p:spPr>
        <p:txBody>
          <a:bodyPr rtlCol="0" anchor="ctr"/>
          <a:lstStyle/>
          <a:p>
            <a:endParaRPr lang="en-GB"/>
          </a:p>
        </p:txBody>
      </p:sp>
      <p:sp>
        <p:nvSpPr>
          <p:cNvPr id="10" name="Free-form: Shape 9">
            <a:extLst>
              <a:ext uri="{FF2B5EF4-FFF2-40B4-BE49-F238E27FC236}">
                <a16:creationId xmlns:a16="http://schemas.microsoft.com/office/drawing/2014/main" id="{0E7E78E7-F772-D833-0600-FF9C8FD586A7}"/>
              </a:ext>
            </a:extLst>
          </p:cNvPr>
          <p:cNvSpPr/>
          <p:nvPr userDrawn="1"/>
        </p:nvSpPr>
        <p:spPr>
          <a:xfrm flipH="1">
            <a:off x="1" y="4240949"/>
            <a:ext cx="12191999" cy="1905079"/>
          </a:xfrm>
          <a:custGeom>
            <a:avLst/>
            <a:gdLst>
              <a:gd name="connsiteX0" fmla="*/ 2382963 w 12191999"/>
              <a:gd name="connsiteY0" fmla="*/ 1491 h 1905079"/>
              <a:gd name="connsiteX1" fmla="*/ 2095353 w 12191999"/>
              <a:gd name="connsiteY1" fmla="*/ 17476 h 1905079"/>
              <a:gd name="connsiteX2" fmla="*/ 73340 w 12191999"/>
              <a:gd name="connsiteY2" fmla="*/ 927535 h 1905079"/>
              <a:gd name="connsiteX3" fmla="*/ 0 w 12191999"/>
              <a:gd name="connsiteY3" fmla="*/ 1010003 h 1905079"/>
              <a:gd name="connsiteX4" fmla="*/ 0 w 12191999"/>
              <a:gd name="connsiteY4" fmla="*/ 1044340 h 1905079"/>
              <a:gd name="connsiteX5" fmla="*/ 123963 w 12191999"/>
              <a:gd name="connsiteY5" fmla="*/ 914747 h 1905079"/>
              <a:gd name="connsiteX6" fmla="*/ 4806970 w 12191999"/>
              <a:gd name="connsiteY6" fmla="*/ 418217 h 1905079"/>
              <a:gd name="connsiteX7" fmla="*/ 6699393 w 12191999"/>
              <a:gd name="connsiteY7" fmla="*/ 1052373 h 1905079"/>
              <a:gd name="connsiteX8" fmla="*/ 9912840 w 12191999"/>
              <a:gd name="connsiteY8" fmla="*/ 1899660 h 1905079"/>
              <a:gd name="connsiteX9" fmla="*/ 12185999 w 12191999"/>
              <a:gd name="connsiteY9" fmla="*/ 1169071 h 1905079"/>
              <a:gd name="connsiteX10" fmla="*/ 12191999 w 12191999"/>
              <a:gd name="connsiteY10" fmla="*/ 1163781 h 1905079"/>
              <a:gd name="connsiteX11" fmla="*/ 12191999 w 12191999"/>
              <a:gd name="connsiteY11" fmla="*/ 1128347 h 1905079"/>
              <a:gd name="connsiteX12" fmla="*/ 12169570 w 12191999"/>
              <a:gd name="connsiteY12" fmla="*/ 1148120 h 1905079"/>
              <a:gd name="connsiteX13" fmla="*/ 9914221 w 12191999"/>
              <a:gd name="connsiteY13" fmla="*/ 1873138 h 1905079"/>
              <a:gd name="connsiteX14" fmla="*/ 6708393 w 12191999"/>
              <a:gd name="connsiteY14" fmla="*/ 1027374 h 1905079"/>
              <a:gd name="connsiteX15" fmla="*/ 4814447 w 12191999"/>
              <a:gd name="connsiteY15" fmla="*/ 392741 h 1905079"/>
              <a:gd name="connsiteX16" fmla="*/ 2382963 w 12191999"/>
              <a:gd name="connsiteY16" fmla="*/ 1491 h 1905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1999" h="1905079">
                <a:moveTo>
                  <a:pt x="2382963" y="1491"/>
                </a:moveTo>
                <a:cubicBezTo>
                  <a:pt x="2285183" y="3905"/>
                  <a:pt x="2189396" y="9245"/>
                  <a:pt x="2095353" y="17476"/>
                </a:cubicBezTo>
                <a:cubicBezTo>
                  <a:pt x="1267148" y="89972"/>
                  <a:pt x="602521" y="388497"/>
                  <a:pt x="73340" y="927535"/>
                </a:cubicBezTo>
                <a:lnTo>
                  <a:pt x="0" y="1010003"/>
                </a:lnTo>
                <a:lnTo>
                  <a:pt x="0" y="1044340"/>
                </a:lnTo>
                <a:lnTo>
                  <a:pt x="123963" y="914747"/>
                </a:lnTo>
                <a:cubicBezTo>
                  <a:pt x="1408073" y="-352942"/>
                  <a:pt x="3285176" y="-25912"/>
                  <a:pt x="4806970" y="418217"/>
                </a:cubicBezTo>
                <a:cubicBezTo>
                  <a:pt x="5462936" y="609777"/>
                  <a:pt x="6091521" y="834813"/>
                  <a:pt x="6699393" y="1052373"/>
                </a:cubicBezTo>
                <a:cubicBezTo>
                  <a:pt x="7845522" y="1462588"/>
                  <a:pt x="8928083" y="1850091"/>
                  <a:pt x="9912840" y="1899660"/>
                </a:cubicBezTo>
                <a:cubicBezTo>
                  <a:pt x="10803021" y="1944617"/>
                  <a:pt x="11538231" y="1710656"/>
                  <a:pt x="12185999" y="1169071"/>
                </a:cubicBezTo>
                <a:lnTo>
                  <a:pt x="12191999" y="1163781"/>
                </a:lnTo>
                <a:lnTo>
                  <a:pt x="12191999" y="1128347"/>
                </a:lnTo>
                <a:lnTo>
                  <a:pt x="12169570" y="1148120"/>
                </a:lnTo>
                <a:cubicBezTo>
                  <a:pt x="11526761" y="1685515"/>
                  <a:pt x="10797207" y="1917669"/>
                  <a:pt x="9914221" y="1873138"/>
                </a:cubicBezTo>
                <a:cubicBezTo>
                  <a:pt x="8933369" y="1823808"/>
                  <a:pt x="7852617" y="1436924"/>
                  <a:pt x="6708393" y="1027374"/>
                </a:cubicBezTo>
                <a:cubicBezTo>
                  <a:pt x="6100139" y="809672"/>
                  <a:pt x="5471220" y="584541"/>
                  <a:pt x="4814447" y="392741"/>
                </a:cubicBezTo>
                <a:cubicBezTo>
                  <a:pt x="3849540" y="111090"/>
                  <a:pt x="3067425" y="-15403"/>
                  <a:pt x="2382963" y="1491"/>
                </a:cubicBezTo>
                <a:close/>
              </a:path>
            </a:pathLst>
          </a:custGeom>
          <a:solidFill>
            <a:schemeClr val="accent1">
              <a:alpha val="73000"/>
            </a:schemeClr>
          </a:solidFill>
          <a:ln w="2869" cap="flat">
            <a:noFill/>
            <a:prstDash val="solid"/>
            <a:miter/>
          </a:ln>
        </p:spPr>
        <p:txBody>
          <a:bodyPr rtlCol="0" anchor="ctr"/>
          <a:lstStyle/>
          <a:p>
            <a:endParaRPr lang="en-GB"/>
          </a:p>
        </p:txBody>
      </p:sp>
      <p:pic>
        <p:nvPicPr>
          <p:cNvPr id="11" name="Graphic 10">
            <a:extLst>
              <a:ext uri="{FF2B5EF4-FFF2-40B4-BE49-F238E27FC236}">
                <a16:creationId xmlns:a16="http://schemas.microsoft.com/office/drawing/2014/main" id="{5872C52F-CEA6-2DBF-3329-E1862A04A58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7061" t="70175" r="7061" b="9459"/>
          <a:stretch/>
        </p:blipFill>
        <p:spPr>
          <a:xfrm>
            <a:off x="1" y="5135439"/>
            <a:ext cx="12191999" cy="1722560"/>
          </a:xfrm>
          <a:custGeom>
            <a:avLst/>
            <a:gdLst>
              <a:gd name="connsiteX0" fmla="*/ 9761345 w 12191999"/>
              <a:gd name="connsiteY0" fmla="*/ 523 h 1722560"/>
              <a:gd name="connsiteX1" fmla="*/ 11363626 w 12191999"/>
              <a:gd name="connsiteY1" fmla="*/ 284921 h 1722560"/>
              <a:gd name="connsiteX2" fmla="*/ 12191132 w 12191999"/>
              <a:gd name="connsiteY2" fmla="*/ 730006 h 1722560"/>
              <a:gd name="connsiteX3" fmla="*/ 12191999 w 12191999"/>
              <a:gd name="connsiteY3" fmla="*/ 730643 h 1722560"/>
              <a:gd name="connsiteX4" fmla="*/ 12191999 w 12191999"/>
              <a:gd name="connsiteY4" fmla="*/ 1722560 h 1722560"/>
              <a:gd name="connsiteX5" fmla="*/ 0 w 12191999"/>
              <a:gd name="connsiteY5" fmla="*/ 1722560 h 1722560"/>
              <a:gd name="connsiteX6" fmla="*/ 0 w 12191999"/>
              <a:gd name="connsiteY6" fmla="*/ 39004 h 1722560"/>
              <a:gd name="connsiteX7" fmla="*/ 43992 w 12191999"/>
              <a:gd name="connsiteY7" fmla="*/ 85773 h 1722560"/>
              <a:gd name="connsiteX8" fmla="*/ 747906 w 12191999"/>
              <a:gd name="connsiteY8" fmla="*/ 666711 h 1722560"/>
              <a:gd name="connsiteX9" fmla="*/ 747954 w 12191999"/>
              <a:gd name="connsiteY9" fmla="*/ 666663 h 1722560"/>
              <a:gd name="connsiteX10" fmla="*/ 9761345 w 12191999"/>
              <a:gd name="connsiteY10" fmla="*/ 523 h 1722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1999" h="1722560">
                <a:moveTo>
                  <a:pt x="9761345" y="523"/>
                </a:moveTo>
                <a:cubicBezTo>
                  <a:pt x="10304238" y="-7315"/>
                  <a:pt x="10839316" y="72411"/>
                  <a:pt x="11363626" y="284921"/>
                </a:cubicBezTo>
                <a:cubicBezTo>
                  <a:pt x="11597256" y="379720"/>
                  <a:pt x="11903210" y="536431"/>
                  <a:pt x="12191132" y="730006"/>
                </a:cubicBezTo>
                <a:lnTo>
                  <a:pt x="12191999" y="730643"/>
                </a:lnTo>
                <a:lnTo>
                  <a:pt x="12191999" y="1722560"/>
                </a:lnTo>
                <a:lnTo>
                  <a:pt x="0" y="1722560"/>
                </a:lnTo>
                <a:lnTo>
                  <a:pt x="0" y="39004"/>
                </a:lnTo>
                <a:lnTo>
                  <a:pt x="43992" y="85773"/>
                </a:lnTo>
                <a:cubicBezTo>
                  <a:pt x="249594" y="291782"/>
                  <a:pt x="481912" y="487104"/>
                  <a:pt x="747906" y="666711"/>
                </a:cubicBezTo>
                <a:lnTo>
                  <a:pt x="747954" y="666663"/>
                </a:lnTo>
                <a:cubicBezTo>
                  <a:pt x="3670227" y="2638522"/>
                  <a:pt x="6829724" y="42849"/>
                  <a:pt x="9761345" y="523"/>
                </a:cubicBezTo>
                <a:close/>
              </a:path>
            </a:pathLst>
          </a:custGeom>
        </p:spPr>
      </p:pic>
      <p:sp>
        <p:nvSpPr>
          <p:cNvPr id="13" name="Free-form: Shape 12">
            <a:extLst>
              <a:ext uri="{FF2B5EF4-FFF2-40B4-BE49-F238E27FC236}">
                <a16:creationId xmlns:a16="http://schemas.microsoft.com/office/drawing/2014/main" id="{7644F243-157D-25AF-B5C8-0E493B4B34A5}"/>
              </a:ext>
            </a:extLst>
          </p:cNvPr>
          <p:cNvSpPr/>
          <p:nvPr userDrawn="1"/>
        </p:nvSpPr>
        <p:spPr>
          <a:xfrm flipH="1">
            <a:off x="0" y="5320341"/>
            <a:ext cx="12191999" cy="1415857"/>
          </a:xfrm>
          <a:custGeom>
            <a:avLst/>
            <a:gdLst>
              <a:gd name="connsiteX0" fmla="*/ 12191999 w 12191999"/>
              <a:gd name="connsiteY0" fmla="*/ 0 h 1415857"/>
              <a:gd name="connsiteX1" fmla="*/ 12111454 w 12191999"/>
              <a:gd name="connsiteY1" fmla="*/ 83295 h 1415857"/>
              <a:gd name="connsiteX2" fmla="*/ 5249519 w 12191999"/>
              <a:gd name="connsiteY2" fmla="*/ 665231 h 1415857"/>
              <a:gd name="connsiteX3" fmla="*/ 103048 w 12191999"/>
              <a:gd name="connsiteY3" fmla="*/ 639906 h 1415857"/>
              <a:gd name="connsiteX4" fmla="*/ 0 w 12191999"/>
              <a:gd name="connsiteY4" fmla="*/ 726333 h 1415857"/>
              <a:gd name="connsiteX5" fmla="*/ 0 w 12191999"/>
              <a:gd name="connsiteY5" fmla="*/ 761001 h 1415857"/>
              <a:gd name="connsiteX6" fmla="*/ 119759 w 12191999"/>
              <a:gd name="connsiteY6" fmla="*/ 660668 h 1415857"/>
              <a:gd name="connsiteX7" fmla="*/ 5241946 w 12191999"/>
              <a:gd name="connsiteY7" fmla="*/ 690610 h 1415857"/>
              <a:gd name="connsiteX8" fmla="*/ 8882039 w 12191999"/>
              <a:gd name="connsiteY8" fmla="*/ 1415809 h 1415857"/>
              <a:gd name="connsiteX9" fmla="*/ 8882085 w 12191999"/>
              <a:gd name="connsiteY9" fmla="*/ 1415857 h 1415857"/>
              <a:gd name="connsiteX10" fmla="*/ 9017507 w 12191999"/>
              <a:gd name="connsiteY10" fmla="*/ 1414285 h 1415857"/>
              <a:gd name="connsiteX11" fmla="*/ 12168284 w 12191999"/>
              <a:gd name="connsiteY11" fmla="*/ 63551 h 1415857"/>
              <a:gd name="connsiteX12" fmla="*/ 12191999 w 12191999"/>
              <a:gd name="connsiteY12" fmla="*/ 38742 h 141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1999" h="1415857">
                <a:moveTo>
                  <a:pt x="12191999" y="0"/>
                </a:moveTo>
                <a:lnTo>
                  <a:pt x="12111454" y="83295"/>
                </a:lnTo>
                <a:cubicBezTo>
                  <a:pt x="10061595" y="2097004"/>
                  <a:pt x="7617828" y="1369880"/>
                  <a:pt x="5249519" y="665231"/>
                </a:cubicBezTo>
                <a:cubicBezTo>
                  <a:pt x="3321295" y="91518"/>
                  <a:pt x="1490055" y="-453293"/>
                  <a:pt x="103048" y="639906"/>
                </a:cubicBezTo>
                <a:lnTo>
                  <a:pt x="0" y="726333"/>
                </a:lnTo>
                <a:lnTo>
                  <a:pt x="0" y="761001"/>
                </a:lnTo>
                <a:lnTo>
                  <a:pt x="119759" y="660668"/>
                </a:lnTo>
                <a:cubicBezTo>
                  <a:pt x="1497203" y="-423582"/>
                  <a:pt x="3321318" y="119141"/>
                  <a:pt x="5241946" y="690610"/>
                </a:cubicBezTo>
                <a:cubicBezTo>
                  <a:pt x="6441026" y="1047401"/>
                  <a:pt x="7679293" y="1415809"/>
                  <a:pt x="8882039" y="1415809"/>
                </a:cubicBezTo>
                <a:lnTo>
                  <a:pt x="8882085" y="1415857"/>
                </a:lnTo>
                <a:cubicBezTo>
                  <a:pt x="8927227" y="1415857"/>
                  <a:pt x="8972462" y="1415333"/>
                  <a:pt x="9017507" y="1414285"/>
                </a:cubicBezTo>
                <a:cubicBezTo>
                  <a:pt x="10251941" y="1385245"/>
                  <a:pt x="11287506" y="942316"/>
                  <a:pt x="12168284" y="63551"/>
                </a:cubicBezTo>
                <a:lnTo>
                  <a:pt x="12191999" y="38742"/>
                </a:lnTo>
                <a:close/>
              </a:path>
            </a:pathLst>
          </a:custGeom>
          <a:solidFill>
            <a:schemeClr val="bg1">
              <a:alpha val="73000"/>
            </a:schemeClr>
          </a:solidFill>
          <a:ln w="2869" cap="flat">
            <a:noFill/>
            <a:prstDash val="solid"/>
            <a:miter/>
          </a:ln>
        </p:spPr>
        <p:txBody>
          <a:bodyPr rtlCol="0" anchor="ctr"/>
          <a:lstStyle/>
          <a:p>
            <a:endParaRPr lang="en-GB"/>
          </a:p>
        </p:txBody>
      </p:sp>
      <p:sp>
        <p:nvSpPr>
          <p:cNvPr id="21" name="Text Placeholder 2">
            <a:extLst>
              <a:ext uri="{FF2B5EF4-FFF2-40B4-BE49-F238E27FC236}">
                <a16:creationId xmlns:a16="http://schemas.microsoft.com/office/drawing/2014/main" id="{7705D9E2-23B9-4643-FA7C-743410DCF1EE}"/>
              </a:ext>
            </a:extLst>
          </p:cNvPr>
          <p:cNvSpPr>
            <a:spLocks noGrp="1"/>
          </p:cNvSpPr>
          <p:nvPr userDrawn="1">
            <p:ph type="body" sz="quarter" idx="11" hasCustomPrompt="1"/>
          </p:nvPr>
        </p:nvSpPr>
        <p:spPr>
          <a:xfrm>
            <a:off x="563499" y="3229191"/>
            <a:ext cx="3983038" cy="369332"/>
          </a:xfrm>
        </p:spPr>
        <p:txBody>
          <a:bodyPr/>
          <a:lstStyle>
            <a:lvl1pPr marL="0" indent="0">
              <a:buNone/>
              <a:defRPr sz="2400" b="0" i="0">
                <a:solidFill>
                  <a:schemeClr val="tx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22" name="Text Placeholder 20">
            <a:extLst>
              <a:ext uri="{FF2B5EF4-FFF2-40B4-BE49-F238E27FC236}">
                <a16:creationId xmlns:a16="http://schemas.microsoft.com/office/drawing/2014/main" id="{4901A287-DF75-FF8A-B37D-58B72C824E20}"/>
              </a:ext>
            </a:extLst>
          </p:cNvPr>
          <p:cNvSpPr>
            <a:spLocks noGrp="1"/>
          </p:cNvSpPr>
          <p:nvPr userDrawn="1">
            <p:ph type="body" sz="quarter" idx="13" hasCustomPrompt="1"/>
          </p:nvPr>
        </p:nvSpPr>
        <p:spPr>
          <a:xfrm>
            <a:off x="563563" y="2487979"/>
            <a:ext cx="10933112" cy="553998"/>
          </a:xfrm>
        </p:spPr>
        <p:txBody>
          <a:bodyPr/>
          <a:lstStyle>
            <a:lvl1pPr marL="0" indent="0">
              <a:buNone/>
              <a:defRPr sz="3600" b="1" i="0">
                <a:solidFill>
                  <a:schemeClr val="accent3"/>
                </a:solidFill>
                <a:latin typeface="+mj-lt"/>
                <a:cs typeface="Segoe Sans Text" pitchFamily="2" charset="0"/>
              </a:defRPr>
            </a:lvl1pPr>
          </a:lstStyle>
          <a:p>
            <a:pPr lvl="0"/>
            <a:r>
              <a:rPr lang="en-US"/>
              <a:t>Event name or presentation title</a:t>
            </a:r>
          </a:p>
        </p:txBody>
      </p:sp>
      <p:pic>
        <p:nvPicPr>
          <p:cNvPr id="15" name="MS logo gray - EMF" descr="Microsoft logo, gray text version">
            <a:extLst>
              <a:ext uri="{FF2B5EF4-FFF2-40B4-BE49-F238E27FC236}">
                <a16:creationId xmlns:a16="http://schemas.microsoft.com/office/drawing/2014/main" id="{E0A781CA-3DD9-6831-E2DF-BA583DE385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pic>
        <p:nvPicPr>
          <p:cNvPr id="20" name="Picture 19" descr="A purple text on a black background&#10;&#10;Description automatically generated">
            <a:extLst>
              <a:ext uri="{FF2B5EF4-FFF2-40B4-BE49-F238E27FC236}">
                <a16:creationId xmlns:a16="http://schemas.microsoft.com/office/drawing/2014/main" id="{4B758F10-1FEB-5DBD-1067-403A2B172B6F}"/>
              </a:ext>
            </a:extLst>
          </p:cNvPr>
          <p:cNvPicPr>
            <a:picLocks noChangeAspect="1"/>
          </p:cNvPicPr>
          <p:nvPr userDrawn="1"/>
        </p:nvPicPr>
        <p:blipFill>
          <a:blip r:embed="rId4"/>
          <a:stretch>
            <a:fillRect/>
          </a:stretch>
        </p:blipFill>
        <p:spPr>
          <a:xfrm>
            <a:off x="2540750" y="501051"/>
            <a:ext cx="1194963" cy="461326"/>
          </a:xfrm>
          <a:prstGeom prst="rect">
            <a:avLst/>
          </a:prstGeom>
        </p:spPr>
      </p:pic>
      <p:cxnSp>
        <p:nvCxnSpPr>
          <p:cNvPr id="4" name="Straight Connector 3">
            <a:extLst>
              <a:ext uri="{FF2B5EF4-FFF2-40B4-BE49-F238E27FC236}">
                <a16:creationId xmlns:a16="http://schemas.microsoft.com/office/drawing/2014/main" id="{BA750F94-0E09-24DC-6666-F4FC51AE0830}"/>
              </a:ext>
            </a:extLst>
          </p:cNvPr>
          <p:cNvCxnSpPr>
            <a:cxnSpLocks/>
          </p:cNvCxnSpPr>
          <p:nvPr userDrawn="1"/>
        </p:nvCxnSpPr>
        <p:spPr>
          <a:xfrm>
            <a:off x="2251947" y="436510"/>
            <a:ext cx="0" cy="582241"/>
          </a:xfrm>
          <a:prstGeom prst="line">
            <a:avLst/>
          </a:prstGeom>
          <a:ln>
            <a:solidFill>
              <a:schemeClr val="tx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54291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Cover slide layout 2">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F27C778-1488-FD80-B9C2-898BD5B3824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7061" t="9459" r="7061" b="9459"/>
          <a:stretch/>
        </p:blipFill>
        <p:spPr>
          <a:xfrm>
            <a:off x="0" y="1"/>
            <a:ext cx="12192000" cy="6858000"/>
          </a:xfrm>
          <a:prstGeom prst="rect">
            <a:avLst/>
          </a:prstGeom>
        </p:spPr>
      </p:pic>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3"/>
              </a:ext>
            </a:extLst>
          </a:blip>
          <a:srcRect r="3226" b="30326"/>
          <a:stretch/>
        </p:blipFill>
        <p:spPr>
          <a:xfrm flipH="1">
            <a:off x="0" y="1727807"/>
            <a:ext cx="12192000" cy="5130193"/>
          </a:xfrm>
          <a:prstGeom prst="rect">
            <a:avLst/>
          </a:prstGeom>
        </p:spPr>
      </p:pic>
      <p:sp>
        <p:nvSpPr>
          <p:cNvPr id="6" name="Footer Placeholder 1">
            <a:extLst>
              <a:ext uri="{FF2B5EF4-FFF2-40B4-BE49-F238E27FC236}">
                <a16:creationId xmlns:a16="http://schemas.microsoft.com/office/drawing/2014/main" id="{C2A8E8DB-E6F8-5E67-7548-75F72B1109A0}"/>
              </a:ext>
            </a:extLst>
          </p:cNvPr>
          <p:cNvSpPr>
            <a:spLocks noGrp="1"/>
          </p:cNvSpPr>
          <p:nvPr>
            <p:ph type="ftr" sz="quarter" idx="12"/>
          </p:nvPr>
        </p:nvSpPr>
        <p:spPr>
          <a:xfrm>
            <a:off x="584200" y="6477356"/>
            <a:ext cx="4114800" cy="123111"/>
          </a:xfrm>
          <a:prstGeom prst="rect">
            <a:avLst/>
          </a:prstGeom>
        </p:spPr>
        <p:txBody>
          <a:bodyPr anchor="ctr"/>
          <a:lstStyle>
            <a:lvl1pPr>
              <a:defRPr sz="800">
                <a:solidFill>
                  <a:schemeClr val="bg1"/>
                </a:solidFill>
              </a:defRPr>
            </a:lvl1pPr>
          </a:lstStyle>
          <a:p>
            <a:r>
              <a:rPr lang="en-US"/>
              <a:t>© 2025 Microsoft. All rights reserved. Internal Microsoft use only.</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563499" y="3610191"/>
            <a:ext cx="3983038"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pic>
        <p:nvPicPr>
          <p:cNvPr id="12" name="MS logo white - EMF" descr="Microsoft logo white text version">
            <a:extLst>
              <a:ext uri="{FF2B5EF4-FFF2-40B4-BE49-F238E27FC236}">
                <a16:creationId xmlns:a16="http://schemas.microsoft.com/office/drawing/2014/main" id="{5F4C99C3-F5E9-63F0-72D4-944E537155C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16" name="Picture 15" descr="A close-up of a logo&#10;&#10;Description automatically generated">
            <a:extLst>
              <a:ext uri="{FF2B5EF4-FFF2-40B4-BE49-F238E27FC236}">
                <a16:creationId xmlns:a16="http://schemas.microsoft.com/office/drawing/2014/main" id="{52411A0A-3B67-71E2-C3A9-5AB71FD8E546}"/>
              </a:ext>
            </a:extLst>
          </p:cNvPr>
          <p:cNvPicPr>
            <a:picLocks noChangeAspect="1"/>
          </p:cNvPicPr>
          <p:nvPr userDrawn="1"/>
        </p:nvPicPr>
        <p:blipFill>
          <a:blip r:embed="rId5"/>
          <a:stretch>
            <a:fillRect/>
          </a:stretch>
        </p:blipFill>
        <p:spPr>
          <a:xfrm>
            <a:off x="2540750" y="501051"/>
            <a:ext cx="1194963" cy="461326"/>
          </a:xfrm>
          <a:prstGeom prst="rect">
            <a:avLst/>
          </a:prstGeom>
        </p:spPr>
      </p:pic>
      <p:cxnSp>
        <p:nvCxnSpPr>
          <p:cNvPr id="17" name="Straight Connector 16">
            <a:extLst>
              <a:ext uri="{FF2B5EF4-FFF2-40B4-BE49-F238E27FC236}">
                <a16:creationId xmlns:a16="http://schemas.microsoft.com/office/drawing/2014/main" id="{5E459B8E-4B53-08A4-6AF0-68EEACA2D5D7}"/>
              </a:ext>
            </a:extLst>
          </p:cNvPr>
          <p:cNvCxnSpPr>
            <a:cxnSpLocks/>
          </p:cNvCxnSpPr>
          <p:nvPr userDrawn="1"/>
        </p:nvCxnSpPr>
        <p:spPr>
          <a:xfrm>
            <a:off x="2251947" y="436510"/>
            <a:ext cx="0" cy="582241"/>
          </a:xfrm>
          <a:prstGeom prst="line">
            <a:avLst/>
          </a:prstGeom>
          <a:ln>
            <a:solidFill>
              <a:schemeClr val="bg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Text Placeholder 20">
            <a:extLst>
              <a:ext uri="{FF2B5EF4-FFF2-40B4-BE49-F238E27FC236}">
                <a16:creationId xmlns:a16="http://schemas.microsoft.com/office/drawing/2014/main" id="{C26A100C-1C2E-2171-FA76-46181BAB2E85}"/>
              </a:ext>
            </a:extLst>
          </p:cNvPr>
          <p:cNvSpPr>
            <a:spLocks noGrp="1"/>
          </p:cNvSpPr>
          <p:nvPr userDrawn="1">
            <p:ph type="body" sz="quarter" idx="13" hasCustomPrompt="1"/>
          </p:nvPr>
        </p:nvSpPr>
        <p:spPr>
          <a:xfrm>
            <a:off x="563563" y="2868979"/>
            <a:ext cx="10933112" cy="55399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Tree>
    <p:extLst>
      <p:ext uri="{BB962C8B-B14F-4D97-AF65-F5344CB8AC3E}">
        <p14:creationId xmlns:p14="http://schemas.microsoft.com/office/powerpoint/2010/main" val="301975168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5.xml><?xml version="1.0" encoding="utf-8"?>
<p:sldLayout xmlns:a="http://schemas.openxmlformats.org/drawingml/2006/main" xmlns:r="http://schemas.openxmlformats.org/officeDocument/2006/relationships" xmlns:p="http://schemas.openxmlformats.org/presentationml/2006/main" userDrawn="1">
  <p:cSld name="Cover slide layout 3">
    <p:spTree>
      <p:nvGrpSpPr>
        <p:cNvPr id="1" name=""/>
        <p:cNvGrpSpPr/>
        <p:nvPr/>
      </p:nvGrpSpPr>
      <p:grpSpPr>
        <a:xfrm>
          <a:off x="0" y="0"/>
          <a:ext cx="0" cy="0"/>
          <a:chOff x="0" y="0"/>
          <a:chExt cx="0" cy="0"/>
        </a:xfrm>
      </p:grpSpPr>
      <p:sp>
        <p:nvSpPr>
          <p:cNvPr id="17" name="Footer Placeholder 1">
            <a:extLst>
              <a:ext uri="{FF2B5EF4-FFF2-40B4-BE49-F238E27FC236}">
                <a16:creationId xmlns:a16="http://schemas.microsoft.com/office/drawing/2014/main" id="{54A63456-DADF-7F29-4E0C-AE7F6C1AC39E}"/>
              </a:ext>
            </a:extLst>
          </p:cNvPr>
          <p:cNvSpPr>
            <a:spLocks noGrp="1"/>
          </p:cNvSpPr>
          <p:nvPr>
            <p:ph type="ftr" sz="quarter" idx="12"/>
          </p:nvPr>
        </p:nvSpPr>
        <p:spPr>
          <a:xfrm>
            <a:off x="584200" y="6477356"/>
            <a:ext cx="4114800" cy="123111"/>
          </a:xfrm>
          <a:prstGeom prst="rect">
            <a:avLst/>
          </a:prstGeom>
        </p:spPr>
        <p:txBody>
          <a:bodyPr/>
          <a:lstStyle>
            <a:lvl1pPr>
              <a:defRPr lang="en-US" sz="1000" smtClean="0"/>
            </a:lvl1pPr>
          </a:lstStyle>
          <a:p>
            <a:r>
              <a:rPr lang="en-US"/>
              <a:t>© 2025 Microsoft. All rights reserved. Internal Microsoft use only.</a:t>
            </a:r>
          </a:p>
        </p:txBody>
      </p:sp>
      <p:grpSp>
        <p:nvGrpSpPr>
          <p:cNvPr id="18" name="Group 17">
            <a:extLst>
              <a:ext uri="{FF2B5EF4-FFF2-40B4-BE49-F238E27FC236}">
                <a16:creationId xmlns:a16="http://schemas.microsoft.com/office/drawing/2014/main" id="{A51B7573-0B8A-E77F-9AFA-CC210E0CC1CD}"/>
              </a:ext>
            </a:extLst>
          </p:cNvPr>
          <p:cNvGrpSpPr/>
          <p:nvPr userDrawn="1"/>
        </p:nvGrpSpPr>
        <p:grpSpPr>
          <a:xfrm>
            <a:off x="584200" y="505950"/>
            <a:ext cx="2853068" cy="451525"/>
            <a:chOff x="584200" y="505950"/>
            <a:chExt cx="2853068" cy="451525"/>
          </a:xfrm>
        </p:grpSpPr>
        <p:pic>
          <p:nvPicPr>
            <p:cNvPr id="19" name="MS logo gray - EMF" descr="Microsoft logo, gray text version">
              <a:extLst>
                <a:ext uri="{FF2B5EF4-FFF2-40B4-BE49-F238E27FC236}">
                  <a16:creationId xmlns:a16="http://schemas.microsoft.com/office/drawing/2014/main" id="{ABDA55BA-00E4-874A-968A-61B4AAB47D0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75514"/>
              <a:ext cx="1366440" cy="292608"/>
            </a:xfrm>
            <a:prstGeom prst="rect">
              <a:avLst/>
            </a:prstGeom>
          </p:spPr>
        </p:pic>
        <p:cxnSp>
          <p:nvCxnSpPr>
            <p:cNvPr id="20" name="Straight Connector 19">
              <a:extLst>
                <a:ext uri="{FF2B5EF4-FFF2-40B4-BE49-F238E27FC236}">
                  <a16:creationId xmlns:a16="http://schemas.microsoft.com/office/drawing/2014/main" id="{3CA71B17-3225-1ACD-F106-5F7475D41A19}"/>
                </a:ext>
              </a:extLst>
            </p:cNvPr>
            <p:cNvCxnSpPr/>
            <p:nvPr userDrawn="1"/>
          </p:nvCxnSpPr>
          <p:spPr>
            <a:xfrm>
              <a:off x="2102722" y="538283"/>
              <a:ext cx="0" cy="386861"/>
            </a:xfrm>
            <a:prstGeom prst="line">
              <a:avLst/>
            </a:prstGeom>
            <a:ln>
              <a:solidFill>
                <a:schemeClr val="tx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21" name="Picture 20" descr="A purple text on a black background&#10;&#10;Description automatically generated">
              <a:extLst>
                <a:ext uri="{FF2B5EF4-FFF2-40B4-BE49-F238E27FC236}">
                  <a16:creationId xmlns:a16="http://schemas.microsoft.com/office/drawing/2014/main" id="{C6E91F84-F66D-2329-CE2F-992C8358E1B1}"/>
                </a:ext>
              </a:extLst>
            </p:cNvPr>
            <p:cNvPicPr>
              <a:picLocks noChangeAspect="1"/>
            </p:cNvPicPr>
            <p:nvPr userDrawn="1"/>
          </p:nvPicPr>
          <p:blipFill>
            <a:blip r:embed="rId4"/>
            <a:stretch>
              <a:fillRect/>
            </a:stretch>
          </p:blipFill>
          <p:spPr>
            <a:xfrm>
              <a:off x="2267693" y="505950"/>
              <a:ext cx="1169575" cy="451525"/>
            </a:xfrm>
            <a:prstGeom prst="rect">
              <a:avLst/>
            </a:prstGeom>
          </p:spPr>
        </p:pic>
      </p:grpSp>
      <p:sp>
        <p:nvSpPr>
          <p:cNvPr id="22" name="Text Placeholder 2">
            <a:extLst>
              <a:ext uri="{FF2B5EF4-FFF2-40B4-BE49-F238E27FC236}">
                <a16:creationId xmlns:a16="http://schemas.microsoft.com/office/drawing/2014/main" id="{C1D50578-0B4A-A641-70A0-472F91D413EE}"/>
              </a:ext>
            </a:extLst>
          </p:cNvPr>
          <p:cNvSpPr>
            <a:spLocks noGrp="1"/>
          </p:cNvSpPr>
          <p:nvPr>
            <p:ph type="body" sz="quarter" idx="11" hasCustomPrompt="1"/>
          </p:nvPr>
        </p:nvSpPr>
        <p:spPr>
          <a:xfrm>
            <a:off x="563499" y="3610191"/>
            <a:ext cx="3983038" cy="369332"/>
          </a:xfrm>
        </p:spPr>
        <p:txBody>
          <a:bodyPr/>
          <a:lstStyle>
            <a:lvl1pPr marL="0" indent="0">
              <a:buNone/>
              <a:defRPr sz="2400" b="0" i="0">
                <a:solidFill>
                  <a:schemeClr val="tx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23" name="Text Placeholder 20">
            <a:extLst>
              <a:ext uri="{FF2B5EF4-FFF2-40B4-BE49-F238E27FC236}">
                <a16:creationId xmlns:a16="http://schemas.microsoft.com/office/drawing/2014/main" id="{CCD3C242-8BFD-0D68-F8F1-C5F544BAC52B}"/>
              </a:ext>
            </a:extLst>
          </p:cNvPr>
          <p:cNvSpPr>
            <a:spLocks noGrp="1"/>
          </p:cNvSpPr>
          <p:nvPr>
            <p:ph type="body" sz="quarter" idx="13" hasCustomPrompt="1"/>
          </p:nvPr>
        </p:nvSpPr>
        <p:spPr>
          <a:xfrm>
            <a:off x="563563" y="2868979"/>
            <a:ext cx="10933112" cy="553998"/>
          </a:xfrm>
        </p:spPr>
        <p:txBody>
          <a:bodyPr/>
          <a:lstStyle>
            <a:lvl1pPr marL="0" indent="0">
              <a:buNone/>
              <a:defRPr sz="3600" b="1" i="0">
                <a:solidFill>
                  <a:schemeClr val="tx1"/>
                </a:solidFill>
                <a:latin typeface="Segoe Sans Text" pitchFamily="2" charset="0"/>
                <a:cs typeface="Segoe Sans Text" pitchFamily="2" charset="0"/>
              </a:defRPr>
            </a:lvl1pPr>
          </a:lstStyle>
          <a:p>
            <a:pPr lvl="0"/>
            <a:r>
              <a:rPr lang="en-US"/>
              <a:t>Event name or presentation title</a:t>
            </a:r>
          </a:p>
        </p:txBody>
      </p:sp>
    </p:spTree>
    <p:custDataLst>
      <p:tags r:id="rId1"/>
    </p:custDataLst>
    <p:extLst>
      <p:ext uri="{BB962C8B-B14F-4D97-AF65-F5344CB8AC3E}">
        <p14:creationId xmlns:p14="http://schemas.microsoft.com/office/powerpoint/2010/main" val="36809536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Section Title 3">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F27C778-1488-FD80-B9C2-898BD5B3824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7061" t="9459" r="7061" b="9459"/>
          <a:stretch/>
        </p:blipFill>
        <p:spPr>
          <a:xfrm>
            <a:off x="0" y="1"/>
            <a:ext cx="12192000" cy="6858000"/>
          </a:xfrm>
          <a:prstGeom prst="rect">
            <a:avLst/>
          </a:prstGeom>
        </p:spPr>
      </p:pic>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3"/>
              </a:ext>
            </a:extLst>
          </a:blip>
          <a:srcRect r="3226" b="30326"/>
          <a:stretch/>
        </p:blipFill>
        <p:spPr>
          <a:xfrm flipH="1">
            <a:off x="0" y="1727807"/>
            <a:ext cx="12192000" cy="5130193"/>
          </a:xfrm>
          <a:prstGeom prst="rect">
            <a:avLst/>
          </a:prstGeom>
        </p:spPr>
      </p:pic>
      <p:pic>
        <p:nvPicPr>
          <p:cNvPr id="5" name="Graphic 4">
            <a:extLst>
              <a:ext uri="{FF2B5EF4-FFF2-40B4-BE49-F238E27FC236}">
                <a16:creationId xmlns:a16="http://schemas.microsoft.com/office/drawing/2014/main" id="{509E60CC-4772-1FFF-D79F-DDD494809C6C}"/>
              </a:ext>
            </a:extLst>
          </p:cNvPr>
          <p:cNvPicPr>
            <a:picLocks noChangeAspect="1"/>
          </p:cNvPicPr>
          <p:nvPr userDrawn="1"/>
        </p:nvPicPr>
        <p:blipFill>
          <a:blip>
            <a:alphaModFix amt="40000"/>
            <a:extLst>
              <a:ext uri="{96DAC541-7B7A-43D3-8B79-37D633B846F1}">
                <asvg:svgBlip xmlns:asvg="http://schemas.microsoft.com/office/drawing/2016/SVG/main" r:embed="rId3"/>
              </a:ext>
            </a:extLst>
          </a:blip>
          <a:srcRect r="3226" b="30326"/>
          <a:stretch/>
        </p:blipFill>
        <p:spPr>
          <a:xfrm flipV="1">
            <a:off x="0" y="0"/>
            <a:ext cx="12192000" cy="5130193"/>
          </a:xfrm>
          <a:prstGeom prst="rect">
            <a:avLst/>
          </a:prstGeom>
        </p:spPr>
      </p:pic>
      <p:sp>
        <p:nvSpPr>
          <p:cNvPr id="18" name="Text Placeholder 20">
            <a:extLst>
              <a:ext uri="{FF2B5EF4-FFF2-40B4-BE49-F238E27FC236}">
                <a16:creationId xmlns:a16="http://schemas.microsoft.com/office/drawing/2014/main" id="{C26A100C-1C2E-2171-FA76-46181BAB2E85}"/>
              </a:ext>
            </a:extLst>
          </p:cNvPr>
          <p:cNvSpPr>
            <a:spLocks noGrp="1"/>
          </p:cNvSpPr>
          <p:nvPr>
            <p:ph type="body" sz="quarter" idx="13" hasCustomPrompt="1"/>
          </p:nvPr>
        </p:nvSpPr>
        <p:spPr>
          <a:xfrm>
            <a:off x="627787" y="1908175"/>
            <a:ext cx="7049364" cy="73818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627786" y="2678175"/>
            <a:ext cx="3983038"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10" name="Oval 9">
            <a:extLst>
              <a:ext uri="{FF2B5EF4-FFF2-40B4-BE49-F238E27FC236}">
                <a16:creationId xmlns:a16="http://schemas.microsoft.com/office/drawing/2014/main" id="{BF02A2B5-721F-37A8-D884-B5D0FD77A1D3}"/>
              </a:ext>
              <a:ext uri="{C183D7F6-B498-43B3-948B-1728B52AA6E4}">
                <adec:decorative xmlns:adec="http://schemas.microsoft.com/office/drawing/2017/decorative" val="1"/>
              </a:ext>
            </a:extLst>
          </p:cNvPr>
          <p:cNvSpPr>
            <a:spLocks/>
          </p:cNvSpPr>
          <p:nvPr userDrawn="1"/>
        </p:nvSpPr>
        <p:spPr bwMode="auto">
          <a:xfrm>
            <a:off x="7866414" y="1568217"/>
            <a:ext cx="3721566" cy="3721566"/>
          </a:xfrm>
          <a:prstGeom prst="ellipse">
            <a:avLst/>
          </a:prstGeom>
          <a:solidFill>
            <a:schemeClr val="bg1"/>
          </a:solidFill>
          <a:ln w="41275">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3600" tIns="0" rIns="0" bIns="0" numCol="1" spcCol="0" rtlCol="0" fromWordArt="0" anchor="ctr" anchorCtr="0" forceAA="0" compatLnSpc="1">
            <a:prstTxWarp prst="textNoShape">
              <a:avLst/>
            </a:prstTxWarp>
            <a:noAutofit/>
          </a:bodyPr>
          <a:lstStyle/>
          <a:p>
            <a:pPr algn="ctr" defTabSz="914460"/>
            <a:endParaRPr lang="en-US" sz="2400" b="1">
              <a:solidFill>
                <a:schemeClr val="accent1"/>
              </a:solidFill>
              <a:cs typeface="Segoe UI Semibold" panose="020B0702040204020203" pitchFamily="34" charset="0"/>
            </a:endParaRPr>
          </a:p>
        </p:txBody>
      </p:sp>
    </p:spTree>
    <p:extLst>
      <p:ext uri="{BB962C8B-B14F-4D97-AF65-F5344CB8AC3E}">
        <p14:creationId xmlns:p14="http://schemas.microsoft.com/office/powerpoint/2010/main" val="388246509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Blank ">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9480849"/>
      </p:ext>
    </p:extLst>
  </p:cSld>
  <p:clrMapOvr>
    <a:masterClrMapping/>
  </p:clrMapOvr>
  <p:transition>
    <p:fade/>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Agenda ">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7663C52-B9BA-2AAD-0294-CA29E27212E1}"/>
              </a:ext>
            </a:extLst>
          </p:cNvPr>
          <p:cNvCxnSpPr>
            <a:cxnSpLocks/>
          </p:cNvCxnSpPr>
          <p:nvPr userDrawn="1"/>
        </p:nvCxnSpPr>
        <p:spPr>
          <a:xfrm>
            <a:off x="11898312" y="0"/>
            <a:ext cx="0" cy="3048000"/>
          </a:xfrm>
          <a:prstGeom prst="line">
            <a:avLst/>
          </a:prstGeom>
          <a:ln w="3175">
            <a:gradFill flip="none" rotWithShape="1">
              <a:gsLst>
                <a:gs pos="14000">
                  <a:schemeClr val="bg1"/>
                </a:gs>
                <a:gs pos="100000">
                  <a:schemeClr val="accent6"/>
                </a:gs>
              </a:gsLst>
              <a:lin ang="162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E20AF4E8-2BED-0352-ECE4-BADB988925F0}"/>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6728" t="15844" r="2559" b="24788"/>
          <a:stretch/>
        </p:blipFill>
        <p:spPr>
          <a:xfrm>
            <a:off x="0" y="2194560"/>
            <a:ext cx="12192000" cy="4663440"/>
          </a:xfrm>
          <a:prstGeom prst="rect">
            <a:avLst/>
          </a:prstGeom>
        </p:spPr>
      </p:pic>
      <p:pic>
        <p:nvPicPr>
          <p:cNvPr id="4" name="Graphic 3">
            <a:extLst>
              <a:ext uri="{FF2B5EF4-FFF2-40B4-BE49-F238E27FC236}">
                <a16:creationId xmlns:a16="http://schemas.microsoft.com/office/drawing/2014/main" id="{2189DF10-AF91-71E5-A372-40BB49B117FF}"/>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71156" t="9459" r="7061" b="19819"/>
          <a:stretch/>
        </p:blipFill>
        <p:spPr>
          <a:xfrm>
            <a:off x="541022" y="876300"/>
            <a:ext cx="3092439" cy="5981701"/>
          </a:xfrm>
          <a:custGeom>
            <a:avLst/>
            <a:gdLst>
              <a:gd name="connsiteX0" fmla="*/ 134428 w 3092439"/>
              <a:gd name="connsiteY0" fmla="*/ 0 h 5981701"/>
              <a:gd name="connsiteX1" fmla="*/ 2958011 w 3092439"/>
              <a:gd name="connsiteY1" fmla="*/ 0 h 5981701"/>
              <a:gd name="connsiteX2" fmla="*/ 3092439 w 3092439"/>
              <a:gd name="connsiteY2" fmla="*/ 134428 h 5981701"/>
              <a:gd name="connsiteX3" fmla="*/ 3092439 w 3092439"/>
              <a:gd name="connsiteY3" fmla="*/ 5981701 h 5981701"/>
              <a:gd name="connsiteX4" fmla="*/ 0 w 3092439"/>
              <a:gd name="connsiteY4" fmla="*/ 5981701 h 5981701"/>
              <a:gd name="connsiteX5" fmla="*/ 0 w 3092439"/>
              <a:gd name="connsiteY5" fmla="*/ 134428 h 5981701"/>
              <a:gd name="connsiteX6" fmla="*/ 134428 w 3092439"/>
              <a:gd name="connsiteY6" fmla="*/ 0 h 598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92439" h="5981701">
                <a:moveTo>
                  <a:pt x="134428" y="0"/>
                </a:moveTo>
                <a:lnTo>
                  <a:pt x="2958011" y="0"/>
                </a:lnTo>
                <a:cubicBezTo>
                  <a:pt x="3032254" y="0"/>
                  <a:pt x="3092439" y="60185"/>
                  <a:pt x="3092439" y="134428"/>
                </a:cubicBezTo>
                <a:lnTo>
                  <a:pt x="3092439" y="5981701"/>
                </a:lnTo>
                <a:lnTo>
                  <a:pt x="0" y="5981701"/>
                </a:lnTo>
                <a:lnTo>
                  <a:pt x="0" y="134428"/>
                </a:lnTo>
                <a:cubicBezTo>
                  <a:pt x="0" y="60185"/>
                  <a:pt x="60185" y="0"/>
                  <a:pt x="134428" y="0"/>
                </a:cubicBezTo>
                <a:close/>
              </a:path>
            </a:pathLst>
          </a:custGeom>
        </p:spPr>
      </p:pic>
      <p:cxnSp>
        <p:nvCxnSpPr>
          <p:cNvPr id="5" name="Straight Connector 4">
            <a:extLst>
              <a:ext uri="{FF2B5EF4-FFF2-40B4-BE49-F238E27FC236}">
                <a16:creationId xmlns:a16="http://schemas.microsoft.com/office/drawing/2014/main" id="{EFCFBA58-466F-8617-2969-0717A56BE2B8}"/>
              </a:ext>
            </a:extLst>
          </p:cNvPr>
          <p:cNvCxnSpPr>
            <a:cxnSpLocks/>
          </p:cNvCxnSpPr>
          <p:nvPr userDrawn="1"/>
        </p:nvCxnSpPr>
        <p:spPr>
          <a:xfrm>
            <a:off x="0" y="739095"/>
            <a:ext cx="12192000" cy="0"/>
          </a:xfrm>
          <a:prstGeom prst="line">
            <a:avLst/>
          </a:prstGeom>
          <a:ln w="3175">
            <a:gradFill flip="none" rotWithShape="1">
              <a:gsLst>
                <a:gs pos="55000">
                  <a:schemeClr val="bg1"/>
                </a:gs>
                <a:gs pos="100000">
                  <a:schemeClr val="accent6"/>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ree-form: Shape 5">
            <a:extLst>
              <a:ext uri="{FF2B5EF4-FFF2-40B4-BE49-F238E27FC236}">
                <a16:creationId xmlns:a16="http://schemas.microsoft.com/office/drawing/2014/main" id="{FD4354AD-0236-E9F7-7076-7E08ABC1B34A}"/>
              </a:ext>
            </a:extLst>
          </p:cNvPr>
          <p:cNvSpPr/>
          <p:nvPr userDrawn="1"/>
        </p:nvSpPr>
        <p:spPr>
          <a:xfrm>
            <a:off x="-8583" y="302378"/>
            <a:ext cx="11618226" cy="6078757"/>
          </a:xfrm>
          <a:custGeom>
            <a:avLst/>
            <a:gdLst>
              <a:gd name="connsiteX0" fmla="*/ 11594629 w 11594629"/>
              <a:gd name="connsiteY0" fmla="*/ 216585 h 6066411"/>
              <a:gd name="connsiteX1" fmla="*/ 11594629 w 11594629"/>
              <a:gd name="connsiteY1" fmla="*/ 5849826 h 6066411"/>
              <a:gd name="connsiteX2" fmla="*/ 11378044 w 11594629"/>
              <a:gd name="connsiteY2" fmla="*/ 6066412 h 6066411"/>
              <a:gd name="connsiteX3" fmla="*/ 3877829 w 11594629"/>
              <a:gd name="connsiteY3" fmla="*/ 6066412 h 6066411"/>
              <a:gd name="connsiteX4" fmla="*/ 3754647 w 11594629"/>
              <a:gd name="connsiteY4" fmla="*/ 5943229 h 6066411"/>
              <a:gd name="connsiteX5" fmla="*/ 3754647 w 11594629"/>
              <a:gd name="connsiteY5" fmla="*/ 590069 h 6066411"/>
              <a:gd name="connsiteX6" fmla="*/ 3599019 w 11594629"/>
              <a:gd name="connsiteY6" fmla="*/ 434440 h 6066411"/>
              <a:gd name="connsiteX7" fmla="*/ 573877 w 11594629"/>
              <a:gd name="connsiteY7" fmla="*/ 434440 h 6066411"/>
              <a:gd name="connsiteX8" fmla="*/ 418248 w 11594629"/>
              <a:gd name="connsiteY8" fmla="*/ 590069 h 6066411"/>
              <a:gd name="connsiteX9" fmla="*/ 418248 w 11594629"/>
              <a:gd name="connsiteY9" fmla="*/ 5943229 h 6066411"/>
              <a:gd name="connsiteX10" fmla="*/ 295066 w 11594629"/>
              <a:gd name="connsiteY10" fmla="*/ 6066412 h 6066411"/>
              <a:gd name="connsiteX11" fmla="*/ 0 w 11594629"/>
              <a:gd name="connsiteY11" fmla="*/ 6066412 h 6066411"/>
              <a:gd name="connsiteX12" fmla="*/ 0 w 11594629"/>
              <a:gd name="connsiteY12" fmla="*/ 0 h 6066411"/>
              <a:gd name="connsiteX13" fmla="*/ 11378044 w 11594629"/>
              <a:gd name="connsiteY13" fmla="*/ 0 h 6066411"/>
              <a:gd name="connsiteX14" fmla="*/ 11594629 w 11594629"/>
              <a:gd name="connsiteY14" fmla="*/ 216585 h 6066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594629" h="6066411">
                <a:moveTo>
                  <a:pt x="11594629" y="216585"/>
                </a:moveTo>
                <a:lnTo>
                  <a:pt x="11594629" y="5849826"/>
                </a:lnTo>
                <a:cubicBezTo>
                  <a:pt x="11594629" y="5969453"/>
                  <a:pt x="11497671" y="6066412"/>
                  <a:pt x="11378044" y="6066412"/>
                </a:cubicBezTo>
                <a:lnTo>
                  <a:pt x="3877829" y="6066412"/>
                </a:lnTo>
                <a:cubicBezTo>
                  <a:pt x="3809762" y="6066412"/>
                  <a:pt x="3754647" y="6011234"/>
                  <a:pt x="3754647" y="5943229"/>
                </a:cubicBezTo>
                <a:lnTo>
                  <a:pt x="3754647" y="590069"/>
                </a:lnTo>
                <a:cubicBezTo>
                  <a:pt x="3754647" y="504095"/>
                  <a:pt x="3684992" y="434440"/>
                  <a:pt x="3599019" y="434440"/>
                </a:cubicBezTo>
                <a:lnTo>
                  <a:pt x="573877" y="434440"/>
                </a:lnTo>
                <a:cubicBezTo>
                  <a:pt x="487903" y="434440"/>
                  <a:pt x="418248" y="504159"/>
                  <a:pt x="418248" y="590069"/>
                </a:cubicBezTo>
                <a:lnTo>
                  <a:pt x="418248" y="5943229"/>
                </a:lnTo>
                <a:cubicBezTo>
                  <a:pt x="418248" y="6011297"/>
                  <a:pt x="363070" y="6066412"/>
                  <a:pt x="295066" y="6066412"/>
                </a:cubicBezTo>
                <a:lnTo>
                  <a:pt x="0" y="6066412"/>
                </a:lnTo>
                <a:lnTo>
                  <a:pt x="0" y="0"/>
                </a:lnTo>
                <a:lnTo>
                  <a:pt x="11378044" y="0"/>
                </a:lnTo>
                <a:cubicBezTo>
                  <a:pt x="11497671" y="0"/>
                  <a:pt x="11594629" y="96958"/>
                  <a:pt x="11594629" y="216585"/>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1">
                <a:alpha val="15000"/>
              </a:schemeClr>
            </a:outerShdw>
          </a:effectLst>
        </p:spPr>
        <p:txBody>
          <a:bodyPr wrap="square" rtlCol="0" anchor="ctr">
            <a:noAutofit/>
          </a:bodyPr>
          <a:lstStyle/>
          <a:p>
            <a:endParaRPr lang="en-GB"/>
          </a:p>
        </p:txBody>
      </p:sp>
      <p:sp>
        <p:nvSpPr>
          <p:cNvPr id="34" name="Text Placeholder 33">
            <a:extLst>
              <a:ext uri="{FF2B5EF4-FFF2-40B4-BE49-F238E27FC236}">
                <a16:creationId xmlns:a16="http://schemas.microsoft.com/office/drawing/2014/main" id="{C1453E83-308F-3E6C-ADCB-F6B51C1C9984}"/>
              </a:ext>
            </a:extLst>
          </p:cNvPr>
          <p:cNvSpPr>
            <a:spLocks noGrp="1"/>
          </p:cNvSpPr>
          <p:nvPr>
            <p:ph type="body" sz="quarter" idx="10"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pic>
        <p:nvPicPr>
          <p:cNvPr id="14" name="Picture 13" descr="A screenshot of a cell phone&#10;&#10;AI-generated content may be incorrect.">
            <a:extLst>
              <a:ext uri="{FF2B5EF4-FFF2-40B4-BE49-F238E27FC236}">
                <a16:creationId xmlns:a16="http://schemas.microsoft.com/office/drawing/2014/main" id="{C0C3BA71-2352-AD63-B476-BF5E41D5894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53866" y="2641600"/>
            <a:ext cx="994248" cy="1219306"/>
          </a:xfrm>
          <a:prstGeom prst="rect">
            <a:avLst/>
          </a:prstGeom>
        </p:spPr>
      </p:pic>
    </p:spTree>
    <p:extLst>
      <p:ext uri="{BB962C8B-B14F-4D97-AF65-F5344CB8AC3E}">
        <p14:creationId xmlns:p14="http://schemas.microsoft.com/office/powerpoint/2010/main" val="3157280329"/>
      </p:ext>
    </p:extLst>
  </p:cSld>
  <p:clrMapOvr>
    <a:masterClrMapping/>
  </p:clrMapOvr>
  <p:transition>
    <p:fade/>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Agenda_2">
    <p:spTree>
      <p:nvGrpSpPr>
        <p:cNvPr id="1" name=""/>
        <p:cNvGrpSpPr/>
        <p:nvPr/>
      </p:nvGrpSpPr>
      <p:grpSpPr>
        <a:xfrm>
          <a:off x="0" y="0"/>
          <a:ext cx="0" cy="0"/>
          <a:chOff x="0" y="0"/>
          <a:chExt cx="0" cy="0"/>
        </a:xfrm>
      </p:grpSpPr>
      <p:sp>
        <p:nvSpPr>
          <p:cNvPr id="2" name="Graphic 28">
            <a:extLst>
              <a:ext uri="{FF2B5EF4-FFF2-40B4-BE49-F238E27FC236}">
                <a16:creationId xmlns:a16="http://schemas.microsoft.com/office/drawing/2014/main" id="{4771557B-18CC-F252-5834-240E2A0227D4}"/>
              </a:ext>
            </a:extLst>
          </p:cNvPr>
          <p:cNvSpPr/>
          <p:nvPr userDrawn="1"/>
        </p:nvSpPr>
        <p:spPr>
          <a:xfrm>
            <a:off x="0" y="0"/>
            <a:ext cx="3904861" cy="6858000"/>
          </a:xfrm>
          <a:custGeom>
            <a:avLst/>
            <a:gdLst>
              <a:gd name="connsiteX0" fmla="*/ 3904862 w 3904861"/>
              <a:gd name="connsiteY0" fmla="*/ 679247 h 6858000"/>
              <a:gd name="connsiteX1" fmla="*/ 3904862 w 3904861"/>
              <a:gd name="connsiteY1" fmla="*/ 6142236 h 6858000"/>
              <a:gd name="connsiteX2" fmla="*/ 3708346 w 3904861"/>
              <a:gd name="connsiteY2" fmla="*/ 6338815 h 6858000"/>
              <a:gd name="connsiteX3" fmla="*/ 466001 w 3904861"/>
              <a:gd name="connsiteY3" fmla="*/ 6338815 h 6858000"/>
              <a:gd name="connsiteX4" fmla="*/ 125136 w 3904861"/>
              <a:gd name="connsiteY4" fmla="*/ 6679616 h 6858000"/>
              <a:gd name="connsiteX5" fmla="*/ 125136 w 3904861"/>
              <a:gd name="connsiteY5" fmla="*/ 6858000 h 6858000"/>
              <a:gd name="connsiteX6" fmla="*/ 0 w 3904861"/>
              <a:gd name="connsiteY6" fmla="*/ 6858000 h 6858000"/>
              <a:gd name="connsiteX7" fmla="*/ 0 w 3904861"/>
              <a:gd name="connsiteY7" fmla="*/ 0 h 6858000"/>
              <a:gd name="connsiteX8" fmla="*/ 125136 w 3904861"/>
              <a:gd name="connsiteY8" fmla="*/ 0 h 6858000"/>
              <a:gd name="connsiteX9" fmla="*/ 125136 w 3904861"/>
              <a:gd name="connsiteY9" fmla="*/ 141868 h 6858000"/>
              <a:gd name="connsiteX10" fmla="*/ 466001 w 3904861"/>
              <a:gd name="connsiteY10" fmla="*/ 482668 h 6858000"/>
              <a:gd name="connsiteX11" fmla="*/ 3708346 w 3904861"/>
              <a:gd name="connsiteY11" fmla="*/ 482668 h 6858000"/>
              <a:gd name="connsiteX12" fmla="*/ 3904862 w 3904861"/>
              <a:gd name="connsiteY12" fmla="*/ 6792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04861" h="6858000">
                <a:moveTo>
                  <a:pt x="3904862" y="679247"/>
                </a:moveTo>
                <a:lnTo>
                  <a:pt x="3904862" y="6142236"/>
                </a:lnTo>
                <a:cubicBezTo>
                  <a:pt x="3904862" y="6250768"/>
                  <a:pt x="3816878" y="6338815"/>
                  <a:pt x="3708346" y="6338815"/>
                </a:cubicBezTo>
                <a:lnTo>
                  <a:pt x="466001" y="6338815"/>
                </a:lnTo>
                <a:cubicBezTo>
                  <a:pt x="277755" y="6338815"/>
                  <a:pt x="125136" y="6491371"/>
                  <a:pt x="125136" y="6679616"/>
                </a:cubicBezTo>
                <a:lnTo>
                  <a:pt x="125136" y="6858000"/>
                </a:lnTo>
                <a:lnTo>
                  <a:pt x="0" y="6858000"/>
                </a:lnTo>
                <a:lnTo>
                  <a:pt x="0" y="0"/>
                </a:lnTo>
                <a:lnTo>
                  <a:pt x="125136" y="0"/>
                </a:lnTo>
                <a:lnTo>
                  <a:pt x="125136" y="141868"/>
                </a:lnTo>
                <a:cubicBezTo>
                  <a:pt x="125136" y="330113"/>
                  <a:pt x="277755" y="482668"/>
                  <a:pt x="466001" y="482668"/>
                </a:cubicBezTo>
                <a:lnTo>
                  <a:pt x="3708346" y="482668"/>
                </a:lnTo>
                <a:cubicBezTo>
                  <a:pt x="3816878" y="482668"/>
                  <a:pt x="3904862" y="570715"/>
                  <a:pt x="3904862" y="679247"/>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rtlCol="0" anchor="ctr"/>
          <a:lstStyle/>
          <a:p>
            <a:endParaRPr lang="en-GB"/>
          </a:p>
        </p:txBody>
      </p:sp>
      <p:pic>
        <p:nvPicPr>
          <p:cNvPr id="5" name="Graphic 4">
            <a:extLst>
              <a:ext uri="{FF2B5EF4-FFF2-40B4-BE49-F238E27FC236}">
                <a16:creationId xmlns:a16="http://schemas.microsoft.com/office/drawing/2014/main" id="{D85F8354-0066-19BE-0974-A2A7C80DA71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5130" t="9459" r="7061" b="9459"/>
          <a:stretch/>
        </p:blipFill>
        <p:spPr>
          <a:xfrm>
            <a:off x="556804" y="666750"/>
            <a:ext cx="3180354" cy="5524500"/>
          </a:xfrm>
          <a:prstGeom prst="roundRect">
            <a:avLst>
              <a:gd name="adj" fmla="val 3090"/>
            </a:avLst>
          </a:prstGeom>
        </p:spPr>
      </p:pic>
      <p:pic>
        <p:nvPicPr>
          <p:cNvPr id="8" name="Picture 7" descr="A screenshot of a cell phone&#10;&#10;AI-generated content may be incorrect.">
            <a:extLst>
              <a:ext uri="{FF2B5EF4-FFF2-40B4-BE49-F238E27FC236}">
                <a16:creationId xmlns:a16="http://schemas.microsoft.com/office/drawing/2014/main" id="{9094B8BC-9B9E-C78E-EAEF-704697999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866" y="2379592"/>
            <a:ext cx="994248" cy="1219306"/>
          </a:xfrm>
          <a:prstGeom prst="rect">
            <a:avLst/>
          </a:prstGeom>
        </p:spPr>
      </p:pic>
      <p:sp>
        <p:nvSpPr>
          <p:cNvPr id="11" name="Text Placeholder 33">
            <a:extLst>
              <a:ext uri="{FF2B5EF4-FFF2-40B4-BE49-F238E27FC236}">
                <a16:creationId xmlns:a16="http://schemas.microsoft.com/office/drawing/2014/main" id="{5EF63884-A470-8A28-9FAE-EEEE1042D5DD}"/>
              </a:ext>
            </a:extLst>
          </p:cNvPr>
          <p:cNvSpPr>
            <a:spLocks noGrp="1"/>
          </p:cNvSpPr>
          <p:nvPr>
            <p:ph type="body" sz="quarter" idx="11"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sp>
        <p:nvSpPr>
          <p:cNvPr id="4" name="Text Placeholder 3">
            <a:extLst>
              <a:ext uri="{FF2B5EF4-FFF2-40B4-BE49-F238E27FC236}">
                <a16:creationId xmlns:a16="http://schemas.microsoft.com/office/drawing/2014/main" id="{3836F576-62BB-5DA2-1912-B7745700BAEA}"/>
              </a:ext>
            </a:extLst>
          </p:cNvPr>
          <p:cNvSpPr>
            <a:spLocks noGrp="1"/>
          </p:cNvSpPr>
          <p:nvPr>
            <p:ph type="body" sz="quarter" idx="13" hasCustomPrompt="1"/>
          </p:nvPr>
        </p:nvSpPr>
        <p:spPr>
          <a:xfrm>
            <a:off x="5391150" y="75134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6" name="Text Placeholder 3">
            <a:extLst>
              <a:ext uri="{FF2B5EF4-FFF2-40B4-BE49-F238E27FC236}">
                <a16:creationId xmlns:a16="http://schemas.microsoft.com/office/drawing/2014/main" id="{BA1BA759-8C2B-40EF-638C-3BC0B69F909C}"/>
              </a:ext>
            </a:extLst>
          </p:cNvPr>
          <p:cNvSpPr>
            <a:spLocks noGrp="1"/>
          </p:cNvSpPr>
          <p:nvPr>
            <p:ph type="body" sz="quarter" idx="14" hasCustomPrompt="1"/>
          </p:nvPr>
        </p:nvSpPr>
        <p:spPr>
          <a:xfrm>
            <a:off x="5391150" y="573732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7" name="Text Placeholder 3">
            <a:extLst>
              <a:ext uri="{FF2B5EF4-FFF2-40B4-BE49-F238E27FC236}">
                <a16:creationId xmlns:a16="http://schemas.microsoft.com/office/drawing/2014/main" id="{AE7B38DC-4421-A292-8F85-D84E2A68EFE5}"/>
              </a:ext>
            </a:extLst>
          </p:cNvPr>
          <p:cNvSpPr>
            <a:spLocks noGrp="1"/>
          </p:cNvSpPr>
          <p:nvPr>
            <p:ph type="body" sz="quarter" idx="15" hasCustomPrompt="1"/>
          </p:nvPr>
        </p:nvSpPr>
        <p:spPr>
          <a:xfrm>
            <a:off x="5391150" y="4906330"/>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9" name="Text Placeholder 3">
            <a:extLst>
              <a:ext uri="{FF2B5EF4-FFF2-40B4-BE49-F238E27FC236}">
                <a16:creationId xmlns:a16="http://schemas.microsoft.com/office/drawing/2014/main" id="{70F1EAB8-7E96-7D03-C8C8-CB67D7E4DBF5}"/>
              </a:ext>
            </a:extLst>
          </p:cNvPr>
          <p:cNvSpPr>
            <a:spLocks noGrp="1"/>
          </p:cNvSpPr>
          <p:nvPr>
            <p:ph type="body" sz="quarter" idx="16" hasCustomPrompt="1"/>
          </p:nvPr>
        </p:nvSpPr>
        <p:spPr>
          <a:xfrm>
            <a:off x="5391150" y="4075333"/>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3" name="Text Placeholder 3">
            <a:extLst>
              <a:ext uri="{FF2B5EF4-FFF2-40B4-BE49-F238E27FC236}">
                <a16:creationId xmlns:a16="http://schemas.microsoft.com/office/drawing/2014/main" id="{55334C68-569C-8C4A-CF2C-5A8C062BCA87}"/>
              </a:ext>
            </a:extLst>
          </p:cNvPr>
          <p:cNvSpPr>
            <a:spLocks noGrp="1"/>
          </p:cNvSpPr>
          <p:nvPr>
            <p:ph type="body" sz="quarter" idx="17" hasCustomPrompt="1"/>
          </p:nvPr>
        </p:nvSpPr>
        <p:spPr>
          <a:xfrm>
            <a:off x="5391150" y="3244336"/>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4" name="Text Placeholder 3">
            <a:extLst>
              <a:ext uri="{FF2B5EF4-FFF2-40B4-BE49-F238E27FC236}">
                <a16:creationId xmlns:a16="http://schemas.microsoft.com/office/drawing/2014/main" id="{9C6D4EF4-E78D-6429-229D-933CE61079C4}"/>
              </a:ext>
            </a:extLst>
          </p:cNvPr>
          <p:cNvSpPr>
            <a:spLocks noGrp="1"/>
          </p:cNvSpPr>
          <p:nvPr>
            <p:ph type="body" sz="quarter" idx="18" hasCustomPrompt="1"/>
          </p:nvPr>
        </p:nvSpPr>
        <p:spPr>
          <a:xfrm>
            <a:off x="5391150" y="2413339"/>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5" name="Text Placeholder 3">
            <a:extLst>
              <a:ext uri="{FF2B5EF4-FFF2-40B4-BE49-F238E27FC236}">
                <a16:creationId xmlns:a16="http://schemas.microsoft.com/office/drawing/2014/main" id="{ADE323C6-E039-0E48-D642-2627ED258F52}"/>
              </a:ext>
            </a:extLst>
          </p:cNvPr>
          <p:cNvSpPr>
            <a:spLocks noGrp="1"/>
          </p:cNvSpPr>
          <p:nvPr>
            <p:ph type="body" sz="quarter" idx="19" hasCustomPrompt="1"/>
          </p:nvPr>
        </p:nvSpPr>
        <p:spPr>
          <a:xfrm>
            <a:off x="5391150" y="1582342"/>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7" name="Text Placeholder 16">
            <a:extLst>
              <a:ext uri="{FF2B5EF4-FFF2-40B4-BE49-F238E27FC236}">
                <a16:creationId xmlns:a16="http://schemas.microsoft.com/office/drawing/2014/main" id="{1F4E7561-AD35-4294-00CA-9E5A5B5920C9}"/>
              </a:ext>
            </a:extLst>
          </p:cNvPr>
          <p:cNvSpPr>
            <a:spLocks noGrp="1"/>
          </p:cNvSpPr>
          <p:nvPr>
            <p:ph type="body" sz="quarter" idx="20" hasCustomPrompt="1"/>
          </p:nvPr>
        </p:nvSpPr>
        <p:spPr>
          <a:xfrm>
            <a:off x="4360038" y="68979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8" name="Text Placeholder 16">
            <a:extLst>
              <a:ext uri="{FF2B5EF4-FFF2-40B4-BE49-F238E27FC236}">
                <a16:creationId xmlns:a16="http://schemas.microsoft.com/office/drawing/2014/main" id="{C23A20BF-A199-B069-9D31-159FCEE5C00C}"/>
              </a:ext>
            </a:extLst>
          </p:cNvPr>
          <p:cNvSpPr>
            <a:spLocks noGrp="1"/>
          </p:cNvSpPr>
          <p:nvPr>
            <p:ph type="body" sz="quarter" idx="21" hasCustomPrompt="1"/>
          </p:nvPr>
        </p:nvSpPr>
        <p:spPr>
          <a:xfrm>
            <a:off x="4360038" y="567577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9" name="Text Placeholder 16">
            <a:extLst>
              <a:ext uri="{FF2B5EF4-FFF2-40B4-BE49-F238E27FC236}">
                <a16:creationId xmlns:a16="http://schemas.microsoft.com/office/drawing/2014/main" id="{3CBD4591-B564-26BA-AEB7-E5D7FD942ABC}"/>
              </a:ext>
            </a:extLst>
          </p:cNvPr>
          <p:cNvSpPr>
            <a:spLocks noGrp="1"/>
          </p:cNvSpPr>
          <p:nvPr>
            <p:ph type="body" sz="quarter" idx="22" hasCustomPrompt="1"/>
          </p:nvPr>
        </p:nvSpPr>
        <p:spPr>
          <a:xfrm>
            <a:off x="4360038" y="4844775"/>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0" name="Text Placeholder 16">
            <a:extLst>
              <a:ext uri="{FF2B5EF4-FFF2-40B4-BE49-F238E27FC236}">
                <a16:creationId xmlns:a16="http://schemas.microsoft.com/office/drawing/2014/main" id="{5326BAD1-F62E-1FDF-AB3B-A98FD33FCB22}"/>
              </a:ext>
            </a:extLst>
          </p:cNvPr>
          <p:cNvSpPr>
            <a:spLocks noGrp="1"/>
          </p:cNvSpPr>
          <p:nvPr>
            <p:ph type="body" sz="quarter" idx="23" hasCustomPrompt="1"/>
          </p:nvPr>
        </p:nvSpPr>
        <p:spPr>
          <a:xfrm>
            <a:off x="4360038" y="4013778"/>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1" name="Text Placeholder 16">
            <a:extLst>
              <a:ext uri="{FF2B5EF4-FFF2-40B4-BE49-F238E27FC236}">
                <a16:creationId xmlns:a16="http://schemas.microsoft.com/office/drawing/2014/main" id="{B25FF5F5-24ED-A1F5-BAF6-695A3AC8B846}"/>
              </a:ext>
            </a:extLst>
          </p:cNvPr>
          <p:cNvSpPr>
            <a:spLocks noGrp="1"/>
          </p:cNvSpPr>
          <p:nvPr>
            <p:ph type="body" sz="quarter" idx="24" hasCustomPrompt="1"/>
          </p:nvPr>
        </p:nvSpPr>
        <p:spPr>
          <a:xfrm>
            <a:off x="4360038" y="3182781"/>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2" name="Text Placeholder 16">
            <a:extLst>
              <a:ext uri="{FF2B5EF4-FFF2-40B4-BE49-F238E27FC236}">
                <a16:creationId xmlns:a16="http://schemas.microsoft.com/office/drawing/2014/main" id="{C290B6B5-AE82-E5CD-A766-8EB884962D57}"/>
              </a:ext>
            </a:extLst>
          </p:cNvPr>
          <p:cNvSpPr>
            <a:spLocks noGrp="1"/>
          </p:cNvSpPr>
          <p:nvPr>
            <p:ph type="body" sz="quarter" idx="25" hasCustomPrompt="1"/>
          </p:nvPr>
        </p:nvSpPr>
        <p:spPr>
          <a:xfrm>
            <a:off x="4360038" y="2351784"/>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3" name="Text Placeholder 16">
            <a:extLst>
              <a:ext uri="{FF2B5EF4-FFF2-40B4-BE49-F238E27FC236}">
                <a16:creationId xmlns:a16="http://schemas.microsoft.com/office/drawing/2014/main" id="{4E8A8BDD-F1AB-2556-6DC3-982CC4C080AC}"/>
              </a:ext>
            </a:extLst>
          </p:cNvPr>
          <p:cNvSpPr>
            <a:spLocks noGrp="1"/>
          </p:cNvSpPr>
          <p:nvPr>
            <p:ph type="body" sz="quarter" idx="26" hasCustomPrompt="1"/>
          </p:nvPr>
        </p:nvSpPr>
        <p:spPr>
          <a:xfrm>
            <a:off x="4360038" y="1520787"/>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Tree>
    <p:extLst>
      <p:ext uri="{BB962C8B-B14F-4D97-AF65-F5344CB8AC3E}">
        <p14:creationId xmlns:p14="http://schemas.microsoft.com/office/powerpoint/2010/main" val="700601611"/>
      </p:ext>
    </p:extLst>
  </p:cSld>
  <p:clrMapOvr>
    <a:masterClrMapping/>
  </p:clrMapOvr>
  <p:transition>
    <p:fade/>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Agenda_3">
    <p:spTree>
      <p:nvGrpSpPr>
        <p:cNvPr id="1" name=""/>
        <p:cNvGrpSpPr/>
        <p:nvPr/>
      </p:nvGrpSpPr>
      <p:grpSpPr>
        <a:xfrm>
          <a:off x="0" y="0"/>
          <a:ext cx="0" cy="0"/>
          <a:chOff x="0" y="0"/>
          <a:chExt cx="0" cy="0"/>
        </a:xfrm>
      </p:grpSpPr>
      <p:sp>
        <p:nvSpPr>
          <p:cNvPr id="2" name="Graphic 28">
            <a:extLst>
              <a:ext uri="{FF2B5EF4-FFF2-40B4-BE49-F238E27FC236}">
                <a16:creationId xmlns:a16="http://schemas.microsoft.com/office/drawing/2014/main" id="{4771557B-18CC-F252-5834-240E2A0227D4}"/>
              </a:ext>
            </a:extLst>
          </p:cNvPr>
          <p:cNvSpPr/>
          <p:nvPr userDrawn="1"/>
        </p:nvSpPr>
        <p:spPr>
          <a:xfrm>
            <a:off x="0" y="0"/>
            <a:ext cx="3904861" cy="6858000"/>
          </a:xfrm>
          <a:custGeom>
            <a:avLst/>
            <a:gdLst>
              <a:gd name="connsiteX0" fmla="*/ 3904862 w 3904861"/>
              <a:gd name="connsiteY0" fmla="*/ 679247 h 6858000"/>
              <a:gd name="connsiteX1" fmla="*/ 3904862 w 3904861"/>
              <a:gd name="connsiteY1" fmla="*/ 6142236 h 6858000"/>
              <a:gd name="connsiteX2" fmla="*/ 3708346 w 3904861"/>
              <a:gd name="connsiteY2" fmla="*/ 6338815 h 6858000"/>
              <a:gd name="connsiteX3" fmla="*/ 466001 w 3904861"/>
              <a:gd name="connsiteY3" fmla="*/ 6338815 h 6858000"/>
              <a:gd name="connsiteX4" fmla="*/ 125136 w 3904861"/>
              <a:gd name="connsiteY4" fmla="*/ 6679616 h 6858000"/>
              <a:gd name="connsiteX5" fmla="*/ 125136 w 3904861"/>
              <a:gd name="connsiteY5" fmla="*/ 6858000 h 6858000"/>
              <a:gd name="connsiteX6" fmla="*/ 0 w 3904861"/>
              <a:gd name="connsiteY6" fmla="*/ 6858000 h 6858000"/>
              <a:gd name="connsiteX7" fmla="*/ 0 w 3904861"/>
              <a:gd name="connsiteY7" fmla="*/ 0 h 6858000"/>
              <a:gd name="connsiteX8" fmla="*/ 125136 w 3904861"/>
              <a:gd name="connsiteY8" fmla="*/ 0 h 6858000"/>
              <a:gd name="connsiteX9" fmla="*/ 125136 w 3904861"/>
              <a:gd name="connsiteY9" fmla="*/ 141868 h 6858000"/>
              <a:gd name="connsiteX10" fmla="*/ 466001 w 3904861"/>
              <a:gd name="connsiteY10" fmla="*/ 482668 h 6858000"/>
              <a:gd name="connsiteX11" fmla="*/ 3708346 w 3904861"/>
              <a:gd name="connsiteY11" fmla="*/ 482668 h 6858000"/>
              <a:gd name="connsiteX12" fmla="*/ 3904862 w 3904861"/>
              <a:gd name="connsiteY12" fmla="*/ 6792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04861" h="6858000">
                <a:moveTo>
                  <a:pt x="3904862" y="679247"/>
                </a:moveTo>
                <a:lnTo>
                  <a:pt x="3904862" y="6142236"/>
                </a:lnTo>
                <a:cubicBezTo>
                  <a:pt x="3904862" y="6250768"/>
                  <a:pt x="3816878" y="6338815"/>
                  <a:pt x="3708346" y="6338815"/>
                </a:cubicBezTo>
                <a:lnTo>
                  <a:pt x="466001" y="6338815"/>
                </a:lnTo>
                <a:cubicBezTo>
                  <a:pt x="277755" y="6338815"/>
                  <a:pt x="125136" y="6491371"/>
                  <a:pt x="125136" y="6679616"/>
                </a:cubicBezTo>
                <a:lnTo>
                  <a:pt x="125136" y="6858000"/>
                </a:lnTo>
                <a:lnTo>
                  <a:pt x="0" y="6858000"/>
                </a:lnTo>
                <a:lnTo>
                  <a:pt x="0" y="0"/>
                </a:lnTo>
                <a:lnTo>
                  <a:pt x="125136" y="0"/>
                </a:lnTo>
                <a:lnTo>
                  <a:pt x="125136" y="141868"/>
                </a:lnTo>
                <a:cubicBezTo>
                  <a:pt x="125136" y="330113"/>
                  <a:pt x="277755" y="482668"/>
                  <a:pt x="466001" y="482668"/>
                </a:cubicBezTo>
                <a:lnTo>
                  <a:pt x="3708346" y="482668"/>
                </a:lnTo>
                <a:cubicBezTo>
                  <a:pt x="3816878" y="482668"/>
                  <a:pt x="3904862" y="570715"/>
                  <a:pt x="3904862" y="679247"/>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rtlCol="0" anchor="ctr"/>
          <a:lstStyle/>
          <a:p>
            <a:endParaRPr lang="en-GB"/>
          </a:p>
        </p:txBody>
      </p:sp>
      <p:pic>
        <p:nvPicPr>
          <p:cNvPr id="5" name="Graphic 4">
            <a:extLst>
              <a:ext uri="{FF2B5EF4-FFF2-40B4-BE49-F238E27FC236}">
                <a16:creationId xmlns:a16="http://schemas.microsoft.com/office/drawing/2014/main" id="{D85F8354-0066-19BE-0974-A2A7C80DA71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5130" t="9459" r="7061" b="9459"/>
          <a:stretch/>
        </p:blipFill>
        <p:spPr>
          <a:xfrm>
            <a:off x="556804" y="666750"/>
            <a:ext cx="3180354" cy="5524500"/>
          </a:xfrm>
          <a:prstGeom prst="roundRect">
            <a:avLst>
              <a:gd name="adj" fmla="val 3090"/>
            </a:avLst>
          </a:prstGeom>
        </p:spPr>
      </p:pic>
      <p:pic>
        <p:nvPicPr>
          <p:cNvPr id="8" name="Picture 7" descr="A screenshot of a cell phone&#10;&#10;AI-generated content may be incorrect.">
            <a:extLst>
              <a:ext uri="{FF2B5EF4-FFF2-40B4-BE49-F238E27FC236}">
                <a16:creationId xmlns:a16="http://schemas.microsoft.com/office/drawing/2014/main" id="{9094B8BC-9B9E-C78E-EAEF-704697999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866" y="2379592"/>
            <a:ext cx="994248" cy="1219306"/>
          </a:xfrm>
          <a:prstGeom prst="rect">
            <a:avLst/>
          </a:prstGeom>
        </p:spPr>
      </p:pic>
      <p:sp>
        <p:nvSpPr>
          <p:cNvPr id="11" name="Text Placeholder 33">
            <a:extLst>
              <a:ext uri="{FF2B5EF4-FFF2-40B4-BE49-F238E27FC236}">
                <a16:creationId xmlns:a16="http://schemas.microsoft.com/office/drawing/2014/main" id="{5EF63884-A470-8A28-9FAE-EEEE1042D5DD}"/>
              </a:ext>
            </a:extLst>
          </p:cNvPr>
          <p:cNvSpPr>
            <a:spLocks noGrp="1"/>
          </p:cNvSpPr>
          <p:nvPr>
            <p:ph type="body" sz="quarter" idx="11"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sp>
        <p:nvSpPr>
          <p:cNvPr id="3" name="Text Placeholder 3">
            <a:extLst>
              <a:ext uri="{FF2B5EF4-FFF2-40B4-BE49-F238E27FC236}">
                <a16:creationId xmlns:a16="http://schemas.microsoft.com/office/drawing/2014/main" id="{D0E3292A-BAED-249F-828C-53EA7C01C54D}"/>
              </a:ext>
            </a:extLst>
          </p:cNvPr>
          <p:cNvSpPr>
            <a:spLocks noGrp="1"/>
          </p:cNvSpPr>
          <p:nvPr>
            <p:ph type="body" sz="quarter" idx="15" hasCustomPrompt="1"/>
          </p:nvPr>
        </p:nvSpPr>
        <p:spPr>
          <a:xfrm>
            <a:off x="5391150" y="167844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4" name="Text Placeholder 3">
            <a:extLst>
              <a:ext uri="{FF2B5EF4-FFF2-40B4-BE49-F238E27FC236}">
                <a16:creationId xmlns:a16="http://schemas.microsoft.com/office/drawing/2014/main" id="{A260BE92-1E75-ED93-076E-CF75DA807FD7}"/>
              </a:ext>
            </a:extLst>
          </p:cNvPr>
          <p:cNvSpPr>
            <a:spLocks noGrp="1"/>
          </p:cNvSpPr>
          <p:nvPr>
            <p:ph type="body" sz="quarter" idx="18" hasCustomPrompt="1"/>
          </p:nvPr>
        </p:nvSpPr>
        <p:spPr>
          <a:xfrm>
            <a:off x="5391150" y="4925083"/>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6" name="Text Placeholder 3">
            <a:extLst>
              <a:ext uri="{FF2B5EF4-FFF2-40B4-BE49-F238E27FC236}">
                <a16:creationId xmlns:a16="http://schemas.microsoft.com/office/drawing/2014/main" id="{AB6C0581-FF6A-6E8A-F00D-AE66DD459FB4}"/>
              </a:ext>
            </a:extLst>
          </p:cNvPr>
          <p:cNvSpPr>
            <a:spLocks noGrp="1"/>
          </p:cNvSpPr>
          <p:nvPr>
            <p:ph type="body" sz="quarter" idx="19" hasCustomPrompt="1"/>
          </p:nvPr>
        </p:nvSpPr>
        <p:spPr>
          <a:xfrm>
            <a:off x="5391150" y="3301764"/>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0" name="Text Placeholder 16">
            <a:extLst>
              <a:ext uri="{FF2B5EF4-FFF2-40B4-BE49-F238E27FC236}">
                <a16:creationId xmlns:a16="http://schemas.microsoft.com/office/drawing/2014/main" id="{AB0906F9-3593-BD6A-1303-AB6990B1482A}"/>
              </a:ext>
            </a:extLst>
          </p:cNvPr>
          <p:cNvSpPr>
            <a:spLocks noGrp="1"/>
          </p:cNvSpPr>
          <p:nvPr>
            <p:ph type="body" sz="quarter" idx="20" hasCustomPrompt="1"/>
          </p:nvPr>
        </p:nvSpPr>
        <p:spPr>
          <a:xfrm>
            <a:off x="4360038" y="161689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2" name="Text Placeholder 16">
            <a:extLst>
              <a:ext uri="{FF2B5EF4-FFF2-40B4-BE49-F238E27FC236}">
                <a16:creationId xmlns:a16="http://schemas.microsoft.com/office/drawing/2014/main" id="{BB32D91C-87FF-9570-67C1-49A4608F167A}"/>
              </a:ext>
            </a:extLst>
          </p:cNvPr>
          <p:cNvSpPr>
            <a:spLocks noGrp="1"/>
          </p:cNvSpPr>
          <p:nvPr>
            <p:ph type="body" sz="quarter" idx="25" hasCustomPrompt="1"/>
          </p:nvPr>
        </p:nvSpPr>
        <p:spPr>
          <a:xfrm>
            <a:off x="4360038" y="4863528"/>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3" name="Text Placeholder 16">
            <a:extLst>
              <a:ext uri="{FF2B5EF4-FFF2-40B4-BE49-F238E27FC236}">
                <a16:creationId xmlns:a16="http://schemas.microsoft.com/office/drawing/2014/main" id="{DCA72C1E-B0C3-A8A2-29D9-AF1FF4666C92}"/>
              </a:ext>
            </a:extLst>
          </p:cNvPr>
          <p:cNvSpPr>
            <a:spLocks noGrp="1"/>
          </p:cNvSpPr>
          <p:nvPr>
            <p:ph type="body" sz="quarter" idx="26" hasCustomPrompt="1"/>
          </p:nvPr>
        </p:nvSpPr>
        <p:spPr>
          <a:xfrm>
            <a:off x="4360038" y="3240209"/>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Tree>
    <p:extLst>
      <p:ext uri="{BB962C8B-B14F-4D97-AF65-F5344CB8AC3E}">
        <p14:creationId xmlns:p14="http://schemas.microsoft.com/office/powerpoint/2010/main" val="2671196224"/>
      </p:ext>
    </p:extLst>
  </p:cSld>
  <p:clrMapOvr>
    <a:masterClrMapping/>
  </p:clrMapOvr>
  <p:transition>
    <p:fade/>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Title with topic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C2A61A0E-6969-BC83-3D35-C116072CD2EB}"/>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6728" t="15844" r="2559" b="24788"/>
          <a:stretch/>
        </p:blipFill>
        <p:spPr>
          <a:xfrm flipV="1">
            <a:off x="5133040" y="0"/>
            <a:ext cx="7023101" cy="2686336"/>
          </a:xfrm>
          <a:prstGeom prst="rect">
            <a:avLst/>
          </a:prstGeom>
        </p:spPr>
      </p:pic>
      <p:cxnSp>
        <p:nvCxnSpPr>
          <p:cNvPr id="3" name="Straight Connector 2">
            <a:extLst>
              <a:ext uri="{FF2B5EF4-FFF2-40B4-BE49-F238E27FC236}">
                <a16:creationId xmlns:a16="http://schemas.microsoft.com/office/drawing/2014/main" id="{828F9EE3-021E-CE97-4B76-F1844CA58D46}"/>
              </a:ext>
            </a:extLst>
          </p:cNvPr>
          <p:cNvCxnSpPr>
            <a:cxnSpLocks/>
          </p:cNvCxnSpPr>
          <p:nvPr userDrawn="1"/>
        </p:nvCxnSpPr>
        <p:spPr>
          <a:xfrm>
            <a:off x="0" y="464618"/>
            <a:ext cx="12192000" cy="0"/>
          </a:xfrm>
          <a:prstGeom prst="line">
            <a:avLst/>
          </a:prstGeom>
          <a:ln w="3175">
            <a:gradFill flip="none" rotWithShape="1">
              <a:gsLst>
                <a:gs pos="55000">
                  <a:schemeClr val="bg1"/>
                </a:gs>
                <a:gs pos="100000">
                  <a:schemeClr val="accent6"/>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E9F94A7E-E7EE-A8EB-5875-00B7933042EA}"/>
              </a:ext>
            </a:extLst>
          </p:cNvPr>
          <p:cNvCxnSpPr>
            <a:cxnSpLocks/>
          </p:cNvCxnSpPr>
          <p:nvPr userDrawn="1"/>
        </p:nvCxnSpPr>
        <p:spPr>
          <a:xfrm flipH="1">
            <a:off x="11822685" y="0"/>
            <a:ext cx="0" cy="5834743"/>
          </a:xfrm>
          <a:prstGeom prst="line">
            <a:avLst/>
          </a:prstGeom>
          <a:ln w="3175">
            <a:gradFill flip="none" rotWithShape="1">
              <a:gsLst>
                <a:gs pos="14000">
                  <a:schemeClr val="bg1"/>
                </a:gs>
                <a:gs pos="100000">
                  <a:schemeClr val="accent6"/>
                </a:gs>
              </a:gsLst>
              <a:lin ang="162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AB1CA443-490D-EFBE-3D95-7DA7BD1CDCA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27355" t="20080" r="4737" b="20080"/>
          <a:stretch/>
        </p:blipFill>
        <p:spPr>
          <a:xfrm>
            <a:off x="1" y="457200"/>
            <a:ext cx="12192000" cy="6400801"/>
          </a:xfrm>
          <a:custGeom>
            <a:avLst/>
            <a:gdLst>
              <a:gd name="connsiteX0" fmla="*/ 633455 w 12192000"/>
              <a:gd name="connsiteY0" fmla="*/ 0 h 6400801"/>
              <a:gd name="connsiteX1" fmla="*/ 4157511 w 12192000"/>
              <a:gd name="connsiteY1" fmla="*/ 0 h 6400801"/>
              <a:gd name="connsiteX2" fmla="*/ 4427483 w 12192000"/>
              <a:gd name="connsiteY2" fmla="*/ 269972 h 6400801"/>
              <a:gd name="connsiteX3" fmla="*/ 4427483 w 12192000"/>
              <a:gd name="connsiteY3" fmla="*/ 5784904 h 6400801"/>
              <a:gd name="connsiteX4" fmla="*/ 4751279 w 12192000"/>
              <a:gd name="connsiteY4" fmla="*/ 6108700 h 6400801"/>
              <a:gd name="connsiteX5" fmla="*/ 12192000 w 12192000"/>
              <a:gd name="connsiteY5" fmla="*/ 6108700 h 6400801"/>
              <a:gd name="connsiteX6" fmla="*/ 12192000 w 12192000"/>
              <a:gd name="connsiteY6" fmla="*/ 6400800 h 6400801"/>
              <a:gd name="connsiteX7" fmla="*/ 4427483 w 12192000"/>
              <a:gd name="connsiteY7" fmla="*/ 6400800 h 6400801"/>
              <a:gd name="connsiteX8" fmla="*/ 4427483 w 12192000"/>
              <a:gd name="connsiteY8" fmla="*/ 6400801 h 6400801"/>
              <a:gd name="connsiteX9" fmla="*/ 363483 w 12192000"/>
              <a:gd name="connsiteY9" fmla="*/ 6400801 h 6400801"/>
              <a:gd name="connsiteX10" fmla="*/ 363483 w 12192000"/>
              <a:gd name="connsiteY10" fmla="*/ 6400800 h 6400801"/>
              <a:gd name="connsiteX11" fmla="*/ 0 w 12192000"/>
              <a:gd name="connsiteY11" fmla="*/ 6400800 h 6400801"/>
              <a:gd name="connsiteX12" fmla="*/ 0 w 12192000"/>
              <a:gd name="connsiteY12" fmla="*/ 6108700 h 6400801"/>
              <a:gd name="connsiteX13" fmla="*/ 39687 w 12192000"/>
              <a:gd name="connsiteY13" fmla="*/ 6108700 h 6400801"/>
              <a:gd name="connsiteX14" fmla="*/ 363483 w 12192000"/>
              <a:gd name="connsiteY14" fmla="*/ 5784904 h 6400801"/>
              <a:gd name="connsiteX15" fmla="*/ 363483 w 12192000"/>
              <a:gd name="connsiteY15" fmla="*/ 5650883 h 6400801"/>
              <a:gd name="connsiteX16" fmla="*/ 363483 w 12192000"/>
              <a:gd name="connsiteY16" fmla="*/ 5650883 h 6400801"/>
              <a:gd name="connsiteX17" fmla="*/ 363483 w 12192000"/>
              <a:gd name="connsiteY17" fmla="*/ 269972 h 6400801"/>
              <a:gd name="connsiteX18" fmla="*/ 633455 w 12192000"/>
              <a:gd name="connsiteY18" fmla="*/ 0 h 640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6400801">
                <a:moveTo>
                  <a:pt x="633455" y="0"/>
                </a:moveTo>
                <a:lnTo>
                  <a:pt x="4157511" y="0"/>
                </a:lnTo>
                <a:cubicBezTo>
                  <a:pt x="4306612" y="0"/>
                  <a:pt x="4427483" y="120871"/>
                  <a:pt x="4427483" y="269972"/>
                </a:cubicBezTo>
                <a:lnTo>
                  <a:pt x="4427483" y="5784904"/>
                </a:lnTo>
                <a:cubicBezTo>
                  <a:pt x="4427483" y="5963732"/>
                  <a:pt x="4572451" y="6108700"/>
                  <a:pt x="4751279" y="6108700"/>
                </a:cubicBezTo>
                <a:lnTo>
                  <a:pt x="12192000" y="6108700"/>
                </a:lnTo>
                <a:lnTo>
                  <a:pt x="12192000" y="6400800"/>
                </a:lnTo>
                <a:lnTo>
                  <a:pt x="4427483" y="6400800"/>
                </a:lnTo>
                <a:lnTo>
                  <a:pt x="4427483" y="6400801"/>
                </a:lnTo>
                <a:lnTo>
                  <a:pt x="363483" y="6400801"/>
                </a:lnTo>
                <a:lnTo>
                  <a:pt x="363483" y="6400800"/>
                </a:lnTo>
                <a:lnTo>
                  <a:pt x="0" y="6400800"/>
                </a:lnTo>
                <a:lnTo>
                  <a:pt x="0" y="6108700"/>
                </a:lnTo>
                <a:lnTo>
                  <a:pt x="39687" y="6108700"/>
                </a:lnTo>
                <a:cubicBezTo>
                  <a:pt x="218515" y="6108700"/>
                  <a:pt x="363483" y="5963732"/>
                  <a:pt x="363483" y="5784904"/>
                </a:cubicBezTo>
                <a:lnTo>
                  <a:pt x="363483" y="5650883"/>
                </a:lnTo>
                <a:lnTo>
                  <a:pt x="363483" y="5650883"/>
                </a:lnTo>
                <a:lnTo>
                  <a:pt x="363483" y="269972"/>
                </a:lnTo>
                <a:cubicBezTo>
                  <a:pt x="363483" y="120871"/>
                  <a:pt x="484354" y="0"/>
                  <a:pt x="633455" y="0"/>
                </a:cubicBezTo>
                <a:close/>
              </a:path>
            </a:pathLst>
          </a:custGeom>
          <a:effectLst>
            <a:outerShdw blurRad="368300" dist="25400" dir="2700000" algn="ctr" rotWithShape="0">
              <a:schemeClr val="accent3">
                <a:alpha val="15000"/>
              </a:schemeClr>
            </a:outerShdw>
          </a:effectLst>
        </p:spPr>
      </p:pic>
      <p:sp>
        <p:nvSpPr>
          <p:cNvPr id="6" name="Rectangle: Top Corners Rounded 5">
            <a:extLst>
              <a:ext uri="{FF2B5EF4-FFF2-40B4-BE49-F238E27FC236}">
                <a16:creationId xmlns:a16="http://schemas.microsoft.com/office/drawing/2014/main" id="{F5A0D1EC-2A5D-B133-CA4A-C2054FE8AE97}"/>
              </a:ext>
            </a:extLst>
          </p:cNvPr>
          <p:cNvSpPr/>
          <p:nvPr userDrawn="1"/>
        </p:nvSpPr>
        <p:spPr bwMode="auto">
          <a:xfrm>
            <a:off x="584200" y="677915"/>
            <a:ext cx="3622570" cy="6180085"/>
          </a:xfrm>
          <a:prstGeom prst="round2SameRect">
            <a:avLst>
              <a:gd name="adj1" fmla="val 4590"/>
              <a:gd name="adj2" fmla="val 0"/>
            </a:avLst>
          </a:prstGeom>
          <a:solidFill>
            <a:schemeClr val="accent3">
              <a:lumMod val="20000"/>
              <a:lumOff val="80000"/>
              <a:alpha val="19000"/>
            </a:schemeClr>
          </a:solidFill>
          <a:ln>
            <a:noFill/>
            <a:headEnd type="none" w="med" len="med"/>
            <a:tailEnd type="none" w="med" len="med"/>
          </a:ln>
          <a:effectLst>
            <a:innerShdw blurRad="304800">
              <a:schemeClr val="accent1">
                <a:alpha val="15000"/>
              </a:scheme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8" name="Rectangle: Rounded Corners 7">
            <a:extLst>
              <a:ext uri="{FF2B5EF4-FFF2-40B4-BE49-F238E27FC236}">
                <a16:creationId xmlns:a16="http://schemas.microsoft.com/office/drawing/2014/main" id="{329FF6E5-6C80-E2EB-97ED-7E2DE8CBDA84}"/>
              </a:ext>
            </a:extLst>
          </p:cNvPr>
          <p:cNvSpPr/>
          <p:nvPr userDrawn="1"/>
        </p:nvSpPr>
        <p:spPr bwMode="auto">
          <a:xfrm>
            <a:off x="4641056" y="677915"/>
            <a:ext cx="6968332" cy="5674713"/>
          </a:xfrm>
          <a:prstGeom prst="roundRect">
            <a:avLst>
              <a:gd name="adj" fmla="val 3098"/>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IN" err="1">
              <a:solidFill>
                <a:srgbClr val="000000"/>
              </a:solidFill>
              <a:latin typeface="Segoe Sans Text"/>
            </a:endParaRPr>
          </a:p>
        </p:txBody>
      </p:sp>
      <p:sp>
        <p:nvSpPr>
          <p:cNvPr id="10" name="Rectangle: Rounded Corners 9">
            <a:extLst>
              <a:ext uri="{FF2B5EF4-FFF2-40B4-BE49-F238E27FC236}">
                <a16:creationId xmlns:a16="http://schemas.microsoft.com/office/drawing/2014/main" id="{01DA845B-5FD8-3C7D-94F8-1DDD9EEC24D3}"/>
              </a:ext>
            </a:extLst>
          </p:cNvPr>
          <p:cNvSpPr/>
          <p:nvPr userDrawn="1"/>
        </p:nvSpPr>
        <p:spPr bwMode="auto">
          <a:xfrm rot="5400000">
            <a:off x="-1300560" y="3997035"/>
            <a:ext cx="4325648" cy="178092"/>
          </a:xfrm>
          <a:prstGeom prst="roundRect">
            <a:avLst>
              <a:gd name="adj" fmla="val 50000"/>
            </a:avLst>
          </a:prstGeom>
          <a:solidFill>
            <a:schemeClr val="accent3">
              <a:lumMod val="40000"/>
              <a:lumOff val="60000"/>
            </a:schemeClr>
          </a:solidFill>
          <a:ln>
            <a:noFill/>
            <a:headEnd type="none" w="med" len="med"/>
            <a:tailEnd type="none" w="med" len="med"/>
          </a:ln>
          <a:effectLst>
            <a:innerShdw blurRad="38100">
              <a:prstClr val="black">
                <a:alpha val="40000"/>
              </a:prst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7" name="Rectangle: Rounded Corners 16">
            <a:extLst>
              <a:ext uri="{FF2B5EF4-FFF2-40B4-BE49-F238E27FC236}">
                <a16:creationId xmlns:a16="http://schemas.microsoft.com/office/drawing/2014/main" id="{FF8944B9-8D1E-7295-BBC0-C7D13198A211}"/>
              </a:ext>
            </a:extLst>
          </p:cNvPr>
          <p:cNvSpPr>
            <a:spLocks noChangeAspect="1"/>
          </p:cNvSpPr>
          <p:nvPr userDrawn="1"/>
        </p:nvSpPr>
        <p:spPr>
          <a:xfrm>
            <a:off x="4879102" y="1449241"/>
            <a:ext cx="6492240" cy="32540"/>
          </a:xfrm>
          <a:prstGeom prst="roundRect">
            <a:avLst>
              <a:gd name="adj" fmla="val 5000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a:solidFill>
                <a:srgbClr val="FFFFFF"/>
              </a:solidFill>
              <a:cs typeface="Segoe UI" pitchFamily="34" charset="0"/>
            </a:endParaRPr>
          </a:p>
        </p:txBody>
      </p:sp>
      <p:sp>
        <p:nvSpPr>
          <p:cNvPr id="26" name="Text Placeholder 43 - 1">
            <a:extLst>
              <a:ext uri="{FF2B5EF4-FFF2-40B4-BE49-F238E27FC236}">
                <a16:creationId xmlns:a16="http://schemas.microsoft.com/office/drawing/2014/main" id="{2C5830BB-E5DA-2D2A-2C46-3FA736F7F432}"/>
              </a:ext>
            </a:extLst>
          </p:cNvPr>
          <p:cNvSpPr>
            <a:spLocks noGrp="1"/>
          </p:cNvSpPr>
          <p:nvPr>
            <p:ph type="body" sz="quarter" idx="18" hasCustomPrompt="1"/>
          </p:nvPr>
        </p:nvSpPr>
        <p:spPr>
          <a:xfrm>
            <a:off x="4879102" y="1600168"/>
            <a:ext cx="6492240" cy="738664"/>
          </a:xfrm>
        </p:spPr>
        <p:txBody>
          <a:bodyPr wrap="square" anchor="t">
            <a:noAutofit/>
          </a:bodyPr>
          <a:lstStyle>
            <a:lvl1pPr marL="0" indent="0" algn="l">
              <a:spcBef>
                <a:spcPts val="600"/>
              </a:spcBef>
              <a:buNone/>
              <a:defRPr sz="1600" b="0">
                <a:solidFill>
                  <a:schemeClr val="tx1"/>
                </a:solidFill>
                <a:latin typeface="+mn-lt"/>
              </a:defRPr>
            </a:lvl1pPr>
            <a:lvl2pPr marL="344488" indent="-222250" algn="l">
              <a:spcBef>
                <a:spcPts val="300"/>
              </a:spcBef>
              <a:spcAft>
                <a:spcPts val="300"/>
              </a:spcAft>
              <a:buFont typeface="Arial" panose="020B0604020202020204" pitchFamily="34" charset="0"/>
              <a:buChar char="•"/>
              <a:tabLst/>
              <a:defRPr sz="1400">
                <a:solidFill>
                  <a:schemeClr val="tx1"/>
                </a:solidFill>
                <a:latin typeface="+mn-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lvl="1"/>
            <a:r>
              <a:rPr lang="en-US"/>
              <a:t>Second line</a:t>
            </a:r>
          </a:p>
        </p:txBody>
      </p:sp>
      <p:sp>
        <p:nvSpPr>
          <p:cNvPr id="20" name="Text Placeholder 43">
            <a:extLst>
              <a:ext uri="{FF2B5EF4-FFF2-40B4-BE49-F238E27FC236}">
                <a16:creationId xmlns:a16="http://schemas.microsoft.com/office/drawing/2014/main" id="{A44A9BC9-164F-8630-CD9D-E9FD1197EF51}"/>
              </a:ext>
            </a:extLst>
          </p:cNvPr>
          <p:cNvSpPr>
            <a:spLocks noGrp="1"/>
          </p:cNvSpPr>
          <p:nvPr>
            <p:ph type="body" sz="quarter" idx="11" hasCustomPrompt="1"/>
          </p:nvPr>
        </p:nvSpPr>
        <p:spPr>
          <a:xfrm>
            <a:off x="951309" y="982735"/>
            <a:ext cx="3107133" cy="553998"/>
          </a:xfrm>
        </p:spPr>
        <p:txBody>
          <a:bodyPr wrap="square" anchor="ctr">
            <a:spAutoFit/>
          </a:bodyPr>
          <a:lstStyle>
            <a:lvl1pPr marL="0" indent="0" algn="l">
              <a:buNone/>
              <a:defRPr sz="3600" spc="0" baseline="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Title</a:t>
            </a:r>
            <a:endParaRPr lang="en-IN"/>
          </a:p>
        </p:txBody>
      </p:sp>
      <p:sp>
        <p:nvSpPr>
          <p:cNvPr id="21" name="Text Placeholder 43 - 1">
            <a:extLst>
              <a:ext uri="{FF2B5EF4-FFF2-40B4-BE49-F238E27FC236}">
                <a16:creationId xmlns:a16="http://schemas.microsoft.com/office/drawing/2014/main" id="{208DDE9F-1228-472C-5750-AE120DD69083}"/>
              </a:ext>
            </a:extLst>
          </p:cNvPr>
          <p:cNvSpPr>
            <a:spLocks noGrp="1"/>
          </p:cNvSpPr>
          <p:nvPr>
            <p:ph type="body" sz="quarter" idx="12" hasCustomPrompt="1"/>
          </p:nvPr>
        </p:nvSpPr>
        <p:spPr>
          <a:xfrm>
            <a:off x="1116664" y="1881762"/>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2" name="Text Placeholder 43">
            <a:extLst>
              <a:ext uri="{FF2B5EF4-FFF2-40B4-BE49-F238E27FC236}">
                <a16:creationId xmlns:a16="http://schemas.microsoft.com/office/drawing/2014/main" id="{40F9632A-4B8F-AFB4-BB42-AA60B2E1C2CD}"/>
              </a:ext>
            </a:extLst>
          </p:cNvPr>
          <p:cNvSpPr>
            <a:spLocks noGrp="1"/>
          </p:cNvSpPr>
          <p:nvPr>
            <p:ph type="body" sz="quarter" idx="13" hasCustomPrompt="1"/>
          </p:nvPr>
        </p:nvSpPr>
        <p:spPr>
          <a:xfrm>
            <a:off x="1116664" y="2189539"/>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7" name="Text Placeholder 43 - 1">
            <a:extLst>
              <a:ext uri="{FF2B5EF4-FFF2-40B4-BE49-F238E27FC236}">
                <a16:creationId xmlns:a16="http://schemas.microsoft.com/office/drawing/2014/main" id="{DEB857B0-D661-41C9-2AA2-3EA3C2886D4C}"/>
              </a:ext>
            </a:extLst>
          </p:cNvPr>
          <p:cNvSpPr>
            <a:spLocks noGrp="1"/>
          </p:cNvSpPr>
          <p:nvPr>
            <p:ph type="body" sz="quarter" idx="14" hasCustomPrompt="1"/>
          </p:nvPr>
        </p:nvSpPr>
        <p:spPr>
          <a:xfrm>
            <a:off x="1116664" y="3128647"/>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3" name="Text Placeholder 43">
            <a:extLst>
              <a:ext uri="{FF2B5EF4-FFF2-40B4-BE49-F238E27FC236}">
                <a16:creationId xmlns:a16="http://schemas.microsoft.com/office/drawing/2014/main" id="{2A9A43B7-ADCA-9602-F234-84E6F7264EA1}"/>
              </a:ext>
            </a:extLst>
          </p:cNvPr>
          <p:cNvSpPr>
            <a:spLocks noGrp="1"/>
          </p:cNvSpPr>
          <p:nvPr>
            <p:ph type="body" sz="quarter" idx="15" hasCustomPrompt="1"/>
          </p:nvPr>
        </p:nvSpPr>
        <p:spPr>
          <a:xfrm>
            <a:off x="1116664" y="3436424"/>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4" name="Text Placeholder 43 - 1">
            <a:extLst>
              <a:ext uri="{FF2B5EF4-FFF2-40B4-BE49-F238E27FC236}">
                <a16:creationId xmlns:a16="http://schemas.microsoft.com/office/drawing/2014/main" id="{39FF0CEC-7386-87B6-3B76-AE3FF8889BCD}"/>
              </a:ext>
            </a:extLst>
          </p:cNvPr>
          <p:cNvSpPr>
            <a:spLocks noGrp="1"/>
          </p:cNvSpPr>
          <p:nvPr>
            <p:ph type="body" sz="quarter" idx="16" hasCustomPrompt="1"/>
          </p:nvPr>
        </p:nvSpPr>
        <p:spPr>
          <a:xfrm>
            <a:off x="1116664" y="4378056"/>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5" name="Text Placeholder 43">
            <a:extLst>
              <a:ext uri="{FF2B5EF4-FFF2-40B4-BE49-F238E27FC236}">
                <a16:creationId xmlns:a16="http://schemas.microsoft.com/office/drawing/2014/main" id="{272F92F9-97A2-AFC6-4015-666322C962A6}"/>
              </a:ext>
            </a:extLst>
          </p:cNvPr>
          <p:cNvSpPr>
            <a:spLocks noGrp="1"/>
          </p:cNvSpPr>
          <p:nvPr>
            <p:ph type="body" sz="quarter" idx="17" hasCustomPrompt="1"/>
          </p:nvPr>
        </p:nvSpPr>
        <p:spPr>
          <a:xfrm>
            <a:off x="1116664" y="4685833"/>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7" name="Text Placeholder 43 - 1">
            <a:extLst>
              <a:ext uri="{FF2B5EF4-FFF2-40B4-BE49-F238E27FC236}">
                <a16:creationId xmlns:a16="http://schemas.microsoft.com/office/drawing/2014/main" id="{C7552497-9BC4-1D33-6BEA-B14EEDFC2202}"/>
              </a:ext>
            </a:extLst>
          </p:cNvPr>
          <p:cNvSpPr>
            <a:spLocks noGrp="1"/>
          </p:cNvSpPr>
          <p:nvPr>
            <p:ph type="body" sz="quarter" idx="19" hasCustomPrompt="1"/>
          </p:nvPr>
        </p:nvSpPr>
        <p:spPr>
          <a:xfrm>
            <a:off x="5480525" y="926975"/>
            <a:ext cx="5890817" cy="276999"/>
          </a:xfrm>
        </p:spPr>
        <p:txBody>
          <a:bodyPr wrap="square" anchor="ctr">
            <a:spAutoFit/>
          </a:bodyPr>
          <a:lstStyle>
            <a:lvl1pPr marL="0" indent="0" algn="l">
              <a:buNone/>
              <a:defRPr sz="1800" b="1">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Tree>
    <p:extLst>
      <p:ext uri="{BB962C8B-B14F-4D97-AF65-F5344CB8AC3E}">
        <p14:creationId xmlns:p14="http://schemas.microsoft.com/office/powerpoint/2010/main" val="4124127403"/>
      </p:ext>
    </p:extLst>
  </p:cSld>
  <p:clrMapOvr>
    <a:masterClrMapping/>
  </p:clrMapOvr>
  <p:transition>
    <p:fade/>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Title with ic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grpSp>
        <p:nvGrpSpPr>
          <p:cNvPr id="4" name="Group 3">
            <a:extLst>
              <a:ext uri="{FF2B5EF4-FFF2-40B4-BE49-F238E27FC236}">
                <a16:creationId xmlns:a16="http://schemas.microsoft.com/office/drawing/2014/main" id="{14E6A9AF-C03A-575F-3024-7B0BEF9C84A6}"/>
              </a:ext>
            </a:extLst>
          </p:cNvPr>
          <p:cNvGrpSpPr/>
          <p:nvPr userDrawn="1"/>
        </p:nvGrpSpPr>
        <p:grpSpPr>
          <a:xfrm rot="120000">
            <a:off x="384271" y="1281790"/>
            <a:ext cx="280402" cy="239696"/>
            <a:chOff x="4236063" y="2350592"/>
            <a:chExt cx="264770" cy="239696"/>
          </a:xfrm>
          <a:solidFill>
            <a:schemeClr val="accent2">
              <a:lumMod val="75000"/>
              <a:lumOff val="25000"/>
            </a:schemeClr>
          </a:solidFill>
        </p:grpSpPr>
        <p:sp>
          <p:nvSpPr>
            <p:cNvPr id="5" name="Freeform: Shape 4">
              <a:extLst>
                <a:ext uri="{FF2B5EF4-FFF2-40B4-BE49-F238E27FC236}">
                  <a16:creationId xmlns:a16="http://schemas.microsoft.com/office/drawing/2014/main" id="{287EC69B-25DA-F3D5-B3B5-821643DE370C}"/>
                </a:ext>
              </a:extLst>
            </p:cNvPr>
            <p:cNvSpPr/>
            <p:nvPr/>
          </p:nvSpPr>
          <p:spPr bwMode="auto">
            <a:xfrm rot="2700000">
              <a:off x="4261138" y="2350592"/>
              <a:ext cx="239696" cy="239695"/>
            </a:xfrm>
            <a:custGeom>
              <a:avLst/>
              <a:gdLst>
                <a:gd name="connsiteX0" fmla="*/ 30630 w 239696"/>
                <a:gd name="connsiteY0" fmla="*/ 30630 h 239695"/>
                <a:gd name="connsiteX1" fmla="*/ 104576 w 239696"/>
                <a:gd name="connsiteY1" fmla="*/ 0 h 239695"/>
                <a:gd name="connsiteX2" fmla="*/ 178489 w 239696"/>
                <a:gd name="connsiteY2" fmla="*/ 0 h 239695"/>
                <a:gd name="connsiteX3" fmla="*/ 219195 w 239696"/>
                <a:gd name="connsiteY3" fmla="*/ 8218 h 239695"/>
                <a:gd name="connsiteX4" fmla="*/ 239696 w 239696"/>
                <a:gd name="connsiteY4" fmla="*/ 22040 h 239695"/>
                <a:gd name="connsiteX5" fmla="*/ 22040 w 239696"/>
                <a:gd name="connsiteY5" fmla="*/ 239695 h 239695"/>
                <a:gd name="connsiteX6" fmla="*/ 8218 w 239696"/>
                <a:gd name="connsiteY6" fmla="*/ 219195 h 239695"/>
                <a:gd name="connsiteX7" fmla="*/ 0 w 239696"/>
                <a:gd name="connsiteY7" fmla="*/ 178489 h 239695"/>
                <a:gd name="connsiteX8" fmla="*/ 0 w 239696"/>
                <a:gd name="connsiteY8" fmla="*/ 104576 h 239695"/>
                <a:gd name="connsiteX9" fmla="*/ 30630 w 239696"/>
                <a:gd name="connsiteY9" fmla="*/ 30630 h 239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9696" h="239695">
                  <a:moveTo>
                    <a:pt x="30630" y="30630"/>
                  </a:moveTo>
                  <a:cubicBezTo>
                    <a:pt x="49554" y="11705"/>
                    <a:pt x="75698" y="0"/>
                    <a:pt x="104576" y="0"/>
                  </a:cubicBezTo>
                  <a:lnTo>
                    <a:pt x="178489" y="0"/>
                  </a:lnTo>
                  <a:cubicBezTo>
                    <a:pt x="192928" y="0"/>
                    <a:pt x="206684" y="2926"/>
                    <a:pt x="219195" y="8218"/>
                  </a:cubicBezTo>
                  <a:lnTo>
                    <a:pt x="239696" y="22040"/>
                  </a:lnTo>
                  <a:lnTo>
                    <a:pt x="22040" y="239695"/>
                  </a:lnTo>
                  <a:lnTo>
                    <a:pt x="8218" y="219195"/>
                  </a:lnTo>
                  <a:cubicBezTo>
                    <a:pt x="2926" y="206683"/>
                    <a:pt x="0" y="192928"/>
                    <a:pt x="0" y="178489"/>
                  </a:cubicBezTo>
                  <a:lnTo>
                    <a:pt x="0" y="104576"/>
                  </a:lnTo>
                  <a:cubicBezTo>
                    <a:pt x="0" y="75698"/>
                    <a:pt x="11705" y="49554"/>
                    <a:pt x="30630" y="30630"/>
                  </a:cubicBezTo>
                  <a:close/>
                </a:path>
              </a:pathLst>
            </a:cu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err="1"/>
            </a:p>
          </p:txBody>
        </p:sp>
        <p:sp>
          <p:nvSpPr>
            <p:cNvPr id="6" name="Freeform: Shape 5">
              <a:extLst>
                <a:ext uri="{FF2B5EF4-FFF2-40B4-BE49-F238E27FC236}">
                  <a16:creationId xmlns:a16="http://schemas.microsoft.com/office/drawing/2014/main" id="{EA3A29FA-E050-B76D-EED9-2E0AF41EED5D}"/>
                </a:ext>
              </a:extLst>
            </p:cNvPr>
            <p:cNvSpPr/>
            <p:nvPr/>
          </p:nvSpPr>
          <p:spPr bwMode="auto">
            <a:xfrm rot="2700000">
              <a:off x="4228151" y="2449801"/>
              <a:ext cx="70234" cy="54409"/>
            </a:xfrm>
            <a:custGeom>
              <a:avLst/>
              <a:gdLst>
                <a:gd name="connsiteX0" fmla="*/ 0 w 70234"/>
                <a:gd name="connsiteY0" fmla="*/ 0 h 54409"/>
                <a:gd name="connsiteX1" fmla="*/ 4842 w 70234"/>
                <a:gd name="connsiteY1" fmla="*/ 4842 h 54409"/>
                <a:gd name="connsiteX2" fmla="*/ 70234 w 70234"/>
                <a:gd name="connsiteY2" fmla="*/ 4841 h 54409"/>
                <a:gd name="connsiteX3" fmla="*/ 20667 w 70234"/>
                <a:gd name="connsiteY3" fmla="*/ 54409 h 54409"/>
                <a:gd name="connsiteX4" fmla="*/ 6845 w 70234"/>
                <a:gd name="connsiteY4" fmla="*/ 33909 h 54409"/>
                <a:gd name="connsiteX5" fmla="*/ 0 w 70234"/>
                <a:gd name="connsiteY5" fmla="*/ 0 h 54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234" h="54409">
                  <a:moveTo>
                    <a:pt x="0" y="0"/>
                  </a:moveTo>
                  <a:lnTo>
                    <a:pt x="4842" y="4842"/>
                  </a:lnTo>
                  <a:cubicBezTo>
                    <a:pt x="22868" y="22868"/>
                    <a:pt x="52146" y="22930"/>
                    <a:pt x="70234" y="4841"/>
                  </a:cubicBezTo>
                  <a:lnTo>
                    <a:pt x="20667" y="54409"/>
                  </a:lnTo>
                  <a:lnTo>
                    <a:pt x="6845" y="33909"/>
                  </a:lnTo>
                  <a:lnTo>
                    <a:pt x="0" y="0"/>
                  </a:lnTo>
                  <a:close/>
                </a:path>
              </a:pathLst>
            </a:cu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err="1"/>
            </a:p>
          </p:txBody>
        </p:sp>
      </p:grpSp>
      <p:pic>
        <p:nvPicPr>
          <p:cNvPr id="7" name="Graphic 6">
            <a:extLst>
              <a:ext uri="{FF2B5EF4-FFF2-40B4-BE49-F238E27FC236}">
                <a16:creationId xmlns:a16="http://schemas.microsoft.com/office/drawing/2014/main" id="{E0F3EF52-337F-51EC-EE18-7E20D4A5ABF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432" t="41103" r="5432" b="41103"/>
          <a:stretch/>
        </p:blipFill>
        <p:spPr>
          <a:xfrm>
            <a:off x="2" y="5407928"/>
            <a:ext cx="12191998" cy="1450073"/>
          </a:xfrm>
          <a:custGeom>
            <a:avLst/>
            <a:gdLst>
              <a:gd name="connsiteX0" fmla="*/ 0 w 12191998"/>
              <a:gd name="connsiteY0" fmla="*/ 0 h 1450073"/>
              <a:gd name="connsiteX1" fmla="*/ 674568 w 12191998"/>
              <a:gd name="connsiteY1" fmla="*/ 0 h 1450073"/>
              <a:gd name="connsiteX2" fmla="*/ 674568 w 12191998"/>
              <a:gd name="connsiteY2" fmla="*/ 776972 h 1450073"/>
              <a:gd name="connsiteX3" fmla="*/ 12191997 w 12191998"/>
              <a:gd name="connsiteY3" fmla="*/ 776972 h 1450073"/>
              <a:gd name="connsiteX4" fmla="*/ 12191997 w 12191998"/>
              <a:gd name="connsiteY4" fmla="*/ 0 h 1450073"/>
              <a:gd name="connsiteX5" fmla="*/ 12191998 w 12191998"/>
              <a:gd name="connsiteY5" fmla="*/ 0 h 1450073"/>
              <a:gd name="connsiteX6" fmla="*/ 12191998 w 12191998"/>
              <a:gd name="connsiteY6" fmla="*/ 1450073 h 1450073"/>
              <a:gd name="connsiteX7" fmla="*/ 0 w 12191998"/>
              <a:gd name="connsiteY7" fmla="*/ 1450073 h 1450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8" h="1450073">
                <a:moveTo>
                  <a:pt x="0" y="0"/>
                </a:moveTo>
                <a:lnTo>
                  <a:pt x="674568" y="0"/>
                </a:lnTo>
                <a:lnTo>
                  <a:pt x="674568" y="776972"/>
                </a:lnTo>
                <a:lnTo>
                  <a:pt x="12191997" y="776972"/>
                </a:lnTo>
                <a:lnTo>
                  <a:pt x="12191997" y="0"/>
                </a:lnTo>
                <a:lnTo>
                  <a:pt x="12191998" y="0"/>
                </a:lnTo>
                <a:lnTo>
                  <a:pt x="12191998" y="1450073"/>
                </a:lnTo>
                <a:lnTo>
                  <a:pt x="0" y="1450073"/>
                </a:lnTo>
                <a:close/>
              </a:path>
            </a:pathLst>
          </a:custGeom>
        </p:spPr>
      </p:pic>
      <p:pic>
        <p:nvPicPr>
          <p:cNvPr id="8" name="Graphic 7">
            <a:extLst>
              <a:ext uri="{FF2B5EF4-FFF2-40B4-BE49-F238E27FC236}">
                <a16:creationId xmlns:a16="http://schemas.microsoft.com/office/drawing/2014/main" id="{944FE80C-912B-E59A-59B7-499AE9B1574F}"/>
              </a:ext>
            </a:extLst>
          </p:cNvPr>
          <p:cNvPicPr>
            <a:picLocks noChangeAspect="1"/>
          </p:cNvPicPr>
          <p:nvPr userDrawn="1"/>
        </p:nvPicPr>
        <p:blipFill rotWithShape="1">
          <a:blip>
            <a:alphaModFix amt="40000"/>
            <a:extLst>
              <a:ext uri="{96DAC541-7B7A-43D3-8B79-37D633B846F1}">
                <asvg:svgBlip xmlns:asvg="http://schemas.microsoft.com/office/drawing/2016/SVG/main" r:embed="rId4"/>
              </a:ext>
            </a:extLst>
          </a:blip>
          <a:srcRect l="6728" t="15844" r="2559" b="24788"/>
          <a:stretch/>
        </p:blipFill>
        <p:spPr>
          <a:xfrm flipH="1">
            <a:off x="0" y="3027530"/>
            <a:ext cx="10014301" cy="3830470"/>
          </a:xfrm>
          <a:prstGeom prst="rect">
            <a:avLst/>
          </a:prstGeom>
        </p:spPr>
      </p:pic>
      <p:sp>
        <p:nvSpPr>
          <p:cNvPr id="9" name="Freeform: Shape 8">
            <a:extLst>
              <a:ext uri="{FF2B5EF4-FFF2-40B4-BE49-F238E27FC236}">
                <a16:creationId xmlns:a16="http://schemas.microsoft.com/office/drawing/2014/main" id="{F36A0744-854D-23E0-AF91-837BCA970C8D}"/>
              </a:ext>
            </a:extLst>
          </p:cNvPr>
          <p:cNvSpPr/>
          <p:nvPr userDrawn="1"/>
        </p:nvSpPr>
        <p:spPr bwMode="auto">
          <a:xfrm>
            <a:off x="508424" y="1262740"/>
            <a:ext cx="11683574" cy="4985660"/>
          </a:xfrm>
          <a:custGeom>
            <a:avLst/>
            <a:gdLst>
              <a:gd name="connsiteX0" fmla="*/ 183273 w 11683574"/>
              <a:gd name="connsiteY0" fmla="*/ 0 h 4985660"/>
              <a:gd name="connsiteX1" fmla="*/ 263811 w 11683574"/>
              <a:gd name="connsiteY1" fmla="*/ 0 h 4985660"/>
              <a:gd name="connsiteX2" fmla="*/ 11603036 w 11683574"/>
              <a:gd name="connsiteY2" fmla="*/ 0 h 4985660"/>
              <a:gd name="connsiteX3" fmla="*/ 11683574 w 11683574"/>
              <a:gd name="connsiteY3" fmla="*/ 0 h 4985660"/>
              <a:gd name="connsiteX4" fmla="*/ 11683574 w 11683574"/>
              <a:gd name="connsiteY4" fmla="*/ 141388 h 4985660"/>
              <a:gd name="connsiteX5" fmla="*/ 11603036 w 11683574"/>
              <a:gd name="connsiteY5" fmla="*/ 141388 h 4985660"/>
              <a:gd name="connsiteX6" fmla="*/ 9294388 w 11683574"/>
              <a:gd name="connsiteY6" fmla="*/ 141388 h 4985660"/>
              <a:gd name="connsiteX7" fmla="*/ 6942946 w 11683574"/>
              <a:gd name="connsiteY7" fmla="*/ 2492830 h 4985660"/>
              <a:gd name="connsiteX8" fmla="*/ 9294388 w 11683574"/>
              <a:gd name="connsiteY8" fmla="*/ 4844272 h 4985660"/>
              <a:gd name="connsiteX9" fmla="*/ 11603036 w 11683574"/>
              <a:gd name="connsiteY9" fmla="*/ 4844272 h 4985660"/>
              <a:gd name="connsiteX10" fmla="*/ 11683574 w 11683574"/>
              <a:gd name="connsiteY10" fmla="*/ 4844272 h 4985660"/>
              <a:gd name="connsiteX11" fmla="*/ 11683574 w 11683574"/>
              <a:gd name="connsiteY11" fmla="*/ 4985660 h 4985660"/>
              <a:gd name="connsiteX12" fmla="*/ 11603036 w 11683574"/>
              <a:gd name="connsiteY12" fmla="*/ 4985660 h 4985660"/>
              <a:gd name="connsiteX13" fmla="*/ 263811 w 11683574"/>
              <a:gd name="connsiteY13" fmla="*/ 4985660 h 4985660"/>
              <a:gd name="connsiteX14" fmla="*/ 183273 w 11683574"/>
              <a:gd name="connsiteY14" fmla="*/ 4985660 h 4985660"/>
              <a:gd name="connsiteX15" fmla="*/ 0 w 11683574"/>
              <a:gd name="connsiteY15" fmla="*/ 4802387 h 4985660"/>
              <a:gd name="connsiteX16" fmla="*/ 0 w 11683574"/>
              <a:gd name="connsiteY16" fmla="*/ 183273 h 4985660"/>
              <a:gd name="connsiteX17" fmla="*/ 183273 w 11683574"/>
              <a:gd name="connsiteY17" fmla="*/ 0 h 498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83574" h="4985660">
                <a:moveTo>
                  <a:pt x="183273" y="0"/>
                </a:moveTo>
                <a:lnTo>
                  <a:pt x="263811" y="0"/>
                </a:lnTo>
                <a:lnTo>
                  <a:pt x="11603036" y="0"/>
                </a:lnTo>
                <a:lnTo>
                  <a:pt x="11683574" y="0"/>
                </a:lnTo>
                <a:lnTo>
                  <a:pt x="11683574" y="141388"/>
                </a:lnTo>
                <a:lnTo>
                  <a:pt x="11603036" y="141388"/>
                </a:lnTo>
                <a:lnTo>
                  <a:pt x="9294388" y="141388"/>
                </a:lnTo>
                <a:cubicBezTo>
                  <a:pt x="7995722" y="141388"/>
                  <a:pt x="6942946" y="1194164"/>
                  <a:pt x="6942946" y="2492830"/>
                </a:cubicBezTo>
                <a:cubicBezTo>
                  <a:pt x="6942946" y="3791496"/>
                  <a:pt x="7995722" y="4844272"/>
                  <a:pt x="9294388" y="4844272"/>
                </a:cubicBezTo>
                <a:lnTo>
                  <a:pt x="11603036" y="4844272"/>
                </a:lnTo>
                <a:lnTo>
                  <a:pt x="11683574" y="4844272"/>
                </a:lnTo>
                <a:lnTo>
                  <a:pt x="11683574" y="4985660"/>
                </a:lnTo>
                <a:lnTo>
                  <a:pt x="11603036" y="4985660"/>
                </a:lnTo>
                <a:lnTo>
                  <a:pt x="263811" y="4985660"/>
                </a:lnTo>
                <a:lnTo>
                  <a:pt x="183273" y="4985660"/>
                </a:lnTo>
                <a:cubicBezTo>
                  <a:pt x="82054" y="4985660"/>
                  <a:pt x="0" y="4903606"/>
                  <a:pt x="0" y="4802387"/>
                </a:cubicBezTo>
                <a:lnTo>
                  <a:pt x="0" y="183273"/>
                </a:lnTo>
                <a:cubicBezTo>
                  <a:pt x="0" y="82054"/>
                  <a:pt x="82054" y="0"/>
                  <a:pt x="183273" y="0"/>
                </a:cubicBezTo>
                <a:close/>
              </a:path>
            </a:pathLst>
          </a:custGeom>
          <a:solidFill>
            <a:srgbClr val="FFFFFF"/>
          </a:solidFill>
          <a:ln w="3175" cap="flat">
            <a:noFill/>
            <a:prstDash val="solid"/>
            <a:miter/>
          </a:ln>
          <a:effectLst>
            <a:outerShdw blurRad="368300" dist="25400" dir="2700000" algn="tl" rotWithShape="0">
              <a:schemeClr val="accent3">
                <a:alpha val="15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2" name="Freeform: Shape 11">
            <a:extLst>
              <a:ext uri="{FF2B5EF4-FFF2-40B4-BE49-F238E27FC236}">
                <a16:creationId xmlns:a16="http://schemas.microsoft.com/office/drawing/2014/main" id="{534D8B1E-013C-B0AA-A81F-F6C98D4D0251}"/>
              </a:ext>
            </a:extLst>
          </p:cNvPr>
          <p:cNvSpPr>
            <a:spLocks noChangeAspect="1"/>
          </p:cNvSpPr>
          <p:nvPr userDrawn="1"/>
        </p:nvSpPr>
        <p:spPr>
          <a:xfrm>
            <a:off x="380462" y="1417220"/>
            <a:ext cx="6463564" cy="546233"/>
          </a:xfrm>
          <a:custGeom>
            <a:avLst/>
            <a:gdLst>
              <a:gd name="connsiteX0" fmla="*/ 0 w 6341741"/>
              <a:gd name="connsiteY0" fmla="*/ 0 h 438092"/>
              <a:gd name="connsiteX1" fmla="*/ 101893 w 6341741"/>
              <a:gd name="connsiteY1" fmla="*/ 0 h 438092"/>
              <a:gd name="connsiteX2" fmla="*/ 3348577 w 6341741"/>
              <a:gd name="connsiteY2" fmla="*/ 0 h 438092"/>
              <a:gd name="connsiteX3" fmla="*/ 3370473 w 6341741"/>
              <a:gd name="connsiteY3" fmla="*/ 0 h 438092"/>
              <a:gd name="connsiteX4" fmla="*/ 3450470 w 6341741"/>
              <a:gd name="connsiteY4" fmla="*/ 0 h 438092"/>
              <a:gd name="connsiteX5" fmla="*/ 3472366 w 6341741"/>
              <a:gd name="connsiteY5" fmla="*/ 0 h 438092"/>
              <a:gd name="connsiteX6" fmla="*/ 3657073 w 6341741"/>
              <a:gd name="connsiteY6" fmla="*/ 0 h 438092"/>
              <a:gd name="connsiteX7" fmla="*/ 3758966 w 6341741"/>
              <a:gd name="connsiteY7" fmla="*/ 0 h 438092"/>
              <a:gd name="connsiteX8" fmla="*/ 3768936 w 6341741"/>
              <a:gd name="connsiteY8" fmla="*/ 0 h 438092"/>
              <a:gd name="connsiteX9" fmla="*/ 3870829 w 6341741"/>
              <a:gd name="connsiteY9" fmla="*/ 0 h 438092"/>
              <a:gd name="connsiteX10" fmla="*/ 4082297 w 6341741"/>
              <a:gd name="connsiteY10" fmla="*/ 0 h 438092"/>
              <a:gd name="connsiteX11" fmla="*/ 4184190 w 6341741"/>
              <a:gd name="connsiteY11" fmla="*/ 0 h 438092"/>
              <a:gd name="connsiteX12" fmla="*/ 4884385 w 6341741"/>
              <a:gd name="connsiteY12" fmla="*/ 0 h 438092"/>
              <a:gd name="connsiteX13" fmla="*/ 4986278 w 6341741"/>
              <a:gd name="connsiteY13" fmla="*/ 0 h 438092"/>
              <a:gd name="connsiteX14" fmla="*/ 5357834 w 6341741"/>
              <a:gd name="connsiteY14" fmla="*/ 0 h 438092"/>
              <a:gd name="connsiteX15" fmla="*/ 5379730 w 6341741"/>
              <a:gd name="connsiteY15" fmla="*/ 0 h 438092"/>
              <a:gd name="connsiteX16" fmla="*/ 5459727 w 6341741"/>
              <a:gd name="connsiteY16" fmla="*/ 0 h 438092"/>
              <a:gd name="connsiteX17" fmla="*/ 5481623 w 6341741"/>
              <a:gd name="connsiteY17" fmla="*/ 0 h 438092"/>
              <a:gd name="connsiteX18" fmla="*/ 6091554 w 6341741"/>
              <a:gd name="connsiteY18" fmla="*/ 0 h 438092"/>
              <a:gd name="connsiteX19" fmla="*/ 6193447 w 6341741"/>
              <a:gd name="connsiteY19" fmla="*/ 0 h 438092"/>
              <a:gd name="connsiteX20" fmla="*/ 6260024 w 6341741"/>
              <a:gd name="connsiteY20" fmla="*/ 58378 h 438092"/>
              <a:gd name="connsiteX21" fmla="*/ 6337019 w 6341741"/>
              <a:gd name="connsiteY21" fmla="*/ 315138 h 438092"/>
              <a:gd name="connsiteX22" fmla="*/ 6270443 w 6341741"/>
              <a:gd name="connsiteY22" fmla="*/ 438092 h 438092"/>
              <a:gd name="connsiteX23" fmla="*/ 6168550 w 6341741"/>
              <a:gd name="connsiteY23" fmla="*/ 438092 h 438092"/>
              <a:gd name="connsiteX24" fmla="*/ 5481623 w 6341741"/>
              <a:gd name="connsiteY24" fmla="*/ 438092 h 438092"/>
              <a:gd name="connsiteX25" fmla="*/ 5459727 w 6341741"/>
              <a:gd name="connsiteY25" fmla="*/ 438092 h 438092"/>
              <a:gd name="connsiteX26" fmla="*/ 5379730 w 6341741"/>
              <a:gd name="connsiteY26" fmla="*/ 438092 h 438092"/>
              <a:gd name="connsiteX27" fmla="*/ 5357834 w 6341741"/>
              <a:gd name="connsiteY27" fmla="*/ 438092 h 438092"/>
              <a:gd name="connsiteX28" fmla="*/ 4986278 w 6341741"/>
              <a:gd name="connsiteY28" fmla="*/ 438092 h 438092"/>
              <a:gd name="connsiteX29" fmla="*/ 4884385 w 6341741"/>
              <a:gd name="connsiteY29" fmla="*/ 438092 h 438092"/>
              <a:gd name="connsiteX30" fmla="*/ 4261186 w 6341741"/>
              <a:gd name="connsiteY30" fmla="*/ 438092 h 438092"/>
              <a:gd name="connsiteX31" fmla="*/ 4159293 w 6341741"/>
              <a:gd name="connsiteY31" fmla="*/ 438092 h 438092"/>
              <a:gd name="connsiteX32" fmla="*/ 3939345 w 6341741"/>
              <a:gd name="connsiteY32" fmla="*/ 438092 h 438092"/>
              <a:gd name="connsiteX33" fmla="*/ 3870829 w 6341741"/>
              <a:gd name="connsiteY33" fmla="*/ 438092 h 438092"/>
              <a:gd name="connsiteX34" fmla="*/ 3837452 w 6341741"/>
              <a:gd name="connsiteY34" fmla="*/ 438092 h 438092"/>
              <a:gd name="connsiteX35" fmla="*/ 3768936 w 6341741"/>
              <a:gd name="connsiteY35" fmla="*/ 438092 h 438092"/>
              <a:gd name="connsiteX36" fmla="*/ 3472366 w 6341741"/>
              <a:gd name="connsiteY36" fmla="*/ 438092 h 438092"/>
              <a:gd name="connsiteX37" fmla="*/ 3450470 w 6341741"/>
              <a:gd name="connsiteY37" fmla="*/ 438092 h 438092"/>
              <a:gd name="connsiteX38" fmla="*/ 3370473 w 6341741"/>
              <a:gd name="connsiteY38" fmla="*/ 438092 h 438092"/>
              <a:gd name="connsiteX39" fmla="*/ 3348577 w 6341741"/>
              <a:gd name="connsiteY39" fmla="*/ 438092 h 438092"/>
              <a:gd name="connsiteX40" fmla="*/ 282272 w 6341741"/>
              <a:gd name="connsiteY40" fmla="*/ 438092 h 438092"/>
              <a:gd name="connsiteX41" fmla="*/ 180379 w 6341741"/>
              <a:gd name="connsiteY41" fmla="*/ 438092 h 438092"/>
              <a:gd name="connsiteX42" fmla="*/ 113802 w 6341741"/>
              <a:gd name="connsiteY42" fmla="*/ 379714 h 438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341741" h="438092">
                <a:moveTo>
                  <a:pt x="0" y="0"/>
                </a:moveTo>
                <a:lnTo>
                  <a:pt x="101893" y="0"/>
                </a:lnTo>
                <a:lnTo>
                  <a:pt x="3348577" y="0"/>
                </a:lnTo>
                <a:lnTo>
                  <a:pt x="3370473" y="0"/>
                </a:lnTo>
                <a:lnTo>
                  <a:pt x="3450470" y="0"/>
                </a:lnTo>
                <a:lnTo>
                  <a:pt x="3472366" y="0"/>
                </a:lnTo>
                <a:lnTo>
                  <a:pt x="3657073" y="0"/>
                </a:lnTo>
                <a:lnTo>
                  <a:pt x="3758966" y="0"/>
                </a:lnTo>
                <a:lnTo>
                  <a:pt x="3768936" y="0"/>
                </a:lnTo>
                <a:lnTo>
                  <a:pt x="3870829" y="0"/>
                </a:lnTo>
                <a:lnTo>
                  <a:pt x="4082297" y="0"/>
                </a:lnTo>
                <a:lnTo>
                  <a:pt x="4184190" y="0"/>
                </a:lnTo>
                <a:lnTo>
                  <a:pt x="4884385" y="0"/>
                </a:lnTo>
                <a:lnTo>
                  <a:pt x="4986278" y="0"/>
                </a:lnTo>
                <a:lnTo>
                  <a:pt x="5357834" y="0"/>
                </a:lnTo>
                <a:lnTo>
                  <a:pt x="5379730" y="0"/>
                </a:lnTo>
                <a:lnTo>
                  <a:pt x="5459727" y="0"/>
                </a:lnTo>
                <a:lnTo>
                  <a:pt x="5481623" y="0"/>
                </a:lnTo>
                <a:lnTo>
                  <a:pt x="6091554" y="0"/>
                </a:lnTo>
                <a:lnTo>
                  <a:pt x="6193447" y="0"/>
                </a:lnTo>
                <a:cubicBezTo>
                  <a:pt x="6222946" y="0"/>
                  <a:pt x="6249468" y="23248"/>
                  <a:pt x="6260024" y="58378"/>
                </a:cubicBezTo>
                <a:lnTo>
                  <a:pt x="6337019" y="315138"/>
                </a:lnTo>
                <a:cubicBezTo>
                  <a:pt x="6354746" y="374549"/>
                  <a:pt x="6320375" y="438092"/>
                  <a:pt x="6270443" y="438092"/>
                </a:cubicBezTo>
                <a:lnTo>
                  <a:pt x="6168550" y="438092"/>
                </a:lnTo>
                <a:lnTo>
                  <a:pt x="5481623" y="438092"/>
                </a:lnTo>
                <a:lnTo>
                  <a:pt x="5459727" y="438092"/>
                </a:lnTo>
                <a:lnTo>
                  <a:pt x="5379730" y="438092"/>
                </a:lnTo>
                <a:lnTo>
                  <a:pt x="5357834" y="438092"/>
                </a:lnTo>
                <a:lnTo>
                  <a:pt x="4986278" y="438092"/>
                </a:lnTo>
                <a:lnTo>
                  <a:pt x="4884385" y="438092"/>
                </a:lnTo>
                <a:lnTo>
                  <a:pt x="4261186" y="438092"/>
                </a:lnTo>
                <a:lnTo>
                  <a:pt x="4159293" y="438092"/>
                </a:lnTo>
                <a:lnTo>
                  <a:pt x="3939345" y="438092"/>
                </a:lnTo>
                <a:lnTo>
                  <a:pt x="3870829" y="438092"/>
                </a:lnTo>
                <a:lnTo>
                  <a:pt x="3837452" y="438092"/>
                </a:lnTo>
                <a:lnTo>
                  <a:pt x="3768936" y="438092"/>
                </a:lnTo>
                <a:lnTo>
                  <a:pt x="3472366" y="438092"/>
                </a:lnTo>
                <a:lnTo>
                  <a:pt x="3450470" y="438092"/>
                </a:lnTo>
                <a:lnTo>
                  <a:pt x="3370473" y="438092"/>
                </a:lnTo>
                <a:lnTo>
                  <a:pt x="3348577" y="438092"/>
                </a:lnTo>
                <a:lnTo>
                  <a:pt x="282272" y="438092"/>
                </a:lnTo>
                <a:lnTo>
                  <a:pt x="180379" y="438092"/>
                </a:lnTo>
                <a:cubicBezTo>
                  <a:pt x="150880" y="438092"/>
                  <a:pt x="124358" y="414844"/>
                  <a:pt x="113802" y="379714"/>
                </a:cubicBezTo>
                <a:close/>
              </a:path>
            </a:pathLst>
          </a:cu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a:solidFill>
                <a:schemeClr val="bg1"/>
              </a:solidFill>
              <a:latin typeface="+mj-lt"/>
              <a:cs typeface="Segoe Sans Text Light" pitchFamily="2" charset="0"/>
            </a:endParaRPr>
          </a:p>
        </p:txBody>
      </p:sp>
      <p:sp>
        <p:nvSpPr>
          <p:cNvPr id="14" name="Rectangle: Rounded Corners 13">
            <a:extLst>
              <a:ext uri="{FF2B5EF4-FFF2-40B4-BE49-F238E27FC236}">
                <a16:creationId xmlns:a16="http://schemas.microsoft.com/office/drawing/2014/main" id="{446D5BC2-7BC6-2B1D-8D40-6978B85C8562}"/>
              </a:ext>
            </a:extLst>
          </p:cNvPr>
          <p:cNvSpPr/>
          <p:nvPr userDrawn="1"/>
        </p:nvSpPr>
        <p:spPr bwMode="auto">
          <a:xfrm>
            <a:off x="3743270" y="2205379"/>
            <a:ext cx="51260" cy="3840480"/>
          </a:xfrm>
          <a:prstGeom prst="roundRect">
            <a:avLst>
              <a:gd name="adj" fmla="val 50000"/>
            </a:avLst>
          </a:prstGeom>
          <a:solidFill>
            <a:schemeClr val="accent1">
              <a:lumMod val="20000"/>
              <a:lumOff val="80000"/>
              <a:alpha val="42000"/>
            </a:schemeClr>
          </a:solidFill>
          <a:ln w="6350">
            <a:solidFill>
              <a:schemeClr val="accent1">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solidFill>
                <a:srgbClr val="FFFFFF"/>
              </a:solidFill>
              <a:ea typeface="Segoe UI" pitchFamily="34" charset="0"/>
              <a:cs typeface="Segoe UI" pitchFamily="34" charset="0"/>
            </a:endParaRPr>
          </a:p>
        </p:txBody>
      </p:sp>
      <p:sp>
        <p:nvSpPr>
          <p:cNvPr id="16" name="Oval 15">
            <a:extLst>
              <a:ext uri="{FF2B5EF4-FFF2-40B4-BE49-F238E27FC236}">
                <a16:creationId xmlns:a16="http://schemas.microsoft.com/office/drawing/2014/main" id="{AFB44C65-83E2-11B5-309D-0B3A51D40084}"/>
              </a:ext>
              <a:ext uri="{C183D7F6-B498-43B3-948B-1728B52AA6E4}">
                <adec:decorative xmlns:adec="http://schemas.microsoft.com/office/drawing/2017/decorative" val="1"/>
              </a:ext>
            </a:extLst>
          </p:cNvPr>
          <p:cNvSpPr>
            <a:spLocks noChangeAspect="1"/>
          </p:cNvSpPr>
          <p:nvPr/>
        </p:nvSpPr>
        <p:spPr bwMode="auto">
          <a:xfrm>
            <a:off x="750525" y="2205379"/>
            <a:ext cx="479150" cy="479150"/>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9" name="Oval 18">
            <a:extLst>
              <a:ext uri="{FF2B5EF4-FFF2-40B4-BE49-F238E27FC236}">
                <a16:creationId xmlns:a16="http://schemas.microsoft.com/office/drawing/2014/main" id="{551A994E-E11D-DC2F-04DF-7A27327B700C}"/>
              </a:ext>
              <a:ext uri="{C183D7F6-B498-43B3-948B-1728B52AA6E4}">
                <adec:decorative xmlns:adec="http://schemas.microsoft.com/office/drawing/2017/decorative" val="1"/>
              </a:ext>
            </a:extLst>
          </p:cNvPr>
          <p:cNvSpPr>
            <a:spLocks noChangeAspect="1"/>
          </p:cNvSpPr>
          <p:nvPr/>
        </p:nvSpPr>
        <p:spPr bwMode="auto">
          <a:xfrm>
            <a:off x="4085837" y="2205379"/>
            <a:ext cx="479150" cy="479150"/>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23" name="Rectangle: Top Corners Rounded 22">
            <a:extLst>
              <a:ext uri="{FF2B5EF4-FFF2-40B4-BE49-F238E27FC236}">
                <a16:creationId xmlns:a16="http://schemas.microsoft.com/office/drawing/2014/main" id="{63EAD8C8-F907-A8F3-1D03-9908B8F005F2}"/>
              </a:ext>
            </a:extLst>
          </p:cNvPr>
          <p:cNvSpPr/>
          <p:nvPr userDrawn="1"/>
        </p:nvSpPr>
        <p:spPr bwMode="auto">
          <a:xfrm rot="5400000" flipH="1" flipV="1">
            <a:off x="7725539" y="1472885"/>
            <a:ext cx="4367548" cy="4565369"/>
          </a:xfrm>
          <a:prstGeom prst="round2SameRect">
            <a:avLst>
              <a:gd name="adj1" fmla="val 50000"/>
              <a:gd name="adj2" fmla="val 0"/>
            </a:avLst>
          </a:prstGeom>
          <a:solidFill>
            <a:schemeClr val="bg1">
              <a:lumMod val="95000"/>
            </a:schemeClr>
          </a:solidFill>
          <a:ln>
            <a:noFill/>
            <a:headEnd type="none" w="med" len="med"/>
            <a:tailEnd type="none" w="med" len="med"/>
          </a:ln>
          <a:effectLst>
            <a:outerShdw blurRad="63500" dist="38100" algn="l" rotWithShape="0">
              <a:prstClr val="black">
                <a:alpha val="19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4" name="Rectangle: Top Corners Rounded 23">
            <a:extLst>
              <a:ext uri="{FF2B5EF4-FFF2-40B4-BE49-F238E27FC236}">
                <a16:creationId xmlns:a16="http://schemas.microsoft.com/office/drawing/2014/main" id="{2248476B-D180-5198-5408-BEBEA8CBBECF}"/>
              </a:ext>
            </a:extLst>
          </p:cNvPr>
          <p:cNvSpPr/>
          <p:nvPr userDrawn="1"/>
        </p:nvSpPr>
        <p:spPr bwMode="auto">
          <a:xfrm rot="16200000" flipH="1">
            <a:off x="9941775" y="3712764"/>
            <a:ext cx="4414844" cy="85611"/>
          </a:xfrm>
          <a:prstGeom prst="round2SameRect">
            <a:avLst>
              <a:gd name="adj1" fmla="val 50000"/>
              <a:gd name="adj2" fmla="val 0"/>
            </a:avLst>
          </a:prstGeom>
          <a:solidFill>
            <a:schemeClr val="bg1"/>
          </a:solidFill>
          <a:ln>
            <a:noFill/>
            <a:headEnd type="none" w="med" len="med"/>
            <a:tailEnd type="none" w="med" len="med"/>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25" name="Oval 24">
            <a:extLst>
              <a:ext uri="{FF2B5EF4-FFF2-40B4-BE49-F238E27FC236}">
                <a16:creationId xmlns:a16="http://schemas.microsoft.com/office/drawing/2014/main" id="{809758F7-A6AC-D53A-4F29-073208BA817F}"/>
              </a:ext>
              <a:ext uri="{C183D7F6-B498-43B3-948B-1728B52AA6E4}">
                <adec:decorative xmlns:adec="http://schemas.microsoft.com/office/drawing/2017/decorative" val="1"/>
              </a:ext>
            </a:extLst>
          </p:cNvPr>
          <p:cNvSpPr>
            <a:spLocks noChangeAspect="1"/>
          </p:cNvSpPr>
          <p:nvPr userDrawn="1"/>
        </p:nvSpPr>
        <p:spPr bwMode="auto">
          <a:xfrm flipH="1">
            <a:off x="7894999" y="1837035"/>
            <a:ext cx="3837083" cy="3837083"/>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2000" b="1">
              <a:solidFill>
                <a:schemeClr val="accent3"/>
              </a:solidFill>
              <a:cs typeface="Segoe UI Semibold" panose="020B0702040204020203" pitchFamily="34" charset="0"/>
            </a:endParaRPr>
          </a:p>
        </p:txBody>
      </p:sp>
      <p:cxnSp>
        <p:nvCxnSpPr>
          <p:cNvPr id="27" name="Straight Connector 26">
            <a:extLst>
              <a:ext uri="{FF2B5EF4-FFF2-40B4-BE49-F238E27FC236}">
                <a16:creationId xmlns:a16="http://schemas.microsoft.com/office/drawing/2014/main" id="{765EC83C-4A2D-3675-2D79-1AE2BF9AA61A}"/>
              </a:ext>
            </a:extLst>
          </p:cNvPr>
          <p:cNvCxnSpPr>
            <a:cxnSpLocks/>
          </p:cNvCxnSpPr>
          <p:nvPr userDrawn="1"/>
        </p:nvCxnSpPr>
        <p:spPr>
          <a:xfrm flipH="1">
            <a:off x="0" y="1217021"/>
            <a:ext cx="12192000" cy="0"/>
          </a:xfrm>
          <a:prstGeom prst="line">
            <a:avLst/>
          </a:prstGeom>
          <a:ln w="3175">
            <a:gradFill flip="none" rotWithShape="1">
              <a:gsLst>
                <a:gs pos="0">
                  <a:schemeClr val="bg1"/>
                </a:gs>
                <a:gs pos="100000">
                  <a:schemeClr val="accent3">
                    <a:lumMod val="40000"/>
                    <a:lumOff val="6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8" name="Text Placeholder 43">
            <a:extLst>
              <a:ext uri="{FF2B5EF4-FFF2-40B4-BE49-F238E27FC236}">
                <a16:creationId xmlns:a16="http://schemas.microsoft.com/office/drawing/2014/main" id="{E6779CD8-2514-2A5B-4502-5C5595FC9E3E}"/>
              </a:ext>
            </a:extLst>
          </p:cNvPr>
          <p:cNvSpPr>
            <a:spLocks noGrp="1"/>
          </p:cNvSpPr>
          <p:nvPr>
            <p:ph type="body" sz="quarter" idx="11" hasCustomPrompt="1"/>
          </p:nvPr>
        </p:nvSpPr>
        <p:spPr>
          <a:xfrm>
            <a:off x="724867" y="1505670"/>
            <a:ext cx="5777534" cy="369332"/>
          </a:xfrm>
        </p:spPr>
        <p:txBody>
          <a:bodyPr wrap="square" anchor="ctr">
            <a:spAutoFit/>
          </a:bodyPr>
          <a:lstStyle>
            <a:lvl1pPr marL="0" indent="0" algn="l">
              <a:buNone/>
              <a:defRPr sz="240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
        <p:nvSpPr>
          <p:cNvPr id="29" name="Text Placeholder 43">
            <a:extLst>
              <a:ext uri="{FF2B5EF4-FFF2-40B4-BE49-F238E27FC236}">
                <a16:creationId xmlns:a16="http://schemas.microsoft.com/office/drawing/2014/main" id="{A917E5FF-799B-C0D2-DA6C-E93CCFEFB6CF}"/>
              </a:ext>
            </a:extLst>
          </p:cNvPr>
          <p:cNvSpPr>
            <a:spLocks noGrp="1"/>
          </p:cNvSpPr>
          <p:nvPr>
            <p:ph type="body" sz="quarter" idx="12" hasCustomPrompt="1"/>
          </p:nvPr>
        </p:nvSpPr>
        <p:spPr>
          <a:xfrm>
            <a:off x="1359905" y="2306454"/>
            <a:ext cx="2273883" cy="276999"/>
          </a:xfrm>
        </p:spPr>
        <p:txBody>
          <a:bodyPr wrap="square" anchor="t">
            <a:spAutoFit/>
          </a:bodyPr>
          <a:lstStyle>
            <a:lvl1pPr marL="0" indent="0" algn="l">
              <a:buNone/>
              <a:defRPr sz="18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
        <p:nvSpPr>
          <p:cNvPr id="30" name="Text Placeholder 43">
            <a:extLst>
              <a:ext uri="{FF2B5EF4-FFF2-40B4-BE49-F238E27FC236}">
                <a16:creationId xmlns:a16="http://schemas.microsoft.com/office/drawing/2014/main" id="{FA9EF605-18A5-8A68-F473-40B0BAD2EBB1}"/>
              </a:ext>
            </a:extLst>
          </p:cNvPr>
          <p:cNvSpPr>
            <a:spLocks noGrp="1"/>
          </p:cNvSpPr>
          <p:nvPr>
            <p:ph type="body" sz="quarter" idx="13" hasCustomPrompt="1"/>
          </p:nvPr>
        </p:nvSpPr>
        <p:spPr>
          <a:xfrm>
            <a:off x="919369" y="2847093"/>
            <a:ext cx="2776282" cy="1046440"/>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1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p:txBody>
      </p:sp>
      <p:sp>
        <p:nvSpPr>
          <p:cNvPr id="31" name="Text Placeholder 43">
            <a:extLst>
              <a:ext uri="{FF2B5EF4-FFF2-40B4-BE49-F238E27FC236}">
                <a16:creationId xmlns:a16="http://schemas.microsoft.com/office/drawing/2014/main" id="{A6ABA7FA-FCE1-E92C-B5F7-0EDB6FB3CFDC}"/>
              </a:ext>
            </a:extLst>
          </p:cNvPr>
          <p:cNvSpPr>
            <a:spLocks noGrp="1"/>
          </p:cNvSpPr>
          <p:nvPr>
            <p:ph type="body" sz="quarter" idx="14" hasCustomPrompt="1"/>
          </p:nvPr>
        </p:nvSpPr>
        <p:spPr>
          <a:xfrm>
            <a:off x="4254060" y="2847093"/>
            <a:ext cx="2776282" cy="1046440"/>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1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p:txBody>
      </p:sp>
      <p:sp>
        <p:nvSpPr>
          <p:cNvPr id="32" name="Text Placeholder 43">
            <a:extLst>
              <a:ext uri="{FF2B5EF4-FFF2-40B4-BE49-F238E27FC236}">
                <a16:creationId xmlns:a16="http://schemas.microsoft.com/office/drawing/2014/main" id="{BF3FEB0C-436A-5973-26E3-1C903F8DF48E}"/>
              </a:ext>
            </a:extLst>
          </p:cNvPr>
          <p:cNvSpPr>
            <a:spLocks noGrp="1"/>
          </p:cNvSpPr>
          <p:nvPr>
            <p:ph type="body" sz="quarter" idx="15" hasCustomPrompt="1"/>
          </p:nvPr>
        </p:nvSpPr>
        <p:spPr>
          <a:xfrm>
            <a:off x="4696521" y="2306454"/>
            <a:ext cx="2273883" cy="276999"/>
          </a:xfrm>
        </p:spPr>
        <p:txBody>
          <a:bodyPr wrap="square" anchor="t">
            <a:spAutoFit/>
          </a:bodyPr>
          <a:lstStyle>
            <a:lvl1pPr marL="0" indent="0" algn="l">
              <a:buNone/>
              <a:defRPr sz="18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Tree>
    <p:custDataLst>
      <p:tags r:id="rId1"/>
    </p:custDataLst>
    <p:extLst>
      <p:ext uri="{BB962C8B-B14F-4D97-AF65-F5344CB8AC3E}">
        <p14:creationId xmlns:p14="http://schemas.microsoft.com/office/powerpoint/2010/main" val="30343235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Title with ic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sp>
        <p:nvSpPr>
          <p:cNvPr id="3" name="Rectangle: Top Corners Rounded 2">
            <a:extLst>
              <a:ext uri="{FF2B5EF4-FFF2-40B4-BE49-F238E27FC236}">
                <a16:creationId xmlns:a16="http://schemas.microsoft.com/office/drawing/2014/main" id="{8A6AE92D-AB8F-AF12-1DED-2C6882961812}"/>
              </a:ext>
            </a:extLst>
          </p:cNvPr>
          <p:cNvSpPr/>
          <p:nvPr userDrawn="1"/>
        </p:nvSpPr>
        <p:spPr bwMode="auto">
          <a:xfrm rot="5400000">
            <a:off x="2954418" y="-1392157"/>
            <a:ext cx="638012" cy="6546849"/>
          </a:xfrm>
          <a:prstGeom prst="round2SameRect">
            <a:avLst>
              <a:gd name="adj1" fmla="val 50000"/>
              <a:gd name="adj2" fmla="val 0"/>
            </a:avLst>
          </a:pr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pic>
        <p:nvPicPr>
          <p:cNvPr id="4" name="Graphic 3">
            <a:extLst>
              <a:ext uri="{FF2B5EF4-FFF2-40B4-BE49-F238E27FC236}">
                <a16:creationId xmlns:a16="http://schemas.microsoft.com/office/drawing/2014/main" id="{366EAA13-7DE6-0E2C-E83D-AFB295EEA1B0}"/>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5" name="Free-form: Shape 23">
            <a:extLst>
              <a:ext uri="{FF2B5EF4-FFF2-40B4-BE49-F238E27FC236}">
                <a16:creationId xmlns:a16="http://schemas.microsoft.com/office/drawing/2014/main" id="{70678954-7BEA-EE1A-A9FF-FBBDCD77C5FB}"/>
              </a:ext>
            </a:extLst>
          </p:cNvPr>
          <p:cNvSpPr/>
          <p:nvPr userDrawn="1"/>
        </p:nvSpPr>
        <p:spPr>
          <a:xfrm rot="16200000">
            <a:off x="6600413" y="999955"/>
            <a:ext cx="5712642" cy="3712732"/>
          </a:xfrm>
          <a:custGeom>
            <a:avLst/>
            <a:gdLst>
              <a:gd name="connsiteX0" fmla="*/ 5712642 w 5712642"/>
              <a:gd name="connsiteY0" fmla="*/ 995345 h 3712732"/>
              <a:gd name="connsiteX1" fmla="*/ 5712642 w 5712642"/>
              <a:gd name="connsiteY1" fmla="*/ 2678302 h 3712732"/>
              <a:gd name="connsiteX2" fmla="*/ 5669855 w 5712642"/>
              <a:gd name="connsiteY2" fmla="*/ 2663784 h 3712732"/>
              <a:gd name="connsiteX3" fmla="*/ 3925662 w 5712642"/>
              <a:gd name="connsiteY3" fmla="*/ 2788339 h 3712732"/>
              <a:gd name="connsiteX4" fmla="*/ 3012034 w 5712642"/>
              <a:gd name="connsiteY4" fmla="*/ 3392390 h 3712732"/>
              <a:gd name="connsiteX5" fmla="*/ 1935320 w 5712642"/>
              <a:gd name="connsiteY5" fmla="*/ 3712732 h 3712732"/>
              <a:gd name="connsiteX6" fmla="*/ 0 w 5712642"/>
              <a:gd name="connsiteY6" fmla="*/ 1856353 h 3712732"/>
              <a:gd name="connsiteX7" fmla="*/ 1935320 w 5712642"/>
              <a:gd name="connsiteY7" fmla="*/ 0 h 3712732"/>
              <a:gd name="connsiteX8" fmla="*/ 3100679 w 5712642"/>
              <a:gd name="connsiteY8" fmla="*/ 375806 h 3712732"/>
              <a:gd name="connsiteX9" fmla="*/ 5014868 w 5712642"/>
              <a:gd name="connsiteY9" fmla="*/ 1124289 h 3712732"/>
              <a:gd name="connsiteX10" fmla="*/ 5518652 w 5712642"/>
              <a:gd name="connsiteY10" fmla="*/ 1052012 h 371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12642" h="3712732">
                <a:moveTo>
                  <a:pt x="5712642" y="995345"/>
                </a:moveTo>
                <a:lnTo>
                  <a:pt x="5712642" y="2678302"/>
                </a:lnTo>
                <a:lnTo>
                  <a:pt x="5669855" y="2663784"/>
                </a:lnTo>
                <a:cubicBezTo>
                  <a:pt x="5099670" y="2505815"/>
                  <a:pt x="4469854" y="2570466"/>
                  <a:pt x="3925662" y="2788339"/>
                </a:cubicBezTo>
                <a:cubicBezTo>
                  <a:pt x="3579160" y="2927128"/>
                  <a:pt x="3318280" y="3192980"/>
                  <a:pt x="3012034" y="3392390"/>
                </a:cubicBezTo>
                <a:cubicBezTo>
                  <a:pt x="2694314" y="3599597"/>
                  <a:pt x="2320554" y="3712732"/>
                  <a:pt x="1935320" y="3712732"/>
                </a:cubicBezTo>
                <a:cubicBezTo>
                  <a:pt x="866523" y="3712732"/>
                  <a:pt x="0" y="2881438"/>
                  <a:pt x="0" y="1856353"/>
                </a:cubicBezTo>
                <a:cubicBezTo>
                  <a:pt x="0" y="831063"/>
                  <a:pt x="866523" y="0"/>
                  <a:pt x="1935320" y="0"/>
                </a:cubicBezTo>
                <a:cubicBezTo>
                  <a:pt x="2345778" y="0"/>
                  <a:pt x="2779909" y="128296"/>
                  <a:pt x="3100679" y="375806"/>
                </a:cubicBezTo>
                <a:cubicBezTo>
                  <a:pt x="3671898" y="816876"/>
                  <a:pt x="4254323" y="1155305"/>
                  <a:pt x="5014868" y="1124289"/>
                </a:cubicBezTo>
                <a:cubicBezTo>
                  <a:pt x="5186207" y="1117324"/>
                  <a:pt x="5354487" y="1092140"/>
                  <a:pt x="5518652" y="1052012"/>
                </a:cubicBezTo>
                <a:close/>
              </a:path>
            </a:pathLst>
          </a:cu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US" sz="2000">
              <a:solidFill>
                <a:srgbClr val="FFFFFF"/>
              </a:solidFill>
              <a:latin typeface="Segoe UI"/>
            </a:endParaRPr>
          </a:p>
        </p:txBody>
      </p:sp>
      <p:sp>
        <p:nvSpPr>
          <p:cNvPr id="8" name="Oval 7">
            <a:extLst>
              <a:ext uri="{FF2B5EF4-FFF2-40B4-BE49-F238E27FC236}">
                <a16:creationId xmlns:a16="http://schemas.microsoft.com/office/drawing/2014/main" id="{71E032F5-0F6E-716E-AA74-D14E70194504}"/>
              </a:ext>
              <a:ext uri="{C183D7F6-B498-43B3-948B-1728B52AA6E4}">
                <adec:decorative xmlns:adec="http://schemas.microsoft.com/office/drawing/2017/decorative" val="1"/>
              </a:ext>
            </a:extLst>
          </p:cNvPr>
          <p:cNvSpPr>
            <a:spLocks noChangeAspect="1"/>
          </p:cNvSpPr>
          <p:nvPr/>
        </p:nvSpPr>
        <p:spPr bwMode="auto">
          <a:xfrm>
            <a:off x="5991235" y="1639179"/>
            <a:ext cx="484178" cy="484178"/>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1" name="Oval 10">
            <a:extLst>
              <a:ext uri="{FF2B5EF4-FFF2-40B4-BE49-F238E27FC236}">
                <a16:creationId xmlns:a16="http://schemas.microsoft.com/office/drawing/2014/main" id="{7598F1B7-0147-0616-A2E6-B783DA133358}"/>
              </a:ext>
            </a:extLst>
          </p:cNvPr>
          <p:cNvSpPr/>
          <p:nvPr userDrawn="1"/>
        </p:nvSpPr>
        <p:spPr bwMode="auto">
          <a:xfrm>
            <a:off x="7293155" y="1941880"/>
            <a:ext cx="4327158" cy="4327158"/>
          </a:xfrm>
          <a:prstGeom prst="ellipse">
            <a:avLst/>
          </a:pr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err="1">
              <a:solidFill>
                <a:srgbClr val="FFFFFF"/>
              </a:solidFill>
              <a:latin typeface="Segoe UI"/>
            </a:endParaRPr>
          </a:p>
        </p:txBody>
      </p:sp>
      <p:sp>
        <p:nvSpPr>
          <p:cNvPr id="13" name="Rectangle: Top Corners Rounded 12">
            <a:extLst>
              <a:ext uri="{FF2B5EF4-FFF2-40B4-BE49-F238E27FC236}">
                <a16:creationId xmlns:a16="http://schemas.microsoft.com/office/drawing/2014/main" id="{34CF3CB4-0E06-D368-A625-76B35192F582}"/>
              </a:ext>
            </a:extLst>
          </p:cNvPr>
          <p:cNvSpPr/>
          <p:nvPr userDrawn="1"/>
        </p:nvSpPr>
        <p:spPr bwMode="auto">
          <a:xfrm rot="5400000">
            <a:off x="-351668" y="1779833"/>
            <a:ext cx="906206" cy="202871"/>
          </a:xfrm>
          <a:prstGeom prst="round2SameRect">
            <a:avLst>
              <a:gd name="adj1" fmla="val 50000"/>
              <a:gd name="adj2" fmla="val 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err="1">
              <a:solidFill>
                <a:schemeClr val="bg1"/>
              </a:solidFill>
              <a:latin typeface="+mj-lt"/>
              <a:cs typeface="Segoe Sans Text Light" pitchFamily="2" charset="0"/>
            </a:endParaRPr>
          </a:p>
        </p:txBody>
      </p:sp>
      <p:sp>
        <p:nvSpPr>
          <p:cNvPr id="14" name="Text Placeholder 43">
            <a:extLst>
              <a:ext uri="{FF2B5EF4-FFF2-40B4-BE49-F238E27FC236}">
                <a16:creationId xmlns:a16="http://schemas.microsoft.com/office/drawing/2014/main" id="{D754C83B-B061-2526-E766-49B02AD3FD9A}"/>
              </a:ext>
            </a:extLst>
          </p:cNvPr>
          <p:cNvSpPr>
            <a:spLocks noGrp="1"/>
          </p:cNvSpPr>
          <p:nvPr>
            <p:ph type="body" sz="quarter" idx="11" hasCustomPrompt="1"/>
          </p:nvPr>
        </p:nvSpPr>
        <p:spPr>
          <a:xfrm>
            <a:off x="584200" y="1696602"/>
            <a:ext cx="5245100" cy="369332"/>
          </a:xfrm>
        </p:spPr>
        <p:txBody>
          <a:bodyPr wrap="square" anchor="ctr">
            <a:spAutoFit/>
          </a:bodyPr>
          <a:lstStyle>
            <a:lvl1pPr marL="0" indent="0" algn="l">
              <a:buNone/>
              <a:defRPr sz="24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15" name="Text Placeholder 43">
            <a:extLst>
              <a:ext uri="{FF2B5EF4-FFF2-40B4-BE49-F238E27FC236}">
                <a16:creationId xmlns:a16="http://schemas.microsoft.com/office/drawing/2014/main" id="{5B7E94BA-C1C6-494D-7AFC-87D331A19BE8}"/>
              </a:ext>
            </a:extLst>
          </p:cNvPr>
          <p:cNvSpPr>
            <a:spLocks noGrp="1"/>
          </p:cNvSpPr>
          <p:nvPr>
            <p:ph type="body" sz="quarter" idx="12" hasCustomPrompt="1"/>
          </p:nvPr>
        </p:nvSpPr>
        <p:spPr>
          <a:xfrm>
            <a:off x="584200" y="2350117"/>
            <a:ext cx="5245100" cy="1231106"/>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20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p:txBody>
      </p:sp>
    </p:spTree>
    <p:custDataLst>
      <p:tags r:id="rId1"/>
    </p:custDataLst>
    <p:extLst>
      <p:ext uri="{BB962C8B-B14F-4D97-AF65-F5344CB8AC3E}">
        <p14:creationId xmlns:p14="http://schemas.microsoft.com/office/powerpoint/2010/main" val="84624672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Title with ic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pic>
        <p:nvPicPr>
          <p:cNvPr id="3" name="Graphic 2">
            <a:extLst>
              <a:ext uri="{FF2B5EF4-FFF2-40B4-BE49-F238E27FC236}">
                <a16:creationId xmlns:a16="http://schemas.microsoft.com/office/drawing/2014/main" id="{2A249E5D-AB00-451F-E602-6499D7B5D6F5}"/>
              </a:ext>
            </a:extLst>
          </p:cNvPr>
          <p:cNvPicPr>
            <a:picLocks noChangeAspect="1"/>
          </p:cNvPicPr>
          <p:nvPr userDrawn="1"/>
        </p:nvPicPr>
        <p:blipFill rotWithShape="1">
          <a:blip>
            <a:alphaModFix amt="23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4" name="Free-form: Shape 66">
            <a:extLst>
              <a:ext uri="{FF2B5EF4-FFF2-40B4-BE49-F238E27FC236}">
                <a16:creationId xmlns:a16="http://schemas.microsoft.com/office/drawing/2014/main" id="{658E9695-D9BA-37E4-51D3-B964E21A9B7F}"/>
              </a:ext>
            </a:extLst>
          </p:cNvPr>
          <p:cNvSpPr/>
          <p:nvPr userDrawn="1"/>
        </p:nvSpPr>
        <p:spPr bwMode="auto">
          <a:xfrm rot="20700000">
            <a:off x="7552095" y="2781186"/>
            <a:ext cx="5198325" cy="4543493"/>
          </a:xfrm>
          <a:custGeom>
            <a:avLst/>
            <a:gdLst>
              <a:gd name="connsiteX0" fmla="*/ 4347961 w 5198325"/>
              <a:gd name="connsiteY0" fmla="*/ 109538 h 4543493"/>
              <a:gd name="connsiteX1" fmla="*/ 5146109 w 5198325"/>
              <a:gd name="connsiteY1" fmla="*/ 424970 h 4543493"/>
              <a:gd name="connsiteX2" fmla="*/ 5198325 w 5198325"/>
              <a:gd name="connsiteY2" fmla="*/ 456370 h 4543493"/>
              <a:gd name="connsiteX3" fmla="*/ 4103183 w 5198325"/>
              <a:gd name="connsiteY3" fmla="*/ 4543493 h 4543493"/>
              <a:gd name="connsiteX4" fmla="*/ 0 w 5198325"/>
              <a:gd name="connsiteY4" fmla="*/ 3444048 h 4543493"/>
              <a:gd name="connsiteX5" fmla="*/ 3635 w 5198325"/>
              <a:gd name="connsiteY5" fmla="*/ 3300272 h 4543493"/>
              <a:gd name="connsiteX6" fmla="*/ 3478425 w 5198325"/>
              <a:gd name="connsiteY6" fmla="*/ 0 h 4543493"/>
              <a:gd name="connsiteX7" fmla="*/ 4347961 w 5198325"/>
              <a:gd name="connsiteY7" fmla="*/ 109538 h 454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325" h="4543493">
                <a:moveTo>
                  <a:pt x="4347961" y="109538"/>
                </a:moveTo>
                <a:cubicBezTo>
                  <a:pt x="4629362" y="181939"/>
                  <a:pt x="4896987" y="288659"/>
                  <a:pt x="5146109" y="424970"/>
                </a:cubicBezTo>
                <a:lnTo>
                  <a:pt x="5198325" y="456370"/>
                </a:lnTo>
                <a:lnTo>
                  <a:pt x="4103183" y="4543493"/>
                </a:lnTo>
                <a:lnTo>
                  <a:pt x="0" y="3444048"/>
                </a:lnTo>
                <a:lnTo>
                  <a:pt x="3635" y="3300272"/>
                </a:lnTo>
                <a:cubicBezTo>
                  <a:pt x="96823" y="1461905"/>
                  <a:pt x="1616901" y="0"/>
                  <a:pt x="3478425" y="0"/>
                </a:cubicBezTo>
                <a:cubicBezTo>
                  <a:pt x="3778671" y="0"/>
                  <a:pt x="4070034" y="38031"/>
                  <a:pt x="4347961" y="109538"/>
                </a:cubicBezTo>
                <a:close/>
              </a:path>
            </a:pathLst>
          </a:cu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GB" sz="2000" err="1">
              <a:solidFill>
                <a:srgbClr val="FFFFFF"/>
              </a:solidFill>
              <a:cs typeface="Segoe UI" pitchFamily="34" charset="0"/>
            </a:endParaRPr>
          </a:p>
        </p:txBody>
      </p:sp>
      <p:sp>
        <p:nvSpPr>
          <p:cNvPr id="6" name="Oval 5">
            <a:extLst>
              <a:ext uri="{FF2B5EF4-FFF2-40B4-BE49-F238E27FC236}">
                <a16:creationId xmlns:a16="http://schemas.microsoft.com/office/drawing/2014/main" id="{6BA86758-BE78-CDD3-57B4-0BBEBA257118}"/>
              </a:ext>
            </a:extLst>
          </p:cNvPr>
          <p:cNvSpPr/>
          <p:nvPr/>
        </p:nvSpPr>
        <p:spPr bwMode="auto">
          <a:xfrm>
            <a:off x="7173065" y="1611138"/>
            <a:ext cx="4286063" cy="4286063"/>
          </a:xfrm>
          <a:prstGeom prst="ellipse">
            <a:avLst/>
          </a:pr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err="1">
              <a:solidFill>
                <a:srgbClr val="FFFFFF"/>
              </a:solidFill>
              <a:latin typeface="Segoe UI"/>
            </a:endParaRPr>
          </a:p>
        </p:txBody>
      </p:sp>
      <p:sp>
        <p:nvSpPr>
          <p:cNvPr id="10" name="Free-form: Shape 59">
            <a:extLst>
              <a:ext uri="{FF2B5EF4-FFF2-40B4-BE49-F238E27FC236}">
                <a16:creationId xmlns:a16="http://schemas.microsoft.com/office/drawing/2014/main" id="{5857186A-E43C-99B6-DF3C-5691ECA33EB6}"/>
              </a:ext>
            </a:extLst>
          </p:cNvPr>
          <p:cNvSpPr/>
          <p:nvPr userDrawn="1"/>
        </p:nvSpPr>
        <p:spPr bwMode="auto">
          <a:xfrm>
            <a:off x="0" y="0"/>
            <a:ext cx="6018223" cy="6858001"/>
          </a:xfrm>
          <a:custGeom>
            <a:avLst/>
            <a:gdLst>
              <a:gd name="connsiteX0" fmla="*/ 0 w 6018223"/>
              <a:gd name="connsiteY0" fmla="*/ 0 h 6858001"/>
              <a:gd name="connsiteX1" fmla="*/ 126206 w 6018223"/>
              <a:gd name="connsiteY1" fmla="*/ 0 h 6858001"/>
              <a:gd name="connsiteX2" fmla="*/ 126206 w 6018223"/>
              <a:gd name="connsiteY2" fmla="*/ 1361514 h 6858001"/>
              <a:gd name="connsiteX3" fmla="*/ 132062 w 6018223"/>
              <a:gd name="connsiteY3" fmla="*/ 1419592 h 6858001"/>
              <a:gd name="connsiteX4" fmla="*/ 466001 w 6018223"/>
              <a:gd name="connsiteY4" fmla="*/ 1691702 h 6858001"/>
              <a:gd name="connsiteX5" fmla="*/ 5878212 w 6018223"/>
              <a:gd name="connsiteY5" fmla="*/ 1691702 h 6858001"/>
              <a:gd name="connsiteX6" fmla="*/ 6018223 w 6018223"/>
              <a:gd name="connsiteY6" fmla="*/ 1831713 h 6858001"/>
              <a:gd name="connsiteX7" fmla="*/ 6018223 w 6018223"/>
              <a:gd name="connsiteY7" fmla="*/ 5769399 h 6858001"/>
              <a:gd name="connsiteX8" fmla="*/ 5878212 w 6018223"/>
              <a:gd name="connsiteY8" fmla="*/ 5909410 h 6858001"/>
              <a:gd name="connsiteX9" fmla="*/ 466001 w 6018223"/>
              <a:gd name="connsiteY9" fmla="*/ 5909410 h 6858001"/>
              <a:gd name="connsiteX10" fmla="*/ 132062 w 6018223"/>
              <a:gd name="connsiteY10" fmla="*/ 6181521 h 6858001"/>
              <a:gd name="connsiteX11" fmla="*/ 126206 w 6018223"/>
              <a:gd name="connsiteY11" fmla="*/ 6239598 h 6858001"/>
              <a:gd name="connsiteX12" fmla="*/ 126206 w 6018223"/>
              <a:gd name="connsiteY12" fmla="*/ 6858001 h 6858001"/>
              <a:gd name="connsiteX13" fmla="*/ 0 w 6018223"/>
              <a:gd name="connsiteY13" fmla="*/ 6858001 h 6858001"/>
              <a:gd name="connsiteX14" fmla="*/ 0 w 6018223"/>
              <a:gd name="connsiteY14" fmla="*/ 6428595 h 6858001"/>
              <a:gd name="connsiteX15" fmla="*/ 0 w 6018223"/>
              <a:gd name="connsiteY15" fmla="*/ 5093281 h 6858001"/>
              <a:gd name="connsiteX16" fmla="*/ 0 w 6018223"/>
              <a:gd name="connsiteY16" fmla="*/ 2507831 h 6858001"/>
              <a:gd name="connsiteX17" fmla="*/ 0 w 6018223"/>
              <a:gd name="connsiteY17" fmla="*/ 117251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18223" h="6858001">
                <a:moveTo>
                  <a:pt x="0" y="0"/>
                </a:moveTo>
                <a:lnTo>
                  <a:pt x="126206" y="0"/>
                </a:lnTo>
                <a:lnTo>
                  <a:pt x="126206" y="1361514"/>
                </a:lnTo>
                <a:lnTo>
                  <a:pt x="132062" y="1419592"/>
                </a:lnTo>
                <a:cubicBezTo>
                  <a:pt x="163847" y="1574902"/>
                  <a:pt x="301286" y="1691702"/>
                  <a:pt x="466001" y="1691702"/>
                </a:cubicBezTo>
                <a:lnTo>
                  <a:pt x="5878212" y="1691702"/>
                </a:lnTo>
                <a:cubicBezTo>
                  <a:pt x="5955538" y="1691702"/>
                  <a:pt x="6018223" y="1754387"/>
                  <a:pt x="6018223" y="1831713"/>
                </a:cubicBezTo>
                <a:lnTo>
                  <a:pt x="6018223" y="5769399"/>
                </a:lnTo>
                <a:cubicBezTo>
                  <a:pt x="6018223" y="5846725"/>
                  <a:pt x="5955538" y="5909410"/>
                  <a:pt x="5878212" y="5909410"/>
                </a:cubicBezTo>
                <a:lnTo>
                  <a:pt x="466001" y="5909410"/>
                </a:lnTo>
                <a:cubicBezTo>
                  <a:pt x="301286" y="5909410"/>
                  <a:pt x="163847" y="6026211"/>
                  <a:pt x="132062" y="6181521"/>
                </a:cubicBezTo>
                <a:lnTo>
                  <a:pt x="126206" y="6239598"/>
                </a:lnTo>
                <a:lnTo>
                  <a:pt x="126206" y="6858001"/>
                </a:lnTo>
                <a:lnTo>
                  <a:pt x="0" y="6858001"/>
                </a:lnTo>
                <a:lnTo>
                  <a:pt x="0" y="6428595"/>
                </a:lnTo>
                <a:lnTo>
                  <a:pt x="0" y="5093281"/>
                </a:lnTo>
                <a:lnTo>
                  <a:pt x="0" y="2507831"/>
                </a:lnTo>
                <a:lnTo>
                  <a:pt x="0" y="1172517"/>
                </a:ln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GB" err="1">
              <a:solidFill>
                <a:schemeClr val="tx1"/>
              </a:solidFill>
            </a:endParaRPr>
          </a:p>
        </p:txBody>
      </p:sp>
      <p:sp>
        <p:nvSpPr>
          <p:cNvPr id="13" name="Text Placeholder 43">
            <a:extLst>
              <a:ext uri="{FF2B5EF4-FFF2-40B4-BE49-F238E27FC236}">
                <a16:creationId xmlns:a16="http://schemas.microsoft.com/office/drawing/2014/main" id="{497FE6A8-26BC-684A-544A-8CFD06260EFC}"/>
              </a:ext>
            </a:extLst>
          </p:cNvPr>
          <p:cNvSpPr>
            <a:spLocks noGrp="1"/>
          </p:cNvSpPr>
          <p:nvPr>
            <p:ph type="body" sz="quarter" idx="11" hasCustomPrompt="1"/>
          </p:nvPr>
        </p:nvSpPr>
        <p:spPr>
          <a:xfrm>
            <a:off x="736600" y="1980785"/>
            <a:ext cx="5008562" cy="369332"/>
          </a:xfrm>
        </p:spPr>
        <p:txBody>
          <a:bodyPr wrap="square" anchor="ctr">
            <a:spAutoFit/>
          </a:bodyPr>
          <a:lstStyle>
            <a:lvl1pPr marL="0" indent="0" algn="l">
              <a:buNone/>
              <a:defRPr sz="24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14" name="Text Placeholder 43">
            <a:extLst>
              <a:ext uri="{FF2B5EF4-FFF2-40B4-BE49-F238E27FC236}">
                <a16:creationId xmlns:a16="http://schemas.microsoft.com/office/drawing/2014/main" id="{8E568C86-16D9-91C3-8AEF-A81B51F381ED}"/>
              </a:ext>
            </a:extLst>
          </p:cNvPr>
          <p:cNvSpPr>
            <a:spLocks noGrp="1"/>
          </p:cNvSpPr>
          <p:nvPr>
            <p:ph type="body" sz="quarter" idx="12" hasCustomPrompt="1"/>
          </p:nvPr>
        </p:nvSpPr>
        <p:spPr>
          <a:xfrm>
            <a:off x="736600" y="2554543"/>
            <a:ext cx="5008562" cy="1231106"/>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20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p:txBody>
      </p:sp>
    </p:spTree>
    <p:custDataLst>
      <p:tags r:id="rId1"/>
    </p:custDataLst>
    <p:extLst>
      <p:ext uri="{BB962C8B-B14F-4D97-AF65-F5344CB8AC3E}">
        <p14:creationId xmlns:p14="http://schemas.microsoft.com/office/powerpoint/2010/main" val="180282680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Title with icon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sp>
        <p:nvSpPr>
          <p:cNvPr id="3" name="Rectangle: Top Corners Rounded 2">
            <a:extLst>
              <a:ext uri="{FF2B5EF4-FFF2-40B4-BE49-F238E27FC236}">
                <a16:creationId xmlns:a16="http://schemas.microsoft.com/office/drawing/2014/main" id="{EBD527A9-2898-0894-57A8-E52D97D8996D}"/>
              </a:ext>
            </a:extLst>
          </p:cNvPr>
          <p:cNvSpPr/>
          <p:nvPr userDrawn="1"/>
        </p:nvSpPr>
        <p:spPr bwMode="auto">
          <a:xfrm rot="5400000">
            <a:off x="2954418" y="-1392157"/>
            <a:ext cx="638012" cy="6546849"/>
          </a:xfrm>
          <a:prstGeom prst="round2SameRect">
            <a:avLst>
              <a:gd name="adj1" fmla="val 50000"/>
              <a:gd name="adj2" fmla="val 0"/>
            </a:avLst>
          </a:pr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chemeClr val="accent3"/>
              </a:solidFill>
              <a:cs typeface="Segoe UI" pitchFamily="34" charset="0"/>
            </a:endParaRPr>
          </a:p>
        </p:txBody>
      </p:sp>
      <p:pic>
        <p:nvPicPr>
          <p:cNvPr id="4" name="Graphic 3">
            <a:extLst>
              <a:ext uri="{FF2B5EF4-FFF2-40B4-BE49-F238E27FC236}">
                <a16:creationId xmlns:a16="http://schemas.microsoft.com/office/drawing/2014/main" id="{AE40C47A-A686-3D7D-856B-EC0D3E50997D}"/>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5" name="Free-form: Shape 4">
            <a:extLst>
              <a:ext uri="{FF2B5EF4-FFF2-40B4-BE49-F238E27FC236}">
                <a16:creationId xmlns:a16="http://schemas.microsoft.com/office/drawing/2014/main" id="{48B8AF2B-EF6A-EAFE-D002-AD82736FB6D3}"/>
              </a:ext>
            </a:extLst>
          </p:cNvPr>
          <p:cNvSpPr/>
          <p:nvPr userDrawn="1"/>
        </p:nvSpPr>
        <p:spPr>
          <a:xfrm rot="16200000">
            <a:off x="6600413" y="999955"/>
            <a:ext cx="5712642" cy="3712732"/>
          </a:xfrm>
          <a:custGeom>
            <a:avLst/>
            <a:gdLst>
              <a:gd name="connsiteX0" fmla="*/ 5712642 w 5712642"/>
              <a:gd name="connsiteY0" fmla="*/ 995345 h 3712732"/>
              <a:gd name="connsiteX1" fmla="*/ 5712642 w 5712642"/>
              <a:gd name="connsiteY1" fmla="*/ 2678302 h 3712732"/>
              <a:gd name="connsiteX2" fmla="*/ 5669855 w 5712642"/>
              <a:gd name="connsiteY2" fmla="*/ 2663784 h 3712732"/>
              <a:gd name="connsiteX3" fmla="*/ 3925662 w 5712642"/>
              <a:gd name="connsiteY3" fmla="*/ 2788339 h 3712732"/>
              <a:gd name="connsiteX4" fmla="*/ 3012034 w 5712642"/>
              <a:gd name="connsiteY4" fmla="*/ 3392390 h 3712732"/>
              <a:gd name="connsiteX5" fmla="*/ 1935320 w 5712642"/>
              <a:gd name="connsiteY5" fmla="*/ 3712732 h 3712732"/>
              <a:gd name="connsiteX6" fmla="*/ 0 w 5712642"/>
              <a:gd name="connsiteY6" fmla="*/ 1856353 h 3712732"/>
              <a:gd name="connsiteX7" fmla="*/ 1935320 w 5712642"/>
              <a:gd name="connsiteY7" fmla="*/ 0 h 3712732"/>
              <a:gd name="connsiteX8" fmla="*/ 3100679 w 5712642"/>
              <a:gd name="connsiteY8" fmla="*/ 375806 h 3712732"/>
              <a:gd name="connsiteX9" fmla="*/ 5014868 w 5712642"/>
              <a:gd name="connsiteY9" fmla="*/ 1124289 h 3712732"/>
              <a:gd name="connsiteX10" fmla="*/ 5518652 w 5712642"/>
              <a:gd name="connsiteY10" fmla="*/ 1052012 h 371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12642" h="3712732">
                <a:moveTo>
                  <a:pt x="5712642" y="995345"/>
                </a:moveTo>
                <a:lnTo>
                  <a:pt x="5712642" y="2678302"/>
                </a:lnTo>
                <a:lnTo>
                  <a:pt x="5669855" y="2663784"/>
                </a:lnTo>
                <a:cubicBezTo>
                  <a:pt x="5099670" y="2505815"/>
                  <a:pt x="4469854" y="2570466"/>
                  <a:pt x="3925662" y="2788339"/>
                </a:cubicBezTo>
                <a:cubicBezTo>
                  <a:pt x="3579160" y="2927128"/>
                  <a:pt x="3318280" y="3192980"/>
                  <a:pt x="3012034" y="3392390"/>
                </a:cubicBezTo>
                <a:cubicBezTo>
                  <a:pt x="2694314" y="3599597"/>
                  <a:pt x="2320554" y="3712732"/>
                  <a:pt x="1935320" y="3712732"/>
                </a:cubicBezTo>
                <a:cubicBezTo>
                  <a:pt x="866523" y="3712732"/>
                  <a:pt x="0" y="2881438"/>
                  <a:pt x="0" y="1856353"/>
                </a:cubicBezTo>
                <a:cubicBezTo>
                  <a:pt x="0" y="831063"/>
                  <a:pt x="866523" y="0"/>
                  <a:pt x="1935320" y="0"/>
                </a:cubicBezTo>
                <a:cubicBezTo>
                  <a:pt x="2345778" y="0"/>
                  <a:pt x="2779909" y="128296"/>
                  <a:pt x="3100679" y="375806"/>
                </a:cubicBezTo>
                <a:cubicBezTo>
                  <a:pt x="3671898" y="816876"/>
                  <a:pt x="4254323" y="1155305"/>
                  <a:pt x="5014868" y="1124289"/>
                </a:cubicBezTo>
                <a:cubicBezTo>
                  <a:pt x="5186207" y="1117324"/>
                  <a:pt x="5354487" y="1092140"/>
                  <a:pt x="5518652" y="1052012"/>
                </a:cubicBezTo>
                <a:close/>
              </a:path>
            </a:pathLst>
          </a:custGeom>
          <a:solidFill>
            <a:srgbClr val="FFFFFF"/>
          </a:solidFill>
          <a:ln w="6263" cap="flat">
            <a:solidFill>
              <a:schemeClr val="accent3">
                <a:alpha val="10000"/>
              </a:scheme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US" sz="2000">
              <a:solidFill>
                <a:srgbClr val="FFFFFF"/>
              </a:solidFill>
              <a:latin typeface="Segoe UI"/>
            </a:endParaRPr>
          </a:p>
        </p:txBody>
      </p:sp>
      <p:sp>
        <p:nvSpPr>
          <p:cNvPr id="8" name="Oval 7">
            <a:extLst>
              <a:ext uri="{FF2B5EF4-FFF2-40B4-BE49-F238E27FC236}">
                <a16:creationId xmlns:a16="http://schemas.microsoft.com/office/drawing/2014/main" id="{ADD04747-E2A4-E74D-3A3C-211BA6D602AE}"/>
              </a:ext>
              <a:ext uri="{C183D7F6-B498-43B3-948B-1728B52AA6E4}">
                <adec:decorative xmlns:adec="http://schemas.microsoft.com/office/drawing/2017/decorative" val="1"/>
              </a:ext>
            </a:extLst>
          </p:cNvPr>
          <p:cNvSpPr>
            <a:spLocks noChangeAspect="1"/>
          </p:cNvSpPr>
          <p:nvPr/>
        </p:nvSpPr>
        <p:spPr bwMode="auto">
          <a:xfrm>
            <a:off x="5991235" y="1639179"/>
            <a:ext cx="484178" cy="484178"/>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1" name="Oval 10">
            <a:extLst>
              <a:ext uri="{FF2B5EF4-FFF2-40B4-BE49-F238E27FC236}">
                <a16:creationId xmlns:a16="http://schemas.microsoft.com/office/drawing/2014/main" id="{2DEE9E65-3387-D846-E98D-F7DBC12D9898}"/>
              </a:ext>
            </a:extLst>
          </p:cNvPr>
          <p:cNvSpPr/>
          <p:nvPr userDrawn="1"/>
        </p:nvSpPr>
        <p:spPr bwMode="auto">
          <a:xfrm>
            <a:off x="7293155" y="1941880"/>
            <a:ext cx="4327158" cy="4327158"/>
          </a:xfrm>
          <a:prstGeom prst="ellipse">
            <a:avLst/>
          </a:prstGeom>
          <a:solidFill>
            <a:srgbClr val="FFFFFF"/>
          </a:solidFill>
          <a:ln w="6263" cap="flat">
            <a:solidFill>
              <a:schemeClr val="accent3">
                <a:alpha val="10000"/>
              </a:scheme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a:solidFill>
                <a:srgbClr val="FFFFFF"/>
              </a:solidFill>
              <a:latin typeface="Segoe UI"/>
            </a:endParaRPr>
          </a:p>
        </p:txBody>
      </p:sp>
      <p:sp>
        <p:nvSpPr>
          <p:cNvPr id="12" name="Rectangle: Top Corners Rounded 11">
            <a:extLst>
              <a:ext uri="{FF2B5EF4-FFF2-40B4-BE49-F238E27FC236}">
                <a16:creationId xmlns:a16="http://schemas.microsoft.com/office/drawing/2014/main" id="{B6238147-7800-FA81-BE8B-E914720573CF}"/>
              </a:ext>
            </a:extLst>
          </p:cNvPr>
          <p:cNvSpPr/>
          <p:nvPr userDrawn="1"/>
        </p:nvSpPr>
        <p:spPr bwMode="auto">
          <a:xfrm rot="5400000">
            <a:off x="-351668" y="1779833"/>
            <a:ext cx="906206" cy="202871"/>
          </a:xfrm>
          <a:prstGeom prst="round2SameRect">
            <a:avLst>
              <a:gd name="adj1" fmla="val 50000"/>
              <a:gd name="adj2" fmla="val 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err="1">
              <a:solidFill>
                <a:schemeClr val="bg1"/>
              </a:solidFill>
              <a:latin typeface="+mj-lt"/>
              <a:cs typeface="Segoe Sans Text Light" pitchFamily="2" charset="0"/>
            </a:endParaRPr>
          </a:p>
        </p:txBody>
      </p:sp>
      <p:sp>
        <p:nvSpPr>
          <p:cNvPr id="14" name="Text Placeholder 43">
            <a:extLst>
              <a:ext uri="{FF2B5EF4-FFF2-40B4-BE49-F238E27FC236}">
                <a16:creationId xmlns:a16="http://schemas.microsoft.com/office/drawing/2014/main" id="{08B0D3CE-1159-39D0-9436-EAD5E1506061}"/>
              </a:ext>
            </a:extLst>
          </p:cNvPr>
          <p:cNvSpPr>
            <a:spLocks noGrp="1"/>
          </p:cNvSpPr>
          <p:nvPr>
            <p:ph type="body" sz="quarter" idx="11" hasCustomPrompt="1"/>
          </p:nvPr>
        </p:nvSpPr>
        <p:spPr>
          <a:xfrm>
            <a:off x="588263" y="1696602"/>
            <a:ext cx="5379160" cy="369332"/>
          </a:xfrm>
        </p:spPr>
        <p:txBody>
          <a:bodyPr wrap="square" anchor="ctr">
            <a:spAutoFit/>
          </a:bodyPr>
          <a:lstStyle>
            <a:lvl1pPr marL="0" indent="0" algn="l">
              <a:buNone/>
              <a:defRPr sz="2400" b="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2" name="Text Placeholder 21">
            <a:extLst>
              <a:ext uri="{FF2B5EF4-FFF2-40B4-BE49-F238E27FC236}">
                <a16:creationId xmlns:a16="http://schemas.microsoft.com/office/drawing/2014/main" id="{E8061E92-B245-8B89-53B5-64F4C2DEA3C1}"/>
              </a:ext>
            </a:extLst>
          </p:cNvPr>
          <p:cNvSpPr>
            <a:spLocks noGrp="1"/>
          </p:cNvSpPr>
          <p:nvPr>
            <p:ph type="body" sz="quarter" idx="13" hasCustomPrompt="1"/>
          </p:nvPr>
        </p:nvSpPr>
        <p:spPr>
          <a:xfrm>
            <a:off x="588263" y="2333625"/>
            <a:ext cx="5379160" cy="3704318"/>
          </a:xfrm>
        </p:spPr>
        <p:txBody>
          <a:bodyPr>
            <a:noAutofit/>
          </a:bodyPr>
          <a:lstStyle>
            <a:lvl1pPr marL="0" indent="0">
              <a:spcBef>
                <a:spcPts val="0"/>
              </a:spcBef>
              <a:spcAft>
                <a:spcPts val="800"/>
              </a:spcAft>
              <a:buNone/>
              <a:defRPr sz="2400" b="0">
                <a:latin typeface="+mn-lt"/>
              </a:defRPr>
            </a:lvl1pPr>
            <a:lvl2pPr marL="457200" indent="-276225">
              <a:spcBef>
                <a:spcPts val="0"/>
              </a:spcBef>
              <a:spcAft>
                <a:spcPts val="1200"/>
              </a:spcAft>
              <a:buSzPct val="100000"/>
              <a:buFont typeface="Arial" panose="020B0604020202020204" pitchFamily="34" charset="0"/>
              <a:buChar char="•"/>
              <a:defRPr lang="en-US" sz="2000" b="0" i="0" kern="1200" spc="0" baseline="0" dirty="0" smtClean="0">
                <a:solidFill>
                  <a:schemeClr val="tx1"/>
                </a:solidFill>
                <a:latin typeface="+mn-lt"/>
                <a:ea typeface="+mn-ea"/>
                <a:cs typeface="Segoe Sans Text" pitchFamily="2" charset="0"/>
              </a:defRPr>
            </a:lvl2pPr>
            <a:lvl3pPr marL="457200" indent="-228600">
              <a:buFont typeface="Arial" panose="020B0604020202020204" pitchFamily="34" charset="0"/>
              <a:buChar char="•"/>
              <a:defRPr/>
            </a:lvl3pPr>
            <a:lvl4pPr marL="842963" indent="-180975">
              <a:buFont typeface="Arial" panose="020B0604020202020204" pitchFamily="34" charset="0"/>
              <a:buChar char="•"/>
              <a:defRPr/>
            </a:lvl4pPr>
            <a:lvl5pPr marL="1023938" indent="-168275">
              <a:buFont typeface="Arial" panose="020B0604020202020204" pitchFamily="34" charset="0"/>
              <a:buChar char="•"/>
              <a:defRPr/>
            </a:lvl5pPr>
          </a:lstStyle>
          <a:p>
            <a:pPr lvl="0"/>
            <a:r>
              <a:rPr lang="en-US"/>
              <a:t>Click to add text</a:t>
            </a:r>
          </a:p>
          <a:p>
            <a:pPr lvl="1"/>
            <a:r>
              <a:rPr lang="en-US"/>
              <a:t>Click to add text</a:t>
            </a:r>
          </a:p>
        </p:txBody>
      </p:sp>
    </p:spTree>
    <p:custDataLst>
      <p:tags r:id="rId1"/>
    </p:custDataLst>
    <p:extLst>
      <p:ext uri="{BB962C8B-B14F-4D97-AF65-F5344CB8AC3E}">
        <p14:creationId xmlns:p14="http://schemas.microsoft.com/office/powerpoint/2010/main" val="303304210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Quote layout">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F59D3FD-29BA-71D2-8C2C-2EB1ABACC5C0}"/>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3216" t="6347" r="3216" b="6347"/>
          <a:stretch/>
        </p:blipFill>
        <p:spPr>
          <a:xfrm flipH="1">
            <a:off x="0" y="209208"/>
            <a:ext cx="12191999" cy="6648791"/>
          </a:xfrm>
          <a:prstGeom prst="rect">
            <a:avLst/>
          </a:prstGeom>
        </p:spPr>
      </p:pic>
      <p:sp>
        <p:nvSpPr>
          <p:cNvPr id="3" name="Rectangle: Rounded Corners 2">
            <a:extLst>
              <a:ext uri="{FF2B5EF4-FFF2-40B4-BE49-F238E27FC236}">
                <a16:creationId xmlns:a16="http://schemas.microsoft.com/office/drawing/2014/main" id="{6F2745C7-D622-8A7D-2886-3FB0936D8CD4}"/>
              </a:ext>
            </a:extLst>
          </p:cNvPr>
          <p:cNvSpPr>
            <a:spLocks/>
          </p:cNvSpPr>
          <p:nvPr userDrawn="1"/>
        </p:nvSpPr>
        <p:spPr>
          <a:xfrm>
            <a:off x="841829" y="1201481"/>
            <a:ext cx="10767559" cy="4531347"/>
          </a:xfrm>
          <a:prstGeom prst="roundRect">
            <a:avLst>
              <a:gd name="adj" fmla="val 4812"/>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US"/>
          </a:p>
        </p:txBody>
      </p:sp>
      <p:sp>
        <p:nvSpPr>
          <p:cNvPr id="7" name="Oval 6">
            <a:extLst>
              <a:ext uri="{FF2B5EF4-FFF2-40B4-BE49-F238E27FC236}">
                <a16:creationId xmlns:a16="http://schemas.microsoft.com/office/drawing/2014/main" id="{41C88029-4549-41FE-B528-2C5A4F86C72D}"/>
              </a:ext>
              <a:ext uri="{C183D7F6-B498-43B3-948B-1728B52AA6E4}">
                <adec:decorative xmlns:adec="http://schemas.microsoft.com/office/drawing/2017/decorative" val="1"/>
              </a:ext>
            </a:extLst>
          </p:cNvPr>
          <p:cNvSpPr>
            <a:spLocks noChangeAspect="1"/>
          </p:cNvSpPr>
          <p:nvPr/>
        </p:nvSpPr>
        <p:spPr bwMode="auto">
          <a:xfrm rot="5400000">
            <a:off x="1132988" y="784467"/>
            <a:ext cx="893553" cy="893553"/>
          </a:xfrm>
          <a:prstGeom prst="ellipse">
            <a:avLst/>
          </a:prstGeom>
          <a:solidFill>
            <a:schemeClr val="bg1"/>
          </a:solidFill>
          <a:ln w="19050">
            <a:solidFill>
              <a:schemeClr val="accent3"/>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2000" b="1">
              <a:solidFill>
                <a:schemeClr val="accent3"/>
              </a:solidFill>
              <a:cs typeface="Segoe UI Semibold" panose="020B0702040204020203" pitchFamily="34" charset="0"/>
            </a:endParaRPr>
          </a:p>
        </p:txBody>
      </p:sp>
      <p:sp>
        <p:nvSpPr>
          <p:cNvPr id="12" name="Text Placeholder 4">
            <a:extLst>
              <a:ext uri="{FF2B5EF4-FFF2-40B4-BE49-F238E27FC236}">
                <a16:creationId xmlns:a16="http://schemas.microsoft.com/office/drawing/2014/main" id="{68FA17A9-3CE6-8B7C-CB5D-503CB8554582}"/>
              </a:ext>
            </a:extLst>
          </p:cNvPr>
          <p:cNvSpPr txBox="1">
            <a:spLocks/>
          </p:cNvSpPr>
          <p:nvPr userDrawn="1"/>
        </p:nvSpPr>
        <p:spPr>
          <a:xfrm>
            <a:off x="1227943" y="723480"/>
            <a:ext cx="1030286" cy="671463"/>
          </a:xfrm>
          <a:prstGeom prst="rect">
            <a:avLst/>
          </a:prstGeom>
          <a:ln>
            <a:solidFill>
              <a:schemeClr val="accent3"/>
            </a:solidFill>
          </a:ln>
        </p:spPr>
        <p:txBody>
          <a:bodyPr wrap="square" lIns="0" tIns="0" rIns="0" bIns="0" anchor="t">
            <a:no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1" i="0" kern="1200" spc="0" baseline="0">
                <a:solidFill>
                  <a:schemeClr val="bg1"/>
                </a:solidFill>
                <a:latin typeface="+mj-lt"/>
                <a:ea typeface="+mn-ea"/>
                <a:cs typeface="Segoe Sans Text Semibold" pitchFamily="2"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US" sz="11500">
                <a:solidFill>
                  <a:schemeClr val="accent3"/>
                </a:solidFill>
                <a:latin typeface="+mn-lt"/>
              </a:rPr>
              <a:t>“</a:t>
            </a:r>
          </a:p>
        </p:txBody>
      </p:sp>
      <p:sp>
        <p:nvSpPr>
          <p:cNvPr id="15" name="Text Placeholder 43">
            <a:extLst>
              <a:ext uri="{FF2B5EF4-FFF2-40B4-BE49-F238E27FC236}">
                <a16:creationId xmlns:a16="http://schemas.microsoft.com/office/drawing/2014/main" id="{E47A1708-33E6-3BD7-0CD2-C0426DF053BC}"/>
              </a:ext>
            </a:extLst>
          </p:cNvPr>
          <p:cNvSpPr>
            <a:spLocks noGrp="1"/>
          </p:cNvSpPr>
          <p:nvPr>
            <p:ph type="body" sz="quarter" idx="12" hasCustomPrompt="1"/>
          </p:nvPr>
        </p:nvSpPr>
        <p:spPr>
          <a:xfrm>
            <a:off x="1119188" y="4865509"/>
            <a:ext cx="3018712" cy="246221"/>
          </a:xfrm>
        </p:spPr>
        <p:txBody>
          <a:bodyPr wrap="none" lIns="91440" anchor="t">
            <a:spAutoFit/>
          </a:bodyPr>
          <a:lstStyle>
            <a:lvl1pPr marL="0" indent="0" algn="l">
              <a:buNone/>
              <a:defRPr sz="16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Person’s Name – Title – Source</a:t>
            </a:r>
          </a:p>
        </p:txBody>
      </p:sp>
      <p:sp>
        <p:nvSpPr>
          <p:cNvPr id="16" name="Text Placeholder 43">
            <a:extLst>
              <a:ext uri="{FF2B5EF4-FFF2-40B4-BE49-F238E27FC236}">
                <a16:creationId xmlns:a16="http://schemas.microsoft.com/office/drawing/2014/main" id="{28B9A24F-8AF8-385B-4671-A8911A677578}"/>
              </a:ext>
            </a:extLst>
          </p:cNvPr>
          <p:cNvSpPr>
            <a:spLocks noGrp="1"/>
          </p:cNvSpPr>
          <p:nvPr>
            <p:ph type="body" sz="quarter" idx="13" hasCustomPrompt="1"/>
          </p:nvPr>
        </p:nvSpPr>
        <p:spPr>
          <a:xfrm>
            <a:off x="1119188" y="5163577"/>
            <a:ext cx="2170659" cy="184666"/>
          </a:xfrm>
        </p:spPr>
        <p:txBody>
          <a:bodyPr wrap="none" lIns="91440" anchor="t">
            <a:spAutoFit/>
          </a:bodyPr>
          <a:lstStyle>
            <a:lvl1pPr marL="0" indent="0" algn="l">
              <a:buNone/>
              <a:defRPr sz="12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Tertiary Information Goes Here</a:t>
            </a:r>
          </a:p>
        </p:txBody>
      </p:sp>
      <p:sp>
        <p:nvSpPr>
          <p:cNvPr id="14" name="Text Placeholder 43">
            <a:extLst>
              <a:ext uri="{FF2B5EF4-FFF2-40B4-BE49-F238E27FC236}">
                <a16:creationId xmlns:a16="http://schemas.microsoft.com/office/drawing/2014/main" id="{5E520893-921B-3848-12CE-0C45071DE258}"/>
              </a:ext>
            </a:extLst>
          </p:cNvPr>
          <p:cNvSpPr>
            <a:spLocks noGrp="1"/>
          </p:cNvSpPr>
          <p:nvPr>
            <p:ph type="body" sz="quarter" idx="11" hasCustomPrompt="1"/>
          </p:nvPr>
        </p:nvSpPr>
        <p:spPr>
          <a:xfrm>
            <a:off x="1119188" y="1935602"/>
            <a:ext cx="9953625" cy="2092881"/>
          </a:xfrm>
        </p:spPr>
        <p:txBody>
          <a:bodyPr wrap="square" lIns="91440" tIns="45720" rIns="91440" bIns="45720" anchor="t">
            <a:noAutofit/>
          </a:bodyPr>
          <a:lstStyle>
            <a:lvl1pPr marL="0" indent="0" algn="l">
              <a:buNone/>
              <a:defRPr sz="3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a:defRPr/>
            </a:pPr>
            <a:r>
              <a:rPr lang="en-US">
                <a:solidFill>
                  <a:schemeClr val="tx1"/>
                </a:solidFill>
                <a:latin typeface="+mn-lt"/>
              </a:rPr>
              <a:t>Add quote text here Add quote text here</a:t>
            </a:r>
          </a:p>
          <a:p>
            <a:pPr>
              <a:defRPr/>
            </a:pPr>
            <a:r>
              <a:rPr lang="en-US">
                <a:solidFill>
                  <a:schemeClr val="tx1"/>
                </a:solidFill>
                <a:latin typeface="+mn-lt"/>
              </a:rPr>
              <a:t>Add quote text here Add quote text here</a:t>
            </a:r>
          </a:p>
          <a:p>
            <a:pPr>
              <a:defRPr/>
            </a:pPr>
            <a:r>
              <a:rPr lang="en-US">
                <a:solidFill>
                  <a:schemeClr val="tx1"/>
                </a:solidFill>
                <a:latin typeface="+mn-lt"/>
              </a:rPr>
              <a:t>Add quote text here Add quote text here</a:t>
            </a:r>
          </a:p>
        </p:txBody>
      </p:sp>
    </p:spTree>
    <p:extLst>
      <p:ext uri="{BB962C8B-B14F-4D97-AF65-F5344CB8AC3E}">
        <p14:creationId xmlns:p14="http://schemas.microsoft.com/office/powerpoint/2010/main" val="1171102410"/>
      </p:ext>
    </p:extLst>
  </p:cSld>
  <p:clrMapOvr>
    <a:masterClrMapping/>
  </p:clrMapOvr>
  <p:transition>
    <p:fade/>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B0C91A-0B1C-7B85-CC2C-43D55A1FC464}"/>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4" name="Rectangle: Rounded Corners 106">
            <a:extLst>
              <a:ext uri="{FF2B5EF4-FFF2-40B4-BE49-F238E27FC236}">
                <a16:creationId xmlns:a16="http://schemas.microsoft.com/office/drawing/2014/main" id="{6E507CF6-F743-66E7-8735-B14425FF3115}"/>
              </a:ext>
              <a:ext uri="{C183D7F6-B498-43B3-948B-1728B52AA6E4}">
                <adec:decorative xmlns:adec="http://schemas.microsoft.com/office/drawing/2017/decorative" val="1"/>
              </a:ext>
            </a:extLst>
          </p:cNvPr>
          <p:cNvSpPr/>
          <p:nvPr userDrawn="1"/>
        </p:nvSpPr>
        <p:spPr bwMode="auto">
          <a:xfrm>
            <a:off x="584201" y="1226164"/>
            <a:ext cx="11025185" cy="5338149"/>
          </a:xfrm>
          <a:prstGeom prst="roundRect">
            <a:avLst>
              <a:gd name="adj" fmla="val 1215"/>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pPr marL="0" indent="0">
              <a:lnSpc>
                <a:spcPct val="100000"/>
              </a:lnSpc>
              <a:buFont typeface="Arial" panose="020B0604020202020204" pitchFamily="34" charset="0"/>
              <a:buNone/>
            </a:pPr>
            <a:endParaRPr lang="en-US">
              <a:solidFill>
                <a:schemeClr val="tx1"/>
              </a:solidFill>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vert="horz" wrap="square" lIns="0" tIns="0" rIns="0" bIns="0" rtlCol="0" anchor="t">
            <a:spAutoFit/>
          </a:bodyPr>
          <a:lstStyle>
            <a:lvl1pPr>
              <a:defRPr lang="en-US" spc="0">
                <a:latin typeface="+mj-lt"/>
                <a:cs typeface="Segoe Sans Text" pitchFamily="2" charset="0"/>
              </a:defRPr>
            </a:lvl1pPr>
          </a:lstStyle>
          <a:p>
            <a:pPr lvl="0"/>
            <a:r>
              <a:rPr lang="en-US"/>
              <a:t>Click to edit Master title style</a:t>
            </a:r>
          </a:p>
        </p:txBody>
      </p:sp>
      <p:sp>
        <p:nvSpPr>
          <p:cNvPr id="6" name="Rectangle: Top Corners Rounded 99">
            <a:extLst>
              <a:ext uri="{FF2B5EF4-FFF2-40B4-BE49-F238E27FC236}">
                <a16:creationId xmlns:a16="http://schemas.microsoft.com/office/drawing/2014/main" id="{8AF4A31B-402A-618A-019E-7C1E432EA72C}"/>
              </a:ext>
            </a:extLst>
          </p:cNvPr>
          <p:cNvSpPr/>
          <p:nvPr userDrawn="1"/>
        </p:nvSpPr>
        <p:spPr bwMode="auto">
          <a:xfrm>
            <a:off x="584201" y="1226164"/>
            <a:ext cx="11025185" cy="450994"/>
          </a:xfrm>
          <a:prstGeom prst="round2Same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7" name="Rectangle 6">
            <a:extLst>
              <a:ext uri="{FF2B5EF4-FFF2-40B4-BE49-F238E27FC236}">
                <a16:creationId xmlns:a16="http://schemas.microsoft.com/office/drawing/2014/main" id="{EBFBE0D3-888A-0240-7BEC-B4F27C43C58D}"/>
              </a:ext>
            </a:extLst>
          </p:cNvPr>
          <p:cNvSpPr/>
          <p:nvPr userDrawn="1"/>
        </p:nvSpPr>
        <p:spPr bwMode="auto">
          <a:xfrm>
            <a:off x="584201" y="2139875"/>
            <a:ext cx="11025185" cy="450994"/>
          </a:xfrm>
          <a:prstGeom prst="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8" name="Rectangle 7">
            <a:extLst>
              <a:ext uri="{FF2B5EF4-FFF2-40B4-BE49-F238E27FC236}">
                <a16:creationId xmlns:a16="http://schemas.microsoft.com/office/drawing/2014/main" id="{D4D2B770-711E-0D0B-D67E-2096DC21755D}"/>
              </a:ext>
            </a:extLst>
          </p:cNvPr>
          <p:cNvSpPr/>
          <p:nvPr userDrawn="1"/>
        </p:nvSpPr>
        <p:spPr bwMode="auto">
          <a:xfrm>
            <a:off x="584200" y="3041862"/>
            <a:ext cx="11025185" cy="450994"/>
          </a:xfrm>
          <a:prstGeom prst="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155" name="Text Placeholder 93">
            <a:extLst>
              <a:ext uri="{FF2B5EF4-FFF2-40B4-BE49-F238E27FC236}">
                <a16:creationId xmlns:a16="http://schemas.microsoft.com/office/drawing/2014/main" id="{46A67D1D-E50E-1334-C79F-5076E7B3F65A}"/>
              </a:ext>
            </a:extLst>
          </p:cNvPr>
          <p:cNvSpPr>
            <a:spLocks noGrp="1"/>
          </p:cNvSpPr>
          <p:nvPr>
            <p:ph type="body" sz="quarter" idx="70" hasCustomPrompt="1"/>
          </p:nvPr>
        </p:nvSpPr>
        <p:spPr>
          <a:xfrm>
            <a:off x="695021" y="4279995"/>
            <a:ext cx="1690843" cy="646331"/>
          </a:xfrm>
          <a:prstGeom prst="rect">
            <a:avLst/>
          </a:prstGeom>
        </p:spPr>
        <p:txBody>
          <a:bodyPr lIns="91440" rIns="91440" anchor="ctr">
            <a:noAutofit/>
          </a:bodyPr>
          <a:lstStyle>
            <a:lvl1pPr marL="0" indent="0">
              <a:lnSpc>
                <a:spcPct val="100000"/>
              </a:lnSpc>
              <a:buNone/>
              <a:defRPr kumimoji="0" lang="en-GB" sz="1800" b="0" i="0" u="none" strike="noStrike" kern="1200" cap="none" spc="0" normalizeH="0" baseline="0" dirty="0" smtClean="0">
                <a:ln>
                  <a:noFill/>
                </a:ln>
                <a:solidFill>
                  <a:schemeClr val="tx1"/>
                </a:solidFill>
                <a:effectLst/>
                <a:uLnTx/>
                <a:uFillTx/>
                <a:latin typeface="+mj-lt"/>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Click to add text</a:t>
            </a:r>
          </a:p>
        </p:txBody>
      </p:sp>
      <p:graphicFrame>
        <p:nvGraphicFramePr>
          <p:cNvPr id="10" name="Table 320">
            <a:extLst>
              <a:ext uri="{FF2B5EF4-FFF2-40B4-BE49-F238E27FC236}">
                <a16:creationId xmlns:a16="http://schemas.microsoft.com/office/drawing/2014/main" id="{C488B78E-54E9-C8C5-E7FF-818EC1EFF018}"/>
              </a:ext>
            </a:extLst>
          </p:cNvPr>
          <p:cNvGraphicFramePr>
            <a:graphicFrameLocks noGrp="1"/>
          </p:cNvGraphicFramePr>
          <p:nvPr userDrawn="1">
            <p:extLst>
              <p:ext uri="{D42A27DB-BD31-4B8C-83A1-F6EECF244321}">
                <p14:modId xmlns:p14="http://schemas.microsoft.com/office/powerpoint/2010/main" val="1291350419"/>
              </p:ext>
            </p:extLst>
          </p:nvPr>
        </p:nvGraphicFramePr>
        <p:xfrm>
          <a:off x="702056" y="4993153"/>
          <a:ext cx="1804555" cy="1148178"/>
        </p:xfrm>
        <a:graphic>
          <a:graphicData uri="http://schemas.openxmlformats.org/drawingml/2006/table">
            <a:tbl>
              <a:tblPr firstRow="1">
                <a:tableStyleId>{5C22544A-7EE6-4342-B048-85BDC9FD1C3A}</a:tableStyleId>
              </a:tblPr>
              <a:tblGrid>
                <a:gridCol w="178490">
                  <a:extLst>
                    <a:ext uri="{9D8B030D-6E8A-4147-A177-3AD203B41FA5}">
                      <a16:colId xmlns:a16="http://schemas.microsoft.com/office/drawing/2014/main" val="3724322711"/>
                    </a:ext>
                  </a:extLst>
                </a:gridCol>
                <a:gridCol w="1626065">
                  <a:extLst>
                    <a:ext uri="{9D8B030D-6E8A-4147-A177-3AD203B41FA5}">
                      <a16:colId xmlns:a16="http://schemas.microsoft.com/office/drawing/2014/main" val="781492398"/>
                    </a:ext>
                  </a:extLst>
                </a:gridCol>
              </a:tblGrid>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tx2"/>
                    </a:solidFill>
                  </a:tcPr>
                </a:tc>
                <a:tc>
                  <a:txBody>
                    <a:bodyPr/>
                    <a:lstStyle/>
                    <a:p>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232596931"/>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3"/>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060313599"/>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4">
                        <a:lumMod val="5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2413796222"/>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3337734925"/>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5"/>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1406039837"/>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5">
                        <a:lumMod val="5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36588233"/>
                  </a:ext>
                </a:extLst>
              </a:tr>
            </a:tbl>
          </a:graphicData>
        </a:graphic>
      </p:graphicFrame>
      <p:sp>
        <p:nvSpPr>
          <p:cNvPr id="11" name="Rectangle: Top Corners Rounded 82">
            <a:extLst>
              <a:ext uri="{FF2B5EF4-FFF2-40B4-BE49-F238E27FC236}">
                <a16:creationId xmlns:a16="http://schemas.microsoft.com/office/drawing/2014/main" id="{CABECA59-A495-61F0-C757-D2A67519AF41}"/>
              </a:ext>
            </a:extLst>
          </p:cNvPr>
          <p:cNvSpPr/>
          <p:nvPr userDrawn="1"/>
        </p:nvSpPr>
        <p:spPr>
          <a:xfrm>
            <a:off x="58420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2" name="Rectangle: Top Corners Rounded 83">
            <a:extLst>
              <a:ext uri="{FF2B5EF4-FFF2-40B4-BE49-F238E27FC236}">
                <a16:creationId xmlns:a16="http://schemas.microsoft.com/office/drawing/2014/main" id="{3FC76195-0F95-970B-D669-0C5140CE577C}"/>
              </a:ext>
            </a:extLst>
          </p:cNvPr>
          <p:cNvSpPr/>
          <p:nvPr userDrawn="1"/>
        </p:nvSpPr>
        <p:spPr>
          <a:xfrm>
            <a:off x="136219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3" name="Rectangle: Top Corners Rounded 84">
            <a:extLst>
              <a:ext uri="{FF2B5EF4-FFF2-40B4-BE49-F238E27FC236}">
                <a16:creationId xmlns:a16="http://schemas.microsoft.com/office/drawing/2014/main" id="{A0691F27-F912-0321-9BD9-434B8DF08566}"/>
              </a:ext>
            </a:extLst>
          </p:cNvPr>
          <p:cNvSpPr/>
          <p:nvPr userDrawn="1"/>
        </p:nvSpPr>
        <p:spPr>
          <a:xfrm>
            <a:off x="216089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5" name="Rectangle: Top Corners Rounded 85">
            <a:extLst>
              <a:ext uri="{FF2B5EF4-FFF2-40B4-BE49-F238E27FC236}">
                <a16:creationId xmlns:a16="http://schemas.microsoft.com/office/drawing/2014/main" id="{98B4A810-F647-9D86-9D48-0A73484D06A9}"/>
              </a:ext>
            </a:extLst>
          </p:cNvPr>
          <p:cNvSpPr/>
          <p:nvPr userDrawn="1"/>
        </p:nvSpPr>
        <p:spPr>
          <a:xfrm>
            <a:off x="2959586"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1" name="Rectangle: Top Corners Rounded 86">
            <a:extLst>
              <a:ext uri="{FF2B5EF4-FFF2-40B4-BE49-F238E27FC236}">
                <a16:creationId xmlns:a16="http://schemas.microsoft.com/office/drawing/2014/main" id="{841DD092-1553-41EE-9D46-F2222D2808BC}"/>
              </a:ext>
            </a:extLst>
          </p:cNvPr>
          <p:cNvSpPr/>
          <p:nvPr userDrawn="1"/>
        </p:nvSpPr>
        <p:spPr>
          <a:xfrm>
            <a:off x="3758282"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2" name="Rectangle: Top Corners Rounded 87">
            <a:extLst>
              <a:ext uri="{FF2B5EF4-FFF2-40B4-BE49-F238E27FC236}">
                <a16:creationId xmlns:a16="http://schemas.microsoft.com/office/drawing/2014/main" id="{FE03B5E8-72B5-74A6-4C94-B7E65AA24959}"/>
              </a:ext>
            </a:extLst>
          </p:cNvPr>
          <p:cNvSpPr/>
          <p:nvPr userDrawn="1"/>
        </p:nvSpPr>
        <p:spPr>
          <a:xfrm>
            <a:off x="4556978"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8" name="Rectangle: Top Corners Rounded 88">
            <a:extLst>
              <a:ext uri="{FF2B5EF4-FFF2-40B4-BE49-F238E27FC236}">
                <a16:creationId xmlns:a16="http://schemas.microsoft.com/office/drawing/2014/main" id="{7D24DC17-6AFC-3FCC-C734-C632A399AB33}"/>
              </a:ext>
            </a:extLst>
          </p:cNvPr>
          <p:cNvSpPr/>
          <p:nvPr userDrawn="1"/>
        </p:nvSpPr>
        <p:spPr>
          <a:xfrm>
            <a:off x="535567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37" name="Rectangle: Top Corners Rounded 89">
            <a:extLst>
              <a:ext uri="{FF2B5EF4-FFF2-40B4-BE49-F238E27FC236}">
                <a16:creationId xmlns:a16="http://schemas.microsoft.com/office/drawing/2014/main" id="{5BA9D00F-D25F-44E1-2D76-761A73A1C4D4}"/>
              </a:ext>
            </a:extLst>
          </p:cNvPr>
          <p:cNvSpPr/>
          <p:nvPr userDrawn="1"/>
        </p:nvSpPr>
        <p:spPr>
          <a:xfrm>
            <a:off x="615437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39" name="Rectangle: Top Corners Rounded 90">
            <a:extLst>
              <a:ext uri="{FF2B5EF4-FFF2-40B4-BE49-F238E27FC236}">
                <a16:creationId xmlns:a16="http://schemas.microsoft.com/office/drawing/2014/main" id="{4C5CB134-B553-996E-128D-E5954126865F}"/>
              </a:ext>
            </a:extLst>
          </p:cNvPr>
          <p:cNvSpPr/>
          <p:nvPr userDrawn="1"/>
        </p:nvSpPr>
        <p:spPr>
          <a:xfrm>
            <a:off x="6953066"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2" name="Rectangle: Top Corners Rounded 91">
            <a:extLst>
              <a:ext uri="{FF2B5EF4-FFF2-40B4-BE49-F238E27FC236}">
                <a16:creationId xmlns:a16="http://schemas.microsoft.com/office/drawing/2014/main" id="{14025E99-4AE8-CB5F-3E07-042D2CBA39CB}"/>
              </a:ext>
            </a:extLst>
          </p:cNvPr>
          <p:cNvSpPr/>
          <p:nvPr userDrawn="1"/>
        </p:nvSpPr>
        <p:spPr>
          <a:xfrm>
            <a:off x="7751762"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4" name="Rectangle: Top Corners Rounded 92">
            <a:extLst>
              <a:ext uri="{FF2B5EF4-FFF2-40B4-BE49-F238E27FC236}">
                <a16:creationId xmlns:a16="http://schemas.microsoft.com/office/drawing/2014/main" id="{55AEF4E9-17A1-DE72-44D1-74BE3620411C}"/>
              </a:ext>
            </a:extLst>
          </p:cNvPr>
          <p:cNvSpPr/>
          <p:nvPr userDrawn="1"/>
        </p:nvSpPr>
        <p:spPr>
          <a:xfrm>
            <a:off x="8550458"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5" name="Rectangle: Top Corners Rounded 93">
            <a:extLst>
              <a:ext uri="{FF2B5EF4-FFF2-40B4-BE49-F238E27FC236}">
                <a16:creationId xmlns:a16="http://schemas.microsoft.com/office/drawing/2014/main" id="{5D6CD067-B12F-0437-C4C5-DBA7AFE06630}"/>
              </a:ext>
            </a:extLst>
          </p:cNvPr>
          <p:cNvSpPr/>
          <p:nvPr userDrawn="1"/>
        </p:nvSpPr>
        <p:spPr>
          <a:xfrm>
            <a:off x="934915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7" name="Rectangle: Top Corners Rounded 94">
            <a:extLst>
              <a:ext uri="{FF2B5EF4-FFF2-40B4-BE49-F238E27FC236}">
                <a16:creationId xmlns:a16="http://schemas.microsoft.com/office/drawing/2014/main" id="{F8E20E54-A6F4-CD06-FC90-6DF1EAA9BDFC}"/>
              </a:ext>
            </a:extLst>
          </p:cNvPr>
          <p:cNvSpPr/>
          <p:nvPr userDrawn="1"/>
        </p:nvSpPr>
        <p:spPr>
          <a:xfrm>
            <a:off x="10147850" y="3701174"/>
            <a:ext cx="662848" cy="285778"/>
          </a:xfrm>
          <a:prstGeom prst="round2Same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8" name="Rectangle: Top Corners Rounded 95">
            <a:extLst>
              <a:ext uri="{FF2B5EF4-FFF2-40B4-BE49-F238E27FC236}">
                <a16:creationId xmlns:a16="http://schemas.microsoft.com/office/drawing/2014/main" id="{DD55D2A7-8635-8783-2D47-40E76853C10E}"/>
              </a:ext>
            </a:extLst>
          </p:cNvPr>
          <p:cNvSpPr/>
          <p:nvPr userDrawn="1"/>
        </p:nvSpPr>
        <p:spPr>
          <a:xfrm>
            <a:off x="10946539" y="3701174"/>
            <a:ext cx="662848" cy="285778"/>
          </a:xfrm>
          <a:prstGeom prst="round2Same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81" name="Text Placeholder 80">
            <a:extLst>
              <a:ext uri="{FF2B5EF4-FFF2-40B4-BE49-F238E27FC236}">
                <a16:creationId xmlns:a16="http://schemas.microsoft.com/office/drawing/2014/main" id="{D447AAA1-C086-C854-A4DD-97A390FAE7FB}"/>
              </a:ext>
            </a:extLst>
          </p:cNvPr>
          <p:cNvSpPr>
            <a:spLocks noGrp="1"/>
          </p:cNvSpPr>
          <p:nvPr>
            <p:ph type="body" sz="quarter" idx="10" hasCustomPrompt="1"/>
          </p:nvPr>
        </p:nvSpPr>
        <p:spPr>
          <a:xfrm>
            <a:off x="695144" y="1328551"/>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82" name="Text Placeholder 80">
            <a:extLst>
              <a:ext uri="{FF2B5EF4-FFF2-40B4-BE49-F238E27FC236}">
                <a16:creationId xmlns:a16="http://schemas.microsoft.com/office/drawing/2014/main" id="{560E1DF2-50C3-5420-9B02-CD5A8E23E5B3}"/>
              </a:ext>
            </a:extLst>
          </p:cNvPr>
          <p:cNvSpPr>
            <a:spLocks noGrp="1"/>
          </p:cNvSpPr>
          <p:nvPr>
            <p:ph type="body" sz="quarter" idx="11" hasCustomPrompt="1"/>
          </p:nvPr>
        </p:nvSpPr>
        <p:spPr>
          <a:xfrm>
            <a:off x="695144" y="2242262"/>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83" name="Text Placeholder 80">
            <a:extLst>
              <a:ext uri="{FF2B5EF4-FFF2-40B4-BE49-F238E27FC236}">
                <a16:creationId xmlns:a16="http://schemas.microsoft.com/office/drawing/2014/main" id="{9001FA6A-60A2-DAA1-F660-A777E3D950B6}"/>
              </a:ext>
            </a:extLst>
          </p:cNvPr>
          <p:cNvSpPr>
            <a:spLocks noGrp="1"/>
          </p:cNvSpPr>
          <p:nvPr>
            <p:ph type="body" sz="quarter" idx="12" hasCustomPrompt="1"/>
          </p:nvPr>
        </p:nvSpPr>
        <p:spPr>
          <a:xfrm>
            <a:off x="695144" y="3144249"/>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133" name="Text Placeholder 93">
            <a:extLst>
              <a:ext uri="{FF2B5EF4-FFF2-40B4-BE49-F238E27FC236}">
                <a16:creationId xmlns:a16="http://schemas.microsoft.com/office/drawing/2014/main" id="{DCB14B03-7778-1E30-622A-86EC7D0922E9}"/>
              </a:ext>
            </a:extLst>
          </p:cNvPr>
          <p:cNvSpPr>
            <a:spLocks noGrp="1"/>
          </p:cNvSpPr>
          <p:nvPr>
            <p:ph type="body" sz="quarter" idx="49" hasCustomPrompt="1"/>
          </p:nvPr>
        </p:nvSpPr>
        <p:spPr>
          <a:xfrm>
            <a:off x="58420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4" name="Text Placeholder 93">
            <a:extLst>
              <a:ext uri="{FF2B5EF4-FFF2-40B4-BE49-F238E27FC236}">
                <a16:creationId xmlns:a16="http://schemas.microsoft.com/office/drawing/2014/main" id="{FC3DBCCD-64B8-478A-9C8E-3C0BC022F6CC}"/>
              </a:ext>
            </a:extLst>
          </p:cNvPr>
          <p:cNvSpPr>
            <a:spLocks noGrp="1"/>
          </p:cNvSpPr>
          <p:nvPr>
            <p:ph type="body" sz="quarter" idx="50" hasCustomPrompt="1"/>
          </p:nvPr>
        </p:nvSpPr>
        <p:spPr>
          <a:xfrm>
            <a:off x="136219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5" name="Text Placeholder 93">
            <a:extLst>
              <a:ext uri="{FF2B5EF4-FFF2-40B4-BE49-F238E27FC236}">
                <a16:creationId xmlns:a16="http://schemas.microsoft.com/office/drawing/2014/main" id="{A15D2293-5C83-7ECB-FC7B-0788281B8ECE}"/>
              </a:ext>
            </a:extLst>
          </p:cNvPr>
          <p:cNvSpPr>
            <a:spLocks noGrp="1"/>
          </p:cNvSpPr>
          <p:nvPr>
            <p:ph type="body" sz="quarter" idx="51" hasCustomPrompt="1"/>
          </p:nvPr>
        </p:nvSpPr>
        <p:spPr>
          <a:xfrm>
            <a:off x="216089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6" name="Text Placeholder 93">
            <a:extLst>
              <a:ext uri="{FF2B5EF4-FFF2-40B4-BE49-F238E27FC236}">
                <a16:creationId xmlns:a16="http://schemas.microsoft.com/office/drawing/2014/main" id="{45770D5E-3366-5E11-621A-4BF55E9D767A}"/>
              </a:ext>
            </a:extLst>
          </p:cNvPr>
          <p:cNvSpPr>
            <a:spLocks noGrp="1"/>
          </p:cNvSpPr>
          <p:nvPr>
            <p:ph type="body" sz="quarter" idx="52" hasCustomPrompt="1"/>
          </p:nvPr>
        </p:nvSpPr>
        <p:spPr>
          <a:xfrm>
            <a:off x="2959586"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7" name="Text Placeholder 93">
            <a:extLst>
              <a:ext uri="{FF2B5EF4-FFF2-40B4-BE49-F238E27FC236}">
                <a16:creationId xmlns:a16="http://schemas.microsoft.com/office/drawing/2014/main" id="{E6B44116-2372-FE33-AA56-C0C0B6F49540}"/>
              </a:ext>
            </a:extLst>
          </p:cNvPr>
          <p:cNvSpPr>
            <a:spLocks noGrp="1"/>
          </p:cNvSpPr>
          <p:nvPr>
            <p:ph type="body" sz="quarter" idx="53" hasCustomPrompt="1"/>
          </p:nvPr>
        </p:nvSpPr>
        <p:spPr>
          <a:xfrm>
            <a:off x="3758282"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8" name="Text Placeholder 93">
            <a:extLst>
              <a:ext uri="{FF2B5EF4-FFF2-40B4-BE49-F238E27FC236}">
                <a16:creationId xmlns:a16="http://schemas.microsoft.com/office/drawing/2014/main" id="{EBA9F743-3A54-7FBC-8F47-7F7427102BDE}"/>
              </a:ext>
            </a:extLst>
          </p:cNvPr>
          <p:cNvSpPr>
            <a:spLocks noGrp="1"/>
          </p:cNvSpPr>
          <p:nvPr>
            <p:ph type="body" sz="quarter" idx="54" hasCustomPrompt="1"/>
          </p:nvPr>
        </p:nvSpPr>
        <p:spPr>
          <a:xfrm>
            <a:off x="4556978"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9" name="Text Placeholder 93">
            <a:extLst>
              <a:ext uri="{FF2B5EF4-FFF2-40B4-BE49-F238E27FC236}">
                <a16:creationId xmlns:a16="http://schemas.microsoft.com/office/drawing/2014/main" id="{AF28D600-7373-C1A2-86C2-64CB7C9AFF5E}"/>
              </a:ext>
            </a:extLst>
          </p:cNvPr>
          <p:cNvSpPr>
            <a:spLocks noGrp="1"/>
          </p:cNvSpPr>
          <p:nvPr>
            <p:ph type="body" sz="quarter" idx="55" hasCustomPrompt="1"/>
          </p:nvPr>
        </p:nvSpPr>
        <p:spPr>
          <a:xfrm>
            <a:off x="535567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0" name="Text Placeholder 93">
            <a:extLst>
              <a:ext uri="{FF2B5EF4-FFF2-40B4-BE49-F238E27FC236}">
                <a16:creationId xmlns:a16="http://schemas.microsoft.com/office/drawing/2014/main" id="{00A71D42-2CE6-B0A1-F566-73AEAAB5D8C3}"/>
              </a:ext>
            </a:extLst>
          </p:cNvPr>
          <p:cNvSpPr>
            <a:spLocks noGrp="1"/>
          </p:cNvSpPr>
          <p:nvPr>
            <p:ph type="body" sz="quarter" idx="56" hasCustomPrompt="1"/>
          </p:nvPr>
        </p:nvSpPr>
        <p:spPr>
          <a:xfrm>
            <a:off x="615437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1" name="Text Placeholder 93">
            <a:extLst>
              <a:ext uri="{FF2B5EF4-FFF2-40B4-BE49-F238E27FC236}">
                <a16:creationId xmlns:a16="http://schemas.microsoft.com/office/drawing/2014/main" id="{488B8D04-7391-563A-279A-E5B606FF105A}"/>
              </a:ext>
            </a:extLst>
          </p:cNvPr>
          <p:cNvSpPr>
            <a:spLocks noGrp="1"/>
          </p:cNvSpPr>
          <p:nvPr>
            <p:ph type="body" sz="quarter" idx="57" hasCustomPrompt="1"/>
          </p:nvPr>
        </p:nvSpPr>
        <p:spPr>
          <a:xfrm>
            <a:off x="6953066"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2" name="Text Placeholder 93">
            <a:extLst>
              <a:ext uri="{FF2B5EF4-FFF2-40B4-BE49-F238E27FC236}">
                <a16:creationId xmlns:a16="http://schemas.microsoft.com/office/drawing/2014/main" id="{FE958769-D7EE-2DF2-62CC-45628C34E0D5}"/>
              </a:ext>
            </a:extLst>
          </p:cNvPr>
          <p:cNvSpPr>
            <a:spLocks noGrp="1"/>
          </p:cNvSpPr>
          <p:nvPr>
            <p:ph type="body" sz="quarter" idx="58" hasCustomPrompt="1"/>
          </p:nvPr>
        </p:nvSpPr>
        <p:spPr>
          <a:xfrm>
            <a:off x="7751762"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3" name="Text Placeholder 93">
            <a:extLst>
              <a:ext uri="{FF2B5EF4-FFF2-40B4-BE49-F238E27FC236}">
                <a16:creationId xmlns:a16="http://schemas.microsoft.com/office/drawing/2014/main" id="{92DFF310-7BF6-0798-F9CE-711EF4F2CEED}"/>
              </a:ext>
            </a:extLst>
          </p:cNvPr>
          <p:cNvSpPr>
            <a:spLocks noGrp="1"/>
          </p:cNvSpPr>
          <p:nvPr>
            <p:ph type="body" sz="quarter" idx="59" hasCustomPrompt="1"/>
          </p:nvPr>
        </p:nvSpPr>
        <p:spPr>
          <a:xfrm>
            <a:off x="8550458"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4" name="Text Placeholder 93">
            <a:extLst>
              <a:ext uri="{FF2B5EF4-FFF2-40B4-BE49-F238E27FC236}">
                <a16:creationId xmlns:a16="http://schemas.microsoft.com/office/drawing/2014/main" id="{9E84F7B6-E18E-2D71-0EDB-7B1691DD6A22}"/>
              </a:ext>
            </a:extLst>
          </p:cNvPr>
          <p:cNvSpPr>
            <a:spLocks noGrp="1"/>
          </p:cNvSpPr>
          <p:nvPr>
            <p:ph type="body" sz="quarter" idx="60" hasCustomPrompt="1"/>
          </p:nvPr>
        </p:nvSpPr>
        <p:spPr>
          <a:xfrm>
            <a:off x="934915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5" name="Text Placeholder 93">
            <a:extLst>
              <a:ext uri="{FF2B5EF4-FFF2-40B4-BE49-F238E27FC236}">
                <a16:creationId xmlns:a16="http://schemas.microsoft.com/office/drawing/2014/main" id="{CFB32903-2988-E078-646B-D2C013F8A63E}"/>
              </a:ext>
            </a:extLst>
          </p:cNvPr>
          <p:cNvSpPr>
            <a:spLocks noGrp="1"/>
          </p:cNvSpPr>
          <p:nvPr>
            <p:ph type="body" sz="quarter" idx="61" hasCustomPrompt="1"/>
          </p:nvPr>
        </p:nvSpPr>
        <p:spPr>
          <a:xfrm>
            <a:off x="1014785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6" name="Text Placeholder 93">
            <a:extLst>
              <a:ext uri="{FF2B5EF4-FFF2-40B4-BE49-F238E27FC236}">
                <a16:creationId xmlns:a16="http://schemas.microsoft.com/office/drawing/2014/main" id="{E4CDD75E-A347-50CF-6B47-E1769332FFAA}"/>
              </a:ext>
            </a:extLst>
          </p:cNvPr>
          <p:cNvSpPr>
            <a:spLocks noGrp="1"/>
          </p:cNvSpPr>
          <p:nvPr>
            <p:ph type="body" sz="quarter" idx="62" hasCustomPrompt="1"/>
          </p:nvPr>
        </p:nvSpPr>
        <p:spPr>
          <a:xfrm>
            <a:off x="10946539"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8" name="Text Placeholder 93">
            <a:extLst>
              <a:ext uri="{FF2B5EF4-FFF2-40B4-BE49-F238E27FC236}">
                <a16:creationId xmlns:a16="http://schemas.microsoft.com/office/drawing/2014/main" id="{91F3259E-74B2-D62A-6A33-A01AE2EF4F55}"/>
              </a:ext>
            </a:extLst>
          </p:cNvPr>
          <p:cNvSpPr>
            <a:spLocks noGrp="1"/>
          </p:cNvSpPr>
          <p:nvPr>
            <p:ph type="body" sz="quarter" idx="63" hasCustomPrompt="1"/>
          </p:nvPr>
        </p:nvSpPr>
        <p:spPr>
          <a:xfrm>
            <a:off x="950276" y="5042156"/>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49" name="Text Placeholder 93">
            <a:extLst>
              <a:ext uri="{FF2B5EF4-FFF2-40B4-BE49-F238E27FC236}">
                <a16:creationId xmlns:a16="http://schemas.microsoft.com/office/drawing/2014/main" id="{EA936C05-1007-F26C-6067-6EF334C61EC4}"/>
              </a:ext>
            </a:extLst>
          </p:cNvPr>
          <p:cNvSpPr>
            <a:spLocks noGrp="1"/>
          </p:cNvSpPr>
          <p:nvPr>
            <p:ph type="body" sz="quarter" idx="64" hasCustomPrompt="1"/>
          </p:nvPr>
        </p:nvSpPr>
        <p:spPr>
          <a:xfrm>
            <a:off x="950276" y="5235036"/>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0" name="Text Placeholder 93">
            <a:extLst>
              <a:ext uri="{FF2B5EF4-FFF2-40B4-BE49-F238E27FC236}">
                <a16:creationId xmlns:a16="http://schemas.microsoft.com/office/drawing/2014/main" id="{B4F080E6-E8FE-73B6-4C42-0008AD84160B}"/>
              </a:ext>
            </a:extLst>
          </p:cNvPr>
          <p:cNvSpPr>
            <a:spLocks noGrp="1"/>
          </p:cNvSpPr>
          <p:nvPr>
            <p:ph type="body" sz="quarter" idx="65" hasCustomPrompt="1"/>
          </p:nvPr>
        </p:nvSpPr>
        <p:spPr>
          <a:xfrm>
            <a:off x="950276" y="5420774"/>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1" name="Text Placeholder 93">
            <a:extLst>
              <a:ext uri="{FF2B5EF4-FFF2-40B4-BE49-F238E27FC236}">
                <a16:creationId xmlns:a16="http://schemas.microsoft.com/office/drawing/2014/main" id="{55AF27A4-1067-9E63-098F-8C5AC7BDF073}"/>
              </a:ext>
            </a:extLst>
          </p:cNvPr>
          <p:cNvSpPr>
            <a:spLocks noGrp="1"/>
          </p:cNvSpPr>
          <p:nvPr>
            <p:ph type="body" sz="quarter" idx="66" hasCustomPrompt="1"/>
          </p:nvPr>
        </p:nvSpPr>
        <p:spPr>
          <a:xfrm>
            <a:off x="950276" y="5616038"/>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2" name="Text Placeholder 93">
            <a:extLst>
              <a:ext uri="{FF2B5EF4-FFF2-40B4-BE49-F238E27FC236}">
                <a16:creationId xmlns:a16="http://schemas.microsoft.com/office/drawing/2014/main" id="{E68E6C50-AAA5-A4F5-C76E-B3CC93D6D2BD}"/>
              </a:ext>
            </a:extLst>
          </p:cNvPr>
          <p:cNvSpPr>
            <a:spLocks noGrp="1"/>
          </p:cNvSpPr>
          <p:nvPr>
            <p:ph type="body" sz="quarter" idx="67" hasCustomPrompt="1"/>
          </p:nvPr>
        </p:nvSpPr>
        <p:spPr>
          <a:xfrm>
            <a:off x="950276" y="5804157"/>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3" name="Text Placeholder 93">
            <a:extLst>
              <a:ext uri="{FF2B5EF4-FFF2-40B4-BE49-F238E27FC236}">
                <a16:creationId xmlns:a16="http://schemas.microsoft.com/office/drawing/2014/main" id="{F3D10F7B-A0E9-1046-CA8B-ADF1B4775AAA}"/>
              </a:ext>
            </a:extLst>
          </p:cNvPr>
          <p:cNvSpPr>
            <a:spLocks noGrp="1"/>
          </p:cNvSpPr>
          <p:nvPr>
            <p:ph type="body" sz="quarter" idx="68" hasCustomPrompt="1"/>
          </p:nvPr>
        </p:nvSpPr>
        <p:spPr>
          <a:xfrm>
            <a:off x="950276" y="5997038"/>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Tree>
    <p:custDataLst>
      <p:tags r:id="rId1"/>
    </p:custDataLst>
    <p:extLst>
      <p:ext uri="{BB962C8B-B14F-4D97-AF65-F5344CB8AC3E}">
        <p14:creationId xmlns:p14="http://schemas.microsoft.com/office/powerpoint/2010/main" val="401927584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175455186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4">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5">
          <p15:clr>
            <a:srgbClr val="A4A3A4"/>
          </p15:clr>
        </p15:guide>
        <p15:guide id="14" pos="3154">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8">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570387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0.xml><?xml version="1.0" encoding="utf-8"?>
<p:sldLayout xmlns:a="http://schemas.openxmlformats.org/drawingml/2006/main" xmlns:r="http://schemas.openxmlformats.org/officeDocument/2006/relationships" xmlns:p="http://schemas.openxmlformats.org/presentationml/2006/main"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663265129"/>
      </p:ext>
    </p:extLst>
  </p:cSld>
  <p:clrMapOvr>
    <a:masterClrMapping/>
  </p:clrMapOvr>
  <p:transition>
    <p:fade/>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Cover 1">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9179303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Cover 2">
    <p:bg>
      <p:bgPr>
        <a:solidFill>
          <a:schemeClr val="bg1"/>
        </a:solidFill>
        <a:effectLst/>
      </p:bgPr>
    </p:bg>
    <p:spTree>
      <p:nvGrpSpPr>
        <p:cNvPr id="1" name=""/>
        <p:cNvGrpSpPr/>
        <p:nvPr/>
      </p:nvGrpSpPr>
      <p:grpSpPr>
        <a:xfrm>
          <a:off x="0" y="0"/>
          <a:ext cx="0" cy="0"/>
          <a:chOff x="0" y="0"/>
          <a:chExt cx="0" cy="0"/>
        </a:xfrm>
      </p:grpSpPr>
      <p:sp>
        <p:nvSpPr>
          <p:cNvPr id="35" name="Freeform: Shape 7">
            <a:extLst>
              <a:ext uri="{FF2B5EF4-FFF2-40B4-BE49-F238E27FC236}">
                <a16:creationId xmlns:a16="http://schemas.microsoft.com/office/drawing/2014/main" id="{88D7459A-787E-7208-CE84-4169E8DAAF16}"/>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5">
            <a:extLst>
              <a:ext uri="{FF2B5EF4-FFF2-40B4-BE49-F238E27FC236}">
                <a16:creationId xmlns:a16="http://schemas.microsoft.com/office/drawing/2014/main" id="{C6EEFF52-3FE4-7FB1-488F-DDEC308643F7}"/>
              </a:ext>
            </a:extLst>
          </p:cNvPr>
          <p:cNvSpPr/>
          <p:nvPr userDrawn="1"/>
        </p:nvSpPr>
        <p:spPr>
          <a:xfrm rot="10800000" flipH="1">
            <a:off x="1" y="1959429"/>
            <a:ext cx="293688" cy="3547068"/>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34" name="Graphic 33">
            <a:extLst>
              <a:ext uri="{FF2B5EF4-FFF2-40B4-BE49-F238E27FC236}">
                <a16:creationId xmlns:a16="http://schemas.microsoft.com/office/drawing/2014/main" id="{6621EBC7-D089-A311-51C8-34B5C7C4FF2B}"/>
              </a:ext>
            </a:extLst>
          </p:cNvPr>
          <p:cNvPicPr>
            <a:picLocks noChangeAspect="1"/>
          </p:cNvPicPr>
          <p:nvPr userDrawn="1"/>
        </p:nvPicPr>
        <p:blipFill rotWithShape="1">
          <a:blip>
            <a:alphaModFix amt="44000"/>
            <a:extLst>
              <a:ext uri="{96DAC541-7B7A-43D3-8B79-37D633B846F1}">
                <asvg:svgBlip xmlns:asvg="http://schemas.microsoft.com/office/drawing/2016/SVG/main" r:embed="rId2"/>
              </a:ext>
            </a:extLst>
          </a:blip>
          <a:srcRect r="13100"/>
          <a:stretch/>
        </p:blipFill>
        <p:spPr>
          <a:xfrm>
            <a:off x="4044201" y="0"/>
            <a:ext cx="8166849" cy="6864864"/>
          </a:xfrm>
          <a:prstGeom prst="rect">
            <a:avLst/>
          </a:prstGeom>
        </p:spPr>
      </p:pic>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3"/>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3"/>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24539374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Cover 3">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1878DE7-7CE1-155D-58B8-0E821BFE4D97}"/>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 name="Group 2">
            <a:extLst>
              <a:ext uri="{FF2B5EF4-FFF2-40B4-BE49-F238E27FC236}">
                <a16:creationId xmlns:a16="http://schemas.microsoft.com/office/drawing/2014/main" id="{5C3FA7E9-87A6-6D06-563E-16727CB182D1}"/>
              </a:ext>
            </a:extLst>
          </p:cNvPr>
          <p:cNvGrpSpPr/>
          <p:nvPr userDrawn="1"/>
        </p:nvGrpSpPr>
        <p:grpSpPr>
          <a:xfrm>
            <a:off x="3227441" y="1"/>
            <a:ext cx="8964559" cy="6858000"/>
            <a:chOff x="3227441" y="0"/>
            <a:chExt cx="8964559" cy="6915049"/>
          </a:xfrm>
        </p:grpSpPr>
        <p:sp>
          <p:nvSpPr>
            <p:cNvPr id="4" name="Freeform: Shape 15">
              <a:extLst>
                <a:ext uri="{FF2B5EF4-FFF2-40B4-BE49-F238E27FC236}">
                  <a16:creationId xmlns:a16="http://schemas.microsoft.com/office/drawing/2014/main" id="{AD738473-E7DA-B632-CA2B-3E9AD4E339DF}"/>
                </a:ext>
              </a:extLst>
            </p:cNvPr>
            <p:cNvSpPr/>
            <p:nvPr/>
          </p:nvSpPr>
          <p:spPr>
            <a:xfrm flipH="1">
              <a:off x="7434216" y="2145932"/>
              <a:ext cx="4757784" cy="4757604"/>
            </a:xfrm>
            <a:custGeom>
              <a:avLst/>
              <a:gdLst>
                <a:gd name="connsiteX0" fmla="*/ 4757785 w 4757784"/>
                <a:gd name="connsiteY0" fmla="*/ 4757605 h 4757604"/>
                <a:gd name="connsiteX1" fmla="*/ 1673176 w 4757784"/>
                <a:gd name="connsiteY1" fmla="*/ 4757605 h 4757604"/>
                <a:gd name="connsiteX2" fmla="*/ 1115151 w 4757784"/>
                <a:gd name="connsiteY2" fmla="*/ 4199580 h 4757604"/>
                <a:gd name="connsiteX3" fmla="*/ 0 w 4757784"/>
                <a:gd name="connsiteY3" fmla="*/ 3084429 h 4757604"/>
                <a:gd name="connsiteX4" fmla="*/ 0 w 4757784"/>
                <a:gd name="connsiteY4" fmla="*/ 0 h 4757604"/>
                <a:gd name="connsiteX5" fmla="*/ 10434 w 4757784"/>
                <a:gd name="connsiteY5" fmla="*/ 10434 h 4757604"/>
                <a:gd name="connsiteX6" fmla="*/ 90666 w 4757784"/>
                <a:gd name="connsiteY6" fmla="*/ 90486 h 4757604"/>
                <a:gd name="connsiteX7" fmla="*/ 101639 w 4757784"/>
                <a:gd name="connsiteY7" fmla="*/ 101459 h 4757604"/>
                <a:gd name="connsiteX8" fmla="*/ 154167 w 4757784"/>
                <a:gd name="connsiteY8" fmla="*/ 154167 h 4757604"/>
                <a:gd name="connsiteX9" fmla="*/ 165141 w 4757784"/>
                <a:gd name="connsiteY9" fmla="*/ 165141 h 4757604"/>
                <a:gd name="connsiteX10" fmla="*/ 272177 w 4757784"/>
                <a:gd name="connsiteY10" fmla="*/ 272177 h 4757604"/>
                <a:gd name="connsiteX11" fmla="*/ 283150 w 4757784"/>
                <a:gd name="connsiteY11" fmla="*/ 283150 h 4757604"/>
                <a:gd name="connsiteX12" fmla="*/ 453868 w 4757784"/>
                <a:gd name="connsiteY12" fmla="*/ 453868 h 4757604"/>
                <a:gd name="connsiteX13" fmla="*/ 517549 w 4757784"/>
                <a:gd name="connsiteY13" fmla="*/ 517370 h 4757604"/>
                <a:gd name="connsiteX14" fmla="*/ 635559 w 4757784"/>
                <a:gd name="connsiteY14" fmla="*/ 635379 h 4757604"/>
                <a:gd name="connsiteX15" fmla="*/ 699060 w 4757784"/>
                <a:gd name="connsiteY15" fmla="*/ 699060 h 4757604"/>
                <a:gd name="connsiteX16" fmla="*/ 1577473 w 4757784"/>
                <a:gd name="connsiteY16" fmla="*/ 1577473 h 4757604"/>
                <a:gd name="connsiteX17" fmla="*/ 1732900 w 4757784"/>
                <a:gd name="connsiteY17" fmla="*/ 1732720 h 4757604"/>
                <a:gd name="connsiteX18" fmla="*/ 1800180 w 4757784"/>
                <a:gd name="connsiteY18" fmla="*/ 1800180 h 4757604"/>
                <a:gd name="connsiteX19" fmla="*/ 1932940 w 4757784"/>
                <a:gd name="connsiteY19" fmla="*/ 1932940 h 4757604"/>
                <a:gd name="connsiteX20" fmla="*/ 2407675 w 4757784"/>
                <a:gd name="connsiteY20" fmla="*/ 2407675 h 4757604"/>
                <a:gd name="connsiteX21" fmla="*/ 2475135 w 4757784"/>
                <a:gd name="connsiteY21" fmla="*/ 2474955 h 4757604"/>
                <a:gd name="connsiteX22" fmla="*/ 2630381 w 4757784"/>
                <a:gd name="connsiteY22" fmla="*/ 2630201 h 4757604"/>
                <a:gd name="connsiteX23" fmla="*/ 2699460 w 4757784"/>
                <a:gd name="connsiteY23" fmla="*/ 2699460 h 4757604"/>
                <a:gd name="connsiteX24" fmla="*/ 2893923 w 4757784"/>
                <a:gd name="connsiteY24" fmla="*/ 2893923 h 4757604"/>
                <a:gd name="connsiteX25" fmla="*/ 3174735 w 4757784"/>
                <a:gd name="connsiteY25" fmla="*/ 3174555 h 4757604"/>
                <a:gd name="connsiteX26" fmla="*/ 4757785 w 4757784"/>
                <a:gd name="connsiteY26" fmla="*/ 4757605 h 475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57784" h="4757604">
                  <a:moveTo>
                    <a:pt x="4757785" y="4757605"/>
                  </a:moveTo>
                  <a:lnTo>
                    <a:pt x="1673176" y="4757605"/>
                  </a:lnTo>
                  <a:lnTo>
                    <a:pt x="1115151" y="4199580"/>
                  </a:lnTo>
                  <a:lnTo>
                    <a:pt x="0" y="3084429"/>
                  </a:lnTo>
                  <a:lnTo>
                    <a:pt x="0" y="0"/>
                  </a:lnTo>
                  <a:lnTo>
                    <a:pt x="10434" y="10434"/>
                  </a:lnTo>
                  <a:lnTo>
                    <a:pt x="90666" y="90486"/>
                  </a:lnTo>
                  <a:lnTo>
                    <a:pt x="101639" y="101459"/>
                  </a:lnTo>
                  <a:lnTo>
                    <a:pt x="154167" y="154167"/>
                  </a:lnTo>
                  <a:lnTo>
                    <a:pt x="165141" y="165141"/>
                  </a:lnTo>
                  <a:lnTo>
                    <a:pt x="272177" y="272177"/>
                  </a:lnTo>
                  <a:lnTo>
                    <a:pt x="283150" y="283150"/>
                  </a:lnTo>
                  <a:lnTo>
                    <a:pt x="453868" y="453868"/>
                  </a:lnTo>
                  <a:lnTo>
                    <a:pt x="517549" y="517370"/>
                  </a:lnTo>
                  <a:lnTo>
                    <a:pt x="635559" y="635379"/>
                  </a:lnTo>
                  <a:lnTo>
                    <a:pt x="699060" y="699060"/>
                  </a:lnTo>
                  <a:lnTo>
                    <a:pt x="1577473" y="1577473"/>
                  </a:lnTo>
                  <a:lnTo>
                    <a:pt x="1732900" y="1732720"/>
                  </a:lnTo>
                  <a:lnTo>
                    <a:pt x="1800180" y="1800180"/>
                  </a:lnTo>
                  <a:lnTo>
                    <a:pt x="1932940" y="1932940"/>
                  </a:lnTo>
                  <a:lnTo>
                    <a:pt x="2407675" y="2407675"/>
                  </a:lnTo>
                  <a:lnTo>
                    <a:pt x="2475135" y="2474955"/>
                  </a:lnTo>
                  <a:lnTo>
                    <a:pt x="2630381" y="2630201"/>
                  </a:lnTo>
                  <a:lnTo>
                    <a:pt x="2699460" y="2699460"/>
                  </a:lnTo>
                  <a:lnTo>
                    <a:pt x="2893923" y="2893923"/>
                  </a:lnTo>
                  <a:lnTo>
                    <a:pt x="3174735" y="3174555"/>
                  </a:lnTo>
                  <a:lnTo>
                    <a:pt x="4757785" y="4757605"/>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18">
              <a:extLst>
                <a:ext uri="{FF2B5EF4-FFF2-40B4-BE49-F238E27FC236}">
                  <a16:creationId xmlns:a16="http://schemas.microsoft.com/office/drawing/2014/main" id="{105BF785-B0BC-2278-6F39-F349B1E407D6}"/>
                </a:ext>
              </a:extLst>
            </p:cNvPr>
            <p:cNvSpPr/>
            <p:nvPr/>
          </p:nvSpPr>
          <p:spPr>
            <a:xfrm flipH="1">
              <a:off x="7886051" y="0"/>
              <a:ext cx="4305949" cy="5076210"/>
            </a:xfrm>
            <a:custGeom>
              <a:avLst/>
              <a:gdLst>
                <a:gd name="connsiteX0" fmla="*/ 4257325 w 4305949"/>
                <a:gd name="connsiteY0" fmla="*/ 4492264 h 5076210"/>
                <a:gd name="connsiteX1" fmla="*/ 4050809 w 4305949"/>
                <a:gd name="connsiteY1" fmla="*/ 4820927 h 5076210"/>
                <a:gd name="connsiteX2" fmla="*/ 3558804 w 4305949"/>
                <a:gd name="connsiteY2" fmla="*/ 5067379 h 5076210"/>
                <a:gd name="connsiteX3" fmla="*/ 2987647 w 4305949"/>
                <a:gd name="connsiteY3" fmla="*/ 4952967 h 5076210"/>
                <a:gd name="connsiteX4" fmla="*/ 2910473 w 4305949"/>
                <a:gd name="connsiteY4" fmla="*/ 4900979 h 5076210"/>
                <a:gd name="connsiteX5" fmla="*/ 2818369 w 4305949"/>
                <a:gd name="connsiteY5" fmla="*/ 4820927 h 5076210"/>
                <a:gd name="connsiteX6" fmla="*/ 2554107 w 4305949"/>
                <a:gd name="connsiteY6" fmla="*/ 4556665 h 5076210"/>
                <a:gd name="connsiteX7" fmla="*/ 2488447 w 4305949"/>
                <a:gd name="connsiteY7" fmla="*/ 4491005 h 5076210"/>
                <a:gd name="connsiteX8" fmla="*/ 2362162 w 4305949"/>
                <a:gd name="connsiteY8" fmla="*/ 4364721 h 5076210"/>
                <a:gd name="connsiteX9" fmla="*/ 2303158 w 4305949"/>
                <a:gd name="connsiteY9" fmla="*/ 4305716 h 5076210"/>
                <a:gd name="connsiteX10" fmla="*/ 2048251 w 4305949"/>
                <a:gd name="connsiteY10" fmla="*/ 4050809 h 5076210"/>
                <a:gd name="connsiteX11" fmla="*/ 1862782 w 4305949"/>
                <a:gd name="connsiteY11" fmla="*/ 3865340 h 5076210"/>
                <a:gd name="connsiteX12" fmla="*/ 1796942 w 4305949"/>
                <a:gd name="connsiteY12" fmla="*/ 3799500 h 5076210"/>
                <a:gd name="connsiteX13" fmla="*/ 1575495 w 4305949"/>
                <a:gd name="connsiteY13" fmla="*/ 3578053 h 5076210"/>
                <a:gd name="connsiteX14" fmla="*/ 1446872 w 4305949"/>
                <a:gd name="connsiteY14" fmla="*/ 3449430 h 5076210"/>
                <a:gd name="connsiteX15" fmla="*/ 1382111 w 4305949"/>
                <a:gd name="connsiteY15" fmla="*/ 3384669 h 5076210"/>
                <a:gd name="connsiteX16" fmla="*/ 1041215 w 4305949"/>
                <a:gd name="connsiteY16" fmla="*/ 3043773 h 5076210"/>
                <a:gd name="connsiteX17" fmla="*/ 952528 w 4305949"/>
                <a:gd name="connsiteY17" fmla="*/ 2955087 h 5076210"/>
                <a:gd name="connsiteX18" fmla="*/ 888847 w 4305949"/>
                <a:gd name="connsiteY18" fmla="*/ 2891405 h 5076210"/>
                <a:gd name="connsiteX19" fmla="*/ 770837 w 4305949"/>
                <a:gd name="connsiteY19" fmla="*/ 2773396 h 5076210"/>
                <a:gd name="connsiteX20" fmla="*/ 589146 w 4305949"/>
                <a:gd name="connsiteY20" fmla="*/ 2591705 h 5076210"/>
                <a:gd name="connsiteX21" fmla="*/ 525465 w 4305949"/>
                <a:gd name="connsiteY21" fmla="*/ 2528023 h 5076210"/>
                <a:gd name="connsiteX22" fmla="*/ 407455 w 4305949"/>
                <a:gd name="connsiteY22" fmla="*/ 2410014 h 5076210"/>
                <a:gd name="connsiteX23" fmla="*/ 343954 w 4305949"/>
                <a:gd name="connsiteY23" fmla="*/ 2346512 h 5076210"/>
                <a:gd name="connsiteX24" fmla="*/ 225944 w 4305949"/>
                <a:gd name="connsiteY24" fmla="*/ 2228503 h 5076210"/>
                <a:gd name="connsiteX25" fmla="*/ 162263 w 4305949"/>
                <a:gd name="connsiteY25" fmla="*/ 2164821 h 5076210"/>
                <a:gd name="connsiteX26" fmla="*/ 44253 w 4305949"/>
                <a:gd name="connsiteY26" fmla="*/ 2046812 h 5076210"/>
                <a:gd name="connsiteX27" fmla="*/ 0 w 4305949"/>
                <a:gd name="connsiteY27" fmla="*/ 2002558 h 5076210"/>
                <a:gd name="connsiteX28" fmla="*/ 0 w 4305949"/>
                <a:gd name="connsiteY28" fmla="*/ 0 h 5076210"/>
                <a:gd name="connsiteX29" fmla="*/ 462323 w 4305949"/>
                <a:gd name="connsiteY29" fmla="*/ 0 h 5076210"/>
                <a:gd name="connsiteX30" fmla="*/ 2742814 w 4305949"/>
                <a:gd name="connsiteY30" fmla="*/ 2280491 h 5076210"/>
                <a:gd name="connsiteX31" fmla="*/ 3305516 w 4305949"/>
                <a:gd name="connsiteY31" fmla="*/ 2843194 h 5076210"/>
                <a:gd name="connsiteX32" fmla="*/ 3381970 w 4305949"/>
                <a:gd name="connsiteY32" fmla="*/ 2919648 h 5076210"/>
                <a:gd name="connsiteX33" fmla="*/ 4050809 w 4305949"/>
                <a:gd name="connsiteY33" fmla="*/ 3588486 h 5076210"/>
                <a:gd name="connsiteX34" fmla="*/ 4293663 w 4305949"/>
                <a:gd name="connsiteY34" fmla="*/ 4058724 h 5076210"/>
                <a:gd name="connsiteX35" fmla="*/ 4257325 w 4305949"/>
                <a:gd name="connsiteY35" fmla="*/ 4492264 h 5076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05949" h="5076210">
                  <a:moveTo>
                    <a:pt x="4257325" y="4492264"/>
                  </a:moveTo>
                  <a:cubicBezTo>
                    <a:pt x="4215590" y="4612252"/>
                    <a:pt x="4146691" y="4725044"/>
                    <a:pt x="4050809" y="4820927"/>
                  </a:cubicBezTo>
                  <a:cubicBezTo>
                    <a:pt x="3912292" y="4959444"/>
                    <a:pt x="3738696" y="5041654"/>
                    <a:pt x="3558804" y="5067379"/>
                  </a:cubicBezTo>
                  <a:cubicBezTo>
                    <a:pt x="3363981" y="5095262"/>
                    <a:pt x="3161603" y="5057125"/>
                    <a:pt x="2987647" y="4952967"/>
                  </a:cubicBezTo>
                  <a:cubicBezTo>
                    <a:pt x="2961203" y="4937317"/>
                    <a:pt x="2935478" y="4919867"/>
                    <a:pt x="2910473" y="4900979"/>
                  </a:cubicBezTo>
                  <a:cubicBezTo>
                    <a:pt x="2878452" y="4876873"/>
                    <a:pt x="2847511" y="4850069"/>
                    <a:pt x="2818369" y="4820927"/>
                  </a:cubicBezTo>
                  <a:lnTo>
                    <a:pt x="2554107" y="4556665"/>
                  </a:lnTo>
                  <a:lnTo>
                    <a:pt x="2488447" y="4491005"/>
                  </a:lnTo>
                  <a:lnTo>
                    <a:pt x="2362162" y="4364721"/>
                  </a:lnTo>
                  <a:lnTo>
                    <a:pt x="2303158" y="4305716"/>
                  </a:lnTo>
                  <a:lnTo>
                    <a:pt x="2048251" y="4050809"/>
                  </a:lnTo>
                  <a:lnTo>
                    <a:pt x="1862782" y="3865340"/>
                  </a:lnTo>
                  <a:lnTo>
                    <a:pt x="1796942" y="3799500"/>
                  </a:lnTo>
                  <a:lnTo>
                    <a:pt x="1575495" y="3578053"/>
                  </a:lnTo>
                  <a:lnTo>
                    <a:pt x="1446872" y="3449430"/>
                  </a:lnTo>
                  <a:lnTo>
                    <a:pt x="1382111" y="3384669"/>
                  </a:lnTo>
                  <a:lnTo>
                    <a:pt x="1041215" y="3043773"/>
                  </a:lnTo>
                  <a:lnTo>
                    <a:pt x="952528" y="2955087"/>
                  </a:lnTo>
                  <a:lnTo>
                    <a:pt x="888847" y="2891405"/>
                  </a:lnTo>
                  <a:lnTo>
                    <a:pt x="770837" y="2773396"/>
                  </a:lnTo>
                  <a:lnTo>
                    <a:pt x="589146" y="2591705"/>
                  </a:lnTo>
                  <a:lnTo>
                    <a:pt x="525465" y="2528023"/>
                  </a:lnTo>
                  <a:lnTo>
                    <a:pt x="407455" y="2410014"/>
                  </a:lnTo>
                  <a:lnTo>
                    <a:pt x="343954" y="2346512"/>
                  </a:lnTo>
                  <a:lnTo>
                    <a:pt x="225944" y="2228503"/>
                  </a:lnTo>
                  <a:lnTo>
                    <a:pt x="162263" y="2164821"/>
                  </a:lnTo>
                  <a:lnTo>
                    <a:pt x="44253" y="2046812"/>
                  </a:lnTo>
                  <a:lnTo>
                    <a:pt x="0" y="2002558"/>
                  </a:lnTo>
                  <a:lnTo>
                    <a:pt x="0" y="0"/>
                  </a:lnTo>
                  <a:lnTo>
                    <a:pt x="462323" y="0"/>
                  </a:lnTo>
                  <a:lnTo>
                    <a:pt x="2742814" y="2280491"/>
                  </a:lnTo>
                  <a:lnTo>
                    <a:pt x="3305516" y="2843194"/>
                  </a:lnTo>
                  <a:lnTo>
                    <a:pt x="3381970" y="2919648"/>
                  </a:lnTo>
                  <a:lnTo>
                    <a:pt x="4050809" y="3588486"/>
                  </a:lnTo>
                  <a:cubicBezTo>
                    <a:pt x="4183749" y="3721426"/>
                    <a:pt x="4264701" y="3886568"/>
                    <a:pt x="4293663" y="4058724"/>
                  </a:cubicBezTo>
                  <a:cubicBezTo>
                    <a:pt x="4318129" y="4203177"/>
                    <a:pt x="4306076" y="4352668"/>
                    <a:pt x="4257325" y="4492264"/>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19">
              <a:extLst>
                <a:ext uri="{FF2B5EF4-FFF2-40B4-BE49-F238E27FC236}">
                  <a16:creationId xmlns:a16="http://schemas.microsoft.com/office/drawing/2014/main" id="{5C1E4B12-B33D-A109-1ADE-6DFF6349FD88}"/>
                </a:ext>
              </a:extLst>
            </p:cNvPr>
            <p:cNvSpPr/>
            <p:nvPr/>
          </p:nvSpPr>
          <p:spPr>
            <a:xfrm flipH="1">
              <a:off x="3534741" y="0"/>
              <a:ext cx="5191459" cy="3966034"/>
            </a:xfrm>
            <a:custGeom>
              <a:avLst/>
              <a:gdLst>
                <a:gd name="connsiteX0" fmla="*/ 4937677 w 5191459"/>
                <a:gd name="connsiteY0" fmla="*/ 3712252 h 3966034"/>
                <a:gd name="connsiteX1" fmla="*/ 3712252 w 5191459"/>
                <a:gd name="connsiteY1" fmla="*/ 3712252 h 3966034"/>
                <a:gd name="connsiteX2" fmla="*/ 0 w 5191459"/>
                <a:gd name="connsiteY2" fmla="*/ 0 h 3966034"/>
                <a:gd name="connsiteX3" fmla="*/ 2450849 w 5191459"/>
                <a:gd name="connsiteY3" fmla="*/ 0 h 3966034"/>
                <a:gd name="connsiteX4" fmla="*/ 4937677 w 5191459"/>
                <a:gd name="connsiteY4" fmla="*/ 2486828 h 3966034"/>
                <a:gd name="connsiteX5" fmla="*/ 4937677 w 5191459"/>
                <a:gd name="connsiteY5" fmla="*/ 3712252 h 396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1459" h="3966034">
                  <a:moveTo>
                    <a:pt x="4937677" y="3712252"/>
                  </a:moveTo>
                  <a:cubicBezTo>
                    <a:pt x="4599300" y="4050629"/>
                    <a:pt x="4050629" y="4050629"/>
                    <a:pt x="3712252" y="3712252"/>
                  </a:cubicBezTo>
                  <a:lnTo>
                    <a:pt x="0" y="0"/>
                  </a:lnTo>
                  <a:lnTo>
                    <a:pt x="2450849" y="0"/>
                  </a:lnTo>
                  <a:lnTo>
                    <a:pt x="4937677" y="2486828"/>
                  </a:lnTo>
                  <a:cubicBezTo>
                    <a:pt x="5276054" y="2825205"/>
                    <a:pt x="5276054" y="3373875"/>
                    <a:pt x="4937677" y="3712252"/>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20">
              <a:extLst>
                <a:ext uri="{FF2B5EF4-FFF2-40B4-BE49-F238E27FC236}">
                  <a16:creationId xmlns:a16="http://schemas.microsoft.com/office/drawing/2014/main" id="{A1B34098-F15D-2371-8FE1-317D8E18CBF9}"/>
                </a:ext>
              </a:extLst>
            </p:cNvPr>
            <p:cNvSpPr/>
            <p:nvPr/>
          </p:nvSpPr>
          <p:spPr>
            <a:xfrm flipH="1">
              <a:off x="5473618" y="0"/>
              <a:ext cx="2650664" cy="2027158"/>
            </a:xfrm>
            <a:custGeom>
              <a:avLst/>
              <a:gdLst>
                <a:gd name="connsiteX0" fmla="*/ 2521547 w 2650664"/>
                <a:gd name="connsiteY0" fmla="*/ 1898041 h 2027158"/>
                <a:gd name="connsiteX1" fmla="*/ 1898041 w 2650664"/>
                <a:gd name="connsiteY1" fmla="*/ 1898041 h 2027158"/>
                <a:gd name="connsiteX2" fmla="*/ 0 w 2650664"/>
                <a:gd name="connsiteY2" fmla="*/ 0 h 2027158"/>
                <a:gd name="connsiteX3" fmla="*/ 1247012 w 2650664"/>
                <a:gd name="connsiteY3" fmla="*/ 0 h 2027158"/>
                <a:gd name="connsiteX4" fmla="*/ 2521547 w 2650664"/>
                <a:gd name="connsiteY4" fmla="*/ 1274535 h 2027158"/>
                <a:gd name="connsiteX5" fmla="*/ 2521547 w 2650664"/>
                <a:gd name="connsiteY5" fmla="*/ 1898041 h 2027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0664" h="2027158">
                  <a:moveTo>
                    <a:pt x="2521547" y="1898041"/>
                  </a:moveTo>
                  <a:cubicBezTo>
                    <a:pt x="2349390" y="2070198"/>
                    <a:pt x="2070198" y="2070198"/>
                    <a:pt x="1898041" y="1898041"/>
                  </a:cubicBezTo>
                  <a:lnTo>
                    <a:pt x="0" y="0"/>
                  </a:lnTo>
                  <a:lnTo>
                    <a:pt x="1247012" y="0"/>
                  </a:lnTo>
                  <a:lnTo>
                    <a:pt x="2521547" y="1274535"/>
                  </a:lnTo>
                  <a:cubicBezTo>
                    <a:pt x="2693703" y="1446692"/>
                    <a:pt x="2693703" y="1725884"/>
                    <a:pt x="2521547" y="1898041"/>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62A03ECD-B52A-209E-FC4D-EE886C65EA1E}"/>
                </a:ext>
              </a:extLst>
            </p:cNvPr>
            <p:cNvSpPr/>
            <p:nvPr/>
          </p:nvSpPr>
          <p:spPr>
            <a:xfrm flipH="1">
              <a:off x="4771094" y="0"/>
              <a:ext cx="7420906" cy="6903536"/>
            </a:xfrm>
            <a:custGeom>
              <a:avLst/>
              <a:gdLst>
                <a:gd name="connsiteX0" fmla="*/ 7420906 w 7420906"/>
                <a:gd name="connsiteY0" fmla="*/ 6903537 h 6903536"/>
                <a:gd name="connsiteX1" fmla="*/ 5394962 w 7420906"/>
                <a:gd name="connsiteY1" fmla="*/ 6903537 h 6903536"/>
                <a:gd name="connsiteX2" fmla="*/ 2971097 w 7420906"/>
                <a:gd name="connsiteY2" fmla="*/ 4479672 h 6903536"/>
                <a:gd name="connsiteX3" fmla="*/ 2895183 w 7420906"/>
                <a:gd name="connsiteY3" fmla="*/ 4403757 h 6903536"/>
                <a:gd name="connsiteX4" fmla="*/ 2712232 w 7420906"/>
                <a:gd name="connsiteY4" fmla="*/ 4220807 h 6903536"/>
                <a:gd name="connsiteX5" fmla="*/ 2226884 w 7420906"/>
                <a:gd name="connsiteY5" fmla="*/ 3735458 h 6903536"/>
                <a:gd name="connsiteX6" fmla="*/ 2132980 w 7420906"/>
                <a:gd name="connsiteY6" fmla="*/ 3641554 h 6903536"/>
                <a:gd name="connsiteX7" fmla="*/ 1950030 w 7420906"/>
                <a:gd name="connsiteY7" fmla="*/ 3458604 h 6903536"/>
                <a:gd name="connsiteX8" fmla="*/ 1667239 w 7420906"/>
                <a:gd name="connsiteY8" fmla="*/ 3175814 h 6903536"/>
                <a:gd name="connsiteX9" fmla="*/ 0 w 7420906"/>
                <a:gd name="connsiteY9" fmla="*/ 1508575 h 6903536"/>
                <a:gd name="connsiteX10" fmla="*/ 0 w 7420906"/>
                <a:gd name="connsiteY10" fmla="*/ 0 h 6903536"/>
                <a:gd name="connsiteX11" fmla="*/ 517370 w 7420906"/>
                <a:gd name="connsiteY11" fmla="*/ 0 h 6903536"/>
                <a:gd name="connsiteX12" fmla="*/ 2209254 w 7420906"/>
                <a:gd name="connsiteY12" fmla="*/ 1691885 h 6903536"/>
                <a:gd name="connsiteX13" fmla="*/ 2283909 w 7420906"/>
                <a:gd name="connsiteY13" fmla="*/ 1766540 h 6903536"/>
                <a:gd name="connsiteX14" fmla="*/ 4276394 w 7420906"/>
                <a:gd name="connsiteY14" fmla="*/ 3759024 h 6903536"/>
                <a:gd name="connsiteX15" fmla="*/ 5290985 w 7420906"/>
                <a:gd name="connsiteY15" fmla="*/ 4773615 h 6903536"/>
                <a:gd name="connsiteX16" fmla="*/ 7420906 w 7420906"/>
                <a:gd name="connsiteY16"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0906" h="6903536">
                  <a:moveTo>
                    <a:pt x="7420906" y="6903537"/>
                  </a:moveTo>
                  <a:lnTo>
                    <a:pt x="5394962" y="6903537"/>
                  </a:lnTo>
                  <a:lnTo>
                    <a:pt x="2971097" y="4479672"/>
                  </a:lnTo>
                  <a:lnTo>
                    <a:pt x="2895183" y="4403757"/>
                  </a:lnTo>
                  <a:lnTo>
                    <a:pt x="2712232" y="4220807"/>
                  </a:lnTo>
                  <a:lnTo>
                    <a:pt x="2226884" y="3735458"/>
                  </a:lnTo>
                  <a:lnTo>
                    <a:pt x="2132980" y="3641554"/>
                  </a:lnTo>
                  <a:lnTo>
                    <a:pt x="1950030" y="3458604"/>
                  </a:lnTo>
                  <a:lnTo>
                    <a:pt x="1667239" y="3175814"/>
                  </a:lnTo>
                  <a:lnTo>
                    <a:pt x="0" y="1508575"/>
                  </a:lnTo>
                  <a:lnTo>
                    <a:pt x="0" y="0"/>
                  </a:lnTo>
                  <a:lnTo>
                    <a:pt x="517370" y="0"/>
                  </a:lnTo>
                  <a:lnTo>
                    <a:pt x="2209254" y="1691885"/>
                  </a:lnTo>
                  <a:lnTo>
                    <a:pt x="2283909" y="1766540"/>
                  </a:lnTo>
                  <a:lnTo>
                    <a:pt x="4276394" y="3759024"/>
                  </a:lnTo>
                  <a:lnTo>
                    <a:pt x="5290985" y="4773615"/>
                  </a:lnTo>
                  <a:lnTo>
                    <a:pt x="7420906"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BE689352-2C21-998E-16DE-ABCD005BE350}"/>
                </a:ext>
              </a:extLst>
            </p:cNvPr>
            <p:cNvSpPr/>
            <p:nvPr/>
          </p:nvSpPr>
          <p:spPr>
            <a:xfrm flipH="1">
              <a:off x="3227441" y="0"/>
              <a:ext cx="8964559" cy="6903536"/>
            </a:xfrm>
            <a:custGeom>
              <a:avLst/>
              <a:gdLst>
                <a:gd name="connsiteX0" fmla="*/ 8964560 w 8964559"/>
                <a:gd name="connsiteY0" fmla="*/ 6903537 h 6903536"/>
                <a:gd name="connsiteX1" fmla="*/ 6668598 w 8964559"/>
                <a:gd name="connsiteY1" fmla="*/ 6903537 h 6903536"/>
                <a:gd name="connsiteX2" fmla="*/ 1573156 w 8964559"/>
                <a:gd name="connsiteY2" fmla="*/ 1808095 h 6903536"/>
                <a:gd name="connsiteX3" fmla="*/ 1056686 w 8964559"/>
                <a:gd name="connsiteY3" fmla="*/ 1291625 h 6903536"/>
                <a:gd name="connsiteX4" fmla="*/ 0 w 8964559"/>
                <a:gd name="connsiteY4" fmla="*/ 234939 h 6903536"/>
                <a:gd name="connsiteX5" fmla="*/ 0 w 8964559"/>
                <a:gd name="connsiteY5" fmla="*/ 0 h 6903536"/>
                <a:gd name="connsiteX6" fmla="*/ 2061023 w 8964559"/>
                <a:gd name="connsiteY6" fmla="*/ 0 h 6903536"/>
                <a:gd name="connsiteX7" fmla="*/ 2942134 w 8964559"/>
                <a:gd name="connsiteY7" fmla="*/ 881111 h 6903536"/>
                <a:gd name="connsiteX8" fmla="*/ 3621767 w 8964559"/>
                <a:gd name="connsiteY8" fmla="*/ 1560743 h 6903536"/>
                <a:gd name="connsiteX9" fmla="*/ 4093623 w 8964559"/>
                <a:gd name="connsiteY9" fmla="*/ 2032600 h 6903536"/>
                <a:gd name="connsiteX10" fmla="*/ 5364201 w 8964559"/>
                <a:gd name="connsiteY10" fmla="*/ 3303178 h 6903536"/>
                <a:gd name="connsiteX11" fmla="*/ 5372476 w 8964559"/>
                <a:gd name="connsiteY11" fmla="*/ 3311453 h 6903536"/>
                <a:gd name="connsiteX12" fmla="*/ 5475914 w 8964559"/>
                <a:gd name="connsiteY12" fmla="*/ 3414891 h 6903536"/>
                <a:gd name="connsiteX13" fmla="*/ 5603637 w 8964559"/>
                <a:gd name="connsiteY13" fmla="*/ 3542614 h 6903536"/>
                <a:gd name="connsiteX14" fmla="*/ 5709234 w 8964559"/>
                <a:gd name="connsiteY14" fmla="*/ 3648211 h 6903536"/>
                <a:gd name="connsiteX15" fmla="*/ 8964560 w 8964559"/>
                <a:gd name="connsiteY15"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64559" h="6903536">
                  <a:moveTo>
                    <a:pt x="8964560" y="6903537"/>
                  </a:moveTo>
                  <a:lnTo>
                    <a:pt x="6668598" y="6903537"/>
                  </a:lnTo>
                  <a:lnTo>
                    <a:pt x="1573156" y="1808095"/>
                  </a:lnTo>
                  <a:lnTo>
                    <a:pt x="1056686" y="1291625"/>
                  </a:lnTo>
                  <a:lnTo>
                    <a:pt x="0" y="234939"/>
                  </a:lnTo>
                  <a:lnTo>
                    <a:pt x="0" y="0"/>
                  </a:lnTo>
                  <a:lnTo>
                    <a:pt x="2061023" y="0"/>
                  </a:lnTo>
                  <a:lnTo>
                    <a:pt x="2942134" y="881111"/>
                  </a:lnTo>
                  <a:lnTo>
                    <a:pt x="3621767" y="1560743"/>
                  </a:lnTo>
                  <a:lnTo>
                    <a:pt x="4093623" y="2032600"/>
                  </a:lnTo>
                  <a:lnTo>
                    <a:pt x="5364201" y="3303178"/>
                  </a:lnTo>
                  <a:lnTo>
                    <a:pt x="5372476" y="3311453"/>
                  </a:lnTo>
                  <a:lnTo>
                    <a:pt x="5475914" y="3414891"/>
                  </a:lnTo>
                  <a:lnTo>
                    <a:pt x="5603637" y="3542614"/>
                  </a:lnTo>
                  <a:lnTo>
                    <a:pt x="5709234" y="3648211"/>
                  </a:lnTo>
                  <a:lnTo>
                    <a:pt x="8964560"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24">
              <a:extLst>
                <a:ext uri="{FF2B5EF4-FFF2-40B4-BE49-F238E27FC236}">
                  <a16:creationId xmlns:a16="http://schemas.microsoft.com/office/drawing/2014/main" id="{8AF9DFD9-916F-BA4C-C747-4122EED1AA72}"/>
                </a:ext>
              </a:extLst>
            </p:cNvPr>
            <p:cNvSpPr/>
            <p:nvPr/>
          </p:nvSpPr>
          <p:spPr>
            <a:xfrm flipH="1">
              <a:off x="4400697" y="2810633"/>
              <a:ext cx="4425470" cy="4104416"/>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rgbClr val="0098FF"/>
                </a:gs>
                <a:gs pos="50000">
                  <a:srgbClr val="00BCFF"/>
                </a:gs>
                <a:gs pos="100000">
                  <a:srgbClr val="00E1FF"/>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25">
              <a:extLst>
                <a:ext uri="{FF2B5EF4-FFF2-40B4-BE49-F238E27FC236}">
                  <a16:creationId xmlns:a16="http://schemas.microsoft.com/office/drawing/2014/main" id="{9FB74CCB-0493-360D-21F2-DBAE55C05011}"/>
                </a:ext>
              </a:extLst>
            </p:cNvPr>
            <p:cNvSpPr/>
            <p:nvPr/>
          </p:nvSpPr>
          <p:spPr>
            <a:xfrm flipH="1">
              <a:off x="6158063" y="5370316"/>
              <a:ext cx="1594877" cy="1544732"/>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26">
              <a:extLst>
                <a:ext uri="{FF2B5EF4-FFF2-40B4-BE49-F238E27FC236}">
                  <a16:creationId xmlns:a16="http://schemas.microsoft.com/office/drawing/2014/main" id="{7C65DE81-5BDA-2EF4-2236-2DF8D40CEFC8}"/>
                </a:ext>
              </a:extLst>
            </p:cNvPr>
            <p:cNvSpPr/>
            <p:nvPr/>
          </p:nvSpPr>
          <p:spPr>
            <a:xfrm flipH="1">
              <a:off x="11221664" y="4466898"/>
              <a:ext cx="959903" cy="1033434"/>
            </a:xfrm>
            <a:custGeom>
              <a:avLst/>
              <a:gdLst>
                <a:gd name="connsiteX0" fmla="*/ 944793 w 959903"/>
                <a:gd name="connsiteY0" fmla="*/ 1018189 h 1033434"/>
                <a:gd name="connsiteX1" fmla="*/ 871397 w 959903"/>
                <a:gd name="connsiteY1" fmla="*/ 1018189 h 1033434"/>
                <a:gd name="connsiteX2" fmla="*/ 0 w 959903"/>
                <a:gd name="connsiteY2" fmla="*/ 146792 h 1033434"/>
                <a:gd name="connsiteX3" fmla="*/ 0 w 959903"/>
                <a:gd name="connsiteY3" fmla="*/ 0 h 1033434"/>
                <a:gd name="connsiteX4" fmla="*/ 944793 w 959903"/>
                <a:gd name="connsiteY4" fmla="*/ 944793 h 1033434"/>
                <a:gd name="connsiteX5" fmla="*/ 944793 w 959903"/>
                <a:gd name="connsiteY5" fmla="*/ 1018189 h 10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9903" h="1033434">
                  <a:moveTo>
                    <a:pt x="944793" y="1018189"/>
                  </a:moveTo>
                  <a:cubicBezTo>
                    <a:pt x="924465" y="1038517"/>
                    <a:pt x="891545" y="1038517"/>
                    <a:pt x="871397" y="1018189"/>
                  </a:cubicBezTo>
                  <a:lnTo>
                    <a:pt x="0" y="146792"/>
                  </a:lnTo>
                  <a:lnTo>
                    <a:pt x="0" y="0"/>
                  </a:lnTo>
                  <a:lnTo>
                    <a:pt x="944793" y="944793"/>
                  </a:lnTo>
                  <a:cubicBezTo>
                    <a:pt x="964941" y="965121"/>
                    <a:pt x="964941" y="997861"/>
                    <a:pt x="944793" y="101818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27">
              <a:extLst>
                <a:ext uri="{FF2B5EF4-FFF2-40B4-BE49-F238E27FC236}">
                  <a16:creationId xmlns:a16="http://schemas.microsoft.com/office/drawing/2014/main" id="{6306B905-10E3-B94C-DEF1-E3D639005AFB}"/>
                </a:ext>
              </a:extLst>
            </p:cNvPr>
            <p:cNvSpPr/>
            <p:nvPr/>
          </p:nvSpPr>
          <p:spPr>
            <a:xfrm flipH="1">
              <a:off x="6554229" y="1253172"/>
              <a:ext cx="701489" cy="701489"/>
            </a:xfrm>
            <a:custGeom>
              <a:avLst/>
              <a:gdLst>
                <a:gd name="connsiteX0" fmla="*/ 694339 w 701489"/>
                <a:gd name="connsiteY0" fmla="*/ 694338 h 701489"/>
                <a:gd name="connsiteX1" fmla="*/ 694339 w 701489"/>
                <a:gd name="connsiteY1" fmla="*/ 694338 h 701489"/>
                <a:gd name="connsiteX2" fmla="*/ 659799 w 701489"/>
                <a:gd name="connsiteY2" fmla="*/ 694338 h 701489"/>
                <a:gd name="connsiteX3" fmla="*/ 7151 w 701489"/>
                <a:gd name="connsiteY3" fmla="*/ 41690 h 701489"/>
                <a:gd name="connsiteX4" fmla="*/ 7151 w 701489"/>
                <a:gd name="connsiteY4" fmla="*/ 7151 h 701489"/>
                <a:gd name="connsiteX5" fmla="*/ 7151 w 701489"/>
                <a:gd name="connsiteY5" fmla="*/ 7151 h 701489"/>
                <a:gd name="connsiteX6" fmla="*/ 41690 w 701489"/>
                <a:gd name="connsiteY6" fmla="*/ 7151 h 701489"/>
                <a:gd name="connsiteX7" fmla="*/ 694339 w 701489"/>
                <a:gd name="connsiteY7" fmla="*/ 659799 h 701489"/>
                <a:gd name="connsiteX8" fmla="*/ 694339 w 701489"/>
                <a:gd name="connsiteY8" fmla="*/ 694338 h 70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489" h="701489">
                  <a:moveTo>
                    <a:pt x="694339" y="694338"/>
                  </a:moveTo>
                  <a:lnTo>
                    <a:pt x="694339" y="694338"/>
                  </a:lnTo>
                  <a:cubicBezTo>
                    <a:pt x="684804" y="703873"/>
                    <a:pt x="669333" y="703873"/>
                    <a:pt x="659799" y="694338"/>
                  </a:cubicBezTo>
                  <a:lnTo>
                    <a:pt x="7151" y="41690"/>
                  </a:lnTo>
                  <a:cubicBezTo>
                    <a:pt x="-2384" y="32156"/>
                    <a:pt x="-2384" y="16685"/>
                    <a:pt x="7151" y="7151"/>
                  </a:cubicBezTo>
                  <a:lnTo>
                    <a:pt x="7151" y="7151"/>
                  </a:lnTo>
                  <a:cubicBezTo>
                    <a:pt x="16685" y="-2384"/>
                    <a:pt x="32156" y="-2384"/>
                    <a:pt x="41690" y="7151"/>
                  </a:cubicBezTo>
                  <a:lnTo>
                    <a:pt x="694339" y="659799"/>
                  </a:lnTo>
                  <a:cubicBezTo>
                    <a:pt x="703873" y="669333"/>
                    <a:pt x="703873" y="684804"/>
                    <a:pt x="694339" y="69433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28">
              <a:extLst>
                <a:ext uri="{FF2B5EF4-FFF2-40B4-BE49-F238E27FC236}">
                  <a16:creationId xmlns:a16="http://schemas.microsoft.com/office/drawing/2014/main" id="{449B93B0-089A-8978-DB97-F515E683C646}"/>
                </a:ext>
              </a:extLst>
            </p:cNvPr>
            <p:cNvSpPr/>
            <p:nvPr/>
          </p:nvSpPr>
          <p:spPr>
            <a:xfrm flipH="1">
              <a:off x="9338059" y="5464445"/>
              <a:ext cx="249779" cy="249779"/>
            </a:xfrm>
            <a:custGeom>
              <a:avLst/>
              <a:gdLst>
                <a:gd name="connsiteX0" fmla="*/ 242629 w 249779"/>
                <a:gd name="connsiteY0" fmla="*/ 242629 h 249779"/>
                <a:gd name="connsiteX1" fmla="*/ 242629 w 249779"/>
                <a:gd name="connsiteY1" fmla="*/ 242629 h 249779"/>
                <a:gd name="connsiteX2" fmla="*/ 208090 w 249779"/>
                <a:gd name="connsiteY2" fmla="*/ 242629 h 249779"/>
                <a:gd name="connsiteX3" fmla="*/ 7151 w 249779"/>
                <a:gd name="connsiteY3" fmla="*/ 41690 h 249779"/>
                <a:gd name="connsiteX4" fmla="*/ 7151 w 249779"/>
                <a:gd name="connsiteY4" fmla="*/ 7151 h 249779"/>
                <a:gd name="connsiteX5" fmla="*/ 7151 w 249779"/>
                <a:gd name="connsiteY5" fmla="*/ 7151 h 249779"/>
                <a:gd name="connsiteX6" fmla="*/ 41690 w 249779"/>
                <a:gd name="connsiteY6" fmla="*/ 7151 h 249779"/>
                <a:gd name="connsiteX7" fmla="*/ 242629 w 249779"/>
                <a:gd name="connsiteY7" fmla="*/ 208090 h 249779"/>
                <a:gd name="connsiteX8" fmla="*/ 242629 w 249779"/>
                <a:gd name="connsiteY8" fmla="*/ 242629 h 249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79" h="249779">
                  <a:moveTo>
                    <a:pt x="242629" y="242629"/>
                  </a:moveTo>
                  <a:lnTo>
                    <a:pt x="242629" y="242629"/>
                  </a:lnTo>
                  <a:cubicBezTo>
                    <a:pt x="233095" y="252164"/>
                    <a:pt x="217624" y="252164"/>
                    <a:pt x="208090" y="242629"/>
                  </a:cubicBezTo>
                  <a:lnTo>
                    <a:pt x="7151" y="41690"/>
                  </a:lnTo>
                  <a:cubicBezTo>
                    <a:pt x="-2384" y="32155"/>
                    <a:pt x="-2384" y="16685"/>
                    <a:pt x="7151" y="7151"/>
                  </a:cubicBezTo>
                  <a:lnTo>
                    <a:pt x="7151" y="7151"/>
                  </a:lnTo>
                  <a:cubicBezTo>
                    <a:pt x="16685" y="-2384"/>
                    <a:pt x="32156" y="-2384"/>
                    <a:pt x="41690" y="7151"/>
                  </a:cubicBezTo>
                  <a:lnTo>
                    <a:pt x="242629" y="208090"/>
                  </a:lnTo>
                  <a:cubicBezTo>
                    <a:pt x="252164" y="217624"/>
                    <a:pt x="252164" y="233095"/>
                    <a:pt x="242629"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29">
              <a:extLst>
                <a:ext uri="{FF2B5EF4-FFF2-40B4-BE49-F238E27FC236}">
                  <a16:creationId xmlns:a16="http://schemas.microsoft.com/office/drawing/2014/main" id="{87CD9414-5142-13EF-E3CD-4645DAD3816E}"/>
                </a:ext>
              </a:extLst>
            </p:cNvPr>
            <p:cNvSpPr/>
            <p:nvPr/>
          </p:nvSpPr>
          <p:spPr>
            <a:xfrm flipH="1">
              <a:off x="4852676" y="4977522"/>
              <a:ext cx="867978" cy="867979"/>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30">
              <a:extLst>
                <a:ext uri="{FF2B5EF4-FFF2-40B4-BE49-F238E27FC236}">
                  <a16:creationId xmlns:a16="http://schemas.microsoft.com/office/drawing/2014/main" id="{FE0CDECF-8DDB-B236-F2E9-42EC0D031DFC}"/>
                </a:ext>
              </a:extLst>
            </p:cNvPr>
            <p:cNvSpPr/>
            <p:nvPr/>
          </p:nvSpPr>
          <p:spPr>
            <a:xfrm flipH="1">
              <a:off x="8981872" y="456610"/>
              <a:ext cx="249780" cy="249780"/>
            </a:xfrm>
            <a:custGeom>
              <a:avLst/>
              <a:gdLst>
                <a:gd name="connsiteX0" fmla="*/ 242630 w 249780"/>
                <a:gd name="connsiteY0" fmla="*/ 242629 h 249780"/>
                <a:gd name="connsiteX1" fmla="*/ 242630 w 249780"/>
                <a:gd name="connsiteY1" fmla="*/ 242629 h 249780"/>
                <a:gd name="connsiteX2" fmla="*/ 208090 w 249780"/>
                <a:gd name="connsiteY2" fmla="*/ 242629 h 249780"/>
                <a:gd name="connsiteX3" fmla="*/ 7151 w 249780"/>
                <a:gd name="connsiteY3" fmla="*/ 41690 h 249780"/>
                <a:gd name="connsiteX4" fmla="*/ 7151 w 249780"/>
                <a:gd name="connsiteY4" fmla="*/ 7151 h 249780"/>
                <a:gd name="connsiteX5" fmla="*/ 7151 w 249780"/>
                <a:gd name="connsiteY5" fmla="*/ 7151 h 249780"/>
                <a:gd name="connsiteX6" fmla="*/ 41690 w 249780"/>
                <a:gd name="connsiteY6" fmla="*/ 7151 h 249780"/>
                <a:gd name="connsiteX7" fmla="*/ 242630 w 249780"/>
                <a:gd name="connsiteY7" fmla="*/ 208090 h 249780"/>
                <a:gd name="connsiteX8" fmla="*/ 242630 w 249780"/>
                <a:gd name="connsiteY8" fmla="*/ 242629 h 249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80" h="249780">
                  <a:moveTo>
                    <a:pt x="242630" y="242629"/>
                  </a:moveTo>
                  <a:lnTo>
                    <a:pt x="242630" y="242629"/>
                  </a:lnTo>
                  <a:cubicBezTo>
                    <a:pt x="233095" y="252164"/>
                    <a:pt x="217625" y="252164"/>
                    <a:pt x="208090" y="242629"/>
                  </a:cubicBezTo>
                  <a:lnTo>
                    <a:pt x="7151" y="41690"/>
                  </a:lnTo>
                  <a:cubicBezTo>
                    <a:pt x="-2384" y="32156"/>
                    <a:pt x="-2384" y="16685"/>
                    <a:pt x="7151" y="7151"/>
                  </a:cubicBezTo>
                  <a:lnTo>
                    <a:pt x="7151" y="7151"/>
                  </a:lnTo>
                  <a:cubicBezTo>
                    <a:pt x="16685" y="-2384"/>
                    <a:pt x="32156" y="-2384"/>
                    <a:pt x="41690" y="7151"/>
                  </a:cubicBezTo>
                  <a:lnTo>
                    <a:pt x="242630" y="208090"/>
                  </a:lnTo>
                  <a:cubicBezTo>
                    <a:pt x="252164" y="217624"/>
                    <a:pt x="252164" y="233095"/>
                    <a:pt x="242630"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31">
              <a:extLst>
                <a:ext uri="{FF2B5EF4-FFF2-40B4-BE49-F238E27FC236}">
                  <a16:creationId xmlns:a16="http://schemas.microsoft.com/office/drawing/2014/main" id="{E6642546-E8B5-E01E-8102-4B8BBF87CF43}"/>
                </a:ext>
              </a:extLst>
            </p:cNvPr>
            <p:cNvSpPr/>
            <p:nvPr/>
          </p:nvSpPr>
          <p:spPr>
            <a:xfrm flipH="1">
              <a:off x="11561345" y="648510"/>
              <a:ext cx="620222" cy="662182"/>
            </a:xfrm>
            <a:custGeom>
              <a:avLst/>
              <a:gdLst>
                <a:gd name="connsiteX0" fmla="*/ 611453 w 620222"/>
                <a:gd name="connsiteY0" fmla="*/ 653548 h 662182"/>
                <a:gd name="connsiteX1" fmla="*/ 569538 w 620222"/>
                <a:gd name="connsiteY1" fmla="*/ 653548 h 662182"/>
                <a:gd name="connsiteX2" fmla="*/ 0 w 620222"/>
                <a:gd name="connsiteY2" fmla="*/ 83830 h 662182"/>
                <a:gd name="connsiteX3" fmla="*/ 0 w 620222"/>
                <a:gd name="connsiteY3" fmla="*/ 0 h 662182"/>
                <a:gd name="connsiteX4" fmla="*/ 611453 w 620222"/>
                <a:gd name="connsiteY4" fmla="*/ 611453 h 662182"/>
                <a:gd name="connsiteX5" fmla="*/ 611453 w 620222"/>
                <a:gd name="connsiteY5" fmla="*/ 653548 h 6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0222" h="662182">
                  <a:moveTo>
                    <a:pt x="611453" y="653548"/>
                  </a:moveTo>
                  <a:cubicBezTo>
                    <a:pt x="599940" y="665061"/>
                    <a:pt x="581051" y="665061"/>
                    <a:pt x="569538" y="653548"/>
                  </a:cubicBezTo>
                  <a:lnTo>
                    <a:pt x="0" y="83830"/>
                  </a:lnTo>
                  <a:lnTo>
                    <a:pt x="0" y="0"/>
                  </a:lnTo>
                  <a:lnTo>
                    <a:pt x="611453" y="611453"/>
                  </a:lnTo>
                  <a:cubicBezTo>
                    <a:pt x="623146" y="623146"/>
                    <a:pt x="623146" y="641855"/>
                    <a:pt x="611453" y="65354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32">
              <a:extLst>
                <a:ext uri="{FF2B5EF4-FFF2-40B4-BE49-F238E27FC236}">
                  <a16:creationId xmlns:a16="http://schemas.microsoft.com/office/drawing/2014/main" id="{7F0A24E1-B2CF-AA3D-450F-7AA0BD3F0CF9}"/>
                </a:ext>
              </a:extLst>
            </p:cNvPr>
            <p:cNvSpPr/>
            <p:nvPr/>
          </p:nvSpPr>
          <p:spPr>
            <a:xfrm flipH="1">
              <a:off x="7172474" y="5268138"/>
              <a:ext cx="1863290" cy="1646911"/>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rgbClr val="0098FF"/>
                </a:gs>
                <a:gs pos="50000">
                  <a:srgbClr val="00BCFF"/>
                </a:gs>
                <a:gs pos="100000">
                  <a:srgbClr val="00E1FF"/>
                </a:gs>
              </a:gsLst>
              <a:lin ang="13500167"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33">
              <a:extLst>
                <a:ext uri="{FF2B5EF4-FFF2-40B4-BE49-F238E27FC236}">
                  <a16:creationId xmlns:a16="http://schemas.microsoft.com/office/drawing/2014/main" id="{70E75DE8-AEF2-633C-2CBC-DFF8F0F7FE58}"/>
                </a:ext>
              </a:extLst>
            </p:cNvPr>
            <p:cNvSpPr/>
            <p:nvPr/>
          </p:nvSpPr>
          <p:spPr>
            <a:xfrm rot="802202" flipH="1">
              <a:off x="7592049" y="1923832"/>
              <a:ext cx="541475" cy="541475"/>
            </a:xfrm>
            <a:custGeom>
              <a:avLst/>
              <a:gdLst>
                <a:gd name="connsiteX0" fmla="*/ 541475 w 541475"/>
                <a:gd name="connsiteY0" fmla="*/ 270737 h 541475"/>
                <a:gd name="connsiteX1" fmla="*/ 270738 w 541475"/>
                <a:gd name="connsiteY1" fmla="*/ 541475 h 541475"/>
                <a:gd name="connsiteX2" fmla="*/ 0 w 541475"/>
                <a:gd name="connsiteY2" fmla="*/ 270737 h 541475"/>
                <a:gd name="connsiteX3" fmla="*/ 270738 w 541475"/>
                <a:gd name="connsiteY3" fmla="*/ 0 h 541475"/>
                <a:gd name="connsiteX4" fmla="*/ 541475 w 541475"/>
                <a:gd name="connsiteY4" fmla="*/ 270737 h 54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475" h="541475">
                  <a:moveTo>
                    <a:pt x="541475" y="270737"/>
                  </a:moveTo>
                  <a:cubicBezTo>
                    <a:pt x="541475" y="420262"/>
                    <a:pt x="420262" y="541475"/>
                    <a:pt x="270738" y="541475"/>
                  </a:cubicBezTo>
                  <a:cubicBezTo>
                    <a:pt x="121213" y="541475"/>
                    <a:pt x="0" y="420262"/>
                    <a:pt x="0" y="270737"/>
                  </a:cubicBezTo>
                  <a:cubicBezTo>
                    <a:pt x="0" y="121213"/>
                    <a:pt x="121213" y="0"/>
                    <a:pt x="270738" y="0"/>
                  </a:cubicBezTo>
                  <a:cubicBezTo>
                    <a:pt x="420262" y="0"/>
                    <a:pt x="541475" y="121213"/>
                    <a:pt x="541475" y="27073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34">
              <a:extLst>
                <a:ext uri="{FF2B5EF4-FFF2-40B4-BE49-F238E27FC236}">
                  <a16:creationId xmlns:a16="http://schemas.microsoft.com/office/drawing/2014/main" id="{2249F4FC-6490-CB8A-C13A-3F06DBD10C2C}"/>
                </a:ext>
              </a:extLst>
            </p:cNvPr>
            <p:cNvSpPr/>
            <p:nvPr/>
          </p:nvSpPr>
          <p:spPr>
            <a:xfrm flipH="1">
              <a:off x="10427440" y="1122166"/>
              <a:ext cx="751948" cy="751948"/>
            </a:xfrm>
            <a:custGeom>
              <a:avLst/>
              <a:gdLst>
                <a:gd name="connsiteX0" fmla="*/ 751949 w 751948"/>
                <a:gd name="connsiteY0" fmla="*/ 375974 h 751948"/>
                <a:gd name="connsiteX1" fmla="*/ 375974 w 751948"/>
                <a:gd name="connsiteY1" fmla="*/ 751949 h 751948"/>
                <a:gd name="connsiteX2" fmla="*/ 0 w 751948"/>
                <a:gd name="connsiteY2" fmla="*/ 375974 h 751948"/>
                <a:gd name="connsiteX3" fmla="*/ 375974 w 751948"/>
                <a:gd name="connsiteY3" fmla="*/ 0 h 751948"/>
                <a:gd name="connsiteX4" fmla="*/ 751949 w 751948"/>
                <a:gd name="connsiteY4" fmla="*/ 375974 h 751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948" h="751948">
                  <a:moveTo>
                    <a:pt x="751949" y="375974"/>
                  </a:moveTo>
                  <a:cubicBezTo>
                    <a:pt x="751949" y="583619"/>
                    <a:pt x="583619" y="751949"/>
                    <a:pt x="375974" y="751949"/>
                  </a:cubicBezTo>
                  <a:cubicBezTo>
                    <a:pt x="168329" y="751949"/>
                    <a:pt x="0" y="583619"/>
                    <a:pt x="0" y="375974"/>
                  </a:cubicBezTo>
                  <a:cubicBezTo>
                    <a:pt x="0" y="168330"/>
                    <a:pt x="168329" y="0"/>
                    <a:pt x="375974" y="0"/>
                  </a:cubicBezTo>
                  <a:cubicBezTo>
                    <a:pt x="583619" y="0"/>
                    <a:pt x="751949" y="168329"/>
                    <a:pt x="751949" y="375974"/>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129FE6D9-BFCD-64DE-89BE-C73A1B5B2C8C}"/>
                </a:ext>
              </a:extLst>
            </p:cNvPr>
            <p:cNvSpPr/>
            <p:nvPr/>
          </p:nvSpPr>
          <p:spPr>
            <a:xfrm flipH="1">
              <a:off x="8880548" y="3064460"/>
              <a:ext cx="2244333" cy="2244332"/>
            </a:xfrm>
            <a:custGeom>
              <a:avLst/>
              <a:gdLst>
                <a:gd name="connsiteX0" fmla="*/ 1121987 w 2244333"/>
                <a:gd name="connsiteY0" fmla="*/ 0 h 2244332"/>
                <a:gd name="connsiteX1" fmla="*/ 1076474 w 2244333"/>
                <a:gd name="connsiteY1" fmla="*/ 899 h 2244332"/>
                <a:gd name="connsiteX2" fmla="*/ 1076474 w 2244333"/>
                <a:gd name="connsiteY2" fmla="*/ 899 h 2244332"/>
                <a:gd name="connsiteX3" fmla="*/ 610733 w 2244333"/>
                <a:gd name="connsiteY3" fmla="*/ 122866 h 2244332"/>
                <a:gd name="connsiteX4" fmla="*/ 325605 w 2244333"/>
                <a:gd name="connsiteY4" fmla="*/ 331721 h 2244332"/>
                <a:gd name="connsiteX5" fmla="*/ 257425 w 2244333"/>
                <a:gd name="connsiteY5" fmla="*/ 406916 h 2244332"/>
                <a:gd name="connsiteX6" fmla="*/ 148231 w 2244333"/>
                <a:gd name="connsiteY6" fmla="*/ 564321 h 2244332"/>
                <a:gd name="connsiteX7" fmla="*/ 0 w 2244333"/>
                <a:gd name="connsiteY7" fmla="*/ 1122166 h 2244332"/>
                <a:gd name="connsiteX8" fmla="*/ 1122167 w 2244333"/>
                <a:gd name="connsiteY8" fmla="*/ 2244333 h 2244332"/>
                <a:gd name="connsiteX9" fmla="*/ 1621547 w 2244333"/>
                <a:gd name="connsiteY9" fmla="*/ 2127223 h 2244332"/>
                <a:gd name="connsiteX10" fmla="*/ 1621727 w 2244333"/>
                <a:gd name="connsiteY10" fmla="*/ 2127223 h 2244332"/>
                <a:gd name="connsiteX11" fmla="*/ 1837417 w 2244333"/>
                <a:gd name="connsiteY11" fmla="*/ 1986907 h 2244332"/>
                <a:gd name="connsiteX12" fmla="*/ 1931141 w 2244333"/>
                <a:gd name="connsiteY12" fmla="*/ 1900020 h 2244332"/>
                <a:gd name="connsiteX13" fmla="*/ 2121467 w 2244333"/>
                <a:gd name="connsiteY13" fmla="*/ 1633600 h 2244332"/>
                <a:gd name="connsiteX14" fmla="*/ 2243434 w 2244333"/>
                <a:gd name="connsiteY14" fmla="*/ 1167679 h 2244332"/>
                <a:gd name="connsiteX15" fmla="*/ 2244333 w 2244333"/>
                <a:gd name="connsiteY15" fmla="*/ 1122166 h 2244332"/>
                <a:gd name="connsiteX16" fmla="*/ 1122167 w 2244333"/>
                <a:gd name="connsiteY16" fmla="*/ 0 h 2244332"/>
                <a:gd name="connsiteX17" fmla="*/ 2152768 w 2244333"/>
                <a:gd name="connsiteY17" fmla="*/ 1122166 h 2244332"/>
                <a:gd name="connsiteX18" fmla="*/ 2052928 w 2244333"/>
                <a:gd name="connsiteY18" fmla="*/ 1565240 h 2244332"/>
                <a:gd name="connsiteX19" fmla="*/ 1853787 w 2244333"/>
                <a:gd name="connsiteY19" fmla="*/ 1848031 h 2244332"/>
                <a:gd name="connsiteX20" fmla="*/ 1772296 w 2244333"/>
                <a:gd name="connsiteY20" fmla="*/ 1921966 h 2244332"/>
                <a:gd name="connsiteX21" fmla="*/ 1561823 w 2244333"/>
                <a:gd name="connsiteY21" fmla="*/ 2054727 h 2244332"/>
                <a:gd name="connsiteX22" fmla="*/ 1121987 w 2244333"/>
                <a:gd name="connsiteY22" fmla="*/ 2152948 h 2244332"/>
                <a:gd name="connsiteX23" fmla="*/ 91205 w 2244333"/>
                <a:gd name="connsiteY23" fmla="*/ 1122166 h 2244332"/>
                <a:gd name="connsiteX24" fmla="*/ 216950 w 2244333"/>
                <a:gd name="connsiteY24" fmla="*/ 628723 h 2244332"/>
                <a:gd name="connsiteX25" fmla="*/ 322187 w 2244333"/>
                <a:gd name="connsiteY25" fmla="*/ 471857 h 2244332"/>
                <a:gd name="connsiteX26" fmla="*/ 390186 w 2244333"/>
                <a:gd name="connsiteY26" fmla="*/ 396482 h 2244332"/>
                <a:gd name="connsiteX27" fmla="*/ 678913 w 2244333"/>
                <a:gd name="connsiteY27" fmla="*/ 191225 h 2244332"/>
                <a:gd name="connsiteX28" fmla="*/ 1121987 w 2244333"/>
                <a:gd name="connsiteY28" fmla="*/ 91385 h 2244332"/>
                <a:gd name="connsiteX29" fmla="*/ 1167859 w 2244333"/>
                <a:gd name="connsiteY29" fmla="*/ 92464 h 2244332"/>
                <a:gd name="connsiteX30" fmla="*/ 2151689 w 2244333"/>
                <a:gd name="connsiteY30" fmla="*/ 1076114 h 2244332"/>
                <a:gd name="connsiteX31" fmla="*/ 2151689 w 2244333"/>
                <a:gd name="connsiteY31" fmla="*/ 1076114 h 2244332"/>
                <a:gd name="connsiteX32" fmla="*/ 2152768 w 2244333"/>
                <a:gd name="connsiteY32" fmla="*/ 1122166 h 224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4333" h="2244332">
                  <a:moveTo>
                    <a:pt x="1121987" y="0"/>
                  </a:moveTo>
                  <a:cubicBezTo>
                    <a:pt x="1106696" y="0"/>
                    <a:pt x="1091585" y="360"/>
                    <a:pt x="1076474" y="899"/>
                  </a:cubicBezTo>
                  <a:lnTo>
                    <a:pt x="1076474" y="899"/>
                  </a:lnTo>
                  <a:cubicBezTo>
                    <a:pt x="909174" y="7555"/>
                    <a:pt x="751409" y="50909"/>
                    <a:pt x="610733" y="122866"/>
                  </a:cubicBezTo>
                  <a:cubicBezTo>
                    <a:pt x="504777" y="177374"/>
                    <a:pt x="408715" y="248071"/>
                    <a:pt x="325605" y="331721"/>
                  </a:cubicBezTo>
                  <a:cubicBezTo>
                    <a:pt x="301859" y="355646"/>
                    <a:pt x="279013" y="380831"/>
                    <a:pt x="257425" y="406916"/>
                  </a:cubicBezTo>
                  <a:cubicBezTo>
                    <a:pt x="216770" y="456026"/>
                    <a:pt x="180252" y="508735"/>
                    <a:pt x="148231" y="564321"/>
                  </a:cubicBezTo>
                  <a:cubicBezTo>
                    <a:pt x="53968" y="728743"/>
                    <a:pt x="0" y="919248"/>
                    <a:pt x="0" y="1122166"/>
                  </a:cubicBezTo>
                  <a:cubicBezTo>
                    <a:pt x="0" y="1741894"/>
                    <a:pt x="502438" y="2244333"/>
                    <a:pt x="1122167" y="2244333"/>
                  </a:cubicBezTo>
                  <a:cubicBezTo>
                    <a:pt x="1301699" y="2244333"/>
                    <a:pt x="1471157" y="2202238"/>
                    <a:pt x="1621547" y="2127223"/>
                  </a:cubicBezTo>
                  <a:lnTo>
                    <a:pt x="1621727" y="2127223"/>
                  </a:lnTo>
                  <a:cubicBezTo>
                    <a:pt x="1699080" y="2088726"/>
                    <a:pt x="1771397" y="2041595"/>
                    <a:pt x="1837417" y="1986907"/>
                  </a:cubicBezTo>
                  <a:cubicBezTo>
                    <a:pt x="1870158" y="1959744"/>
                    <a:pt x="1901459" y="1930781"/>
                    <a:pt x="1931141" y="1900020"/>
                  </a:cubicBezTo>
                  <a:cubicBezTo>
                    <a:pt x="2006696" y="1821407"/>
                    <a:pt x="2071097" y="1731640"/>
                    <a:pt x="2121467" y="1633600"/>
                  </a:cubicBezTo>
                  <a:cubicBezTo>
                    <a:pt x="2193424" y="1492924"/>
                    <a:pt x="2236778" y="1334979"/>
                    <a:pt x="2243434" y="1167679"/>
                  </a:cubicBezTo>
                  <a:cubicBezTo>
                    <a:pt x="2243973" y="1152568"/>
                    <a:pt x="2244333" y="1137457"/>
                    <a:pt x="2244333" y="1122166"/>
                  </a:cubicBezTo>
                  <a:cubicBezTo>
                    <a:pt x="2244333" y="502438"/>
                    <a:pt x="1741895" y="0"/>
                    <a:pt x="1122167" y="0"/>
                  </a:cubicBezTo>
                  <a:close/>
                  <a:moveTo>
                    <a:pt x="2152768" y="1122166"/>
                  </a:moveTo>
                  <a:cubicBezTo>
                    <a:pt x="2152768" y="1280831"/>
                    <a:pt x="2116970" y="1431041"/>
                    <a:pt x="2052928" y="1565240"/>
                  </a:cubicBezTo>
                  <a:cubicBezTo>
                    <a:pt x="2002738" y="1670477"/>
                    <a:pt x="1935099" y="1766000"/>
                    <a:pt x="1853787" y="1848031"/>
                  </a:cubicBezTo>
                  <a:cubicBezTo>
                    <a:pt x="1828063" y="1874115"/>
                    <a:pt x="1800899" y="1898760"/>
                    <a:pt x="1772296" y="1921966"/>
                  </a:cubicBezTo>
                  <a:cubicBezTo>
                    <a:pt x="1708075" y="1974135"/>
                    <a:pt x="1637557" y="2018928"/>
                    <a:pt x="1561823" y="2054727"/>
                  </a:cubicBezTo>
                  <a:cubicBezTo>
                    <a:pt x="1428523" y="2117689"/>
                    <a:pt x="1279392" y="2152948"/>
                    <a:pt x="1121987" y="2152948"/>
                  </a:cubicBezTo>
                  <a:cubicBezTo>
                    <a:pt x="552808" y="2152948"/>
                    <a:pt x="91205" y="1691345"/>
                    <a:pt x="91205" y="1122166"/>
                  </a:cubicBezTo>
                  <a:cubicBezTo>
                    <a:pt x="91205" y="943354"/>
                    <a:pt x="136718" y="775155"/>
                    <a:pt x="216950" y="628723"/>
                  </a:cubicBezTo>
                  <a:cubicBezTo>
                    <a:pt x="247172" y="573136"/>
                    <a:pt x="282610" y="520607"/>
                    <a:pt x="322187" y="471857"/>
                  </a:cubicBezTo>
                  <a:cubicBezTo>
                    <a:pt x="343594" y="445592"/>
                    <a:pt x="366260" y="420408"/>
                    <a:pt x="390186" y="396482"/>
                  </a:cubicBezTo>
                  <a:cubicBezTo>
                    <a:pt x="473296" y="312472"/>
                    <a:pt x="570977" y="242674"/>
                    <a:pt x="678913" y="191225"/>
                  </a:cubicBezTo>
                  <a:cubicBezTo>
                    <a:pt x="813112" y="127184"/>
                    <a:pt x="963322" y="91385"/>
                    <a:pt x="1121987" y="91385"/>
                  </a:cubicBezTo>
                  <a:cubicBezTo>
                    <a:pt x="1137278" y="91385"/>
                    <a:pt x="1152748" y="91745"/>
                    <a:pt x="1167859" y="92464"/>
                  </a:cubicBezTo>
                  <a:cubicBezTo>
                    <a:pt x="1700699" y="115670"/>
                    <a:pt x="2128303" y="543274"/>
                    <a:pt x="2151689" y="1076114"/>
                  </a:cubicBezTo>
                  <a:lnTo>
                    <a:pt x="2151689" y="1076114"/>
                  </a:lnTo>
                  <a:cubicBezTo>
                    <a:pt x="2152408" y="1091585"/>
                    <a:pt x="2152768" y="1106876"/>
                    <a:pt x="2152768" y="112216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36">
              <a:extLst>
                <a:ext uri="{FF2B5EF4-FFF2-40B4-BE49-F238E27FC236}">
                  <a16:creationId xmlns:a16="http://schemas.microsoft.com/office/drawing/2014/main" id="{C2DB5FEE-FF58-036D-7E4E-1E6261434FB6}"/>
                </a:ext>
              </a:extLst>
            </p:cNvPr>
            <p:cNvSpPr/>
            <p:nvPr/>
          </p:nvSpPr>
          <p:spPr>
            <a:xfrm flipH="1">
              <a:off x="9154164" y="3337896"/>
              <a:ext cx="1697461" cy="1697461"/>
            </a:xfrm>
            <a:custGeom>
              <a:avLst/>
              <a:gdLst>
                <a:gd name="connsiteX0" fmla="*/ 1653208 w 1697461"/>
                <a:gd name="connsiteY0" fmla="*/ 577633 h 1697461"/>
                <a:gd name="connsiteX1" fmla="*/ 1653208 w 1697461"/>
                <a:gd name="connsiteY1" fmla="*/ 577633 h 1697461"/>
                <a:gd name="connsiteX2" fmla="*/ 1119828 w 1697461"/>
                <a:gd name="connsiteY2" fmla="*/ 44253 h 1697461"/>
                <a:gd name="connsiteX3" fmla="*/ 848731 w 1697461"/>
                <a:gd name="connsiteY3" fmla="*/ 0 h 1697461"/>
                <a:gd name="connsiteX4" fmla="*/ 544173 w 1697461"/>
                <a:gd name="connsiteY4" fmla="*/ 56306 h 1697461"/>
                <a:gd name="connsiteX5" fmla="*/ 245553 w 1697461"/>
                <a:gd name="connsiteY5" fmla="*/ 251669 h 1697461"/>
                <a:gd name="connsiteX6" fmla="*/ 178453 w 1697461"/>
                <a:gd name="connsiteY6" fmla="*/ 327943 h 1697461"/>
                <a:gd name="connsiteX7" fmla="*/ 81311 w 1697461"/>
                <a:gd name="connsiteY7" fmla="*/ 485709 h 1697461"/>
                <a:gd name="connsiteX8" fmla="*/ 0 w 1697461"/>
                <a:gd name="connsiteY8" fmla="*/ 848731 h 1697461"/>
                <a:gd name="connsiteX9" fmla="*/ 848731 w 1697461"/>
                <a:gd name="connsiteY9" fmla="*/ 1697461 h 1697461"/>
                <a:gd name="connsiteX10" fmla="*/ 1166600 w 1697461"/>
                <a:gd name="connsiteY10" fmla="*/ 1635938 h 1697461"/>
                <a:gd name="connsiteX11" fmla="*/ 1369518 w 1697461"/>
                <a:gd name="connsiteY11" fmla="*/ 1519008 h 1697461"/>
                <a:gd name="connsiteX12" fmla="*/ 1445792 w 1697461"/>
                <a:gd name="connsiteY12" fmla="*/ 1451909 h 1697461"/>
                <a:gd name="connsiteX13" fmla="*/ 1641155 w 1697461"/>
                <a:gd name="connsiteY13" fmla="*/ 1153288 h 1697461"/>
                <a:gd name="connsiteX14" fmla="*/ 1697461 w 1697461"/>
                <a:gd name="connsiteY14" fmla="*/ 848731 h 1697461"/>
                <a:gd name="connsiteX15" fmla="*/ 1653208 w 1697461"/>
                <a:gd name="connsiteY15" fmla="*/ 577633 h 1697461"/>
                <a:gd name="connsiteX16" fmla="*/ 1377254 w 1697461"/>
                <a:gd name="connsiteY16" fmla="*/ 1383370 h 1697461"/>
                <a:gd name="connsiteX17" fmla="*/ 1300440 w 1697461"/>
                <a:gd name="connsiteY17" fmla="*/ 1449750 h 1697461"/>
                <a:gd name="connsiteX18" fmla="*/ 1099500 w 1697461"/>
                <a:gd name="connsiteY18" fmla="*/ 1557505 h 1697461"/>
                <a:gd name="connsiteX19" fmla="*/ 848731 w 1697461"/>
                <a:gd name="connsiteY19" fmla="*/ 1600499 h 1697461"/>
                <a:gd name="connsiteX20" fmla="*/ 96962 w 1697461"/>
                <a:gd name="connsiteY20" fmla="*/ 848731 h 1697461"/>
                <a:gd name="connsiteX21" fmla="*/ 155427 w 1697461"/>
                <a:gd name="connsiteY21" fmla="*/ 557485 h 1697461"/>
                <a:gd name="connsiteX22" fmla="*/ 247531 w 1697461"/>
                <a:gd name="connsiteY22" fmla="*/ 397022 h 1697461"/>
                <a:gd name="connsiteX23" fmla="*/ 314091 w 1697461"/>
                <a:gd name="connsiteY23" fmla="*/ 320208 h 1697461"/>
                <a:gd name="connsiteX24" fmla="*/ 620088 w 1697461"/>
                <a:gd name="connsiteY24" fmla="*/ 132220 h 1697461"/>
                <a:gd name="connsiteX25" fmla="*/ 848731 w 1697461"/>
                <a:gd name="connsiteY25" fmla="*/ 96782 h 1697461"/>
                <a:gd name="connsiteX26" fmla="*/ 1600679 w 1697461"/>
                <a:gd name="connsiteY26" fmla="*/ 848731 h 1697461"/>
                <a:gd name="connsiteX27" fmla="*/ 1565241 w 1697461"/>
                <a:gd name="connsiteY27" fmla="*/ 1077373 h 1697461"/>
                <a:gd name="connsiteX28" fmla="*/ 1377254 w 1697461"/>
                <a:gd name="connsiteY28" fmla="*/ 1383370 h 16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97461" h="1697461">
                  <a:moveTo>
                    <a:pt x="1653208" y="577633"/>
                  </a:moveTo>
                  <a:lnTo>
                    <a:pt x="1653208" y="577633"/>
                  </a:lnTo>
                  <a:cubicBezTo>
                    <a:pt x="1568659" y="326864"/>
                    <a:pt x="1370418" y="128623"/>
                    <a:pt x="1119828" y="44253"/>
                  </a:cubicBezTo>
                  <a:cubicBezTo>
                    <a:pt x="1034739" y="15471"/>
                    <a:pt x="943534" y="0"/>
                    <a:pt x="848731" y="0"/>
                  </a:cubicBezTo>
                  <a:cubicBezTo>
                    <a:pt x="741335" y="0"/>
                    <a:pt x="638617" y="19968"/>
                    <a:pt x="544173" y="56306"/>
                  </a:cubicBezTo>
                  <a:cubicBezTo>
                    <a:pt x="431021" y="99840"/>
                    <a:pt x="329382" y="166940"/>
                    <a:pt x="245553" y="251669"/>
                  </a:cubicBezTo>
                  <a:cubicBezTo>
                    <a:pt x="221807" y="275775"/>
                    <a:pt x="199320" y="301139"/>
                    <a:pt x="178453" y="327943"/>
                  </a:cubicBezTo>
                  <a:cubicBezTo>
                    <a:pt x="140676" y="376514"/>
                    <a:pt x="107935" y="429402"/>
                    <a:pt x="81311" y="485709"/>
                  </a:cubicBezTo>
                  <a:cubicBezTo>
                    <a:pt x="29142" y="595802"/>
                    <a:pt x="0" y="718848"/>
                    <a:pt x="0" y="848731"/>
                  </a:cubicBezTo>
                  <a:cubicBezTo>
                    <a:pt x="0" y="1317349"/>
                    <a:pt x="380112" y="1697461"/>
                    <a:pt x="848731" y="1697461"/>
                  </a:cubicBezTo>
                  <a:cubicBezTo>
                    <a:pt x="961163" y="1697461"/>
                    <a:pt x="1068379" y="1675694"/>
                    <a:pt x="1166600" y="1635938"/>
                  </a:cubicBezTo>
                  <a:cubicBezTo>
                    <a:pt x="1239996" y="1606256"/>
                    <a:pt x="1308175" y="1566680"/>
                    <a:pt x="1369518" y="1519008"/>
                  </a:cubicBezTo>
                  <a:cubicBezTo>
                    <a:pt x="1396322" y="1498141"/>
                    <a:pt x="1421687" y="1475654"/>
                    <a:pt x="1445792" y="1451909"/>
                  </a:cubicBezTo>
                  <a:cubicBezTo>
                    <a:pt x="1530521" y="1368079"/>
                    <a:pt x="1597621" y="1266440"/>
                    <a:pt x="1641155" y="1153288"/>
                  </a:cubicBezTo>
                  <a:cubicBezTo>
                    <a:pt x="1677493" y="1058665"/>
                    <a:pt x="1697461" y="955946"/>
                    <a:pt x="1697461" y="848731"/>
                  </a:cubicBezTo>
                  <a:cubicBezTo>
                    <a:pt x="1697461" y="753928"/>
                    <a:pt x="1681811" y="662722"/>
                    <a:pt x="1653208" y="577633"/>
                  </a:cubicBezTo>
                  <a:close/>
                  <a:moveTo>
                    <a:pt x="1377254" y="1383370"/>
                  </a:moveTo>
                  <a:cubicBezTo>
                    <a:pt x="1353148" y="1407115"/>
                    <a:pt x="1327603" y="1429242"/>
                    <a:pt x="1300440" y="1449750"/>
                  </a:cubicBezTo>
                  <a:cubicBezTo>
                    <a:pt x="1239996" y="1495263"/>
                    <a:pt x="1172356" y="1531960"/>
                    <a:pt x="1099500" y="1557505"/>
                  </a:cubicBezTo>
                  <a:cubicBezTo>
                    <a:pt x="1021067" y="1585388"/>
                    <a:pt x="936698" y="1600499"/>
                    <a:pt x="848731" y="1600499"/>
                  </a:cubicBezTo>
                  <a:cubicBezTo>
                    <a:pt x="433540" y="1600499"/>
                    <a:pt x="96962" y="1263921"/>
                    <a:pt x="96962" y="848731"/>
                  </a:cubicBezTo>
                  <a:cubicBezTo>
                    <a:pt x="96962" y="745473"/>
                    <a:pt x="117829" y="647072"/>
                    <a:pt x="155427" y="557485"/>
                  </a:cubicBezTo>
                  <a:cubicBezTo>
                    <a:pt x="179532" y="499920"/>
                    <a:pt x="210654" y="446132"/>
                    <a:pt x="247531" y="397022"/>
                  </a:cubicBezTo>
                  <a:cubicBezTo>
                    <a:pt x="268039" y="369858"/>
                    <a:pt x="290166" y="344133"/>
                    <a:pt x="314091" y="320208"/>
                  </a:cubicBezTo>
                  <a:cubicBezTo>
                    <a:pt x="398281" y="234759"/>
                    <a:pt x="502978" y="169458"/>
                    <a:pt x="620088" y="132220"/>
                  </a:cubicBezTo>
                  <a:cubicBezTo>
                    <a:pt x="692225" y="109194"/>
                    <a:pt x="769038" y="96782"/>
                    <a:pt x="848731" y="96782"/>
                  </a:cubicBezTo>
                  <a:cubicBezTo>
                    <a:pt x="1263922" y="96782"/>
                    <a:pt x="1600679" y="433360"/>
                    <a:pt x="1600679" y="848731"/>
                  </a:cubicBezTo>
                  <a:cubicBezTo>
                    <a:pt x="1600679" y="928423"/>
                    <a:pt x="1588267" y="1005237"/>
                    <a:pt x="1565241" y="1077373"/>
                  </a:cubicBezTo>
                  <a:cubicBezTo>
                    <a:pt x="1528003" y="1194483"/>
                    <a:pt x="1462702" y="1299001"/>
                    <a:pt x="1377254" y="1383370"/>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37">
              <a:extLst>
                <a:ext uri="{FF2B5EF4-FFF2-40B4-BE49-F238E27FC236}">
                  <a16:creationId xmlns:a16="http://schemas.microsoft.com/office/drawing/2014/main" id="{BD33ABEC-59E7-FEE6-9BCA-68A835613E65}"/>
                </a:ext>
              </a:extLst>
            </p:cNvPr>
            <p:cNvSpPr/>
            <p:nvPr/>
          </p:nvSpPr>
          <p:spPr>
            <a:xfrm flipH="1">
              <a:off x="9467356" y="3651088"/>
              <a:ext cx="1070897" cy="1070896"/>
            </a:xfrm>
            <a:custGeom>
              <a:avLst/>
              <a:gdLst>
                <a:gd name="connsiteX0" fmla="*/ 535359 w 1070897"/>
                <a:gd name="connsiteY0" fmla="*/ 0 h 1070896"/>
                <a:gd name="connsiteX1" fmla="*/ 489666 w 1070897"/>
                <a:gd name="connsiteY1" fmla="*/ 1979 h 1070896"/>
                <a:gd name="connsiteX2" fmla="*/ 153628 w 1070897"/>
                <a:gd name="connsiteY2" fmla="*/ 159924 h 1070896"/>
                <a:gd name="connsiteX3" fmla="*/ 89586 w 1070897"/>
                <a:gd name="connsiteY3" fmla="*/ 239076 h 1070896"/>
                <a:gd name="connsiteX4" fmla="*/ 14032 w 1070897"/>
                <a:gd name="connsiteY4" fmla="*/ 413931 h 1070896"/>
                <a:gd name="connsiteX5" fmla="*/ 0 w 1070897"/>
                <a:gd name="connsiteY5" fmla="*/ 535538 h 1070896"/>
                <a:gd name="connsiteX6" fmla="*/ 535359 w 1070897"/>
                <a:gd name="connsiteY6" fmla="*/ 1070897 h 1070896"/>
                <a:gd name="connsiteX7" fmla="*/ 627104 w 1070897"/>
                <a:gd name="connsiteY7" fmla="*/ 1062982 h 1070896"/>
                <a:gd name="connsiteX8" fmla="*/ 831821 w 1070897"/>
                <a:gd name="connsiteY8" fmla="*/ 981311 h 1070896"/>
                <a:gd name="connsiteX9" fmla="*/ 910793 w 1070897"/>
                <a:gd name="connsiteY9" fmla="*/ 917090 h 1070896"/>
                <a:gd name="connsiteX10" fmla="*/ 1068919 w 1070897"/>
                <a:gd name="connsiteY10" fmla="*/ 581231 h 1070896"/>
                <a:gd name="connsiteX11" fmla="*/ 1070897 w 1070897"/>
                <a:gd name="connsiteY11" fmla="*/ 535538 h 1070896"/>
                <a:gd name="connsiteX12" fmla="*/ 535359 w 1070897"/>
                <a:gd name="connsiteY12" fmla="*/ 0 h 1070896"/>
                <a:gd name="connsiteX13" fmla="*/ 977713 w 1070897"/>
                <a:gd name="connsiteY13" fmla="*/ 535538 h 1070896"/>
                <a:gd name="connsiteX14" fmla="*/ 845133 w 1070897"/>
                <a:gd name="connsiteY14" fmla="*/ 851429 h 1070896"/>
                <a:gd name="connsiteX15" fmla="*/ 764361 w 1070897"/>
                <a:gd name="connsiteY15" fmla="*/ 914031 h 1070896"/>
                <a:gd name="connsiteX16" fmla="*/ 550110 w 1070897"/>
                <a:gd name="connsiteY16" fmla="*/ 977533 h 1070896"/>
                <a:gd name="connsiteX17" fmla="*/ 535359 w 1070897"/>
                <a:gd name="connsiteY17" fmla="*/ 977893 h 1070896"/>
                <a:gd name="connsiteX18" fmla="*/ 93004 w 1070897"/>
                <a:gd name="connsiteY18" fmla="*/ 535538 h 1070896"/>
                <a:gd name="connsiteX19" fmla="*/ 94983 w 1070897"/>
                <a:gd name="connsiteY19" fmla="*/ 495782 h 1070896"/>
                <a:gd name="connsiteX20" fmla="*/ 94983 w 1070897"/>
                <a:gd name="connsiteY20" fmla="*/ 495782 h 1070896"/>
                <a:gd name="connsiteX21" fmla="*/ 156866 w 1070897"/>
                <a:gd name="connsiteY21" fmla="*/ 306536 h 1070896"/>
                <a:gd name="connsiteX22" fmla="*/ 219468 w 1070897"/>
                <a:gd name="connsiteY22" fmla="*/ 225764 h 1070896"/>
                <a:gd name="connsiteX23" fmla="*/ 535359 w 1070897"/>
                <a:gd name="connsiteY23" fmla="*/ 93184 h 1070896"/>
                <a:gd name="connsiteX24" fmla="*/ 583570 w 1070897"/>
                <a:gd name="connsiteY24" fmla="*/ 95882 h 1070896"/>
                <a:gd name="connsiteX25" fmla="*/ 975015 w 1070897"/>
                <a:gd name="connsiteY25" fmla="*/ 487327 h 1070896"/>
                <a:gd name="connsiteX26" fmla="*/ 977713 w 1070897"/>
                <a:gd name="connsiteY26" fmla="*/ 535538 h 107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0897" h="1070896">
                  <a:moveTo>
                    <a:pt x="535359" y="0"/>
                  </a:moveTo>
                  <a:cubicBezTo>
                    <a:pt x="519888" y="0"/>
                    <a:pt x="504777" y="719"/>
                    <a:pt x="489666" y="1979"/>
                  </a:cubicBezTo>
                  <a:cubicBezTo>
                    <a:pt x="358525" y="12952"/>
                    <a:pt x="240875" y="71417"/>
                    <a:pt x="153628" y="159924"/>
                  </a:cubicBezTo>
                  <a:cubicBezTo>
                    <a:pt x="129882" y="184029"/>
                    <a:pt x="108295" y="210653"/>
                    <a:pt x="89586" y="239076"/>
                  </a:cubicBezTo>
                  <a:cubicBezTo>
                    <a:pt x="54507" y="291605"/>
                    <a:pt x="28603" y="350609"/>
                    <a:pt x="14032" y="413931"/>
                  </a:cubicBezTo>
                  <a:cubicBezTo>
                    <a:pt x="4857" y="452968"/>
                    <a:pt x="0" y="493624"/>
                    <a:pt x="0" y="535538"/>
                  </a:cubicBezTo>
                  <a:cubicBezTo>
                    <a:pt x="0" y="831281"/>
                    <a:pt x="239616" y="1070897"/>
                    <a:pt x="535359" y="1070897"/>
                  </a:cubicBezTo>
                  <a:cubicBezTo>
                    <a:pt x="566660" y="1070897"/>
                    <a:pt x="597421" y="1068199"/>
                    <a:pt x="627104" y="1062982"/>
                  </a:cubicBezTo>
                  <a:cubicBezTo>
                    <a:pt x="701939" y="1050210"/>
                    <a:pt x="771197" y="1021787"/>
                    <a:pt x="831821" y="981311"/>
                  </a:cubicBezTo>
                  <a:cubicBezTo>
                    <a:pt x="860244" y="962422"/>
                    <a:pt x="886688" y="941015"/>
                    <a:pt x="910793" y="917090"/>
                  </a:cubicBezTo>
                  <a:cubicBezTo>
                    <a:pt x="999480" y="830202"/>
                    <a:pt x="1057945" y="712372"/>
                    <a:pt x="1068919" y="581231"/>
                  </a:cubicBezTo>
                  <a:cubicBezTo>
                    <a:pt x="1070178" y="566120"/>
                    <a:pt x="1070897" y="551009"/>
                    <a:pt x="1070897" y="535538"/>
                  </a:cubicBezTo>
                  <a:cubicBezTo>
                    <a:pt x="1070897" y="239796"/>
                    <a:pt x="831101" y="0"/>
                    <a:pt x="535359" y="0"/>
                  </a:cubicBezTo>
                  <a:close/>
                  <a:moveTo>
                    <a:pt x="977713" y="535538"/>
                  </a:moveTo>
                  <a:cubicBezTo>
                    <a:pt x="977713" y="659124"/>
                    <a:pt x="926984" y="771017"/>
                    <a:pt x="845133" y="851429"/>
                  </a:cubicBezTo>
                  <a:cubicBezTo>
                    <a:pt x="820847" y="875175"/>
                    <a:pt x="793684" y="896402"/>
                    <a:pt x="764361" y="914031"/>
                  </a:cubicBezTo>
                  <a:cubicBezTo>
                    <a:pt x="701579" y="952168"/>
                    <a:pt x="628363" y="975015"/>
                    <a:pt x="550110" y="977533"/>
                  </a:cubicBezTo>
                  <a:cubicBezTo>
                    <a:pt x="545253" y="977893"/>
                    <a:pt x="540216" y="977893"/>
                    <a:pt x="535359" y="977893"/>
                  </a:cubicBezTo>
                  <a:cubicBezTo>
                    <a:pt x="291065" y="977893"/>
                    <a:pt x="93004" y="779832"/>
                    <a:pt x="93004" y="535538"/>
                  </a:cubicBezTo>
                  <a:cubicBezTo>
                    <a:pt x="93004" y="522046"/>
                    <a:pt x="93544" y="508914"/>
                    <a:pt x="94983" y="495782"/>
                  </a:cubicBezTo>
                  <a:lnTo>
                    <a:pt x="94983" y="495782"/>
                  </a:lnTo>
                  <a:cubicBezTo>
                    <a:pt x="100919" y="426704"/>
                    <a:pt x="122866" y="362482"/>
                    <a:pt x="156866" y="306536"/>
                  </a:cubicBezTo>
                  <a:cubicBezTo>
                    <a:pt x="174495" y="277213"/>
                    <a:pt x="195722" y="250050"/>
                    <a:pt x="219468" y="225764"/>
                  </a:cubicBezTo>
                  <a:cubicBezTo>
                    <a:pt x="299880" y="143914"/>
                    <a:pt x="411773" y="93184"/>
                    <a:pt x="535359" y="93184"/>
                  </a:cubicBezTo>
                  <a:cubicBezTo>
                    <a:pt x="551729" y="93184"/>
                    <a:pt x="567739" y="94083"/>
                    <a:pt x="583570" y="95882"/>
                  </a:cubicBezTo>
                  <a:cubicBezTo>
                    <a:pt x="789366" y="118009"/>
                    <a:pt x="952888" y="281531"/>
                    <a:pt x="975015" y="487327"/>
                  </a:cubicBezTo>
                  <a:cubicBezTo>
                    <a:pt x="976814" y="503158"/>
                    <a:pt x="977713" y="519168"/>
                    <a:pt x="977713" y="535538"/>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DBE5BA5-503F-6B2C-9FAE-00B5C434F645}"/>
                </a:ext>
              </a:extLst>
            </p:cNvPr>
            <p:cNvSpPr/>
            <p:nvPr/>
          </p:nvSpPr>
          <p:spPr>
            <a:xfrm flipH="1">
              <a:off x="9738993" y="3922725"/>
              <a:ext cx="527803" cy="527803"/>
            </a:xfrm>
            <a:custGeom>
              <a:avLst/>
              <a:gdLst>
                <a:gd name="connsiteX0" fmla="*/ 263902 w 527803"/>
                <a:gd name="connsiteY0" fmla="*/ 0 h 527803"/>
                <a:gd name="connsiteX1" fmla="*/ 74296 w 527803"/>
                <a:gd name="connsiteY1" fmla="*/ 80412 h 527803"/>
                <a:gd name="connsiteX2" fmla="*/ 18169 w 527803"/>
                <a:gd name="connsiteY2" fmla="*/ 167660 h 527803"/>
                <a:gd name="connsiteX3" fmla="*/ 0 w 527803"/>
                <a:gd name="connsiteY3" fmla="*/ 263902 h 527803"/>
                <a:gd name="connsiteX4" fmla="*/ 263902 w 527803"/>
                <a:gd name="connsiteY4" fmla="*/ 527803 h 527803"/>
                <a:gd name="connsiteX5" fmla="*/ 360144 w 527803"/>
                <a:gd name="connsiteY5" fmla="*/ 509634 h 527803"/>
                <a:gd name="connsiteX6" fmla="*/ 447392 w 527803"/>
                <a:gd name="connsiteY6" fmla="*/ 453508 h 527803"/>
                <a:gd name="connsiteX7" fmla="*/ 527803 w 527803"/>
                <a:gd name="connsiteY7" fmla="*/ 263902 h 527803"/>
                <a:gd name="connsiteX8" fmla="*/ 263902 w 527803"/>
                <a:gd name="connsiteY8" fmla="*/ 0 h 527803"/>
                <a:gd name="connsiteX9" fmla="*/ 292505 w 527803"/>
                <a:gd name="connsiteY9" fmla="*/ 441995 h 527803"/>
                <a:gd name="connsiteX10" fmla="*/ 263902 w 527803"/>
                <a:gd name="connsiteY10" fmla="*/ 444333 h 527803"/>
                <a:gd name="connsiteX11" fmla="*/ 83470 w 527803"/>
                <a:gd name="connsiteY11" fmla="*/ 263902 h 527803"/>
                <a:gd name="connsiteX12" fmla="*/ 85809 w 527803"/>
                <a:gd name="connsiteY12" fmla="*/ 235299 h 527803"/>
                <a:gd name="connsiteX13" fmla="*/ 133480 w 527803"/>
                <a:gd name="connsiteY13" fmla="*/ 139596 h 527803"/>
                <a:gd name="connsiteX14" fmla="*/ 263902 w 527803"/>
                <a:gd name="connsiteY14" fmla="*/ 83470 h 527803"/>
                <a:gd name="connsiteX15" fmla="*/ 444333 w 527803"/>
                <a:gd name="connsiteY15" fmla="*/ 263902 h 527803"/>
                <a:gd name="connsiteX16" fmla="*/ 388387 w 527803"/>
                <a:gd name="connsiteY16" fmla="*/ 394503 h 527803"/>
                <a:gd name="connsiteX17" fmla="*/ 292505 w 527803"/>
                <a:gd name="connsiteY17" fmla="*/ 441995 h 52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27803" h="527803">
                  <a:moveTo>
                    <a:pt x="263902" y="0"/>
                  </a:moveTo>
                  <a:cubicBezTo>
                    <a:pt x="189606" y="0"/>
                    <a:pt x="122327" y="30762"/>
                    <a:pt x="74296" y="80412"/>
                  </a:cubicBezTo>
                  <a:cubicBezTo>
                    <a:pt x="50190" y="105237"/>
                    <a:pt x="30941" y="134739"/>
                    <a:pt x="18169" y="167660"/>
                  </a:cubicBezTo>
                  <a:cubicBezTo>
                    <a:pt x="6476" y="197342"/>
                    <a:pt x="0" y="229902"/>
                    <a:pt x="0" y="263902"/>
                  </a:cubicBezTo>
                  <a:cubicBezTo>
                    <a:pt x="0" y="409614"/>
                    <a:pt x="118189" y="527803"/>
                    <a:pt x="263902" y="527803"/>
                  </a:cubicBezTo>
                  <a:cubicBezTo>
                    <a:pt x="297901" y="527803"/>
                    <a:pt x="330462" y="521327"/>
                    <a:pt x="360144" y="509634"/>
                  </a:cubicBezTo>
                  <a:cubicBezTo>
                    <a:pt x="393064" y="496862"/>
                    <a:pt x="422566" y="477613"/>
                    <a:pt x="447392" y="453508"/>
                  </a:cubicBezTo>
                  <a:cubicBezTo>
                    <a:pt x="497042" y="405477"/>
                    <a:pt x="527803" y="338197"/>
                    <a:pt x="527803" y="263902"/>
                  </a:cubicBezTo>
                  <a:cubicBezTo>
                    <a:pt x="527803" y="118189"/>
                    <a:pt x="409614" y="0"/>
                    <a:pt x="263902" y="0"/>
                  </a:cubicBezTo>
                  <a:close/>
                  <a:moveTo>
                    <a:pt x="292505" y="441995"/>
                  </a:moveTo>
                  <a:cubicBezTo>
                    <a:pt x="283150" y="443614"/>
                    <a:pt x="273616" y="444333"/>
                    <a:pt x="263902" y="444333"/>
                  </a:cubicBezTo>
                  <a:cubicBezTo>
                    <a:pt x="164242" y="444333"/>
                    <a:pt x="83470" y="363562"/>
                    <a:pt x="83470" y="263902"/>
                  </a:cubicBezTo>
                  <a:cubicBezTo>
                    <a:pt x="83470" y="254188"/>
                    <a:pt x="84189" y="244653"/>
                    <a:pt x="85809" y="235299"/>
                  </a:cubicBezTo>
                  <a:cubicBezTo>
                    <a:pt x="91565" y="198421"/>
                    <a:pt x="108655" y="165321"/>
                    <a:pt x="133480" y="139596"/>
                  </a:cubicBezTo>
                  <a:cubicBezTo>
                    <a:pt x="166040" y="105057"/>
                    <a:pt x="212453" y="83470"/>
                    <a:pt x="263902" y="83470"/>
                  </a:cubicBezTo>
                  <a:cubicBezTo>
                    <a:pt x="363562" y="83470"/>
                    <a:pt x="444333" y="164242"/>
                    <a:pt x="444333" y="263902"/>
                  </a:cubicBezTo>
                  <a:cubicBezTo>
                    <a:pt x="444333" y="315171"/>
                    <a:pt x="422926" y="361583"/>
                    <a:pt x="388387" y="394503"/>
                  </a:cubicBezTo>
                  <a:cubicBezTo>
                    <a:pt x="362662" y="419149"/>
                    <a:pt x="329382" y="436238"/>
                    <a:pt x="292505" y="44199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39">
              <a:extLst>
                <a:ext uri="{FF2B5EF4-FFF2-40B4-BE49-F238E27FC236}">
                  <a16:creationId xmlns:a16="http://schemas.microsoft.com/office/drawing/2014/main" id="{81FCAFD5-70B1-CFC7-B6AE-345B2805E364}"/>
                </a:ext>
              </a:extLst>
            </p:cNvPr>
            <p:cNvSpPr/>
            <p:nvPr/>
          </p:nvSpPr>
          <p:spPr>
            <a:xfrm flipH="1">
              <a:off x="8559081" y="891904"/>
              <a:ext cx="1420427" cy="1420427"/>
            </a:xfrm>
            <a:custGeom>
              <a:avLst/>
              <a:gdLst>
                <a:gd name="connsiteX0" fmla="*/ 1419708 w 1420427"/>
                <a:gd name="connsiteY0" fmla="*/ 680352 h 1420427"/>
                <a:gd name="connsiteX1" fmla="*/ 740076 w 1420427"/>
                <a:gd name="connsiteY1" fmla="*/ 720 h 1420427"/>
                <a:gd name="connsiteX2" fmla="*/ 710214 w 1420427"/>
                <a:gd name="connsiteY2" fmla="*/ 0 h 1420427"/>
                <a:gd name="connsiteX3" fmla="*/ 13672 w 1420427"/>
                <a:gd name="connsiteY3" fmla="*/ 570438 h 1420427"/>
                <a:gd name="connsiteX4" fmla="*/ 0 w 1420427"/>
                <a:gd name="connsiteY4" fmla="*/ 710214 h 1420427"/>
                <a:gd name="connsiteX5" fmla="*/ 7196 w 1420427"/>
                <a:gd name="connsiteY5" fmla="*/ 811493 h 1420427"/>
                <a:gd name="connsiteX6" fmla="*/ 20328 w 1420427"/>
                <a:gd name="connsiteY6" fmla="*/ 879672 h 1420427"/>
                <a:gd name="connsiteX7" fmla="*/ 540756 w 1420427"/>
                <a:gd name="connsiteY7" fmla="*/ 1400100 h 1420427"/>
                <a:gd name="connsiteX8" fmla="*/ 608935 w 1420427"/>
                <a:gd name="connsiteY8" fmla="*/ 1413232 h 1420427"/>
                <a:gd name="connsiteX9" fmla="*/ 710214 w 1420427"/>
                <a:gd name="connsiteY9" fmla="*/ 1420427 h 1420427"/>
                <a:gd name="connsiteX10" fmla="*/ 716510 w 1420427"/>
                <a:gd name="connsiteY10" fmla="*/ 1420427 h 1420427"/>
                <a:gd name="connsiteX11" fmla="*/ 1420428 w 1420427"/>
                <a:gd name="connsiteY11" fmla="*/ 710214 h 1420427"/>
                <a:gd name="connsiteX12" fmla="*/ 1419708 w 1420427"/>
                <a:gd name="connsiteY12" fmla="*/ 680352 h 1420427"/>
                <a:gd name="connsiteX13" fmla="*/ 710214 w 1420427"/>
                <a:gd name="connsiteY13" fmla="*/ 1362682 h 1420427"/>
                <a:gd name="connsiteX14" fmla="*/ 671357 w 1420427"/>
                <a:gd name="connsiteY14" fmla="*/ 1361423 h 1420427"/>
                <a:gd name="connsiteX15" fmla="*/ 534279 w 1420427"/>
                <a:gd name="connsiteY15" fmla="*/ 1338577 h 1420427"/>
                <a:gd name="connsiteX16" fmla="*/ 448831 w 1420427"/>
                <a:gd name="connsiteY16" fmla="*/ 1308175 h 1420427"/>
                <a:gd name="connsiteX17" fmla="*/ 112253 w 1420427"/>
                <a:gd name="connsiteY17" fmla="*/ 971597 h 1420427"/>
                <a:gd name="connsiteX18" fmla="*/ 81851 w 1420427"/>
                <a:gd name="connsiteY18" fmla="*/ 886148 h 1420427"/>
                <a:gd name="connsiteX19" fmla="*/ 57745 w 1420427"/>
                <a:gd name="connsiteY19" fmla="*/ 710214 h 1420427"/>
                <a:gd name="connsiteX20" fmla="*/ 63142 w 1420427"/>
                <a:gd name="connsiteY20" fmla="*/ 626024 h 1420427"/>
                <a:gd name="connsiteX21" fmla="*/ 710214 w 1420427"/>
                <a:gd name="connsiteY21" fmla="*/ 57745 h 1420427"/>
                <a:gd name="connsiteX22" fmla="*/ 803758 w 1420427"/>
                <a:gd name="connsiteY22" fmla="*/ 64401 h 1420427"/>
                <a:gd name="connsiteX23" fmla="*/ 1356026 w 1420427"/>
                <a:gd name="connsiteY23" fmla="*/ 616670 h 1420427"/>
                <a:gd name="connsiteX24" fmla="*/ 1362682 w 1420427"/>
                <a:gd name="connsiteY24" fmla="*/ 710214 h 1420427"/>
                <a:gd name="connsiteX25" fmla="*/ 710214 w 1420427"/>
                <a:gd name="connsiteY25" fmla="*/ 1362682 h 142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0427" h="1420427">
                  <a:moveTo>
                    <a:pt x="1419708" y="680352"/>
                  </a:moveTo>
                  <a:cubicBezTo>
                    <a:pt x="1404597" y="311753"/>
                    <a:pt x="1108675" y="15830"/>
                    <a:pt x="740076" y="720"/>
                  </a:cubicBezTo>
                  <a:cubicBezTo>
                    <a:pt x="730182" y="180"/>
                    <a:pt x="720288" y="0"/>
                    <a:pt x="710214" y="0"/>
                  </a:cubicBezTo>
                  <a:cubicBezTo>
                    <a:pt x="365721" y="0"/>
                    <a:pt x="78613" y="245013"/>
                    <a:pt x="13672" y="570438"/>
                  </a:cubicBezTo>
                  <a:cubicBezTo>
                    <a:pt x="4677" y="615591"/>
                    <a:pt x="0" y="662362"/>
                    <a:pt x="0" y="710214"/>
                  </a:cubicBezTo>
                  <a:cubicBezTo>
                    <a:pt x="0" y="744573"/>
                    <a:pt x="2518" y="778393"/>
                    <a:pt x="7196" y="811493"/>
                  </a:cubicBezTo>
                  <a:cubicBezTo>
                    <a:pt x="10434" y="834519"/>
                    <a:pt x="14931" y="857365"/>
                    <a:pt x="20328" y="879672"/>
                  </a:cubicBezTo>
                  <a:cubicBezTo>
                    <a:pt x="82930" y="1135838"/>
                    <a:pt x="284589" y="1337497"/>
                    <a:pt x="540756" y="1400100"/>
                  </a:cubicBezTo>
                  <a:cubicBezTo>
                    <a:pt x="563062" y="1405496"/>
                    <a:pt x="585908" y="1409994"/>
                    <a:pt x="608935" y="1413232"/>
                  </a:cubicBezTo>
                  <a:cubicBezTo>
                    <a:pt x="642035" y="1417909"/>
                    <a:pt x="675854" y="1420427"/>
                    <a:pt x="710214" y="1420427"/>
                  </a:cubicBezTo>
                  <a:lnTo>
                    <a:pt x="716510" y="1420427"/>
                  </a:lnTo>
                  <a:cubicBezTo>
                    <a:pt x="1105976" y="1417010"/>
                    <a:pt x="1420428" y="1100580"/>
                    <a:pt x="1420428" y="710214"/>
                  </a:cubicBezTo>
                  <a:cubicBezTo>
                    <a:pt x="1420428" y="700140"/>
                    <a:pt x="1420248" y="690246"/>
                    <a:pt x="1419708" y="680352"/>
                  </a:cubicBezTo>
                  <a:close/>
                  <a:moveTo>
                    <a:pt x="710214" y="1362682"/>
                  </a:moveTo>
                  <a:cubicBezTo>
                    <a:pt x="697262" y="1362682"/>
                    <a:pt x="684309" y="1362322"/>
                    <a:pt x="671357" y="1361423"/>
                  </a:cubicBezTo>
                  <a:cubicBezTo>
                    <a:pt x="624225" y="1358725"/>
                    <a:pt x="578353" y="1350989"/>
                    <a:pt x="534279" y="1338577"/>
                  </a:cubicBezTo>
                  <a:cubicBezTo>
                    <a:pt x="504957" y="1330482"/>
                    <a:pt x="476354" y="1320228"/>
                    <a:pt x="448831" y="1308175"/>
                  </a:cubicBezTo>
                  <a:cubicBezTo>
                    <a:pt x="298621" y="1242514"/>
                    <a:pt x="177913" y="1121807"/>
                    <a:pt x="112253" y="971597"/>
                  </a:cubicBezTo>
                  <a:cubicBezTo>
                    <a:pt x="100200" y="944073"/>
                    <a:pt x="89946" y="915471"/>
                    <a:pt x="81851" y="886148"/>
                  </a:cubicBezTo>
                  <a:cubicBezTo>
                    <a:pt x="66020" y="830202"/>
                    <a:pt x="57745" y="771197"/>
                    <a:pt x="57745" y="710214"/>
                  </a:cubicBezTo>
                  <a:cubicBezTo>
                    <a:pt x="57745" y="681791"/>
                    <a:pt x="59544" y="653548"/>
                    <a:pt x="63142" y="626024"/>
                  </a:cubicBezTo>
                  <a:cubicBezTo>
                    <a:pt x="104517" y="305457"/>
                    <a:pt x="378493" y="57745"/>
                    <a:pt x="710214" y="57745"/>
                  </a:cubicBezTo>
                  <a:cubicBezTo>
                    <a:pt x="742055" y="57745"/>
                    <a:pt x="773176" y="60084"/>
                    <a:pt x="803758" y="64401"/>
                  </a:cubicBezTo>
                  <a:cubicBezTo>
                    <a:pt x="1089246" y="105417"/>
                    <a:pt x="1315011" y="331181"/>
                    <a:pt x="1356026" y="616670"/>
                  </a:cubicBezTo>
                  <a:cubicBezTo>
                    <a:pt x="1360344" y="647251"/>
                    <a:pt x="1362682" y="678373"/>
                    <a:pt x="1362682" y="710214"/>
                  </a:cubicBezTo>
                  <a:cubicBezTo>
                    <a:pt x="1362682" y="1070537"/>
                    <a:pt x="1070538" y="1362682"/>
                    <a:pt x="710214" y="1362682"/>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40">
              <a:extLst>
                <a:ext uri="{FF2B5EF4-FFF2-40B4-BE49-F238E27FC236}">
                  <a16:creationId xmlns:a16="http://schemas.microsoft.com/office/drawing/2014/main" id="{F1113073-8A53-5648-8D29-688BF62C3037}"/>
                </a:ext>
              </a:extLst>
            </p:cNvPr>
            <p:cNvSpPr/>
            <p:nvPr/>
          </p:nvSpPr>
          <p:spPr>
            <a:xfrm flipH="1">
              <a:off x="8732317" y="1064960"/>
              <a:ext cx="1074135" cy="1074315"/>
            </a:xfrm>
            <a:custGeom>
              <a:avLst/>
              <a:gdLst>
                <a:gd name="connsiteX0" fmla="*/ 993904 w 1074135"/>
                <a:gd name="connsiteY0" fmla="*/ 254547 h 1074315"/>
                <a:gd name="connsiteX1" fmla="*/ 819768 w 1074135"/>
                <a:gd name="connsiteY1" fmla="*/ 80412 h 1074315"/>
                <a:gd name="connsiteX2" fmla="*/ 537158 w 1074135"/>
                <a:gd name="connsiteY2" fmla="*/ 0 h 1074315"/>
                <a:gd name="connsiteX3" fmla="*/ 0 w 1074135"/>
                <a:gd name="connsiteY3" fmla="*/ 537158 h 1074315"/>
                <a:gd name="connsiteX4" fmla="*/ 1799 w 1074135"/>
                <a:gd name="connsiteY4" fmla="*/ 580871 h 1074315"/>
                <a:gd name="connsiteX5" fmla="*/ 394144 w 1074135"/>
                <a:gd name="connsiteY5" fmla="*/ 1054887 h 1074315"/>
                <a:gd name="connsiteX6" fmla="*/ 394144 w 1074135"/>
                <a:gd name="connsiteY6" fmla="*/ 1054887 h 1074315"/>
                <a:gd name="connsiteX7" fmla="*/ 536978 w 1074135"/>
                <a:gd name="connsiteY7" fmla="*/ 1074315 h 1074315"/>
                <a:gd name="connsiteX8" fmla="*/ 1074136 w 1074135"/>
                <a:gd name="connsiteY8" fmla="*/ 537158 h 1074315"/>
                <a:gd name="connsiteX9" fmla="*/ 993724 w 1074135"/>
                <a:gd name="connsiteY9" fmla="*/ 254547 h 1074315"/>
                <a:gd name="connsiteX10" fmla="*/ 537158 w 1074135"/>
                <a:gd name="connsiteY10" fmla="*/ 1013152 h 1074315"/>
                <a:gd name="connsiteX11" fmla="*/ 318589 w 1074135"/>
                <a:gd name="connsiteY11" fmla="*/ 960084 h 1074315"/>
                <a:gd name="connsiteX12" fmla="*/ 318409 w 1074135"/>
                <a:gd name="connsiteY12" fmla="*/ 960084 h 1074315"/>
                <a:gd name="connsiteX13" fmla="*/ 318229 w 1074135"/>
                <a:gd name="connsiteY13" fmla="*/ 959904 h 1074315"/>
                <a:gd name="connsiteX14" fmla="*/ 80951 w 1074135"/>
                <a:gd name="connsiteY14" fmla="*/ 673156 h 1074315"/>
                <a:gd name="connsiteX15" fmla="*/ 80951 w 1074135"/>
                <a:gd name="connsiteY15" fmla="*/ 673156 h 1074315"/>
                <a:gd name="connsiteX16" fmla="*/ 61163 w 1074135"/>
                <a:gd name="connsiteY16" fmla="*/ 537158 h 1074315"/>
                <a:gd name="connsiteX17" fmla="*/ 537158 w 1074135"/>
                <a:gd name="connsiteY17" fmla="*/ 61163 h 1074315"/>
                <a:gd name="connsiteX18" fmla="*/ 1013152 w 1074135"/>
                <a:gd name="connsiteY18" fmla="*/ 537158 h 1074315"/>
                <a:gd name="connsiteX19" fmla="*/ 537158 w 1074135"/>
                <a:gd name="connsiteY19" fmla="*/ 1013152 h 107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4135" h="1074315">
                  <a:moveTo>
                    <a:pt x="993904" y="254547"/>
                  </a:moveTo>
                  <a:cubicBezTo>
                    <a:pt x="950190" y="183850"/>
                    <a:pt x="890466" y="124125"/>
                    <a:pt x="819768" y="80412"/>
                  </a:cubicBezTo>
                  <a:cubicBezTo>
                    <a:pt x="737737" y="29322"/>
                    <a:pt x="640955" y="0"/>
                    <a:pt x="537158" y="0"/>
                  </a:cubicBezTo>
                  <a:cubicBezTo>
                    <a:pt x="240516" y="0"/>
                    <a:pt x="0" y="240516"/>
                    <a:pt x="0" y="537158"/>
                  </a:cubicBezTo>
                  <a:cubicBezTo>
                    <a:pt x="0" y="551909"/>
                    <a:pt x="540" y="566480"/>
                    <a:pt x="1799" y="580871"/>
                  </a:cubicBezTo>
                  <a:cubicBezTo>
                    <a:pt x="20148" y="808615"/>
                    <a:pt x="180432" y="996062"/>
                    <a:pt x="394144" y="1054887"/>
                  </a:cubicBezTo>
                  <a:lnTo>
                    <a:pt x="394144" y="1054887"/>
                  </a:lnTo>
                  <a:cubicBezTo>
                    <a:pt x="439656" y="1067659"/>
                    <a:pt x="487508" y="1074315"/>
                    <a:pt x="536978" y="1074315"/>
                  </a:cubicBezTo>
                  <a:cubicBezTo>
                    <a:pt x="833620" y="1074315"/>
                    <a:pt x="1074136" y="833800"/>
                    <a:pt x="1074136" y="537158"/>
                  </a:cubicBezTo>
                  <a:cubicBezTo>
                    <a:pt x="1074136" y="433360"/>
                    <a:pt x="1044813" y="336578"/>
                    <a:pt x="993724" y="254547"/>
                  </a:cubicBezTo>
                  <a:close/>
                  <a:moveTo>
                    <a:pt x="537158" y="1013152"/>
                  </a:moveTo>
                  <a:cubicBezTo>
                    <a:pt x="458185" y="1013152"/>
                    <a:pt x="384070" y="993903"/>
                    <a:pt x="318589" y="960084"/>
                  </a:cubicBezTo>
                  <a:lnTo>
                    <a:pt x="318409" y="960084"/>
                  </a:lnTo>
                  <a:cubicBezTo>
                    <a:pt x="318409" y="960084"/>
                    <a:pt x="318229" y="959904"/>
                    <a:pt x="318229" y="959904"/>
                  </a:cubicBezTo>
                  <a:cubicBezTo>
                    <a:pt x="204717" y="901079"/>
                    <a:pt x="117829" y="797821"/>
                    <a:pt x="80951" y="673156"/>
                  </a:cubicBezTo>
                  <a:lnTo>
                    <a:pt x="80951" y="673156"/>
                  </a:lnTo>
                  <a:cubicBezTo>
                    <a:pt x="67999" y="629982"/>
                    <a:pt x="61163" y="584469"/>
                    <a:pt x="61163" y="537158"/>
                  </a:cubicBezTo>
                  <a:cubicBezTo>
                    <a:pt x="61163" y="274335"/>
                    <a:pt x="274335" y="61163"/>
                    <a:pt x="537158" y="61163"/>
                  </a:cubicBezTo>
                  <a:cubicBezTo>
                    <a:pt x="799980" y="61163"/>
                    <a:pt x="1013152" y="274335"/>
                    <a:pt x="1013152" y="537158"/>
                  </a:cubicBezTo>
                  <a:cubicBezTo>
                    <a:pt x="1013152" y="799980"/>
                    <a:pt x="799980" y="1013152"/>
                    <a:pt x="537158" y="1013152"/>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6" name="Freeform: Shape 41">
              <a:extLst>
                <a:ext uri="{FF2B5EF4-FFF2-40B4-BE49-F238E27FC236}">
                  <a16:creationId xmlns:a16="http://schemas.microsoft.com/office/drawing/2014/main" id="{28636BDB-56DF-0791-3116-756A8C1D94DE}"/>
                </a:ext>
              </a:extLst>
            </p:cNvPr>
            <p:cNvSpPr/>
            <p:nvPr/>
          </p:nvSpPr>
          <p:spPr>
            <a:xfrm flipH="1">
              <a:off x="8930378" y="1263201"/>
              <a:ext cx="677833" cy="677833"/>
            </a:xfrm>
            <a:custGeom>
              <a:avLst/>
              <a:gdLst>
                <a:gd name="connsiteX0" fmla="*/ 338917 w 677833"/>
                <a:gd name="connsiteY0" fmla="*/ 0 h 677833"/>
                <a:gd name="connsiteX1" fmla="*/ 0 w 677833"/>
                <a:gd name="connsiteY1" fmla="*/ 338917 h 677833"/>
                <a:gd name="connsiteX2" fmla="*/ 338917 w 677833"/>
                <a:gd name="connsiteY2" fmla="*/ 677833 h 677833"/>
                <a:gd name="connsiteX3" fmla="*/ 677833 w 677833"/>
                <a:gd name="connsiteY3" fmla="*/ 338917 h 677833"/>
                <a:gd name="connsiteX4" fmla="*/ 338917 w 677833"/>
                <a:gd name="connsiteY4" fmla="*/ 0 h 677833"/>
                <a:gd name="connsiteX5" fmla="*/ 338917 w 677833"/>
                <a:gd name="connsiteY5" fmla="*/ 619008 h 677833"/>
                <a:gd name="connsiteX6" fmla="*/ 58825 w 677833"/>
                <a:gd name="connsiteY6" fmla="*/ 338917 h 677833"/>
                <a:gd name="connsiteX7" fmla="*/ 338917 w 677833"/>
                <a:gd name="connsiteY7" fmla="*/ 58825 h 677833"/>
                <a:gd name="connsiteX8" fmla="*/ 619008 w 677833"/>
                <a:gd name="connsiteY8" fmla="*/ 338917 h 677833"/>
                <a:gd name="connsiteX9" fmla="*/ 338917 w 677833"/>
                <a:gd name="connsiteY9" fmla="*/ 619008 h 67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833" h="677833">
                  <a:moveTo>
                    <a:pt x="338917" y="0"/>
                  </a:moveTo>
                  <a:cubicBezTo>
                    <a:pt x="151829" y="0"/>
                    <a:pt x="0" y="151829"/>
                    <a:pt x="0" y="338917"/>
                  </a:cubicBezTo>
                  <a:cubicBezTo>
                    <a:pt x="0" y="526004"/>
                    <a:pt x="151829" y="677833"/>
                    <a:pt x="338917" y="677833"/>
                  </a:cubicBezTo>
                  <a:cubicBezTo>
                    <a:pt x="526004" y="677833"/>
                    <a:pt x="677833" y="526184"/>
                    <a:pt x="677833" y="338917"/>
                  </a:cubicBezTo>
                  <a:cubicBezTo>
                    <a:pt x="677833" y="151649"/>
                    <a:pt x="526184" y="0"/>
                    <a:pt x="338917" y="0"/>
                  </a:cubicBezTo>
                  <a:close/>
                  <a:moveTo>
                    <a:pt x="338917" y="619008"/>
                  </a:moveTo>
                  <a:cubicBezTo>
                    <a:pt x="184209" y="619008"/>
                    <a:pt x="58825" y="493624"/>
                    <a:pt x="58825" y="338917"/>
                  </a:cubicBezTo>
                  <a:cubicBezTo>
                    <a:pt x="58825" y="184209"/>
                    <a:pt x="184209" y="58825"/>
                    <a:pt x="338917" y="58825"/>
                  </a:cubicBezTo>
                  <a:cubicBezTo>
                    <a:pt x="493624" y="58825"/>
                    <a:pt x="619008" y="184209"/>
                    <a:pt x="619008" y="338917"/>
                  </a:cubicBezTo>
                  <a:cubicBezTo>
                    <a:pt x="619008" y="493624"/>
                    <a:pt x="493624" y="619008"/>
                    <a:pt x="338917" y="619008"/>
                  </a:cubicBezTo>
                  <a:close/>
                </a:path>
              </a:pathLst>
            </a:custGeom>
            <a:gradFill>
              <a:gsLst>
                <a:gs pos="0">
                  <a:srgbClr val="0098FF"/>
                </a:gs>
                <a:gs pos="50000">
                  <a:srgbClr val="00BCFF"/>
                </a:gs>
                <a:gs pos="100000">
                  <a:srgbClr val="00E1FF"/>
                </a:gs>
              </a:gsLst>
              <a:lin ang="18899822"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7" name="Freeform: Shape 42">
              <a:extLst>
                <a:ext uri="{FF2B5EF4-FFF2-40B4-BE49-F238E27FC236}">
                  <a16:creationId xmlns:a16="http://schemas.microsoft.com/office/drawing/2014/main" id="{FBDECF47-CED5-1263-9954-DBF9AB295A63}"/>
                </a:ext>
              </a:extLst>
            </p:cNvPr>
            <p:cNvSpPr/>
            <p:nvPr/>
          </p:nvSpPr>
          <p:spPr>
            <a:xfrm flipH="1">
              <a:off x="9102175" y="1434998"/>
              <a:ext cx="334239" cy="334239"/>
            </a:xfrm>
            <a:custGeom>
              <a:avLst/>
              <a:gdLst>
                <a:gd name="connsiteX0" fmla="*/ 167120 w 334239"/>
                <a:gd name="connsiteY0" fmla="*/ 0 h 334239"/>
                <a:gd name="connsiteX1" fmla="*/ 0 w 334239"/>
                <a:gd name="connsiteY1" fmla="*/ 167120 h 334239"/>
                <a:gd name="connsiteX2" fmla="*/ 167120 w 334239"/>
                <a:gd name="connsiteY2" fmla="*/ 334239 h 334239"/>
                <a:gd name="connsiteX3" fmla="*/ 334239 w 334239"/>
                <a:gd name="connsiteY3" fmla="*/ 167120 h 334239"/>
                <a:gd name="connsiteX4" fmla="*/ 167120 w 334239"/>
                <a:gd name="connsiteY4" fmla="*/ 0 h 334239"/>
                <a:gd name="connsiteX5" fmla="*/ 167120 w 334239"/>
                <a:gd name="connsiteY5" fmla="*/ 281351 h 334239"/>
                <a:gd name="connsiteX6" fmla="*/ 52888 w 334239"/>
                <a:gd name="connsiteY6" fmla="*/ 167120 h 334239"/>
                <a:gd name="connsiteX7" fmla="*/ 167120 w 334239"/>
                <a:gd name="connsiteY7" fmla="*/ 52888 h 334239"/>
                <a:gd name="connsiteX8" fmla="*/ 281351 w 334239"/>
                <a:gd name="connsiteY8" fmla="*/ 167120 h 334239"/>
                <a:gd name="connsiteX9" fmla="*/ 167120 w 334239"/>
                <a:gd name="connsiteY9" fmla="*/ 281351 h 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239" h="334239">
                  <a:moveTo>
                    <a:pt x="167120" y="0"/>
                  </a:moveTo>
                  <a:cubicBezTo>
                    <a:pt x="74835" y="0"/>
                    <a:pt x="0" y="74835"/>
                    <a:pt x="0" y="167120"/>
                  </a:cubicBezTo>
                  <a:cubicBezTo>
                    <a:pt x="0" y="259404"/>
                    <a:pt x="74835" y="334239"/>
                    <a:pt x="167120" y="334239"/>
                  </a:cubicBezTo>
                  <a:cubicBezTo>
                    <a:pt x="259405" y="334239"/>
                    <a:pt x="334239" y="259404"/>
                    <a:pt x="334239" y="167120"/>
                  </a:cubicBezTo>
                  <a:cubicBezTo>
                    <a:pt x="334239" y="74835"/>
                    <a:pt x="259405" y="0"/>
                    <a:pt x="167120" y="0"/>
                  </a:cubicBezTo>
                  <a:close/>
                  <a:moveTo>
                    <a:pt x="167120" y="281351"/>
                  </a:moveTo>
                  <a:cubicBezTo>
                    <a:pt x="104158" y="281351"/>
                    <a:pt x="52888" y="230262"/>
                    <a:pt x="52888" y="167120"/>
                  </a:cubicBezTo>
                  <a:cubicBezTo>
                    <a:pt x="52888" y="103978"/>
                    <a:pt x="104158" y="52888"/>
                    <a:pt x="167120" y="52888"/>
                  </a:cubicBezTo>
                  <a:cubicBezTo>
                    <a:pt x="230082" y="52888"/>
                    <a:pt x="281351" y="104158"/>
                    <a:pt x="281351" y="167120"/>
                  </a:cubicBezTo>
                  <a:cubicBezTo>
                    <a:pt x="281351" y="230082"/>
                    <a:pt x="230262" y="281351"/>
                    <a:pt x="167120" y="281351"/>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8" name="Freeform: Shape 43">
              <a:extLst>
                <a:ext uri="{FF2B5EF4-FFF2-40B4-BE49-F238E27FC236}">
                  <a16:creationId xmlns:a16="http://schemas.microsoft.com/office/drawing/2014/main" id="{A7D683D5-27F9-55A9-1CDB-7B486D835525}"/>
                </a:ext>
              </a:extLst>
            </p:cNvPr>
            <p:cNvSpPr/>
            <p:nvPr/>
          </p:nvSpPr>
          <p:spPr>
            <a:xfrm flipH="1">
              <a:off x="11134328" y="2879711"/>
              <a:ext cx="347099" cy="363232"/>
            </a:xfrm>
            <a:custGeom>
              <a:avLst/>
              <a:gdLst>
                <a:gd name="connsiteX0" fmla="*/ 323086 w 347099"/>
                <a:gd name="connsiteY0" fmla="*/ 16010 h 363232"/>
                <a:gd name="connsiteX1" fmla="*/ 0 w 347099"/>
                <a:gd name="connsiteY1" fmla="*/ 339096 h 363232"/>
                <a:gd name="connsiteX2" fmla="*/ 276674 w 347099"/>
                <a:gd name="connsiteY2" fmla="*/ 292684 h 363232"/>
                <a:gd name="connsiteX3" fmla="*/ 314631 w 347099"/>
                <a:gd name="connsiteY3" fmla="*/ 0 h 363232"/>
                <a:gd name="connsiteX4" fmla="*/ 323086 w 347099"/>
                <a:gd name="connsiteY4" fmla="*/ 15831 h 363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99" h="363232">
                  <a:moveTo>
                    <a:pt x="323086" y="16010"/>
                  </a:moveTo>
                  <a:lnTo>
                    <a:pt x="0" y="339096"/>
                  </a:lnTo>
                  <a:cubicBezTo>
                    <a:pt x="90126" y="382630"/>
                    <a:pt x="202199" y="367340"/>
                    <a:pt x="276674" y="292684"/>
                  </a:cubicBezTo>
                  <a:cubicBezTo>
                    <a:pt x="355647" y="213712"/>
                    <a:pt x="368059" y="92644"/>
                    <a:pt x="314631" y="0"/>
                  </a:cubicBezTo>
                  <a:cubicBezTo>
                    <a:pt x="317689" y="5217"/>
                    <a:pt x="320388" y="10434"/>
                    <a:pt x="323086" y="15831"/>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9" name="Freeform: Shape 44">
              <a:extLst>
                <a:ext uri="{FF2B5EF4-FFF2-40B4-BE49-F238E27FC236}">
                  <a16:creationId xmlns:a16="http://schemas.microsoft.com/office/drawing/2014/main" id="{57363D35-7871-51F3-4438-4E24FBF9D3F8}"/>
                </a:ext>
              </a:extLst>
            </p:cNvPr>
            <p:cNvSpPr/>
            <p:nvPr/>
          </p:nvSpPr>
          <p:spPr>
            <a:xfrm flipH="1">
              <a:off x="11168776" y="2863161"/>
              <a:ext cx="8454" cy="13132"/>
            </a:xfrm>
            <a:custGeom>
              <a:avLst/>
              <a:gdLst>
                <a:gd name="connsiteX0" fmla="*/ 0 w 8454"/>
                <a:gd name="connsiteY0" fmla="*/ 0 h 13132"/>
                <a:gd name="connsiteX1" fmla="*/ 8455 w 8454"/>
                <a:gd name="connsiteY1" fmla="*/ 13132 h 13132"/>
                <a:gd name="connsiteX2" fmla="*/ 0 w 8454"/>
                <a:gd name="connsiteY2" fmla="*/ 0 h 13132"/>
              </a:gdLst>
              <a:ahLst/>
              <a:cxnLst>
                <a:cxn ang="0">
                  <a:pos x="connsiteX0" y="connsiteY0"/>
                </a:cxn>
                <a:cxn ang="0">
                  <a:pos x="connsiteX1" y="connsiteY1"/>
                </a:cxn>
                <a:cxn ang="0">
                  <a:pos x="connsiteX2" y="connsiteY2"/>
                </a:cxn>
              </a:cxnLst>
              <a:rect l="l" t="t" r="r" b="b"/>
              <a:pathLst>
                <a:path w="8454" h="13132">
                  <a:moveTo>
                    <a:pt x="0" y="0"/>
                  </a:moveTo>
                  <a:cubicBezTo>
                    <a:pt x="2878" y="4317"/>
                    <a:pt x="5757" y="8635"/>
                    <a:pt x="8455" y="13132"/>
                  </a:cubicBezTo>
                  <a:cubicBezTo>
                    <a:pt x="5757" y="8635"/>
                    <a:pt x="3058" y="4317"/>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45">
              <a:extLst>
                <a:ext uri="{FF2B5EF4-FFF2-40B4-BE49-F238E27FC236}">
                  <a16:creationId xmlns:a16="http://schemas.microsoft.com/office/drawing/2014/main" id="{E4F9F611-49FD-78DF-D45A-E3E1300B08A5}"/>
                </a:ext>
              </a:extLst>
            </p:cNvPr>
            <p:cNvSpPr/>
            <p:nvPr/>
          </p:nvSpPr>
          <p:spPr>
            <a:xfrm flipH="1">
              <a:off x="11182807" y="2846611"/>
              <a:ext cx="7015" cy="9354"/>
            </a:xfrm>
            <a:custGeom>
              <a:avLst/>
              <a:gdLst>
                <a:gd name="connsiteX0" fmla="*/ 0 w 7015"/>
                <a:gd name="connsiteY0" fmla="*/ 0 h 9354"/>
                <a:gd name="connsiteX1" fmla="*/ 7016 w 7015"/>
                <a:gd name="connsiteY1" fmla="*/ 9354 h 9354"/>
                <a:gd name="connsiteX2" fmla="*/ 0 w 7015"/>
                <a:gd name="connsiteY2" fmla="*/ 0 h 9354"/>
              </a:gdLst>
              <a:ahLst/>
              <a:cxnLst>
                <a:cxn ang="0">
                  <a:pos x="connsiteX0" y="connsiteY0"/>
                </a:cxn>
                <a:cxn ang="0">
                  <a:pos x="connsiteX1" y="connsiteY1"/>
                </a:cxn>
                <a:cxn ang="0">
                  <a:pos x="connsiteX2" y="connsiteY2"/>
                </a:cxn>
              </a:cxnLst>
              <a:rect l="l" t="t" r="r" b="b"/>
              <a:pathLst>
                <a:path w="7015" h="9354">
                  <a:moveTo>
                    <a:pt x="0" y="0"/>
                  </a:moveTo>
                  <a:cubicBezTo>
                    <a:pt x="2518" y="3058"/>
                    <a:pt x="4857" y="6116"/>
                    <a:pt x="7016" y="9354"/>
                  </a:cubicBezTo>
                  <a:cubicBezTo>
                    <a:pt x="4677" y="6296"/>
                    <a:pt x="2339" y="3058"/>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46">
              <a:extLst>
                <a:ext uri="{FF2B5EF4-FFF2-40B4-BE49-F238E27FC236}">
                  <a16:creationId xmlns:a16="http://schemas.microsoft.com/office/drawing/2014/main" id="{1AEC9D1A-6AAE-042F-1ADB-BE8D4544D14C}"/>
                </a:ext>
              </a:extLst>
            </p:cNvPr>
            <p:cNvSpPr/>
            <p:nvPr/>
          </p:nvSpPr>
          <p:spPr>
            <a:xfrm rot="2700000" flipH="1">
              <a:off x="11200464" y="2851149"/>
              <a:ext cx="484269" cy="166939"/>
            </a:xfrm>
            <a:custGeom>
              <a:avLst/>
              <a:gdLst>
                <a:gd name="connsiteX0" fmla="*/ 0 w 484269"/>
                <a:gd name="connsiteY0" fmla="*/ 0 h 166939"/>
                <a:gd name="connsiteX1" fmla="*/ 484270 w 484269"/>
                <a:gd name="connsiteY1" fmla="*/ 0 h 166939"/>
                <a:gd name="connsiteX2" fmla="*/ 484270 w 484269"/>
                <a:gd name="connsiteY2" fmla="*/ 166940 h 166939"/>
                <a:gd name="connsiteX3" fmla="*/ 0 w 484269"/>
                <a:gd name="connsiteY3" fmla="*/ 166940 h 166939"/>
              </a:gdLst>
              <a:ahLst/>
              <a:cxnLst>
                <a:cxn ang="0">
                  <a:pos x="connsiteX0" y="connsiteY0"/>
                </a:cxn>
                <a:cxn ang="0">
                  <a:pos x="connsiteX1" y="connsiteY1"/>
                </a:cxn>
                <a:cxn ang="0">
                  <a:pos x="connsiteX2" y="connsiteY2"/>
                </a:cxn>
                <a:cxn ang="0">
                  <a:pos x="connsiteX3" y="connsiteY3"/>
                </a:cxn>
              </a:cxnLst>
              <a:rect l="l" t="t" r="r" b="b"/>
              <a:pathLst>
                <a:path w="484269" h="166939">
                  <a:moveTo>
                    <a:pt x="0" y="0"/>
                  </a:moveTo>
                  <a:lnTo>
                    <a:pt x="484270" y="0"/>
                  </a:lnTo>
                  <a:lnTo>
                    <a:pt x="484270" y="166940"/>
                  </a:lnTo>
                  <a:lnTo>
                    <a:pt x="0" y="166940"/>
                  </a:lnTo>
                  <a:close/>
                </a:path>
              </a:pathLst>
            </a:custGeom>
            <a:gradFill>
              <a:gsLst>
                <a:gs pos="0">
                  <a:srgbClr val="0098FF"/>
                </a:gs>
                <a:gs pos="50000">
                  <a:srgbClr val="00BCFF"/>
                </a:gs>
                <a:gs pos="100000">
                  <a:srgbClr val="00E1FF"/>
                </a:gs>
              </a:gsLst>
              <a:lin ang="162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2" name="Freeform: Shape 47">
              <a:extLst>
                <a:ext uri="{FF2B5EF4-FFF2-40B4-BE49-F238E27FC236}">
                  <a16:creationId xmlns:a16="http://schemas.microsoft.com/office/drawing/2014/main" id="{42FAB161-C6E7-0096-181A-BE981DA57E46}"/>
                </a:ext>
              </a:extLst>
            </p:cNvPr>
            <p:cNvSpPr/>
            <p:nvPr/>
          </p:nvSpPr>
          <p:spPr>
            <a:xfrm flipH="1">
              <a:off x="11521363" y="3187326"/>
              <a:ext cx="9174" cy="7016"/>
            </a:xfrm>
            <a:custGeom>
              <a:avLst/>
              <a:gdLst>
                <a:gd name="connsiteX0" fmla="*/ 9174 w 9174"/>
                <a:gd name="connsiteY0" fmla="*/ 7016 h 7016"/>
                <a:gd name="connsiteX1" fmla="*/ 0 w 9174"/>
                <a:gd name="connsiteY1" fmla="*/ 0 h 7016"/>
                <a:gd name="connsiteX2" fmla="*/ 9174 w 9174"/>
                <a:gd name="connsiteY2" fmla="*/ 7016 h 7016"/>
              </a:gdLst>
              <a:ahLst/>
              <a:cxnLst>
                <a:cxn ang="0">
                  <a:pos x="connsiteX0" y="connsiteY0"/>
                </a:cxn>
                <a:cxn ang="0">
                  <a:pos x="connsiteX1" y="connsiteY1"/>
                </a:cxn>
                <a:cxn ang="0">
                  <a:pos x="connsiteX2" y="connsiteY2"/>
                </a:cxn>
              </a:cxnLst>
              <a:rect l="l" t="t" r="r" b="b"/>
              <a:pathLst>
                <a:path w="9174" h="7016">
                  <a:moveTo>
                    <a:pt x="9174" y="7016"/>
                  </a:moveTo>
                  <a:cubicBezTo>
                    <a:pt x="6116" y="4677"/>
                    <a:pt x="3058" y="2519"/>
                    <a:pt x="0" y="0"/>
                  </a:cubicBezTo>
                  <a:cubicBezTo>
                    <a:pt x="3058" y="2519"/>
                    <a:pt x="6116" y="4677"/>
                    <a:pt x="9174" y="701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Shape 48">
              <a:extLst>
                <a:ext uri="{FF2B5EF4-FFF2-40B4-BE49-F238E27FC236}">
                  <a16:creationId xmlns:a16="http://schemas.microsoft.com/office/drawing/2014/main" id="{02793FBA-EBE7-8D0B-0250-0B69EE6D1906}"/>
                </a:ext>
              </a:extLst>
            </p:cNvPr>
            <p:cNvSpPr/>
            <p:nvPr/>
          </p:nvSpPr>
          <p:spPr>
            <a:xfrm flipH="1">
              <a:off x="11500856" y="3199919"/>
              <a:ext cx="12952" cy="8274"/>
            </a:xfrm>
            <a:custGeom>
              <a:avLst/>
              <a:gdLst>
                <a:gd name="connsiteX0" fmla="*/ 12952 w 12952"/>
                <a:gd name="connsiteY0" fmla="*/ 8275 h 8274"/>
                <a:gd name="connsiteX1" fmla="*/ 0 w 12952"/>
                <a:gd name="connsiteY1" fmla="*/ 0 h 8274"/>
                <a:gd name="connsiteX2" fmla="*/ 12952 w 12952"/>
                <a:gd name="connsiteY2" fmla="*/ 8275 h 8274"/>
              </a:gdLst>
              <a:ahLst/>
              <a:cxnLst>
                <a:cxn ang="0">
                  <a:pos x="connsiteX0" y="connsiteY0"/>
                </a:cxn>
                <a:cxn ang="0">
                  <a:pos x="connsiteX1" y="connsiteY1"/>
                </a:cxn>
                <a:cxn ang="0">
                  <a:pos x="connsiteX2" y="connsiteY2"/>
                </a:cxn>
              </a:cxnLst>
              <a:rect l="l" t="t" r="r" b="b"/>
              <a:pathLst>
                <a:path w="12952" h="8274">
                  <a:moveTo>
                    <a:pt x="12952" y="8275"/>
                  </a:moveTo>
                  <a:cubicBezTo>
                    <a:pt x="8635" y="5577"/>
                    <a:pt x="4138" y="2878"/>
                    <a:pt x="0" y="0"/>
                  </a:cubicBezTo>
                  <a:cubicBezTo>
                    <a:pt x="4317" y="2878"/>
                    <a:pt x="8635" y="5756"/>
                    <a:pt x="12952" y="8275"/>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Shape 49">
              <a:extLst>
                <a:ext uri="{FF2B5EF4-FFF2-40B4-BE49-F238E27FC236}">
                  <a16:creationId xmlns:a16="http://schemas.microsoft.com/office/drawing/2014/main" id="{97E67AA4-DFBA-8FDD-2324-B5E0395EDD76}"/>
                </a:ext>
              </a:extLst>
            </p:cNvPr>
            <p:cNvSpPr/>
            <p:nvPr/>
          </p:nvSpPr>
          <p:spPr>
            <a:xfrm flipH="1">
              <a:off x="11481427" y="3210353"/>
              <a:ext cx="15830" cy="8454"/>
            </a:xfrm>
            <a:custGeom>
              <a:avLst/>
              <a:gdLst>
                <a:gd name="connsiteX0" fmla="*/ 15831 w 15830"/>
                <a:gd name="connsiteY0" fmla="*/ 8455 h 8454"/>
                <a:gd name="connsiteX1" fmla="*/ 0 w 15830"/>
                <a:gd name="connsiteY1" fmla="*/ 0 h 8454"/>
                <a:gd name="connsiteX2" fmla="*/ 15831 w 15830"/>
                <a:gd name="connsiteY2" fmla="*/ 8455 h 8454"/>
              </a:gdLst>
              <a:ahLst/>
              <a:cxnLst>
                <a:cxn ang="0">
                  <a:pos x="connsiteX0" y="connsiteY0"/>
                </a:cxn>
                <a:cxn ang="0">
                  <a:pos x="connsiteX1" y="connsiteY1"/>
                </a:cxn>
                <a:cxn ang="0">
                  <a:pos x="connsiteX2" y="connsiteY2"/>
                </a:cxn>
              </a:cxnLst>
              <a:rect l="l" t="t" r="r" b="b"/>
              <a:pathLst>
                <a:path w="15830" h="8454">
                  <a:moveTo>
                    <a:pt x="15831" y="8455"/>
                  </a:moveTo>
                  <a:cubicBezTo>
                    <a:pt x="10434" y="5936"/>
                    <a:pt x="5217" y="3058"/>
                    <a:pt x="0" y="0"/>
                  </a:cubicBezTo>
                  <a:cubicBezTo>
                    <a:pt x="5217" y="3058"/>
                    <a:pt x="10434" y="5756"/>
                    <a:pt x="15831" y="8455"/>
                  </a:cubicBezTo>
                  <a:close/>
                </a:path>
              </a:pathLst>
            </a:custGeom>
            <a:gradFill>
              <a:gsLst>
                <a:gs pos="0">
                  <a:srgbClr val="0098FF"/>
                </a:gs>
                <a:gs pos="50000">
                  <a:srgbClr val="00BCFF"/>
                </a:gs>
                <a:gs pos="100000">
                  <a:srgbClr val="00E1FF"/>
                </a:gs>
              </a:gsLst>
              <a:lin ang="1349983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Shape 50">
              <a:extLst>
                <a:ext uri="{FF2B5EF4-FFF2-40B4-BE49-F238E27FC236}">
                  <a16:creationId xmlns:a16="http://schemas.microsoft.com/office/drawing/2014/main" id="{0BAE3C18-70B9-E263-BDB5-8672B7B911CE}"/>
                </a:ext>
              </a:extLst>
            </p:cNvPr>
            <p:cNvSpPr/>
            <p:nvPr/>
          </p:nvSpPr>
          <p:spPr>
            <a:xfrm flipH="1">
              <a:off x="11394000" y="2459124"/>
              <a:ext cx="460343" cy="524025"/>
            </a:xfrm>
            <a:custGeom>
              <a:avLst/>
              <a:gdLst>
                <a:gd name="connsiteX0" fmla="*/ 0 w 460343"/>
                <a:gd name="connsiteY0" fmla="*/ 406016 h 524025"/>
                <a:gd name="connsiteX1" fmla="*/ 118009 w 460343"/>
                <a:gd name="connsiteY1" fmla="*/ 524026 h 524025"/>
                <a:gd name="connsiteX2" fmla="*/ 460344 w 460343"/>
                <a:gd name="connsiteY2" fmla="*/ 181691 h 524025"/>
                <a:gd name="connsiteX3" fmla="*/ 278833 w 460343"/>
                <a:gd name="connsiteY3" fmla="*/ 0 h 524025"/>
                <a:gd name="connsiteX4" fmla="*/ 342335 w 460343"/>
                <a:gd name="connsiteY4" fmla="*/ 63682 h 524025"/>
                <a:gd name="connsiteX5" fmla="*/ 0 w 46034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343" h="524025">
                  <a:moveTo>
                    <a:pt x="0" y="406016"/>
                  </a:moveTo>
                  <a:lnTo>
                    <a:pt x="118009" y="524026"/>
                  </a:lnTo>
                  <a:lnTo>
                    <a:pt x="460344" y="181691"/>
                  </a:lnTo>
                  <a:lnTo>
                    <a:pt x="278833" y="0"/>
                  </a:lnTo>
                  <a:lnTo>
                    <a:pt x="342335" y="63682"/>
                  </a:lnTo>
                  <a:lnTo>
                    <a:pt x="0" y="406016"/>
                  </a:ln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Freeform: Shape 51">
              <a:extLst>
                <a:ext uri="{FF2B5EF4-FFF2-40B4-BE49-F238E27FC236}">
                  <a16:creationId xmlns:a16="http://schemas.microsoft.com/office/drawing/2014/main" id="{A8DB4DAB-E567-81E3-0478-FF4297E5D92B}"/>
                </a:ext>
              </a:extLst>
            </p:cNvPr>
            <p:cNvSpPr/>
            <p:nvPr/>
          </p:nvSpPr>
          <p:spPr>
            <a:xfrm flipH="1">
              <a:off x="11575511" y="2277433"/>
              <a:ext cx="460523" cy="524025"/>
            </a:xfrm>
            <a:custGeom>
              <a:avLst/>
              <a:gdLst>
                <a:gd name="connsiteX0" fmla="*/ 0 w 460523"/>
                <a:gd name="connsiteY0" fmla="*/ 406016 h 524025"/>
                <a:gd name="connsiteX1" fmla="*/ 118009 w 460523"/>
                <a:gd name="connsiteY1" fmla="*/ 524025 h 524025"/>
                <a:gd name="connsiteX2" fmla="*/ 460524 w 460523"/>
                <a:gd name="connsiteY2" fmla="*/ 181691 h 524025"/>
                <a:gd name="connsiteX3" fmla="*/ 278833 w 460523"/>
                <a:gd name="connsiteY3" fmla="*/ 0 h 524025"/>
                <a:gd name="connsiteX4" fmla="*/ 342514 w 460523"/>
                <a:gd name="connsiteY4" fmla="*/ 63682 h 524025"/>
                <a:gd name="connsiteX5" fmla="*/ 0 w 46052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3" h="524025">
                  <a:moveTo>
                    <a:pt x="0" y="406016"/>
                  </a:moveTo>
                  <a:lnTo>
                    <a:pt x="118009" y="524025"/>
                  </a:lnTo>
                  <a:lnTo>
                    <a:pt x="460524" y="181691"/>
                  </a:lnTo>
                  <a:lnTo>
                    <a:pt x="278833" y="0"/>
                  </a:lnTo>
                  <a:lnTo>
                    <a:pt x="342514" y="63682"/>
                  </a:lnTo>
                  <a:lnTo>
                    <a:pt x="0" y="406016"/>
                  </a:ln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7" name="Freeform: Shape 52">
              <a:extLst>
                <a:ext uri="{FF2B5EF4-FFF2-40B4-BE49-F238E27FC236}">
                  <a16:creationId xmlns:a16="http://schemas.microsoft.com/office/drawing/2014/main" id="{E669FF5B-FD42-D3E5-08B5-8EF27889B7FA}"/>
                </a:ext>
              </a:extLst>
            </p:cNvPr>
            <p:cNvSpPr/>
            <p:nvPr/>
          </p:nvSpPr>
          <p:spPr>
            <a:xfrm flipH="1">
              <a:off x="12120404" y="1853067"/>
              <a:ext cx="61163" cy="122326"/>
            </a:xfrm>
            <a:custGeom>
              <a:avLst/>
              <a:gdLst>
                <a:gd name="connsiteX0" fmla="*/ 61163 w 61163"/>
                <a:gd name="connsiteY0" fmla="*/ 61163 h 122326"/>
                <a:gd name="connsiteX1" fmla="*/ 0 w 61163"/>
                <a:gd name="connsiteY1" fmla="*/ 122327 h 122326"/>
                <a:gd name="connsiteX2" fmla="*/ 0 w 61163"/>
                <a:gd name="connsiteY2" fmla="*/ 0 h 122326"/>
                <a:gd name="connsiteX3" fmla="*/ 61163 w 61163"/>
                <a:gd name="connsiteY3" fmla="*/ 61163 h 122326"/>
              </a:gdLst>
              <a:ahLst/>
              <a:cxnLst>
                <a:cxn ang="0">
                  <a:pos x="connsiteX0" y="connsiteY0"/>
                </a:cxn>
                <a:cxn ang="0">
                  <a:pos x="connsiteX1" y="connsiteY1"/>
                </a:cxn>
                <a:cxn ang="0">
                  <a:pos x="connsiteX2" y="connsiteY2"/>
                </a:cxn>
                <a:cxn ang="0">
                  <a:pos x="connsiteX3" y="connsiteY3"/>
                </a:cxn>
              </a:cxnLst>
              <a:rect l="l" t="t" r="r" b="b"/>
              <a:pathLst>
                <a:path w="61163" h="122326">
                  <a:moveTo>
                    <a:pt x="61163" y="61163"/>
                  </a:moveTo>
                  <a:lnTo>
                    <a:pt x="0" y="122327"/>
                  </a:lnTo>
                  <a:lnTo>
                    <a:pt x="0" y="0"/>
                  </a:lnTo>
                  <a:lnTo>
                    <a:pt x="61163" y="61163"/>
                  </a:lnTo>
                  <a:close/>
                </a:path>
              </a:pathLst>
            </a:custGeom>
            <a:gradFill>
              <a:gsLst>
                <a:gs pos="0">
                  <a:srgbClr val="0098FF"/>
                </a:gs>
                <a:gs pos="50000">
                  <a:srgbClr val="00BCFF"/>
                </a:gs>
                <a:gs pos="100000">
                  <a:srgbClr val="00E1FF"/>
                </a:gs>
              </a:gsLst>
              <a:lin ang="1350049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8" name="Freeform: Shape 53">
              <a:extLst>
                <a:ext uri="{FF2B5EF4-FFF2-40B4-BE49-F238E27FC236}">
                  <a16:creationId xmlns:a16="http://schemas.microsoft.com/office/drawing/2014/main" id="{42BDB9DF-6FE4-3FE5-7ECD-58AD508D384C}"/>
                </a:ext>
              </a:extLst>
            </p:cNvPr>
            <p:cNvSpPr/>
            <p:nvPr/>
          </p:nvSpPr>
          <p:spPr>
            <a:xfrm flipH="1">
              <a:off x="11938893" y="1977912"/>
              <a:ext cx="242674" cy="360683"/>
            </a:xfrm>
            <a:custGeom>
              <a:avLst/>
              <a:gdLst>
                <a:gd name="connsiteX0" fmla="*/ 0 w 242674"/>
                <a:gd name="connsiteY0" fmla="*/ 360684 h 360683"/>
                <a:gd name="connsiteX1" fmla="*/ 0 w 242674"/>
                <a:gd name="connsiteY1" fmla="*/ 124665 h 360683"/>
                <a:gd name="connsiteX2" fmla="*/ 124665 w 242674"/>
                <a:gd name="connsiteY2" fmla="*/ 0 h 360683"/>
                <a:gd name="connsiteX3" fmla="*/ 242674 w 242674"/>
                <a:gd name="connsiteY3" fmla="*/ 118009 h 360683"/>
                <a:gd name="connsiteX4" fmla="*/ 0 w 242674"/>
                <a:gd name="connsiteY4" fmla="*/ 360684 h 360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74" h="360683">
                  <a:moveTo>
                    <a:pt x="0" y="360684"/>
                  </a:moveTo>
                  <a:lnTo>
                    <a:pt x="0" y="124665"/>
                  </a:lnTo>
                  <a:lnTo>
                    <a:pt x="124665" y="0"/>
                  </a:lnTo>
                  <a:lnTo>
                    <a:pt x="242674" y="118009"/>
                  </a:lnTo>
                  <a:lnTo>
                    <a:pt x="0" y="360684"/>
                  </a:lnTo>
                  <a:close/>
                </a:path>
              </a:pathLst>
            </a:custGeom>
            <a:gradFill>
              <a:gsLst>
                <a:gs pos="0">
                  <a:srgbClr val="0098FF"/>
                </a:gs>
                <a:gs pos="50000">
                  <a:srgbClr val="00BCFF"/>
                </a:gs>
                <a:gs pos="100000">
                  <a:srgbClr val="00E1FF"/>
                </a:gs>
              </a:gsLst>
              <a:lin ang="1349949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9" name="Freeform: Shape 54">
              <a:extLst>
                <a:ext uri="{FF2B5EF4-FFF2-40B4-BE49-F238E27FC236}">
                  <a16:creationId xmlns:a16="http://schemas.microsoft.com/office/drawing/2014/main" id="{EB5A16A6-1D30-EF35-8F3B-1B6C932C7D00}"/>
                </a:ext>
              </a:extLst>
            </p:cNvPr>
            <p:cNvSpPr/>
            <p:nvPr/>
          </p:nvSpPr>
          <p:spPr>
            <a:xfrm flipH="1">
              <a:off x="11757201" y="2159423"/>
              <a:ext cx="434799" cy="460523"/>
            </a:xfrm>
            <a:custGeom>
              <a:avLst/>
              <a:gdLst>
                <a:gd name="connsiteX0" fmla="*/ 434799 w 434799"/>
                <a:gd name="connsiteY0" fmla="*/ 118009 h 460523"/>
                <a:gd name="connsiteX1" fmla="*/ 354387 w 434799"/>
                <a:gd name="connsiteY1" fmla="*/ 198601 h 460523"/>
                <a:gd name="connsiteX2" fmla="*/ 283150 w 434799"/>
                <a:gd name="connsiteY2" fmla="*/ 269658 h 460523"/>
                <a:gd name="connsiteX3" fmla="*/ 282610 w 434799"/>
                <a:gd name="connsiteY3" fmla="*/ 270198 h 460523"/>
                <a:gd name="connsiteX4" fmla="*/ 92465 w 434799"/>
                <a:gd name="connsiteY4" fmla="*/ 460524 h 460523"/>
                <a:gd name="connsiteX5" fmla="*/ 0 w 434799"/>
                <a:gd name="connsiteY5" fmla="*/ 368059 h 460523"/>
                <a:gd name="connsiteX6" fmla="*/ 0 w 434799"/>
                <a:gd name="connsiteY6" fmla="*/ 316970 h 460523"/>
                <a:gd name="connsiteX7" fmla="*/ 10434 w 434799"/>
                <a:gd name="connsiteY7" fmla="*/ 306536 h 460523"/>
                <a:gd name="connsiteX8" fmla="*/ 164601 w 434799"/>
                <a:gd name="connsiteY8" fmla="*/ 152189 h 460523"/>
                <a:gd name="connsiteX9" fmla="*/ 165141 w 434799"/>
                <a:gd name="connsiteY9" fmla="*/ 151649 h 460523"/>
                <a:gd name="connsiteX10" fmla="*/ 236378 w 434799"/>
                <a:gd name="connsiteY10" fmla="*/ 80592 h 460523"/>
                <a:gd name="connsiteX11" fmla="*/ 316790 w 434799"/>
                <a:gd name="connsiteY11" fmla="*/ 0 h 460523"/>
                <a:gd name="connsiteX12" fmla="*/ 434799 w 434799"/>
                <a:gd name="connsiteY12" fmla="*/ 118009 h 46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799" h="460523">
                  <a:moveTo>
                    <a:pt x="434799" y="118009"/>
                  </a:moveTo>
                  <a:lnTo>
                    <a:pt x="354387" y="198601"/>
                  </a:lnTo>
                  <a:lnTo>
                    <a:pt x="283150" y="269658"/>
                  </a:lnTo>
                  <a:lnTo>
                    <a:pt x="282610" y="270198"/>
                  </a:lnTo>
                  <a:lnTo>
                    <a:pt x="92465" y="460524"/>
                  </a:lnTo>
                  <a:lnTo>
                    <a:pt x="0" y="368059"/>
                  </a:lnTo>
                  <a:lnTo>
                    <a:pt x="0" y="316970"/>
                  </a:lnTo>
                  <a:lnTo>
                    <a:pt x="10434" y="306536"/>
                  </a:lnTo>
                  <a:lnTo>
                    <a:pt x="164601" y="152189"/>
                  </a:lnTo>
                  <a:lnTo>
                    <a:pt x="165141" y="151649"/>
                  </a:lnTo>
                  <a:lnTo>
                    <a:pt x="236378" y="80592"/>
                  </a:lnTo>
                  <a:lnTo>
                    <a:pt x="316790" y="0"/>
                  </a:lnTo>
                  <a:lnTo>
                    <a:pt x="434799" y="118009"/>
                  </a:lnTo>
                  <a:close/>
                </a:path>
              </a:pathLst>
            </a:custGeom>
            <a:gradFill>
              <a:gsLst>
                <a:gs pos="0">
                  <a:srgbClr val="0098FF"/>
                </a:gs>
                <a:gs pos="50000">
                  <a:srgbClr val="00BCFF"/>
                </a:gs>
                <a:gs pos="100000">
                  <a:srgbClr val="00E1FF"/>
                </a:gs>
              </a:gsLst>
              <a:lin ang="1349949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0" name="Freeform: Shape 55">
              <a:extLst>
                <a:ext uri="{FF2B5EF4-FFF2-40B4-BE49-F238E27FC236}">
                  <a16:creationId xmlns:a16="http://schemas.microsoft.com/office/drawing/2014/main" id="{2365DB64-5EF8-F092-36F1-32CE093CEDA7}"/>
                </a:ext>
              </a:extLst>
            </p:cNvPr>
            <p:cNvSpPr/>
            <p:nvPr/>
          </p:nvSpPr>
          <p:spPr>
            <a:xfrm flipH="1">
              <a:off x="7806503" y="354837"/>
              <a:ext cx="707695" cy="707695"/>
            </a:xfrm>
            <a:custGeom>
              <a:avLst/>
              <a:gdLst>
                <a:gd name="connsiteX0" fmla="*/ 41285 w 707695"/>
                <a:gd name="connsiteY0" fmla="*/ 41285 h 707695"/>
                <a:gd name="connsiteX1" fmla="*/ 41285 w 707695"/>
                <a:gd name="connsiteY1" fmla="*/ 41285 h 707695"/>
                <a:gd name="connsiteX2" fmla="*/ 240426 w 707695"/>
                <a:gd name="connsiteY2" fmla="*/ 41285 h 707695"/>
                <a:gd name="connsiteX3" fmla="*/ 666410 w 707695"/>
                <a:gd name="connsiteY3" fmla="*/ 467270 h 707695"/>
                <a:gd name="connsiteX4" fmla="*/ 666410 w 707695"/>
                <a:gd name="connsiteY4" fmla="*/ 666410 h 707695"/>
                <a:gd name="connsiteX5" fmla="*/ 666410 w 707695"/>
                <a:gd name="connsiteY5" fmla="*/ 666410 h 707695"/>
                <a:gd name="connsiteX6" fmla="*/ 467270 w 707695"/>
                <a:gd name="connsiteY6" fmla="*/ 666410 h 707695"/>
                <a:gd name="connsiteX7" fmla="*/ 41285 w 707695"/>
                <a:gd name="connsiteY7" fmla="*/ 240426 h 707695"/>
                <a:gd name="connsiteX8" fmla="*/ 41285 w 707695"/>
                <a:gd name="connsiteY8" fmla="*/ 41285 h 707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695" h="707695">
                  <a:moveTo>
                    <a:pt x="41285" y="41285"/>
                  </a:moveTo>
                  <a:lnTo>
                    <a:pt x="41285" y="41285"/>
                  </a:lnTo>
                  <a:cubicBezTo>
                    <a:pt x="96332" y="-13762"/>
                    <a:pt x="185559" y="-13762"/>
                    <a:pt x="240426" y="41285"/>
                  </a:cubicBezTo>
                  <a:lnTo>
                    <a:pt x="666410" y="467270"/>
                  </a:lnTo>
                  <a:cubicBezTo>
                    <a:pt x="721457" y="522317"/>
                    <a:pt x="721457" y="611543"/>
                    <a:pt x="666410" y="666410"/>
                  </a:cubicBezTo>
                  <a:lnTo>
                    <a:pt x="666410" y="666410"/>
                  </a:lnTo>
                  <a:cubicBezTo>
                    <a:pt x="611363" y="721457"/>
                    <a:pt x="522137" y="721457"/>
                    <a:pt x="467270" y="666410"/>
                  </a:cubicBezTo>
                  <a:lnTo>
                    <a:pt x="41285" y="240426"/>
                  </a:lnTo>
                  <a:cubicBezTo>
                    <a:pt x="-13762" y="185379"/>
                    <a:pt x="-13762" y="96152"/>
                    <a:pt x="41285" y="4128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1" name="Freeform: Shape 56">
              <a:extLst>
                <a:ext uri="{FF2B5EF4-FFF2-40B4-BE49-F238E27FC236}">
                  <a16:creationId xmlns:a16="http://schemas.microsoft.com/office/drawing/2014/main" id="{30EDCCE0-0826-6A77-C28F-67B25222B174}"/>
                </a:ext>
              </a:extLst>
            </p:cNvPr>
            <p:cNvSpPr/>
            <p:nvPr/>
          </p:nvSpPr>
          <p:spPr>
            <a:xfrm flipH="1">
              <a:off x="11297757" y="5693582"/>
              <a:ext cx="554787" cy="554787"/>
            </a:xfrm>
            <a:custGeom>
              <a:avLst/>
              <a:gdLst>
                <a:gd name="connsiteX0" fmla="*/ 32381 w 554787"/>
                <a:gd name="connsiteY0" fmla="*/ 32380 h 554787"/>
                <a:gd name="connsiteX1" fmla="*/ 32381 w 554787"/>
                <a:gd name="connsiteY1" fmla="*/ 32380 h 554787"/>
                <a:gd name="connsiteX2" fmla="*/ 188527 w 554787"/>
                <a:gd name="connsiteY2" fmla="*/ 32380 h 554787"/>
                <a:gd name="connsiteX3" fmla="*/ 522406 w 554787"/>
                <a:gd name="connsiteY3" fmla="*/ 366260 h 554787"/>
                <a:gd name="connsiteX4" fmla="*/ 522406 w 554787"/>
                <a:gd name="connsiteY4" fmla="*/ 522407 h 554787"/>
                <a:gd name="connsiteX5" fmla="*/ 522406 w 554787"/>
                <a:gd name="connsiteY5" fmla="*/ 522407 h 554787"/>
                <a:gd name="connsiteX6" fmla="*/ 366260 w 554787"/>
                <a:gd name="connsiteY6" fmla="*/ 522407 h 554787"/>
                <a:gd name="connsiteX7" fmla="*/ 32381 w 554787"/>
                <a:gd name="connsiteY7" fmla="*/ 188527 h 554787"/>
                <a:gd name="connsiteX8" fmla="*/ 32381 w 554787"/>
                <a:gd name="connsiteY8" fmla="*/ 32380 h 55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787" h="554787">
                  <a:moveTo>
                    <a:pt x="32381" y="32380"/>
                  </a:moveTo>
                  <a:lnTo>
                    <a:pt x="32381" y="32380"/>
                  </a:lnTo>
                  <a:cubicBezTo>
                    <a:pt x="75555" y="-10793"/>
                    <a:pt x="145353" y="-10793"/>
                    <a:pt x="188527" y="32380"/>
                  </a:cubicBezTo>
                  <a:lnTo>
                    <a:pt x="522406" y="366260"/>
                  </a:lnTo>
                  <a:cubicBezTo>
                    <a:pt x="565581" y="409435"/>
                    <a:pt x="565581" y="479233"/>
                    <a:pt x="522406" y="522407"/>
                  </a:cubicBezTo>
                  <a:lnTo>
                    <a:pt x="522406" y="522407"/>
                  </a:lnTo>
                  <a:cubicBezTo>
                    <a:pt x="479232" y="565581"/>
                    <a:pt x="409434" y="565581"/>
                    <a:pt x="366260" y="522407"/>
                  </a:cubicBezTo>
                  <a:lnTo>
                    <a:pt x="32381" y="188527"/>
                  </a:lnTo>
                  <a:cubicBezTo>
                    <a:pt x="-10794" y="145353"/>
                    <a:pt x="-10794" y="75555"/>
                    <a:pt x="32381" y="32380"/>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2" name="Freeform: Shape 57">
              <a:extLst>
                <a:ext uri="{FF2B5EF4-FFF2-40B4-BE49-F238E27FC236}">
                  <a16:creationId xmlns:a16="http://schemas.microsoft.com/office/drawing/2014/main" id="{946FC67F-A3C9-609B-DBE6-60A87F5EF543}"/>
                </a:ext>
              </a:extLst>
            </p:cNvPr>
            <p:cNvSpPr/>
            <p:nvPr/>
          </p:nvSpPr>
          <p:spPr>
            <a:xfrm flipH="1">
              <a:off x="9049287" y="5732619"/>
              <a:ext cx="2108694" cy="1182429"/>
            </a:xfrm>
            <a:custGeom>
              <a:avLst/>
              <a:gdLst>
                <a:gd name="connsiteX0" fmla="*/ 2108695 w 2108694"/>
                <a:gd name="connsiteY0" fmla="*/ 1054347 h 1182429"/>
                <a:gd name="connsiteX1" fmla="*/ 2100959 w 2108694"/>
                <a:gd name="connsiteY1" fmla="*/ 1182430 h 1182429"/>
                <a:gd name="connsiteX2" fmla="*/ 7735 w 2108694"/>
                <a:gd name="connsiteY2" fmla="*/ 1182430 h 1182429"/>
                <a:gd name="connsiteX3" fmla="*/ 0 w 2108694"/>
                <a:gd name="connsiteY3" fmla="*/ 1054347 h 1182429"/>
                <a:gd name="connsiteX4" fmla="*/ 91565 w 2108694"/>
                <a:gd name="connsiteY4" fmla="*/ 624405 h 1182429"/>
                <a:gd name="connsiteX5" fmla="*/ 686468 w 2108694"/>
                <a:gd name="connsiteY5" fmla="*/ 66020 h 1182429"/>
                <a:gd name="connsiteX6" fmla="*/ 1054347 w 2108694"/>
                <a:gd name="connsiteY6" fmla="*/ 0 h 1182429"/>
                <a:gd name="connsiteX7" fmla="*/ 2108695 w 2108694"/>
                <a:gd name="connsiteY7" fmla="*/ 1054347 h 11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694" h="1182429">
                  <a:moveTo>
                    <a:pt x="2108695" y="1054347"/>
                  </a:moveTo>
                  <a:cubicBezTo>
                    <a:pt x="2108695" y="1097701"/>
                    <a:pt x="2105996" y="1140515"/>
                    <a:pt x="2100959" y="1182430"/>
                  </a:cubicBezTo>
                  <a:lnTo>
                    <a:pt x="7735" y="1182430"/>
                  </a:lnTo>
                  <a:cubicBezTo>
                    <a:pt x="2698" y="1140515"/>
                    <a:pt x="0" y="1097701"/>
                    <a:pt x="0" y="1054347"/>
                  </a:cubicBezTo>
                  <a:cubicBezTo>
                    <a:pt x="0" y="901079"/>
                    <a:pt x="32560" y="755726"/>
                    <a:pt x="91565" y="624405"/>
                  </a:cubicBezTo>
                  <a:cubicBezTo>
                    <a:pt x="206336" y="367339"/>
                    <a:pt x="421127" y="164781"/>
                    <a:pt x="686468" y="66020"/>
                  </a:cubicBezTo>
                  <a:cubicBezTo>
                    <a:pt x="801059" y="23386"/>
                    <a:pt x="925005" y="0"/>
                    <a:pt x="1054347" y="0"/>
                  </a:cubicBezTo>
                  <a:cubicBezTo>
                    <a:pt x="1636658" y="0"/>
                    <a:pt x="2108695" y="472037"/>
                    <a:pt x="2108695" y="105434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Shape 58">
              <a:extLst>
                <a:ext uri="{FF2B5EF4-FFF2-40B4-BE49-F238E27FC236}">
                  <a16:creationId xmlns:a16="http://schemas.microsoft.com/office/drawing/2014/main" id="{9207EE5A-2C0E-F9AA-ACF6-8A44FE475955}"/>
                </a:ext>
              </a:extLst>
            </p:cNvPr>
            <p:cNvSpPr/>
            <p:nvPr/>
          </p:nvSpPr>
          <p:spPr>
            <a:xfrm flipH="1">
              <a:off x="6431498" y="3279971"/>
              <a:ext cx="480851" cy="480851"/>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4" name="Freeform: Shape 59">
              <a:extLst>
                <a:ext uri="{FF2B5EF4-FFF2-40B4-BE49-F238E27FC236}">
                  <a16:creationId xmlns:a16="http://schemas.microsoft.com/office/drawing/2014/main" id="{DF8301A3-596F-0BFE-D613-A73D490C21F0}"/>
                </a:ext>
              </a:extLst>
            </p:cNvPr>
            <p:cNvSpPr/>
            <p:nvPr/>
          </p:nvSpPr>
          <p:spPr>
            <a:xfrm flipH="1">
              <a:off x="11522263" y="3691204"/>
              <a:ext cx="419867" cy="419867"/>
            </a:xfrm>
            <a:custGeom>
              <a:avLst/>
              <a:gdLst>
                <a:gd name="connsiteX0" fmla="*/ 209934 w 419867"/>
                <a:gd name="connsiteY0" fmla="*/ 0 h 419867"/>
                <a:gd name="connsiteX1" fmla="*/ 0 w 419867"/>
                <a:gd name="connsiteY1" fmla="*/ 209934 h 419867"/>
                <a:gd name="connsiteX2" fmla="*/ 209934 w 419867"/>
                <a:gd name="connsiteY2" fmla="*/ 419868 h 419867"/>
                <a:gd name="connsiteX3" fmla="*/ 419868 w 419867"/>
                <a:gd name="connsiteY3" fmla="*/ 209934 h 419867"/>
                <a:gd name="connsiteX4" fmla="*/ 209934 w 419867"/>
                <a:gd name="connsiteY4" fmla="*/ 0 h 419867"/>
                <a:gd name="connsiteX5" fmla="*/ 209934 w 419867"/>
                <a:gd name="connsiteY5" fmla="*/ 297182 h 419867"/>
                <a:gd name="connsiteX6" fmla="*/ 122686 w 419867"/>
                <a:gd name="connsiteY6" fmla="*/ 209934 h 419867"/>
                <a:gd name="connsiteX7" fmla="*/ 209934 w 419867"/>
                <a:gd name="connsiteY7" fmla="*/ 122686 h 419867"/>
                <a:gd name="connsiteX8" fmla="*/ 297182 w 419867"/>
                <a:gd name="connsiteY8" fmla="*/ 209934 h 419867"/>
                <a:gd name="connsiteX9" fmla="*/ 209934 w 419867"/>
                <a:gd name="connsiteY9" fmla="*/ 297182 h 419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67" h="419867">
                  <a:moveTo>
                    <a:pt x="209934" y="0"/>
                  </a:moveTo>
                  <a:cubicBezTo>
                    <a:pt x="94084" y="0"/>
                    <a:pt x="0" y="93904"/>
                    <a:pt x="0" y="209934"/>
                  </a:cubicBezTo>
                  <a:cubicBezTo>
                    <a:pt x="0" y="325964"/>
                    <a:pt x="94084" y="419868"/>
                    <a:pt x="209934" y="419868"/>
                  </a:cubicBezTo>
                  <a:cubicBezTo>
                    <a:pt x="325784" y="419868"/>
                    <a:pt x="419868" y="325784"/>
                    <a:pt x="419868" y="209934"/>
                  </a:cubicBezTo>
                  <a:cubicBezTo>
                    <a:pt x="419868" y="94083"/>
                    <a:pt x="325964" y="0"/>
                    <a:pt x="209934" y="0"/>
                  </a:cubicBezTo>
                  <a:close/>
                  <a:moveTo>
                    <a:pt x="209934" y="297182"/>
                  </a:moveTo>
                  <a:cubicBezTo>
                    <a:pt x="161903" y="297182"/>
                    <a:pt x="122686" y="257965"/>
                    <a:pt x="122686" y="209934"/>
                  </a:cubicBezTo>
                  <a:cubicBezTo>
                    <a:pt x="122686" y="161903"/>
                    <a:pt x="161903" y="122686"/>
                    <a:pt x="209934" y="122686"/>
                  </a:cubicBezTo>
                  <a:cubicBezTo>
                    <a:pt x="257965" y="122686"/>
                    <a:pt x="297182" y="161723"/>
                    <a:pt x="297182" y="209934"/>
                  </a:cubicBezTo>
                  <a:cubicBezTo>
                    <a:pt x="297182" y="258145"/>
                    <a:pt x="258145" y="297182"/>
                    <a:pt x="209934" y="297182"/>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55" name="Freeform: Shape 61">
            <a:extLst>
              <a:ext uri="{FF2B5EF4-FFF2-40B4-BE49-F238E27FC236}">
                <a16:creationId xmlns:a16="http://schemas.microsoft.com/office/drawing/2014/main" id="{D15967A4-BAA2-82AC-F7BE-3E1413C52D41}"/>
              </a:ext>
            </a:extLst>
          </p:cNvPr>
          <p:cNvSpPr/>
          <p:nvPr userDrawn="1"/>
        </p:nvSpPr>
        <p:spPr>
          <a:xfrm>
            <a:off x="0" y="-3432"/>
            <a:ext cx="12181566"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rgbClr val="0B556A">
              <a:alpha val="74000"/>
            </a:srgb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32328461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Cover 4">
    <p:bg>
      <p:bgPr>
        <a:solidFill>
          <a:schemeClr val="bg1"/>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EDDFD20-6820-7614-53E3-FB6B5F7B0949}"/>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 t="4578" r="2556" b="4398"/>
          <a:stretch/>
        </p:blipFill>
        <p:spPr>
          <a:xfrm>
            <a:off x="-1" y="0"/>
            <a:ext cx="12235543" cy="6969760"/>
          </a:xfrm>
          <a:prstGeom prst="rect">
            <a:avLst/>
          </a:prstGeom>
        </p:spPr>
      </p:pic>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3"/>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3"/>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0460205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userDrawn="1">
  <p:cSld name="Cover 5">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1067BC7C-A773-9F81-5271-6D864B0795C1}"/>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0">
                <a:schemeClr val="bg2"/>
              </a:gs>
              <a:gs pos="79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F7663A97-211B-4782-DB90-8D7208B8FC2B}"/>
              </a:ext>
            </a:extLst>
          </p:cNvPr>
          <p:cNvSpPr/>
          <p:nvPr userDrawn="1"/>
        </p:nvSpPr>
        <p:spPr bwMode="auto">
          <a:xfrm>
            <a:off x="0" y="3962400"/>
            <a:ext cx="7689741" cy="2297780"/>
          </a:xfrm>
          <a:custGeom>
            <a:avLst/>
            <a:gdLst>
              <a:gd name="connsiteX0" fmla="*/ 0 w 7689741"/>
              <a:gd name="connsiteY0" fmla="*/ 0 h 2297780"/>
              <a:gd name="connsiteX1" fmla="*/ 7689741 w 7689741"/>
              <a:gd name="connsiteY1" fmla="*/ 0 h 2297780"/>
              <a:gd name="connsiteX2" fmla="*/ 5376932 w 7689741"/>
              <a:gd name="connsiteY2" fmla="*/ 2297780 h 2297780"/>
              <a:gd name="connsiteX3" fmla="*/ 0 w 7689741"/>
              <a:gd name="connsiteY3" fmla="*/ 2297780 h 2297780"/>
              <a:gd name="connsiteX4" fmla="*/ 0 w 7689741"/>
              <a:gd name="connsiteY4" fmla="*/ 0 h 2297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741" h="2297780">
                <a:moveTo>
                  <a:pt x="0" y="0"/>
                </a:moveTo>
                <a:lnTo>
                  <a:pt x="7689741" y="0"/>
                </a:lnTo>
                <a:lnTo>
                  <a:pt x="5376932" y="2297780"/>
                </a:lnTo>
                <a:lnTo>
                  <a:pt x="0" y="2297780"/>
                </a:lnTo>
                <a:lnTo>
                  <a:pt x="0" y="0"/>
                </a:lnTo>
                <a:close/>
              </a:path>
            </a:pathLst>
          </a:custGeom>
          <a:gradFill flip="none" rotWithShape="1">
            <a:gsLst>
              <a:gs pos="0">
                <a:schemeClr val="bg2">
                  <a:lumMod val="75000"/>
                </a:schemeClr>
              </a:gs>
              <a:gs pos="69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
        <p:nvSpPr>
          <p:cNvPr id="4" name="Free-form: Shape 3">
            <a:extLst>
              <a:ext uri="{FF2B5EF4-FFF2-40B4-BE49-F238E27FC236}">
                <a16:creationId xmlns:a16="http://schemas.microsoft.com/office/drawing/2014/main" id="{FFA50941-9749-E449-4B27-E57EEC8DD5F3}"/>
              </a:ext>
            </a:extLst>
          </p:cNvPr>
          <p:cNvSpPr/>
          <p:nvPr userDrawn="1"/>
        </p:nvSpPr>
        <p:spPr bwMode="auto">
          <a:xfrm>
            <a:off x="7436274" y="-3432"/>
            <a:ext cx="4427515" cy="6864864"/>
          </a:xfrm>
          <a:custGeom>
            <a:avLst/>
            <a:gdLst>
              <a:gd name="connsiteX0" fmla="*/ 1789133 w 4427515"/>
              <a:gd name="connsiteY0" fmla="*/ 861707 h 6864864"/>
              <a:gd name="connsiteX1" fmla="*/ 4427515 w 4427515"/>
              <a:gd name="connsiteY1" fmla="*/ 3493895 h 6864864"/>
              <a:gd name="connsiteX2" fmla="*/ 1048613 w 4427515"/>
              <a:gd name="connsiteY2" fmla="*/ 6864864 h 6864864"/>
              <a:gd name="connsiteX3" fmla="*/ 123215 w 4427515"/>
              <a:gd name="connsiteY3" fmla="*/ 6864864 h 6864864"/>
              <a:gd name="connsiteX4" fmla="*/ 3502117 w 4427515"/>
              <a:gd name="connsiteY4" fmla="*/ 3493895 h 6864864"/>
              <a:gd name="connsiteX5" fmla="*/ 1326978 w 4427515"/>
              <a:gd name="connsiteY5" fmla="*/ 1323862 h 6864864"/>
              <a:gd name="connsiteX6" fmla="*/ 0 w 4427515"/>
              <a:gd name="connsiteY6" fmla="*/ 0 h 6864864"/>
              <a:gd name="connsiteX7" fmla="*/ 925398 w 4427515"/>
              <a:gd name="connsiteY7" fmla="*/ 0 h 6864864"/>
              <a:gd name="connsiteX8" fmla="*/ 1146848 w 4427515"/>
              <a:gd name="connsiteY8" fmla="*/ 220930 h 6864864"/>
              <a:gd name="connsiteX9" fmla="*/ 684693 w 4427515"/>
              <a:gd name="connsiteY9" fmla="*/ 683085 h 6864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7515" h="6864864">
                <a:moveTo>
                  <a:pt x="1789133" y="861707"/>
                </a:moveTo>
                <a:lnTo>
                  <a:pt x="4427515" y="3493895"/>
                </a:lnTo>
                <a:lnTo>
                  <a:pt x="1048613" y="6864864"/>
                </a:lnTo>
                <a:lnTo>
                  <a:pt x="123215" y="6864864"/>
                </a:lnTo>
                <a:lnTo>
                  <a:pt x="3502117" y="3493895"/>
                </a:lnTo>
                <a:lnTo>
                  <a:pt x="1326978" y="1323862"/>
                </a:lnTo>
                <a:close/>
                <a:moveTo>
                  <a:pt x="0" y="0"/>
                </a:moveTo>
                <a:lnTo>
                  <a:pt x="925398" y="0"/>
                </a:lnTo>
                <a:lnTo>
                  <a:pt x="1146848" y="220930"/>
                </a:lnTo>
                <a:lnTo>
                  <a:pt x="684693" y="683085"/>
                </a:lnTo>
                <a:close/>
              </a:path>
            </a:pathLst>
          </a:custGeom>
          <a:gradFill flip="none" rotWithShape="1">
            <a:gsLst>
              <a:gs pos="58000">
                <a:schemeClr val="bg2">
                  <a:lumMod val="75000"/>
                </a:schemeClr>
              </a:gs>
              <a:gs pos="100000">
                <a:schemeClr val="bg2">
                  <a:lumMod val="75000"/>
                  <a:alpha val="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85FAB7B8-87AF-BFFD-9EF8-D4760A0DDFAA}"/>
              </a:ext>
            </a:extLst>
          </p:cNvPr>
          <p:cNvSpPr/>
          <p:nvPr userDrawn="1"/>
        </p:nvSpPr>
        <p:spPr bwMode="auto">
          <a:xfrm>
            <a:off x="4775200" y="-3432"/>
            <a:ext cx="7416800" cy="6861432"/>
          </a:xfrm>
          <a:custGeom>
            <a:avLst/>
            <a:gdLst>
              <a:gd name="connsiteX0" fmla="*/ 3910617 w 7416800"/>
              <a:gd name="connsiteY0" fmla="*/ 0 h 6861432"/>
              <a:gd name="connsiteX1" fmla="*/ 6331089 w 7416800"/>
              <a:gd name="connsiteY1" fmla="*/ 0 h 6861432"/>
              <a:gd name="connsiteX2" fmla="*/ 7416800 w 7416800"/>
              <a:gd name="connsiteY2" fmla="*/ 1078655 h 6861432"/>
              <a:gd name="connsiteX3" fmla="*/ 7416800 w 7416800"/>
              <a:gd name="connsiteY3" fmla="*/ 1897573 h 6861432"/>
              <a:gd name="connsiteX4" fmla="*/ 2420472 w 7416800"/>
              <a:gd name="connsiteY4" fmla="*/ 6861432 h 6861432"/>
              <a:gd name="connsiteX5" fmla="*/ 0 w 7416800"/>
              <a:gd name="connsiteY5" fmla="*/ 6861432 h 6861432"/>
              <a:gd name="connsiteX6" fmla="*/ 5408465 w 7416800"/>
              <a:gd name="connsiteY6" fmla="*/ 1488114 h 686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16800" h="6861432">
                <a:moveTo>
                  <a:pt x="3910617" y="0"/>
                </a:moveTo>
                <a:lnTo>
                  <a:pt x="6331089" y="0"/>
                </a:lnTo>
                <a:lnTo>
                  <a:pt x="7416800" y="1078655"/>
                </a:lnTo>
                <a:lnTo>
                  <a:pt x="7416800" y="1897573"/>
                </a:lnTo>
                <a:lnTo>
                  <a:pt x="2420472" y="6861432"/>
                </a:lnTo>
                <a:lnTo>
                  <a:pt x="0" y="6861432"/>
                </a:lnTo>
                <a:lnTo>
                  <a:pt x="5408465" y="1488114"/>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Diamond 12">
            <a:extLst>
              <a:ext uri="{FF2B5EF4-FFF2-40B4-BE49-F238E27FC236}">
                <a16:creationId xmlns:a16="http://schemas.microsoft.com/office/drawing/2014/main" id="{28C9EB09-87DA-8721-20A2-ED61E9585A23}"/>
              </a:ext>
            </a:extLst>
          </p:cNvPr>
          <p:cNvSpPr/>
          <p:nvPr userDrawn="1"/>
        </p:nvSpPr>
        <p:spPr bwMode="auto">
          <a:xfrm>
            <a:off x="7589180" y="4504882"/>
            <a:ext cx="1897720" cy="1897720"/>
          </a:xfrm>
          <a:prstGeom prst="diamond">
            <a:avLst/>
          </a:prstGeom>
          <a:solidFill>
            <a:schemeClr val="bg2">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F2B9B44-A761-B9A5-749A-5AF83CA02EC5}"/>
              </a:ext>
            </a:extLst>
          </p:cNvPr>
          <p:cNvSpPr/>
          <p:nvPr userDrawn="1"/>
        </p:nvSpPr>
        <p:spPr bwMode="auto">
          <a:xfrm>
            <a:off x="7975624" y="-3431"/>
            <a:ext cx="4216376" cy="4663101"/>
          </a:xfrm>
          <a:custGeom>
            <a:avLst/>
            <a:gdLst>
              <a:gd name="connsiteX0" fmla="*/ 1488113 w 4216376"/>
              <a:gd name="connsiteY0" fmla="*/ 0 h 4663101"/>
              <a:gd name="connsiteX1" fmla="*/ 4216376 w 4216376"/>
              <a:gd name="connsiteY1" fmla="*/ 0 h 4663101"/>
              <a:gd name="connsiteX2" fmla="*/ 4216376 w 4216376"/>
              <a:gd name="connsiteY2" fmla="*/ 3621713 h 4663101"/>
              <a:gd name="connsiteX3" fmla="*/ 3174988 w 4216376"/>
              <a:gd name="connsiteY3" fmla="*/ 4663101 h 4663101"/>
              <a:gd name="connsiteX4" fmla="*/ 0 w 4216376"/>
              <a:gd name="connsiteY4" fmla="*/ 1488113 h 4663101"/>
              <a:gd name="connsiteX5" fmla="*/ 382797 w 4216376"/>
              <a:gd name="connsiteY5" fmla="*/ 1105316 h 4663101"/>
              <a:gd name="connsiteX6" fmla="*/ 694485 w 4216376"/>
              <a:gd name="connsiteY6" fmla="*/ 1417004 h 4663101"/>
              <a:gd name="connsiteX7" fmla="*/ 1336016 w 4216376"/>
              <a:gd name="connsiteY7" fmla="*/ 775473 h 4663101"/>
              <a:gd name="connsiteX8" fmla="*/ 1024328 w 4216376"/>
              <a:gd name="connsiteY8" fmla="*/ 463785 h 4663101"/>
              <a:gd name="connsiteX0" fmla="*/ 4216376 w 4307816"/>
              <a:gd name="connsiteY0" fmla="*/ 0 h 4663101"/>
              <a:gd name="connsiteX1" fmla="*/ 4216376 w 4307816"/>
              <a:gd name="connsiteY1" fmla="*/ 3621713 h 4663101"/>
              <a:gd name="connsiteX2" fmla="*/ 3174988 w 4307816"/>
              <a:gd name="connsiteY2" fmla="*/ 4663101 h 4663101"/>
              <a:gd name="connsiteX3" fmla="*/ 0 w 4307816"/>
              <a:gd name="connsiteY3" fmla="*/ 1488113 h 4663101"/>
              <a:gd name="connsiteX4" fmla="*/ 382797 w 4307816"/>
              <a:gd name="connsiteY4" fmla="*/ 1105316 h 4663101"/>
              <a:gd name="connsiteX5" fmla="*/ 694485 w 4307816"/>
              <a:gd name="connsiteY5" fmla="*/ 1417004 h 4663101"/>
              <a:gd name="connsiteX6" fmla="*/ 1336016 w 4307816"/>
              <a:gd name="connsiteY6" fmla="*/ 775473 h 4663101"/>
              <a:gd name="connsiteX7" fmla="*/ 1024328 w 4307816"/>
              <a:gd name="connsiteY7" fmla="*/ 463785 h 4663101"/>
              <a:gd name="connsiteX8" fmla="*/ 1488113 w 4307816"/>
              <a:gd name="connsiteY8" fmla="*/ 0 h 4663101"/>
              <a:gd name="connsiteX9" fmla="*/ 4307816 w 4307816"/>
              <a:gd name="connsiteY9" fmla="*/ 91440 h 4663101"/>
              <a:gd name="connsiteX0" fmla="*/ 4216376 w 4216376"/>
              <a:gd name="connsiteY0" fmla="*/ 0 h 4663101"/>
              <a:gd name="connsiteX1" fmla="*/ 4216376 w 4216376"/>
              <a:gd name="connsiteY1" fmla="*/ 3621713 h 4663101"/>
              <a:gd name="connsiteX2" fmla="*/ 3174988 w 4216376"/>
              <a:gd name="connsiteY2" fmla="*/ 4663101 h 4663101"/>
              <a:gd name="connsiteX3" fmla="*/ 0 w 4216376"/>
              <a:gd name="connsiteY3" fmla="*/ 1488113 h 4663101"/>
              <a:gd name="connsiteX4" fmla="*/ 382797 w 4216376"/>
              <a:gd name="connsiteY4" fmla="*/ 1105316 h 4663101"/>
              <a:gd name="connsiteX5" fmla="*/ 694485 w 4216376"/>
              <a:gd name="connsiteY5" fmla="*/ 1417004 h 4663101"/>
              <a:gd name="connsiteX6" fmla="*/ 1336016 w 4216376"/>
              <a:gd name="connsiteY6" fmla="*/ 775473 h 4663101"/>
              <a:gd name="connsiteX7" fmla="*/ 1024328 w 4216376"/>
              <a:gd name="connsiteY7" fmla="*/ 463785 h 4663101"/>
              <a:gd name="connsiteX8" fmla="*/ 1488113 w 4216376"/>
              <a:gd name="connsiteY8" fmla="*/ 0 h 4663101"/>
              <a:gd name="connsiteX0" fmla="*/ 4216376 w 4216376"/>
              <a:gd name="connsiteY0" fmla="*/ 3621713 h 4663101"/>
              <a:gd name="connsiteX1" fmla="*/ 3174988 w 4216376"/>
              <a:gd name="connsiteY1" fmla="*/ 4663101 h 4663101"/>
              <a:gd name="connsiteX2" fmla="*/ 0 w 4216376"/>
              <a:gd name="connsiteY2" fmla="*/ 1488113 h 4663101"/>
              <a:gd name="connsiteX3" fmla="*/ 382797 w 4216376"/>
              <a:gd name="connsiteY3" fmla="*/ 1105316 h 4663101"/>
              <a:gd name="connsiteX4" fmla="*/ 694485 w 4216376"/>
              <a:gd name="connsiteY4" fmla="*/ 1417004 h 4663101"/>
              <a:gd name="connsiteX5" fmla="*/ 1336016 w 4216376"/>
              <a:gd name="connsiteY5" fmla="*/ 775473 h 4663101"/>
              <a:gd name="connsiteX6" fmla="*/ 1024328 w 4216376"/>
              <a:gd name="connsiteY6" fmla="*/ 463785 h 4663101"/>
              <a:gd name="connsiteX7" fmla="*/ 1488113 w 4216376"/>
              <a:gd name="connsiteY7" fmla="*/ 0 h 466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6376" h="4663101">
                <a:moveTo>
                  <a:pt x="4216376" y="3621713"/>
                </a:moveTo>
                <a:lnTo>
                  <a:pt x="3174988" y="4663101"/>
                </a:lnTo>
                <a:lnTo>
                  <a:pt x="0" y="1488113"/>
                </a:lnTo>
                <a:lnTo>
                  <a:pt x="382797" y="1105316"/>
                </a:lnTo>
                <a:lnTo>
                  <a:pt x="694485" y="1417004"/>
                </a:lnTo>
                <a:lnTo>
                  <a:pt x="1336016" y="775473"/>
                </a:lnTo>
                <a:lnTo>
                  <a:pt x="1024328" y="463785"/>
                </a:lnTo>
                <a:lnTo>
                  <a:pt x="1488113" y="0"/>
                </a:lnTo>
              </a:path>
            </a:pathLst>
          </a:custGeom>
          <a:noFill/>
          <a:ln w="127000" cap="rnd">
            <a:solidFill>
              <a:srgbClr val="3377A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Diamond 14">
            <a:extLst>
              <a:ext uri="{FF2B5EF4-FFF2-40B4-BE49-F238E27FC236}">
                <a16:creationId xmlns:a16="http://schemas.microsoft.com/office/drawing/2014/main" id="{9C9F5CBC-58F1-15AF-119A-A1B8E949CF33}"/>
              </a:ext>
            </a:extLst>
          </p:cNvPr>
          <p:cNvSpPr/>
          <p:nvPr userDrawn="1"/>
        </p:nvSpPr>
        <p:spPr bwMode="auto">
          <a:xfrm>
            <a:off x="8028578" y="130511"/>
            <a:ext cx="1283062" cy="1283062"/>
          </a:xfrm>
          <a:prstGeom prst="diamond">
            <a:avLst/>
          </a:prstGeom>
          <a:noFill/>
          <a:ln w="127000">
            <a:solidFill>
              <a:srgbClr val="1083C9"/>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Diamond 15">
            <a:extLst>
              <a:ext uri="{FF2B5EF4-FFF2-40B4-BE49-F238E27FC236}">
                <a16:creationId xmlns:a16="http://schemas.microsoft.com/office/drawing/2014/main" id="{987EA32E-C453-21B7-9E4A-DB92C0B0EBD5}"/>
              </a:ext>
            </a:extLst>
          </p:cNvPr>
          <p:cNvSpPr/>
          <p:nvPr userDrawn="1"/>
        </p:nvSpPr>
        <p:spPr bwMode="auto">
          <a:xfrm>
            <a:off x="9969522" y="3726553"/>
            <a:ext cx="2362178" cy="2362178"/>
          </a:xfrm>
          <a:prstGeom prst="diamond">
            <a:avLst/>
          </a:prstGeom>
          <a:solidFill>
            <a:srgbClr val="1083C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Free-form: Shape 16">
            <a:extLst>
              <a:ext uri="{FF2B5EF4-FFF2-40B4-BE49-F238E27FC236}">
                <a16:creationId xmlns:a16="http://schemas.microsoft.com/office/drawing/2014/main" id="{4FED8837-EA82-0134-1B2A-985F3BAB653E}"/>
              </a:ext>
            </a:extLst>
          </p:cNvPr>
          <p:cNvSpPr/>
          <p:nvPr userDrawn="1"/>
        </p:nvSpPr>
        <p:spPr bwMode="auto">
          <a:xfrm>
            <a:off x="9566574" y="5987398"/>
            <a:ext cx="1150822" cy="874035"/>
          </a:xfrm>
          <a:custGeom>
            <a:avLst/>
            <a:gdLst>
              <a:gd name="connsiteX0" fmla="*/ 575411 w 1150822"/>
              <a:gd name="connsiteY0" fmla="*/ 0 h 874035"/>
              <a:gd name="connsiteX1" fmla="*/ 1150822 w 1150822"/>
              <a:gd name="connsiteY1" fmla="*/ 575411 h 874035"/>
              <a:gd name="connsiteX2" fmla="*/ 852198 w 1150822"/>
              <a:gd name="connsiteY2" fmla="*/ 874035 h 874035"/>
              <a:gd name="connsiteX3" fmla="*/ 298624 w 1150822"/>
              <a:gd name="connsiteY3" fmla="*/ 874035 h 874035"/>
              <a:gd name="connsiteX4" fmla="*/ 0 w 1150822"/>
              <a:gd name="connsiteY4" fmla="*/ 575411 h 874035"/>
              <a:gd name="connsiteX0" fmla="*/ 298624 w 1150822"/>
              <a:gd name="connsiteY0" fmla="*/ 874035 h 965475"/>
              <a:gd name="connsiteX1" fmla="*/ 0 w 1150822"/>
              <a:gd name="connsiteY1" fmla="*/ 575411 h 965475"/>
              <a:gd name="connsiteX2" fmla="*/ 575411 w 1150822"/>
              <a:gd name="connsiteY2" fmla="*/ 0 h 965475"/>
              <a:gd name="connsiteX3" fmla="*/ 1150822 w 1150822"/>
              <a:gd name="connsiteY3" fmla="*/ 575411 h 965475"/>
              <a:gd name="connsiteX4" fmla="*/ 852198 w 1150822"/>
              <a:gd name="connsiteY4" fmla="*/ 874035 h 965475"/>
              <a:gd name="connsiteX5" fmla="*/ 390064 w 1150822"/>
              <a:gd name="connsiteY5" fmla="*/ 965475 h 965475"/>
              <a:gd name="connsiteX0" fmla="*/ 298624 w 1150822"/>
              <a:gd name="connsiteY0" fmla="*/ 874035 h 874035"/>
              <a:gd name="connsiteX1" fmla="*/ 0 w 1150822"/>
              <a:gd name="connsiteY1" fmla="*/ 575411 h 874035"/>
              <a:gd name="connsiteX2" fmla="*/ 575411 w 1150822"/>
              <a:gd name="connsiteY2" fmla="*/ 0 h 874035"/>
              <a:gd name="connsiteX3" fmla="*/ 1150822 w 1150822"/>
              <a:gd name="connsiteY3" fmla="*/ 575411 h 874035"/>
              <a:gd name="connsiteX4" fmla="*/ 852198 w 1150822"/>
              <a:gd name="connsiteY4" fmla="*/ 874035 h 8740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0822" h="874035">
                <a:moveTo>
                  <a:pt x="298624" y="874035"/>
                </a:moveTo>
                <a:lnTo>
                  <a:pt x="0" y="575411"/>
                </a:lnTo>
                <a:lnTo>
                  <a:pt x="575411" y="0"/>
                </a:lnTo>
                <a:lnTo>
                  <a:pt x="1150822" y="575411"/>
                </a:lnTo>
                <a:lnTo>
                  <a:pt x="852198" y="874035"/>
                </a:lnTo>
              </a:path>
            </a:pathLst>
          </a:custGeom>
          <a:noFill/>
          <a:ln w="127000" cap="rnd">
            <a:solidFill>
              <a:srgbClr val="3377A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23914050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userDrawn="1">
  <p:cSld name="Cover 1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10" name="Graphic 9">
            <a:extLst>
              <a:ext uri="{FF2B5EF4-FFF2-40B4-BE49-F238E27FC236}">
                <a16:creationId xmlns:a16="http://schemas.microsoft.com/office/drawing/2014/main" id="{D63CE7AC-DABC-6528-332D-B1D2ED70E3B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9425"/>
          <a:stretch/>
        </p:blipFill>
        <p:spPr>
          <a:xfrm>
            <a:off x="3673215" y="0"/>
            <a:ext cx="8518786" cy="6870188"/>
          </a:xfrm>
          <a:prstGeom prst="rect">
            <a:avLst/>
          </a:prstGeom>
        </p:spPr>
      </p:pic>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6610598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Cover 2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3">
            <a:extLst>
              <a:ext uri="{FF2B5EF4-FFF2-40B4-BE49-F238E27FC236}">
                <a16:creationId xmlns:a16="http://schemas.microsoft.com/office/drawing/2014/main" id="{06615309-9057-852B-2CB7-FA4544F6C1F8}"/>
              </a:ext>
            </a:extLst>
          </p:cNvPr>
          <p:cNvSpPr/>
          <p:nvPr userDrawn="1"/>
        </p:nvSpPr>
        <p:spPr>
          <a:xfrm>
            <a:off x="6622699" y="2422546"/>
            <a:ext cx="5569302" cy="4499880"/>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rgbClr val="057BC4"/>
              </a:gs>
              <a:gs pos="50000">
                <a:srgbClr val="025083"/>
              </a:gs>
              <a:gs pos="100000">
                <a:srgbClr val="00264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4">
            <a:extLst>
              <a:ext uri="{FF2B5EF4-FFF2-40B4-BE49-F238E27FC236}">
                <a16:creationId xmlns:a16="http://schemas.microsoft.com/office/drawing/2014/main" id="{15B1E47C-0B6D-B977-1542-9E0224F05FAF}"/>
              </a:ext>
            </a:extLst>
          </p:cNvPr>
          <p:cNvSpPr/>
          <p:nvPr userDrawn="1"/>
        </p:nvSpPr>
        <p:spPr>
          <a:xfrm>
            <a:off x="11125181" y="1353992"/>
            <a:ext cx="1066820" cy="2133642"/>
          </a:xfrm>
          <a:custGeom>
            <a:avLst/>
            <a:gdLst>
              <a:gd name="connsiteX0" fmla="*/ 521048 w 521047"/>
              <a:gd name="connsiteY0" fmla="*/ 0 h 1042095"/>
              <a:gd name="connsiteX1" fmla="*/ 521048 w 521047"/>
              <a:gd name="connsiteY1" fmla="*/ 1042096 h 1042095"/>
              <a:gd name="connsiteX2" fmla="*/ 0 w 521047"/>
              <a:gd name="connsiteY2" fmla="*/ 521048 h 1042095"/>
              <a:gd name="connsiteX3" fmla="*/ 521048 w 521047"/>
              <a:gd name="connsiteY3" fmla="*/ 0 h 1042095"/>
            </a:gdLst>
            <a:ahLst/>
            <a:cxnLst>
              <a:cxn ang="0">
                <a:pos x="connsiteX0" y="connsiteY0"/>
              </a:cxn>
              <a:cxn ang="0">
                <a:pos x="connsiteX1" y="connsiteY1"/>
              </a:cxn>
              <a:cxn ang="0">
                <a:pos x="connsiteX2" y="connsiteY2"/>
              </a:cxn>
              <a:cxn ang="0">
                <a:pos x="connsiteX3" y="connsiteY3"/>
              </a:cxn>
            </a:cxnLst>
            <a:rect l="l" t="t" r="r" b="b"/>
            <a:pathLst>
              <a:path w="521047" h="1042095">
                <a:moveTo>
                  <a:pt x="521048" y="0"/>
                </a:moveTo>
                <a:lnTo>
                  <a:pt x="521048" y="1042096"/>
                </a:lnTo>
                <a:lnTo>
                  <a:pt x="0" y="521048"/>
                </a:lnTo>
                <a:lnTo>
                  <a:pt x="521048" y="0"/>
                </a:lnTo>
                <a:close/>
              </a:path>
            </a:pathLst>
          </a:custGeom>
          <a:gradFill>
            <a:gsLst>
              <a:gs pos="0">
                <a:srgbClr val="4CB1FF"/>
              </a:gs>
              <a:gs pos="63000">
                <a:srgbClr val="0088EE"/>
              </a:gs>
            </a:gsLst>
            <a:lin ang="13500000" scaled="1"/>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5">
            <a:extLst>
              <a:ext uri="{FF2B5EF4-FFF2-40B4-BE49-F238E27FC236}">
                <a16:creationId xmlns:a16="http://schemas.microsoft.com/office/drawing/2014/main" id="{6985CF81-637B-5A8C-68C6-0BD66131EB61}"/>
              </a:ext>
            </a:extLst>
          </p:cNvPr>
          <p:cNvSpPr/>
          <p:nvPr userDrawn="1"/>
        </p:nvSpPr>
        <p:spPr>
          <a:xfrm>
            <a:off x="5301192" y="32485"/>
            <a:ext cx="6890809" cy="6889941"/>
          </a:xfrm>
          <a:custGeom>
            <a:avLst/>
            <a:gdLst>
              <a:gd name="connsiteX0" fmla="*/ 0 w 3365550"/>
              <a:gd name="connsiteY0" fmla="*/ 3365127 h 3365126"/>
              <a:gd name="connsiteX1" fmla="*/ 645439 w 3365550"/>
              <a:gd name="connsiteY1" fmla="*/ 3365127 h 3365126"/>
              <a:gd name="connsiteX2" fmla="*/ 3365550 w 3365550"/>
              <a:gd name="connsiteY2" fmla="*/ 645439 h 3365126"/>
              <a:gd name="connsiteX3" fmla="*/ 3365550 w 3365550"/>
              <a:gd name="connsiteY3" fmla="*/ 0 h 3365126"/>
              <a:gd name="connsiteX4" fmla="*/ 0 w 3365550"/>
              <a:gd name="connsiteY4" fmla="*/ 3365127 h 3365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5550" h="3365126">
                <a:moveTo>
                  <a:pt x="0" y="3365127"/>
                </a:moveTo>
                <a:lnTo>
                  <a:pt x="645439" y="3365127"/>
                </a:lnTo>
                <a:lnTo>
                  <a:pt x="3365550" y="645439"/>
                </a:lnTo>
                <a:lnTo>
                  <a:pt x="3365550" y="0"/>
                </a:lnTo>
                <a:lnTo>
                  <a:pt x="0" y="3365127"/>
                </a:lnTo>
                <a:close/>
              </a:path>
            </a:pathLst>
          </a:custGeom>
          <a:solidFill>
            <a:schemeClr val="bg2">
              <a:lumMod val="20000"/>
              <a:lumOff val="8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6">
            <a:extLst>
              <a:ext uri="{FF2B5EF4-FFF2-40B4-BE49-F238E27FC236}">
                <a16:creationId xmlns:a16="http://schemas.microsoft.com/office/drawing/2014/main" id="{34FFCCB2-8B0D-E903-03D8-07A6431C42B4}"/>
              </a:ext>
            </a:extLst>
          </p:cNvPr>
          <p:cNvSpPr/>
          <p:nvPr userDrawn="1"/>
        </p:nvSpPr>
        <p:spPr>
          <a:xfrm>
            <a:off x="6013706" y="744999"/>
            <a:ext cx="6178295" cy="6177429"/>
          </a:xfrm>
          <a:custGeom>
            <a:avLst/>
            <a:gdLst>
              <a:gd name="connsiteX0" fmla="*/ 3017551 w 3017550"/>
              <a:gd name="connsiteY0" fmla="*/ 0 h 3017127"/>
              <a:gd name="connsiteX1" fmla="*/ 3017551 w 3017550"/>
              <a:gd name="connsiteY1" fmla="*/ 629361 h 3017127"/>
              <a:gd name="connsiteX2" fmla="*/ 629785 w 3017550"/>
              <a:gd name="connsiteY2" fmla="*/ 3017127 h 3017127"/>
              <a:gd name="connsiteX3" fmla="*/ 0 w 3017550"/>
              <a:gd name="connsiteY3" fmla="*/ 3017127 h 3017127"/>
              <a:gd name="connsiteX4" fmla="*/ 3017551 w 3017550"/>
              <a:gd name="connsiteY4" fmla="*/ 0 h 3017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50" h="3017127">
                <a:moveTo>
                  <a:pt x="3017551" y="0"/>
                </a:moveTo>
                <a:lnTo>
                  <a:pt x="3017551" y="629361"/>
                </a:lnTo>
                <a:lnTo>
                  <a:pt x="629785" y="3017127"/>
                </a:lnTo>
                <a:lnTo>
                  <a:pt x="0" y="3017127"/>
                </a:lnTo>
                <a:lnTo>
                  <a:pt x="3017551" y="0"/>
                </a:lnTo>
                <a:close/>
              </a:path>
            </a:pathLst>
          </a:custGeom>
          <a:solidFill>
            <a:schemeClr val="accent2">
              <a:alpha val="3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7">
            <a:extLst>
              <a:ext uri="{FF2B5EF4-FFF2-40B4-BE49-F238E27FC236}">
                <a16:creationId xmlns:a16="http://schemas.microsoft.com/office/drawing/2014/main" id="{303CED94-978D-A6B3-1FAE-EE2A373145F8}"/>
              </a:ext>
            </a:extLst>
          </p:cNvPr>
          <p:cNvSpPr/>
          <p:nvPr userDrawn="1"/>
        </p:nvSpPr>
        <p:spPr>
          <a:xfrm>
            <a:off x="7915187" y="0"/>
            <a:ext cx="4276814" cy="6758701"/>
          </a:xfrm>
          <a:custGeom>
            <a:avLst/>
            <a:gdLst>
              <a:gd name="connsiteX0" fmla="*/ 2088846 w 2088845"/>
              <a:gd name="connsiteY0" fmla="*/ 0 h 3301027"/>
              <a:gd name="connsiteX1" fmla="*/ 1212182 w 2088845"/>
              <a:gd name="connsiteY1" fmla="*/ 0 h 3301027"/>
              <a:gd name="connsiteX2" fmla="*/ 0 w 2088845"/>
              <a:gd name="connsiteY2" fmla="*/ 1212182 h 3301027"/>
              <a:gd name="connsiteX3" fmla="*/ 2088846 w 2088845"/>
              <a:gd name="connsiteY3" fmla="*/ 3301027 h 3301027"/>
              <a:gd name="connsiteX4" fmla="*/ 2088846 w 2088845"/>
              <a:gd name="connsiteY4" fmla="*/ 2388612 h 3301027"/>
              <a:gd name="connsiteX5" fmla="*/ 912416 w 2088845"/>
              <a:gd name="connsiteY5" fmla="*/ 1212182 h 3301027"/>
              <a:gd name="connsiteX6" fmla="*/ 2088846 w 2088845"/>
              <a:gd name="connsiteY6" fmla="*/ 35964 h 3301027"/>
              <a:gd name="connsiteX7" fmla="*/ 2088846 w 2088845"/>
              <a:gd name="connsiteY7" fmla="*/ 0 h 330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45" h="3301027">
                <a:moveTo>
                  <a:pt x="2088846" y="0"/>
                </a:moveTo>
                <a:lnTo>
                  <a:pt x="1212182" y="0"/>
                </a:lnTo>
                <a:lnTo>
                  <a:pt x="0" y="1212182"/>
                </a:lnTo>
                <a:lnTo>
                  <a:pt x="2088846" y="3301027"/>
                </a:lnTo>
                <a:lnTo>
                  <a:pt x="2088846" y="2388612"/>
                </a:lnTo>
                <a:lnTo>
                  <a:pt x="912416" y="1212182"/>
                </a:lnTo>
                <a:lnTo>
                  <a:pt x="2088846" y="35964"/>
                </a:lnTo>
                <a:lnTo>
                  <a:pt x="2088846" y="0"/>
                </a:lnTo>
                <a:close/>
              </a:path>
            </a:pathLst>
          </a:custGeom>
          <a:gradFill>
            <a:gsLst>
              <a:gs pos="0">
                <a:srgbClr val="00BFEC"/>
              </a:gs>
              <a:gs pos="50000">
                <a:srgbClr val="008EC9"/>
              </a:gs>
              <a:gs pos="100000">
                <a:srgbClr val="005EA6"/>
              </a:gs>
            </a:gsLst>
            <a:lin ang="18939291"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8">
            <a:extLst>
              <a:ext uri="{FF2B5EF4-FFF2-40B4-BE49-F238E27FC236}">
                <a16:creationId xmlns:a16="http://schemas.microsoft.com/office/drawing/2014/main" id="{9A37D814-1ED8-3FA8-04EC-F3776DBB6EC5}"/>
              </a:ext>
            </a:extLst>
          </p:cNvPr>
          <p:cNvSpPr/>
          <p:nvPr userDrawn="1"/>
        </p:nvSpPr>
        <p:spPr>
          <a:xfrm>
            <a:off x="8511618" y="0"/>
            <a:ext cx="2811070" cy="1877223"/>
          </a:xfrm>
          <a:custGeom>
            <a:avLst/>
            <a:gdLst>
              <a:gd name="connsiteX0" fmla="*/ 1372960 w 1372959"/>
              <a:gd name="connsiteY0" fmla="*/ 460333 h 916857"/>
              <a:gd name="connsiteX1" fmla="*/ 916647 w 1372959"/>
              <a:gd name="connsiteY1" fmla="*/ 916858 h 916857"/>
              <a:gd name="connsiteX2" fmla="*/ 0 w 1372959"/>
              <a:gd name="connsiteY2" fmla="*/ 0 h 916857"/>
              <a:gd name="connsiteX3" fmla="*/ 912627 w 1372959"/>
              <a:gd name="connsiteY3" fmla="*/ 0 h 916857"/>
              <a:gd name="connsiteX4" fmla="*/ 1372960 w 1372959"/>
              <a:gd name="connsiteY4" fmla="*/ 460333 h 9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959" h="916857">
                <a:moveTo>
                  <a:pt x="1372960" y="460333"/>
                </a:moveTo>
                <a:lnTo>
                  <a:pt x="916647" y="916858"/>
                </a:lnTo>
                <a:lnTo>
                  <a:pt x="0" y="0"/>
                </a:lnTo>
                <a:lnTo>
                  <a:pt x="912627" y="0"/>
                </a:lnTo>
                <a:lnTo>
                  <a:pt x="1372960" y="460333"/>
                </a:lnTo>
                <a:close/>
              </a:path>
            </a:pathLst>
          </a:custGeom>
          <a:solidFill>
            <a:srgbClr val="0A2A53"/>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9">
            <a:extLst>
              <a:ext uri="{FF2B5EF4-FFF2-40B4-BE49-F238E27FC236}">
                <a16:creationId xmlns:a16="http://schemas.microsoft.com/office/drawing/2014/main" id="{048EE216-B380-DCBB-4D5A-28CCD259FE2D}"/>
              </a:ext>
            </a:extLst>
          </p:cNvPr>
          <p:cNvSpPr/>
          <p:nvPr userDrawn="1"/>
        </p:nvSpPr>
        <p:spPr>
          <a:xfrm>
            <a:off x="7589900" y="0"/>
            <a:ext cx="3271932" cy="2338084"/>
          </a:xfrm>
          <a:custGeom>
            <a:avLst/>
            <a:gdLst>
              <a:gd name="connsiteX0" fmla="*/ 1598049 w 1598049"/>
              <a:gd name="connsiteY0" fmla="*/ 685634 h 1141947"/>
              <a:gd name="connsiteX1" fmla="*/ 1141524 w 1598049"/>
              <a:gd name="connsiteY1" fmla="*/ 1141947 h 1141947"/>
              <a:gd name="connsiteX2" fmla="*/ 0 w 1598049"/>
              <a:gd name="connsiteY2" fmla="*/ 0 h 1141947"/>
              <a:gd name="connsiteX3" fmla="*/ 912416 w 1598049"/>
              <a:gd name="connsiteY3" fmla="*/ 0 h 1141947"/>
              <a:gd name="connsiteX4" fmla="*/ 1598049 w 1598049"/>
              <a:gd name="connsiteY4" fmla="*/ 685634 h 1141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8049" h="1141947">
                <a:moveTo>
                  <a:pt x="1598049" y="685634"/>
                </a:moveTo>
                <a:lnTo>
                  <a:pt x="1141524" y="1141947"/>
                </a:lnTo>
                <a:lnTo>
                  <a:pt x="0" y="0"/>
                </a:lnTo>
                <a:lnTo>
                  <a:pt x="912416" y="0"/>
                </a:lnTo>
                <a:lnTo>
                  <a:pt x="1598049" y="685634"/>
                </a:lnTo>
                <a:close/>
              </a:path>
            </a:pathLst>
          </a:custGeom>
          <a:solidFill>
            <a:schemeClr val="bg1">
              <a:lumMod val="95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239167140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Cover 3 (Light)">
    <p:bg>
      <p:bgPr>
        <a:solidFill>
          <a:schemeClr val="bg1"/>
        </a:solidFill>
        <a:effectLst/>
      </p:bgPr>
    </p:bg>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2903528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9116857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Title and Content with Acc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grpSp>
        <p:nvGrpSpPr>
          <p:cNvPr id="3" name="Group 2">
            <a:extLst>
              <a:ext uri="{FF2B5EF4-FFF2-40B4-BE49-F238E27FC236}">
                <a16:creationId xmlns:a16="http://schemas.microsoft.com/office/drawing/2014/main" id="{11406282-A37C-F0AC-1FC9-D45ED0705C5C}"/>
              </a:ext>
            </a:extLst>
          </p:cNvPr>
          <p:cNvGrpSpPr/>
          <p:nvPr userDrawn="1"/>
        </p:nvGrpSpPr>
        <p:grpSpPr>
          <a:xfrm>
            <a:off x="159109" y="5585372"/>
            <a:ext cx="4636098" cy="950695"/>
            <a:chOff x="2110257" y="-2186187"/>
            <a:chExt cx="6422153" cy="1316951"/>
          </a:xfrm>
        </p:grpSpPr>
        <p:sp>
          <p:nvSpPr>
            <p:cNvPr id="5" name="Oval 4">
              <a:extLst>
                <a:ext uri="{FF2B5EF4-FFF2-40B4-BE49-F238E27FC236}">
                  <a16:creationId xmlns:a16="http://schemas.microsoft.com/office/drawing/2014/main" id="{14DF5B50-1367-DA44-A508-F48D86C7E3FA}"/>
                </a:ext>
              </a:extLst>
            </p:cNvPr>
            <p:cNvSpPr/>
            <p:nvPr/>
          </p:nvSpPr>
          <p:spPr bwMode="auto">
            <a:xfrm rot="16200000" flipH="1">
              <a:off x="544594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8598BF9B-094D-C1D4-C3A3-C2C99F0CFF48}"/>
                </a:ext>
              </a:extLst>
            </p:cNvPr>
            <p:cNvSpPr/>
            <p:nvPr/>
          </p:nvSpPr>
          <p:spPr bwMode="auto">
            <a:xfrm rot="16200000" flipH="1">
              <a:off x="581657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Oval 7">
              <a:extLst>
                <a:ext uri="{FF2B5EF4-FFF2-40B4-BE49-F238E27FC236}">
                  <a16:creationId xmlns:a16="http://schemas.microsoft.com/office/drawing/2014/main" id="{ADC50E94-4983-222C-C4D9-832BCA085948}"/>
                </a:ext>
              </a:extLst>
            </p:cNvPr>
            <p:cNvSpPr/>
            <p:nvPr/>
          </p:nvSpPr>
          <p:spPr bwMode="auto">
            <a:xfrm rot="16200000" flipH="1">
              <a:off x="61872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53744FBC-7AA8-67A3-D1CE-EA4B957059F0}"/>
                </a:ext>
              </a:extLst>
            </p:cNvPr>
            <p:cNvSpPr/>
            <p:nvPr/>
          </p:nvSpPr>
          <p:spPr bwMode="auto">
            <a:xfrm flipH="1">
              <a:off x="729910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Oval 9">
              <a:extLst>
                <a:ext uri="{FF2B5EF4-FFF2-40B4-BE49-F238E27FC236}">
                  <a16:creationId xmlns:a16="http://schemas.microsoft.com/office/drawing/2014/main" id="{3275F943-43EB-7DA5-4D39-446A41094E38}"/>
                </a:ext>
              </a:extLst>
            </p:cNvPr>
            <p:cNvSpPr/>
            <p:nvPr/>
          </p:nvSpPr>
          <p:spPr bwMode="auto">
            <a:xfrm rot="16200000" flipH="1">
              <a:off x="766973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 name="Oval 10">
              <a:extLst>
                <a:ext uri="{FF2B5EF4-FFF2-40B4-BE49-F238E27FC236}">
                  <a16:creationId xmlns:a16="http://schemas.microsoft.com/office/drawing/2014/main" id="{7D183E4A-0351-25BB-BF8E-D8F65DC4C6AE}"/>
                </a:ext>
              </a:extLst>
            </p:cNvPr>
            <p:cNvSpPr/>
            <p:nvPr/>
          </p:nvSpPr>
          <p:spPr bwMode="auto">
            <a:xfrm rot="16200000" flipH="1">
              <a:off x="804036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Oval 11">
              <a:extLst>
                <a:ext uri="{FF2B5EF4-FFF2-40B4-BE49-F238E27FC236}">
                  <a16:creationId xmlns:a16="http://schemas.microsoft.com/office/drawing/2014/main" id="{96C62D90-FDB0-3168-A62D-AAA87CCC842F}"/>
                </a:ext>
              </a:extLst>
            </p:cNvPr>
            <p:cNvSpPr/>
            <p:nvPr/>
          </p:nvSpPr>
          <p:spPr bwMode="auto">
            <a:xfrm rot="16200000" flipH="1">
              <a:off x="841100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Oval 12">
              <a:extLst>
                <a:ext uri="{FF2B5EF4-FFF2-40B4-BE49-F238E27FC236}">
                  <a16:creationId xmlns:a16="http://schemas.microsoft.com/office/drawing/2014/main" id="{454DCDD5-6092-A6E6-D983-B4A9F0C71EAB}"/>
                </a:ext>
              </a:extLst>
            </p:cNvPr>
            <p:cNvSpPr/>
            <p:nvPr/>
          </p:nvSpPr>
          <p:spPr bwMode="auto">
            <a:xfrm flipH="1">
              <a:off x="692847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Oval 13">
              <a:extLst>
                <a:ext uri="{FF2B5EF4-FFF2-40B4-BE49-F238E27FC236}">
                  <a16:creationId xmlns:a16="http://schemas.microsoft.com/office/drawing/2014/main" id="{1ECF4E47-DDF8-CBFC-B75F-6A8236630C77}"/>
                </a:ext>
              </a:extLst>
            </p:cNvPr>
            <p:cNvSpPr/>
            <p:nvPr/>
          </p:nvSpPr>
          <p:spPr bwMode="auto">
            <a:xfrm flipH="1">
              <a:off x="655784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Oval 14">
              <a:extLst>
                <a:ext uri="{FF2B5EF4-FFF2-40B4-BE49-F238E27FC236}">
                  <a16:creationId xmlns:a16="http://schemas.microsoft.com/office/drawing/2014/main" id="{C4E7E0A8-68BF-F986-C6B9-18AAD5E1ED2D}"/>
                </a:ext>
              </a:extLst>
            </p:cNvPr>
            <p:cNvSpPr/>
            <p:nvPr/>
          </p:nvSpPr>
          <p:spPr bwMode="auto">
            <a:xfrm rot="16200000" flipH="1">
              <a:off x="544594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Oval 15">
              <a:extLst>
                <a:ext uri="{FF2B5EF4-FFF2-40B4-BE49-F238E27FC236}">
                  <a16:creationId xmlns:a16="http://schemas.microsoft.com/office/drawing/2014/main" id="{F2FA26BC-B2AE-DCCE-C5D4-C8AC69636582}"/>
                </a:ext>
              </a:extLst>
            </p:cNvPr>
            <p:cNvSpPr/>
            <p:nvPr/>
          </p:nvSpPr>
          <p:spPr bwMode="auto">
            <a:xfrm rot="16200000" flipH="1">
              <a:off x="581657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Oval 16">
              <a:extLst>
                <a:ext uri="{FF2B5EF4-FFF2-40B4-BE49-F238E27FC236}">
                  <a16:creationId xmlns:a16="http://schemas.microsoft.com/office/drawing/2014/main" id="{6A3DFD6E-2581-E3F6-4CB6-73FDB70D2E8A}"/>
                </a:ext>
              </a:extLst>
            </p:cNvPr>
            <p:cNvSpPr/>
            <p:nvPr/>
          </p:nvSpPr>
          <p:spPr bwMode="auto">
            <a:xfrm rot="16200000" flipH="1">
              <a:off x="61872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Oval 17">
              <a:extLst>
                <a:ext uri="{FF2B5EF4-FFF2-40B4-BE49-F238E27FC236}">
                  <a16:creationId xmlns:a16="http://schemas.microsoft.com/office/drawing/2014/main" id="{9DAE0051-9FAF-864E-5450-A3708DE6EB99}"/>
                </a:ext>
              </a:extLst>
            </p:cNvPr>
            <p:cNvSpPr/>
            <p:nvPr/>
          </p:nvSpPr>
          <p:spPr bwMode="auto">
            <a:xfrm flipH="1">
              <a:off x="729910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Oval 18">
              <a:extLst>
                <a:ext uri="{FF2B5EF4-FFF2-40B4-BE49-F238E27FC236}">
                  <a16:creationId xmlns:a16="http://schemas.microsoft.com/office/drawing/2014/main" id="{BDE6CAE8-41A9-7BD2-8C4E-DAAA4A2474B4}"/>
                </a:ext>
              </a:extLst>
            </p:cNvPr>
            <p:cNvSpPr/>
            <p:nvPr/>
          </p:nvSpPr>
          <p:spPr bwMode="auto">
            <a:xfrm rot="16200000" flipH="1">
              <a:off x="766973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BF578FB1-38F8-8312-57AA-073A95B0D6A6}"/>
                </a:ext>
              </a:extLst>
            </p:cNvPr>
            <p:cNvSpPr/>
            <p:nvPr/>
          </p:nvSpPr>
          <p:spPr bwMode="auto">
            <a:xfrm rot="16200000" flipH="1">
              <a:off x="804036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1" name="Oval 20">
              <a:extLst>
                <a:ext uri="{FF2B5EF4-FFF2-40B4-BE49-F238E27FC236}">
                  <a16:creationId xmlns:a16="http://schemas.microsoft.com/office/drawing/2014/main" id="{025F2B03-FD8E-A810-D7FE-AFF8357D3A64}"/>
                </a:ext>
              </a:extLst>
            </p:cNvPr>
            <p:cNvSpPr/>
            <p:nvPr/>
          </p:nvSpPr>
          <p:spPr bwMode="auto">
            <a:xfrm rot="16200000" flipH="1">
              <a:off x="841100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2" name="Oval 21">
              <a:extLst>
                <a:ext uri="{FF2B5EF4-FFF2-40B4-BE49-F238E27FC236}">
                  <a16:creationId xmlns:a16="http://schemas.microsoft.com/office/drawing/2014/main" id="{795C9357-9468-7189-126B-E01198EC98D7}"/>
                </a:ext>
              </a:extLst>
            </p:cNvPr>
            <p:cNvSpPr/>
            <p:nvPr/>
          </p:nvSpPr>
          <p:spPr bwMode="auto">
            <a:xfrm flipH="1">
              <a:off x="692847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3" name="Oval 22">
              <a:extLst>
                <a:ext uri="{FF2B5EF4-FFF2-40B4-BE49-F238E27FC236}">
                  <a16:creationId xmlns:a16="http://schemas.microsoft.com/office/drawing/2014/main" id="{5D74E346-D265-F35C-3AE0-E614DBA165F4}"/>
                </a:ext>
              </a:extLst>
            </p:cNvPr>
            <p:cNvSpPr/>
            <p:nvPr/>
          </p:nvSpPr>
          <p:spPr bwMode="auto">
            <a:xfrm flipH="1">
              <a:off x="655784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8951D88A-FE26-F166-9AFE-E81755A02206}"/>
                </a:ext>
              </a:extLst>
            </p:cNvPr>
            <p:cNvSpPr/>
            <p:nvPr/>
          </p:nvSpPr>
          <p:spPr bwMode="auto">
            <a:xfrm rot="16200000" flipH="1">
              <a:off x="544594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76ACADF9-FB81-509A-E950-22DFEE06BFFF}"/>
                </a:ext>
              </a:extLst>
            </p:cNvPr>
            <p:cNvSpPr/>
            <p:nvPr/>
          </p:nvSpPr>
          <p:spPr bwMode="auto">
            <a:xfrm rot="16200000" flipH="1">
              <a:off x="581657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F9181154-50F0-F8EF-BD62-EE887114D8FC}"/>
                </a:ext>
              </a:extLst>
            </p:cNvPr>
            <p:cNvSpPr/>
            <p:nvPr/>
          </p:nvSpPr>
          <p:spPr bwMode="auto">
            <a:xfrm rot="16200000" flipH="1">
              <a:off x="61872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24A09E15-C9D2-7976-FFBE-45399E40D48D}"/>
                </a:ext>
              </a:extLst>
            </p:cNvPr>
            <p:cNvSpPr/>
            <p:nvPr/>
          </p:nvSpPr>
          <p:spPr bwMode="auto">
            <a:xfrm flipH="1">
              <a:off x="729910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39EDC7F5-0E26-3605-5C1B-F1A7519CD765}"/>
                </a:ext>
              </a:extLst>
            </p:cNvPr>
            <p:cNvSpPr/>
            <p:nvPr/>
          </p:nvSpPr>
          <p:spPr bwMode="auto">
            <a:xfrm rot="16200000" flipH="1">
              <a:off x="766973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FE418270-A107-9A43-0F48-6B40D945BBB7}"/>
                </a:ext>
              </a:extLst>
            </p:cNvPr>
            <p:cNvSpPr/>
            <p:nvPr/>
          </p:nvSpPr>
          <p:spPr bwMode="auto">
            <a:xfrm rot="16200000" flipH="1">
              <a:off x="804036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F1D4709A-30F9-723D-3C5B-EE9EE054BDA2}"/>
                </a:ext>
              </a:extLst>
            </p:cNvPr>
            <p:cNvSpPr/>
            <p:nvPr/>
          </p:nvSpPr>
          <p:spPr bwMode="auto">
            <a:xfrm rot="16200000" flipH="1">
              <a:off x="841100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F1AEEA03-9696-DF93-4DE5-84C3A97B7A82}"/>
                </a:ext>
              </a:extLst>
            </p:cNvPr>
            <p:cNvSpPr/>
            <p:nvPr/>
          </p:nvSpPr>
          <p:spPr bwMode="auto">
            <a:xfrm flipH="1">
              <a:off x="692847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61A4B967-7DDE-403E-7C2E-1347454AA62A}"/>
                </a:ext>
              </a:extLst>
            </p:cNvPr>
            <p:cNvSpPr/>
            <p:nvPr/>
          </p:nvSpPr>
          <p:spPr bwMode="auto">
            <a:xfrm flipH="1">
              <a:off x="655784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D2403F88-4542-74FB-8326-B358FAE26CF5}"/>
                </a:ext>
              </a:extLst>
            </p:cNvPr>
            <p:cNvSpPr/>
            <p:nvPr/>
          </p:nvSpPr>
          <p:spPr bwMode="auto">
            <a:xfrm rot="16200000" flipH="1">
              <a:off x="544594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31679195-DE23-EAB1-06E6-423EAAE004E6}"/>
                </a:ext>
              </a:extLst>
            </p:cNvPr>
            <p:cNvSpPr/>
            <p:nvPr/>
          </p:nvSpPr>
          <p:spPr bwMode="auto">
            <a:xfrm rot="16200000" flipH="1">
              <a:off x="581657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1F7B7902-9BB4-4E0E-58E0-24466BD823B2}"/>
                </a:ext>
              </a:extLst>
            </p:cNvPr>
            <p:cNvSpPr/>
            <p:nvPr/>
          </p:nvSpPr>
          <p:spPr bwMode="auto">
            <a:xfrm rot="16200000" flipH="1">
              <a:off x="61872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2F6AA010-6B73-A901-DFE7-B98679DFA78E}"/>
                </a:ext>
              </a:extLst>
            </p:cNvPr>
            <p:cNvSpPr/>
            <p:nvPr/>
          </p:nvSpPr>
          <p:spPr bwMode="auto">
            <a:xfrm flipH="1">
              <a:off x="729910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401CAF46-6CCD-1509-3AA0-A3A2E64DDC42}"/>
                </a:ext>
              </a:extLst>
            </p:cNvPr>
            <p:cNvSpPr/>
            <p:nvPr/>
          </p:nvSpPr>
          <p:spPr bwMode="auto">
            <a:xfrm rot="16200000" flipH="1">
              <a:off x="766973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A069D56D-C246-43F0-7CE1-63F11D73A787}"/>
                </a:ext>
              </a:extLst>
            </p:cNvPr>
            <p:cNvSpPr/>
            <p:nvPr/>
          </p:nvSpPr>
          <p:spPr bwMode="auto">
            <a:xfrm rot="16200000" flipH="1">
              <a:off x="804036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5A924FEA-10F8-AD27-C435-6CAE0720A142}"/>
                </a:ext>
              </a:extLst>
            </p:cNvPr>
            <p:cNvSpPr/>
            <p:nvPr/>
          </p:nvSpPr>
          <p:spPr bwMode="auto">
            <a:xfrm rot="16200000" flipH="1">
              <a:off x="841100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9F21057B-3805-C84F-51BD-F0824C857CFE}"/>
                </a:ext>
              </a:extLst>
            </p:cNvPr>
            <p:cNvSpPr/>
            <p:nvPr/>
          </p:nvSpPr>
          <p:spPr bwMode="auto">
            <a:xfrm flipH="1">
              <a:off x="692847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B795A62B-0870-9B93-07D2-9FC6ED3B27EC}"/>
                </a:ext>
              </a:extLst>
            </p:cNvPr>
            <p:cNvSpPr/>
            <p:nvPr/>
          </p:nvSpPr>
          <p:spPr bwMode="auto">
            <a:xfrm flipH="1">
              <a:off x="655784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0B5E5A65-4ED3-4033-ED34-82F70B4453C6}"/>
                </a:ext>
              </a:extLst>
            </p:cNvPr>
            <p:cNvSpPr/>
            <p:nvPr/>
          </p:nvSpPr>
          <p:spPr bwMode="auto">
            <a:xfrm rot="16200000" flipH="1">
              <a:off x="211025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993370C3-10F1-FB2F-D7A1-1F1968A66DF1}"/>
                </a:ext>
              </a:extLst>
            </p:cNvPr>
            <p:cNvSpPr/>
            <p:nvPr/>
          </p:nvSpPr>
          <p:spPr bwMode="auto">
            <a:xfrm rot="16200000" flipH="1">
              <a:off x="248088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BF7971B0-BAB8-36A5-EBC5-C919EC5FC99D}"/>
                </a:ext>
              </a:extLst>
            </p:cNvPr>
            <p:cNvSpPr/>
            <p:nvPr/>
          </p:nvSpPr>
          <p:spPr bwMode="auto">
            <a:xfrm rot="16200000" flipH="1">
              <a:off x="285152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00249177-1EEC-BF6F-D12D-14B186D2A633}"/>
                </a:ext>
              </a:extLst>
            </p:cNvPr>
            <p:cNvSpPr/>
            <p:nvPr/>
          </p:nvSpPr>
          <p:spPr bwMode="auto">
            <a:xfrm flipH="1">
              <a:off x="3963417"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D977D7EE-C140-1FD4-13DB-4F378E28EBB8}"/>
                </a:ext>
              </a:extLst>
            </p:cNvPr>
            <p:cNvSpPr/>
            <p:nvPr/>
          </p:nvSpPr>
          <p:spPr bwMode="auto">
            <a:xfrm rot="16200000" flipH="1">
              <a:off x="4334049"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DB6CA702-925B-50F6-ED7D-15216C61CB01}"/>
                </a:ext>
              </a:extLst>
            </p:cNvPr>
            <p:cNvSpPr/>
            <p:nvPr/>
          </p:nvSpPr>
          <p:spPr bwMode="auto">
            <a:xfrm rot="16200000" flipH="1">
              <a:off x="4704681"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B67BB31D-6FDC-0BA5-7A13-D29DB77C33A5}"/>
                </a:ext>
              </a:extLst>
            </p:cNvPr>
            <p:cNvSpPr/>
            <p:nvPr/>
          </p:nvSpPr>
          <p:spPr bwMode="auto">
            <a:xfrm rot="16200000" flipH="1">
              <a:off x="507531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3B20F8F9-822C-811B-008B-93E828723321}"/>
                </a:ext>
              </a:extLst>
            </p:cNvPr>
            <p:cNvSpPr/>
            <p:nvPr/>
          </p:nvSpPr>
          <p:spPr bwMode="auto">
            <a:xfrm flipH="1">
              <a:off x="3592785"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EA942A29-E4DA-2671-03B2-5A601C9C8BB7}"/>
                </a:ext>
              </a:extLst>
            </p:cNvPr>
            <p:cNvSpPr/>
            <p:nvPr/>
          </p:nvSpPr>
          <p:spPr bwMode="auto">
            <a:xfrm flipH="1">
              <a:off x="3222153" y="-218618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FC288870-AA1F-1C72-8A86-99E70C224BA5}"/>
                </a:ext>
              </a:extLst>
            </p:cNvPr>
            <p:cNvSpPr/>
            <p:nvPr/>
          </p:nvSpPr>
          <p:spPr bwMode="auto">
            <a:xfrm rot="16200000" flipH="1">
              <a:off x="211025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09DB82C-91F4-17C7-2BD5-AECA816A3221}"/>
                </a:ext>
              </a:extLst>
            </p:cNvPr>
            <p:cNvSpPr/>
            <p:nvPr/>
          </p:nvSpPr>
          <p:spPr bwMode="auto">
            <a:xfrm rot="16200000" flipH="1">
              <a:off x="248088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330DFC63-3003-6019-7B3C-6278D48C7C01}"/>
                </a:ext>
              </a:extLst>
            </p:cNvPr>
            <p:cNvSpPr/>
            <p:nvPr/>
          </p:nvSpPr>
          <p:spPr bwMode="auto">
            <a:xfrm rot="16200000" flipH="1">
              <a:off x="285152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DA4B15D8-E21D-46E1-539D-FB3A4289AB78}"/>
                </a:ext>
              </a:extLst>
            </p:cNvPr>
            <p:cNvSpPr/>
            <p:nvPr/>
          </p:nvSpPr>
          <p:spPr bwMode="auto">
            <a:xfrm flipH="1">
              <a:off x="3963417"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FB22C12D-733B-4E70-BB4A-97A865D98261}"/>
                </a:ext>
              </a:extLst>
            </p:cNvPr>
            <p:cNvSpPr/>
            <p:nvPr/>
          </p:nvSpPr>
          <p:spPr bwMode="auto">
            <a:xfrm rot="16200000" flipH="1">
              <a:off x="4334049"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A359484E-1EDA-8A36-DE15-678D1A002005}"/>
                </a:ext>
              </a:extLst>
            </p:cNvPr>
            <p:cNvSpPr/>
            <p:nvPr/>
          </p:nvSpPr>
          <p:spPr bwMode="auto">
            <a:xfrm rot="16200000" flipH="1">
              <a:off x="4704681"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BA821189-E683-2231-36F9-D400C3AADB90}"/>
                </a:ext>
              </a:extLst>
            </p:cNvPr>
            <p:cNvSpPr/>
            <p:nvPr/>
          </p:nvSpPr>
          <p:spPr bwMode="auto">
            <a:xfrm rot="16200000" flipH="1">
              <a:off x="507531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E6671FA5-09A0-5590-4C4E-AA78D10D6AA5}"/>
                </a:ext>
              </a:extLst>
            </p:cNvPr>
            <p:cNvSpPr/>
            <p:nvPr/>
          </p:nvSpPr>
          <p:spPr bwMode="auto">
            <a:xfrm flipH="1">
              <a:off x="3592785"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089363A8-DD26-A202-CE8D-8F06A9CF967E}"/>
                </a:ext>
              </a:extLst>
            </p:cNvPr>
            <p:cNvSpPr/>
            <p:nvPr/>
          </p:nvSpPr>
          <p:spPr bwMode="auto">
            <a:xfrm flipH="1">
              <a:off x="3222153" y="-1787671"/>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4ECCBCA0-7E9E-013F-3880-F850B6C621F9}"/>
                </a:ext>
              </a:extLst>
            </p:cNvPr>
            <p:cNvSpPr/>
            <p:nvPr/>
          </p:nvSpPr>
          <p:spPr bwMode="auto">
            <a:xfrm rot="16200000" flipH="1">
              <a:off x="211025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EAD83D55-A159-C42E-39F3-3E47895995E0}"/>
                </a:ext>
              </a:extLst>
            </p:cNvPr>
            <p:cNvSpPr/>
            <p:nvPr/>
          </p:nvSpPr>
          <p:spPr bwMode="auto">
            <a:xfrm rot="16200000" flipH="1">
              <a:off x="248088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D6652D46-884E-B1FB-3A56-39F26D45486B}"/>
                </a:ext>
              </a:extLst>
            </p:cNvPr>
            <p:cNvSpPr/>
            <p:nvPr/>
          </p:nvSpPr>
          <p:spPr bwMode="auto">
            <a:xfrm rot="16200000" flipH="1">
              <a:off x="285152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4865D589-513A-8F10-BAAF-2FCFD40A810D}"/>
                </a:ext>
              </a:extLst>
            </p:cNvPr>
            <p:cNvSpPr/>
            <p:nvPr/>
          </p:nvSpPr>
          <p:spPr bwMode="auto">
            <a:xfrm flipH="1">
              <a:off x="3963417"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2E534DF-EC3D-7F91-5DE8-EBB0543A2052}"/>
                </a:ext>
              </a:extLst>
            </p:cNvPr>
            <p:cNvSpPr/>
            <p:nvPr/>
          </p:nvSpPr>
          <p:spPr bwMode="auto">
            <a:xfrm rot="16200000" flipH="1">
              <a:off x="4334049"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087947FF-788A-3CE5-E48E-B51DBBE9E5C5}"/>
                </a:ext>
              </a:extLst>
            </p:cNvPr>
            <p:cNvSpPr/>
            <p:nvPr/>
          </p:nvSpPr>
          <p:spPr bwMode="auto">
            <a:xfrm rot="16200000" flipH="1">
              <a:off x="4704681"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F5B95EEC-4DB7-472E-EF9B-4AD50365E90E}"/>
                </a:ext>
              </a:extLst>
            </p:cNvPr>
            <p:cNvSpPr/>
            <p:nvPr/>
          </p:nvSpPr>
          <p:spPr bwMode="auto">
            <a:xfrm rot="16200000" flipH="1">
              <a:off x="507531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792F2EA3-D7B3-D1EA-4AC3-B1E57B1C9D23}"/>
                </a:ext>
              </a:extLst>
            </p:cNvPr>
            <p:cNvSpPr/>
            <p:nvPr/>
          </p:nvSpPr>
          <p:spPr bwMode="auto">
            <a:xfrm flipH="1">
              <a:off x="3592785"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00DCD924-F229-69FB-400C-D59F3F0F1538}"/>
                </a:ext>
              </a:extLst>
            </p:cNvPr>
            <p:cNvSpPr/>
            <p:nvPr/>
          </p:nvSpPr>
          <p:spPr bwMode="auto">
            <a:xfrm flipH="1">
              <a:off x="3222153" y="-1389154"/>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9" name="Oval 68">
              <a:extLst>
                <a:ext uri="{FF2B5EF4-FFF2-40B4-BE49-F238E27FC236}">
                  <a16:creationId xmlns:a16="http://schemas.microsoft.com/office/drawing/2014/main" id="{FC5A9BE4-FA73-8594-6A92-03F900FDE95B}"/>
                </a:ext>
              </a:extLst>
            </p:cNvPr>
            <p:cNvSpPr/>
            <p:nvPr/>
          </p:nvSpPr>
          <p:spPr bwMode="auto">
            <a:xfrm rot="16200000" flipH="1">
              <a:off x="211025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0" name="Oval 69">
              <a:extLst>
                <a:ext uri="{FF2B5EF4-FFF2-40B4-BE49-F238E27FC236}">
                  <a16:creationId xmlns:a16="http://schemas.microsoft.com/office/drawing/2014/main" id="{7C6FF1DA-530D-5C2B-E9E5-6C43962A4B69}"/>
                </a:ext>
              </a:extLst>
            </p:cNvPr>
            <p:cNvSpPr/>
            <p:nvPr/>
          </p:nvSpPr>
          <p:spPr bwMode="auto">
            <a:xfrm rot="16200000" flipH="1">
              <a:off x="248088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6DFBCF0E-E7F3-9DDF-43E1-E975F9D97484}"/>
                </a:ext>
              </a:extLst>
            </p:cNvPr>
            <p:cNvSpPr/>
            <p:nvPr/>
          </p:nvSpPr>
          <p:spPr bwMode="auto">
            <a:xfrm rot="16200000" flipH="1">
              <a:off x="285152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6957FB65-C519-0E7F-EEEA-7044FA04A0D8}"/>
                </a:ext>
              </a:extLst>
            </p:cNvPr>
            <p:cNvSpPr/>
            <p:nvPr/>
          </p:nvSpPr>
          <p:spPr bwMode="auto">
            <a:xfrm flipH="1">
              <a:off x="3963417"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D2DEFE23-1531-23F9-851E-79EC080DE11B}"/>
                </a:ext>
              </a:extLst>
            </p:cNvPr>
            <p:cNvSpPr/>
            <p:nvPr/>
          </p:nvSpPr>
          <p:spPr bwMode="auto">
            <a:xfrm rot="16200000" flipH="1">
              <a:off x="4334049"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BC666A2D-26F5-012D-DBA6-222832DE30AE}"/>
                </a:ext>
              </a:extLst>
            </p:cNvPr>
            <p:cNvSpPr/>
            <p:nvPr/>
          </p:nvSpPr>
          <p:spPr bwMode="auto">
            <a:xfrm rot="16200000" flipH="1">
              <a:off x="4704681"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76CE540C-904D-1A6F-BFA2-E1DA4FEC6BC1}"/>
                </a:ext>
              </a:extLst>
            </p:cNvPr>
            <p:cNvSpPr/>
            <p:nvPr/>
          </p:nvSpPr>
          <p:spPr bwMode="auto">
            <a:xfrm rot="16200000" flipH="1">
              <a:off x="507531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A584EA2E-AD26-963F-809C-3522777012CE}"/>
                </a:ext>
              </a:extLst>
            </p:cNvPr>
            <p:cNvSpPr/>
            <p:nvPr/>
          </p:nvSpPr>
          <p:spPr bwMode="auto">
            <a:xfrm flipH="1">
              <a:off x="3592785"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A8A9F7EE-3F56-AC64-6BC9-A558215E7FCF}"/>
                </a:ext>
              </a:extLst>
            </p:cNvPr>
            <p:cNvSpPr/>
            <p:nvPr/>
          </p:nvSpPr>
          <p:spPr bwMode="auto">
            <a:xfrm flipH="1">
              <a:off x="3222153" y="-990637"/>
              <a:ext cx="121401" cy="121401"/>
            </a:xfrm>
            <a:prstGeom prst="ellipse">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pic>
        <p:nvPicPr>
          <p:cNvPr id="78" name="Graphic 77">
            <a:extLst>
              <a:ext uri="{FF2B5EF4-FFF2-40B4-BE49-F238E27FC236}">
                <a16:creationId xmlns:a16="http://schemas.microsoft.com/office/drawing/2014/main" id="{0D879CEE-6172-A5B9-2C00-597A71A6C752}"/>
              </a:ext>
            </a:extLst>
          </p:cNvPr>
          <p:cNvPicPr>
            <a:picLocks noChangeAspect="1"/>
          </p:cNvPicPr>
          <p:nvPr userDrawn="1"/>
        </p:nvPicPr>
        <p:blipFill>
          <a:blip>
            <a:grayscl/>
            <a:alphaModFix amt="4000"/>
            <a:extLst>
              <a:ext uri="{96DAC541-7B7A-43D3-8B79-37D633B846F1}">
                <asvg:svgBlip xmlns:asvg="http://schemas.microsoft.com/office/drawing/2016/SVG/main" r:embed="rId2"/>
              </a:ext>
            </a:extLst>
          </a:blip>
          <a:srcRect l="42275" r="2049"/>
          <a:stretch>
            <a:fillRect/>
          </a:stretch>
        </p:blipFill>
        <p:spPr>
          <a:xfrm rot="18415104" flipV="1">
            <a:off x="5985629" y="-114926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79" name="Free-form: Shape 11">
            <a:extLst>
              <a:ext uri="{FF2B5EF4-FFF2-40B4-BE49-F238E27FC236}">
                <a16:creationId xmlns:a16="http://schemas.microsoft.com/office/drawing/2014/main" id="{0A6C0C4A-627E-2373-91F2-D824A62056E7}"/>
              </a:ext>
            </a:extLst>
          </p:cNvPr>
          <p:cNvSpPr/>
          <p:nvPr userDrawn="1"/>
        </p:nvSpPr>
        <p:spPr bwMode="auto">
          <a:xfrm flipH="1" flipV="1">
            <a:off x="2171700" y="0"/>
            <a:ext cx="9715500" cy="591820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0" name="Group 79">
            <a:extLst>
              <a:ext uri="{FF2B5EF4-FFF2-40B4-BE49-F238E27FC236}">
                <a16:creationId xmlns:a16="http://schemas.microsoft.com/office/drawing/2014/main" id="{C5059016-6CC0-876F-5FC6-06CC34C55A7E}"/>
              </a:ext>
            </a:extLst>
          </p:cNvPr>
          <p:cNvGrpSpPr/>
          <p:nvPr userDrawn="1"/>
        </p:nvGrpSpPr>
        <p:grpSpPr>
          <a:xfrm rot="5400000">
            <a:off x="933017" y="5029200"/>
            <a:ext cx="932403" cy="932403"/>
            <a:chOff x="11016820" y="5720920"/>
            <a:chExt cx="870379" cy="870379"/>
          </a:xfrm>
        </p:grpSpPr>
        <p:sp>
          <p:nvSpPr>
            <p:cNvPr id="81" name="Oval 80">
              <a:extLst>
                <a:ext uri="{FF2B5EF4-FFF2-40B4-BE49-F238E27FC236}">
                  <a16:creationId xmlns:a16="http://schemas.microsoft.com/office/drawing/2014/main" id="{8239A2D6-9A64-F87A-8AE2-9C89A33FF510}"/>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2" name="Oval 81">
              <a:extLst>
                <a:ext uri="{FF2B5EF4-FFF2-40B4-BE49-F238E27FC236}">
                  <a16:creationId xmlns:a16="http://schemas.microsoft.com/office/drawing/2014/main" id="{AE99E617-0800-CDCD-4383-BEB6E55E1ED0}"/>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3" name="Oval 82">
              <a:extLst>
                <a:ext uri="{FF2B5EF4-FFF2-40B4-BE49-F238E27FC236}">
                  <a16:creationId xmlns:a16="http://schemas.microsoft.com/office/drawing/2014/main" id="{93BFA82A-80C3-6557-21FD-7C06071EC8A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4" name="Oval 83">
              <a:extLst>
                <a:ext uri="{FF2B5EF4-FFF2-40B4-BE49-F238E27FC236}">
                  <a16:creationId xmlns:a16="http://schemas.microsoft.com/office/drawing/2014/main" id="{3C98BA77-1FD6-9DD3-8728-BE5C81354A91}"/>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5" name="Oval 84">
              <a:extLst>
                <a:ext uri="{FF2B5EF4-FFF2-40B4-BE49-F238E27FC236}">
                  <a16:creationId xmlns:a16="http://schemas.microsoft.com/office/drawing/2014/main" id="{3DE08765-F503-4EF2-3156-2E03046002E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6" name="Oval 85">
              <a:extLst>
                <a:ext uri="{FF2B5EF4-FFF2-40B4-BE49-F238E27FC236}">
                  <a16:creationId xmlns:a16="http://schemas.microsoft.com/office/drawing/2014/main" id="{F61B5566-5916-62F4-0165-1D0EEA02845F}"/>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7" name="Oval 86">
              <a:extLst>
                <a:ext uri="{FF2B5EF4-FFF2-40B4-BE49-F238E27FC236}">
                  <a16:creationId xmlns:a16="http://schemas.microsoft.com/office/drawing/2014/main" id="{C807DCB6-EA2F-41EC-B592-10D7C3943EFB}"/>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8" name="Oval 87">
              <a:extLst>
                <a:ext uri="{FF2B5EF4-FFF2-40B4-BE49-F238E27FC236}">
                  <a16:creationId xmlns:a16="http://schemas.microsoft.com/office/drawing/2014/main" id="{7895F30F-901B-1002-466E-C31E58F9CA54}"/>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9" name="Oval 88">
              <a:extLst>
                <a:ext uri="{FF2B5EF4-FFF2-40B4-BE49-F238E27FC236}">
                  <a16:creationId xmlns:a16="http://schemas.microsoft.com/office/drawing/2014/main" id="{D12BA594-9692-6DCC-2AE3-1461261DDDDD}"/>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0" name="Oval 89">
              <a:extLst>
                <a:ext uri="{FF2B5EF4-FFF2-40B4-BE49-F238E27FC236}">
                  <a16:creationId xmlns:a16="http://schemas.microsoft.com/office/drawing/2014/main" id="{59708BFF-64ED-F181-3A82-89AA97DC46CE}"/>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1" name="Oval 90">
              <a:extLst>
                <a:ext uri="{FF2B5EF4-FFF2-40B4-BE49-F238E27FC236}">
                  <a16:creationId xmlns:a16="http://schemas.microsoft.com/office/drawing/2014/main" id="{DADA3E63-0C8A-3A67-4490-9744EA8396F4}"/>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2" name="Oval 91">
              <a:extLst>
                <a:ext uri="{FF2B5EF4-FFF2-40B4-BE49-F238E27FC236}">
                  <a16:creationId xmlns:a16="http://schemas.microsoft.com/office/drawing/2014/main" id="{8D279616-12AB-A7CB-20D9-FA1AFCEAE243}"/>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93" name="Free-form: Shape 37">
            <a:extLst>
              <a:ext uri="{FF2B5EF4-FFF2-40B4-BE49-F238E27FC236}">
                <a16:creationId xmlns:a16="http://schemas.microsoft.com/office/drawing/2014/main" id="{BC89D48D-7FE0-CD6E-CE91-0205AC25B4C5}"/>
              </a:ext>
            </a:extLst>
          </p:cNvPr>
          <p:cNvSpPr/>
          <p:nvPr userDrawn="1"/>
        </p:nvSpPr>
        <p:spPr bwMode="auto">
          <a:xfrm flipH="1" flipV="1">
            <a:off x="604894" y="2628900"/>
            <a:ext cx="11004494" cy="3613150"/>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94" name="Free-form: Shape 113">
            <a:extLst>
              <a:ext uri="{FF2B5EF4-FFF2-40B4-BE49-F238E27FC236}">
                <a16:creationId xmlns:a16="http://schemas.microsoft.com/office/drawing/2014/main" id="{A59E88E6-64F1-C74A-5958-11F7A654F44C}"/>
              </a:ext>
            </a:extLst>
          </p:cNvPr>
          <p:cNvSpPr/>
          <p:nvPr userDrawn="1"/>
        </p:nvSpPr>
        <p:spPr bwMode="auto">
          <a:xfrm flipH="1" flipV="1">
            <a:off x="9301878" y="0"/>
            <a:ext cx="2890119" cy="1296237"/>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Up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165163772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9877114"/>
      </p:ext>
    </p:extLst>
  </p:cSld>
  <p:clrMapOvr>
    <a:masterClrMapping/>
  </p:clrMapOvr>
  <p:transition>
    <p:fade/>
  </p:transition>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90799652"/>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704A706-A824-2137-0755-7B3A6504CF48}"/>
              </a:ext>
            </a:extLst>
          </p:cNvPr>
          <p:cNvGraphicFramePr>
            <a:graphicFrameLocks/>
          </p:cNvGraphicFramePr>
          <p:nvPr userDrawn="1"/>
        </p:nvGraphicFramePr>
        <p:xfrm>
          <a:off x="0" y="0"/>
          <a:ext cx="12192005" cy="6858000"/>
        </p:xfrm>
        <a:graphic>
          <a:graphicData uri="http://schemas.openxmlformats.org/drawingml/2006/table">
            <a:tbl>
              <a:tblPr firstRow="1" bandRow="1">
                <a:tableStyleId>{5C22544A-7EE6-4342-B048-85BDC9FD1C3A}</a:tableStyleId>
              </a:tblPr>
              <a:tblGrid>
                <a:gridCol w="325925">
                  <a:extLst>
                    <a:ext uri="{9D8B030D-6E8A-4147-A177-3AD203B41FA5}">
                      <a16:colId xmlns:a16="http://schemas.microsoft.com/office/drawing/2014/main" val="363976819"/>
                    </a:ext>
                  </a:extLst>
                </a:gridCol>
                <a:gridCol w="593304">
                  <a:extLst>
                    <a:ext uri="{9D8B030D-6E8A-4147-A177-3AD203B41FA5}">
                      <a16:colId xmlns:a16="http://schemas.microsoft.com/office/drawing/2014/main" val="1207567136"/>
                    </a:ext>
                  </a:extLst>
                </a:gridCol>
                <a:gridCol w="593304">
                  <a:extLst>
                    <a:ext uri="{9D8B030D-6E8A-4147-A177-3AD203B41FA5}">
                      <a16:colId xmlns:a16="http://schemas.microsoft.com/office/drawing/2014/main" val="189952207"/>
                    </a:ext>
                  </a:extLst>
                </a:gridCol>
                <a:gridCol w="593304">
                  <a:extLst>
                    <a:ext uri="{9D8B030D-6E8A-4147-A177-3AD203B41FA5}">
                      <a16:colId xmlns:a16="http://schemas.microsoft.com/office/drawing/2014/main" val="3245135992"/>
                    </a:ext>
                  </a:extLst>
                </a:gridCol>
                <a:gridCol w="593304">
                  <a:extLst>
                    <a:ext uri="{9D8B030D-6E8A-4147-A177-3AD203B41FA5}">
                      <a16:colId xmlns:a16="http://schemas.microsoft.com/office/drawing/2014/main" val="2530911345"/>
                    </a:ext>
                  </a:extLst>
                </a:gridCol>
                <a:gridCol w="593304">
                  <a:extLst>
                    <a:ext uri="{9D8B030D-6E8A-4147-A177-3AD203B41FA5}">
                      <a16:colId xmlns:a16="http://schemas.microsoft.com/office/drawing/2014/main" val="449031841"/>
                    </a:ext>
                  </a:extLst>
                </a:gridCol>
                <a:gridCol w="593304">
                  <a:extLst>
                    <a:ext uri="{9D8B030D-6E8A-4147-A177-3AD203B41FA5}">
                      <a16:colId xmlns:a16="http://schemas.microsoft.com/office/drawing/2014/main" val="3215492888"/>
                    </a:ext>
                  </a:extLst>
                </a:gridCol>
                <a:gridCol w="593304">
                  <a:extLst>
                    <a:ext uri="{9D8B030D-6E8A-4147-A177-3AD203B41FA5}">
                      <a16:colId xmlns:a16="http://schemas.microsoft.com/office/drawing/2014/main" val="2797695782"/>
                    </a:ext>
                  </a:extLst>
                </a:gridCol>
                <a:gridCol w="593304">
                  <a:extLst>
                    <a:ext uri="{9D8B030D-6E8A-4147-A177-3AD203B41FA5}">
                      <a16:colId xmlns:a16="http://schemas.microsoft.com/office/drawing/2014/main" val="3943927920"/>
                    </a:ext>
                  </a:extLst>
                </a:gridCol>
                <a:gridCol w="593304">
                  <a:extLst>
                    <a:ext uri="{9D8B030D-6E8A-4147-A177-3AD203B41FA5}">
                      <a16:colId xmlns:a16="http://schemas.microsoft.com/office/drawing/2014/main" val="2198985979"/>
                    </a:ext>
                  </a:extLst>
                </a:gridCol>
                <a:gridCol w="593304">
                  <a:extLst>
                    <a:ext uri="{9D8B030D-6E8A-4147-A177-3AD203B41FA5}">
                      <a16:colId xmlns:a16="http://schemas.microsoft.com/office/drawing/2014/main" val="2331100582"/>
                    </a:ext>
                  </a:extLst>
                </a:gridCol>
                <a:gridCol w="593304">
                  <a:extLst>
                    <a:ext uri="{9D8B030D-6E8A-4147-A177-3AD203B41FA5}">
                      <a16:colId xmlns:a16="http://schemas.microsoft.com/office/drawing/2014/main" val="3346108860"/>
                    </a:ext>
                  </a:extLst>
                </a:gridCol>
                <a:gridCol w="593304">
                  <a:extLst>
                    <a:ext uri="{9D8B030D-6E8A-4147-A177-3AD203B41FA5}">
                      <a16:colId xmlns:a16="http://schemas.microsoft.com/office/drawing/2014/main" val="2476750148"/>
                    </a:ext>
                  </a:extLst>
                </a:gridCol>
                <a:gridCol w="593304">
                  <a:extLst>
                    <a:ext uri="{9D8B030D-6E8A-4147-A177-3AD203B41FA5}">
                      <a16:colId xmlns:a16="http://schemas.microsoft.com/office/drawing/2014/main" val="282740334"/>
                    </a:ext>
                  </a:extLst>
                </a:gridCol>
                <a:gridCol w="593304">
                  <a:extLst>
                    <a:ext uri="{9D8B030D-6E8A-4147-A177-3AD203B41FA5}">
                      <a16:colId xmlns:a16="http://schemas.microsoft.com/office/drawing/2014/main" val="2346880340"/>
                    </a:ext>
                  </a:extLst>
                </a:gridCol>
                <a:gridCol w="593304">
                  <a:extLst>
                    <a:ext uri="{9D8B030D-6E8A-4147-A177-3AD203B41FA5}">
                      <a16:colId xmlns:a16="http://schemas.microsoft.com/office/drawing/2014/main" val="525918674"/>
                    </a:ext>
                  </a:extLst>
                </a:gridCol>
                <a:gridCol w="593304">
                  <a:extLst>
                    <a:ext uri="{9D8B030D-6E8A-4147-A177-3AD203B41FA5}">
                      <a16:colId xmlns:a16="http://schemas.microsoft.com/office/drawing/2014/main" val="476375681"/>
                    </a:ext>
                  </a:extLst>
                </a:gridCol>
                <a:gridCol w="593304">
                  <a:extLst>
                    <a:ext uri="{9D8B030D-6E8A-4147-A177-3AD203B41FA5}">
                      <a16:colId xmlns:a16="http://schemas.microsoft.com/office/drawing/2014/main" val="2784927380"/>
                    </a:ext>
                  </a:extLst>
                </a:gridCol>
                <a:gridCol w="593304">
                  <a:extLst>
                    <a:ext uri="{9D8B030D-6E8A-4147-A177-3AD203B41FA5}">
                      <a16:colId xmlns:a16="http://schemas.microsoft.com/office/drawing/2014/main" val="114593759"/>
                    </a:ext>
                  </a:extLst>
                </a:gridCol>
                <a:gridCol w="593304">
                  <a:extLst>
                    <a:ext uri="{9D8B030D-6E8A-4147-A177-3AD203B41FA5}">
                      <a16:colId xmlns:a16="http://schemas.microsoft.com/office/drawing/2014/main" val="796725919"/>
                    </a:ext>
                  </a:extLst>
                </a:gridCol>
                <a:gridCol w="593304">
                  <a:extLst>
                    <a:ext uri="{9D8B030D-6E8A-4147-A177-3AD203B41FA5}">
                      <a16:colId xmlns:a16="http://schemas.microsoft.com/office/drawing/2014/main" val="1433761732"/>
                    </a:ext>
                  </a:extLst>
                </a:gridCol>
              </a:tblGrid>
              <a:tr h="345819">
                <a:tc gridSpan="21">
                  <a:txBody>
                    <a:bodyPr/>
                    <a:lstStyle/>
                    <a:p>
                      <a:r>
                        <a:rPr lang="en-US" sz="1600">
                          <a:solidFill>
                            <a:schemeClr val="tx1"/>
                          </a:solidFill>
                          <a:latin typeface="+mj-lt"/>
                        </a:rPr>
                        <a:t>Build 2024 All-up Tracking</a:t>
                      </a:r>
                    </a:p>
                  </a:txBody>
                  <a:tcPr marL="27432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88CBFF"/>
                    </a:solidFill>
                  </a:tcPr>
                </a:tc>
                <a:tc hMerge="1">
                  <a:txBody>
                    <a:bodyPr/>
                    <a:lstStyle/>
                    <a:p>
                      <a:endParaRPr lang="en-US"/>
                    </a:p>
                  </a:txBody>
                  <a:tcPr>
                    <a:lnL w="6350" cap="flat" cmpd="sng" algn="ctr">
                      <a:solidFill>
                        <a:schemeClr val="bg1"/>
                      </a:solidFill>
                      <a:prstDash val="solid"/>
                      <a:round/>
                      <a:headEnd type="none" w="med" len="med"/>
                      <a:tailEnd type="none" w="med" len="med"/>
                    </a:ln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972356355"/>
                  </a:ext>
                </a:extLst>
              </a:tr>
              <a:tr h="282943">
                <a:tc>
                  <a:txBody>
                    <a:bodyPr/>
                    <a:lstStyle/>
                    <a:p>
                      <a:pPr algn="ctr"/>
                      <a:endParaRPr lang="en-US" sz="1200" b="1"/>
                    </a:p>
                  </a:txBody>
                  <a:tcPr anchor="ctr">
                    <a:lnL w="12700" cap="flat" cmpd="sng" algn="ctr">
                      <a:solidFill>
                        <a:srgbClr val="00407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004071"/>
                      </a:solidFill>
                      <a:prstDash val="solid"/>
                      <a:round/>
                      <a:headEnd type="none" w="med" len="med"/>
                      <a:tailEnd type="none" w="med" len="med"/>
                    </a:lnB>
                    <a:solidFill>
                      <a:srgbClr val="004071"/>
                    </a:solidFill>
                  </a:tcPr>
                </a:tc>
                <a:tc gridSpan="20">
                  <a:txBody>
                    <a:bodyPr/>
                    <a:lstStyle/>
                    <a:p>
                      <a:pPr algn="ctr"/>
                      <a:r>
                        <a:rPr lang="en-US" sz="1100" b="1" kern="1200">
                          <a:solidFill>
                            <a:schemeClr val="bg1"/>
                          </a:solidFill>
                          <a:latin typeface="+mn-lt"/>
                          <a:ea typeface="+mn-ea"/>
                          <a:cs typeface="+mn-cs"/>
                        </a:rPr>
                        <a:t>May</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hMerge="1">
                  <a:txBody>
                    <a:bodyPr/>
                    <a:lstStyle/>
                    <a:p>
                      <a:endParaRPr lang="en-US"/>
                    </a:p>
                  </a:txBody>
                  <a:tcPr/>
                </a:tc>
                <a:tc hMerge="1">
                  <a:txBody>
                    <a:bodyPr/>
                    <a:lstStyle/>
                    <a:p>
                      <a:endParaRPr/>
                    </a:p>
                  </a:txBody>
                  <a:tcPr anchor="ctr">
                    <a:lnR w="6350" cap="flat" cmpd="sng" algn="ctr">
                      <a:solidFill>
                        <a:schemeClr val="bg1"/>
                      </a:solidFill>
                      <a:prstDash val="solid"/>
                      <a:round/>
                      <a:headEnd type="none" w="med" len="med"/>
                      <a:tailEnd type="none" w="med" len="med"/>
                    </a:lnR>
                    <a:lnB w="6350" cap="flat" cmpd="sng" algn="ctr">
                      <a:solidFill>
                        <a:srgbClr val="D9D9D9"/>
                      </a:solidFill>
                      <a:prstDash val="solid"/>
                      <a:round/>
                      <a:headEnd type="none" w="med" len="med"/>
                      <a:tailEnd type="none" w="med" len="med"/>
                    </a:lnB>
                    <a:solidFill>
                      <a:schemeClr val="tx2"/>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03075173"/>
                  </a:ext>
                </a:extLst>
              </a:tr>
              <a:tr h="203447">
                <a:tc>
                  <a:txBody>
                    <a:bodyPr/>
                    <a:lstStyle/>
                    <a:p>
                      <a:pPr algn="ctr"/>
                      <a:endParaRPr lang="en-US" sz="900" b="1"/>
                    </a:p>
                  </a:txBody>
                  <a:tcPr marL="0" marR="0" marT="0" marB="0" anchor="ctr">
                    <a:lnL w="12700" cap="flat" cmpd="sng" algn="ctr">
                      <a:solidFill>
                        <a:srgbClr val="00407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00407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29</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30</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3</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6</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7</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8</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9</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10</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13</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14</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15</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16</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17</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20</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21</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22</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23</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pPr algn="ctr"/>
                      <a:r>
                        <a:rPr lang="en-US" sz="1100" b="1">
                          <a:solidFill>
                            <a:schemeClr val="bg1"/>
                          </a:solidFill>
                        </a:rPr>
                        <a:t>24</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extLst>
                  <a:ext uri="{0D108BD9-81ED-4DB2-BD59-A6C34878D82A}">
                    <a16:rowId xmlns:a16="http://schemas.microsoft.com/office/drawing/2014/main" val="3434095566"/>
                  </a:ext>
                </a:extLst>
              </a:tr>
              <a:tr h="759401">
                <a:tc>
                  <a:txBody>
                    <a:bodyPr/>
                    <a:lstStyle/>
                    <a:p>
                      <a:pPr algn="ctr"/>
                      <a:r>
                        <a:rPr lang="en-US" sz="1100" b="1">
                          <a:solidFill>
                            <a:schemeClr val="bg1"/>
                          </a:solidFill>
                        </a:rPr>
                        <a:t>Key Days</a:t>
                      </a:r>
                      <a:endParaRPr lang="en-US" sz="1600" b="1">
                        <a:solidFill>
                          <a:schemeClr val="bg1"/>
                        </a:solidFill>
                      </a:endParaRPr>
                    </a:p>
                  </a:txBody>
                  <a:tcPr marL="0" marR="0" marT="0" marB="0" vert="vert270" anchor="ctr">
                    <a:lnL w="6350" cap="flat" cmpd="sng" algn="ctr">
                      <a:solidFill>
                        <a:schemeClr val="bg1"/>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FF0000"/>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FF0000"/>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219028683"/>
                  </a:ext>
                </a:extLst>
              </a:tr>
              <a:tr h="1914518">
                <a:tc>
                  <a:txBody>
                    <a:bodyPr/>
                    <a:lstStyle/>
                    <a:p>
                      <a:pPr algn="ctr"/>
                      <a:r>
                        <a:rPr lang="en-US" sz="1200" b="1" kern="1200">
                          <a:solidFill>
                            <a:schemeClr val="bg1"/>
                          </a:solidFill>
                          <a:latin typeface="+mn-lt"/>
                          <a:ea typeface="+mn-ea"/>
                          <a:cs typeface="+mn-cs"/>
                        </a:rPr>
                        <a:t>Sessions</a:t>
                      </a:r>
                    </a:p>
                  </a:txBody>
                  <a:tcPr marL="0" marR="0" marT="0" marB="0" vert="vert270" anchor="ctr">
                    <a:lnL w="6350" cap="flat" cmpd="sng" algn="ctr">
                      <a:solidFill>
                        <a:schemeClr val="bg1"/>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407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FF0000"/>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FF0000"/>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513457702"/>
                  </a:ext>
                </a:extLst>
              </a:tr>
              <a:tr h="3351872">
                <a:tc>
                  <a:txBody>
                    <a:bodyPr/>
                    <a:lstStyle/>
                    <a:p>
                      <a:pPr algn="ctr"/>
                      <a:r>
                        <a:rPr lang="en-US" sz="1200" b="1" kern="1200">
                          <a:solidFill>
                            <a:schemeClr val="bg1"/>
                          </a:solidFill>
                          <a:latin typeface="+mn-lt"/>
                          <a:ea typeface="+mn-ea"/>
                          <a:cs typeface="+mn-cs"/>
                        </a:rPr>
                        <a:t>Workstreams</a:t>
                      </a:r>
                    </a:p>
                  </a:txBody>
                  <a:tcPr marL="0" marR="0" marT="0" marB="0" vert="vert270" anchor="ctr">
                    <a:lnL w="6350" cap="flat" cmpd="sng" algn="ctr">
                      <a:solidFill>
                        <a:schemeClr val="bg1"/>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rgbClr val="00407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12700" cap="flat" cmpd="sng" algn="ctr">
                      <a:solidFill>
                        <a:srgbClr val="7F7F7F"/>
                      </a:solidFill>
                      <a:prstDash val="solid"/>
                      <a:round/>
                      <a:headEnd type="none" w="med" len="med"/>
                      <a:tailEnd type="none" w="med" len="med"/>
                    </a:lnL>
                    <a:lnR w="6350" cap="flat" cmpd="sng" algn="ctr">
                      <a:solidFill>
                        <a:srgbClr val="FF0000"/>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solidFill>
                  </a:tcPr>
                </a:tc>
                <a:tc>
                  <a:txBody>
                    <a:bodyPr/>
                    <a:lstStyle/>
                    <a:p>
                      <a:endParaRPr lang="en-US" sz="900"/>
                    </a:p>
                  </a:txBody>
                  <a:tcPr marL="0" marR="0" marT="0" marB="0" anchor="ctr">
                    <a:lnL w="6350" cap="flat" cmpd="sng" algn="ctr">
                      <a:solidFill>
                        <a:srgbClr val="FF0000"/>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endParaRPr lang="en-US" sz="900"/>
                    </a:p>
                  </a:txBody>
                  <a:tcPr marL="0" marR="0" marT="0" marB="0" anchor="ctr">
                    <a:lnL w="6350" cap="flat" cmpd="sng" algn="ctr">
                      <a:solidFill>
                        <a:srgbClr val="D9D9D9"/>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rgbClr val="7F7F7F"/>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03582215"/>
                  </a:ext>
                </a:extLst>
              </a:tr>
            </a:tbl>
          </a:graphicData>
        </a:graphic>
      </p:graphicFrame>
    </p:spTree>
    <p:extLst>
      <p:ext uri="{BB962C8B-B14F-4D97-AF65-F5344CB8AC3E}">
        <p14:creationId xmlns:p14="http://schemas.microsoft.com/office/powerpoint/2010/main" val="255876757"/>
      </p:ext>
    </p:extLst>
  </p:cSld>
  <p:clrMapOvr>
    <a:masterClrMapping/>
  </p:clrMapOvr>
  <p:transition>
    <p:fade/>
  </p:transition>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847417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1"/>
            <a:ext cx="5214937" cy="4187827"/>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6"/>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227034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Key Differentiato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429D88A-22EB-011F-7ED7-060B15FEFB77}"/>
              </a:ext>
            </a:extLst>
          </p:cNvPr>
          <p:cNvSpPr/>
          <p:nvPr userDrawn="1"/>
        </p:nvSpPr>
        <p:spPr bwMode="auto">
          <a:xfrm>
            <a:off x="0" y="-1"/>
            <a:ext cx="12192000" cy="2151417"/>
          </a:xfrm>
          <a:custGeom>
            <a:avLst/>
            <a:gdLst>
              <a:gd name="connsiteX0" fmla="*/ 0 w 12192000"/>
              <a:gd name="connsiteY0" fmla="*/ 0 h 2151417"/>
              <a:gd name="connsiteX1" fmla="*/ 12192000 w 12192000"/>
              <a:gd name="connsiteY1" fmla="*/ 0 h 2151417"/>
              <a:gd name="connsiteX2" fmla="*/ 12192000 w 12192000"/>
              <a:gd name="connsiteY2" fmla="*/ 1813560 h 2151417"/>
              <a:gd name="connsiteX3" fmla="*/ 4619672 w 12192000"/>
              <a:gd name="connsiteY3" fmla="*/ 1813560 h 2151417"/>
              <a:gd name="connsiteX4" fmla="*/ 4307841 w 12192000"/>
              <a:gd name="connsiteY4" fmla="*/ 2125391 h 2151417"/>
              <a:gd name="connsiteX5" fmla="*/ 4307841 w 12192000"/>
              <a:gd name="connsiteY5" fmla="*/ 2151417 h 2151417"/>
              <a:gd name="connsiteX6" fmla="*/ 0 w 12192000"/>
              <a:gd name="connsiteY6" fmla="*/ 2151417 h 2151417"/>
              <a:gd name="connsiteX7" fmla="*/ 0 w 12192000"/>
              <a:gd name="connsiteY7" fmla="*/ 0 h 2151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151417">
                <a:moveTo>
                  <a:pt x="0" y="0"/>
                </a:moveTo>
                <a:lnTo>
                  <a:pt x="12192000" y="0"/>
                </a:lnTo>
                <a:lnTo>
                  <a:pt x="12192000" y="1813560"/>
                </a:lnTo>
                <a:lnTo>
                  <a:pt x="4619672" y="1813560"/>
                </a:lnTo>
                <a:cubicBezTo>
                  <a:pt x="4447452" y="1813560"/>
                  <a:pt x="4307841" y="1953171"/>
                  <a:pt x="4307841" y="2125391"/>
                </a:cubicBezTo>
                <a:lnTo>
                  <a:pt x="4307841" y="2151417"/>
                </a:lnTo>
                <a:lnTo>
                  <a:pt x="0" y="2151417"/>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0049257" cy="553998"/>
          </a:xfrm>
        </p:spPr>
        <p:txBody>
          <a:bodyPr/>
          <a:lstStyle/>
          <a:p>
            <a:r>
              <a:rPr lang="en-US"/>
              <a:t>Click to edit Master title style</a:t>
            </a: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6043852" y="370871"/>
            <a:ext cx="4584831" cy="7711465"/>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68706" y="2111725"/>
            <a:ext cx="7516368" cy="4233672"/>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15" name="Text Placeholder 11">
            <a:extLst>
              <a:ext uri="{FF2B5EF4-FFF2-40B4-BE49-F238E27FC236}">
                <a16:creationId xmlns:a16="http://schemas.microsoft.com/office/drawing/2014/main" id="{03477E80-CAE1-DD42-1452-AC0602594CD6}"/>
              </a:ext>
            </a:extLst>
          </p:cNvPr>
          <p:cNvSpPr>
            <a:spLocks noGrp="1"/>
          </p:cNvSpPr>
          <p:nvPr>
            <p:ph type="body" sz="quarter" idx="26" hasCustomPrompt="1"/>
          </p:nvPr>
        </p:nvSpPr>
        <p:spPr>
          <a:xfrm>
            <a:off x="588263" y="2248382"/>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3" name="Text Placeholder 11">
            <a:extLst>
              <a:ext uri="{FF2B5EF4-FFF2-40B4-BE49-F238E27FC236}">
                <a16:creationId xmlns:a16="http://schemas.microsoft.com/office/drawing/2014/main" id="{921799A4-6F69-314E-AB6C-21AF43931173}"/>
              </a:ext>
            </a:extLst>
          </p:cNvPr>
          <p:cNvSpPr>
            <a:spLocks noGrp="1"/>
          </p:cNvSpPr>
          <p:nvPr>
            <p:ph type="body" sz="quarter" idx="27" hasCustomPrompt="1"/>
          </p:nvPr>
        </p:nvSpPr>
        <p:spPr>
          <a:xfrm>
            <a:off x="588263" y="3370394"/>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4" name="Text Placeholder 11">
            <a:extLst>
              <a:ext uri="{FF2B5EF4-FFF2-40B4-BE49-F238E27FC236}">
                <a16:creationId xmlns:a16="http://schemas.microsoft.com/office/drawing/2014/main" id="{9937B16B-15DB-F73E-EE36-B1B53A27B635}"/>
              </a:ext>
            </a:extLst>
          </p:cNvPr>
          <p:cNvSpPr>
            <a:spLocks noGrp="1"/>
          </p:cNvSpPr>
          <p:nvPr>
            <p:ph type="body" sz="quarter" idx="28" hasCustomPrompt="1"/>
          </p:nvPr>
        </p:nvSpPr>
        <p:spPr>
          <a:xfrm>
            <a:off x="588263" y="449240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5" name="Text Placeholder 11">
            <a:extLst>
              <a:ext uri="{FF2B5EF4-FFF2-40B4-BE49-F238E27FC236}">
                <a16:creationId xmlns:a16="http://schemas.microsoft.com/office/drawing/2014/main" id="{16DC85F3-18EB-D068-EC58-7955B00F0855}"/>
              </a:ext>
            </a:extLst>
          </p:cNvPr>
          <p:cNvSpPr>
            <a:spLocks noGrp="1"/>
          </p:cNvSpPr>
          <p:nvPr>
            <p:ph type="body" sz="quarter" idx="29" hasCustomPrompt="1"/>
          </p:nvPr>
        </p:nvSpPr>
        <p:spPr>
          <a:xfrm>
            <a:off x="588263" y="561441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93237"/>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Tree>
    <p:extLst>
      <p:ext uri="{BB962C8B-B14F-4D97-AF65-F5344CB8AC3E}">
        <p14:creationId xmlns:p14="http://schemas.microsoft.com/office/powerpoint/2010/main" val="3625047101"/>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MCS TDM Intro">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30027243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1_MCS BDM Intro">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DCD056A-10C4-2885-BB1F-734FC10D464C}"/>
              </a:ext>
            </a:extLst>
          </p:cNvPr>
          <p:cNvSpPr/>
          <p:nvPr/>
        </p:nvSpPr>
        <p:spPr>
          <a:xfrm>
            <a:off x="7919518" y="1729547"/>
            <a:ext cx="5156975" cy="5134490"/>
          </a:xfrm>
          <a:custGeom>
            <a:avLst/>
            <a:gdLst>
              <a:gd name="connsiteX0" fmla="*/ 5156975 w 5156975"/>
              <a:gd name="connsiteY0" fmla="*/ 785571 h 5134490"/>
              <a:gd name="connsiteX1" fmla="*/ 5156975 w 5156975"/>
              <a:gd name="connsiteY1" fmla="*/ 5134491 h 5134490"/>
              <a:gd name="connsiteX2" fmla="*/ 763069 w 5156975"/>
              <a:gd name="connsiteY2" fmla="*/ 5134491 h 5134490"/>
              <a:gd name="connsiteX3" fmla="*/ 160654 w 5156975"/>
              <a:gd name="connsiteY3" fmla="*/ 4532074 h 5134490"/>
              <a:gd name="connsiteX4" fmla="*/ 160654 w 5156975"/>
              <a:gd name="connsiteY4" fmla="*/ 3756253 h 5134490"/>
              <a:gd name="connsiteX5" fmla="*/ 853071 w 5156975"/>
              <a:gd name="connsiteY5" fmla="*/ 3063984 h 5134490"/>
              <a:gd name="connsiteX6" fmla="*/ 3434334 w 5156975"/>
              <a:gd name="connsiteY6" fmla="*/ 482563 h 5134490"/>
              <a:gd name="connsiteX7" fmla="*/ 3756241 w 5156975"/>
              <a:gd name="connsiteY7" fmla="*/ 160654 h 5134490"/>
              <a:gd name="connsiteX8" fmla="*/ 4532061 w 5156975"/>
              <a:gd name="connsiteY8" fmla="*/ 160654 h 5134490"/>
              <a:gd name="connsiteX9" fmla="*/ 5156975 w 5156975"/>
              <a:gd name="connsiteY9" fmla="*/ 785571 h 513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6975" h="5134490">
                <a:moveTo>
                  <a:pt x="5156975" y="785571"/>
                </a:moveTo>
                <a:lnTo>
                  <a:pt x="5156975" y="5134491"/>
                </a:lnTo>
                <a:lnTo>
                  <a:pt x="763069" y="5134491"/>
                </a:lnTo>
                <a:lnTo>
                  <a:pt x="160654" y="4532074"/>
                </a:lnTo>
                <a:cubicBezTo>
                  <a:pt x="-53551" y="4317868"/>
                  <a:pt x="-53551" y="3970609"/>
                  <a:pt x="160654" y="3756253"/>
                </a:cubicBezTo>
                <a:lnTo>
                  <a:pt x="853071" y="3063984"/>
                </a:lnTo>
                <a:lnTo>
                  <a:pt x="3434334" y="482563"/>
                </a:lnTo>
                <a:lnTo>
                  <a:pt x="3756241" y="160654"/>
                </a:lnTo>
                <a:cubicBezTo>
                  <a:pt x="3970447" y="-53551"/>
                  <a:pt x="4317855" y="-53551"/>
                  <a:pt x="4532061" y="160654"/>
                </a:cubicBezTo>
                <a:lnTo>
                  <a:pt x="5156975" y="785571"/>
                </a:ln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2" name="Freeform: Shape 21">
            <a:extLst>
              <a:ext uri="{FF2B5EF4-FFF2-40B4-BE49-F238E27FC236}">
                <a16:creationId xmlns:a16="http://schemas.microsoft.com/office/drawing/2014/main" id="{B4ECF24F-0F5D-BC6B-5106-48717805B5CB}"/>
              </a:ext>
            </a:extLst>
          </p:cNvPr>
          <p:cNvSpPr/>
          <p:nvPr/>
        </p:nvSpPr>
        <p:spPr>
          <a:xfrm>
            <a:off x="9141748" y="0"/>
            <a:ext cx="3934745" cy="2430216"/>
          </a:xfrm>
          <a:custGeom>
            <a:avLst/>
            <a:gdLst>
              <a:gd name="connsiteX0" fmla="*/ 3934746 w 3934745"/>
              <a:gd name="connsiteY0" fmla="*/ 0 h 2430216"/>
              <a:gd name="connsiteX1" fmla="*/ 3934746 w 3934745"/>
              <a:gd name="connsiteY1" fmla="*/ 1380188 h 2430216"/>
              <a:gd name="connsiteX2" fmla="*/ 3367282 w 3934745"/>
              <a:gd name="connsiteY2" fmla="*/ 1947653 h 2430216"/>
              <a:gd name="connsiteX3" fmla="*/ 3045375 w 3934745"/>
              <a:gd name="connsiteY3" fmla="*/ 2269562 h 2430216"/>
              <a:gd name="connsiteX4" fmla="*/ 2269555 w 3934745"/>
              <a:gd name="connsiteY4" fmla="*/ 2269562 h 2430216"/>
              <a:gd name="connsiteX5" fmla="*/ 0 w 3934745"/>
              <a:gd name="connsiteY5" fmla="*/ 0 h 2430216"/>
              <a:gd name="connsiteX6" fmla="*/ 3934746 w 3934745"/>
              <a:gd name="connsiteY6" fmla="*/ 0 h 2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4745" h="2430216">
                <a:moveTo>
                  <a:pt x="3934746" y="0"/>
                </a:moveTo>
                <a:lnTo>
                  <a:pt x="3934746" y="1380188"/>
                </a:lnTo>
                <a:lnTo>
                  <a:pt x="3367282" y="1947653"/>
                </a:lnTo>
                <a:lnTo>
                  <a:pt x="3045375" y="2269562"/>
                </a:lnTo>
                <a:cubicBezTo>
                  <a:pt x="2831169" y="2483768"/>
                  <a:pt x="2483761" y="2483768"/>
                  <a:pt x="2269555" y="2269562"/>
                </a:cubicBezTo>
                <a:lnTo>
                  <a:pt x="0" y="0"/>
                </a:lnTo>
                <a:lnTo>
                  <a:pt x="3934746" y="0"/>
                </a:lnTo>
                <a:close/>
              </a:path>
            </a:pathLst>
          </a:custGeom>
          <a:gradFill flip="none" rotWithShape="1">
            <a:gsLst>
              <a:gs pos="0">
                <a:schemeClr val="bg2">
                  <a:lumMod val="60000"/>
                  <a:lumOff val="40000"/>
                </a:schemeClr>
              </a:gs>
              <a:gs pos="73000">
                <a:schemeClr val="bg2">
                  <a:lumMod val="75000"/>
                </a:schemeClr>
              </a:gs>
            </a:gsLst>
            <a:lin ang="7200000" scaled="0"/>
            <a:tileRect/>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9" name="Freeform: Shape 18">
            <a:extLst>
              <a:ext uri="{FF2B5EF4-FFF2-40B4-BE49-F238E27FC236}">
                <a16:creationId xmlns:a16="http://schemas.microsoft.com/office/drawing/2014/main" id="{B47F08FA-B8F4-7F32-9F9A-80F689D50F87}"/>
              </a:ext>
            </a:extLst>
          </p:cNvPr>
          <p:cNvSpPr/>
          <p:nvPr/>
        </p:nvSpPr>
        <p:spPr>
          <a:xfrm>
            <a:off x="5184576" y="0"/>
            <a:ext cx="2360607" cy="1442814"/>
          </a:xfrm>
          <a:custGeom>
            <a:avLst/>
            <a:gdLst>
              <a:gd name="connsiteX0" fmla="*/ 2254180 w 2360607"/>
              <a:gd name="connsiteY0" fmla="*/ 519614 h 1442814"/>
              <a:gd name="connsiteX1" fmla="*/ 1437410 w 2360607"/>
              <a:gd name="connsiteY1" fmla="*/ 1336387 h 1442814"/>
              <a:gd name="connsiteX2" fmla="*/ 923198 w 2360607"/>
              <a:gd name="connsiteY2" fmla="*/ 1336387 h 1442814"/>
              <a:gd name="connsiteX3" fmla="*/ 106428 w 2360607"/>
              <a:gd name="connsiteY3" fmla="*/ 519614 h 1442814"/>
              <a:gd name="connsiteX4" fmla="*/ 106428 w 2360607"/>
              <a:gd name="connsiteY4" fmla="*/ 5550 h 1442814"/>
              <a:gd name="connsiteX5" fmla="*/ 111978 w 2360607"/>
              <a:gd name="connsiteY5" fmla="*/ 0 h 1442814"/>
              <a:gd name="connsiteX6" fmla="*/ 2248630 w 2360607"/>
              <a:gd name="connsiteY6" fmla="*/ 0 h 1442814"/>
              <a:gd name="connsiteX7" fmla="*/ 2254180 w 2360607"/>
              <a:gd name="connsiteY7" fmla="*/ 5550 h 1442814"/>
              <a:gd name="connsiteX8" fmla="*/ 2254180 w 2360607"/>
              <a:gd name="connsiteY8" fmla="*/ 519614 h 144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607" h="1442814">
                <a:moveTo>
                  <a:pt x="2254180" y="519614"/>
                </a:moveTo>
                <a:lnTo>
                  <a:pt x="1437410" y="1336387"/>
                </a:lnTo>
                <a:cubicBezTo>
                  <a:pt x="1295357" y="1478291"/>
                  <a:pt x="1065251" y="1478291"/>
                  <a:pt x="923198" y="1336387"/>
                </a:cubicBezTo>
                <a:lnTo>
                  <a:pt x="106428" y="519614"/>
                </a:lnTo>
                <a:cubicBezTo>
                  <a:pt x="-35476" y="377560"/>
                  <a:pt x="-35476" y="147454"/>
                  <a:pt x="106428" y="5550"/>
                </a:cubicBezTo>
                <a:lnTo>
                  <a:pt x="111978" y="0"/>
                </a:lnTo>
                <a:lnTo>
                  <a:pt x="2248630" y="0"/>
                </a:lnTo>
                <a:lnTo>
                  <a:pt x="2254180" y="5550"/>
                </a:lnTo>
                <a:cubicBezTo>
                  <a:pt x="2396083" y="147454"/>
                  <a:pt x="2396083" y="377560"/>
                  <a:pt x="2254180" y="519614"/>
                </a:cubicBez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F66CDED-93F7-4B57-BDB9-33C706A83F5E}"/>
              </a:ext>
            </a:extLst>
          </p:cNvPr>
          <p:cNvSpPr/>
          <p:nvPr/>
        </p:nvSpPr>
        <p:spPr>
          <a:xfrm rot="2700000">
            <a:off x="6791395" y="1394362"/>
            <a:ext cx="2688966" cy="2688974"/>
          </a:xfrm>
          <a:custGeom>
            <a:avLst/>
            <a:gdLst>
              <a:gd name="connsiteX0" fmla="*/ 2214955 w 2688966"/>
              <a:gd name="connsiteY0" fmla="*/ 0 h 2688974"/>
              <a:gd name="connsiteX1" fmla="*/ 2688966 w 2688966"/>
              <a:gd name="connsiteY1" fmla="*/ 474013 h 2688974"/>
              <a:gd name="connsiteX2" fmla="*/ 2688966 w 2688966"/>
              <a:gd name="connsiteY2" fmla="*/ 2214961 h 2688974"/>
              <a:gd name="connsiteX3" fmla="*/ 2214955 w 2688966"/>
              <a:gd name="connsiteY3" fmla="*/ 2688975 h 2688974"/>
              <a:gd name="connsiteX4" fmla="*/ 474012 w 2688966"/>
              <a:gd name="connsiteY4" fmla="*/ 2688975 h 2688974"/>
              <a:gd name="connsiteX5" fmla="*/ 0 w 2688966"/>
              <a:gd name="connsiteY5" fmla="*/ 2214961 h 2688974"/>
              <a:gd name="connsiteX6" fmla="*/ 0 w 2688966"/>
              <a:gd name="connsiteY6" fmla="*/ 474013 h 2688974"/>
              <a:gd name="connsiteX7" fmla="*/ 474012 w 2688966"/>
              <a:gd name="connsiteY7" fmla="*/ 0 h 268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8966" h="2688974">
                <a:moveTo>
                  <a:pt x="2214955" y="0"/>
                </a:moveTo>
                <a:cubicBezTo>
                  <a:pt x="2476744" y="0"/>
                  <a:pt x="2688966" y="212223"/>
                  <a:pt x="2688966" y="474013"/>
                </a:cubicBezTo>
                <a:lnTo>
                  <a:pt x="2688966" y="2214961"/>
                </a:lnTo>
                <a:cubicBezTo>
                  <a:pt x="2688966" y="2476752"/>
                  <a:pt x="2476744" y="2688975"/>
                  <a:pt x="2214955" y="2688975"/>
                </a:cubicBezTo>
                <a:lnTo>
                  <a:pt x="474012" y="2688975"/>
                </a:lnTo>
                <a:cubicBezTo>
                  <a:pt x="212222" y="2688975"/>
                  <a:pt x="0" y="2476752"/>
                  <a:pt x="0" y="2214961"/>
                </a:cubicBezTo>
                <a:lnTo>
                  <a:pt x="0" y="474013"/>
                </a:lnTo>
                <a:cubicBezTo>
                  <a:pt x="0" y="212223"/>
                  <a:pt x="212222" y="0"/>
                  <a:pt x="474012" y="0"/>
                </a:cubicBez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1" name="Freeform: Shape 20">
            <a:extLst>
              <a:ext uri="{FF2B5EF4-FFF2-40B4-BE49-F238E27FC236}">
                <a16:creationId xmlns:a16="http://schemas.microsoft.com/office/drawing/2014/main" id="{02DAD2B2-A66F-F289-5712-5C7EEAFC9C70}"/>
              </a:ext>
            </a:extLst>
          </p:cNvPr>
          <p:cNvSpPr/>
          <p:nvPr/>
        </p:nvSpPr>
        <p:spPr>
          <a:xfrm>
            <a:off x="7558759" y="0"/>
            <a:ext cx="5517734" cy="6864037"/>
          </a:xfrm>
          <a:custGeom>
            <a:avLst/>
            <a:gdLst>
              <a:gd name="connsiteX0" fmla="*/ 5517734 w 5517734"/>
              <a:gd name="connsiteY0" fmla="*/ 774771 h 6864037"/>
              <a:gd name="connsiteX1" fmla="*/ 5517734 w 5517734"/>
              <a:gd name="connsiteY1" fmla="*/ 5930262 h 6864037"/>
              <a:gd name="connsiteX2" fmla="*/ 4583962 w 5517734"/>
              <a:gd name="connsiteY2" fmla="*/ 6864038 h 6864037"/>
              <a:gd name="connsiteX3" fmla="*/ 3284330 w 5517734"/>
              <a:gd name="connsiteY3" fmla="*/ 6864038 h 6864037"/>
              <a:gd name="connsiteX4" fmla="*/ 160654 w 5517734"/>
              <a:gd name="connsiteY4" fmla="*/ 3740353 h 6864037"/>
              <a:gd name="connsiteX5" fmla="*/ 160654 w 5517734"/>
              <a:gd name="connsiteY5" fmla="*/ 2964681 h 6864037"/>
              <a:gd name="connsiteX6" fmla="*/ 1348233 w 5517734"/>
              <a:gd name="connsiteY6" fmla="*/ 1777249 h 6864037"/>
              <a:gd name="connsiteX7" fmla="*/ 2354157 w 5517734"/>
              <a:gd name="connsiteY7" fmla="*/ 771171 h 6864037"/>
              <a:gd name="connsiteX8" fmla="*/ 3125326 w 5517734"/>
              <a:gd name="connsiteY8" fmla="*/ 0 h 6864037"/>
              <a:gd name="connsiteX9" fmla="*/ 4742965 w 5517734"/>
              <a:gd name="connsiteY9" fmla="*/ 0 h 6864037"/>
              <a:gd name="connsiteX10" fmla="*/ 5517734 w 5517734"/>
              <a:gd name="connsiteY10" fmla="*/ 774771 h 6864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17734" h="6864037">
                <a:moveTo>
                  <a:pt x="5517734" y="774771"/>
                </a:moveTo>
                <a:lnTo>
                  <a:pt x="5517734" y="5930262"/>
                </a:lnTo>
                <a:lnTo>
                  <a:pt x="4583962" y="6864038"/>
                </a:lnTo>
                <a:lnTo>
                  <a:pt x="3284330" y="6864038"/>
                </a:lnTo>
                <a:lnTo>
                  <a:pt x="160654" y="3740353"/>
                </a:lnTo>
                <a:cubicBezTo>
                  <a:pt x="-53551" y="3526147"/>
                  <a:pt x="-53551" y="3178887"/>
                  <a:pt x="160654" y="2964681"/>
                </a:cubicBezTo>
                <a:lnTo>
                  <a:pt x="1348233" y="1777249"/>
                </a:lnTo>
                <a:lnTo>
                  <a:pt x="2354157" y="771171"/>
                </a:lnTo>
                <a:lnTo>
                  <a:pt x="3125326" y="0"/>
                </a:lnTo>
                <a:lnTo>
                  <a:pt x="4742965" y="0"/>
                </a:lnTo>
                <a:lnTo>
                  <a:pt x="5517734" y="774771"/>
                </a:lnTo>
                <a:close/>
              </a:path>
            </a:pathLst>
          </a:custGeom>
          <a:solidFill>
            <a:schemeClr val="bg2">
              <a:lumMod val="75000"/>
              <a:alpha val="77000"/>
            </a:schemeClr>
          </a:solidFill>
          <a:ln w="13581" cap="flat">
            <a:noFill/>
            <a:prstDash val="solid"/>
            <a:miter/>
          </a:ln>
        </p:spPr>
        <p:txBody>
          <a:bodyPr rtlCol="0" anchor="ctr"/>
          <a:lstStyle/>
          <a:p>
            <a:endParaRPr lang="en-US"/>
          </a:p>
        </p:txBody>
      </p:sp>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8" name="Freeform: Shape 17">
            <a:extLst>
              <a:ext uri="{FF2B5EF4-FFF2-40B4-BE49-F238E27FC236}">
                <a16:creationId xmlns:a16="http://schemas.microsoft.com/office/drawing/2014/main" id="{95FDDF92-0B77-728A-5C5C-41FBCAA3333B}"/>
              </a:ext>
            </a:extLst>
          </p:cNvPr>
          <p:cNvSpPr/>
          <p:nvPr/>
        </p:nvSpPr>
        <p:spPr>
          <a:xfrm>
            <a:off x="6284703" y="0"/>
            <a:ext cx="2859782" cy="2035743"/>
          </a:xfrm>
          <a:custGeom>
            <a:avLst/>
            <a:gdLst>
              <a:gd name="connsiteX0" fmla="*/ 2753242 w 2859782"/>
              <a:gd name="connsiteY0" fmla="*/ 862824 h 2035743"/>
              <a:gd name="connsiteX1" fmla="*/ 2230629 w 2859782"/>
              <a:gd name="connsiteY1" fmla="*/ 1385588 h 2035743"/>
              <a:gd name="connsiteX2" fmla="*/ 1686866 w 2859782"/>
              <a:gd name="connsiteY2" fmla="*/ 1929203 h 2035743"/>
              <a:gd name="connsiteX3" fmla="*/ 1172804 w 2859782"/>
              <a:gd name="connsiteY3" fmla="*/ 1929203 h 2035743"/>
              <a:gd name="connsiteX4" fmla="*/ 881947 w 2859782"/>
              <a:gd name="connsiteY4" fmla="*/ 1638345 h 2035743"/>
              <a:gd name="connsiteX5" fmla="*/ 458636 w 2859782"/>
              <a:gd name="connsiteY5" fmla="*/ 1215033 h 2035743"/>
              <a:gd name="connsiteX6" fmla="*/ 106428 w 2859782"/>
              <a:gd name="connsiteY6" fmla="*/ 862824 h 2035743"/>
              <a:gd name="connsiteX7" fmla="*/ 106428 w 2859782"/>
              <a:gd name="connsiteY7" fmla="*/ 348760 h 2035743"/>
              <a:gd name="connsiteX8" fmla="*/ 455186 w 2859782"/>
              <a:gd name="connsiteY8" fmla="*/ 0 h 2035743"/>
              <a:gd name="connsiteX9" fmla="*/ 2404484 w 2859782"/>
              <a:gd name="connsiteY9" fmla="*/ 0 h 2035743"/>
              <a:gd name="connsiteX10" fmla="*/ 2753242 w 2859782"/>
              <a:gd name="connsiteY10" fmla="*/ 348760 h 2035743"/>
              <a:gd name="connsiteX11" fmla="*/ 2753242 w 2859782"/>
              <a:gd name="connsiteY11" fmla="*/ 862824 h 2035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9782" h="2035743">
                <a:moveTo>
                  <a:pt x="2753242" y="862824"/>
                </a:moveTo>
                <a:lnTo>
                  <a:pt x="2230629" y="1385588"/>
                </a:lnTo>
                <a:lnTo>
                  <a:pt x="1686866" y="1929203"/>
                </a:lnTo>
                <a:cubicBezTo>
                  <a:pt x="1544963" y="2071257"/>
                  <a:pt x="1314857" y="2071257"/>
                  <a:pt x="1172804" y="1929203"/>
                </a:cubicBezTo>
                <a:lnTo>
                  <a:pt x="881947" y="1638345"/>
                </a:lnTo>
                <a:lnTo>
                  <a:pt x="458636" y="1215033"/>
                </a:lnTo>
                <a:lnTo>
                  <a:pt x="106428" y="862824"/>
                </a:lnTo>
                <a:cubicBezTo>
                  <a:pt x="-35476" y="720920"/>
                  <a:pt x="-35476" y="490663"/>
                  <a:pt x="106428" y="348760"/>
                </a:cubicBezTo>
                <a:lnTo>
                  <a:pt x="455186" y="0"/>
                </a:lnTo>
                <a:lnTo>
                  <a:pt x="2404484" y="0"/>
                </a:lnTo>
                <a:lnTo>
                  <a:pt x="2753242" y="348760"/>
                </a:lnTo>
                <a:cubicBezTo>
                  <a:pt x="2895295" y="490663"/>
                  <a:pt x="2895295" y="720920"/>
                  <a:pt x="2753242" y="862824"/>
                </a:cubicBezTo>
                <a:close/>
              </a:path>
            </a:pathLst>
          </a:custGeom>
          <a:solidFill>
            <a:schemeClr val="bg2">
              <a:lumMod val="75000"/>
              <a:alpha val="65000"/>
            </a:schemeClr>
          </a:solidFill>
          <a:ln w="1358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45840501-CDEB-31FF-F328-B6D927D0986E}"/>
              </a:ext>
            </a:extLst>
          </p:cNvPr>
          <p:cNvSpPr/>
          <p:nvPr/>
        </p:nvSpPr>
        <p:spPr>
          <a:xfrm>
            <a:off x="5733027" y="5296795"/>
            <a:ext cx="2049387" cy="1567242"/>
          </a:xfrm>
          <a:custGeom>
            <a:avLst/>
            <a:gdLst>
              <a:gd name="connsiteX0" fmla="*/ 1956235 w 2049387"/>
              <a:gd name="connsiteY0" fmla="*/ 1249384 h 1567242"/>
              <a:gd name="connsiteX1" fmla="*/ 1638377 w 2049387"/>
              <a:gd name="connsiteY1" fmla="*/ 1567243 h 1567242"/>
              <a:gd name="connsiteX2" fmla="*/ 410898 w 2049387"/>
              <a:gd name="connsiteY2" fmla="*/ 1567243 h 1567242"/>
              <a:gd name="connsiteX3" fmla="*/ 93040 w 2049387"/>
              <a:gd name="connsiteY3" fmla="*/ 1249384 h 1567242"/>
              <a:gd name="connsiteX4" fmla="*/ 93040 w 2049387"/>
              <a:gd name="connsiteY4" fmla="*/ 799972 h 1567242"/>
              <a:gd name="connsiteX5" fmla="*/ 799857 w 2049387"/>
              <a:gd name="connsiteY5" fmla="*/ 93153 h 1567242"/>
              <a:gd name="connsiteX6" fmla="*/ 1249418 w 2049387"/>
              <a:gd name="connsiteY6" fmla="*/ 93153 h 1567242"/>
              <a:gd name="connsiteX7" fmla="*/ 1956235 w 2049387"/>
              <a:gd name="connsiteY7" fmla="*/ 799972 h 1567242"/>
              <a:gd name="connsiteX8" fmla="*/ 1956235 w 2049387"/>
              <a:gd name="connsiteY8" fmla="*/ 1249384 h 156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9387" h="1567242">
                <a:moveTo>
                  <a:pt x="1956235" y="1249384"/>
                </a:moveTo>
                <a:lnTo>
                  <a:pt x="1638377" y="1567243"/>
                </a:lnTo>
                <a:lnTo>
                  <a:pt x="410898" y="1567243"/>
                </a:lnTo>
                <a:lnTo>
                  <a:pt x="93040" y="1249384"/>
                </a:lnTo>
                <a:cubicBezTo>
                  <a:pt x="-31013" y="1125331"/>
                  <a:pt x="-31013" y="924025"/>
                  <a:pt x="93040" y="799972"/>
                </a:cubicBezTo>
                <a:lnTo>
                  <a:pt x="799857" y="93153"/>
                </a:lnTo>
                <a:cubicBezTo>
                  <a:pt x="924060" y="-31051"/>
                  <a:pt x="1125215" y="-31051"/>
                  <a:pt x="1249418" y="93153"/>
                </a:cubicBezTo>
                <a:lnTo>
                  <a:pt x="1956235" y="799972"/>
                </a:lnTo>
                <a:cubicBezTo>
                  <a:pt x="2080438" y="924025"/>
                  <a:pt x="2080438" y="1125331"/>
                  <a:pt x="1956235" y="1249384"/>
                </a:cubicBezTo>
                <a:close/>
              </a:path>
            </a:pathLst>
          </a:custGeom>
          <a:gradFill>
            <a:gsLst>
              <a:gs pos="0">
                <a:schemeClr val="bg2">
                  <a:lumMod val="60000"/>
                  <a:lumOff val="40000"/>
                </a:schemeClr>
              </a:gs>
              <a:gs pos="73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4" name="Freeform: Shape 23">
            <a:extLst>
              <a:ext uri="{FF2B5EF4-FFF2-40B4-BE49-F238E27FC236}">
                <a16:creationId xmlns:a16="http://schemas.microsoft.com/office/drawing/2014/main" id="{6EA8DA8A-C033-BA06-400F-C55F459FAF72}"/>
              </a:ext>
            </a:extLst>
          </p:cNvPr>
          <p:cNvSpPr/>
          <p:nvPr/>
        </p:nvSpPr>
        <p:spPr>
          <a:xfrm>
            <a:off x="3673215" y="0"/>
            <a:ext cx="1509186" cy="604104"/>
          </a:xfrm>
          <a:custGeom>
            <a:avLst/>
            <a:gdLst>
              <a:gd name="connsiteX0" fmla="*/ 1509187 w 1509186"/>
              <a:gd name="connsiteY0" fmla="*/ 0 h 604104"/>
              <a:gd name="connsiteX1" fmla="*/ 1011625 w 1509186"/>
              <a:gd name="connsiteY1" fmla="*/ 497564 h 604104"/>
              <a:gd name="connsiteX2" fmla="*/ 497562 w 1509186"/>
              <a:gd name="connsiteY2" fmla="*/ 497564 h 604104"/>
              <a:gd name="connsiteX3" fmla="*/ 0 w 1509186"/>
              <a:gd name="connsiteY3" fmla="*/ 0 h 604104"/>
              <a:gd name="connsiteX4" fmla="*/ 1509187 w 1509186"/>
              <a:gd name="connsiteY4" fmla="*/ 0 h 604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186" h="604104">
                <a:moveTo>
                  <a:pt x="1509187" y="0"/>
                </a:moveTo>
                <a:lnTo>
                  <a:pt x="1011625" y="497564"/>
                </a:lnTo>
                <a:cubicBezTo>
                  <a:pt x="869721" y="639618"/>
                  <a:pt x="639466" y="639618"/>
                  <a:pt x="497562" y="497564"/>
                </a:cubicBezTo>
                <a:lnTo>
                  <a:pt x="0" y="0"/>
                </a:lnTo>
                <a:lnTo>
                  <a:pt x="1509187" y="0"/>
                </a:ln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3867239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MCS BDM Intro">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DCD056A-10C4-2885-BB1F-734FC10D464C}"/>
              </a:ext>
            </a:extLst>
          </p:cNvPr>
          <p:cNvSpPr/>
          <p:nvPr/>
        </p:nvSpPr>
        <p:spPr>
          <a:xfrm>
            <a:off x="7919518" y="1729547"/>
            <a:ext cx="5156975" cy="5134490"/>
          </a:xfrm>
          <a:custGeom>
            <a:avLst/>
            <a:gdLst>
              <a:gd name="connsiteX0" fmla="*/ 5156975 w 5156975"/>
              <a:gd name="connsiteY0" fmla="*/ 785571 h 5134490"/>
              <a:gd name="connsiteX1" fmla="*/ 5156975 w 5156975"/>
              <a:gd name="connsiteY1" fmla="*/ 5134491 h 5134490"/>
              <a:gd name="connsiteX2" fmla="*/ 763069 w 5156975"/>
              <a:gd name="connsiteY2" fmla="*/ 5134491 h 5134490"/>
              <a:gd name="connsiteX3" fmla="*/ 160654 w 5156975"/>
              <a:gd name="connsiteY3" fmla="*/ 4532074 h 5134490"/>
              <a:gd name="connsiteX4" fmla="*/ 160654 w 5156975"/>
              <a:gd name="connsiteY4" fmla="*/ 3756253 h 5134490"/>
              <a:gd name="connsiteX5" fmla="*/ 853071 w 5156975"/>
              <a:gd name="connsiteY5" fmla="*/ 3063984 h 5134490"/>
              <a:gd name="connsiteX6" fmla="*/ 3434334 w 5156975"/>
              <a:gd name="connsiteY6" fmla="*/ 482563 h 5134490"/>
              <a:gd name="connsiteX7" fmla="*/ 3756241 w 5156975"/>
              <a:gd name="connsiteY7" fmla="*/ 160654 h 5134490"/>
              <a:gd name="connsiteX8" fmla="*/ 4532061 w 5156975"/>
              <a:gd name="connsiteY8" fmla="*/ 160654 h 5134490"/>
              <a:gd name="connsiteX9" fmla="*/ 5156975 w 5156975"/>
              <a:gd name="connsiteY9" fmla="*/ 785571 h 513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6975" h="5134490">
                <a:moveTo>
                  <a:pt x="5156975" y="785571"/>
                </a:moveTo>
                <a:lnTo>
                  <a:pt x="5156975" y="5134491"/>
                </a:lnTo>
                <a:lnTo>
                  <a:pt x="763069" y="5134491"/>
                </a:lnTo>
                <a:lnTo>
                  <a:pt x="160654" y="4532074"/>
                </a:lnTo>
                <a:cubicBezTo>
                  <a:pt x="-53551" y="4317868"/>
                  <a:pt x="-53551" y="3970609"/>
                  <a:pt x="160654" y="3756253"/>
                </a:cubicBezTo>
                <a:lnTo>
                  <a:pt x="853071" y="3063984"/>
                </a:lnTo>
                <a:lnTo>
                  <a:pt x="3434334" y="482563"/>
                </a:lnTo>
                <a:lnTo>
                  <a:pt x="3756241" y="160654"/>
                </a:lnTo>
                <a:cubicBezTo>
                  <a:pt x="3970447" y="-53551"/>
                  <a:pt x="4317855" y="-53551"/>
                  <a:pt x="4532061" y="160654"/>
                </a:cubicBezTo>
                <a:lnTo>
                  <a:pt x="5156975" y="785571"/>
                </a:ln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2" name="Freeform: Shape 21">
            <a:extLst>
              <a:ext uri="{FF2B5EF4-FFF2-40B4-BE49-F238E27FC236}">
                <a16:creationId xmlns:a16="http://schemas.microsoft.com/office/drawing/2014/main" id="{B4ECF24F-0F5D-BC6B-5106-48717805B5CB}"/>
              </a:ext>
            </a:extLst>
          </p:cNvPr>
          <p:cNvSpPr/>
          <p:nvPr/>
        </p:nvSpPr>
        <p:spPr>
          <a:xfrm>
            <a:off x="9141748" y="0"/>
            <a:ext cx="3934745" cy="2430216"/>
          </a:xfrm>
          <a:custGeom>
            <a:avLst/>
            <a:gdLst>
              <a:gd name="connsiteX0" fmla="*/ 3934746 w 3934745"/>
              <a:gd name="connsiteY0" fmla="*/ 0 h 2430216"/>
              <a:gd name="connsiteX1" fmla="*/ 3934746 w 3934745"/>
              <a:gd name="connsiteY1" fmla="*/ 1380188 h 2430216"/>
              <a:gd name="connsiteX2" fmla="*/ 3367282 w 3934745"/>
              <a:gd name="connsiteY2" fmla="*/ 1947653 h 2430216"/>
              <a:gd name="connsiteX3" fmla="*/ 3045375 w 3934745"/>
              <a:gd name="connsiteY3" fmla="*/ 2269562 h 2430216"/>
              <a:gd name="connsiteX4" fmla="*/ 2269555 w 3934745"/>
              <a:gd name="connsiteY4" fmla="*/ 2269562 h 2430216"/>
              <a:gd name="connsiteX5" fmla="*/ 0 w 3934745"/>
              <a:gd name="connsiteY5" fmla="*/ 0 h 2430216"/>
              <a:gd name="connsiteX6" fmla="*/ 3934746 w 3934745"/>
              <a:gd name="connsiteY6" fmla="*/ 0 h 2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4745" h="2430216">
                <a:moveTo>
                  <a:pt x="3934746" y="0"/>
                </a:moveTo>
                <a:lnTo>
                  <a:pt x="3934746" y="1380188"/>
                </a:lnTo>
                <a:lnTo>
                  <a:pt x="3367282" y="1947653"/>
                </a:lnTo>
                <a:lnTo>
                  <a:pt x="3045375" y="2269562"/>
                </a:lnTo>
                <a:cubicBezTo>
                  <a:pt x="2831169" y="2483768"/>
                  <a:pt x="2483761" y="2483768"/>
                  <a:pt x="2269555" y="2269562"/>
                </a:cubicBezTo>
                <a:lnTo>
                  <a:pt x="0" y="0"/>
                </a:lnTo>
                <a:lnTo>
                  <a:pt x="3934746" y="0"/>
                </a:lnTo>
                <a:close/>
              </a:path>
            </a:pathLst>
          </a:custGeom>
          <a:gradFill flip="none" rotWithShape="1">
            <a:gsLst>
              <a:gs pos="0">
                <a:schemeClr val="bg2">
                  <a:lumMod val="60000"/>
                  <a:lumOff val="40000"/>
                </a:schemeClr>
              </a:gs>
              <a:gs pos="73000">
                <a:schemeClr val="bg2">
                  <a:lumMod val="75000"/>
                </a:schemeClr>
              </a:gs>
            </a:gsLst>
            <a:lin ang="7200000" scaled="0"/>
            <a:tileRect/>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9" name="Freeform: Shape 18">
            <a:extLst>
              <a:ext uri="{FF2B5EF4-FFF2-40B4-BE49-F238E27FC236}">
                <a16:creationId xmlns:a16="http://schemas.microsoft.com/office/drawing/2014/main" id="{B47F08FA-B8F4-7F32-9F9A-80F689D50F87}"/>
              </a:ext>
            </a:extLst>
          </p:cNvPr>
          <p:cNvSpPr/>
          <p:nvPr/>
        </p:nvSpPr>
        <p:spPr>
          <a:xfrm>
            <a:off x="5184576" y="0"/>
            <a:ext cx="2360607" cy="1442814"/>
          </a:xfrm>
          <a:custGeom>
            <a:avLst/>
            <a:gdLst>
              <a:gd name="connsiteX0" fmla="*/ 2254180 w 2360607"/>
              <a:gd name="connsiteY0" fmla="*/ 519614 h 1442814"/>
              <a:gd name="connsiteX1" fmla="*/ 1437410 w 2360607"/>
              <a:gd name="connsiteY1" fmla="*/ 1336387 h 1442814"/>
              <a:gd name="connsiteX2" fmla="*/ 923198 w 2360607"/>
              <a:gd name="connsiteY2" fmla="*/ 1336387 h 1442814"/>
              <a:gd name="connsiteX3" fmla="*/ 106428 w 2360607"/>
              <a:gd name="connsiteY3" fmla="*/ 519614 h 1442814"/>
              <a:gd name="connsiteX4" fmla="*/ 106428 w 2360607"/>
              <a:gd name="connsiteY4" fmla="*/ 5550 h 1442814"/>
              <a:gd name="connsiteX5" fmla="*/ 111978 w 2360607"/>
              <a:gd name="connsiteY5" fmla="*/ 0 h 1442814"/>
              <a:gd name="connsiteX6" fmla="*/ 2248630 w 2360607"/>
              <a:gd name="connsiteY6" fmla="*/ 0 h 1442814"/>
              <a:gd name="connsiteX7" fmla="*/ 2254180 w 2360607"/>
              <a:gd name="connsiteY7" fmla="*/ 5550 h 1442814"/>
              <a:gd name="connsiteX8" fmla="*/ 2254180 w 2360607"/>
              <a:gd name="connsiteY8" fmla="*/ 519614 h 144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607" h="1442814">
                <a:moveTo>
                  <a:pt x="2254180" y="519614"/>
                </a:moveTo>
                <a:lnTo>
                  <a:pt x="1437410" y="1336387"/>
                </a:lnTo>
                <a:cubicBezTo>
                  <a:pt x="1295357" y="1478291"/>
                  <a:pt x="1065251" y="1478291"/>
                  <a:pt x="923198" y="1336387"/>
                </a:cubicBezTo>
                <a:lnTo>
                  <a:pt x="106428" y="519614"/>
                </a:lnTo>
                <a:cubicBezTo>
                  <a:pt x="-35476" y="377560"/>
                  <a:pt x="-35476" y="147454"/>
                  <a:pt x="106428" y="5550"/>
                </a:cubicBezTo>
                <a:lnTo>
                  <a:pt x="111978" y="0"/>
                </a:lnTo>
                <a:lnTo>
                  <a:pt x="2248630" y="0"/>
                </a:lnTo>
                <a:lnTo>
                  <a:pt x="2254180" y="5550"/>
                </a:lnTo>
                <a:cubicBezTo>
                  <a:pt x="2396083" y="147454"/>
                  <a:pt x="2396083" y="377560"/>
                  <a:pt x="2254180" y="519614"/>
                </a:cubicBez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F66CDED-93F7-4B57-BDB9-33C706A83F5E}"/>
              </a:ext>
            </a:extLst>
          </p:cNvPr>
          <p:cNvSpPr/>
          <p:nvPr/>
        </p:nvSpPr>
        <p:spPr>
          <a:xfrm rot="2700000">
            <a:off x="6791395" y="1394362"/>
            <a:ext cx="2688966" cy="2688974"/>
          </a:xfrm>
          <a:custGeom>
            <a:avLst/>
            <a:gdLst>
              <a:gd name="connsiteX0" fmla="*/ 2214955 w 2688966"/>
              <a:gd name="connsiteY0" fmla="*/ 0 h 2688974"/>
              <a:gd name="connsiteX1" fmla="*/ 2688966 w 2688966"/>
              <a:gd name="connsiteY1" fmla="*/ 474013 h 2688974"/>
              <a:gd name="connsiteX2" fmla="*/ 2688966 w 2688966"/>
              <a:gd name="connsiteY2" fmla="*/ 2214961 h 2688974"/>
              <a:gd name="connsiteX3" fmla="*/ 2214955 w 2688966"/>
              <a:gd name="connsiteY3" fmla="*/ 2688975 h 2688974"/>
              <a:gd name="connsiteX4" fmla="*/ 474012 w 2688966"/>
              <a:gd name="connsiteY4" fmla="*/ 2688975 h 2688974"/>
              <a:gd name="connsiteX5" fmla="*/ 0 w 2688966"/>
              <a:gd name="connsiteY5" fmla="*/ 2214961 h 2688974"/>
              <a:gd name="connsiteX6" fmla="*/ 0 w 2688966"/>
              <a:gd name="connsiteY6" fmla="*/ 474013 h 2688974"/>
              <a:gd name="connsiteX7" fmla="*/ 474012 w 2688966"/>
              <a:gd name="connsiteY7" fmla="*/ 0 h 268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8966" h="2688974">
                <a:moveTo>
                  <a:pt x="2214955" y="0"/>
                </a:moveTo>
                <a:cubicBezTo>
                  <a:pt x="2476744" y="0"/>
                  <a:pt x="2688966" y="212223"/>
                  <a:pt x="2688966" y="474013"/>
                </a:cubicBezTo>
                <a:lnTo>
                  <a:pt x="2688966" y="2214961"/>
                </a:lnTo>
                <a:cubicBezTo>
                  <a:pt x="2688966" y="2476752"/>
                  <a:pt x="2476744" y="2688975"/>
                  <a:pt x="2214955" y="2688975"/>
                </a:cubicBezTo>
                <a:lnTo>
                  <a:pt x="474012" y="2688975"/>
                </a:lnTo>
                <a:cubicBezTo>
                  <a:pt x="212222" y="2688975"/>
                  <a:pt x="0" y="2476752"/>
                  <a:pt x="0" y="2214961"/>
                </a:cubicBezTo>
                <a:lnTo>
                  <a:pt x="0" y="474013"/>
                </a:lnTo>
                <a:cubicBezTo>
                  <a:pt x="0" y="212223"/>
                  <a:pt x="212222" y="0"/>
                  <a:pt x="474012" y="0"/>
                </a:cubicBezTo>
                <a:close/>
              </a:path>
            </a:pathLst>
          </a:custGeom>
          <a:gradFill>
            <a:gsLst>
              <a:gs pos="0">
                <a:schemeClr val="bg2"/>
              </a:gs>
              <a:gs pos="77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1" name="Freeform: Shape 20">
            <a:extLst>
              <a:ext uri="{FF2B5EF4-FFF2-40B4-BE49-F238E27FC236}">
                <a16:creationId xmlns:a16="http://schemas.microsoft.com/office/drawing/2014/main" id="{02DAD2B2-A66F-F289-5712-5C7EEAFC9C70}"/>
              </a:ext>
            </a:extLst>
          </p:cNvPr>
          <p:cNvSpPr/>
          <p:nvPr/>
        </p:nvSpPr>
        <p:spPr>
          <a:xfrm>
            <a:off x="7558759" y="0"/>
            <a:ext cx="5517734" cy="6864037"/>
          </a:xfrm>
          <a:custGeom>
            <a:avLst/>
            <a:gdLst>
              <a:gd name="connsiteX0" fmla="*/ 5517734 w 5517734"/>
              <a:gd name="connsiteY0" fmla="*/ 774771 h 6864037"/>
              <a:gd name="connsiteX1" fmla="*/ 5517734 w 5517734"/>
              <a:gd name="connsiteY1" fmla="*/ 5930262 h 6864037"/>
              <a:gd name="connsiteX2" fmla="*/ 4583962 w 5517734"/>
              <a:gd name="connsiteY2" fmla="*/ 6864038 h 6864037"/>
              <a:gd name="connsiteX3" fmla="*/ 3284330 w 5517734"/>
              <a:gd name="connsiteY3" fmla="*/ 6864038 h 6864037"/>
              <a:gd name="connsiteX4" fmla="*/ 160654 w 5517734"/>
              <a:gd name="connsiteY4" fmla="*/ 3740353 h 6864037"/>
              <a:gd name="connsiteX5" fmla="*/ 160654 w 5517734"/>
              <a:gd name="connsiteY5" fmla="*/ 2964681 h 6864037"/>
              <a:gd name="connsiteX6" fmla="*/ 1348233 w 5517734"/>
              <a:gd name="connsiteY6" fmla="*/ 1777249 h 6864037"/>
              <a:gd name="connsiteX7" fmla="*/ 2354157 w 5517734"/>
              <a:gd name="connsiteY7" fmla="*/ 771171 h 6864037"/>
              <a:gd name="connsiteX8" fmla="*/ 3125326 w 5517734"/>
              <a:gd name="connsiteY8" fmla="*/ 0 h 6864037"/>
              <a:gd name="connsiteX9" fmla="*/ 4742965 w 5517734"/>
              <a:gd name="connsiteY9" fmla="*/ 0 h 6864037"/>
              <a:gd name="connsiteX10" fmla="*/ 5517734 w 5517734"/>
              <a:gd name="connsiteY10" fmla="*/ 774771 h 6864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17734" h="6864037">
                <a:moveTo>
                  <a:pt x="5517734" y="774771"/>
                </a:moveTo>
                <a:lnTo>
                  <a:pt x="5517734" y="5930262"/>
                </a:lnTo>
                <a:lnTo>
                  <a:pt x="4583962" y="6864038"/>
                </a:lnTo>
                <a:lnTo>
                  <a:pt x="3284330" y="6864038"/>
                </a:lnTo>
                <a:lnTo>
                  <a:pt x="160654" y="3740353"/>
                </a:lnTo>
                <a:cubicBezTo>
                  <a:pt x="-53551" y="3526147"/>
                  <a:pt x="-53551" y="3178887"/>
                  <a:pt x="160654" y="2964681"/>
                </a:cubicBezTo>
                <a:lnTo>
                  <a:pt x="1348233" y="1777249"/>
                </a:lnTo>
                <a:lnTo>
                  <a:pt x="2354157" y="771171"/>
                </a:lnTo>
                <a:lnTo>
                  <a:pt x="3125326" y="0"/>
                </a:lnTo>
                <a:lnTo>
                  <a:pt x="4742965" y="0"/>
                </a:lnTo>
                <a:lnTo>
                  <a:pt x="5517734" y="774771"/>
                </a:lnTo>
                <a:close/>
              </a:path>
            </a:pathLst>
          </a:custGeom>
          <a:solidFill>
            <a:schemeClr val="bg2">
              <a:lumMod val="75000"/>
              <a:alpha val="77000"/>
            </a:schemeClr>
          </a:solidFill>
          <a:ln w="13581" cap="flat">
            <a:noFill/>
            <a:prstDash val="solid"/>
            <a:miter/>
          </a:ln>
        </p:spPr>
        <p:txBody>
          <a:bodyPr rtlCol="0" anchor="ctr"/>
          <a:lstStyle/>
          <a:p>
            <a:endParaRPr lang="en-US"/>
          </a:p>
        </p:txBody>
      </p:sp>
      <p:sp>
        <p:nvSpPr>
          <p:cNvPr id="9" name="Title 1"/>
          <p:cNvSpPr>
            <a:spLocks noGrp="1"/>
          </p:cNvSpPr>
          <p:nvPr>
            <p:ph type="title" hasCustomPrompt="1"/>
          </p:nvPr>
        </p:nvSpPr>
        <p:spPr>
          <a:xfrm>
            <a:off x="601920" y="2436020"/>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1920" y="3898221"/>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Kickoff – today’s date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1920" y="4651490"/>
            <a:ext cx="5486400" cy="246221"/>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date</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8" name="Freeform: Shape 17">
            <a:extLst>
              <a:ext uri="{FF2B5EF4-FFF2-40B4-BE49-F238E27FC236}">
                <a16:creationId xmlns:a16="http://schemas.microsoft.com/office/drawing/2014/main" id="{95FDDF92-0B77-728A-5C5C-41FBCAA3333B}"/>
              </a:ext>
            </a:extLst>
          </p:cNvPr>
          <p:cNvSpPr/>
          <p:nvPr/>
        </p:nvSpPr>
        <p:spPr>
          <a:xfrm>
            <a:off x="6284703" y="0"/>
            <a:ext cx="2859782" cy="2035743"/>
          </a:xfrm>
          <a:custGeom>
            <a:avLst/>
            <a:gdLst>
              <a:gd name="connsiteX0" fmla="*/ 2753242 w 2859782"/>
              <a:gd name="connsiteY0" fmla="*/ 862824 h 2035743"/>
              <a:gd name="connsiteX1" fmla="*/ 2230629 w 2859782"/>
              <a:gd name="connsiteY1" fmla="*/ 1385588 h 2035743"/>
              <a:gd name="connsiteX2" fmla="*/ 1686866 w 2859782"/>
              <a:gd name="connsiteY2" fmla="*/ 1929203 h 2035743"/>
              <a:gd name="connsiteX3" fmla="*/ 1172804 w 2859782"/>
              <a:gd name="connsiteY3" fmla="*/ 1929203 h 2035743"/>
              <a:gd name="connsiteX4" fmla="*/ 881947 w 2859782"/>
              <a:gd name="connsiteY4" fmla="*/ 1638345 h 2035743"/>
              <a:gd name="connsiteX5" fmla="*/ 458636 w 2859782"/>
              <a:gd name="connsiteY5" fmla="*/ 1215033 h 2035743"/>
              <a:gd name="connsiteX6" fmla="*/ 106428 w 2859782"/>
              <a:gd name="connsiteY6" fmla="*/ 862824 h 2035743"/>
              <a:gd name="connsiteX7" fmla="*/ 106428 w 2859782"/>
              <a:gd name="connsiteY7" fmla="*/ 348760 h 2035743"/>
              <a:gd name="connsiteX8" fmla="*/ 455186 w 2859782"/>
              <a:gd name="connsiteY8" fmla="*/ 0 h 2035743"/>
              <a:gd name="connsiteX9" fmla="*/ 2404484 w 2859782"/>
              <a:gd name="connsiteY9" fmla="*/ 0 h 2035743"/>
              <a:gd name="connsiteX10" fmla="*/ 2753242 w 2859782"/>
              <a:gd name="connsiteY10" fmla="*/ 348760 h 2035743"/>
              <a:gd name="connsiteX11" fmla="*/ 2753242 w 2859782"/>
              <a:gd name="connsiteY11" fmla="*/ 862824 h 2035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9782" h="2035743">
                <a:moveTo>
                  <a:pt x="2753242" y="862824"/>
                </a:moveTo>
                <a:lnTo>
                  <a:pt x="2230629" y="1385588"/>
                </a:lnTo>
                <a:lnTo>
                  <a:pt x="1686866" y="1929203"/>
                </a:lnTo>
                <a:cubicBezTo>
                  <a:pt x="1544963" y="2071257"/>
                  <a:pt x="1314857" y="2071257"/>
                  <a:pt x="1172804" y="1929203"/>
                </a:cubicBezTo>
                <a:lnTo>
                  <a:pt x="881947" y="1638345"/>
                </a:lnTo>
                <a:lnTo>
                  <a:pt x="458636" y="1215033"/>
                </a:lnTo>
                <a:lnTo>
                  <a:pt x="106428" y="862824"/>
                </a:lnTo>
                <a:cubicBezTo>
                  <a:pt x="-35476" y="720920"/>
                  <a:pt x="-35476" y="490663"/>
                  <a:pt x="106428" y="348760"/>
                </a:cubicBezTo>
                <a:lnTo>
                  <a:pt x="455186" y="0"/>
                </a:lnTo>
                <a:lnTo>
                  <a:pt x="2404484" y="0"/>
                </a:lnTo>
                <a:lnTo>
                  <a:pt x="2753242" y="348760"/>
                </a:lnTo>
                <a:cubicBezTo>
                  <a:pt x="2895295" y="490663"/>
                  <a:pt x="2895295" y="720920"/>
                  <a:pt x="2753242" y="862824"/>
                </a:cubicBezTo>
                <a:close/>
              </a:path>
            </a:pathLst>
          </a:custGeom>
          <a:solidFill>
            <a:schemeClr val="bg2">
              <a:lumMod val="75000"/>
              <a:alpha val="65000"/>
            </a:schemeClr>
          </a:solidFill>
          <a:ln w="1358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45840501-CDEB-31FF-F328-B6D927D0986E}"/>
              </a:ext>
            </a:extLst>
          </p:cNvPr>
          <p:cNvSpPr/>
          <p:nvPr/>
        </p:nvSpPr>
        <p:spPr>
          <a:xfrm>
            <a:off x="5733027" y="5296795"/>
            <a:ext cx="2049387" cy="1567242"/>
          </a:xfrm>
          <a:custGeom>
            <a:avLst/>
            <a:gdLst>
              <a:gd name="connsiteX0" fmla="*/ 1956235 w 2049387"/>
              <a:gd name="connsiteY0" fmla="*/ 1249384 h 1567242"/>
              <a:gd name="connsiteX1" fmla="*/ 1638377 w 2049387"/>
              <a:gd name="connsiteY1" fmla="*/ 1567243 h 1567242"/>
              <a:gd name="connsiteX2" fmla="*/ 410898 w 2049387"/>
              <a:gd name="connsiteY2" fmla="*/ 1567243 h 1567242"/>
              <a:gd name="connsiteX3" fmla="*/ 93040 w 2049387"/>
              <a:gd name="connsiteY3" fmla="*/ 1249384 h 1567242"/>
              <a:gd name="connsiteX4" fmla="*/ 93040 w 2049387"/>
              <a:gd name="connsiteY4" fmla="*/ 799972 h 1567242"/>
              <a:gd name="connsiteX5" fmla="*/ 799857 w 2049387"/>
              <a:gd name="connsiteY5" fmla="*/ 93153 h 1567242"/>
              <a:gd name="connsiteX6" fmla="*/ 1249418 w 2049387"/>
              <a:gd name="connsiteY6" fmla="*/ 93153 h 1567242"/>
              <a:gd name="connsiteX7" fmla="*/ 1956235 w 2049387"/>
              <a:gd name="connsiteY7" fmla="*/ 799972 h 1567242"/>
              <a:gd name="connsiteX8" fmla="*/ 1956235 w 2049387"/>
              <a:gd name="connsiteY8" fmla="*/ 1249384 h 156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9387" h="1567242">
                <a:moveTo>
                  <a:pt x="1956235" y="1249384"/>
                </a:moveTo>
                <a:lnTo>
                  <a:pt x="1638377" y="1567243"/>
                </a:lnTo>
                <a:lnTo>
                  <a:pt x="410898" y="1567243"/>
                </a:lnTo>
                <a:lnTo>
                  <a:pt x="93040" y="1249384"/>
                </a:lnTo>
                <a:cubicBezTo>
                  <a:pt x="-31013" y="1125331"/>
                  <a:pt x="-31013" y="924025"/>
                  <a:pt x="93040" y="799972"/>
                </a:cubicBezTo>
                <a:lnTo>
                  <a:pt x="799857" y="93153"/>
                </a:lnTo>
                <a:cubicBezTo>
                  <a:pt x="924060" y="-31051"/>
                  <a:pt x="1125215" y="-31051"/>
                  <a:pt x="1249418" y="93153"/>
                </a:cubicBezTo>
                <a:lnTo>
                  <a:pt x="1956235" y="799972"/>
                </a:lnTo>
                <a:cubicBezTo>
                  <a:pt x="2080438" y="924025"/>
                  <a:pt x="2080438" y="1125331"/>
                  <a:pt x="1956235" y="1249384"/>
                </a:cubicBezTo>
                <a:close/>
              </a:path>
            </a:pathLst>
          </a:custGeom>
          <a:gradFill>
            <a:gsLst>
              <a:gs pos="0">
                <a:schemeClr val="bg2">
                  <a:lumMod val="60000"/>
                  <a:lumOff val="40000"/>
                </a:schemeClr>
              </a:gs>
              <a:gs pos="73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24" name="Freeform: Shape 23">
            <a:extLst>
              <a:ext uri="{FF2B5EF4-FFF2-40B4-BE49-F238E27FC236}">
                <a16:creationId xmlns:a16="http://schemas.microsoft.com/office/drawing/2014/main" id="{6EA8DA8A-C033-BA06-400F-C55F459FAF72}"/>
              </a:ext>
            </a:extLst>
          </p:cNvPr>
          <p:cNvSpPr/>
          <p:nvPr/>
        </p:nvSpPr>
        <p:spPr>
          <a:xfrm>
            <a:off x="3673215" y="0"/>
            <a:ext cx="1509186" cy="604104"/>
          </a:xfrm>
          <a:custGeom>
            <a:avLst/>
            <a:gdLst>
              <a:gd name="connsiteX0" fmla="*/ 1509187 w 1509186"/>
              <a:gd name="connsiteY0" fmla="*/ 0 h 604104"/>
              <a:gd name="connsiteX1" fmla="*/ 1011625 w 1509186"/>
              <a:gd name="connsiteY1" fmla="*/ 497564 h 604104"/>
              <a:gd name="connsiteX2" fmla="*/ 497562 w 1509186"/>
              <a:gd name="connsiteY2" fmla="*/ 497564 h 604104"/>
              <a:gd name="connsiteX3" fmla="*/ 0 w 1509186"/>
              <a:gd name="connsiteY3" fmla="*/ 0 h 604104"/>
              <a:gd name="connsiteX4" fmla="*/ 1509187 w 1509186"/>
              <a:gd name="connsiteY4" fmla="*/ 0 h 604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186" h="604104">
                <a:moveTo>
                  <a:pt x="1509187" y="0"/>
                </a:moveTo>
                <a:lnTo>
                  <a:pt x="1011625" y="497564"/>
                </a:lnTo>
                <a:cubicBezTo>
                  <a:pt x="869721" y="639618"/>
                  <a:pt x="639466" y="639618"/>
                  <a:pt x="497562" y="497564"/>
                </a:cubicBezTo>
                <a:lnTo>
                  <a:pt x="0" y="0"/>
                </a:lnTo>
                <a:lnTo>
                  <a:pt x="1509187" y="0"/>
                </a:lnTo>
                <a:close/>
              </a:path>
            </a:pathLst>
          </a:custGeom>
          <a:gradFill>
            <a:gsLst>
              <a:gs pos="8000">
                <a:schemeClr val="bg2">
                  <a:lumMod val="60000"/>
                  <a:lumOff val="40000"/>
                </a:schemeClr>
              </a:gs>
              <a:gs pos="100000">
                <a:schemeClr val="bg2">
                  <a:lumMod val="75000"/>
                </a:schemeClr>
              </a:gs>
            </a:gsLst>
            <a:lin ang="18939382"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8018206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Cover">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1878DE7-7CE1-155D-58B8-0E821BFE4D97}"/>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 name="Group 2">
            <a:extLst>
              <a:ext uri="{FF2B5EF4-FFF2-40B4-BE49-F238E27FC236}">
                <a16:creationId xmlns:a16="http://schemas.microsoft.com/office/drawing/2014/main" id="{5C3FA7E9-87A6-6D06-563E-16727CB182D1}"/>
              </a:ext>
            </a:extLst>
          </p:cNvPr>
          <p:cNvGrpSpPr/>
          <p:nvPr userDrawn="1"/>
        </p:nvGrpSpPr>
        <p:grpSpPr>
          <a:xfrm>
            <a:off x="3227441" y="1"/>
            <a:ext cx="8964559" cy="6858000"/>
            <a:chOff x="3227441" y="0"/>
            <a:chExt cx="8964559" cy="6915049"/>
          </a:xfrm>
        </p:grpSpPr>
        <p:sp>
          <p:nvSpPr>
            <p:cNvPr id="4" name="Freeform: Shape 15">
              <a:extLst>
                <a:ext uri="{FF2B5EF4-FFF2-40B4-BE49-F238E27FC236}">
                  <a16:creationId xmlns:a16="http://schemas.microsoft.com/office/drawing/2014/main" id="{AD738473-E7DA-B632-CA2B-3E9AD4E339DF}"/>
                </a:ext>
              </a:extLst>
            </p:cNvPr>
            <p:cNvSpPr/>
            <p:nvPr/>
          </p:nvSpPr>
          <p:spPr>
            <a:xfrm flipH="1">
              <a:off x="7434216" y="2145932"/>
              <a:ext cx="4757784" cy="4757604"/>
            </a:xfrm>
            <a:custGeom>
              <a:avLst/>
              <a:gdLst>
                <a:gd name="connsiteX0" fmla="*/ 4757785 w 4757784"/>
                <a:gd name="connsiteY0" fmla="*/ 4757605 h 4757604"/>
                <a:gd name="connsiteX1" fmla="*/ 1673176 w 4757784"/>
                <a:gd name="connsiteY1" fmla="*/ 4757605 h 4757604"/>
                <a:gd name="connsiteX2" fmla="*/ 1115151 w 4757784"/>
                <a:gd name="connsiteY2" fmla="*/ 4199580 h 4757604"/>
                <a:gd name="connsiteX3" fmla="*/ 0 w 4757784"/>
                <a:gd name="connsiteY3" fmla="*/ 3084429 h 4757604"/>
                <a:gd name="connsiteX4" fmla="*/ 0 w 4757784"/>
                <a:gd name="connsiteY4" fmla="*/ 0 h 4757604"/>
                <a:gd name="connsiteX5" fmla="*/ 10434 w 4757784"/>
                <a:gd name="connsiteY5" fmla="*/ 10434 h 4757604"/>
                <a:gd name="connsiteX6" fmla="*/ 90666 w 4757784"/>
                <a:gd name="connsiteY6" fmla="*/ 90486 h 4757604"/>
                <a:gd name="connsiteX7" fmla="*/ 101639 w 4757784"/>
                <a:gd name="connsiteY7" fmla="*/ 101459 h 4757604"/>
                <a:gd name="connsiteX8" fmla="*/ 154167 w 4757784"/>
                <a:gd name="connsiteY8" fmla="*/ 154167 h 4757604"/>
                <a:gd name="connsiteX9" fmla="*/ 165141 w 4757784"/>
                <a:gd name="connsiteY9" fmla="*/ 165141 h 4757604"/>
                <a:gd name="connsiteX10" fmla="*/ 272177 w 4757784"/>
                <a:gd name="connsiteY10" fmla="*/ 272177 h 4757604"/>
                <a:gd name="connsiteX11" fmla="*/ 283150 w 4757784"/>
                <a:gd name="connsiteY11" fmla="*/ 283150 h 4757604"/>
                <a:gd name="connsiteX12" fmla="*/ 453868 w 4757784"/>
                <a:gd name="connsiteY12" fmla="*/ 453868 h 4757604"/>
                <a:gd name="connsiteX13" fmla="*/ 517549 w 4757784"/>
                <a:gd name="connsiteY13" fmla="*/ 517370 h 4757604"/>
                <a:gd name="connsiteX14" fmla="*/ 635559 w 4757784"/>
                <a:gd name="connsiteY14" fmla="*/ 635379 h 4757604"/>
                <a:gd name="connsiteX15" fmla="*/ 699060 w 4757784"/>
                <a:gd name="connsiteY15" fmla="*/ 699060 h 4757604"/>
                <a:gd name="connsiteX16" fmla="*/ 1577473 w 4757784"/>
                <a:gd name="connsiteY16" fmla="*/ 1577473 h 4757604"/>
                <a:gd name="connsiteX17" fmla="*/ 1732900 w 4757784"/>
                <a:gd name="connsiteY17" fmla="*/ 1732720 h 4757604"/>
                <a:gd name="connsiteX18" fmla="*/ 1800180 w 4757784"/>
                <a:gd name="connsiteY18" fmla="*/ 1800180 h 4757604"/>
                <a:gd name="connsiteX19" fmla="*/ 1932940 w 4757784"/>
                <a:gd name="connsiteY19" fmla="*/ 1932940 h 4757604"/>
                <a:gd name="connsiteX20" fmla="*/ 2407675 w 4757784"/>
                <a:gd name="connsiteY20" fmla="*/ 2407675 h 4757604"/>
                <a:gd name="connsiteX21" fmla="*/ 2475135 w 4757784"/>
                <a:gd name="connsiteY21" fmla="*/ 2474955 h 4757604"/>
                <a:gd name="connsiteX22" fmla="*/ 2630381 w 4757784"/>
                <a:gd name="connsiteY22" fmla="*/ 2630201 h 4757604"/>
                <a:gd name="connsiteX23" fmla="*/ 2699460 w 4757784"/>
                <a:gd name="connsiteY23" fmla="*/ 2699460 h 4757604"/>
                <a:gd name="connsiteX24" fmla="*/ 2893923 w 4757784"/>
                <a:gd name="connsiteY24" fmla="*/ 2893923 h 4757604"/>
                <a:gd name="connsiteX25" fmla="*/ 3174735 w 4757784"/>
                <a:gd name="connsiteY25" fmla="*/ 3174555 h 4757604"/>
                <a:gd name="connsiteX26" fmla="*/ 4757785 w 4757784"/>
                <a:gd name="connsiteY26" fmla="*/ 4757605 h 475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57784" h="4757604">
                  <a:moveTo>
                    <a:pt x="4757785" y="4757605"/>
                  </a:moveTo>
                  <a:lnTo>
                    <a:pt x="1673176" y="4757605"/>
                  </a:lnTo>
                  <a:lnTo>
                    <a:pt x="1115151" y="4199580"/>
                  </a:lnTo>
                  <a:lnTo>
                    <a:pt x="0" y="3084429"/>
                  </a:lnTo>
                  <a:lnTo>
                    <a:pt x="0" y="0"/>
                  </a:lnTo>
                  <a:lnTo>
                    <a:pt x="10434" y="10434"/>
                  </a:lnTo>
                  <a:lnTo>
                    <a:pt x="90666" y="90486"/>
                  </a:lnTo>
                  <a:lnTo>
                    <a:pt x="101639" y="101459"/>
                  </a:lnTo>
                  <a:lnTo>
                    <a:pt x="154167" y="154167"/>
                  </a:lnTo>
                  <a:lnTo>
                    <a:pt x="165141" y="165141"/>
                  </a:lnTo>
                  <a:lnTo>
                    <a:pt x="272177" y="272177"/>
                  </a:lnTo>
                  <a:lnTo>
                    <a:pt x="283150" y="283150"/>
                  </a:lnTo>
                  <a:lnTo>
                    <a:pt x="453868" y="453868"/>
                  </a:lnTo>
                  <a:lnTo>
                    <a:pt x="517549" y="517370"/>
                  </a:lnTo>
                  <a:lnTo>
                    <a:pt x="635559" y="635379"/>
                  </a:lnTo>
                  <a:lnTo>
                    <a:pt x="699060" y="699060"/>
                  </a:lnTo>
                  <a:lnTo>
                    <a:pt x="1577473" y="1577473"/>
                  </a:lnTo>
                  <a:lnTo>
                    <a:pt x="1732900" y="1732720"/>
                  </a:lnTo>
                  <a:lnTo>
                    <a:pt x="1800180" y="1800180"/>
                  </a:lnTo>
                  <a:lnTo>
                    <a:pt x="1932940" y="1932940"/>
                  </a:lnTo>
                  <a:lnTo>
                    <a:pt x="2407675" y="2407675"/>
                  </a:lnTo>
                  <a:lnTo>
                    <a:pt x="2475135" y="2474955"/>
                  </a:lnTo>
                  <a:lnTo>
                    <a:pt x="2630381" y="2630201"/>
                  </a:lnTo>
                  <a:lnTo>
                    <a:pt x="2699460" y="2699460"/>
                  </a:lnTo>
                  <a:lnTo>
                    <a:pt x="2893923" y="2893923"/>
                  </a:lnTo>
                  <a:lnTo>
                    <a:pt x="3174735" y="3174555"/>
                  </a:lnTo>
                  <a:lnTo>
                    <a:pt x="4757785" y="4757605"/>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18">
              <a:extLst>
                <a:ext uri="{FF2B5EF4-FFF2-40B4-BE49-F238E27FC236}">
                  <a16:creationId xmlns:a16="http://schemas.microsoft.com/office/drawing/2014/main" id="{105BF785-B0BC-2278-6F39-F349B1E407D6}"/>
                </a:ext>
              </a:extLst>
            </p:cNvPr>
            <p:cNvSpPr/>
            <p:nvPr/>
          </p:nvSpPr>
          <p:spPr>
            <a:xfrm flipH="1">
              <a:off x="7886051" y="0"/>
              <a:ext cx="4305949" cy="5076210"/>
            </a:xfrm>
            <a:custGeom>
              <a:avLst/>
              <a:gdLst>
                <a:gd name="connsiteX0" fmla="*/ 4257325 w 4305949"/>
                <a:gd name="connsiteY0" fmla="*/ 4492264 h 5076210"/>
                <a:gd name="connsiteX1" fmla="*/ 4050809 w 4305949"/>
                <a:gd name="connsiteY1" fmla="*/ 4820927 h 5076210"/>
                <a:gd name="connsiteX2" fmla="*/ 3558804 w 4305949"/>
                <a:gd name="connsiteY2" fmla="*/ 5067379 h 5076210"/>
                <a:gd name="connsiteX3" fmla="*/ 2987647 w 4305949"/>
                <a:gd name="connsiteY3" fmla="*/ 4952967 h 5076210"/>
                <a:gd name="connsiteX4" fmla="*/ 2910473 w 4305949"/>
                <a:gd name="connsiteY4" fmla="*/ 4900979 h 5076210"/>
                <a:gd name="connsiteX5" fmla="*/ 2818369 w 4305949"/>
                <a:gd name="connsiteY5" fmla="*/ 4820927 h 5076210"/>
                <a:gd name="connsiteX6" fmla="*/ 2554107 w 4305949"/>
                <a:gd name="connsiteY6" fmla="*/ 4556665 h 5076210"/>
                <a:gd name="connsiteX7" fmla="*/ 2488447 w 4305949"/>
                <a:gd name="connsiteY7" fmla="*/ 4491005 h 5076210"/>
                <a:gd name="connsiteX8" fmla="*/ 2362162 w 4305949"/>
                <a:gd name="connsiteY8" fmla="*/ 4364721 h 5076210"/>
                <a:gd name="connsiteX9" fmla="*/ 2303158 w 4305949"/>
                <a:gd name="connsiteY9" fmla="*/ 4305716 h 5076210"/>
                <a:gd name="connsiteX10" fmla="*/ 2048251 w 4305949"/>
                <a:gd name="connsiteY10" fmla="*/ 4050809 h 5076210"/>
                <a:gd name="connsiteX11" fmla="*/ 1862782 w 4305949"/>
                <a:gd name="connsiteY11" fmla="*/ 3865340 h 5076210"/>
                <a:gd name="connsiteX12" fmla="*/ 1796942 w 4305949"/>
                <a:gd name="connsiteY12" fmla="*/ 3799500 h 5076210"/>
                <a:gd name="connsiteX13" fmla="*/ 1575495 w 4305949"/>
                <a:gd name="connsiteY13" fmla="*/ 3578053 h 5076210"/>
                <a:gd name="connsiteX14" fmla="*/ 1446872 w 4305949"/>
                <a:gd name="connsiteY14" fmla="*/ 3449430 h 5076210"/>
                <a:gd name="connsiteX15" fmla="*/ 1382111 w 4305949"/>
                <a:gd name="connsiteY15" fmla="*/ 3384669 h 5076210"/>
                <a:gd name="connsiteX16" fmla="*/ 1041215 w 4305949"/>
                <a:gd name="connsiteY16" fmla="*/ 3043773 h 5076210"/>
                <a:gd name="connsiteX17" fmla="*/ 952528 w 4305949"/>
                <a:gd name="connsiteY17" fmla="*/ 2955087 h 5076210"/>
                <a:gd name="connsiteX18" fmla="*/ 888847 w 4305949"/>
                <a:gd name="connsiteY18" fmla="*/ 2891405 h 5076210"/>
                <a:gd name="connsiteX19" fmla="*/ 770837 w 4305949"/>
                <a:gd name="connsiteY19" fmla="*/ 2773396 h 5076210"/>
                <a:gd name="connsiteX20" fmla="*/ 589146 w 4305949"/>
                <a:gd name="connsiteY20" fmla="*/ 2591705 h 5076210"/>
                <a:gd name="connsiteX21" fmla="*/ 525465 w 4305949"/>
                <a:gd name="connsiteY21" fmla="*/ 2528023 h 5076210"/>
                <a:gd name="connsiteX22" fmla="*/ 407455 w 4305949"/>
                <a:gd name="connsiteY22" fmla="*/ 2410014 h 5076210"/>
                <a:gd name="connsiteX23" fmla="*/ 343954 w 4305949"/>
                <a:gd name="connsiteY23" fmla="*/ 2346512 h 5076210"/>
                <a:gd name="connsiteX24" fmla="*/ 225944 w 4305949"/>
                <a:gd name="connsiteY24" fmla="*/ 2228503 h 5076210"/>
                <a:gd name="connsiteX25" fmla="*/ 162263 w 4305949"/>
                <a:gd name="connsiteY25" fmla="*/ 2164821 h 5076210"/>
                <a:gd name="connsiteX26" fmla="*/ 44253 w 4305949"/>
                <a:gd name="connsiteY26" fmla="*/ 2046812 h 5076210"/>
                <a:gd name="connsiteX27" fmla="*/ 0 w 4305949"/>
                <a:gd name="connsiteY27" fmla="*/ 2002558 h 5076210"/>
                <a:gd name="connsiteX28" fmla="*/ 0 w 4305949"/>
                <a:gd name="connsiteY28" fmla="*/ 0 h 5076210"/>
                <a:gd name="connsiteX29" fmla="*/ 462323 w 4305949"/>
                <a:gd name="connsiteY29" fmla="*/ 0 h 5076210"/>
                <a:gd name="connsiteX30" fmla="*/ 2742814 w 4305949"/>
                <a:gd name="connsiteY30" fmla="*/ 2280491 h 5076210"/>
                <a:gd name="connsiteX31" fmla="*/ 3305516 w 4305949"/>
                <a:gd name="connsiteY31" fmla="*/ 2843194 h 5076210"/>
                <a:gd name="connsiteX32" fmla="*/ 3381970 w 4305949"/>
                <a:gd name="connsiteY32" fmla="*/ 2919648 h 5076210"/>
                <a:gd name="connsiteX33" fmla="*/ 4050809 w 4305949"/>
                <a:gd name="connsiteY33" fmla="*/ 3588486 h 5076210"/>
                <a:gd name="connsiteX34" fmla="*/ 4293663 w 4305949"/>
                <a:gd name="connsiteY34" fmla="*/ 4058724 h 5076210"/>
                <a:gd name="connsiteX35" fmla="*/ 4257325 w 4305949"/>
                <a:gd name="connsiteY35" fmla="*/ 4492264 h 5076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05949" h="5076210">
                  <a:moveTo>
                    <a:pt x="4257325" y="4492264"/>
                  </a:moveTo>
                  <a:cubicBezTo>
                    <a:pt x="4215590" y="4612252"/>
                    <a:pt x="4146691" y="4725044"/>
                    <a:pt x="4050809" y="4820927"/>
                  </a:cubicBezTo>
                  <a:cubicBezTo>
                    <a:pt x="3912292" y="4959444"/>
                    <a:pt x="3738696" y="5041654"/>
                    <a:pt x="3558804" y="5067379"/>
                  </a:cubicBezTo>
                  <a:cubicBezTo>
                    <a:pt x="3363981" y="5095262"/>
                    <a:pt x="3161603" y="5057125"/>
                    <a:pt x="2987647" y="4952967"/>
                  </a:cubicBezTo>
                  <a:cubicBezTo>
                    <a:pt x="2961203" y="4937317"/>
                    <a:pt x="2935478" y="4919867"/>
                    <a:pt x="2910473" y="4900979"/>
                  </a:cubicBezTo>
                  <a:cubicBezTo>
                    <a:pt x="2878452" y="4876873"/>
                    <a:pt x="2847511" y="4850069"/>
                    <a:pt x="2818369" y="4820927"/>
                  </a:cubicBezTo>
                  <a:lnTo>
                    <a:pt x="2554107" y="4556665"/>
                  </a:lnTo>
                  <a:lnTo>
                    <a:pt x="2488447" y="4491005"/>
                  </a:lnTo>
                  <a:lnTo>
                    <a:pt x="2362162" y="4364721"/>
                  </a:lnTo>
                  <a:lnTo>
                    <a:pt x="2303158" y="4305716"/>
                  </a:lnTo>
                  <a:lnTo>
                    <a:pt x="2048251" y="4050809"/>
                  </a:lnTo>
                  <a:lnTo>
                    <a:pt x="1862782" y="3865340"/>
                  </a:lnTo>
                  <a:lnTo>
                    <a:pt x="1796942" y="3799500"/>
                  </a:lnTo>
                  <a:lnTo>
                    <a:pt x="1575495" y="3578053"/>
                  </a:lnTo>
                  <a:lnTo>
                    <a:pt x="1446872" y="3449430"/>
                  </a:lnTo>
                  <a:lnTo>
                    <a:pt x="1382111" y="3384669"/>
                  </a:lnTo>
                  <a:lnTo>
                    <a:pt x="1041215" y="3043773"/>
                  </a:lnTo>
                  <a:lnTo>
                    <a:pt x="952528" y="2955087"/>
                  </a:lnTo>
                  <a:lnTo>
                    <a:pt x="888847" y="2891405"/>
                  </a:lnTo>
                  <a:lnTo>
                    <a:pt x="770837" y="2773396"/>
                  </a:lnTo>
                  <a:lnTo>
                    <a:pt x="589146" y="2591705"/>
                  </a:lnTo>
                  <a:lnTo>
                    <a:pt x="525465" y="2528023"/>
                  </a:lnTo>
                  <a:lnTo>
                    <a:pt x="407455" y="2410014"/>
                  </a:lnTo>
                  <a:lnTo>
                    <a:pt x="343954" y="2346512"/>
                  </a:lnTo>
                  <a:lnTo>
                    <a:pt x="225944" y="2228503"/>
                  </a:lnTo>
                  <a:lnTo>
                    <a:pt x="162263" y="2164821"/>
                  </a:lnTo>
                  <a:lnTo>
                    <a:pt x="44253" y="2046812"/>
                  </a:lnTo>
                  <a:lnTo>
                    <a:pt x="0" y="2002558"/>
                  </a:lnTo>
                  <a:lnTo>
                    <a:pt x="0" y="0"/>
                  </a:lnTo>
                  <a:lnTo>
                    <a:pt x="462323" y="0"/>
                  </a:lnTo>
                  <a:lnTo>
                    <a:pt x="2742814" y="2280491"/>
                  </a:lnTo>
                  <a:lnTo>
                    <a:pt x="3305516" y="2843194"/>
                  </a:lnTo>
                  <a:lnTo>
                    <a:pt x="3381970" y="2919648"/>
                  </a:lnTo>
                  <a:lnTo>
                    <a:pt x="4050809" y="3588486"/>
                  </a:lnTo>
                  <a:cubicBezTo>
                    <a:pt x="4183749" y="3721426"/>
                    <a:pt x="4264701" y="3886568"/>
                    <a:pt x="4293663" y="4058724"/>
                  </a:cubicBezTo>
                  <a:cubicBezTo>
                    <a:pt x="4318129" y="4203177"/>
                    <a:pt x="4306076" y="4352668"/>
                    <a:pt x="4257325" y="4492264"/>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19">
              <a:extLst>
                <a:ext uri="{FF2B5EF4-FFF2-40B4-BE49-F238E27FC236}">
                  <a16:creationId xmlns:a16="http://schemas.microsoft.com/office/drawing/2014/main" id="{5C1E4B12-B33D-A109-1ADE-6DFF6349FD88}"/>
                </a:ext>
              </a:extLst>
            </p:cNvPr>
            <p:cNvSpPr/>
            <p:nvPr/>
          </p:nvSpPr>
          <p:spPr>
            <a:xfrm flipH="1">
              <a:off x="3534741" y="0"/>
              <a:ext cx="5191459" cy="3966034"/>
            </a:xfrm>
            <a:custGeom>
              <a:avLst/>
              <a:gdLst>
                <a:gd name="connsiteX0" fmla="*/ 4937677 w 5191459"/>
                <a:gd name="connsiteY0" fmla="*/ 3712252 h 3966034"/>
                <a:gd name="connsiteX1" fmla="*/ 3712252 w 5191459"/>
                <a:gd name="connsiteY1" fmla="*/ 3712252 h 3966034"/>
                <a:gd name="connsiteX2" fmla="*/ 0 w 5191459"/>
                <a:gd name="connsiteY2" fmla="*/ 0 h 3966034"/>
                <a:gd name="connsiteX3" fmla="*/ 2450849 w 5191459"/>
                <a:gd name="connsiteY3" fmla="*/ 0 h 3966034"/>
                <a:gd name="connsiteX4" fmla="*/ 4937677 w 5191459"/>
                <a:gd name="connsiteY4" fmla="*/ 2486828 h 3966034"/>
                <a:gd name="connsiteX5" fmla="*/ 4937677 w 5191459"/>
                <a:gd name="connsiteY5" fmla="*/ 3712252 h 396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1459" h="3966034">
                  <a:moveTo>
                    <a:pt x="4937677" y="3712252"/>
                  </a:moveTo>
                  <a:cubicBezTo>
                    <a:pt x="4599300" y="4050629"/>
                    <a:pt x="4050629" y="4050629"/>
                    <a:pt x="3712252" y="3712252"/>
                  </a:cubicBezTo>
                  <a:lnTo>
                    <a:pt x="0" y="0"/>
                  </a:lnTo>
                  <a:lnTo>
                    <a:pt x="2450849" y="0"/>
                  </a:lnTo>
                  <a:lnTo>
                    <a:pt x="4937677" y="2486828"/>
                  </a:lnTo>
                  <a:cubicBezTo>
                    <a:pt x="5276054" y="2825205"/>
                    <a:pt x="5276054" y="3373875"/>
                    <a:pt x="4937677" y="3712252"/>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20">
              <a:extLst>
                <a:ext uri="{FF2B5EF4-FFF2-40B4-BE49-F238E27FC236}">
                  <a16:creationId xmlns:a16="http://schemas.microsoft.com/office/drawing/2014/main" id="{A1B34098-F15D-2371-8FE1-317D8E18CBF9}"/>
                </a:ext>
              </a:extLst>
            </p:cNvPr>
            <p:cNvSpPr/>
            <p:nvPr/>
          </p:nvSpPr>
          <p:spPr>
            <a:xfrm flipH="1">
              <a:off x="5473618" y="0"/>
              <a:ext cx="2650664" cy="2027158"/>
            </a:xfrm>
            <a:custGeom>
              <a:avLst/>
              <a:gdLst>
                <a:gd name="connsiteX0" fmla="*/ 2521547 w 2650664"/>
                <a:gd name="connsiteY0" fmla="*/ 1898041 h 2027158"/>
                <a:gd name="connsiteX1" fmla="*/ 1898041 w 2650664"/>
                <a:gd name="connsiteY1" fmla="*/ 1898041 h 2027158"/>
                <a:gd name="connsiteX2" fmla="*/ 0 w 2650664"/>
                <a:gd name="connsiteY2" fmla="*/ 0 h 2027158"/>
                <a:gd name="connsiteX3" fmla="*/ 1247012 w 2650664"/>
                <a:gd name="connsiteY3" fmla="*/ 0 h 2027158"/>
                <a:gd name="connsiteX4" fmla="*/ 2521547 w 2650664"/>
                <a:gd name="connsiteY4" fmla="*/ 1274535 h 2027158"/>
                <a:gd name="connsiteX5" fmla="*/ 2521547 w 2650664"/>
                <a:gd name="connsiteY5" fmla="*/ 1898041 h 2027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0664" h="2027158">
                  <a:moveTo>
                    <a:pt x="2521547" y="1898041"/>
                  </a:moveTo>
                  <a:cubicBezTo>
                    <a:pt x="2349390" y="2070198"/>
                    <a:pt x="2070198" y="2070198"/>
                    <a:pt x="1898041" y="1898041"/>
                  </a:cubicBezTo>
                  <a:lnTo>
                    <a:pt x="0" y="0"/>
                  </a:lnTo>
                  <a:lnTo>
                    <a:pt x="1247012" y="0"/>
                  </a:lnTo>
                  <a:lnTo>
                    <a:pt x="2521547" y="1274535"/>
                  </a:lnTo>
                  <a:cubicBezTo>
                    <a:pt x="2693703" y="1446692"/>
                    <a:pt x="2693703" y="1725884"/>
                    <a:pt x="2521547" y="1898041"/>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62A03ECD-B52A-209E-FC4D-EE886C65EA1E}"/>
                </a:ext>
              </a:extLst>
            </p:cNvPr>
            <p:cNvSpPr/>
            <p:nvPr/>
          </p:nvSpPr>
          <p:spPr>
            <a:xfrm flipH="1">
              <a:off x="4771094" y="0"/>
              <a:ext cx="7420906" cy="6903536"/>
            </a:xfrm>
            <a:custGeom>
              <a:avLst/>
              <a:gdLst>
                <a:gd name="connsiteX0" fmla="*/ 7420906 w 7420906"/>
                <a:gd name="connsiteY0" fmla="*/ 6903537 h 6903536"/>
                <a:gd name="connsiteX1" fmla="*/ 5394962 w 7420906"/>
                <a:gd name="connsiteY1" fmla="*/ 6903537 h 6903536"/>
                <a:gd name="connsiteX2" fmla="*/ 2971097 w 7420906"/>
                <a:gd name="connsiteY2" fmla="*/ 4479672 h 6903536"/>
                <a:gd name="connsiteX3" fmla="*/ 2895183 w 7420906"/>
                <a:gd name="connsiteY3" fmla="*/ 4403757 h 6903536"/>
                <a:gd name="connsiteX4" fmla="*/ 2712232 w 7420906"/>
                <a:gd name="connsiteY4" fmla="*/ 4220807 h 6903536"/>
                <a:gd name="connsiteX5" fmla="*/ 2226884 w 7420906"/>
                <a:gd name="connsiteY5" fmla="*/ 3735458 h 6903536"/>
                <a:gd name="connsiteX6" fmla="*/ 2132980 w 7420906"/>
                <a:gd name="connsiteY6" fmla="*/ 3641554 h 6903536"/>
                <a:gd name="connsiteX7" fmla="*/ 1950030 w 7420906"/>
                <a:gd name="connsiteY7" fmla="*/ 3458604 h 6903536"/>
                <a:gd name="connsiteX8" fmla="*/ 1667239 w 7420906"/>
                <a:gd name="connsiteY8" fmla="*/ 3175814 h 6903536"/>
                <a:gd name="connsiteX9" fmla="*/ 0 w 7420906"/>
                <a:gd name="connsiteY9" fmla="*/ 1508575 h 6903536"/>
                <a:gd name="connsiteX10" fmla="*/ 0 w 7420906"/>
                <a:gd name="connsiteY10" fmla="*/ 0 h 6903536"/>
                <a:gd name="connsiteX11" fmla="*/ 517370 w 7420906"/>
                <a:gd name="connsiteY11" fmla="*/ 0 h 6903536"/>
                <a:gd name="connsiteX12" fmla="*/ 2209254 w 7420906"/>
                <a:gd name="connsiteY12" fmla="*/ 1691885 h 6903536"/>
                <a:gd name="connsiteX13" fmla="*/ 2283909 w 7420906"/>
                <a:gd name="connsiteY13" fmla="*/ 1766540 h 6903536"/>
                <a:gd name="connsiteX14" fmla="*/ 4276394 w 7420906"/>
                <a:gd name="connsiteY14" fmla="*/ 3759024 h 6903536"/>
                <a:gd name="connsiteX15" fmla="*/ 5290985 w 7420906"/>
                <a:gd name="connsiteY15" fmla="*/ 4773615 h 6903536"/>
                <a:gd name="connsiteX16" fmla="*/ 7420906 w 7420906"/>
                <a:gd name="connsiteY16"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0906" h="6903536">
                  <a:moveTo>
                    <a:pt x="7420906" y="6903537"/>
                  </a:moveTo>
                  <a:lnTo>
                    <a:pt x="5394962" y="6903537"/>
                  </a:lnTo>
                  <a:lnTo>
                    <a:pt x="2971097" y="4479672"/>
                  </a:lnTo>
                  <a:lnTo>
                    <a:pt x="2895183" y="4403757"/>
                  </a:lnTo>
                  <a:lnTo>
                    <a:pt x="2712232" y="4220807"/>
                  </a:lnTo>
                  <a:lnTo>
                    <a:pt x="2226884" y="3735458"/>
                  </a:lnTo>
                  <a:lnTo>
                    <a:pt x="2132980" y="3641554"/>
                  </a:lnTo>
                  <a:lnTo>
                    <a:pt x="1950030" y="3458604"/>
                  </a:lnTo>
                  <a:lnTo>
                    <a:pt x="1667239" y="3175814"/>
                  </a:lnTo>
                  <a:lnTo>
                    <a:pt x="0" y="1508575"/>
                  </a:lnTo>
                  <a:lnTo>
                    <a:pt x="0" y="0"/>
                  </a:lnTo>
                  <a:lnTo>
                    <a:pt x="517370" y="0"/>
                  </a:lnTo>
                  <a:lnTo>
                    <a:pt x="2209254" y="1691885"/>
                  </a:lnTo>
                  <a:lnTo>
                    <a:pt x="2283909" y="1766540"/>
                  </a:lnTo>
                  <a:lnTo>
                    <a:pt x="4276394" y="3759024"/>
                  </a:lnTo>
                  <a:lnTo>
                    <a:pt x="5290985" y="4773615"/>
                  </a:lnTo>
                  <a:lnTo>
                    <a:pt x="7420906"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BE689352-2C21-998E-16DE-ABCD005BE350}"/>
                </a:ext>
              </a:extLst>
            </p:cNvPr>
            <p:cNvSpPr/>
            <p:nvPr/>
          </p:nvSpPr>
          <p:spPr>
            <a:xfrm flipH="1">
              <a:off x="3227441" y="0"/>
              <a:ext cx="8964559" cy="6903536"/>
            </a:xfrm>
            <a:custGeom>
              <a:avLst/>
              <a:gdLst>
                <a:gd name="connsiteX0" fmla="*/ 8964560 w 8964559"/>
                <a:gd name="connsiteY0" fmla="*/ 6903537 h 6903536"/>
                <a:gd name="connsiteX1" fmla="*/ 6668598 w 8964559"/>
                <a:gd name="connsiteY1" fmla="*/ 6903537 h 6903536"/>
                <a:gd name="connsiteX2" fmla="*/ 1573156 w 8964559"/>
                <a:gd name="connsiteY2" fmla="*/ 1808095 h 6903536"/>
                <a:gd name="connsiteX3" fmla="*/ 1056686 w 8964559"/>
                <a:gd name="connsiteY3" fmla="*/ 1291625 h 6903536"/>
                <a:gd name="connsiteX4" fmla="*/ 0 w 8964559"/>
                <a:gd name="connsiteY4" fmla="*/ 234939 h 6903536"/>
                <a:gd name="connsiteX5" fmla="*/ 0 w 8964559"/>
                <a:gd name="connsiteY5" fmla="*/ 0 h 6903536"/>
                <a:gd name="connsiteX6" fmla="*/ 2061023 w 8964559"/>
                <a:gd name="connsiteY6" fmla="*/ 0 h 6903536"/>
                <a:gd name="connsiteX7" fmla="*/ 2942134 w 8964559"/>
                <a:gd name="connsiteY7" fmla="*/ 881111 h 6903536"/>
                <a:gd name="connsiteX8" fmla="*/ 3621767 w 8964559"/>
                <a:gd name="connsiteY8" fmla="*/ 1560743 h 6903536"/>
                <a:gd name="connsiteX9" fmla="*/ 4093623 w 8964559"/>
                <a:gd name="connsiteY9" fmla="*/ 2032600 h 6903536"/>
                <a:gd name="connsiteX10" fmla="*/ 5364201 w 8964559"/>
                <a:gd name="connsiteY10" fmla="*/ 3303178 h 6903536"/>
                <a:gd name="connsiteX11" fmla="*/ 5372476 w 8964559"/>
                <a:gd name="connsiteY11" fmla="*/ 3311453 h 6903536"/>
                <a:gd name="connsiteX12" fmla="*/ 5475914 w 8964559"/>
                <a:gd name="connsiteY12" fmla="*/ 3414891 h 6903536"/>
                <a:gd name="connsiteX13" fmla="*/ 5603637 w 8964559"/>
                <a:gd name="connsiteY13" fmla="*/ 3542614 h 6903536"/>
                <a:gd name="connsiteX14" fmla="*/ 5709234 w 8964559"/>
                <a:gd name="connsiteY14" fmla="*/ 3648211 h 6903536"/>
                <a:gd name="connsiteX15" fmla="*/ 8964560 w 8964559"/>
                <a:gd name="connsiteY15"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64559" h="6903536">
                  <a:moveTo>
                    <a:pt x="8964560" y="6903537"/>
                  </a:moveTo>
                  <a:lnTo>
                    <a:pt x="6668598" y="6903537"/>
                  </a:lnTo>
                  <a:lnTo>
                    <a:pt x="1573156" y="1808095"/>
                  </a:lnTo>
                  <a:lnTo>
                    <a:pt x="1056686" y="1291625"/>
                  </a:lnTo>
                  <a:lnTo>
                    <a:pt x="0" y="234939"/>
                  </a:lnTo>
                  <a:lnTo>
                    <a:pt x="0" y="0"/>
                  </a:lnTo>
                  <a:lnTo>
                    <a:pt x="2061023" y="0"/>
                  </a:lnTo>
                  <a:lnTo>
                    <a:pt x="2942134" y="881111"/>
                  </a:lnTo>
                  <a:lnTo>
                    <a:pt x="3621767" y="1560743"/>
                  </a:lnTo>
                  <a:lnTo>
                    <a:pt x="4093623" y="2032600"/>
                  </a:lnTo>
                  <a:lnTo>
                    <a:pt x="5364201" y="3303178"/>
                  </a:lnTo>
                  <a:lnTo>
                    <a:pt x="5372476" y="3311453"/>
                  </a:lnTo>
                  <a:lnTo>
                    <a:pt x="5475914" y="3414891"/>
                  </a:lnTo>
                  <a:lnTo>
                    <a:pt x="5603637" y="3542614"/>
                  </a:lnTo>
                  <a:lnTo>
                    <a:pt x="5709234" y="3648211"/>
                  </a:lnTo>
                  <a:lnTo>
                    <a:pt x="8964560"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24">
              <a:extLst>
                <a:ext uri="{FF2B5EF4-FFF2-40B4-BE49-F238E27FC236}">
                  <a16:creationId xmlns:a16="http://schemas.microsoft.com/office/drawing/2014/main" id="{8AF9DFD9-916F-BA4C-C747-4122EED1AA72}"/>
                </a:ext>
              </a:extLst>
            </p:cNvPr>
            <p:cNvSpPr/>
            <p:nvPr/>
          </p:nvSpPr>
          <p:spPr>
            <a:xfrm flipH="1">
              <a:off x="4400697" y="2810633"/>
              <a:ext cx="4425470" cy="4104416"/>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25">
              <a:extLst>
                <a:ext uri="{FF2B5EF4-FFF2-40B4-BE49-F238E27FC236}">
                  <a16:creationId xmlns:a16="http://schemas.microsoft.com/office/drawing/2014/main" id="{9FB74CCB-0493-360D-21F2-DBAE55C05011}"/>
                </a:ext>
              </a:extLst>
            </p:cNvPr>
            <p:cNvSpPr/>
            <p:nvPr/>
          </p:nvSpPr>
          <p:spPr>
            <a:xfrm flipH="1">
              <a:off x="6158063" y="5370316"/>
              <a:ext cx="1594877" cy="1544732"/>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26">
              <a:extLst>
                <a:ext uri="{FF2B5EF4-FFF2-40B4-BE49-F238E27FC236}">
                  <a16:creationId xmlns:a16="http://schemas.microsoft.com/office/drawing/2014/main" id="{7C65DE81-5BDA-2EF4-2236-2DF8D40CEFC8}"/>
                </a:ext>
              </a:extLst>
            </p:cNvPr>
            <p:cNvSpPr/>
            <p:nvPr/>
          </p:nvSpPr>
          <p:spPr>
            <a:xfrm flipH="1">
              <a:off x="11221664" y="4466898"/>
              <a:ext cx="959903" cy="1033434"/>
            </a:xfrm>
            <a:custGeom>
              <a:avLst/>
              <a:gdLst>
                <a:gd name="connsiteX0" fmla="*/ 944793 w 959903"/>
                <a:gd name="connsiteY0" fmla="*/ 1018189 h 1033434"/>
                <a:gd name="connsiteX1" fmla="*/ 871397 w 959903"/>
                <a:gd name="connsiteY1" fmla="*/ 1018189 h 1033434"/>
                <a:gd name="connsiteX2" fmla="*/ 0 w 959903"/>
                <a:gd name="connsiteY2" fmla="*/ 146792 h 1033434"/>
                <a:gd name="connsiteX3" fmla="*/ 0 w 959903"/>
                <a:gd name="connsiteY3" fmla="*/ 0 h 1033434"/>
                <a:gd name="connsiteX4" fmla="*/ 944793 w 959903"/>
                <a:gd name="connsiteY4" fmla="*/ 944793 h 1033434"/>
                <a:gd name="connsiteX5" fmla="*/ 944793 w 959903"/>
                <a:gd name="connsiteY5" fmla="*/ 1018189 h 10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9903" h="1033434">
                  <a:moveTo>
                    <a:pt x="944793" y="1018189"/>
                  </a:moveTo>
                  <a:cubicBezTo>
                    <a:pt x="924465" y="1038517"/>
                    <a:pt x="891545" y="1038517"/>
                    <a:pt x="871397" y="1018189"/>
                  </a:cubicBezTo>
                  <a:lnTo>
                    <a:pt x="0" y="146792"/>
                  </a:lnTo>
                  <a:lnTo>
                    <a:pt x="0" y="0"/>
                  </a:lnTo>
                  <a:lnTo>
                    <a:pt x="944793" y="944793"/>
                  </a:lnTo>
                  <a:cubicBezTo>
                    <a:pt x="964941" y="965121"/>
                    <a:pt x="964941" y="997861"/>
                    <a:pt x="944793" y="101818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27">
              <a:extLst>
                <a:ext uri="{FF2B5EF4-FFF2-40B4-BE49-F238E27FC236}">
                  <a16:creationId xmlns:a16="http://schemas.microsoft.com/office/drawing/2014/main" id="{6306B905-10E3-B94C-DEF1-E3D639005AFB}"/>
                </a:ext>
              </a:extLst>
            </p:cNvPr>
            <p:cNvSpPr/>
            <p:nvPr/>
          </p:nvSpPr>
          <p:spPr>
            <a:xfrm flipH="1">
              <a:off x="6554229" y="1253172"/>
              <a:ext cx="701489" cy="701489"/>
            </a:xfrm>
            <a:custGeom>
              <a:avLst/>
              <a:gdLst>
                <a:gd name="connsiteX0" fmla="*/ 694339 w 701489"/>
                <a:gd name="connsiteY0" fmla="*/ 694338 h 701489"/>
                <a:gd name="connsiteX1" fmla="*/ 694339 w 701489"/>
                <a:gd name="connsiteY1" fmla="*/ 694338 h 701489"/>
                <a:gd name="connsiteX2" fmla="*/ 659799 w 701489"/>
                <a:gd name="connsiteY2" fmla="*/ 694338 h 701489"/>
                <a:gd name="connsiteX3" fmla="*/ 7151 w 701489"/>
                <a:gd name="connsiteY3" fmla="*/ 41690 h 701489"/>
                <a:gd name="connsiteX4" fmla="*/ 7151 w 701489"/>
                <a:gd name="connsiteY4" fmla="*/ 7151 h 701489"/>
                <a:gd name="connsiteX5" fmla="*/ 7151 w 701489"/>
                <a:gd name="connsiteY5" fmla="*/ 7151 h 701489"/>
                <a:gd name="connsiteX6" fmla="*/ 41690 w 701489"/>
                <a:gd name="connsiteY6" fmla="*/ 7151 h 701489"/>
                <a:gd name="connsiteX7" fmla="*/ 694339 w 701489"/>
                <a:gd name="connsiteY7" fmla="*/ 659799 h 701489"/>
                <a:gd name="connsiteX8" fmla="*/ 694339 w 701489"/>
                <a:gd name="connsiteY8" fmla="*/ 694338 h 70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489" h="701489">
                  <a:moveTo>
                    <a:pt x="694339" y="694338"/>
                  </a:moveTo>
                  <a:lnTo>
                    <a:pt x="694339" y="694338"/>
                  </a:lnTo>
                  <a:cubicBezTo>
                    <a:pt x="684804" y="703873"/>
                    <a:pt x="669333" y="703873"/>
                    <a:pt x="659799" y="694338"/>
                  </a:cubicBezTo>
                  <a:lnTo>
                    <a:pt x="7151" y="41690"/>
                  </a:lnTo>
                  <a:cubicBezTo>
                    <a:pt x="-2384" y="32156"/>
                    <a:pt x="-2384" y="16685"/>
                    <a:pt x="7151" y="7151"/>
                  </a:cubicBezTo>
                  <a:lnTo>
                    <a:pt x="7151" y="7151"/>
                  </a:lnTo>
                  <a:cubicBezTo>
                    <a:pt x="16685" y="-2384"/>
                    <a:pt x="32156" y="-2384"/>
                    <a:pt x="41690" y="7151"/>
                  </a:cubicBezTo>
                  <a:lnTo>
                    <a:pt x="694339" y="659799"/>
                  </a:lnTo>
                  <a:cubicBezTo>
                    <a:pt x="703873" y="669333"/>
                    <a:pt x="703873" y="684804"/>
                    <a:pt x="694339" y="69433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28">
              <a:extLst>
                <a:ext uri="{FF2B5EF4-FFF2-40B4-BE49-F238E27FC236}">
                  <a16:creationId xmlns:a16="http://schemas.microsoft.com/office/drawing/2014/main" id="{449B93B0-089A-8978-DB97-F515E683C646}"/>
                </a:ext>
              </a:extLst>
            </p:cNvPr>
            <p:cNvSpPr/>
            <p:nvPr/>
          </p:nvSpPr>
          <p:spPr>
            <a:xfrm flipH="1">
              <a:off x="9338059" y="5464445"/>
              <a:ext cx="249779" cy="249779"/>
            </a:xfrm>
            <a:custGeom>
              <a:avLst/>
              <a:gdLst>
                <a:gd name="connsiteX0" fmla="*/ 242629 w 249779"/>
                <a:gd name="connsiteY0" fmla="*/ 242629 h 249779"/>
                <a:gd name="connsiteX1" fmla="*/ 242629 w 249779"/>
                <a:gd name="connsiteY1" fmla="*/ 242629 h 249779"/>
                <a:gd name="connsiteX2" fmla="*/ 208090 w 249779"/>
                <a:gd name="connsiteY2" fmla="*/ 242629 h 249779"/>
                <a:gd name="connsiteX3" fmla="*/ 7151 w 249779"/>
                <a:gd name="connsiteY3" fmla="*/ 41690 h 249779"/>
                <a:gd name="connsiteX4" fmla="*/ 7151 w 249779"/>
                <a:gd name="connsiteY4" fmla="*/ 7151 h 249779"/>
                <a:gd name="connsiteX5" fmla="*/ 7151 w 249779"/>
                <a:gd name="connsiteY5" fmla="*/ 7151 h 249779"/>
                <a:gd name="connsiteX6" fmla="*/ 41690 w 249779"/>
                <a:gd name="connsiteY6" fmla="*/ 7151 h 249779"/>
                <a:gd name="connsiteX7" fmla="*/ 242629 w 249779"/>
                <a:gd name="connsiteY7" fmla="*/ 208090 h 249779"/>
                <a:gd name="connsiteX8" fmla="*/ 242629 w 249779"/>
                <a:gd name="connsiteY8" fmla="*/ 242629 h 249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79" h="249779">
                  <a:moveTo>
                    <a:pt x="242629" y="242629"/>
                  </a:moveTo>
                  <a:lnTo>
                    <a:pt x="242629" y="242629"/>
                  </a:lnTo>
                  <a:cubicBezTo>
                    <a:pt x="233095" y="252164"/>
                    <a:pt x="217624" y="252164"/>
                    <a:pt x="208090" y="242629"/>
                  </a:cubicBezTo>
                  <a:lnTo>
                    <a:pt x="7151" y="41690"/>
                  </a:lnTo>
                  <a:cubicBezTo>
                    <a:pt x="-2384" y="32155"/>
                    <a:pt x="-2384" y="16685"/>
                    <a:pt x="7151" y="7151"/>
                  </a:cubicBezTo>
                  <a:lnTo>
                    <a:pt x="7151" y="7151"/>
                  </a:lnTo>
                  <a:cubicBezTo>
                    <a:pt x="16685" y="-2384"/>
                    <a:pt x="32156" y="-2384"/>
                    <a:pt x="41690" y="7151"/>
                  </a:cubicBezTo>
                  <a:lnTo>
                    <a:pt x="242629" y="208090"/>
                  </a:lnTo>
                  <a:cubicBezTo>
                    <a:pt x="252164" y="217624"/>
                    <a:pt x="252164" y="233095"/>
                    <a:pt x="242629"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29">
              <a:extLst>
                <a:ext uri="{FF2B5EF4-FFF2-40B4-BE49-F238E27FC236}">
                  <a16:creationId xmlns:a16="http://schemas.microsoft.com/office/drawing/2014/main" id="{87CD9414-5142-13EF-E3CD-4645DAD3816E}"/>
                </a:ext>
              </a:extLst>
            </p:cNvPr>
            <p:cNvSpPr/>
            <p:nvPr/>
          </p:nvSpPr>
          <p:spPr>
            <a:xfrm flipH="1">
              <a:off x="4852676" y="4977522"/>
              <a:ext cx="867978" cy="867979"/>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30">
              <a:extLst>
                <a:ext uri="{FF2B5EF4-FFF2-40B4-BE49-F238E27FC236}">
                  <a16:creationId xmlns:a16="http://schemas.microsoft.com/office/drawing/2014/main" id="{FE0CDECF-8DDB-B236-F2E9-42EC0D031DFC}"/>
                </a:ext>
              </a:extLst>
            </p:cNvPr>
            <p:cNvSpPr/>
            <p:nvPr/>
          </p:nvSpPr>
          <p:spPr>
            <a:xfrm flipH="1">
              <a:off x="8981872" y="456610"/>
              <a:ext cx="249780" cy="249780"/>
            </a:xfrm>
            <a:custGeom>
              <a:avLst/>
              <a:gdLst>
                <a:gd name="connsiteX0" fmla="*/ 242630 w 249780"/>
                <a:gd name="connsiteY0" fmla="*/ 242629 h 249780"/>
                <a:gd name="connsiteX1" fmla="*/ 242630 w 249780"/>
                <a:gd name="connsiteY1" fmla="*/ 242629 h 249780"/>
                <a:gd name="connsiteX2" fmla="*/ 208090 w 249780"/>
                <a:gd name="connsiteY2" fmla="*/ 242629 h 249780"/>
                <a:gd name="connsiteX3" fmla="*/ 7151 w 249780"/>
                <a:gd name="connsiteY3" fmla="*/ 41690 h 249780"/>
                <a:gd name="connsiteX4" fmla="*/ 7151 w 249780"/>
                <a:gd name="connsiteY4" fmla="*/ 7151 h 249780"/>
                <a:gd name="connsiteX5" fmla="*/ 7151 w 249780"/>
                <a:gd name="connsiteY5" fmla="*/ 7151 h 249780"/>
                <a:gd name="connsiteX6" fmla="*/ 41690 w 249780"/>
                <a:gd name="connsiteY6" fmla="*/ 7151 h 249780"/>
                <a:gd name="connsiteX7" fmla="*/ 242630 w 249780"/>
                <a:gd name="connsiteY7" fmla="*/ 208090 h 249780"/>
                <a:gd name="connsiteX8" fmla="*/ 242630 w 249780"/>
                <a:gd name="connsiteY8" fmla="*/ 242629 h 249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80" h="249780">
                  <a:moveTo>
                    <a:pt x="242630" y="242629"/>
                  </a:moveTo>
                  <a:lnTo>
                    <a:pt x="242630" y="242629"/>
                  </a:lnTo>
                  <a:cubicBezTo>
                    <a:pt x="233095" y="252164"/>
                    <a:pt x="217625" y="252164"/>
                    <a:pt x="208090" y="242629"/>
                  </a:cubicBezTo>
                  <a:lnTo>
                    <a:pt x="7151" y="41690"/>
                  </a:lnTo>
                  <a:cubicBezTo>
                    <a:pt x="-2384" y="32156"/>
                    <a:pt x="-2384" y="16685"/>
                    <a:pt x="7151" y="7151"/>
                  </a:cubicBezTo>
                  <a:lnTo>
                    <a:pt x="7151" y="7151"/>
                  </a:lnTo>
                  <a:cubicBezTo>
                    <a:pt x="16685" y="-2384"/>
                    <a:pt x="32156" y="-2384"/>
                    <a:pt x="41690" y="7151"/>
                  </a:cubicBezTo>
                  <a:lnTo>
                    <a:pt x="242630" y="208090"/>
                  </a:lnTo>
                  <a:cubicBezTo>
                    <a:pt x="252164" y="217624"/>
                    <a:pt x="252164" y="233095"/>
                    <a:pt x="242630"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31">
              <a:extLst>
                <a:ext uri="{FF2B5EF4-FFF2-40B4-BE49-F238E27FC236}">
                  <a16:creationId xmlns:a16="http://schemas.microsoft.com/office/drawing/2014/main" id="{E6642546-E8B5-E01E-8102-4B8BBF87CF43}"/>
                </a:ext>
              </a:extLst>
            </p:cNvPr>
            <p:cNvSpPr/>
            <p:nvPr/>
          </p:nvSpPr>
          <p:spPr>
            <a:xfrm flipH="1">
              <a:off x="11561345" y="648510"/>
              <a:ext cx="620222" cy="662182"/>
            </a:xfrm>
            <a:custGeom>
              <a:avLst/>
              <a:gdLst>
                <a:gd name="connsiteX0" fmla="*/ 611453 w 620222"/>
                <a:gd name="connsiteY0" fmla="*/ 653548 h 662182"/>
                <a:gd name="connsiteX1" fmla="*/ 569538 w 620222"/>
                <a:gd name="connsiteY1" fmla="*/ 653548 h 662182"/>
                <a:gd name="connsiteX2" fmla="*/ 0 w 620222"/>
                <a:gd name="connsiteY2" fmla="*/ 83830 h 662182"/>
                <a:gd name="connsiteX3" fmla="*/ 0 w 620222"/>
                <a:gd name="connsiteY3" fmla="*/ 0 h 662182"/>
                <a:gd name="connsiteX4" fmla="*/ 611453 w 620222"/>
                <a:gd name="connsiteY4" fmla="*/ 611453 h 662182"/>
                <a:gd name="connsiteX5" fmla="*/ 611453 w 620222"/>
                <a:gd name="connsiteY5" fmla="*/ 653548 h 6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0222" h="662182">
                  <a:moveTo>
                    <a:pt x="611453" y="653548"/>
                  </a:moveTo>
                  <a:cubicBezTo>
                    <a:pt x="599940" y="665061"/>
                    <a:pt x="581051" y="665061"/>
                    <a:pt x="569538" y="653548"/>
                  </a:cubicBezTo>
                  <a:lnTo>
                    <a:pt x="0" y="83830"/>
                  </a:lnTo>
                  <a:lnTo>
                    <a:pt x="0" y="0"/>
                  </a:lnTo>
                  <a:lnTo>
                    <a:pt x="611453" y="611453"/>
                  </a:lnTo>
                  <a:cubicBezTo>
                    <a:pt x="623146" y="623146"/>
                    <a:pt x="623146" y="641855"/>
                    <a:pt x="611453" y="65354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32">
              <a:extLst>
                <a:ext uri="{FF2B5EF4-FFF2-40B4-BE49-F238E27FC236}">
                  <a16:creationId xmlns:a16="http://schemas.microsoft.com/office/drawing/2014/main" id="{7F0A24E1-B2CF-AA3D-450F-7AA0BD3F0CF9}"/>
                </a:ext>
              </a:extLst>
            </p:cNvPr>
            <p:cNvSpPr/>
            <p:nvPr/>
          </p:nvSpPr>
          <p:spPr>
            <a:xfrm flipH="1">
              <a:off x="7172474" y="5268138"/>
              <a:ext cx="1863290" cy="1646911"/>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23" name="Freeform: Shape 33">
              <a:extLst>
                <a:ext uri="{FF2B5EF4-FFF2-40B4-BE49-F238E27FC236}">
                  <a16:creationId xmlns:a16="http://schemas.microsoft.com/office/drawing/2014/main" id="{70E75DE8-AEF2-633C-2CBC-DFF8F0F7FE58}"/>
                </a:ext>
              </a:extLst>
            </p:cNvPr>
            <p:cNvSpPr/>
            <p:nvPr/>
          </p:nvSpPr>
          <p:spPr>
            <a:xfrm rot="802202" flipH="1">
              <a:off x="7592049" y="1923832"/>
              <a:ext cx="541475" cy="541475"/>
            </a:xfrm>
            <a:custGeom>
              <a:avLst/>
              <a:gdLst>
                <a:gd name="connsiteX0" fmla="*/ 541475 w 541475"/>
                <a:gd name="connsiteY0" fmla="*/ 270737 h 541475"/>
                <a:gd name="connsiteX1" fmla="*/ 270738 w 541475"/>
                <a:gd name="connsiteY1" fmla="*/ 541475 h 541475"/>
                <a:gd name="connsiteX2" fmla="*/ 0 w 541475"/>
                <a:gd name="connsiteY2" fmla="*/ 270737 h 541475"/>
                <a:gd name="connsiteX3" fmla="*/ 270738 w 541475"/>
                <a:gd name="connsiteY3" fmla="*/ 0 h 541475"/>
                <a:gd name="connsiteX4" fmla="*/ 541475 w 541475"/>
                <a:gd name="connsiteY4" fmla="*/ 270737 h 54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475" h="541475">
                  <a:moveTo>
                    <a:pt x="541475" y="270737"/>
                  </a:moveTo>
                  <a:cubicBezTo>
                    <a:pt x="541475" y="420262"/>
                    <a:pt x="420262" y="541475"/>
                    <a:pt x="270738" y="541475"/>
                  </a:cubicBezTo>
                  <a:cubicBezTo>
                    <a:pt x="121213" y="541475"/>
                    <a:pt x="0" y="420262"/>
                    <a:pt x="0" y="270737"/>
                  </a:cubicBezTo>
                  <a:cubicBezTo>
                    <a:pt x="0" y="121213"/>
                    <a:pt x="121213" y="0"/>
                    <a:pt x="270738" y="0"/>
                  </a:cubicBezTo>
                  <a:cubicBezTo>
                    <a:pt x="420262" y="0"/>
                    <a:pt x="541475" y="121213"/>
                    <a:pt x="541475" y="27073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34">
              <a:extLst>
                <a:ext uri="{FF2B5EF4-FFF2-40B4-BE49-F238E27FC236}">
                  <a16:creationId xmlns:a16="http://schemas.microsoft.com/office/drawing/2014/main" id="{2249F4FC-6490-CB8A-C13A-3F06DBD10C2C}"/>
                </a:ext>
              </a:extLst>
            </p:cNvPr>
            <p:cNvSpPr/>
            <p:nvPr/>
          </p:nvSpPr>
          <p:spPr>
            <a:xfrm flipH="1">
              <a:off x="10427440" y="1122166"/>
              <a:ext cx="751948" cy="751948"/>
            </a:xfrm>
            <a:custGeom>
              <a:avLst/>
              <a:gdLst>
                <a:gd name="connsiteX0" fmla="*/ 751949 w 751948"/>
                <a:gd name="connsiteY0" fmla="*/ 375974 h 751948"/>
                <a:gd name="connsiteX1" fmla="*/ 375974 w 751948"/>
                <a:gd name="connsiteY1" fmla="*/ 751949 h 751948"/>
                <a:gd name="connsiteX2" fmla="*/ 0 w 751948"/>
                <a:gd name="connsiteY2" fmla="*/ 375974 h 751948"/>
                <a:gd name="connsiteX3" fmla="*/ 375974 w 751948"/>
                <a:gd name="connsiteY3" fmla="*/ 0 h 751948"/>
                <a:gd name="connsiteX4" fmla="*/ 751949 w 751948"/>
                <a:gd name="connsiteY4" fmla="*/ 375974 h 751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948" h="751948">
                  <a:moveTo>
                    <a:pt x="751949" y="375974"/>
                  </a:moveTo>
                  <a:cubicBezTo>
                    <a:pt x="751949" y="583619"/>
                    <a:pt x="583619" y="751949"/>
                    <a:pt x="375974" y="751949"/>
                  </a:cubicBezTo>
                  <a:cubicBezTo>
                    <a:pt x="168329" y="751949"/>
                    <a:pt x="0" y="583619"/>
                    <a:pt x="0" y="375974"/>
                  </a:cubicBezTo>
                  <a:cubicBezTo>
                    <a:pt x="0" y="168330"/>
                    <a:pt x="168329" y="0"/>
                    <a:pt x="375974" y="0"/>
                  </a:cubicBezTo>
                  <a:cubicBezTo>
                    <a:pt x="583619" y="0"/>
                    <a:pt x="751949" y="168329"/>
                    <a:pt x="751949" y="375974"/>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129FE6D9-BFCD-64DE-89BE-C73A1B5B2C8C}"/>
                </a:ext>
              </a:extLst>
            </p:cNvPr>
            <p:cNvSpPr/>
            <p:nvPr/>
          </p:nvSpPr>
          <p:spPr>
            <a:xfrm flipH="1">
              <a:off x="8880548" y="3064460"/>
              <a:ext cx="2244333" cy="2244332"/>
            </a:xfrm>
            <a:custGeom>
              <a:avLst/>
              <a:gdLst>
                <a:gd name="connsiteX0" fmla="*/ 1121987 w 2244333"/>
                <a:gd name="connsiteY0" fmla="*/ 0 h 2244332"/>
                <a:gd name="connsiteX1" fmla="*/ 1076474 w 2244333"/>
                <a:gd name="connsiteY1" fmla="*/ 899 h 2244332"/>
                <a:gd name="connsiteX2" fmla="*/ 1076474 w 2244333"/>
                <a:gd name="connsiteY2" fmla="*/ 899 h 2244332"/>
                <a:gd name="connsiteX3" fmla="*/ 610733 w 2244333"/>
                <a:gd name="connsiteY3" fmla="*/ 122866 h 2244332"/>
                <a:gd name="connsiteX4" fmla="*/ 325605 w 2244333"/>
                <a:gd name="connsiteY4" fmla="*/ 331721 h 2244332"/>
                <a:gd name="connsiteX5" fmla="*/ 257425 w 2244333"/>
                <a:gd name="connsiteY5" fmla="*/ 406916 h 2244332"/>
                <a:gd name="connsiteX6" fmla="*/ 148231 w 2244333"/>
                <a:gd name="connsiteY6" fmla="*/ 564321 h 2244332"/>
                <a:gd name="connsiteX7" fmla="*/ 0 w 2244333"/>
                <a:gd name="connsiteY7" fmla="*/ 1122166 h 2244332"/>
                <a:gd name="connsiteX8" fmla="*/ 1122167 w 2244333"/>
                <a:gd name="connsiteY8" fmla="*/ 2244333 h 2244332"/>
                <a:gd name="connsiteX9" fmla="*/ 1621547 w 2244333"/>
                <a:gd name="connsiteY9" fmla="*/ 2127223 h 2244332"/>
                <a:gd name="connsiteX10" fmla="*/ 1621727 w 2244333"/>
                <a:gd name="connsiteY10" fmla="*/ 2127223 h 2244332"/>
                <a:gd name="connsiteX11" fmla="*/ 1837417 w 2244333"/>
                <a:gd name="connsiteY11" fmla="*/ 1986907 h 2244332"/>
                <a:gd name="connsiteX12" fmla="*/ 1931141 w 2244333"/>
                <a:gd name="connsiteY12" fmla="*/ 1900020 h 2244332"/>
                <a:gd name="connsiteX13" fmla="*/ 2121467 w 2244333"/>
                <a:gd name="connsiteY13" fmla="*/ 1633600 h 2244332"/>
                <a:gd name="connsiteX14" fmla="*/ 2243434 w 2244333"/>
                <a:gd name="connsiteY14" fmla="*/ 1167679 h 2244332"/>
                <a:gd name="connsiteX15" fmla="*/ 2244333 w 2244333"/>
                <a:gd name="connsiteY15" fmla="*/ 1122166 h 2244332"/>
                <a:gd name="connsiteX16" fmla="*/ 1122167 w 2244333"/>
                <a:gd name="connsiteY16" fmla="*/ 0 h 2244332"/>
                <a:gd name="connsiteX17" fmla="*/ 2152768 w 2244333"/>
                <a:gd name="connsiteY17" fmla="*/ 1122166 h 2244332"/>
                <a:gd name="connsiteX18" fmla="*/ 2052928 w 2244333"/>
                <a:gd name="connsiteY18" fmla="*/ 1565240 h 2244332"/>
                <a:gd name="connsiteX19" fmla="*/ 1853787 w 2244333"/>
                <a:gd name="connsiteY19" fmla="*/ 1848031 h 2244332"/>
                <a:gd name="connsiteX20" fmla="*/ 1772296 w 2244333"/>
                <a:gd name="connsiteY20" fmla="*/ 1921966 h 2244332"/>
                <a:gd name="connsiteX21" fmla="*/ 1561823 w 2244333"/>
                <a:gd name="connsiteY21" fmla="*/ 2054727 h 2244332"/>
                <a:gd name="connsiteX22" fmla="*/ 1121987 w 2244333"/>
                <a:gd name="connsiteY22" fmla="*/ 2152948 h 2244332"/>
                <a:gd name="connsiteX23" fmla="*/ 91205 w 2244333"/>
                <a:gd name="connsiteY23" fmla="*/ 1122166 h 2244332"/>
                <a:gd name="connsiteX24" fmla="*/ 216950 w 2244333"/>
                <a:gd name="connsiteY24" fmla="*/ 628723 h 2244332"/>
                <a:gd name="connsiteX25" fmla="*/ 322187 w 2244333"/>
                <a:gd name="connsiteY25" fmla="*/ 471857 h 2244332"/>
                <a:gd name="connsiteX26" fmla="*/ 390186 w 2244333"/>
                <a:gd name="connsiteY26" fmla="*/ 396482 h 2244332"/>
                <a:gd name="connsiteX27" fmla="*/ 678913 w 2244333"/>
                <a:gd name="connsiteY27" fmla="*/ 191225 h 2244332"/>
                <a:gd name="connsiteX28" fmla="*/ 1121987 w 2244333"/>
                <a:gd name="connsiteY28" fmla="*/ 91385 h 2244332"/>
                <a:gd name="connsiteX29" fmla="*/ 1167859 w 2244333"/>
                <a:gd name="connsiteY29" fmla="*/ 92464 h 2244332"/>
                <a:gd name="connsiteX30" fmla="*/ 2151689 w 2244333"/>
                <a:gd name="connsiteY30" fmla="*/ 1076114 h 2244332"/>
                <a:gd name="connsiteX31" fmla="*/ 2151689 w 2244333"/>
                <a:gd name="connsiteY31" fmla="*/ 1076114 h 2244332"/>
                <a:gd name="connsiteX32" fmla="*/ 2152768 w 2244333"/>
                <a:gd name="connsiteY32" fmla="*/ 1122166 h 224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4333" h="2244332">
                  <a:moveTo>
                    <a:pt x="1121987" y="0"/>
                  </a:moveTo>
                  <a:cubicBezTo>
                    <a:pt x="1106696" y="0"/>
                    <a:pt x="1091585" y="360"/>
                    <a:pt x="1076474" y="899"/>
                  </a:cubicBezTo>
                  <a:lnTo>
                    <a:pt x="1076474" y="899"/>
                  </a:lnTo>
                  <a:cubicBezTo>
                    <a:pt x="909174" y="7555"/>
                    <a:pt x="751409" y="50909"/>
                    <a:pt x="610733" y="122866"/>
                  </a:cubicBezTo>
                  <a:cubicBezTo>
                    <a:pt x="504777" y="177374"/>
                    <a:pt x="408715" y="248071"/>
                    <a:pt x="325605" y="331721"/>
                  </a:cubicBezTo>
                  <a:cubicBezTo>
                    <a:pt x="301859" y="355646"/>
                    <a:pt x="279013" y="380831"/>
                    <a:pt x="257425" y="406916"/>
                  </a:cubicBezTo>
                  <a:cubicBezTo>
                    <a:pt x="216770" y="456026"/>
                    <a:pt x="180252" y="508735"/>
                    <a:pt x="148231" y="564321"/>
                  </a:cubicBezTo>
                  <a:cubicBezTo>
                    <a:pt x="53968" y="728743"/>
                    <a:pt x="0" y="919248"/>
                    <a:pt x="0" y="1122166"/>
                  </a:cubicBezTo>
                  <a:cubicBezTo>
                    <a:pt x="0" y="1741894"/>
                    <a:pt x="502438" y="2244333"/>
                    <a:pt x="1122167" y="2244333"/>
                  </a:cubicBezTo>
                  <a:cubicBezTo>
                    <a:pt x="1301699" y="2244333"/>
                    <a:pt x="1471157" y="2202238"/>
                    <a:pt x="1621547" y="2127223"/>
                  </a:cubicBezTo>
                  <a:lnTo>
                    <a:pt x="1621727" y="2127223"/>
                  </a:lnTo>
                  <a:cubicBezTo>
                    <a:pt x="1699080" y="2088726"/>
                    <a:pt x="1771397" y="2041595"/>
                    <a:pt x="1837417" y="1986907"/>
                  </a:cubicBezTo>
                  <a:cubicBezTo>
                    <a:pt x="1870158" y="1959744"/>
                    <a:pt x="1901459" y="1930781"/>
                    <a:pt x="1931141" y="1900020"/>
                  </a:cubicBezTo>
                  <a:cubicBezTo>
                    <a:pt x="2006696" y="1821407"/>
                    <a:pt x="2071097" y="1731640"/>
                    <a:pt x="2121467" y="1633600"/>
                  </a:cubicBezTo>
                  <a:cubicBezTo>
                    <a:pt x="2193424" y="1492924"/>
                    <a:pt x="2236778" y="1334979"/>
                    <a:pt x="2243434" y="1167679"/>
                  </a:cubicBezTo>
                  <a:cubicBezTo>
                    <a:pt x="2243973" y="1152568"/>
                    <a:pt x="2244333" y="1137457"/>
                    <a:pt x="2244333" y="1122166"/>
                  </a:cubicBezTo>
                  <a:cubicBezTo>
                    <a:pt x="2244333" y="502438"/>
                    <a:pt x="1741895" y="0"/>
                    <a:pt x="1122167" y="0"/>
                  </a:cubicBezTo>
                  <a:close/>
                  <a:moveTo>
                    <a:pt x="2152768" y="1122166"/>
                  </a:moveTo>
                  <a:cubicBezTo>
                    <a:pt x="2152768" y="1280831"/>
                    <a:pt x="2116970" y="1431041"/>
                    <a:pt x="2052928" y="1565240"/>
                  </a:cubicBezTo>
                  <a:cubicBezTo>
                    <a:pt x="2002738" y="1670477"/>
                    <a:pt x="1935099" y="1766000"/>
                    <a:pt x="1853787" y="1848031"/>
                  </a:cubicBezTo>
                  <a:cubicBezTo>
                    <a:pt x="1828063" y="1874115"/>
                    <a:pt x="1800899" y="1898760"/>
                    <a:pt x="1772296" y="1921966"/>
                  </a:cubicBezTo>
                  <a:cubicBezTo>
                    <a:pt x="1708075" y="1974135"/>
                    <a:pt x="1637557" y="2018928"/>
                    <a:pt x="1561823" y="2054727"/>
                  </a:cubicBezTo>
                  <a:cubicBezTo>
                    <a:pt x="1428523" y="2117689"/>
                    <a:pt x="1279392" y="2152948"/>
                    <a:pt x="1121987" y="2152948"/>
                  </a:cubicBezTo>
                  <a:cubicBezTo>
                    <a:pt x="552808" y="2152948"/>
                    <a:pt x="91205" y="1691345"/>
                    <a:pt x="91205" y="1122166"/>
                  </a:cubicBezTo>
                  <a:cubicBezTo>
                    <a:pt x="91205" y="943354"/>
                    <a:pt x="136718" y="775155"/>
                    <a:pt x="216950" y="628723"/>
                  </a:cubicBezTo>
                  <a:cubicBezTo>
                    <a:pt x="247172" y="573136"/>
                    <a:pt x="282610" y="520607"/>
                    <a:pt x="322187" y="471857"/>
                  </a:cubicBezTo>
                  <a:cubicBezTo>
                    <a:pt x="343594" y="445592"/>
                    <a:pt x="366260" y="420408"/>
                    <a:pt x="390186" y="396482"/>
                  </a:cubicBezTo>
                  <a:cubicBezTo>
                    <a:pt x="473296" y="312472"/>
                    <a:pt x="570977" y="242674"/>
                    <a:pt x="678913" y="191225"/>
                  </a:cubicBezTo>
                  <a:cubicBezTo>
                    <a:pt x="813112" y="127184"/>
                    <a:pt x="963322" y="91385"/>
                    <a:pt x="1121987" y="91385"/>
                  </a:cubicBezTo>
                  <a:cubicBezTo>
                    <a:pt x="1137278" y="91385"/>
                    <a:pt x="1152748" y="91745"/>
                    <a:pt x="1167859" y="92464"/>
                  </a:cubicBezTo>
                  <a:cubicBezTo>
                    <a:pt x="1700699" y="115670"/>
                    <a:pt x="2128303" y="543274"/>
                    <a:pt x="2151689" y="1076114"/>
                  </a:cubicBezTo>
                  <a:lnTo>
                    <a:pt x="2151689" y="1076114"/>
                  </a:lnTo>
                  <a:cubicBezTo>
                    <a:pt x="2152408" y="1091585"/>
                    <a:pt x="2152768" y="1106876"/>
                    <a:pt x="2152768" y="112216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36">
              <a:extLst>
                <a:ext uri="{FF2B5EF4-FFF2-40B4-BE49-F238E27FC236}">
                  <a16:creationId xmlns:a16="http://schemas.microsoft.com/office/drawing/2014/main" id="{C2DB5FEE-FF58-036D-7E4E-1E6261434FB6}"/>
                </a:ext>
              </a:extLst>
            </p:cNvPr>
            <p:cNvSpPr/>
            <p:nvPr/>
          </p:nvSpPr>
          <p:spPr>
            <a:xfrm flipH="1">
              <a:off x="9154164" y="3337896"/>
              <a:ext cx="1697461" cy="1697461"/>
            </a:xfrm>
            <a:custGeom>
              <a:avLst/>
              <a:gdLst>
                <a:gd name="connsiteX0" fmla="*/ 1653208 w 1697461"/>
                <a:gd name="connsiteY0" fmla="*/ 577633 h 1697461"/>
                <a:gd name="connsiteX1" fmla="*/ 1653208 w 1697461"/>
                <a:gd name="connsiteY1" fmla="*/ 577633 h 1697461"/>
                <a:gd name="connsiteX2" fmla="*/ 1119828 w 1697461"/>
                <a:gd name="connsiteY2" fmla="*/ 44253 h 1697461"/>
                <a:gd name="connsiteX3" fmla="*/ 848731 w 1697461"/>
                <a:gd name="connsiteY3" fmla="*/ 0 h 1697461"/>
                <a:gd name="connsiteX4" fmla="*/ 544173 w 1697461"/>
                <a:gd name="connsiteY4" fmla="*/ 56306 h 1697461"/>
                <a:gd name="connsiteX5" fmla="*/ 245553 w 1697461"/>
                <a:gd name="connsiteY5" fmla="*/ 251669 h 1697461"/>
                <a:gd name="connsiteX6" fmla="*/ 178453 w 1697461"/>
                <a:gd name="connsiteY6" fmla="*/ 327943 h 1697461"/>
                <a:gd name="connsiteX7" fmla="*/ 81311 w 1697461"/>
                <a:gd name="connsiteY7" fmla="*/ 485709 h 1697461"/>
                <a:gd name="connsiteX8" fmla="*/ 0 w 1697461"/>
                <a:gd name="connsiteY8" fmla="*/ 848731 h 1697461"/>
                <a:gd name="connsiteX9" fmla="*/ 848731 w 1697461"/>
                <a:gd name="connsiteY9" fmla="*/ 1697461 h 1697461"/>
                <a:gd name="connsiteX10" fmla="*/ 1166600 w 1697461"/>
                <a:gd name="connsiteY10" fmla="*/ 1635938 h 1697461"/>
                <a:gd name="connsiteX11" fmla="*/ 1369518 w 1697461"/>
                <a:gd name="connsiteY11" fmla="*/ 1519008 h 1697461"/>
                <a:gd name="connsiteX12" fmla="*/ 1445792 w 1697461"/>
                <a:gd name="connsiteY12" fmla="*/ 1451909 h 1697461"/>
                <a:gd name="connsiteX13" fmla="*/ 1641155 w 1697461"/>
                <a:gd name="connsiteY13" fmla="*/ 1153288 h 1697461"/>
                <a:gd name="connsiteX14" fmla="*/ 1697461 w 1697461"/>
                <a:gd name="connsiteY14" fmla="*/ 848731 h 1697461"/>
                <a:gd name="connsiteX15" fmla="*/ 1653208 w 1697461"/>
                <a:gd name="connsiteY15" fmla="*/ 577633 h 1697461"/>
                <a:gd name="connsiteX16" fmla="*/ 1377254 w 1697461"/>
                <a:gd name="connsiteY16" fmla="*/ 1383370 h 1697461"/>
                <a:gd name="connsiteX17" fmla="*/ 1300440 w 1697461"/>
                <a:gd name="connsiteY17" fmla="*/ 1449750 h 1697461"/>
                <a:gd name="connsiteX18" fmla="*/ 1099500 w 1697461"/>
                <a:gd name="connsiteY18" fmla="*/ 1557505 h 1697461"/>
                <a:gd name="connsiteX19" fmla="*/ 848731 w 1697461"/>
                <a:gd name="connsiteY19" fmla="*/ 1600499 h 1697461"/>
                <a:gd name="connsiteX20" fmla="*/ 96962 w 1697461"/>
                <a:gd name="connsiteY20" fmla="*/ 848731 h 1697461"/>
                <a:gd name="connsiteX21" fmla="*/ 155427 w 1697461"/>
                <a:gd name="connsiteY21" fmla="*/ 557485 h 1697461"/>
                <a:gd name="connsiteX22" fmla="*/ 247531 w 1697461"/>
                <a:gd name="connsiteY22" fmla="*/ 397022 h 1697461"/>
                <a:gd name="connsiteX23" fmla="*/ 314091 w 1697461"/>
                <a:gd name="connsiteY23" fmla="*/ 320208 h 1697461"/>
                <a:gd name="connsiteX24" fmla="*/ 620088 w 1697461"/>
                <a:gd name="connsiteY24" fmla="*/ 132220 h 1697461"/>
                <a:gd name="connsiteX25" fmla="*/ 848731 w 1697461"/>
                <a:gd name="connsiteY25" fmla="*/ 96782 h 1697461"/>
                <a:gd name="connsiteX26" fmla="*/ 1600679 w 1697461"/>
                <a:gd name="connsiteY26" fmla="*/ 848731 h 1697461"/>
                <a:gd name="connsiteX27" fmla="*/ 1565241 w 1697461"/>
                <a:gd name="connsiteY27" fmla="*/ 1077373 h 1697461"/>
                <a:gd name="connsiteX28" fmla="*/ 1377254 w 1697461"/>
                <a:gd name="connsiteY28" fmla="*/ 1383370 h 16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97461" h="1697461">
                  <a:moveTo>
                    <a:pt x="1653208" y="577633"/>
                  </a:moveTo>
                  <a:lnTo>
                    <a:pt x="1653208" y="577633"/>
                  </a:lnTo>
                  <a:cubicBezTo>
                    <a:pt x="1568659" y="326864"/>
                    <a:pt x="1370418" y="128623"/>
                    <a:pt x="1119828" y="44253"/>
                  </a:cubicBezTo>
                  <a:cubicBezTo>
                    <a:pt x="1034739" y="15471"/>
                    <a:pt x="943534" y="0"/>
                    <a:pt x="848731" y="0"/>
                  </a:cubicBezTo>
                  <a:cubicBezTo>
                    <a:pt x="741335" y="0"/>
                    <a:pt x="638617" y="19968"/>
                    <a:pt x="544173" y="56306"/>
                  </a:cubicBezTo>
                  <a:cubicBezTo>
                    <a:pt x="431021" y="99840"/>
                    <a:pt x="329382" y="166940"/>
                    <a:pt x="245553" y="251669"/>
                  </a:cubicBezTo>
                  <a:cubicBezTo>
                    <a:pt x="221807" y="275775"/>
                    <a:pt x="199320" y="301139"/>
                    <a:pt x="178453" y="327943"/>
                  </a:cubicBezTo>
                  <a:cubicBezTo>
                    <a:pt x="140676" y="376514"/>
                    <a:pt x="107935" y="429402"/>
                    <a:pt x="81311" y="485709"/>
                  </a:cubicBezTo>
                  <a:cubicBezTo>
                    <a:pt x="29142" y="595802"/>
                    <a:pt x="0" y="718848"/>
                    <a:pt x="0" y="848731"/>
                  </a:cubicBezTo>
                  <a:cubicBezTo>
                    <a:pt x="0" y="1317349"/>
                    <a:pt x="380112" y="1697461"/>
                    <a:pt x="848731" y="1697461"/>
                  </a:cubicBezTo>
                  <a:cubicBezTo>
                    <a:pt x="961163" y="1697461"/>
                    <a:pt x="1068379" y="1675694"/>
                    <a:pt x="1166600" y="1635938"/>
                  </a:cubicBezTo>
                  <a:cubicBezTo>
                    <a:pt x="1239996" y="1606256"/>
                    <a:pt x="1308175" y="1566680"/>
                    <a:pt x="1369518" y="1519008"/>
                  </a:cubicBezTo>
                  <a:cubicBezTo>
                    <a:pt x="1396322" y="1498141"/>
                    <a:pt x="1421687" y="1475654"/>
                    <a:pt x="1445792" y="1451909"/>
                  </a:cubicBezTo>
                  <a:cubicBezTo>
                    <a:pt x="1530521" y="1368079"/>
                    <a:pt x="1597621" y="1266440"/>
                    <a:pt x="1641155" y="1153288"/>
                  </a:cubicBezTo>
                  <a:cubicBezTo>
                    <a:pt x="1677493" y="1058665"/>
                    <a:pt x="1697461" y="955946"/>
                    <a:pt x="1697461" y="848731"/>
                  </a:cubicBezTo>
                  <a:cubicBezTo>
                    <a:pt x="1697461" y="753928"/>
                    <a:pt x="1681811" y="662722"/>
                    <a:pt x="1653208" y="577633"/>
                  </a:cubicBezTo>
                  <a:close/>
                  <a:moveTo>
                    <a:pt x="1377254" y="1383370"/>
                  </a:moveTo>
                  <a:cubicBezTo>
                    <a:pt x="1353148" y="1407115"/>
                    <a:pt x="1327603" y="1429242"/>
                    <a:pt x="1300440" y="1449750"/>
                  </a:cubicBezTo>
                  <a:cubicBezTo>
                    <a:pt x="1239996" y="1495263"/>
                    <a:pt x="1172356" y="1531960"/>
                    <a:pt x="1099500" y="1557505"/>
                  </a:cubicBezTo>
                  <a:cubicBezTo>
                    <a:pt x="1021067" y="1585388"/>
                    <a:pt x="936698" y="1600499"/>
                    <a:pt x="848731" y="1600499"/>
                  </a:cubicBezTo>
                  <a:cubicBezTo>
                    <a:pt x="433540" y="1600499"/>
                    <a:pt x="96962" y="1263921"/>
                    <a:pt x="96962" y="848731"/>
                  </a:cubicBezTo>
                  <a:cubicBezTo>
                    <a:pt x="96962" y="745473"/>
                    <a:pt x="117829" y="647072"/>
                    <a:pt x="155427" y="557485"/>
                  </a:cubicBezTo>
                  <a:cubicBezTo>
                    <a:pt x="179532" y="499920"/>
                    <a:pt x="210654" y="446132"/>
                    <a:pt x="247531" y="397022"/>
                  </a:cubicBezTo>
                  <a:cubicBezTo>
                    <a:pt x="268039" y="369858"/>
                    <a:pt x="290166" y="344133"/>
                    <a:pt x="314091" y="320208"/>
                  </a:cubicBezTo>
                  <a:cubicBezTo>
                    <a:pt x="398281" y="234759"/>
                    <a:pt x="502978" y="169458"/>
                    <a:pt x="620088" y="132220"/>
                  </a:cubicBezTo>
                  <a:cubicBezTo>
                    <a:pt x="692225" y="109194"/>
                    <a:pt x="769038" y="96782"/>
                    <a:pt x="848731" y="96782"/>
                  </a:cubicBezTo>
                  <a:cubicBezTo>
                    <a:pt x="1263922" y="96782"/>
                    <a:pt x="1600679" y="433360"/>
                    <a:pt x="1600679" y="848731"/>
                  </a:cubicBezTo>
                  <a:cubicBezTo>
                    <a:pt x="1600679" y="928423"/>
                    <a:pt x="1588267" y="1005237"/>
                    <a:pt x="1565241" y="1077373"/>
                  </a:cubicBezTo>
                  <a:cubicBezTo>
                    <a:pt x="1528003" y="1194483"/>
                    <a:pt x="1462702" y="1299001"/>
                    <a:pt x="1377254" y="1383370"/>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37">
              <a:extLst>
                <a:ext uri="{FF2B5EF4-FFF2-40B4-BE49-F238E27FC236}">
                  <a16:creationId xmlns:a16="http://schemas.microsoft.com/office/drawing/2014/main" id="{BD33ABEC-59E7-FEE6-9BCA-68A835613E65}"/>
                </a:ext>
              </a:extLst>
            </p:cNvPr>
            <p:cNvSpPr/>
            <p:nvPr/>
          </p:nvSpPr>
          <p:spPr>
            <a:xfrm flipH="1">
              <a:off x="9467356" y="3651088"/>
              <a:ext cx="1070897" cy="1070896"/>
            </a:xfrm>
            <a:custGeom>
              <a:avLst/>
              <a:gdLst>
                <a:gd name="connsiteX0" fmla="*/ 535359 w 1070897"/>
                <a:gd name="connsiteY0" fmla="*/ 0 h 1070896"/>
                <a:gd name="connsiteX1" fmla="*/ 489666 w 1070897"/>
                <a:gd name="connsiteY1" fmla="*/ 1979 h 1070896"/>
                <a:gd name="connsiteX2" fmla="*/ 153628 w 1070897"/>
                <a:gd name="connsiteY2" fmla="*/ 159924 h 1070896"/>
                <a:gd name="connsiteX3" fmla="*/ 89586 w 1070897"/>
                <a:gd name="connsiteY3" fmla="*/ 239076 h 1070896"/>
                <a:gd name="connsiteX4" fmla="*/ 14032 w 1070897"/>
                <a:gd name="connsiteY4" fmla="*/ 413931 h 1070896"/>
                <a:gd name="connsiteX5" fmla="*/ 0 w 1070897"/>
                <a:gd name="connsiteY5" fmla="*/ 535538 h 1070896"/>
                <a:gd name="connsiteX6" fmla="*/ 535359 w 1070897"/>
                <a:gd name="connsiteY6" fmla="*/ 1070897 h 1070896"/>
                <a:gd name="connsiteX7" fmla="*/ 627104 w 1070897"/>
                <a:gd name="connsiteY7" fmla="*/ 1062982 h 1070896"/>
                <a:gd name="connsiteX8" fmla="*/ 831821 w 1070897"/>
                <a:gd name="connsiteY8" fmla="*/ 981311 h 1070896"/>
                <a:gd name="connsiteX9" fmla="*/ 910793 w 1070897"/>
                <a:gd name="connsiteY9" fmla="*/ 917090 h 1070896"/>
                <a:gd name="connsiteX10" fmla="*/ 1068919 w 1070897"/>
                <a:gd name="connsiteY10" fmla="*/ 581231 h 1070896"/>
                <a:gd name="connsiteX11" fmla="*/ 1070897 w 1070897"/>
                <a:gd name="connsiteY11" fmla="*/ 535538 h 1070896"/>
                <a:gd name="connsiteX12" fmla="*/ 535359 w 1070897"/>
                <a:gd name="connsiteY12" fmla="*/ 0 h 1070896"/>
                <a:gd name="connsiteX13" fmla="*/ 977713 w 1070897"/>
                <a:gd name="connsiteY13" fmla="*/ 535538 h 1070896"/>
                <a:gd name="connsiteX14" fmla="*/ 845133 w 1070897"/>
                <a:gd name="connsiteY14" fmla="*/ 851429 h 1070896"/>
                <a:gd name="connsiteX15" fmla="*/ 764361 w 1070897"/>
                <a:gd name="connsiteY15" fmla="*/ 914031 h 1070896"/>
                <a:gd name="connsiteX16" fmla="*/ 550110 w 1070897"/>
                <a:gd name="connsiteY16" fmla="*/ 977533 h 1070896"/>
                <a:gd name="connsiteX17" fmla="*/ 535359 w 1070897"/>
                <a:gd name="connsiteY17" fmla="*/ 977893 h 1070896"/>
                <a:gd name="connsiteX18" fmla="*/ 93004 w 1070897"/>
                <a:gd name="connsiteY18" fmla="*/ 535538 h 1070896"/>
                <a:gd name="connsiteX19" fmla="*/ 94983 w 1070897"/>
                <a:gd name="connsiteY19" fmla="*/ 495782 h 1070896"/>
                <a:gd name="connsiteX20" fmla="*/ 94983 w 1070897"/>
                <a:gd name="connsiteY20" fmla="*/ 495782 h 1070896"/>
                <a:gd name="connsiteX21" fmla="*/ 156866 w 1070897"/>
                <a:gd name="connsiteY21" fmla="*/ 306536 h 1070896"/>
                <a:gd name="connsiteX22" fmla="*/ 219468 w 1070897"/>
                <a:gd name="connsiteY22" fmla="*/ 225764 h 1070896"/>
                <a:gd name="connsiteX23" fmla="*/ 535359 w 1070897"/>
                <a:gd name="connsiteY23" fmla="*/ 93184 h 1070896"/>
                <a:gd name="connsiteX24" fmla="*/ 583570 w 1070897"/>
                <a:gd name="connsiteY24" fmla="*/ 95882 h 1070896"/>
                <a:gd name="connsiteX25" fmla="*/ 975015 w 1070897"/>
                <a:gd name="connsiteY25" fmla="*/ 487327 h 1070896"/>
                <a:gd name="connsiteX26" fmla="*/ 977713 w 1070897"/>
                <a:gd name="connsiteY26" fmla="*/ 535538 h 107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0897" h="1070896">
                  <a:moveTo>
                    <a:pt x="535359" y="0"/>
                  </a:moveTo>
                  <a:cubicBezTo>
                    <a:pt x="519888" y="0"/>
                    <a:pt x="504777" y="719"/>
                    <a:pt x="489666" y="1979"/>
                  </a:cubicBezTo>
                  <a:cubicBezTo>
                    <a:pt x="358525" y="12952"/>
                    <a:pt x="240875" y="71417"/>
                    <a:pt x="153628" y="159924"/>
                  </a:cubicBezTo>
                  <a:cubicBezTo>
                    <a:pt x="129882" y="184029"/>
                    <a:pt x="108295" y="210653"/>
                    <a:pt x="89586" y="239076"/>
                  </a:cubicBezTo>
                  <a:cubicBezTo>
                    <a:pt x="54507" y="291605"/>
                    <a:pt x="28603" y="350609"/>
                    <a:pt x="14032" y="413931"/>
                  </a:cubicBezTo>
                  <a:cubicBezTo>
                    <a:pt x="4857" y="452968"/>
                    <a:pt x="0" y="493624"/>
                    <a:pt x="0" y="535538"/>
                  </a:cubicBezTo>
                  <a:cubicBezTo>
                    <a:pt x="0" y="831281"/>
                    <a:pt x="239616" y="1070897"/>
                    <a:pt x="535359" y="1070897"/>
                  </a:cubicBezTo>
                  <a:cubicBezTo>
                    <a:pt x="566660" y="1070897"/>
                    <a:pt x="597421" y="1068199"/>
                    <a:pt x="627104" y="1062982"/>
                  </a:cubicBezTo>
                  <a:cubicBezTo>
                    <a:pt x="701939" y="1050210"/>
                    <a:pt x="771197" y="1021787"/>
                    <a:pt x="831821" y="981311"/>
                  </a:cubicBezTo>
                  <a:cubicBezTo>
                    <a:pt x="860244" y="962422"/>
                    <a:pt x="886688" y="941015"/>
                    <a:pt x="910793" y="917090"/>
                  </a:cubicBezTo>
                  <a:cubicBezTo>
                    <a:pt x="999480" y="830202"/>
                    <a:pt x="1057945" y="712372"/>
                    <a:pt x="1068919" y="581231"/>
                  </a:cubicBezTo>
                  <a:cubicBezTo>
                    <a:pt x="1070178" y="566120"/>
                    <a:pt x="1070897" y="551009"/>
                    <a:pt x="1070897" y="535538"/>
                  </a:cubicBezTo>
                  <a:cubicBezTo>
                    <a:pt x="1070897" y="239796"/>
                    <a:pt x="831101" y="0"/>
                    <a:pt x="535359" y="0"/>
                  </a:cubicBezTo>
                  <a:close/>
                  <a:moveTo>
                    <a:pt x="977713" y="535538"/>
                  </a:moveTo>
                  <a:cubicBezTo>
                    <a:pt x="977713" y="659124"/>
                    <a:pt x="926984" y="771017"/>
                    <a:pt x="845133" y="851429"/>
                  </a:cubicBezTo>
                  <a:cubicBezTo>
                    <a:pt x="820847" y="875175"/>
                    <a:pt x="793684" y="896402"/>
                    <a:pt x="764361" y="914031"/>
                  </a:cubicBezTo>
                  <a:cubicBezTo>
                    <a:pt x="701579" y="952168"/>
                    <a:pt x="628363" y="975015"/>
                    <a:pt x="550110" y="977533"/>
                  </a:cubicBezTo>
                  <a:cubicBezTo>
                    <a:pt x="545253" y="977893"/>
                    <a:pt x="540216" y="977893"/>
                    <a:pt x="535359" y="977893"/>
                  </a:cubicBezTo>
                  <a:cubicBezTo>
                    <a:pt x="291065" y="977893"/>
                    <a:pt x="93004" y="779832"/>
                    <a:pt x="93004" y="535538"/>
                  </a:cubicBezTo>
                  <a:cubicBezTo>
                    <a:pt x="93004" y="522046"/>
                    <a:pt x="93544" y="508914"/>
                    <a:pt x="94983" y="495782"/>
                  </a:cubicBezTo>
                  <a:lnTo>
                    <a:pt x="94983" y="495782"/>
                  </a:lnTo>
                  <a:cubicBezTo>
                    <a:pt x="100919" y="426704"/>
                    <a:pt x="122866" y="362482"/>
                    <a:pt x="156866" y="306536"/>
                  </a:cubicBezTo>
                  <a:cubicBezTo>
                    <a:pt x="174495" y="277213"/>
                    <a:pt x="195722" y="250050"/>
                    <a:pt x="219468" y="225764"/>
                  </a:cubicBezTo>
                  <a:cubicBezTo>
                    <a:pt x="299880" y="143914"/>
                    <a:pt x="411773" y="93184"/>
                    <a:pt x="535359" y="93184"/>
                  </a:cubicBezTo>
                  <a:cubicBezTo>
                    <a:pt x="551729" y="93184"/>
                    <a:pt x="567739" y="94083"/>
                    <a:pt x="583570" y="95882"/>
                  </a:cubicBezTo>
                  <a:cubicBezTo>
                    <a:pt x="789366" y="118009"/>
                    <a:pt x="952888" y="281531"/>
                    <a:pt x="975015" y="487327"/>
                  </a:cubicBezTo>
                  <a:cubicBezTo>
                    <a:pt x="976814" y="503158"/>
                    <a:pt x="977713" y="519168"/>
                    <a:pt x="977713" y="535538"/>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DBE5BA5-503F-6B2C-9FAE-00B5C434F645}"/>
                </a:ext>
              </a:extLst>
            </p:cNvPr>
            <p:cNvSpPr/>
            <p:nvPr/>
          </p:nvSpPr>
          <p:spPr>
            <a:xfrm flipH="1">
              <a:off x="9738993" y="3922725"/>
              <a:ext cx="527803" cy="527803"/>
            </a:xfrm>
            <a:custGeom>
              <a:avLst/>
              <a:gdLst>
                <a:gd name="connsiteX0" fmla="*/ 263902 w 527803"/>
                <a:gd name="connsiteY0" fmla="*/ 0 h 527803"/>
                <a:gd name="connsiteX1" fmla="*/ 74296 w 527803"/>
                <a:gd name="connsiteY1" fmla="*/ 80412 h 527803"/>
                <a:gd name="connsiteX2" fmla="*/ 18169 w 527803"/>
                <a:gd name="connsiteY2" fmla="*/ 167660 h 527803"/>
                <a:gd name="connsiteX3" fmla="*/ 0 w 527803"/>
                <a:gd name="connsiteY3" fmla="*/ 263902 h 527803"/>
                <a:gd name="connsiteX4" fmla="*/ 263902 w 527803"/>
                <a:gd name="connsiteY4" fmla="*/ 527803 h 527803"/>
                <a:gd name="connsiteX5" fmla="*/ 360144 w 527803"/>
                <a:gd name="connsiteY5" fmla="*/ 509634 h 527803"/>
                <a:gd name="connsiteX6" fmla="*/ 447392 w 527803"/>
                <a:gd name="connsiteY6" fmla="*/ 453508 h 527803"/>
                <a:gd name="connsiteX7" fmla="*/ 527803 w 527803"/>
                <a:gd name="connsiteY7" fmla="*/ 263902 h 527803"/>
                <a:gd name="connsiteX8" fmla="*/ 263902 w 527803"/>
                <a:gd name="connsiteY8" fmla="*/ 0 h 527803"/>
                <a:gd name="connsiteX9" fmla="*/ 292505 w 527803"/>
                <a:gd name="connsiteY9" fmla="*/ 441995 h 527803"/>
                <a:gd name="connsiteX10" fmla="*/ 263902 w 527803"/>
                <a:gd name="connsiteY10" fmla="*/ 444333 h 527803"/>
                <a:gd name="connsiteX11" fmla="*/ 83470 w 527803"/>
                <a:gd name="connsiteY11" fmla="*/ 263902 h 527803"/>
                <a:gd name="connsiteX12" fmla="*/ 85809 w 527803"/>
                <a:gd name="connsiteY12" fmla="*/ 235299 h 527803"/>
                <a:gd name="connsiteX13" fmla="*/ 133480 w 527803"/>
                <a:gd name="connsiteY13" fmla="*/ 139596 h 527803"/>
                <a:gd name="connsiteX14" fmla="*/ 263902 w 527803"/>
                <a:gd name="connsiteY14" fmla="*/ 83470 h 527803"/>
                <a:gd name="connsiteX15" fmla="*/ 444333 w 527803"/>
                <a:gd name="connsiteY15" fmla="*/ 263902 h 527803"/>
                <a:gd name="connsiteX16" fmla="*/ 388387 w 527803"/>
                <a:gd name="connsiteY16" fmla="*/ 394503 h 527803"/>
                <a:gd name="connsiteX17" fmla="*/ 292505 w 527803"/>
                <a:gd name="connsiteY17" fmla="*/ 441995 h 52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27803" h="527803">
                  <a:moveTo>
                    <a:pt x="263902" y="0"/>
                  </a:moveTo>
                  <a:cubicBezTo>
                    <a:pt x="189606" y="0"/>
                    <a:pt x="122327" y="30762"/>
                    <a:pt x="74296" y="80412"/>
                  </a:cubicBezTo>
                  <a:cubicBezTo>
                    <a:pt x="50190" y="105237"/>
                    <a:pt x="30941" y="134739"/>
                    <a:pt x="18169" y="167660"/>
                  </a:cubicBezTo>
                  <a:cubicBezTo>
                    <a:pt x="6476" y="197342"/>
                    <a:pt x="0" y="229902"/>
                    <a:pt x="0" y="263902"/>
                  </a:cubicBezTo>
                  <a:cubicBezTo>
                    <a:pt x="0" y="409614"/>
                    <a:pt x="118189" y="527803"/>
                    <a:pt x="263902" y="527803"/>
                  </a:cubicBezTo>
                  <a:cubicBezTo>
                    <a:pt x="297901" y="527803"/>
                    <a:pt x="330462" y="521327"/>
                    <a:pt x="360144" y="509634"/>
                  </a:cubicBezTo>
                  <a:cubicBezTo>
                    <a:pt x="393064" y="496862"/>
                    <a:pt x="422566" y="477613"/>
                    <a:pt x="447392" y="453508"/>
                  </a:cubicBezTo>
                  <a:cubicBezTo>
                    <a:pt x="497042" y="405477"/>
                    <a:pt x="527803" y="338197"/>
                    <a:pt x="527803" y="263902"/>
                  </a:cubicBezTo>
                  <a:cubicBezTo>
                    <a:pt x="527803" y="118189"/>
                    <a:pt x="409614" y="0"/>
                    <a:pt x="263902" y="0"/>
                  </a:cubicBezTo>
                  <a:close/>
                  <a:moveTo>
                    <a:pt x="292505" y="441995"/>
                  </a:moveTo>
                  <a:cubicBezTo>
                    <a:pt x="283150" y="443614"/>
                    <a:pt x="273616" y="444333"/>
                    <a:pt x="263902" y="444333"/>
                  </a:cubicBezTo>
                  <a:cubicBezTo>
                    <a:pt x="164242" y="444333"/>
                    <a:pt x="83470" y="363562"/>
                    <a:pt x="83470" y="263902"/>
                  </a:cubicBezTo>
                  <a:cubicBezTo>
                    <a:pt x="83470" y="254188"/>
                    <a:pt x="84189" y="244653"/>
                    <a:pt x="85809" y="235299"/>
                  </a:cubicBezTo>
                  <a:cubicBezTo>
                    <a:pt x="91565" y="198421"/>
                    <a:pt x="108655" y="165321"/>
                    <a:pt x="133480" y="139596"/>
                  </a:cubicBezTo>
                  <a:cubicBezTo>
                    <a:pt x="166040" y="105057"/>
                    <a:pt x="212453" y="83470"/>
                    <a:pt x="263902" y="83470"/>
                  </a:cubicBezTo>
                  <a:cubicBezTo>
                    <a:pt x="363562" y="83470"/>
                    <a:pt x="444333" y="164242"/>
                    <a:pt x="444333" y="263902"/>
                  </a:cubicBezTo>
                  <a:cubicBezTo>
                    <a:pt x="444333" y="315171"/>
                    <a:pt x="422926" y="361583"/>
                    <a:pt x="388387" y="394503"/>
                  </a:cubicBezTo>
                  <a:cubicBezTo>
                    <a:pt x="362662" y="419149"/>
                    <a:pt x="329382" y="436238"/>
                    <a:pt x="292505" y="44199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39">
              <a:extLst>
                <a:ext uri="{FF2B5EF4-FFF2-40B4-BE49-F238E27FC236}">
                  <a16:creationId xmlns:a16="http://schemas.microsoft.com/office/drawing/2014/main" id="{81FCAFD5-70B1-CFC7-B6AE-345B2805E364}"/>
                </a:ext>
              </a:extLst>
            </p:cNvPr>
            <p:cNvSpPr/>
            <p:nvPr/>
          </p:nvSpPr>
          <p:spPr>
            <a:xfrm flipH="1">
              <a:off x="8559081" y="891904"/>
              <a:ext cx="1420427" cy="1420427"/>
            </a:xfrm>
            <a:custGeom>
              <a:avLst/>
              <a:gdLst>
                <a:gd name="connsiteX0" fmla="*/ 1419708 w 1420427"/>
                <a:gd name="connsiteY0" fmla="*/ 680352 h 1420427"/>
                <a:gd name="connsiteX1" fmla="*/ 740076 w 1420427"/>
                <a:gd name="connsiteY1" fmla="*/ 720 h 1420427"/>
                <a:gd name="connsiteX2" fmla="*/ 710214 w 1420427"/>
                <a:gd name="connsiteY2" fmla="*/ 0 h 1420427"/>
                <a:gd name="connsiteX3" fmla="*/ 13672 w 1420427"/>
                <a:gd name="connsiteY3" fmla="*/ 570438 h 1420427"/>
                <a:gd name="connsiteX4" fmla="*/ 0 w 1420427"/>
                <a:gd name="connsiteY4" fmla="*/ 710214 h 1420427"/>
                <a:gd name="connsiteX5" fmla="*/ 7196 w 1420427"/>
                <a:gd name="connsiteY5" fmla="*/ 811493 h 1420427"/>
                <a:gd name="connsiteX6" fmla="*/ 20328 w 1420427"/>
                <a:gd name="connsiteY6" fmla="*/ 879672 h 1420427"/>
                <a:gd name="connsiteX7" fmla="*/ 540756 w 1420427"/>
                <a:gd name="connsiteY7" fmla="*/ 1400100 h 1420427"/>
                <a:gd name="connsiteX8" fmla="*/ 608935 w 1420427"/>
                <a:gd name="connsiteY8" fmla="*/ 1413232 h 1420427"/>
                <a:gd name="connsiteX9" fmla="*/ 710214 w 1420427"/>
                <a:gd name="connsiteY9" fmla="*/ 1420427 h 1420427"/>
                <a:gd name="connsiteX10" fmla="*/ 716510 w 1420427"/>
                <a:gd name="connsiteY10" fmla="*/ 1420427 h 1420427"/>
                <a:gd name="connsiteX11" fmla="*/ 1420428 w 1420427"/>
                <a:gd name="connsiteY11" fmla="*/ 710214 h 1420427"/>
                <a:gd name="connsiteX12" fmla="*/ 1419708 w 1420427"/>
                <a:gd name="connsiteY12" fmla="*/ 680352 h 1420427"/>
                <a:gd name="connsiteX13" fmla="*/ 710214 w 1420427"/>
                <a:gd name="connsiteY13" fmla="*/ 1362682 h 1420427"/>
                <a:gd name="connsiteX14" fmla="*/ 671357 w 1420427"/>
                <a:gd name="connsiteY14" fmla="*/ 1361423 h 1420427"/>
                <a:gd name="connsiteX15" fmla="*/ 534279 w 1420427"/>
                <a:gd name="connsiteY15" fmla="*/ 1338577 h 1420427"/>
                <a:gd name="connsiteX16" fmla="*/ 448831 w 1420427"/>
                <a:gd name="connsiteY16" fmla="*/ 1308175 h 1420427"/>
                <a:gd name="connsiteX17" fmla="*/ 112253 w 1420427"/>
                <a:gd name="connsiteY17" fmla="*/ 971597 h 1420427"/>
                <a:gd name="connsiteX18" fmla="*/ 81851 w 1420427"/>
                <a:gd name="connsiteY18" fmla="*/ 886148 h 1420427"/>
                <a:gd name="connsiteX19" fmla="*/ 57745 w 1420427"/>
                <a:gd name="connsiteY19" fmla="*/ 710214 h 1420427"/>
                <a:gd name="connsiteX20" fmla="*/ 63142 w 1420427"/>
                <a:gd name="connsiteY20" fmla="*/ 626024 h 1420427"/>
                <a:gd name="connsiteX21" fmla="*/ 710214 w 1420427"/>
                <a:gd name="connsiteY21" fmla="*/ 57745 h 1420427"/>
                <a:gd name="connsiteX22" fmla="*/ 803758 w 1420427"/>
                <a:gd name="connsiteY22" fmla="*/ 64401 h 1420427"/>
                <a:gd name="connsiteX23" fmla="*/ 1356026 w 1420427"/>
                <a:gd name="connsiteY23" fmla="*/ 616670 h 1420427"/>
                <a:gd name="connsiteX24" fmla="*/ 1362682 w 1420427"/>
                <a:gd name="connsiteY24" fmla="*/ 710214 h 1420427"/>
                <a:gd name="connsiteX25" fmla="*/ 710214 w 1420427"/>
                <a:gd name="connsiteY25" fmla="*/ 1362682 h 142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0427" h="1420427">
                  <a:moveTo>
                    <a:pt x="1419708" y="680352"/>
                  </a:moveTo>
                  <a:cubicBezTo>
                    <a:pt x="1404597" y="311753"/>
                    <a:pt x="1108675" y="15830"/>
                    <a:pt x="740076" y="720"/>
                  </a:cubicBezTo>
                  <a:cubicBezTo>
                    <a:pt x="730182" y="180"/>
                    <a:pt x="720288" y="0"/>
                    <a:pt x="710214" y="0"/>
                  </a:cubicBezTo>
                  <a:cubicBezTo>
                    <a:pt x="365721" y="0"/>
                    <a:pt x="78613" y="245013"/>
                    <a:pt x="13672" y="570438"/>
                  </a:cubicBezTo>
                  <a:cubicBezTo>
                    <a:pt x="4677" y="615591"/>
                    <a:pt x="0" y="662362"/>
                    <a:pt x="0" y="710214"/>
                  </a:cubicBezTo>
                  <a:cubicBezTo>
                    <a:pt x="0" y="744573"/>
                    <a:pt x="2518" y="778393"/>
                    <a:pt x="7196" y="811493"/>
                  </a:cubicBezTo>
                  <a:cubicBezTo>
                    <a:pt x="10434" y="834519"/>
                    <a:pt x="14931" y="857365"/>
                    <a:pt x="20328" y="879672"/>
                  </a:cubicBezTo>
                  <a:cubicBezTo>
                    <a:pt x="82930" y="1135838"/>
                    <a:pt x="284589" y="1337497"/>
                    <a:pt x="540756" y="1400100"/>
                  </a:cubicBezTo>
                  <a:cubicBezTo>
                    <a:pt x="563062" y="1405496"/>
                    <a:pt x="585908" y="1409994"/>
                    <a:pt x="608935" y="1413232"/>
                  </a:cubicBezTo>
                  <a:cubicBezTo>
                    <a:pt x="642035" y="1417909"/>
                    <a:pt x="675854" y="1420427"/>
                    <a:pt x="710214" y="1420427"/>
                  </a:cubicBezTo>
                  <a:lnTo>
                    <a:pt x="716510" y="1420427"/>
                  </a:lnTo>
                  <a:cubicBezTo>
                    <a:pt x="1105976" y="1417010"/>
                    <a:pt x="1420428" y="1100580"/>
                    <a:pt x="1420428" y="710214"/>
                  </a:cubicBezTo>
                  <a:cubicBezTo>
                    <a:pt x="1420428" y="700140"/>
                    <a:pt x="1420248" y="690246"/>
                    <a:pt x="1419708" y="680352"/>
                  </a:cubicBezTo>
                  <a:close/>
                  <a:moveTo>
                    <a:pt x="710214" y="1362682"/>
                  </a:moveTo>
                  <a:cubicBezTo>
                    <a:pt x="697262" y="1362682"/>
                    <a:pt x="684309" y="1362322"/>
                    <a:pt x="671357" y="1361423"/>
                  </a:cubicBezTo>
                  <a:cubicBezTo>
                    <a:pt x="624225" y="1358725"/>
                    <a:pt x="578353" y="1350989"/>
                    <a:pt x="534279" y="1338577"/>
                  </a:cubicBezTo>
                  <a:cubicBezTo>
                    <a:pt x="504957" y="1330482"/>
                    <a:pt x="476354" y="1320228"/>
                    <a:pt x="448831" y="1308175"/>
                  </a:cubicBezTo>
                  <a:cubicBezTo>
                    <a:pt x="298621" y="1242514"/>
                    <a:pt x="177913" y="1121807"/>
                    <a:pt x="112253" y="971597"/>
                  </a:cubicBezTo>
                  <a:cubicBezTo>
                    <a:pt x="100200" y="944073"/>
                    <a:pt x="89946" y="915471"/>
                    <a:pt x="81851" y="886148"/>
                  </a:cubicBezTo>
                  <a:cubicBezTo>
                    <a:pt x="66020" y="830202"/>
                    <a:pt x="57745" y="771197"/>
                    <a:pt x="57745" y="710214"/>
                  </a:cubicBezTo>
                  <a:cubicBezTo>
                    <a:pt x="57745" y="681791"/>
                    <a:pt x="59544" y="653548"/>
                    <a:pt x="63142" y="626024"/>
                  </a:cubicBezTo>
                  <a:cubicBezTo>
                    <a:pt x="104517" y="305457"/>
                    <a:pt x="378493" y="57745"/>
                    <a:pt x="710214" y="57745"/>
                  </a:cubicBezTo>
                  <a:cubicBezTo>
                    <a:pt x="742055" y="57745"/>
                    <a:pt x="773176" y="60084"/>
                    <a:pt x="803758" y="64401"/>
                  </a:cubicBezTo>
                  <a:cubicBezTo>
                    <a:pt x="1089246" y="105417"/>
                    <a:pt x="1315011" y="331181"/>
                    <a:pt x="1356026" y="616670"/>
                  </a:cubicBezTo>
                  <a:cubicBezTo>
                    <a:pt x="1360344" y="647251"/>
                    <a:pt x="1362682" y="678373"/>
                    <a:pt x="1362682" y="710214"/>
                  </a:cubicBezTo>
                  <a:cubicBezTo>
                    <a:pt x="1362682" y="1070537"/>
                    <a:pt x="1070538" y="1362682"/>
                    <a:pt x="710214" y="136268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0" name="Freeform: Shape 40">
              <a:extLst>
                <a:ext uri="{FF2B5EF4-FFF2-40B4-BE49-F238E27FC236}">
                  <a16:creationId xmlns:a16="http://schemas.microsoft.com/office/drawing/2014/main" id="{F1113073-8A53-5648-8D29-688BF62C3037}"/>
                </a:ext>
              </a:extLst>
            </p:cNvPr>
            <p:cNvSpPr/>
            <p:nvPr/>
          </p:nvSpPr>
          <p:spPr>
            <a:xfrm flipH="1">
              <a:off x="8732317" y="1064960"/>
              <a:ext cx="1074135" cy="1074315"/>
            </a:xfrm>
            <a:custGeom>
              <a:avLst/>
              <a:gdLst>
                <a:gd name="connsiteX0" fmla="*/ 993904 w 1074135"/>
                <a:gd name="connsiteY0" fmla="*/ 254547 h 1074315"/>
                <a:gd name="connsiteX1" fmla="*/ 819768 w 1074135"/>
                <a:gd name="connsiteY1" fmla="*/ 80412 h 1074315"/>
                <a:gd name="connsiteX2" fmla="*/ 537158 w 1074135"/>
                <a:gd name="connsiteY2" fmla="*/ 0 h 1074315"/>
                <a:gd name="connsiteX3" fmla="*/ 0 w 1074135"/>
                <a:gd name="connsiteY3" fmla="*/ 537158 h 1074315"/>
                <a:gd name="connsiteX4" fmla="*/ 1799 w 1074135"/>
                <a:gd name="connsiteY4" fmla="*/ 580871 h 1074315"/>
                <a:gd name="connsiteX5" fmla="*/ 394144 w 1074135"/>
                <a:gd name="connsiteY5" fmla="*/ 1054887 h 1074315"/>
                <a:gd name="connsiteX6" fmla="*/ 394144 w 1074135"/>
                <a:gd name="connsiteY6" fmla="*/ 1054887 h 1074315"/>
                <a:gd name="connsiteX7" fmla="*/ 536978 w 1074135"/>
                <a:gd name="connsiteY7" fmla="*/ 1074315 h 1074315"/>
                <a:gd name="connsiteX8" fmla="*/ 1074136 w 1074135"/>
                <a:gd name="connsiteY8" fmla="*/ 537158 h 1074315"/>
                <a:gd name="connsiteX9" fmla="*/ 993724 w 1074135"/>
                <a:gd name="connsiteY9" fmla="*/ 254547 h 1074315"/>
                <a:gd name="connsiteX10" fmla="*/ 537158 w 1074135"/>
                <a:gd name="connsiteY10" fmla="*/ 1013152 h 1074315"/>
                <a:gd name="connsiteX11" fmla="*/ 318589 w 1074135"/>
                <a:gd name="connsiteY11" fmla="*/ 960084 h 1074315"/>
                <a:gd name="connsiteX12" fmla="*/ 318409 w 1074135"/>
                <a:gd name="connsiteY12" fmla="*/ 960084 h 1074315"/>
                <a:gd name="connsiteX13" fmla="*/ 318229 w 1074135"/>
                <a:gd name="connsiteY13" fmla="*/ 959904 h 1074315"/>
                <a:gd name="connsiteX14" fmla="*/ 80951 w 1074135"/>
                <a:gd name="connsiteY14" fmla="*/ 673156 h 1074315"/>
                <a:gd name="connsiteX15" fmla="*/ 80951 w 1074135"/>
                <a:gd name="connsiteY15" fmla="*/ 673156 h 1074315"/>
                <a:gd name="connsiteX16" fmla="*/ 61163 w 1074135"/>
                <a:gd name="connsiteY16" fmla="*/ 537158 h 1074315"/>
                <a:gd name="connsiteX17" fmla="*/ 537158 w 1074135"/>
                <a:gd name="connsiteY17" fmla="*/ 61163 h 1074315"/>
                <a:gd name="connsiteX18" fmla="*/ 1013152 w 1074135"/>
                <a:gd name="connsiteY18" fmla="*/ 537158 h 1074315"/>
                <a:gd name="connsiteX19" fmla="*/ 537158 w 1074135"/>
                <a:gd name="connsiteY19" fmla="*/ 1013152 h 107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4135" h="1074315">
                  <a:moveTo>
                    <a:pt x="993904" y="254547"/>
                  </a:moveTo>
                  <a:cubicBezTo>
                    <a:pt x="950190" y="183850"/>
                    <a:pt x="890466" y="124125"/>
                    <a:pt x="819768" y="80412"/>
                  </a:cubicBezTo>
                  <a:cubicBezTo>
                    <a:pt x="737737" y="29322"/>
                    <a:pt x="640955" y="0"/>
                    <a:pt x="537158" y="0"/>
                  </a:cubicBezTo>
                  <a:cubicBezTo>
                    <a:pt x="240516" y="0"/>
                    <a:pt x="0" y="240516"/>
                    <a:pt x="0" y="537158"/>
                  </a:cubicBezTo>
                  <a:cubicBezTo>
                    <a:pt x="0" y="551909"/>
                    <a:pt x="540" y="566480"/>
                    <a:pt x="1799" y="580871"/>
                  </a:cubicBezTo>
                  <a:cubicBezTo>
                    <a:pt x="20148" y="808615"/>
                    <a:pt x="180432" y="996062"/>
                    <a:pt x="394144" y="1054887"/>
                  </a:cubicBezTo>
                  <a:lnTo>
                    <a:pt x="394144" y="1054887"/>
                  </a:lnTo>
                  <a:cubicBezTo>
                    <a:pt x="439656" y="1067659"/>
                    <a:pt x="487508" y="1074315"/>
                    <a:pt x="536978" y="1074315"/>
                  </a:cubicBezTo>
                  <a:cubicBezTo>
                    <a:pt x="833620" y="1074315"/>
                    <a:pt x="1074136" y="833800"/>
                    <a:pt x="1074136" y="537158"/>
                  </a:cubicBezTo>
                  <a:cubicBezTo>
                    <a:pt x="1074136" y="433360"/>
                    <a:pt x="1044813" y="336578"/>
                    <a:pt x="993724" y="254547"/>
                  </a:cubicBezTo>
                  <a:close/>
                  <a:moveTo>
                    <a:pt x="537158" y="1013152"/>
                  </a:moveTo>
                  <a:cubicBezTo>
                    <a:pt x="458185" y="1013152"/>
                    <a:pt x="384070" y="993903"/>
                    <a:pt x="318589" y="960084"/>
                  </a:cubicBezTo>
                  <a:lnTo>
                    <a:pt x="318409" y="960084"/>
                  </a:lnTo>
                  <a:cubicBezTo>
                    <a:pt x="318409" y="960084"/>
                    <a:pt x="318229" y="959904"/>
                    <a:pt x="318229" y="959904"/>
                  </a:cubicBezTo>
                  <a:cubicBezTo>
                    <a:pt x="204717" y="901079"/>
                    <a:pt x="117829" y="797821"/>
                    <a:pt x="80951" y="673156"/>
                  </a:cubicBezTo>
                  <a:lnTo>
                    <a:pt x="80951" y="673156"/>
                  </a:lnTo>
                  <a:cubicBezTo>
                    <a:pt x="67999" y="629982"/>
                    <a:pt x="61163" y="584469"/>
                    <a:pt x="61163" y="537158"/>
                  </a:cubicBezTo>
                  <a:cubicBezTo>
                    <a:pt x="61163" y="274335"/>
                    <a:pt x="274335" y="61163"/>
                    <a:pt x="537158" y="61163"/>
                  </a:cubicBezTo>
                  <a:cubicBezTo>
                    <a:pt x="799980" y="61163"/>
                    <a:pt x="1013152" y="274335"/>
                    <a:pt x="1013152" y="537158"/>
                  </a:cubicBezTo>
                  <a:cubicBezTo>
                    <a:pt x="1013152" y="799980"/>
                    <a:pt x="799980" y="1013152"/>
                    <a:pt x="537158" y="1013152"/>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6" name="Freeform: Shape 41">
              <a:extLst>
                <a:ext uri="{FF2B5EF4-FFF2-40B4-BE49-F238E27FC236}">
                  <a16:creationId xmlns:a16="http://schemas.microsoft.com/office/drawing/2014/main" id="{28636BDB-56DF-0791-3116-756A8C1D94DE}"/>
                </a:ext>
              </a:extLst>
            </p:cNvPr>
            <p:cNvSpPr/>
            <p:nvPr/>
          </p:nvSpPr>
          <p:spPr>
            <a:xfrm flipH="1">
              <a:off x="8930378" y="1263201"/>
              <a:ext cx="677833" cy="677833"/>
            </a:xfrm>
            <a:custGeom>
              <a:avLst/>
              <a:gdLst>
                <a:gd name="connsiteX0" fmla="*/ 338917 w 677833"/>
                <a:gd name="connsiteY0" fmla="*/ 0 h 677833"/>
                <a:gd name="connsiteX1" fmla="*/ 0 w 677833"/>
                <a:gd name="connsiteY1" fmla="*/ 338917 h 677833"/>
                <a:gd name="connsiteX2" fmla="*/ 338917 w 677833"/>
                <a:gd name="connsiteY2" fmla="*/ 677833 h 677833"/>
                <a:gd name="connsiteX3" fmla="*/ 677833 w 677833"/>
                <a:gd name="connsiteY3" fmla="*/ 338917 h 677833"/>
                <a:gd name="connsiteX4" fmla="*/ 338917 w 677833"/>
                <a:gd name="connsiteY4" fmla="*/ 0 h 677833"/>
                <a:gd name="connsiteX5" fmla="*/ 338917 w 677833"/>
                <a:gd name="connsiteY5" fmla="*/ 619008 h 677833"/>
                <a:gd name="connsiteX6" fmla="*/ 58825 w 677833"/>
                <a:gd name="connsiteY6" fmla="*/ 338917 h 677833"/>
                <a:gd name="connsiteX7" fmla="*/ 338917 w 677833"/>
                <a:gd name="connsiteY7" fmla="*/ 58825 h 677833"/>
                <a:gd name="connsiteX8" fmla="*/ 619008 w 677833"/>
                <a:gd name="connsiteY8" fmla="*/ 338917 h 677833"/>
                <a:gd name="connsiteX9" fmla="*/ 338917 w 677833"/>
                <a:gd name="connsiteY9" fmla="*/ 619008 h 67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833" h="677833">
                  <a:moveTo>
                    <a:pt x="338917" y="0"/>
                  </a:moveTo>
                  <a:cubicBezTo>
                    <a:pt x="151829" y="0"/>
                    <a:pt x="0" y="151829"/>
                    <a:pt x="0" y="338917"/>
                  </a:cubicBezTo>
                  <a:cubicBezTo>
                    <a:pt x="0" y="526004"/>
                    <a:pt x="151829" y="677833"/>
                    <a:pt x="338917" y="677833"/>
                  </a:cubicBezTo>
                  <a:cubicBezTo>
                    <a:pt x="526004" y="677833"/>
                    <a:pt x="677833" y="526184"/>
                    <a:pt x="677833" y="338917"/>
                  </a:cubicBezTo>
                  <a:cubicBezTo>
                    <a:pt x="677833" y="151649"/>
                    <a:pt x="526184" y="0"/>
                    <a:pt x="338917" y="0"/>
                  </a:cubicBezTo>
                  <a:close/>
                  <a:moveTo>
                    <a:pt x="338917" y="619008"/>
                  </a:moveTo>
                  <a:cubicBezTo>
                    <a:pt x="184209" y="619008"/>
                    <a:pt x="58825" y="493624"/>
                    <a:pt x="58825" y="338917"/>
                  </a:cubicBezTo>
                  <a:cubicBezTo>
                    <a:pt x="58825" y="184209"/>
                    <a:pt x="184209" y="58825"/>
                    <a:pt x="338917" y="58825"/>
                  </a:cubicBezTo>
                  <a:cubicBezTo>
                    <a:pt x="493624" y="58825"/>
                    <a:pt x="619008" y="184209"/>
                    <a:pt x="619008" y="338917"/>
                  </a:cubicBezTo>
                  <a:cubicBezTo>
                    <a:pt x="619008" y="493624"/>
                    <a:pt x="493624" y="619008"/>
                    <a:pt x="338917" y="619008"/>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7" name="Freeform: Shape 42">
              <a:extLst>
                <a:ext uri="{FF2B5EF4-FFF2-40B4-BE49-F238E27FC236}">
                  <a16:creationId xmlns:a16="http://schemas.microsoft.com/office/drawing/2014/main" id="{FBDECF47-CED5-1263-9954-DBF9AB295A63}"/>
                </a:ext>
              </a:extLst>
            </p:cNvPr>
            <p:cNvSpPr/>
            <p:nvPr/>
          </p:nvSpPr>
          <p:spPr>
            <a:xfrm flipH="1">
              <a:off x="9102175" y="1434998"/>
              <a:ext cx="334239" cy="334239"/>
            </a:xfrm>
            <a:custGeom>
              <a:avLst/>
              <a:gdLst>
                <a:gd name="connsiteX0" fmla="*/ 167120 w 334239"/>
                <a:gd name="connsiteY0" fmla="*/ 0 h 334239"/>
                <a:gd name="connsiteX1" fmla="*/ 0 w 334239"/>
                <a:gd name="connsiteY1" fmla="*/ 167120 h 334239"/>
                <a:gd name="connsiteX2" fmla="*/ 167120 w 334239"/>
                <a:gd name="connsiteY2" fmla="*/ 334239 h 334239"/>
                <a:gd name="connsiteX3" fmla="*/ 334239 w 334239"/>
                <a:gd name="connsiteY3" fmla="*/ 167120 h 334239"/>
                <a:gd name="connsiteX4" fmla="*/ 167120 w 334239"/>
                <a:gd name="connsiteY4" fmla="*/ 0 h 334239"/>
                <a:gd name="connsiteX5" fmla="*/ 167120 w 334239"/>
                <a:gd name="connsiteY5" fmla="*/ 281351 h 334239"/>
                <a:gd name="connsiteX6" fmla="*/ 52888 w 334239"/>
                <a:gd name="connsiteY6" fmla="*/ 167120 h 334239"/>
                <a:gd name="connsiteX7" fmla="*/ 167120 w 334239"/>
                <a:gd name="connsiteY7" fmla="*/ 52888 h 334239"/>
                <a:gd name="connsiteX8" fmla="*/ 281351 w 334239"/>
                <a:gd name="connsiteY8" fmla="*/ 167120 h 334239"/>
                <a:gd name="connsiteX9" fmla="*/ 167120 w 334239"/>
                <a:gd name="connsiteY9" fmla="*/ 281351 h 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239" h="334239">
                  <a:moveTo>
                    <a:pt x="167120" y="0"/>
                  </a:moveTo>
                  <a:cubicBezTo>
                    <a:pt x="74835" y="0"/>
                    <a:pt x="0" y="74835"/>
                    <a:pt x="0" y="167120"/>
                  </a:cubicBezTo>
                  <a:cubicBezTo>
                    <a:pt x="0" y="259404"/>
                    <a:pt x="74835" y="334239"/>
                    <a:pt x="167120" y="334239"/>
                  </a:cubicBezTo>
                  <a:cubicBezTo>
                    <a:pt x="259405" y="334239"/>
                    <a:pt x="334239" y="259404"/>
                    <a:pt x="334239" y="167120"/>
                  </a:cubicBezTo>
                  <a:cubicBezTo>
                    <a:pt x="334239" y="74835"/>
                    <a:pt x="259405" y="0"/>
                    <a:pt x="167120" y="0"/>
                  </a:cubicBezTo>
                  <a:close/>
                  <a:moveTo>
                    <a:pt x="167120" y="281351"/>
                  </a:moveTo>
                  <a:cubicBezTo>
                    <a:pt x="104158" y="281351"/>
                    <a:pt x="52888" y="230262"/>
                    <a:pt x="52888" y="167120"/>
                  </a:cubicBezTo>
                  <a:cubicBezTo>
                    <a:pt x="52888" y="103978"/>
                    <a:pt x="104158" y="52888"/>
                    <a:pt x="167120" y="52888"/>
                  </a:cubicBezTo>
                  <a:cubicBezTo>
                    <a:pt x="230082" y="52888"/>
                    <a:pt x="281351" y="104158"/>
                    <a:pt x="281351" y="167120"/>
                  </a:cubicBezTo>
                  <a:cubicBezTo>
                    <a:pt x="281351" y="230082"/>
                    <a:pt x="230262" y="281351"/>
                    <a:pt x="167120" y="28135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8" name="Freeform: Shape 43">
              <a:extLst>
                <a:ext uri="{FF2B5EF4-FFF2-40B4-BE49-F238E27FC236}">
                  <a16:creationId xmlns:a16="http://schemas.microsoft.com/office/drawing/2014/main" id="{A7D683D5-27F9-55A9-1CDB-7B486D835525}"/>
                </a:ext>
              </a:extLst>
            </p:cNvPr>
            <p:cNvSpPr/>
            <p:nvPr/>
          </p:nvSpPr>
          <p:spPr>
            <a:xfrm flipH="1">
              <a:off x="11134328" y="2879711"/>
              <a:ext cx="347099" cy="363232"/>
            </a:xfrm>
            <a:custGeom>
              <a:avLst/>
              <a:gdLst>
                <a:gd name="connsiteX0" fmla="*/ 323086 w 347099"/>
                <a:gd name="connsiteY0" fmla="*/ 16010 h 363232"/>
                <a:gd name="connsiteX1" fmla="*/ 0 w 347099"/>
                <a:gd name="connsiteY1" fmla="*/ 339096 h 363232"/>
                <a:gd name="connsiteX2" fmla="*/ 276674 w 347099"/>
                <a:gd name="connsiteY2" fmla="*/ 292684 h 363232"/>
                <a:gd name="connsiteX3" fmla="*/ 314631 w 347099"/>
                <a:gd name="connsiteY3" fmla="*/ 0 h 363232"/>
                <a:gd name="connsiteX4" fmla="*/ 323086 w 347099"/>
                <a:gd name="connsiteY4" fmla="*/ 15831 h 363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99" h="363232">
                  <a:moveTo>
                    <a:pt x="323086" y="16010"/>
                  </a:moveTo>
                  <a:lnTo>
                    <a:pt x="0" y="339096"/>
                  </a:lnTo>
                  <a:cubicBezTo>
                    <a:pt x="90126" y="382630"/>
                    <a:pt x="202199" y="367340"/>
                    <a:pt x="276674" y="292684"/>
                  </a:cubicBezTo>
                  <a:cubicBezTo>
                    <a:pt x="355647" y="213712"/>
                    <a:pt x="368059" y="92644"/>
                    <a:pt x="314631" y="0"/>
                  </a:cubicBezTo>
                  <a:cubicBezTo>
                    <a:pt x="317689" y="5217"/>
                    <a:pt x="320388" y="10434"/>
                    <a:pt x="323086" y="15831"/>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39" name="Freeform: Shape 44">
              <a:extLst>
                <a:ext uri="{FF2B5EF4-FFF2-40B4-BE49-F238E27FC236}">
                  <a16:creationId xmlns:a16="http://schemas.microsoft.com/office/drawing/2014/main" id="{57363D35-7871-51F3-4438-4E24FBF9D3F8}"/>
                </a:ext>
              </a:extLst>
            </p:cNvPr>
            <p:cNvSpPr/>
            <p:nvPr/>
          </p:nvSpPr>
          <p:spPr>
            <a:xfrm flipH="1">
              <a:off x="11168776" y="2863161"/>
              <a:ext cx="8454" cy="13132"/>
            </a:xfrm>
            <a:custGeom>
              <a:avLst/>
              <a:gdLst>
                <a:gd name="connsiteX0" fmla="*/ 0 w 8454"/>
                <a:gd name="connsiteY0" fmla="*/ 0 h 13132"/>
                <a:gd name="connsiteX1" fmla="*/ 8455 w 8454"/>
                <a:gd name="connsiteY1" fmla="*/ 13132 h 13132"/>
                <a:gd name="connsiteX2" fmla="*/ 0 w 8454"/>
                <a:gd name="connsiteY2" fmla="*/ 0 h 13132"/>
              </a:gdLst>
              <a:ahLst/>
              <a:cxnLst>
                <a:cxn ang="0">
                  <a:pos x="connsiteX0" y="connsiteY0"/>
                </a:cxn>
                <a:cxn ang="0">
                  <a:pos x="connsiteX1" y="connsiteY1"/>
                </a:cxn>
                <a:cxn ang="0">
                  <a:pos x="connsiteX2" y="connsiteY2"/>
                </a:cxn>
              </a:cxnLst>
              <a:rect l="l" t="t" r="r" b="b"/>
              <a:pathLst>
                <a:path w="8454" h="13132">
                  <a:moveTo>
                    <a:pt x="0" y="0"/>
                  </a:moveTo>
                  <a:cubicBezTo>
                    <a:pt x="2878" y="4317"/>
                    <a:pt x="5757" y="8635"/>
                    <a:pt x="8455" y="13132"/>
                  </a:cubicBezTo>
                  <a:cubicBezTo>
                    <a:pt x="5757" y="8635"/>
                    <a:pt x="3058" y="4317"/>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45">
              <a:extLst>
                <a:ext uri="{FF2B5EF4-FFF2-40B4-BE49-F238E27FC236}">
                  <a16:creationId xmlns:a16="http://schemas.microsoft.com/office/drawing/2014/main" id="{E4F9F611-49FD-78DF-D45A-E3E1300B08A5}"/>
                </a:ext>
              </a:extLst>
            </p:cNvPr>
            <p:cNvSpPr/>
            <p:nvPr/>
          </p:nvSpPr>
          <p:spPr>
            <a:xfrm flipH="1">
              <a:off x="11182807" y="2846611"/>
              <a:ext cx="7015" cy="9354"/>
            </a:xfrm>
            <a:custGeom>
              <a:avLst/>
              <a:gdLst>
                <a:gd name="connsiteX0" fmla="*/ 0 w 7015"/>
                <a:gd name="connsiteY0" fmla="*/ 0 h 9354"/>
                <a:gd name="connsiteX1" fmla="*/ 7016 w 7015"/>
                <a:gd name="connsiteY1" fmla="*/ 9354 h 9354"/>
                <a:gd name="connsiteX2" fmla="*/ 0 w 7015"/>
                <a:gd name="connsiteY2" fmla="*/ 0 h 9354"/>
              </a:gdLst>
              <a:ahLst/>
              <a:cxnLst>
                <a:cxn ang="0">
                  <a:pos x="connsiteX0" y="connsiteY0"/>
                </a:cxn>
                <a:cxn ang="0">
                  <a:pos x="connsiteX1" y="connsiteY1"/>
                </a:cxn>
                <a:cxn ang="0">
                  <a:pos x="connsiteX2" y="connsiteY2"/>
                </a:cxn>
              </a:cxnLst>
              <a:rect l="l" t="t" r="r" b="b"/>
              <a:pathLst>
                <a:path w="7015" h="9354">
                  <a:moveTo>
                    <a:pt x="0" y="0"/>
                  </a:moveTo>
                  <a:cubicBezTo>
                    <a:pt x="2518" y="3058"/>
                    <a:pt x="4857" y="6116"/>
                    <a:pt x="7016" y="9354"/>
                  </a:cubicBezTo>
                  <a:cubicBezTo>
                    <a:pt x="4677" y="6296"/>
                    <a:pt x="2339" y="3058"/>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46">
              <a:extLst>
                <a:ext uri="{FF2B5EF4-FFF2-40B4-BE49-F238E27FC236}">
                  <a16:creationId xmlns:a16="http://schemas.microsoft.com/office/drawing/2014/main" id="{1AEC9D1A-6AAE-042F-1ADB-BE8D4544D14C}"/>
                </a:ext>
              </a:extLst>
            </p:cNvPr>
            <p:cNvSpPr/>
            <p:nvPr/>
          </p:nvSpPr>
          <p:spPr>
            <a:xfrm rot="2700000" flipH="1">
              <a:off x="11200464" y="2851149"/>
              <a:ext cx="484269" cy="166939"/>
            </a:xfrm>
            <a:custGeom>
              <a:avLst/>
              <a:gdLst>
                <a:gd name="connsiteX0" fmla="*/ 0 w 484269"/>
                <a:gd name="connsiteY0" fmla="*/ 0 h 166939"/>
                <a:gd name="connsiteX1" fmla="*/ 484270 w 484269"/>
                <a:gd name="connsiteY1" fmla="*/ 0 h 166939"/>
                <a:gd name="connsiteX2" fmla="*/ 484270 w 484269"/>
                <a:gd name="connsiteY2" fmla="*/ 166940 h 166939"/>
                <a:gd name="connsiteX3" fmla="*/ 0 w 484269"/>
                <a:gd name="connsiteY3" fmla="*/ 166940 h 166939"/>
              </a:gdLst>
              <a:ahLst/>
              <a:cxnLst>
                <a:cxn ang="0">
                  <a:pos x="connsiteX0" y="connsiteY0"/>
                </a:cxn>
                <a:cxn ang="0">
                  <a:pos x="connsiteX1" y="connsiteY1"/>
                </a:cxn>
                <a:cxn ang="0">
                  <a:pos x="connsiteX2" y="connsiteY2"/>
                </a:cxn>
                <a:cxn ang="0">
                  <a:pos x="connsiteX3" y="connsiteY3"/>
                </a:cxn>
              </a:cxnLst>
              <a:rect l="l" t="t" r="r" b="b"/>
              <a:pathLst>
                <a:path w="484269" h="166939">
                  <a:moveTo>
                    <a:pt x="0" y="0"/>
                  </a:moveTo>
                  <a:lnTo>
                    <a:pt x="484270" y="0"/>
                  </a:lnTo>
                  <a:lnTo>
                    <a:pt x="484270" y="166940"/>
                  </a:lnTo>
                  <a:lnTo>
                    <a:pt x="0" y="166940"/>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2" name="Freeform: Shape 47">
              <a:extLst>
                <a:ext uri="{FF2B5EF4-FFF2-40B4-BE49-F238E27FC236}">
                  <a16:creationId xmlns:a16="http://schemas.microsoft.com/office/drawing/2014/main" id="{42FAB161-C6E7-0096-181A-BE981DA57E46}"/>
                </a:ext>
              </a:extLst>
            </p:cNvPr>
            <p:cNvSpPr/>
            <p:nvPr/>
          </p:nvSpPr>
          <p:spPr>
            <a:xfrm flipH="1">
              <a:off x="11521363" y="3187326"/>
              <a:ext cx="9174" cy="7016"/>
            </a:xfrm>
            <a:custGeom>
              <a:avLst/>
              <a:gdLst>
                <a:gd name="connsiteX0" fmla="*/ 9174 w 9174"/>
                <a:gd name="connsiteY0" fmla="*/ 7016 h 7016"/>
                <a:gd name="connsiteX1" fmla="*/ 0 w 9174"/>
                <a:gd name="connsiteY1" fmla="*/ 0 h 7016"/>
                <a:gd name="connsiteX2" fmla="*/ 9174 w 9174"/>
                <a:gd name="connsiteY2" fmla="*/ 7016 h 7016"/>
              </a:gdLst>
              <a:ahLst/>
              <a:cxnLst>
                <a:cxn ang="0">
                  <a:pos x="connsiteX0" y="connsiteY0"/>
                </a:cxn>
                <a:cxn ang="0">
                  <a:pos x="connsiteX1" y="connsiteY1"/>
                </a:cxn>
                <a:cxn ang="0">
                  <a:pos x="connsiteX2" y="connsiteY2"/>
                </a:cxn>
              </a:cxnLst>
              <a:rect l="l" t="t" r="r" b="b"/>
              <a:pathLst>
                <a:path w="9174" h="7016">
                  <a:moveTo>
                    <a:pt x="9174" y="7016"/>
                  </a:moveTo>
                  <a:cubicBezTo>
                    <a:pt x="6116" y="4677"/>
                    <a:pt x="3058" y="2519"/>
                    <a:pt x="0" y="0"/>
                  </a:cubicBezTo>
                  <a:cubicBezTo>
                    <a:pt x="3058" y="2519"/>
                    <a:pt x="6116" y="4677"/>
                    <a:pt x="9174" y="701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Shape 48">
              <a:extLst>
                <a:ext uri="{FF2B5EF4-FFF2-40B4-BE49-F238E27FC236}">
                  <a16:creationId xmlns:a16="http://schemas.microsoft.com/office/drawing/2014/main" id="{02793FBA-EBE7-8D0B-0250-0B69EE6D1906}"/>
                </a:ext>
              </a:extLst>
            </p:cNvPr>
            <p:cNvSpPr/>
            <p:nvPr/>
          </p:nvSpPr>
          <p:spPr>
            <a:xfrm flipH="1">
              <a:off x="11500856" y="3199919"/>
              <a:ext cx="12952" cy="8274"/>
            </a:xfrm>
            <a:custGeom>
              <a:avLst/>
              <a:gdLst>
                <a:gd name="connsiteX0" fmla="*/ 12952 w 12952"/>
                <a:gd name="connsiteY0" fmla="*/ 8275 h 8274"/>
                <a:gd name="connsiteX1" fmla="*/ 0 w 12952"/>
                <a:gd name="connsiteY1" fmla="*/ 0 h 8274"/>
                <a:gd name="connsiteX2" fmla="*/ 12952 w 12952"/>
                <a:gd name="connsiteY2" fmla="*/ 8275 h 8274"/>
              </a:gdLst>
              <a:ahLst/>
              <a:cxnLst>
                <a:cxn ang="0">
                  <a:pos x="connsiteX0" y="connsiteY0"/>
                </a:cxn>
                <a:cxn ang="0">
                  <a:pos x="connsiteX1" y="connsiteY1"/>
                </a:cxn>
                <a:cxn ang="0">
                  <a:pos x="connsiteX2" y="connsiteY2"/>
                </a:cxn>
              </a:cxnLst>
              <a:rect l="l" t="t" r="r" b="b"/>
              <a:pathLst>
                <a:path w="12952" h="8274">
                  <a:moveTo>
                    <a:pt x="12952" y="8275"/>
                  </a:moveTo>
                  <a:cubicBezTo>
                    <a:pt x="8635" y="5577"/>
                    <a:pt x="4138" y="2878"/>
                    <a:pt x="0" y="0"/>
                  </a:cubicBezTo>
                  <a:cubicBezTo>
                    <a:pt x="4317" y="2878"/>
                    <a:pt x="8635" y="5756"/>
                    <a:pt x="12952" y="8275"/>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Shape 49">
              <a:extLst>
                <a:ext uri="{FF2B5EF4-FFF2-40B4-BE49-F238E27FC236}">
                  <a16:creationId xmlns:a16="http://schemas.microsoft.com/office/drawing/2014/main" id="{97E67AA4-DFBA-8FDD-2324-B5E0395EDD76}"/>
                </a:ext>
              </a:extLst>
            </p:cNvPr>
            <p:cNvSpPr/>
            <p:nvPr/>
          </p:nvSpPr>
          <p:spPr>
            <a:xfrm flipH="1">
              <a:off x="11481427" y="3210353"/>
              <a:ext cx="15830" cy="8454"/>
            </a:xfrm>
            <a:custGeom>
              <a:avLst/>
              <a:gdLst>
                <a:gd name="connsiteX0" fmla="*/ 15831 w 15830"/>
                <a:gd name="connsiteY0" fmla="*/ 8455 h 8454"/>
                <a:gd name="connsiteX1" fmla="*/ 0 w 15830"/>
                <a:gd name="connsiteY1" fmla="*/ 0 h 8454"/>
                <a:gd name="connsiteX2" fmla="*/ 15831 w 15830"/>
                <a:gd name="connsiteY2" fmla="*/ 8455 h 8454"/>
              </a:gdLst>
              <a:ahLst/>
              <a:cxnLst>
                <a:cxn ang="0">
                  <a:pos x="connsiteX0" y="connsiteY0"/>
                </a:cxn>
                <a:cxn ang="0">
                  <a:pos x="connsiteX1" y="connsiteY1"/>
                </a:cxn>
                <a:cxn ang="0">
                  <a:pos x="connsiteX2" y="connsiteY2"/>
                </a:cxn>
              </a:cxnLst>
              <a:rect l="l" t="t" r="r" b="b"/>
              <a:pathLst>
                <a:path w="15830" h="8454">
                  <a:moveTo>
                    <a:pt x="15831" y="8455"/>
                  </a:moveTo>
                  <a:cubicBezTo>
                    <a:pt x="10434" y="5936"/>
                    <a:pt x="5217" y="3058"/>
                    <a:pt x="0" y="0"/>
                  </a:cubicBezTo>
                  <a:cubicBezTo>
                    <a:pt x="5217" y="3058"/>
                    <a:pt x="10434" y="5756"/>
                    <a:pt x="15831" y="8455"/>
                  </a:cubicBezTo>
                  <a:close/>
                </a:path>
              </a:pathLst>
            </a:custGeom>
            <a:gradFill>
              <a:gsLst>
                <a:gs pos="0">
                  <a:srgbClr val="0098FF"/>
                </a:gs>
                <a:gs pos="50000">
                  <a:srgbClr val="00BCFF"/>
                </a:gs>
                <a:gs pos="100000">
                  <a:srgbClr val="00E1FF"/>
                </a:gs>
              </a:gsLst>
              <a:lin ang="1349983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Shape 50">
              <a:extLst>
                <a:ext uri="{FF2B5EF4-FFF2-40B4-BE49-F238E27FC236}">
                  <a16:creationId xmlns:a16="http://schemas.microsoft.com/office/drawing/2014/main" id="{0BAE3C18-70B9-E263-BDB5-8672B7B911CE}"/>
                </a:ext>
              </a:extLst>
            </p:cNvPr>
            <p:cNvSpPr/>
            <p:nvPr/>
          </p:nvSpPr>
          <p:spPr>
            <a:xfrm flipH="1">
              <a:off x="11394000" y="2459124"/>
              <a:ext cx="460343" cy="524025"/>
            </a:xfrm>
            <a:custGeom>
              <a:avLst/>
              <a:gdLst>
                <a:gd name="connsiteX0" fmla="*/ 0 w 460343"/>
                <a:gd name="connsiteY0" fmla="*/ 406016 h 524025"/>
                <a:gd name="connsiteX1" fmla="*/ 118009 w 460343"/>
                <a:gd name="connsiteY1" fmla="*/ 524026 h 524025"/>
                <a:gd name="connsiteX2" fmla="*/ 460344 w 460343"/>
                <a:gd name="connsiteY2" fmla="*/ 181691 h 524025"/>
                <a:gd name="connsiteX3" fmla="*/ 278833 w 460343"/>
                <a:gd name="connsiteY3" fmla="*/ 0 h 524025"/>
                <a:gd name="connsiteX4" fmla="*/ 342335 w 460343"/>
                <a:gd name="connsiteY4" fmla="*/ 63682 h 524025"/>
                <a:gd name="connsiteX5" fmla="*/ 0 w 46034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343" h="524025">
                  <a:moveTo>
                    <a:pt x="0" y="406016"/>
                  </a:moveTo>
                  <a:lnTo>
                    <a:pt x="118009" y="524026"/>
                  </a:lnTo>
                  <a:lnTo>
                    <a:pt x="460344" y="181691"/>
                  </a:lnTo>
                  <a:lnTo>
                    <a:pt x="278833" y="0"/>
                  </a:lnTo>
                  <a:lnTo>
                    <a:pt x="342335"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6" name="Freeform: Shape 51">
              <a:extLst>
                <a:ext uri="{FF2B5EF4-FFF2-40B4-BE49-F238E27FC236}">
                  <a16:creationId xmlns:a16="http://schemas.microsoft.com/office/drawing/2014/main" id="{A8DB4DAB-E567-81E3-0478-FF4297E5D92B}"/>
                </a:ext>
              </a:extLst>
            </p:cNvPr>
            <p:cNvSpPr/>
            <p:nvPr/>
          </p:nvSpPr>
          <p:spPr>
            <a:xfrm flipH="1">
              <a:off x="11575511" y="2277433"/>
              <a:ext cx="460523" cy="524025"/>
            </a:xfrm>
            <a:custGeom>
              <a:avLst/>
              <a:gdLst>
                <a:gd name="connsiteX0" fmla="*/ 0 w 460523"/>
                <a:gd name="connsiteY0" fmla="*/ 406016 h 524025"/>
                <a:gd name="connsiteX1" fmla="*/ 118009 w 460523"/>
                <a:gd name="connsiteY1" fmla="*/ 524025 h 524025"/>
                <a:gd name="connsiteX2" fmla="*/ 460524 w 460523"/>
                <a:gd name="connsiteY2" fmla="*/ 181691 h 524025"/>
                <a:gd name="connsiteX3" fmla="*/ 278833 w 460523"/>
                <a:gd name="connsiteY3" fmla="*/ 0 h 524025"/>
                <a:gd name="connsiteX4" fmla="*/ 342514 w 460523"/>
                <a:gd name="connsiteY4" fmla="*/ 63682 h 524025"/>
                <a:gd name="connsiteX5" fmla="*/ 0 w 46052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3" h="524025">
                  <a:moveTo>
                    <a:pt x="0" y="406016"/>
                  </a:moveTo>
                  <a:lnTo>
                    <a:pt x="118009" y="524025"/>
                  </a:lnTo>
                  <a:lnTo>
                    <a:pt x="460524" y="181691"/>
                  </a:lnTo>
                  <a:lnTo>
                    <a:pt x="278833" y="0"/>
                  </a:lnTo>
                  <a:lnTo>
                    <a:pt x="342514" y="63682"/>
                  </a:lnTo>
                  <a:lnTo>
                    <a:pt x="0" y="406016"/>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7" name="Freeform: Shape 52">
              <a:extLst>
                <a:ext uri="{FF2B5EF4-FFF2-40B4-BE49-F238E27FC236}">
                  <a16:creationId xmlns:a16="http://schemas.microsoft.com/office/drawing/2014/main" id="{E669FF5B-FD42-D3E5-08B5-8EF27889B7FA}"/>
                </a:ext>
              </a:extLst>
            </p:cNvPr>
            <p:cNvSpPr/>
            <p:nvPr/>
          </p:nvSpPr>
          <p:spPr>
            <a:xfrm flipH="1">
              <a:off x="12120404" y="1853067"/>
              <a:ext cx="61163" cy="122326"/>
            </a:xfrm>
            <a:custGeom>
              <a:avLst/>
              <a:gdLst>
                <a:gd name="connsiteX0" fmla="*/ 61163 w 61163"/>
                <a:gd name="connsiteY0" fmla="*/ 61163 h 122326"/>
                <a:gd name="connsiteX1" fmla="*/ 0 w 61163"/>
                <a:gd name="connsiteY1" fmla="*/ 122327 h 122326"/>
                <a:gd name="connsiteX2" fmla="*/ 0 w 61163"/>
                <a:gd name="connsiteY2" fmla="*/ 0 h 122326"/>
                <a:gd name="connsiteX3" fmla="*/ 61163 w 61163"/>
                <a:gd name="connsiteY3" fmla="*/ 61163 h 122326"/>
              </a:gdLst>
              <a:ahLst/>
              <a:cxnLst>
                <a:cxn ang="0">
                  <a:pos x="connsiteX0" y="connsiteY0"/>
                </a:cxn>
                <a:cxn ang="0">
                  <a:pos x="connsiteX1" y="connsiteY1"/>
                </a:cxn>
                <a:cxn ang="0">
                  <a:pos x="connsiteX2" y="connsiteY2"/>
                </a:cxn>
                <a:cxn ang="0">
                  <a:pos x="connsiteX3" y="connsiteY3"/>
                </a:cxn>
              </a:cxnLst>
              <a:rect l="l" t="t" r="r" b="b"/>
              <a:pathLst>
                <a:path w="61163" h="122326">
                  <a:moveTo>
                    <a:pt x="61163" y="61163"/>
                  </a:moveTo>
                  <a:lnTo>
                    <a:pt x="0" y="122327"/>
                  </a:lnTo>
                  <a:lnTo>
                    <a:pt x="0" y="0"/>
                  </a:lnTo>
                  <a:lnTo>
                    <a:pt x="61163" y="61163"/>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8" name="Freeform: Shape 53">
              <a:extLst>
                <a:ext uri="{FF2B5EF4-FFF2-40B4-BE49-F238E27FC236}">
                  <a16:creationId xmlns:a16="http://schemas.microsoft.com/office/drawing/2014/main" id="{42BDB9DF-6FE4-3FE5-7ECD-58AD508D384C}"/>
                </a:ext>
              </a:extLst>
            </p:cNvPr>
            <p:cNvSpPr/>
            <p:nvPr/>
          </p:nvSpPr>
          <p:spPr>
            <a:xfrm flipH="1">
              <a:off x="11938893" y="1977912"/>
              <a:ext cx="242674" cy="360683"/>
            </a:xfrm>
            <a:custGeom>
              <a:avLst/>
              <a:gdLst>
                <a:gd name="connsiteX0" fmla="*/ 0 w 242674"/>
                <a:gd name="connsiteY0" fmla="*/ 360684 h 360683"/>
                <a:gd name="connsiteX1" fmla="*/ 0 w 242674"/>
                <a:gd name="connsiteY1" fmla="*/ 124665 h 360683"/>
                <a:gd name="connsiteX2" fmla="*/ 124665 w 242674"/>
                <a:gd name="connsiteY2" fmla="*/ 0 h 360683"/>
                <a:gd name="connsiteX3" fmla="*/ 242674 w 242674"/>
                <a:gd name="connsiteY3" fmla="*/ 118009 h 360683"/>
                <a:gd name="connsiteX4" fmla="*/ 0 w 242674"/>
                <a:gd name="connsiteY4" fmla="*/ 360684 h 360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74" h="360683">
                  <a:moveTo>
                    <a:pt x="0" y="360684"/>
                  </a:moveTo>
                  <a:lnTo>
                    <a:pt x="0" y="124665"/>
                  </a:lnTo>
                  <a:lnTo>
                    <a:pt x="124665" y="0"/>
                  </a:lnTo>
                  <a:lnTo>
                    <a:pt x="242674" y="118009"/>
                  </a:lnTo>
                  <a:lnTo>
                    <a:pt x="0" y="360684"/>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49" name="Freeform: Shape 54">
              <a:extLst>
                <a:ext uri="{FF2B5EF4-FFF2-40B4-BE49-F238E27FC236}">
                  <a16:creationId xmlns:a16="http://schemas.microsoft.com/office/drawing/2014/main" id="{EB5A16A6-1D30-EF35-8F3B-1B6C932C7D00}"/>
                </a:ext>
              </a:extLst>
            </p:cNvPr>
            <p:cNvSpPr/>
            <p:nvPr/>
          </p:nvSpPr>
          <p:spPr>
            <a:xfrm flipH="1">
              <a:off x="11757201" y="2159423"/>
              <a:ext cx="434799" cy="460523"/>
            </a:xfrm>
            <a:custGeom>
              <a:avLst/>
              <a:gdLst>
                <a:gd name="connsiteX0" fmla="*/ 434799 w 434799"/>
                <a:gd name="connsiteY0" fmla="*/ 118009 h 460523"/>
                <a:gd name="connsiteX1" fmla="*/ 354387 w 434799"/>
                <a:gd name="connsiteY1" fmla="*/ 198601 h 460523"/>
                <a:gd name="connsiteX2" fmla="*/ 283150 w 434799"/>
                <a:gd name="connsiteY2" fmla="*/ 269658 h 460523"/>
                <a:gd name="connsiteX3" fmla="*/ 282610 w 434799"/>
                <a:gd name="connsiteY3" fmla="*/ 270198 h 460523"/>
                <a:gd name="connsiteX4" fmla="*/ 92465 w 434799"/>
                <a:gd name="connsiteY4" fmla="*/ 460524 h 460523"/>
                <a:gd name="connsiteX5" fmla="*/ 0 w 434799"/>
                <a:gd name="connsiteY5" fmla="*/ 368059 h 460523"/>
                <a:gd name="connsiteX6" fmla="*/ 0 w 434799"/>
                <a:gd name="connsiteY6" fmla="*/ 316970 h 460523"/>
                <a:gd name="connsiteX7" fmla="*/ 10434 w 434799"/>
                <a:gd name="connsiteY7" fmla="*/ 306536 h 460523"/>
                <a:gd name="connsiteX8" fmla="*/ 164601 w 434799"/>
                <a:gd name="connsiteY8" fmla="*/ 152189 h 460523"/>
                <a:gd name="connsiteX9" fmla="*/ 165141 w 434799"/>
                <a:gd name="connsiteY9" fmla="*/ 151649 h 460523"/>
                <a:gd name="connsiteX10" fmla="*/ 236378 w 434799"/>
                <a:gd name="connsiteY10" fmla="*/ 80592 h 460523"/>
                <a:gd name="connsiteX11" fmla="*/ 316790 w 434799"/>
                <a:gd name="connsiteY11" fmla="*/ 0 h 460523"/>
                <a:gd name="connsiteX12" fmla="*/ 434799 w 434799"/>
                <a:gd name="connsiteY12" fmla="*/ 118009 h 46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799" h="460523">
                  <a:moveTo>
                    <a:pt x="434799" y="118009"/>
                  </a:moveTo>
                  <a:lnTo>
                    <a:pt x="354387" y="198601"/>
                  </a:lnTo>
                  <a:lnTo>
                    <a:pt x="283150" y="269658"/>
                  </a:lnTo>
                  <a:lnTo>
                    <a:pt x="282610" y="270198"/>
                  </a:lnTo>
                  <a:lnTo>
                    <a:pt x="92465" y="460524"/>
                  </a:lnTo>
                  <a:lnTo>
                    <a:pt x="0" y="368059"/>
                  </a:lnTo>
                  <a:lnTo>
                    <a:pt x="0" y="316970"/>
                  </a:lnTo>
                  <a:lnTo>
                    <a:pt x="10434" y="306536"/>
                  </a:lnTo>
                  <a:lnTo>
                    <a:pt x="164601" y="152189"/>
                  </a:lnTo>
                  <a:lnTo>
                    <a:pt x="165141" y="151649"/>
                  </a:lnTo>
                  <a:lnTo>
                    <a:pt x="236378" y="80592"/>
                  </a:lnTo>
                  <a:lnTo>
                    <a:pt x="316790" y="0"/>
                  </a:lnTo>
                  <a:lnTo>
                    <a:pt x="434799" y="118009"/>
                  </a:ln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0" name="Freeform: Shape 55">
              <a:extLst>
                <a:ext uri="{FF2B5EF4-FFF2-40B4-BE49-F238E27FC236}">
                  <a16:creationId xmlns:a16="http://schemas.microsoft.com/office/drawing/2014/main" id="{2365DB64-5EF8-F092-36F1-32CE093CEDA7}"/>
                </a:ext>
              </a:extLst>
            </p:cNvPr>
            <p:cNvSpPr/>
            <p:nvPr/>
          </p:nvSpPr>
          <p:spPr>
            <a:xfrm flipH="1">
              <a:off x="7806503" y="354837"/>
              <a:ext cx="707695" cy="707695"/>
            </a:xfrm>
            <a:custGeom>
              <a:avLst/>
              <a:gdLst>
                <a:gd name="connsiteX0" fmla="*/ 41285 w 707695"/>
                <a:gd name="connsiteY0" fmla="*/ 41285 h 707695"/>
                <a:gd name="connsiteX1" fmla="*/ 41285 w 707695"/>
                <a:gd name="connsiteY1" fmla="*/ 41285 h 707695"/>
                <a:gd name="connsiteX2" fmla="*/ 240426 w 707695"/>
                <a:gd name="connsiteY2" fmla="*/ 41285 h 707695"/>
                <a:gd name="connsiteX3" fmla="*/ 666410 w 707695"/>
                <a:gd name="connsiteY3" fmla="*/ 467270 h 707695"/>
                <a:gd name="connsiteX4" fmla="*/ 666410 w 707695"/>
                <a:gd name="connsiteY4" fmla="*/ 666410 h 707695"/>
                <a:gd name="connsiteX5" fmla="*/ 666410 w 707695"/>
                <a:gd name="connsiteY5" fmla="*/ 666410 h 707695"/>
                <a:gd name="connsiteX6" fmla="*/ 467270 w 707695"/>
                <a:gd name="connsiteY6" fmla="*/ 666410 h 707695"/>
                <a:gd name="connsiteX7" fmla="*/ 41285 w 707695"/>
                <a:gd name="connsiteY7" fmla="*/ 240426 h 707695"/>
                <a:gd name="connsiteX8" fmla="*/ 41285 w 707695"/>
                <a:gd name="connsiteY8" fmla="*/ 41285 h 707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695" h="707695">
                  <a:moveTo>
                    <a:pt x="41285" y="41285"/>
                  </a:moveTo>
                  <a:lnTo>
                    <a:pt x="41285" y="41285"/>
                  </a:lnTo>
                  <a:cubicBezTo>
                    <a:pt x="96332" y="-13762"/>
                    <a:pt x="185559" y="-13762"/>
                    <a:pt x="240426" y="41285"/>
                  </a:cubicBezTo>
                  <a:lnTo>
                    <a:pt x="666410" y="467270"/>
                  </a:lnTo>
                  <a:cubicBezTo>
                    <a:pt x="721457" y="522317"/>
                    <a:pt x="721457" y="611543"/>
                    <a:pt x="666410" y="666410"/>
                  </a:cubicBezTo>
                  <a:lnTo>
                    <a:pt x="666410" y="666410"/>
                  </a:lnTo>
                  <a:cubicBezTo>
                    <a:pt x="611363" y="721457"/>
                    <a:pt x="522137" y="721457"/>
                    <a:pt x="467270" y="666410"/>
                  </a:cubicBezTo>
                  <a:lnTo>
                    <a:pt x="41285" y="240426"/>
                  </a:lnTo>
                  <a:cubicBezTo>
                    <a:pt x="-13762" y="185379"/>
                    <a:pt x="-13762" y="96152"/>
                    <a:pt x="41285" y="4128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1" name="Freeform: Shape 56">
              <a:extLst>
                <a:ext uri="{FF2B5EF4-FFF2-40B4-BE49-F238E27FC236}">
                  <a16:creationId xmlns:a16="http://schemas.microsoft.com/office/drawing/2014/main" id="{30EDCCE0-0826-6A77-C28F-67B25222B174}"/>
                </a:ext>
              </a:extLst>
            </p:cNvPr>
            <p:cNvSpPr/>
            <p:nvPr/>
          </p:nvSpPr>
          <p:spPr>
            <a:xfrm flipH="1">
              <a:off x="11297757" y="5693582"/>
              <a:ext cx="554787" cy="554787"/>
            </a:xfrm>
            <a:custGeom>
              <a:avLst/>
              <a:gdLst>
                <a:gd name="connsiteX0" fmla="*/ 32381 w 554787"/>
                <a:gd name="connsiteY0" fmla="*/ 32380 h 554787"/>
                <a:gd name="connsiteX1" fmla="*/ 32381 w 554787"/>
                <a:gd name="connsiteY1" fmla="*/ 32380 h 554787"/>
                <a:gd name="connsiteX2" fmla="*/ 188527 w 554787"/>
                <a:gd name="connsiteY2" fmla="*/ 32380 h 554787"/>
                <a:gd name="connsiteX3" fmla="*/ 522406 w 554787"/>
                <a:gd name="connsiteY3" fmla="*/ 366260 h 554787"/>
                <a:gd name="connsiteX4" fmla="*/ 522406 w 554787"/>
                <a:gd name="connsiteY4" fmla="*/ 522407 h 554787"/>
                <a:gd name="connsiteX5" fmla="*/ 522406 w 554787"/>
                <a:gd name="connsiteY5" fmla="*/ 522407 h 554787"/>
                <a:gd name="connsiteX6" fmla="*/ 366260 w 554787"/>
                <a:gd name="connsiteY6" fmla="*/ 522407 h 554787"/>
                <a:gd name="connsiteX7" fmla="*/ 32381 w 554787"/>
                <a:gd name="connsiteY7" fmla="*/ 188527 h 554787"/>
                <a:gd name="connsiteX8" fmla="*/ 32381 w 554787"/>
                <a:gd name="connsiteY8" fmla="*/ 32380 h 55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787" h="554787">
                  <a:moveTo>
                    <a:pt x="32381" y="32380"/>
                  </a:moveTo>
                  <a:lnTo>
                    <a:pt x="32381" y="32380"/>
                  </a:lnTo>
                  <a:cubicBezTo>
                    <a:pt x="75555" y="-10793"/>
                    <a:pt x="145353" y="-10793"/>
                    <a:pt x="188527" y="32380"/>
                  </a:cubicBezTo>
                  <a:lnTo>
                    <a:pt x="522406" y="366260"/>
                  </a:lnTo>
                  <a:cubicBezTo>
                    <a:pt x="565581" y="409435"/>
                    <a:pt x="565581" y="479233"/>
                    <a:pt x="522406" y="522407"/>
                  </a:cubicBezTo>
                  <a:lnTo>
                    <a:pt x="522406" y="522407"/>
                  </a:lnTo>
                  <a:cubicBezTo>
                    <a:pt x="479232" y="565581"/>
                    <a:pt x="409434" y="565581"/>
                    <a:pt x="366260" y="522407"/>
                  </a:cubicBezTo>
                  <a:lnTo>
                    <a:pt x="32381" y="188527"/>
                  </a:lnTo>
                  <a:cubicBezTo>
                    <a:pt x="-10794" y="145353"/>
                    <a:pt x="-10794" y="75555"/>
                    <a:pt x="32381" y="32380"/>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2" name="Freeform: Shape 57">
              <a:extLst>
                <a:ext uri="{FF2B5EF4-FFF2-40B4-BE49-F238E27FC236}">
                  <a16:creationId xmlns:a16="http://schemas.microsoft.com/office/drawing/2014/main" id="{946FC67F-A3C9-609B-DBE6-60A87F5EF543}"/>
                </a:ext>
              </a:extLst>
            </p:cNvPr>
            <p:cNvSpPr/>
            <p:nvPr/>
          </p:nvSpPr>
          <p:spPr>
            <a:xfrm flipH="1">
              <a:off x="9049287" y="5732619"/>
              <a:ext cx="2108694" cy="1182429"/>
            </a:xfrm>
            <a:custGeom>
              <a:avLst/>
              <a:gdLst>
                <a:gd name="connsiteX0" fmla="*/ 2108695 w 2108694"/>
                <a:gd name="connsiteY0" fmla="*/ 1054347 h 1182429"/>
                <a:gd name="connsiteX1" fmla="*/ 2100959 w 2108694"/>
                <a:gd name="connsiteY1" fmla="*/ 1182430 h 1182429"/>
                <a:gd name="connsiteX2" fmla="*/ 7735 w 2108694"/>
                <a:gd name="connsiteY2" fmla="*/ 1182430 h 1182429"/>
                <a:gd name="connsiteX3" fmla="*/ 0 w 2108694"/>
                <a:gd name="connsiteY3" fmla="*/ 1054347 h 1182429"/>
                <a:gd name="connsiteX4" fmla="*/ 91565 w 2108694"/>
                <a:gd name="connsiteY4" fmla="*/ 624405 h 1182429"/>
                <a:gd name="connsiteX5" fmla="*/ 686468 w 2108694"/>
                <a:gd name="connsiteY5" fmla="*/ 66020 h 1182429"/>
                <a:gd name="connsiteX6" fmla="*/ 1054347 w 2108694"/>
                <a:gd name="connsiteY6" fmla="*/ 0 h 1182429"/>
                <a:gd name="connsiteX7" fmla="*/ 2108695 w 2108694"/>
                <a:gd name="connsiteY7" fmla="*/ 1054347 h 11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694" h="1182429">
                  <a:moveTo>
                    <a:pt x="2108695" y="1054347"/>
                  </a:moveTo>
                  <a:cubicBezTo>
                    <a:pt x="2108695" y="1097701"/>
                    <a:pt x="2105996" y="1140515"/>
                    <a:pt x="2100959" y="1182430"/>
                  </a:cubicBezTo>
                  <a:lnTo>
                    <a:pt x="7735" y="1182430"/>
                  </a:lnTo>
                  <a:cubicBezTo>
                    <a:pt x="2698" y="1140515"/>
                    <a:pt x="0" y="1097701"/>
                    <a:pt x="0" y="1054347"/>
                  </a:cubicBezTo>
                  <a:cubicBezTo>
                    <a:pt x="0" y="901079"/>
                    <a:pt x="32560" y="755726"/>
                    <a:pt x="91565" y="624405"/>
                  </a:cubicBezTo>
                  <a:cubicBezTo>
                    <a:pt x="206336" y="367339"/>
                    <a:pt x="421127" y="164781"/>
                    <a:pt x="686468" y="66020"/>
                  </a:cubicBezTo>
                  <a:cubicBezTo>
                    <a:pt x="801059" y="23386"/>
                    <a:pt x="925005" y="0"/>
                    <a:pt x="1054347" y="0"/>
                  </a:cubicBezTo>
                  <a:cubicBezTo>
                    <a:pt x="1636658" y="0"/>
                    <a:pt x="2108695" y="472037"/>
                    <a:pt x="2108695" y="105434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Shape 58">
              <a:extLst>
                <a:ext uri="{FF2B5EF4-FFF2-40B4-BE49-F238E27FC236}">
                  <a16:creationId xmlns:a16="http://schemas.microsoft.com/office/drawing/2014/main" id="{9207EE5A-2C0E-F9AA-ACF6-8A44FE475955}"/>
                </a:ext>
              </a:extLst>
            </p:cNvPr>
            <p:cNvSpPr/>
            <p:nvPr/>
          </p:nvSpPr>
          <p:spPr>
            <a:xfrm flipH="1">
              <a:off x="6431498" y="3279971"/>
              <a:ext cx="480851" cy="480851"/>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chemeClr val="bg2"/>
                </a:gs>
                <a:gs pos="50000">
                  <a:schemeClr val="bg2">
                    <a:lumMod val="40000"/>
                    <a:lumOff val="60000"/>
                  </a:schemeClr>
                </a:gs>
                <a:gs pos="100000">
                  <a:schemeClr val="bg2">
                    <a:lumMod val="60000"/>
                    <a:lumOff val="40000"/>
                  </a:schemeClr>
                </a:gs>
              </a:gsLst>
              <a:lin ang="13500053" scaled="1"/>
            </a:gradFill>
            <a:ln w="17980" cap="flat">
              <a:noFill/>
              <a:prstDash val="solid"/>
              <a:miter/>
            </a:ln>
          </p:spPr>
          <p:txBody>
            <a:bodyPr rtlCol="0" anchor="ctr"/>
            <a:lstStyle/>
            <a:p>
              <a:pPr marR="0" lvl="0" indent="0" fontAlgn="auto">
                <a:lnSpc>
                  <a:spcPct val="100000"/>
                </a:lnSpc>
                <a:spcBef>
                  <a:spcPts val="0"/>
                </a:spcBef>
                <a:spcAft>
                  <a:spcPts val="0"/>
                </a:spcAft>
                <a:buClrTx/>
                <a:buSzTx/>
                <a:buFontTx/>
                <a:buNone/>
                <a:tabLst/>
              </a:pPr>
              <a:endParaRPr kumimoji="0" lang="en-IN" b="0" i="0" u="none" strike="noStrike" cap="none" spc="0" normalizeH="0" baseline="0" noProof="0">
                <a:ln>
                  <a:noFill/>
                </a:ln>
                <a:solidFill>
                  <a:srgbClr val="000000"/>
                </a:solidFill>
                <a:effectLst/>
                <a:uLnTx/>
                <a:uFillTx/>
                <a:latin typeface="Segoe UI"/>
              </a:endParaRPr>
            </a:p>
          </p:txBody>
        </p:sp>
        <p:sp>
          <p:nvSpPr>
            <p:cNvPr id="54" name="Freeform: Shape 59">
              <a:extLst>
                <a:ext uri="{FF2B5EF4-FFF2-40B4-BE49-F238E27FC236}">
                  <a16:creationId xmlns:a16="http://schemas.microsoft.com/office/drawing/2014/main" id="{DF8301A3-596F-0BFE-D613-A73D490C21F0}"/>
                </a:ext>
              </a:extLst>
            </p:cNvPr>
            <p:cNvSpPr/>
            <p:nvPr/>
          </p:nvSpPr>
          <p:spPr>
            <a:xfrm flipH="1">
              <a:off x="11522263" y="3691204"/>
              <a:ext cx="419867" cy="419867"/>
            </a:xfrm>
            <a:custGeom>
              <a:avLst/>
              <a:gdLst>
                <a:gd name="connsiteX0" fmla="*/ 209934 w 419867"/>
                <a:gd name="connsiteY0" fmla="*/ 0 h 419867"/>
                <a:gd name="connsiteX1" fmla="*/ 0 w 419867"/>
                <a:gd name="connsiteY1" fmla="*/ 209934 h 419867"/>
                <a:gd name="connsiteX2" fmla="*/ 209934 w 419867"/>
                <a:gd name="connsiteY2" fmla="*/ 419868 h 419867"/>
                <a:gd name="connsiteX3" fmla="*/ 419868 w 419867"/>
                <a:gd name="connsiteY3" fmla="*/ 209934 h 419867"/>
                <a:gd name="connsiteX4" fmla="*/ 209934 w 419867"/>
                <a:gd name="connsiteY4" fmla="*/ 0 h 419867"/>
                <a:gd name="connsiteX5" fmla="*/ 209934 w 419867"/>
                <a:gd name="connsiteY5" fmla="*/ 297182 h 419867"/>
                <a:gd name="connsiteX6" fmla="*/ 122686 w 419867"/>
                <a:gd name="connsiteY6" fmla="*/ 209934 h 419867"/>
                <a:gd name="connsiteX7" fmla="*/ 209934 w 419867"/>
                <a:gd name="connsiteY7" fmla="*/ 122686 h 419867"/>
                <a:gd name="connsiteX8" fmla="*/ 297182 w 419867"/>
                <a:gd name="connsiteY8" fmla="*/ 209934 h 419867"/>
                <a:gd name="connsiteX9" fmla="*/ 209934 w 419867"/>
                <a:gd name="connsiteY9" fmla="*/ 297182 h 419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67" h="419867">
                  <a:moveTo>
                    <a:pt x="209934" y="0"/>
                  </a:moveTo>
                  <a:cubicBezTo>
                    <a:pt x="94084" y="0"/>
                    <a:pt x="0" y="93904"/>
                    <a:pt x="0" y="209934"/>
                  </a:cubicBezTo>
                  <a:cubicBezTo>
                    <a:pt x="0" y="325964"/>
                    <a:pt x="94084" y="419868"/>
                    <a:pt x="209934" y="419868"/>
                  </a:cubicBezTo>
                  <a:cubicBezTo>
                    <a:pt x="325784" y="419868"/>
                    <a:pt x="419868" y="325784"/>
                    <a:pt x="419868" y="209934"/>
                  </a:cubicBezTo>
                  <a:cubicBezTo>
                    <a:pt x="419868" y="94083"/>
                    <a:pt x="325964" y="0"/>
                    <a:pt x="209934" y="0"/>
                  </a:cubicBezTo>
                  <a:close/>
                  <a:moveTo>
                    <a:pt x="209934" y="297182"/>
                  </a:moveTo>
                  <a:cubicBezTo>
                    <a:pt x="161903" y="297182"/>
                    <a:pt x="122686" y="257965"/>
                    <a:pt x="122686" y="209934"/>
                  </a:cubicBezTo>
                  <a:cubicBezTo>
                    <a:pt x="122686" y="161903"/>
                    <a:pt x="161903" y="122686"/>
                    <a:pt x="209934" y="122686"/>
                  </a:cubicBezTo>
                  <a:cubicBezTo>
                    <a:pt x="257965" y="122686"/>
                    <a:pt x="297182" y="161723"/>
                    <a:pt x="297182" y="209934"/>
                  </a:cubicBezTo>
                  <a:cubicBezTo>
                    <a:pt x="297182" y="258145"/>
                    <a:pt x="258145" y="297182"/>
                    <a:pt x="209934" y="297182"/>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55" name="Freeform: Shape 61">
            <a:extLst>
              <a:ext uri="{FF2B5EF4-FFF2-40B4-BE49-F238E27FC236}">
                <a16:creationId xmlns:a16="http://schemas.microsoft.com/office/drawing/2014/main" id="{D15967A4-BAA2-82AC-F7BE-3E1413C52D41}"/>
              </a:ext>
            </a:extLst>
          </p:cNvPr>
          <p:cNvSpPr/>
          <p:nvPr userDrawn="1"/>
        </p:nvSpPr>
        <p:spPr>
          <a:xfrm>
            <a:off x="-21866" y="-18281"/>
            <a:ext cx="12213866"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32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127550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Cover 5">
    <p:bg>
      <p:bgPr>
        <a:solidFill>
          <a:schemeClr val="bg1"/>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1067BC7C-A773-9F81-5271-6D864B0795C1}"/>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0">
                <a:schemeClr val="bg2"/>
              </a:gs>
              <a:gs pos="79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F7663A97-211B-4782-DB90-8D7208B8FC2B}"/>
              </a:ext>
            </a:extLst>
          </p:cNvPr>
          <p:cNvSpPr/>
          <p:nvPr userDrawn="1"/>
        </p:nvSpPr>
        <p:spPr bwMode="auto">
          <a:xfrm>
            <a:off x="0" y="3962400"/>
            <a:ext cx="7689741" cy="2297780"/>
          </a:xfrm>
          <a:custGeom>
            <a:avLst/>
            <a:gdLst>
              <a:gd name="connsiteX0" fmla="*/ 0 w 7689741"/>
              <a:gd name="connsiteY0" fmla="*/ 0 h 2297780"/>
              <a:gd name="connsiteX1" fmla="*/ 7689741 w 7689741"/>
              <a:gd name="connsiteY1" fmla="*/ 0 h 2297780"/>
              <a:gd name="connsiteX2" fmla="*/ 5376932 w 7689741"/>
              <a:gd name="connsiteY2" fmla="*/ 2297780 h 2297780"/>
              <a:gd name="connsiteX3" fmla="*/ 0 w 7689741"/>
              <a:gd name="connsiteY3" fmla="*/ 2297780 h 2297780"/>
              <a:gd name="connsiteX4" fmla="*/ 0 w 7689741"/>
              <a:gd name="connsiteY4" fmla="*/ 0 h 2297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741" h="2297780">
                <a:moveTo>
                  <a:pt x="0" y="0"/>
                </a:moveTo>
                <a:lnTo>
                  <a:pt x="7689741" y="0"/>
                </a:lnTo>
                <a:lnTo>
                  <a:pt x="5376932" y="2297780"/>
                </a:lnTo>
                <a:lnTo>
                  <a:pt x="0" y="2297780"/>
                </a:lnTo>
                <a:lnTo>
                  <a:pt x="0" y="0"/>
                </a:lnTo>
                <a:close/>
              </a:path>
            </a:pathLst>
          </a:custGeom>
          <a:gradFill flip="none" rotWithShape="1">
            <a:gsLst>
              <a:gs pos="0">
                <a:schemeClr val="bg2">
                  <a:lumMod val="75000"/>
                </a:schemeClr>
              </a:gs>
              <a:gs pos="69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
        <p:nvSpPr>
          <p:cNvPr id="4" name="Free-form: Shape 3">
            <a:extLst>
              <a:ext uri="{FF2B5EF4-FFF2-40B4-BE49-F238E27FC236}">
                <a16:creationId xmlns:a16="http://schemas.microsoft.com/office/drawing/2014/main" id="{FFA50941-9749-E449-4B27-E57EEC8DD5F3}"/>
              </a:ext>
            </a:extLst>
          </p:cNvPr>
          <p:cNvSpPr/>
          <p:nvPr userDrawn="1"/>
        </p:nvSpPr>
        <p:spPr bwMode="auto">
          <a:xfrm>
            <a:off x="7436274" y="-3432"/>
            <a:ext cx="4427515" cy="6864864"/>
          </a:xfrm>
          <a:custGeom>
            <a:avLst/>
            <a:gdLst>
              <a:gd name="connsiteX0" fmla="*/ 1789133 w 4427515"/>
              <a:gd name="connsiteY0" fmla="*/ 861707 h 6864864"/>
              <a:gd name="connsiteX1" fmla="*/ 4427515 w 4427515"/>
              <a:gd name="connsiteY1" fmla="*/ 3493895 h 6864864"/>
              <a:gd name="connsiteX2" fmla="*/ 1048613 w 4427515"/>
              <a:gd name="connsiteY2" fmla="*/ 6864864 h 6864864"/>
              <a:gd name="connsiteX3" fmla="*/ 123215 w 4427515"/>
              <a:gd name="connsiteY3" fmla="*/ 6864864 h 6864864"/>
              <a:gd name="connsiteX4" fmla="*/ 3502117 w 4427515"/>
              <a:gd name="connsiteY4" fmla="*/ 3493895 h 6864864"/>
              <a:gd name="connsiteX5" fmla="*/ 1326978 w 4427515"/>
              <a:gd name="connsiteY5" fmla="*/ 1323862 h 6864864"/>
              <a:gd name="connsiteX6" fmla="*/ 0 w 4427515"/>
              <a:gd name="connsiteY6" fmla="*/ 0 h 6864864"/>
              <a:gd name="connsiteX7" fmla="*/ 925398 w 4427515"/>
              <a:gd name="connsiteY7" fmla="*/ 0 h 6864864"/>
              <a:gd name="connsiteX8" fmla="*/ 1146848 w 4427515"/>
              <a:gd name="connsiteY8" fmla="*/ 220930 h 6864864"/>
              <a:gd name="connsiteX9" fmla="*/ 684693 w 4427515"/>
              <a:gd name="connsiteY9" fmla="*/ 683085 h 6864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7515" h="6864864">
                <a:moveTo>
                  <a:pt x="1789133" y="861707"/>
                </a:moveTo>
                <a:lnTo>
                  <a:pt x="4427515" y="3493895"/>
                </a:lnTo>
                <a:lnTo>
                  <a:pt x="1048613" y="6864864"/>
                </a:lnTo>
                <a:lnTo>
                  <a:pt x="123215" y="6864864"/>
                </a:lnTo>
                <a:lnTo>
                  <a:pt x="3502117" y="3493895"/>
                </a:lnTo>
                <a:lnTo>
                  <a:pt x="1326978" y="1323862"/>
                </a:lnTo>
                <a:close/>
                <a:moveTo>
                  <a:pt x="0" y="0"/>
                </a:moveTo>
                <a:lnTo>
                  <a:pt x="925398" y="0"/>
                </a:lnTo>
                <a:lnTo>
                  <a:pt x="1146848" y="220930"/>
                </a:lnTo>
                <a:lnTo>
                  <a:pt x="684693" y="683085"/>
                </a:lnTo>
                <a:close/>
              </a:path>
            </a:pathLst>
          </a:custGeom>
          <a:gradFill flip="none" rotWithShape="1">
            <a:gsLst>
              <a:gs pos="58000">
                <a:schemeClr val="bg2">
                  <a:lumMod val="75000"/>
                </a:schemeClr>
              </a:gs>
              <a:gs pos="100000">
                <a:schemeClr val="bg2">
                  <a:lumMod val="75000"/>
                  <a:alpha val="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85FAB7B8-87AF-BFFD-9EF8-D4760A0DDFAA}"/>
              </a:ext>
            </a:extLst>
          </p:cNvPr>
          <p:cNvSpPr/>
          <p:nvPr userDrawn="1"/>
        </p:nvSpPr>
        <p:spPr bwMode="auto">
          <a:xfrm>
            <a:off x="4775200" y="-3432"/>
            <a:ext cx="7416800" cy="6861432"/>
          </a:xfrm>
          <a:custGeom>
            <a:avLst/>
            <a:gdLst>
              <a:gd name="connsiteX0" fmla="*/ 3910617 w 7416800"/>
              <a:gd name="connsiteY0" fmla="*/ 0 h 6861432"/>
              <a:gd name="connsiteX1" fmla="*/ 6331089 w 7416800"/>
              <a:gd name="connsiteY1" fmla="*/ 0 h 6861432"/>
              <a:gd name="connsiteX2" fmla="*/ 7416800 w 7416800"/>
              <a:gd name="connsiteY2" fmla="*/ 1078655 h 6861432"/>
              <a:gd name="connsiteX3" fmla="*/ 7416800 w 7416800"/>
              <a:gd name="connsiteY3" fmla="*/ 1897573 h 6861432"/>
              <a:gd name="connsiteX4" fmla="*/ 2420472 w 7416800"/>
              <a:gd name="connsiteY4" fmla="*/ 6861432 h 6861432"/>
              <a:gd name="connsiteX5" fmla="*/ 0 w 7416800"/>
              <a:gd name="connsiteY5" fmla="*/ 6861432 h 6861432"/>
              <a:gd name="connsiteX6" fmla="*/ 5408465 w 7416800"/>
              <a:gd name="connsiteY6" fmla="*/ 1488114 h 686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16800" h="6861432">
                <a:moveTo>
                  <a:pt x="3910617" y="0"/>
                </a:moveTo>
                <a:lnTo>
                  <a:pt x="6331089" y="0"/>
                </a:lnTo>
                <a:lnTo>
                  <a:pt x="7416800" y="1078655"/>
                </a:lnTo>
                <a:lnTo>
                  <a:pt x="7416800" y="1897573"/>
                </a:lnTo>
                <a:lnTo>
                  <a:pt x="2420472" y="6861432"/>
                </a:lnTo>
                <a:lnTo>
                  <a:pt x="0" y="6861432"/>
                </a:lnTo>
                <a:lnTo>
                  <a:pt x="5408465" y="1488114"/>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Diamond 12">
            <a:extLst>
              <a:ext uri="{FF2B5EF4-FFF2-40B4-BE49-F238E27FC236}">
                <a16:creationId xmlns:a16="http://schemas.microsoft.com/office/drawing/2014/main" id="{28C9EB09-87DA-8721-20A2-ED61E9585A23}"/>
              </a:ext>
            </a:extLst>
          </p:cNvPr>
          <p:cNvSpPr/>
          <p:nvPr userDrawn="1"/>
        </p:nvSpPr>
        <p:spPr bwMode="auto">
          <a:xfrm>
            <a:off x="7589180" y="4504882"/>
            <a:ext cx="1897720" cy="1897720"/>
          </a:xfrm>
          <a:prstGeom prst="diamond">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F2B9B44-A761-B9A5-749A-5AF83CA02EC5}"/>
              </a:ext>
            </a:extLst>
          </p:cNvPr>
          <p:cNvSpPr/>
          <p:nvPr userDrawn="1"/>
        </p:nvSpPr>
        <p:spPr bwMode="auto">
          <a:xfrm>
            <a:off x="7975624" y="-3431"/>
            <a:ext cx="4216376" cy="4663101"/>
          </a:xfrm>
          <a:custGeom>
            <a:avLst/>
            <a:gdLst>
              <a:gd name="connsiteX0" fmla="*/ 1488113 w 4216376"/>
              <a:gd name="connsiteY0" fmla="*/ 0 h 4663101"/>
              <a:gd name="connsiteX1" fmla="*/ 4216376 w 4216376"/>
              <a:gd name="connsiteY1" fmla="*/ 0 h 4663101"/>
              <a:gd name="connsiteX2" fmla="*/ 4216376 w 4216376"/>
              <a:gd name="connsiteY2" fmla="*/ 3621713 h 4663101"/>
              <a:gd name="connsiteX3" fmla="*/ 3174988 w 4216376"/>
              <a:gd name="connsiteY3" fmla="*/ 4663101 h 4663101"/>
              <a:gd name="connsiteX4" fmla="*/ 0 w 4216376"/>
              <a:gd name="connsiteY4" fmla="*/ 1488113 h 4663101"/>
              <a:gd name="connsiteX5" fmla="*/ 382797 w 4216376"/>
              <a:gd name="connsiteY5" fmla="*/ 1105316 h 4663101"/>
              <a:gd name="connsiteX6" fmla="*/ 694485 w 4216376"/>
              <a:gd name="connsiteY6" fmla="*/ 1417004 h 4663101"/>
              <a:gd name="connsiteX7" fmla="*/ 1336016 w 4216376"/>
              <a:gd name="connsiteY7" fmla="*/ 775473 h 4663101"/>
              <a:gd name="connsiteX8" fmla="*/ 1024328 w 4216376"/>
              <a:gd name="connsiteY8" fmla="*/ 463785 h 4663101"/>
              <a:gd name="connsiteX0" fmla="*/ 4216376 w 4307816"/>
              <a:gd name="connsiteY0" fmla="*/ 0 h 4663101"/>
              <a:gd name="connsiteX1" fmla="*/ 4216376 w 4307816"/>
              <a:gd name="connsiteY1" fmla="*/ 3621713 h 4663101"/>
              <a:gd name="connsiteX2" fmla="*/ 3174988 w 4307816"/>
              <a:gd name="connsiteY2" fmla="*/ 4663101 h 4663101"/>
              <a:gd name="connsiteX3" fmla="*/ 0 w 4307816"/>
              <a:gd name="connsiteY3" fmla="*/ 1488113 h 4663101"/>
              <a:gd name="connsiteX4" fmla="*/ 382797 w 4307816"/>
              <a:gd name="connsiteY4" fmla="*/ 1105316 h 4663101"/>
              <a:gd name="connsiteX5" fmla="*/ 694485 w 4307816"/>
              <a:gd name="connsiteY5" fmla="*/ 1417004 h 4663101"/>
              <a:gd name="connsiteX6" fmla="*/ 1336016 w 4307816"/>
              <a:gd name="connsiteY6" fmla="*/ 775473 h 4663101"/>
              <a:gd name="connsiteX7" fmla="*/ 1024328 w 4307816"/>
              <a:gd name="connsiteY7" fmla="*/ 463785 h 4663101"/>
              <a:gd name="connsiteX8" fmla="*/ 1488113 w 4307816"/>
              <a:gd name="connsiteY8" fmla="*/ 0 h 4663101"/>
              <a:gd name="connsiteX9" fmla="*/ 4307816 w 4307816"/>
              <a:gd name="connsiteY9" fmla="*/ 91440 h 4663101"/>
              <a:gd name="connsiteX0" fmla="*/ 4216376 w 4216376"/>
              <a:gd name="connsiteY0" fmla="*/ 0 h 4663101"/>
              <a:gd name="connsiteX1" fmla="*/ 4216376 w 4216376"/>
              <a:gd name="connsiteY1" fmla="*/ 3621713 h 4663101"/>
              <a:gd name="connsiteX2" fmla="*/ 3174988 w 4216376"/>
              <a:gd name="connsiteY2" fmla="*/ 4663101 h 4663101"/>
              <a:gd name="connsiteX3" fmla="*/ 0 w 4216376"/>
              <a:gd name="connsiteY3" fmla="*/ 1488113 h 4663101"/>
              <a:gd name="connsiteX4" fmla="*/ 382797 w 4216376"/>
              <a:gd name="connsiteY4" fmla="*/ 1105316 h 4663101"/>
              <a:gd name="connsiteX5" fmla="*/ 694485 w 4216376"/>
              <a:gd name="connsiteY5" fmla="*/ 1417004 h 4663101"/>
              <a:gd name="connsiteX6" fmla="*/ 1336016 w 4216376"/>
              <a:gd name="connsiteY6" fmla="*/ 775473 h 4663101"/>
              <a:gd name="connsiteX7" fmla="*/ 1024328 w 4216376"/>
              <a:gd name="connsiteY7" fmla="*/ 463785 h 4663101"/>
              <a:gd name="connsiteX8" fmla="*/ 1488113 w 4216376"/>
              <a:gd name="connsiteY8" fmla="*/ 0 h 4663101"/>
              <a:gd name="connsiteX0" fmla="*/ 4216376 w 4216376"/>
              <a:gd name="connsiteY0" fmla="*/ 3621713 h 4663101"/>
              <a:gd name="connsiteX1" fmla="*/ 3174988 w 4216376"/>
              <a:gd name="connsiteY1" fmla="*/ 4663101 h 4663101"/>
              <a:gd name="connsiteX2" fmla="*/ 0 w 4216376"/>
              <a:gd name="connsiteY2" fmla="*/ 1488113 h 4663101"/>
              <a:gd name="connsiteX3" fmla="*/ 382797 w 4216376"/>
              <a:gd name="connsiteY3" fmla="*/ 1105316 h 4663101"/>
              <a:gd name="connsiteX4" fmla="*/ 694485 w 4216376"/>
              <a:gd name="connsiteY4" fmla="*/ 1417004 h 4663101"/>
              <a:gd name="connsiteX5" fmla="*/ 1336016 w 4216376"/>
              <a:gd name="connsiteY5" fmla="*/ 775473 h 4663101"/>
              <a:gd name="connsiteX6" fmla="*/ 1024328 w 4216376"/>
              <a:gd name="connsiteY6" fmla="*/ 463785 h 4663101"/>
              <a:gd name="connsiteX7" fmla="*/ 1488113 w 4216376"/>
              <a:gd name="connsiteY7" fmla="*/ 0 h 466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6376" h="4663101">
                <a:moveTo>
                  <a:pt x="4216376" y="3621713"/>
                </a:moveTo>
                <a:lnTo>
                  <a:pt x="3174988" y="4663101"/>
                </a:lnTo>
                <a:lnTo>
                  <a:pt x="0" y="1488113"/>
                </a:lnTo>
                <a:lnTo>
                  <a:pt x="382797" y="1105316"/>
                </a:lnTo>
                <a:lnTo>
                  <a:pt x="694485" y="1417004"/>
                </a:lnTo>
                <a:lnTo>
                  <a:pt x="1336016" y="775473"/>
                </a:lnTo>
                <a:lnTo>
                  <a:pt x="1024328" y="463785"/>
                </a:lnTo>
                <a:lnTo>
                  <a:pt x="1488113" y="0"/>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Diamond 14">
            <a:extLst>
              <a:ext uri="{FF2B5EF4-FFF2-40B4-BE49-F238E27FC236}">
                <a16:creationId xmlns:a16="http://schemas.microsoft.com/office/drawing/2014/main" id="{9C9F5CBC-58F1-15AF-119A-A1B8E949CF33}"/>
              </a:ext>
            </a:extLst>
          </p:cNvPr>
          <p:cNvSpPr/>
          <p:nvPr userDrawn="1"/>
        </p:nvSpPr>
        <p:spPr bwMode="auto">
          <a:xfrm>
            <a:off x="8028578" y="130511"/>
            <a:ext cx="1283062" cy="1283062"/>
          </a:xfrm>
          <a:prstGeom prst="diamond">
            <a:avLst/>
          </a:prstGeom>
          <a:noFill/>
          <a:ln w="12700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Diamond 15">
            <a:extLst>
              <a:ext uri="{FF2B5EF4-FFF2-40B4-BE49-F238E27FC236}">
                <a16:creationId xmlns:a16="http://schemas.microsoft.com/office/drawing/2014/main" id="{987EA32E-C453-21B7-9E4A-DB92C0B0EBD5}"/>
              </a:ext>
            </a:extLst>
          </p:cNvPr>
          <p:cNvSpPr/>
          <p:nvPr userDrawn="1"/>
        </p:nvSpPr>
        <p:spPr bwMode="auto">
          <a:xfrm>
            <a:off x="9969522" y="3726553"/>
            <a:ext cx="2362178" cy="2362178"/>
          </a:xfrm>
          <a:prstGeom prst="diamond">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Free-form: Shape 16">
            <a:extLst>
              <a:ext uri="{FF2B5EF4-FFF2-40B4-BE49-F238E27FC236}">
                <a16:creationId xmlns:a16="http://schemas.microsoft.com/office/drawing/2014/main" id="{4FED8837-EA82-0134-1B2A-985F3BAB653E}"/>
              </a:ext>
            </a:extLst>
          </p:cNvPr>
          <p:cNvSpPr/>
          <p:nvPr userDrawn="1"/>
        </p:nvSpPr>
        <p:spPr bwMode="auto">
          <a:xfrm>
            <a:off x="9566574" y="5987398"/>
            <a:ext cx="1150822" cy="874035"/>
          </a:xfrm>
          <a:custGeom>
            <a:avLst/>
            <a:gdLst>
              <a:gd name="connsiteX0" fmla="*/ 575411 w 1150822"/>
              <a:gd name="connsiteY0" fmla="*/ 0 h 874035"/>
              <a:gd name="connsiteX1" fmla="*/ 1150822 w 1150822"/>
              <a:gd name="connsiteY1" fmla="*/ 575411 h 874035"/>
              <a:gd name="connsiteX2" fmla="*/ 852198 w 1150822"/>
              <a:gd name="connsiteY2" fmla="*/ 874035 h 874035"/>
              <a:gd name="connsiteX3" fmla="*/ 298624 w 1150822"/>
              <a:gd name="connsiteY3" fmla="*/ 874035 h 874035"/>
              <a:gd name="connsiteX4" fmla="*/ 0 w 1150822"/>
              <a:gd name="connsiteY4" fmla="*/ 575411 h 874035"/>
              <a:gd name="connsiteX0" fmla="*/ 298624 w 1150822"/>
              <a:gd name="connsiteY0" fmla="*/ 874035 h 965475"/>
              <a:gd name="connsiteX1" fmla="*/ 0 w 1150822"/>
              <a:gd name="connsiteY1" fmla="*/ 575411 h 965475"/>
              <a:gd name="connsiteX2" fmla="*/ 575411 w 1150822"/>
              <a:gd name="connsiteY2" fmla="*/ 0 h 965475"/>
              <a:gd name="connsiteX3" fmla="*/ 1150822 w 1150822"/>
              <a:gd name="connsiteY3" fmla="*/ 575411 h 965475"/>
              <a:gd name="connsiteX4" fmla="*/ 852198 w 1150822"/>
              <a:gd name="connsiteY4" fmla="*/ 874035 h 965475"/>
              <a:gd name="connsiteX5" fmla="*/ 390064 w 1150822"/>
              <a:gd name="connsiteY5" fmla="*/ 965475 h 965475"/>
              <a:gd name="connsiteX0" fmla="*/ 298624 w 1150822"/>
              <a:gd name="connsiteY0" fmla="*/ 874035 h 874035"/>
              <a:gd name="connsiteX1" fmla="*/ 0 w 1150822"/>
              <a:gd name="connsiteY1" fmla="*/ 575411 h 874035"/>
              <a:gd name="connsiteX2" fmla="*/ 575411 w 1150822"/>
              <a:gd name="connsiteY2" fmla="*/ 0 h 874035"/>
              <a:gd name="connsiteX3" fmla="*/ 1150822 w 1150822"/>
              <a:gd name="connsiteY3" fmla="*/ 575411 h 874035"/>
              <a:gd name="connsiteX4" fmla="*/ 852198 w 1150822"/>
              <a:gd name="connsiteY4" fmla="*/ 874035 h 8740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0822" h="874035">
                <a:moveTo>
                  <a:pt x="298624" y="874035"/>
                </a:moveTo>
                <a:lnTo>
                  <a:pt x="0" y="575411"/>
                </a:lnTo>
                <a:lnTo>
                  <a:pt x="575411" y="0"/>
                </a:lnTo>
                <a:lnTo>
                  <a:pt x="1150822" y="575411"/>
                </a:lnTo>
                <a:lnTo>
                  <a:pt x="852198" y="874035"/>
                </a:lnTo>
              </a:path>
            </a:pathLst>
          </a:custGeom>
          <a:noFill/>
          <a:ln w="1270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36392701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Cover 2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3">
            <a:extLst>
              <a:ext uri="{FF2B5EF4-FFF2-40B4-BE49-F238E27FC236}">
                <a16:creationId xmlns:a16="http://schemas.microsoft.com/office/drawing/2014/main" id="{06615309-9057-852B-2CB7-FA4544F6C1F8}"/>
              </a:ext>
            </a:extLst>
          </p:cNvPr>
          <p:cNvSpPr/>
          <p:nvPr userDrawn="1"/>
        </p:nvSpPr>
        <p:spPr>
          <a:xfrm>
            <a:off x="6622699" y="2422546"/>
            <a:ext cx="5569302" cy="4499880"/>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chemeClr val="bg2"/>
              </a:gs>
              <a:gs pos="50000">
                <a:schemeClr val="bg2">
                  <a:lumMod val="75000"/>
                </a:schemeClr>
              </a:gs>
              <a:gs pos="100000">
                <a:schemeClr val="bg2">
                  <a:lumMod val="50000"/>
                </a:schemeClr>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4">
            <a:extLst>
              <a:ext uri="{FF2B5EF4-FFF2-40B4-BE49-F238E27FC236}">
                <a16:creationId xmlns:a16="http://schemas.microsoft.com/office/drawing/2014/main" id="{15B1E47C-0B6D-B977-1542-9E0224F05FAF}"/>
              </a:ext>
            </a:extLst>
          </p:cNvPr>
          <p:cNvSpPr/>
          <p:nvPr userDrawn="1"/>
        </p:nvSpPr>
        <p:spPr>
          <a:xfrm>
            <a:off x="11125181" y="1353992"/>
            <a:ext cx="1066820" cy="2133642"/>
          </a:xfrm>
          <a:custGeom>
            <a:avLst/>
            <a:gdLst>
              <a:gd name="connsiteX0" fmla="*/ 521048 w 521047"/>
              <a:gd name="connsiteY0" fmla="*/ 0 h 1042095"/>
              <a:gd name="connsiteX1" fmla="*/ 521048 w 521047"/>
              <a:gd name="connsiteY1" fmla="*/ 1042096 h 1042095"/>
              <a:gd name="connsiteX2" fmla="*/ 0 w 521047"/>
              <a:gd name="connsiteY2" fmla="*/ 521048 h 1042095"/>
              <a:gd name="connsiteX3" fmla="*/ 521048 w 521047"/>
              <a:gd name="connsiteY3" fmla="*/ 0 h 1042095"/>
            </a:gdLst>
            <a:ahLst/>
            <a:cxnLst>
              <a:cxn ang="0">
                <a:pos x="connsiteX0" y="connsiteY0"/>
              </a:cxn>
              <a:cxn ang="0">
                <a:pos x="connsiteX1" y="connsiteY1"/>
              </a:cxn>
              <a:cxn ang="0">
                <a:pos x="connsiteX2" y="connsiteY2"/>
              </a:cxn>
              <a:cxn ang="0">
                <a:pos x="connsiteX3" y="connsiteY3"/>
              </a:cxn>
            </a:cxnLst>
            <a:rect l="l" t="t" r="r" b="b"/>
            <a:pathLst>
              <a:path w="521047" h="1042095">
                <a:moveTo>
                  <a:pt x="521048" y="0"/>
                </a:moveTo>
                <a:lnTo>
                  <a:pt x="521048" y="1042096"/>
                </a:lnTo>
                <a:lnTo>
                  <a:pt x="0" y="521048"/>
                </a:lnTo>
                <a:lnTo>
                  <a:pt x="521048" y="0"/>
                </a:lnTo>
                <a:close/>
              </a:path>
            </a:pathLst>
          </a:custGeom>
          <a:gradFill>
            <a:gsLst>
              <a:gs pos="0">
                <a:schemeClr val="bg2">
                  <a:lumMod val="20000"/>
                  <a:lumOff val="80000"/>
                </a:schemeClr>
              </a:gs>
              <a:gs pos="63000">
                <a:schemeClr val="bg2">
                  <a:lumMod val="60000"/>
                  <a:lumOff val="40000"/>
                </a:schemeClr>
              </a:gs>
            </a:gsLst>
            <a:lin ang="13500000" scaled="1"/>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5">
            <a:extLst>
              <a:ext uri="{FF2B5EF4-FFF2-40B4-BE49-F238E27FC236}">
                <a16:creationId xmlns:a16="http://schemas.microsoft.com/office/drawing/2014/main" id="{6985CF81-637B-5A8C-68C6-0BD66131EB61}"/>
              </a:ext>
            </a:extLst>
          </p:cNvPr>
          <p:cNvSpPr/>
          <p:nvPr userDrawn="1"/>
        </p:nvSpPr>
        <p:spPr>
          <a:xfrm>
            <a:off x="5301192" y="32485"/>
            <a:ext cx="6890809" cy="6889941"/>
          </a:xfrm>
          <a:custGeom>
            <a:avLst/>
            <a:gdLst>
              <a:gd name="connsiteX0" fmla="*/ 0 w 3365550"/>
              <a:gd name="connsiteY0" fmla="*/ 3365127 h 3365126"/>
              <a:gd name="connsiteX1" fmla="*/ 645439 w 3365550"/>
              <a:gd name="connsiteY1" fmla="*/ 3365127 h 3365126"/>
              <a:gd name="connsiteX2" fmla="*/ 3365550 w 3365550"/>
              <a:gd name="connsiteY2" fmla="*/ 645439 h 3365126"/>
              <a:gd name="connsiteX3" fmla="*/ 3365550 w 3365550"/>
              <a:gd name="connsiteY3" fmla="*/ 0 h 3365126"/>
              <a:gd name="connsiteX4" fmla="*/ 0 w 3365550"/>
              <a:gd name="connsiteY4" fmla="*/ 3365127 h 3365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5550" h="3365126">
                <a:moveTo>
                  <a:pt x="0" y="3365127"/>
                </a:moveTo>
                <a:lnTo>
                  <a:pt x="645439" y="3365127"/>
                </a:lnTo>
                <a:lnTo>
                  <a:pt x="3365550" y="645439"/>
                </a:lnTo>
                <a:lnTo>
                  <a:pt x="3365550" y="0"/>
                </a:lnTo>
                <a:lnTo>
                  <a:pt x="0" y="3365127"/>
                </a:lnTo>
                <a:close/>
              </a:path>
            </a:pathLst>
          </a:custGeom>
          <a:solidFill>
            <a:schemeClr val="bg2">
              <a:lumMod val="20000"/>
              <a:lumOff val="8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6">
            <a:extLst>
              <a:ext uri="{FF2B5EF4-FFF2-40B4-BE49-F238E27FC236}">
                <a16:creationId xmlns:a16="http://schemas.microsoft.com/office/drawing/2014/main" id="{34FFCCB2-8B0D-E903-03D8-07A6431C42B4}"/>
              </a:ext>
            </a:extLst>
          </p:cNvPr>
          <p:cNvSpPr/>
          <p:nvPr userDrawn="1"/>
        </p:nvSpPr>
        <p:spPr>
          <a:xfrm>
            <a:off x="6013706" y="744999"/>
            <a:ext cx="6178295" cy="6177429"/>
          </a:xfrm>
          <a:custGeom>
            <a:avLst/>
            <a:gdLst>
              <a:gd name="connsiteX0" fmla="*/ 3017551 w 3017550"/>
              <a:gd name="connsiteY0" fmla="*/ 0 h 3017127"/>
              <a:gd name="connsiteX1" fmla="*/ 3017551 w 3017550"/>
              <a:gd name="connsiteY1" fmla="*/ 629361 h 3017127"/>
              <a:gd name="connsiteX2" fmla="*/ 629785 w 3017550"/>
              <a:gd name="connsiteY2" fmla="*/ 3017127 h 3017127"/>
              <a:gd name="connsiteX3" fmla="*/ 0 w 3017550"/>
              <a:gd name="connsiteY3" fmla="*/ 3017127 h 3017127"/>
              <a:gd name="connsiteX4" fmla="*/ 3017551 w 3017550"/>
              <a:gd name="connsiteY4" fmla="*/ 0 h 3017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50" h="3017127">
                <a:moveTo>
                  <a:pt x="3017551" y="0"/>
                </a:moveTo>
                <a:lnTo>
                  <a:pt x="3017551" y="629361"/>
                </a:lnTo>
                <a:lnTo>
                  <a:pt x="629785" y="3017127"/>
                </a:lnTo>
                <a:lnTo>
                  <a:pt x="0" y="3017127"/>
                </a:lnTo>
                <a:lnTo>
                  <a:pt x="3017551" y="0"/>
                </a:lnTo>
                <a:close/>
              </a:path>
            </a:pathLst>
          </a:custGeom>
          <a:solidFill>
            <a:schemeClr val="accent2">
              <a:alpha val="3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7">
            <a:extLst>
              <a:ext uri="{FF2B5EF4-FFF2-40B4-BE49-F238E27FC236}">
                <a16:creationId xmlns:a16="http://schemas.microsoft.com/office/drawing/2014/main" id="{303CED94-978D-A6B3-1FAE-EE2A373145F8}"/>
              </a:ext>
            </a:extLst>
          </p:cNvPr>
          <p:cNvSpPr/>
          <p:nvPr userDrawn="1"/>
        </p:nvSpPr>
        <p:spPr>
          <a:xfrm>
            <a:off x="7915187" y="0"/>
            <a:ext cx="4276814" cy="6758701"/>
          </a:xfrm>
          <a:custGeom>
            <a:avLst/>
            <a:gdLst>
              <a:gd name="connsiteX0" fmla="*/ 2088846 w 2088845"/>
              <a:gd name="connsiteY0" fmla="*/ 0 h 3301027"/>
              <a:gd name="connsiteX1" fmla="*/ 1212182 w 2088845"/>
              <a:gd name="connsiteY1" fmla="*/ 0 h 3301027"/>
              <a:gd name="connsiteX2" fmla="*/ 0 w 2088845"/>
              <a:gd name="connsiteY2" fmla="*/ 1212182 h 3301027"/>
              <a:gd name="connsiteX3" fmla="*/ 2088846 w 2088845"/>
              <a:gd name="connsiteY3" fmla="*/ 3301027 h 3301027"/>
              <a:gd name="connsiteX4" fmla="*/ 2088846 w 2088845"/>
              <a:gd name="connsiteY4" fmla="*/ 2388612 h 3301027"/>
              <a:gd name="connsiteX5" fmla="*/ 912416 w 2088845"/>
              <a:gd name="connsiteY5" fmla="*/ 1212182 h 3301027"/>
              <a:gd name="connsiteX6" fmla="*/ 2088846 w 2088845"/>
              <a:gd name="connsiteY6" fmla="*/ 35964 h 3301027"/>
              <a:gd name="connsiteX7" fmla="*/ 2088846 w 2088845"/>
              <a:gd name="connsiteY7" fmla="*/ 0 h 330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45" h="3301027">
                <a:moveTo>
                  <a:pt x="2088846" y="0"/>
                </a:moveTo>
                <a:lnTo>
                  <a:pt x="1212182" y="0"/>
                </a:lnTo>
                <a:lnTo>
                  <a:pt x="0" y="1212182"/>
                </a:lnTo>
                <a:lnTo>
                  <a:pt x="2088846" y="3301027"/>
                </a:lnTo>
                <a:lnTo>
                  <a:pt x="2088846" y="2388612"/>
                </a:lnTo>
                <a:lnTo>
                  <a:pt x="912416" y="1212182"/>
                </a:lnTo>
                <a:lnTo>
                  <a:pt x="2088846" y="35964"/>
                </a:lnTo>
                <a:lnTo>
                  <a:pt x="2088846" y="0"/>
                </a:lnTo>
                <a:close/>
              </a:path>
            </a:pathLst>
          </a:custGeom>
          <a:solidFill>
            <a:schemeClr val="bg2"/>
          </a:soli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8">
            <a:extLst>
              <a:ext uri="{FF2B5EF4-FFF2-40B4-BE49-F238E27FC236}">
                <a16:creationId xmlns:a16="http://schemas.microsoft.com/office/drawing/2014/main" id="{9A37D814-1ED8-3FA8-04EC-F3776DBB6EC5}"/>
              </a:ext>
            </a:extLst>
          </p:cNvPr>
          <p:cNvSpPr/>
          <p:nvPr userDrawn="1"/>
        </p:nvSpPr>
        <p:spPr>
          <a:xfrm>
            <a:off x="8584498" y="-110662"/>
            <a:ext cx="2811070" cy="1877223"/>
          </a:xfrm>
          <a:custGeom>
            <a:avLst/>
            <a:gdLst>
              <a:gd name="connsiteX0" fmla="*/ 1372960 w 1372959"/>
              <a:gd name="connsiteY0" fmla="*/ 460333 h 916857"/>
              <a:gd name="connsiteX1" fmla="*/ 916647 w 1372959"/>
              <a:gd name="connsiteY1" fmla="*/ 916858 h 916857"/>
              <a:gd name="connsiteX2" fmla="*/ 0 w 1372959"/>
              <a:gd name="connsiteY2" fmla="*/ 0 h 916857"/>
              <a:gd name="connsiteX3" fmla="*/ 912627 w 1372959"/>
              <a:gd name="connsiteY3" fmla="*/ 0 h 916857"/>
              <a:gd name="connsiteX4" fmla="*/ 1372960 w 1372959"/>
              <a:gd name="connsiteY4" fmla="*/ 460333 h 9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959" h="916857">
                <a:moveTo>
                  <a:pt x="1372960" y="460333"/>
                </a:moveTo>
                <a:lnTo>
                  <a:pt x="916647" y="916858"/>
                </a:lnTo>
                <a:lnTo>
                  <a:pt x="0" y="0"/>
                </a:lnTo>
                <a:lnTo>
                  <a:pt x="912627" y="0"/>
                </a:lnTo>
                <a:lnTo>
                  <a:pt x="1372960" y="460333"/>
                </a:lnTo>
                <a:close/>
              </a:path>
            </a:pathLst>
          </a:custGeom>
          <a:solidFill>
            <a:schemeClr val="accent1"/>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9">
            <a:extLst>
              <a:ext uri="{FF2B5EF4-FFF2-40B4-BE49-F238E27FC236}">
                <a16:creationId xmlns:a16="http://schemas.microsoft.com/office/drawing/2014/main" id="{048EE216-B380-DCBB-4D5A-28CCD259FE2D}"/>
              </a:ext>
            </a:extLst>
          </p:cNvPr>
          <p:cNvSpPr/>
          <p:nvPr userDrawn="1"/>
        </p:nvSpPr>
        <p:spPr>
          <a:xfrm>
            <a:off x="7589900" y="0"/>
            <a:ext cx="3271932" cy="2338084"/>
          </a:xfrm>
          <a:custGeom>
            <a:avLst/>
            <a:gdLst>
              <a:gd name="connsiteX0" fmla="*/ 1598049 w 1598049"/>
              <a:gd name="connsiteY0" fmla="*/ 685634 h 1141947"/>
              <a:gd name="connsiteX1" fmla="*/ 1141524 w 1598049"/>
              <a:gd name="connsiteY1" fmla="*/ 1141947 h 1141947"/>
              <a:gd name="connsiteX2" fmla="*/ 0 w 1598049"/>
              <a:gd name="connsiteY2" fmla="*/ 0 h 1141947"/>
              <a:gd name="connsiteX3" fmla="*/ 912416 w 1598049"/>
              <a:gd name="connsiteY3" fmla="*/ 0 h 1141947"/>
              <a:gd name="connsiteX4" fmla="*/ 1598049 w 1598049"/>
              <a:gd name="connsiteY4" fmla="*/ 685634 h 1141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8049" h="1141947">
                <a:moveTo>
                  <a:pt x="1598049" y="685634"/>
                </a:moveTo>
                <a:lnTo>
                  <a:pt x="1141524" y="1141947"/>
                </a:lnTo>
                <a:lnTo>
                  <a:pt x="0" y="0"/>
                </a:lnTo>
                <a:lnTo>
                  <a:pt x="912416" y="0"/>
                </a:lnTo>
                <a:lnTo>
                  <a:pt x="1598049" y="685634"/>
                </a:lnTo>
                <a:close/>
              </a:path>
            </a:pathLst>
          </a:custGeom>
          <a:solidFill>
            <a:schemeClr val="bg1">
              <a:lumMod val="95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1006914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Cover 3 (Light)">
    <p:bg>
      <p:bgPr>
        <a:solidFill>
          <a:schemeClr val="bg1"/>
        </a:solidFill>
        <a:effectLst/>
      </p:bgPr>
    </p:bg>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7965101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1_Agenda">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05" name="Group 104">
            <a:extLst>
              <a:ext uri="{FF2B5EF4-FFF2-40B4-BE49-F238E27FC236}">
                <a16:creationId xmlns:a16="http://schemas.microsoft.com/office/drawing/2014/main" id="{4A001AE1-8659-BE68-D13E-1749B7C6F739}"/>
              </a:ext>
            </a:extLst>
          </p:cNvPr>
          <p:cNvGrpSpPr/>
          <p:nvPr userDrawn="1"/>
        </p:nvGrpSpPr>
        <p:grpSpPr>
          <a:xfrm>
            <a:off x="4655194" y="1191140"/>
            <a:ext cx="875440" cy="693220"/>
            <a:chOff x="4655194" y="1191140"/>
            <a:chExt cx="875440" cy="693220"/>
          </a:xfrm>
        </p:grpSpPr>
        <p:sp>
          <p:nvSpPr>
            <p:cNvPr id="9" name="Oval 8">
              <a:extLst>
                <a:ext uri="{FF2B5EF4-FFF2-40B4-BE49-F238E27FC236}">
                  <a16:creationId xmlns:a16="http://schemas.microsoft.com/office/drawing/2014/main" id="{B25ED429-AE6A-B1A3-13DF-0807FF238451}"/>
                </a:ext>
              </a:extLst>
            </p:cNvPr>
            <p:cNvSpPr/>
            <p:nvPr/>
          </p:nvSpPr>
          <p:spPr bwMode="auto">
            <a:xfrm>
              <a:off x="4746304" y="1191140"/>
              <a:ext cx="693220" cy="69322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0" name="TextBox 9">
              <a:extLst>
                <a:ext uri="{FF2B5EF4-FFF2-40B4-BE49-F238E27FC236}">
                  <a16:creationId xmlns:a16="http://schemas.microsoft.com/office/drawing/2014/main" id="{4A86AB34-4D15-7377-D025-110BE01996D4}"/>
                </a:ext>
              </a:extLst>
            </p:cNvPr>
            <p:cNvSpPr txBox="1"/>
            <p:nvPr/>
          </p:nvSpPr>
          <p:spPr>
            <a:xfrm>
              <a:off x="4655194" y="1353084"/>
              <a:ext cx="875440"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1</a:t>
              </a:r>
            </a:p>
          </p:txBody>
        </p:sp>
      </p:grpSp>
      <p:grpSp>
        <p:nvGrpSpPr>
          <p:cNvPr id="12" name="Group 11">
            <a:extLst>
              <a:ext uri="{FF2B5EF4-FFF2-40B4-BE49-F238E27FC236}">
                <a16:creationId xmlns:a16="http://schemas.microsoft.com/office/drawing/2014/main" id="{BEE9EF4B-403F-24CD-7476-4B9CEC30288B}"/>
              </a:ext>
            </a:extLst>
          </p:cNvPr>
          <p:cNvGrpSpPr/>
          <p:nvPr/>
        </p:nvGrpSpPr>
        <p:grpSpPr>
          <a:xfrm>
            <a:off x="4655194" y="2491228"/>
            <a:ext cx="875439" cy="693220"/>
            <a:chOff x="4542890" y="2973275"/>
            <a:chExt cx="1122682" cy="889000"/>
          </a:xfrm>
        </p:grpSpPr>
        <p:sp>
          <p:nvSpPr>
            <p:cNvPr id="14" name="Oval 13">
              <a:extLst>
                <a:ext uri="{FF2B5EF4-FFF2-40B4-BE49-F238E27FC236}">
                  <a16:creationId xmlns:a16="http://schemas.microsoft.com/office/drawing/2014/main" id="{826C87C4-A125-7CE6-E5A4-CA32960ED41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5" name="TextBox 14">
              <a:extLst>
                <a:ext uri="{FF2B5EF4-FFF2-40B4-BE49-F238E27FC236}">
                  <a16:creationId xmlns:a16="http://schemas.microsoft.com/office/drawing/2014/main" id="{ABE076AC-7D9B-0DF2-53A3-6CE0BDEA6EF6}"/>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2</a:t>
              </a:r>
            </a:p>
          </p:txBody>
        </p:sp>
      </p:gr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accent1">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r>
              <a:rPr lang="en-US" sz="5400" b="1">
                <a:solidFill>
                  <a:srgbClr val="0090A8"/>
                </a:solidFill>
                <a:latin typeface="+mj-lt"/>
              </a:rPr>
              <a:t>Agenda</a:t>
            </a:r>
          </a:p>
        </p:txBody>
      </p:sp>
      <p:grpSp>
        <p:nvGrpSpPr>
          <p:cNvPr id="87" name="Group 86">
            <a:extLst>
              <a:ext uri="{FF2B5EF4-FFF2-40B4-BE49-F238E27FC236}">
                <a16:creationId xmlns:a16="http://schemas.microsoft.com/office/drawing/2014/main" id="{BFBAC349-3C49-7052-471D-B4179B5F42E5}"/>
              </a:ext>
            </a:extLst>
          </p:cNvPr>
          <p:cNvGrpSpPr/>
          <p:nvPr userDrawn="1"/>
        </p:nvGrpSpPr>
        <p:grpSpPr>
          <a:xfrm>
            <a:off x="4655192" y="3791316"/>
            <a:ext cx="875439" cy="693220"/>
            <a:chOff x="4542888" y="2973275"/>
            <a:chExt cx="1122682" cy="889000"/>
          </a:xfrm>
        </p:grpSpPr>
        <p:sp>
          <p:nvSpPr>
            <p:cNvPr id="89" name="Oval 88">
              <a:extLst>
                <a:ext uri="{FF2B5EF4-FFF2-40B4-BE49-F238E27FC236}">
                  <a16:creationId xmlns:a16="http://schemas.microsoft.com/office/drawing/2014/main" id="{4FA8D70B-7D7D-CBAB-81D5-170BDE9AB1B5}"/>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90" name="TextBox 89">
              <a:extLst>
                <a:ext uri="{FF2B5EF4-FFF2-40B4-BE49-F238E27FC236}">
                  <a16:creationId xmlns:a16="http://schemas.microsoft.com/office/drawing/2014/main" id="{E8898D7D-F01D-5294-4D87-F3517D23372B}"/>
                </a:ext>
              </a:extLst>
            </p:cNvPr>
            <p:cNvSpPr txBox="1"/>
            <p:nvPr userDrawn="1"/>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3</a:t>
              </a:r>
            </a:p>
          </p:txBody>
        </p:sp>
      </p:grpSp>
      <p:grpSp>
        <p:nvGrpSpPr>
          <p:cNvPr id="97" name="Group 96">
            <a:extLst>
              <a:ext uri="{FF2B5EF4-FFF2-40B4-BE49-F238E27FC236}">
                <a16:creationId xmlns:a16="http://schemas.microsoft.com/office/drawing/2014/main" id="{DBA52503-C894-6277-EE31-EF57BB111575}"/>
              </a:ext>
            </a:extLst>
          </p:cNvPr>
          <p:cNvGrpSpPr/>
          <p:nvPr/>
        </p:nvGrpSpPr>
        <p:grpSpPr>
          <a:xfrm>
            <a:off x="4655194" y="5091403"/>
            <a:ext cx="875439" cy="693220"/>
            <a:chOff x="4542890" y="2973275"/>
            <a:chExt cx="1122682" cy="889000"/>
          </a:xfrm>
        </p:grpSpPr>
        <p:sp>
          <p:nvSpPr>
            <p:cNvPr id="99" name="Oval 98">
              <a:extLst>
                <a:ext uri="{FF2B5EF4-FFF2-40B4-BE49-F238E27FC236}">
                  <a16:creationId xmlns:a16="http://schemas.microsoft.com/office/drawing/2014/main" id="{CDA04284-D495-8C1F-0D82-E5D538A6315A}"/>
                </a:ext>
              </a:extLst>
            </p:cNvPr>
            <p:cNvSpPr/>
            <p:nvPr/>
          </p:nvSpPr>
          <p:spPr bwMode="auto">
            <a:xfrm>
              <a:off x="4659731" y="2973275"/>
              <a:ext cx="889000" cy="889000"/>
            </a:xfrm>
            <a:prstGeom prst="ellipse">
              <a:avLst/>
            </a:prstGeom>
            <a:solidFill>
              <a:schemeClr val="bg1"/>
            </a:solidFill>
            <a:ln w="15875">
              <a:noFill/>
              <a:headEnd type="none" w="med" len="med"/>
              <a:tailEnd type="none" w="med" len="med"/>
            </a:ln>
            <a:effectLst>
              <a:outerShdw blurRad="63500" sx="105000" sy="105000" algn="ctr" rotWithShape="0">
                <a:prstClr val="black">
                  <a:alpha val="8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IN" sz="1600" b="0" i="0" u="none" strike="noStrike" kern="1200" cap="none" spc="0" normalizeH="0" baseline="0" noProof="0" err="1">
                <a:ln>
                  <a:noFill/>
                </a:ln>
                <a:solidFill>
                  <a:srgbClr val="0090A8"/>
                </a:solidFill>
                <a:effectLst/>
                <a:uLnTx/>
                <a:uFillTx/>
                <a:latin typeface="Calibri" panose="020F0502020204030204"/>
                <a:ea typeface="+mn-ea"/>
                <a:cs typeface="Segoe UI" pitchFamily="34" charset="0"/>
              </a:endParaRPr>
            </a:p>
          </p:txBody>
        </p:sp>
        <p:sp>
          <p:nvSpPr>
            <p:cNvPr id="100" name="TextBox 99">
              <a:extLst>
                <a:ext uri="{FF2B5EF4-FFF2-40B4-BE49-F238E27FC236}">
                  <a16:creationId xmlns:a16="http://schemas.microsoft.com/office/drawing/2014/main" id="{645464B5-B1A2-C821-0236-3B1982AB0DB1}"/>
                </a:ext>
              </a:extLst>
            </p:cNvPr>
            <p:cNvSpPr txBox="1"/>
            <p:nvPr/>
          </p:nvSpPr>
          <p:spPr>
            <a:xfrm>
              <a:off x="4542890" y="3180955"/>
              <a:ext cx="1122682" cy="4736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90A8"/>
                  </a:solidFill>
                  <a:effectLst/>
                  <a:uLnTx/>
                  <a:uFillTx/>
                  <a:latin typeface="Segoe UI"/>
                  <a:ea typeface="+mn-ea"/>
                  <a:cs typeface="+mn-cs"/>
                </a:rPr>
                <a:t>4</a:t>
              </a:r>
            </a:p>
          </p:txBody>
        </p:sp>
      </p:grpSp>
      <p:sp>
        <p:nvSpPr>
          <p:cNvPr id="101" name="Text Placeholder 2">
            <a:extLst>
              <a:ext uri="{FF2B5EF4-FFF2-40B4-BE49-F238E27FC236}">
                <a16:creationId xmlns:a16="http://schemas.microsoft.com/office/drawing/2014/main" id="{E8EC1362-0CB6-2ADF-991C-4E36B45C0928}"/>
              </a:ext>
            </a:extLst>
          </p:cNvPr>
          <p:cNvSpPr>
            <a:spLocks noGrp="1"/>
          </p:cNvSpPr>
          <p:nvPr>
            <p:ph type="body" sz="quarter" idx="10"/>
          </p:nvPr>
        </p:nvSpPr>
        <p:spPr>
          <a:xfrm>
            <a:off x="5656602" y="1399251"/>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102" name="Text Placeholder 2">
            <a:extLst>
              <a:ext uri="{FF2B5EF4-FFF2-40B4-BE49-F238E27FC236}">
                <a16:creationId xmlns:a16="http://schemas.microsoft.com/office/drawing/2014/main" id="{DB300B4E-15B0-3EC4-2E0C-DB32B767F4E3}"/>
              </a:ext>
            </a:extLst>
          </p:cNvPr>
          <p:cNvSpPr>
            <a:spLocks noGrp="1"/>
          </p:cNvSpPr>
          <p:nvPr>
            <p:ph type="body" sz="quarter" idx="11"/>
          </p:nvPr>
        </p:nvSpPr>
        <p:spPr>
          <a:xfrm>
            <a:off x="5656602" y="2689079"/>
            <a:ext cx="6070600" cy="307777"/>
          </a:xfrm>
        </p:spPr>
        <p:txBody>
          <a:bodyPr/>
          <a:lstStyle>
            <a:lvl1pPr marL="0" indent="0">
              <a:buNone/>
              <a:defRPr sz="2000">
                <a:solidFill>
                  <a:srgbClr val="0090A8"/>
                </a:solidFill>
                <a:latin typeface="+mj-lt"/>
              </a:defRPr>
            </a:lvl1pPr>
          </a:lstStyle>
          <a:p>
            <a:pPr lvl="0"/>
            <a:r>
              <a:rPr lang="en-US"/>
              <a:t>Click to edit Master text styles</a:t>
            </a:r>
          </a:p>
        </p:txBody>
      </p:sp>
      <p:sp>
        <p:nvSpPr>
          <p:cNvPr id="103" name="Text Placeholder 2">
            <a:extLst>
              <a:ext uri="{FF2B5EF4-FFF2-40B4-BE49-F238E27FC236}">
                <a16:creationId xmlns:a16="http://schemas.microsoft.com/office/drawing/2014/main" id="{AD6785CC-4508-96E8-DD76-F2BEDCFF29E3}"/>
              </a:ext>
            </a:extLst>
          </p:cNvPr>
          <p:cNvSpPr>
            <a:spLocks noGrp="1"/>
          </p:cNvSpPr>
          <p:nvPr>
            <p:ph type="body" sz="quarter" idx="12"/>
          </p:nvPr>
        </p:nvSpPr>
        <p:spPr>
          <a:xfrm>
            <a:off x="5656602" y="4009685"/>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104" name="Text Placeholder 2">
            <a:extLst>
              <a:ext uri="{FF2B5EF4-FFF2-40B4-BE49-F238E27FC236}">
                <a16:creationId xmlns:a16="http://schemas.microsoft.com/office/drawing/2014/main" id="{D3E17AB8-A8BA-A7E1-7A4F-836B74379087}"/>
              </a:ext>
            </a:extLst>
          </p:cNvPr>
          <p:cNvSpPr>
            <a:spLocks noGrp="1"/>
          </p:cNvSpPr>
          <p:nvPr>
            <p:ph type="body" sz="quarter" idx="13"/>
          </p:nvPr>
        </p:nvSpPr>
        <p:spPr>
          <a:xfrm>
            <a:off x="5656602" y="5299514"/>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Tree>
    <p:extLst>
      <p:ext uri="{BB962C8B-B14F-4D97-AF65-F5344CB8AC3E}">
        <p14:creationId xmlns:p14="http://schemas.microsoft.com/office/powerpoint/2010/main" val="2725407193"/>
      </p:ext>
    </p:extLst>
  </p:cSld>
  <p:clrMapOvr>
    <a:masterClrMapping/>
  </p:clrMapOvr>
  <p:transition>
    <p:fade/>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Agenda Custom">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r>
              <a:rPr lang="en-US" sz="5400" b="1">
                <a:solidFill>
                  <a:srgbClr val="0090A8"/>
                </a:solidFill>
                <a:latin typeface="+mj-lt"/>
              </a:rPr>
              <a:t>Agenda</a:t>
            </a:r>
          </a:p>
        </p:txBody>
      </p:sp>
      <p:sp>
        <p:nvSpPr>
          <p:cNvPr id="88" name="Text Placeholder 2">
            <a:extLst>
              <a:ext uri="{FF2B5EF4-FFF2-40B4-BE49-F238E27FC236}">
                <a16:creationId xmlns:a16="http://schemas.microsoft.com/office/drawing/2014/main" id="{80CA7126-A722-4A6D-94E4-86D5D8B0DACC}"/>
              </a:ext>
            </a:extLst>
          </p:cNvPr>
          <p:cNvSpPr>
            <a:spLocks noGrp="1"/>
          </p:cNvSpPr>
          <p:nvPr>
            <p:ph type="body" sz="quarter" idx="10"/>
          </p:nvPr>
        </p:nvSpPr>
        <p:spPr>
          <a:xfrm>
            <a:off x="5656602" y="1399251"/>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89" name="Text Placeholder 2">
            <a:extLst>
              <a:ext uri="{FF2B5EF4-FFF2-40B4-BE49-F238E27FC236}">
                <a16:creationId xmlns:a16="http://schemas.microsoft.com/office/drawing/2014/main" id="{C91922D3-B3BD-6E24-7894-81A764EE130D}"/>
              </a:ext>
            </a:extLst>
          </p:cNvPr>
          <p:cNvSpPr>
            <a:spLocks noGrp="1"/>
          </p:cNvSpPr>
          <p:nvPr>
            <p:ph type="body" sz="quarter" idx="11"/>
          </p:nvPr>
        </p:nvSpPr>
        <p:spPr>
          <a:xfrm>
            <a:off x="5656602" y="2689079"/>
            <a:ext cx="6070600" cy="307777"/>
          </a:xfrm>
        </p:spPr>
        <p:txBody>
          <a:bodyPr/>
          <a:lstStyle>
            <a:lvl1pPr marL="0" indent="0">
              <a:buNone/>
              <a:defRPr sz="2000">
                <a:solidFill>
                  <a:srgbClr val="0090A8"/>
                </a:solidFill>
                <a:latin typeface="+mj-lt"/>
              </a:defRPr>
            </a:lvl1pPr>
          </a:lstStyle>
          <a:p>
            <a:pPr lvl="0"/>
            <a:r>
              <a:rPr lang="en-US"/>
              <a:t>Click to edit Master text styles</a:t>
            </a:r>
          </a:p>
        </p:txBody>
      </p:sp>
      <p:sp>
        <p:nvSpPr>
          <p:cNvPr id="90" name="Text Placeholder 2">
            <a:extLst>
              <a:ext uri="{FF2B5EF4-FFF2-40B4-BE49-F238E27FC236}">
                <a16:creationId xmlns:a16="http://schemas.microsoft.com/office/drawing/2014/main" id="{D0BA5C99-C35F-4CB1-F304-4E0A03ADA13D}"/>
              </a:ext>
            </a:extLst>
          </p:cNvPr>
          <p:cNvSpPr>
            <a:spLocks noGrp="1"/>
          </p:cNvSpPr>
          <p:nvPr>
            <p:ph type="body" sz="quarter" idx="12"/>
          </p:nvPr>
        </p:nvSpPr>
        <p:spPr>
          <a:xfrm>
            <a:off x="5656602" y="4009685"/>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
        <p:nvSpPr>
          <p:cNvPr id="91" name="Text Placeholder 2">
            <a:extLst>
              <a:ext uri="{FF2B5EF4-FFF2-40B4-BE49-F238E27FC236}">
                <a16:creationId xmlns:a16="http://schemas.microsoft.com/office/drawing/2014/main" id="{01D53BFC-2D97-154F-8FFE-EE1BE62B5442}"/>
              </a:ext>
            </a:extLst>
          </p:cNvPr>
          <p:cNvSpPr>
            <a:spLocks noGrp="1"/>
          </p:cNvSpPr>
          <p:nvPr>
            <p:ph type="body" sz="quarter" idx="13"/>
          </p:nvPr>
        </p:nvSpPr>
        <p:spPr>
          <a:xfrm>
            <a:off x="5656602" y="5299514"/>
            <a:ext cx="6070600" cy="276999"/>
          </a:xfrm>
        </p:spPr>
        <p:txBody>
          <a:bodyPr/>
          <a:lstStyle>
            <a:lvl1pPr marL="0" indent="0">
              <a:buNone/>
              <a:defRPr sz="1800">
                <a:solidFill>
                  <a:srgbClr val="0090A8"/>
                </a:solidFill>
                <a:latin typeface="+mj-lt"/>
              </a:defRPr>
            </a:lvl1pPr>
          </a:lstStyle>
          <a:p>
            <a:pPr lvl="0"/>
            <a:r>
              <a:rPr lang="en-US"/>
              <a:t>Click to edit Master text styles</a:t>
            </a:r>
          </a:p>
        </p:txBody>
      </p:sp>
    </p:spTree>
    <p:extLst>
      <p:ext uri="{BB962C8B-B14F-4D97-AF65-F5344CB8AC3E}">
        <p14:creationId xmlns:p14="http://schemas.microsoft.com/office/powerpoint/2010/main" val="4268630340"/>
      </p:ext>
    </p:extLst>
  </p:cSld>
  <p:clrMapOvr>
    <a:masterClrMapping/>
  </p:clrMapOvr>
  <p:transition>
    <p:fade/>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1_Agenda Custom">
    <p:spTree>
      <p:nvGrpSpPr>
        <p:cNvPr id="1" name=""/>
        <p:cNvGrpSpPr/>
        <p:nvPr/>
      </p:nvGrpSpPr>
      <p:grpSpPr>
        <a:xfrm>
          <a:off x="0" y="0"/>
          <a:ext cx="0" cy="0"/>
          <a:chOff x="0" y="0"/>
          <a:chExt cx="0" cy="0"/>
        </a:xfrm>
      </p:grpSpPr>
      <p:sp>
        <p:nvSpPr>
          <p:cNvPr id="82" name="Rectangle: Rounded Corners 81">
            <a:extLst>
              <a:ext uri="{FF2B5EF4-FFF2-40B4-BE49-F238E27FC236}">
                <a16:creationId xmlns:a16="http://schemas.microsoft.com/office/drawing/2014/main" id="{29C65921-FD7F-B796-44F6-E9E410683CD9}"/>
              </a:ext>
            </a:extLst>
          </p:cNvPr>
          <p:cNvSpPr/>
          <p:nvPr userDrawn="1"/>
        </p:nvSpPr>
        <p:spPr bwMode="auto">
          <a:xfrm>
            <a:off x="0" y="2328"/>
            <a:ext cx="4025900" cy="6857997"/>
          </a:xfrm>
          <a:prstGeom prst="roundRect">
            <a:avLst>
              <a:gd name="adj"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Arrow: U-Turn 4">
            <a:extLst>
              <a:ext uri="{FF2B5EF4-FFF2-40B4-BE49-F238E27FC236}">
                <a16:creationId xmlns:a16="http://schemas.microsoft.com/office/drawing/2014/main" id="{9813402F-4AE0-5DF2-8034-09DE25CC529B}"/>
              </a:ext>
            </a:extLst>
          </p:cNvPr>
          <p:cNvSpPr/>
          <p:nvPr userDrawn="1"/>
        </p:nvSpPr>
        <p:spPr bwMode="auto">
          <a:xfrm rot="5400000">
            <a:off x="1718628" y="2893060"/>
            <a:ext cx="5686424" cy="1071880"/>
          </a:xfrm>
          <a:prstGeom prst="uturnArrow">
            <a:avLst>
              <a:gd name="adj1" fmla="val 25000"/>
              <a:gd name="adj2" fmla="val 0"/>
              <a:gd name="adj3" fmla="val 25000"/>
              <a:gd name="adj4" fmla="val 10792"/>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18" name="Group 17">
            <a:extLst>
              <a:ext uri="{FF2B5EF4-FFF2-40B4-BE49-F238E27FC236}">
                <a16:creationId xmlns:a16="http://schemas.microsoft.com/office/drawing/2014/main" id="{02665FB2-6199-D848-B7A0-CB7398D06B75}"/>
              </a:ext>
            </a:extLst>
          </p:cNvPr>
          <p:cNvGrpSpPr/>
          <p:nvPr userDrawn="1"/>
        </p:nvGrpSpPr>
        <p:grpSpPr>
          <a:xfrm>
            <a:off x="82210" y="487355"/>
            <a:ext cx="1999622" cy="1111528"/>
            <a:chOff x="0" y="2143857"/>
            <a:chExt cx="1647336" cy="915703"/>
          </a:xfrm>
          <a:solidFill>
            <a:schemeClr val="accent1">
              <a:lumMod val="20000"/>
              <a:lumOff val="80000"/>
            </a:schemeClr>
          </a:solidFill>
        </p:grpSpPr>
        <p:grpSp>
          <p:nvGrpSpPr>
            <p:cNvPr id="19" name="Group 18">
              <a:extLst>
                <a:ext uri="{FF2B5EF4-FFF2-40B4-BE49-F238E27FC236}">
                  <a16:creationId xmlns:a16="http://schemas.microsoft.com/office/drawing/2014/main" id="{90C3E72C-BC08-E613-5F40-3CCF61D54557}"/>
                </a:ext>
              </a:extLst>
            </p:cNvPr>
            <p:cNvGrpSpPr/>
            <p:nvPr/>
          </p:nvGrpSpPr>
          <p:grpSpPr>
            <a:xfrm>
              <a:off x="0" y="2356582"/>
              <a:ext cx="1647336" cy="64803"/>
              <a:chOff x="0" y="2352485"/>
              <a:chExt cx="1647336" cy="64803"/>
            </a:xfrm>
            <a:grpFill/>
          </p:grpSpPr>
          <p:sp>
            <p:nvSpPr>
              <p:cNvPr id="60" name="Oval 59">
                <a:extLst>
                  <a:ext uri="{FF2B5EF4-FFF2-40B4-BE49-F238E27FC236}">
                    <a16:creationId xmlns:a16="http://schemas.microsoft.com/office/drawing/2014/main" id="{A90DAD7A-43C3-0B7B-06F0-B83E4BC2982F}"/>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C826D7C4-3E96-7653-78A8-963550094E62}"/>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8B7CD4CB-B826-FC84-67D7-CBF3F39C5EAF}"/>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F35B59A6-6763-B8B1-90AE-7C1C223A150B}"/>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9D6474B4-6827-9BF9-FAF2-E1795B70A592}"/>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0741D26-8134-B07C-5729-7489D8773DB2}"/>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D63A4E95-2F66-BFE2-4B98-F21E0E241CA6}"/>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AA31585C-BEE0-6E48-7C99-D4F3E7FB0B0F}"/>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8" name="Oval 67">
                <a:extLst>
                  <a:ext uri="{FF2B5EF4-FFF2-40B4-BE49-F238E27FC236}">
                    <a16:creationId xmlns:a16="http://schemas.microsoft.com/office/drawing/2014/main" id="{3E580A55-B12F-81CE-4C39-011911B47C96}"/>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0C0FE0B3-F9C8-2DCE-1AD7-2D310541667A}"/>
                </a:ext>
              </a:extLst>
            </p:cNvPr>
            <p:cNvGrpSpPr/>
            <p:nvPr/>
          </p:nvGrpSpPr>
          <p:grpSpPr>
            <a:xfrm>
              <a:off x="0" y="2569307"/>
              <a:ext cx="1647336" cy="64804"/>
              <a:chOff x="0" y="2561113"/>
              <a:chExt cx="1647336" cy="64804"/>
            </a:xfrm>
            <a:grpFill/>
          </p:grpSpPr>
          <p:sp>
            <p:nvSpPr>
              <p:cNvPr id="51" name="Oval 50">
                <a:extLst>
                  <a:ext uri="{FF2B5EF4-FFF2-40B4-BE49-F238E27FC236}">
                    <a16:creationId xmlns:a16="http://schemas.microsoft.com/office/drawing/2014/main" id="{5F539D38-BAC6-E106-8351-378D03B95ECB}"/>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37CD3226-D29E-43DE-5EDC-EE4C81470C07}"/>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FF45FBE0-18FE-403A-20BA-C7B34EB2C81C}"/>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761FDE27-595C-FFC5-51E2-A1ED4B275F9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E209AC06-E726-AB85-14F5-6B00239D701A}"/>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16558105-8E50-3399-15D7-31043E9AD44E}"/>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2AA12D00-9BAD-5E66-25AF-C256F8A82720}"/>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81E39797-6B0D-14A9-60AB-0801F02D8959}"/>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9" name="Oval 58">
                <a:extLst>
                  <a:ext uri="{FF2B5EF4-FFF2-40B4-BE49-F238E27FC236}">
                    <a16:creationId xmlns:a16="http://schemas.microsoft.com/office/drawing/2014/main" id="{513D16B7-D349-AA7B-93A4-4F2737B66013}"/>
                  </a:ext>
                </a:extLst>
              </p:cNvPr>
              <p:cNvSpPr/>
              <p:nvPr/>
            </p:nvSpPr>
            <p:spPr bwMode="auto">
              <a:xfrm>
                <a:off x="989083" y="2561114"/>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151B41DB-F6F9-349B-2F3E-A7D471C23451}"/>
                </a:ext>
              </a:extLst>
            </p:cNvPr>
            <p:cNvGrpSpPr/>
            <p:nvPr/>
          </p:nvGrpSpPr>
          <p:grpSpPr>
            <a:xfrm>
              <a:off x="0" y="2143857"/>
              <a:ext cx="1647336" cy="64803"/>
              <a:chOff x="0" y="2143857"/>
              <a:chExt cx="1647336" cy="64803"/>
            </a:xfrm>
            <a:grpFill/>
          </p:grpSpPr>
          <p:sp>
            <p:nvSpPr>
              <p:cNvPr id="42" name="Oval 41">
                <a:extLst>
                  <a:ext uri="{FF2B5EF4-FFF2-40B4-BE49-F238E27FC236}">
                    <a16:creationId xmlns:a16="http://schemas.microsoft.com/office/drawing/2014/main" id="{E2EC5D2A-A54B-10AB-1E7F-6D4E2CB71DA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F7142276-15F4-0710-1242-1121E7122CD8}"/>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0D36DC4-3C12-7C0F-D16A-D8703E6BDBB1}"/>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8ACC0488-9DB0-DA62-1B25-0127C8FE9827}"/>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66B78467-3055-9EA7-0D52-D646B9BD7953}"/>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7513A2EF-5D16-E2C7-FD52-025F7D40CF1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684A6D68-14DB-96DF-A697-DA0D78888DA2}"/>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B7386B6C-CA37-6018-FD08-8A8E49F5C3C1}"/>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0" name="Oval 49">
                <a:extLst>
                  <a:ext uri="{FF2B5EF4-FFF2-40B4-BE49-F238E27FC236}">
                    <a16:creationId xmlns:a16="http://schemas.microsoft.com/office/drawing/2014/main" id="{6AC8E9AC-E8EE-0CD7-248D-ACA0A76B920F}"/>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6033F52-E3A6-1680-DC0D-D620CD1DA149}"/>
                </a:ext>
              </a:extLst>
            </p:cNvPr>
            <p:cNvGrpSpPr/>
            <p:nvPr/>
          </p:nvGrpSpPr>
          <p:grpSpPr>
            <a:xfrm>
              <a:off x="0" y="2782032"/>
              <a:ext cx="1647336" cy="64803"/>
              <a:chOff x="0" y="2769740"/>
              <a:chExt cx="1647336" cy="64803"/>
            </a:xfrm>
            <a:grpFill/>
          </p:grpSpPr>
          <p:sp>
            <p:nvSpPr>
              <p:cNvPr id="33" name="Oval 32">
                <a:extLst>
                  <a:ext uri="{FF2B5EF4-FFF2-40B4-BE49-F238E27FC236}">
                    <a16:creationId xmlns:a16="http://schemas.microsoft.com/office/drawing/2014/main" id="{751A4015-A7FF-D134-974D-1EB42EF2821A}"/>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4FA86999-E837-FCDB-A569-94D7AC160918}"/>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E2DC6340-3A97-7491-6E84-4D8D919FA7AA}"/>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CC5E774E-5267-777B-E099-4AA24D882CCB}"/>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066CC9F6-B651-F2D5-C726-DBB970B82C48}"/>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DEB603B9-F1AD-A280-D081-930CA5045ED3}"/>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37A75424-081A-21D0-FD3F-24A0F7B93067}"/>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F54AD13A-8999-2AD7-ACB0-8A7885185A5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1" name="Oval 40">
                <a:extLst>
                  <a:ext uri="{FF2B5EF4-FFF2-40B4-BE49-F238E27FC236}">
                    <a16:creationId xmlns:a16="http://schemas.microsoft.com/office/drawing/2014/main" id="{892072C5-EFDC-BF8F-5FF4-90ED48601C2F}"/>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3" name="Group 22">
              <a:extLst>
                <a:ext uri="{FF2B5EF4-FFF2-40B4-BE49-F238E27FC236}">
                  <a16:creationId xmlns:a16="http://schemas.microsoft.com/office/drawing/2014/main" id="{1C1D9B22-F84B-76EC-EAD6-E8E51C8A99B2}"/>
                </a:ext>
              </a:extLst>
            </p:cNvPr>
            <p:cNvGrpSpPr/>
            <p:nvPr/>
          </p:nvGrpSpPr>
          <p:grpSpPr>
            <a:xfrm>
              <a:off x="0" y="2994757"/>
              <a:ext cx="1647336" cy="64803"/>
              <a:chOff x="0" y="2143857"/>
              <a:chExt cx="1647336" cy="64803"/>
            </a:xfrm>
            <a:grpFill/>
          </p:grpSpPr>
          <p:sp>
            <p:nvSpPr>
              <p:cNvPr id="24" name="Oval 23">
                <a:extLst>
                  <a:ext uri="{FF2B5EF4-FFF2-40B4-BE49-F238E27FC236}">
                    <a16:creationId xmlns:a16="http://schemas.microsoft.com/office/drawing/2014/main" id="{F7544CC5-44C3-3B85-469B-EC335C813333}"/>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38D28A50-3AFC-B551-9745-3C2A16D8F6DA}"/>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A2C9A610-2142-CAC9-B135-417591FE0CE7}"/>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32838E-BCBA-A6CC-9F23-4EBF3D2FFD61}"/>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C6883B0-59EF-596C-A3F3-94671C4E4082}"/>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A5978B37-DDC4-4B1C-987A-E4C3539B68CE}"/>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70D680B7-0E1F-1FA3-7E94-93B924F96FF8}"/>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76895536-276A-D448-DA48-E142A73E6D29}"/>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ECD4F65B-6DC0-8341-E2DD-9326858C8588}"/>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7EFACC46-D7C6-A9C9-A713-51BBDF6E0826}"/>
              </a:ext>
            </a:extLst>
          </p:cNvPr>
          <p:cNvGrpSpPr/>
          <p:nvPr userDrawn="1"/>
        </p:nvGrpSpPr>
        <p:grpSpPr>
          <a:xfrm>
            <a:off x="10348517" y="5559865"/>
            <a:ext cx="1843479" cy="1298140"/>
            <a:chOff x="10348517" y="5559865"/>
            <a:chExt cx="1843479" cy="1298140"/>
          </a:xfrm>
        </p:grpSpPr>
        <p:grpSp>
          <p:nvGrpSpPr>
            <p:cNvPr id="70" name="Graphic 8">
              <a:extLst>
                <a:ext uri="{FF2B5EF4-FFF2-40B4-BE49-F238E27FC236}">
                  <a16:creationId xmlns:a16="http://schemas.microsoft.com/office/drawing/2014/main" id="{352583EF-A44C-30BC-DF51-A58388043305}"/>
                </a:ext>
              </a:extLst>
            </p:cNvPr>
            <p:cNvGrpSpPr/>
            <p:nvPr/>
          </p:nvGrpSpPr>
          <p:grpSpPr>
            <a:xfrm flipH="1">
              <a:off x="10348517" y="5687417"/>
              <a:ext cx="1563963" cy="1170588"/>
              <a:chOff x="5302292" y="8602600"/>
              <a:chExt cx="1381243" cy="1033826"/>
            </a:xfrm>
          </p:grpSpPr>
          <p:sp>
            <p:nvSpPr>
              <p:cNvPr id="76" name="Freeform: Shape 75">
                <a:extLst>
                  <a:ext uri="{FF2B5EF4-FFF2-40B4-BE49-F238E27FC236}">
                    <a16:creationId xmlns:a16="http://schemas.microsoft.com/office/drawing/2014/main" id="{275B7312-75C1-319A-B5F7-65094F88892C}"/>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7" name="Freeform: Shape 76">
                <a:extLst>
                  <a:ext uri="{FF2B5EF4-FFF2-40B4-BE49-F238E27FC236}">
                    <a16:creationId xmlns:a16="http://schemas.microsoft.com/office/drawing/2014/main" id="{BA8C487D-BDBE-F196-E82A-BEF7FD134ED6}"/>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8" name="Freeform: Shape 77">
                <a:extLst>
                  <a:ext uri="{FF2B5EF4-FFF2-40B4-BE49-F238E27FC236}">
                    <a16:creationId xmlns:a16="http://schemas.microsoft.com/office/drawing/2014/main" id="{3813152B-3F53-FB86-B069-1A6D1F434A56}"/>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9" name="Freeform: Shape 78">
                <a:extLst>
                  <a:ext uri="{FF2B5EF4-FFF2-40B4-BE49-F238E27FC236}">
                    <a16:creationId xmlns:a16="http://schemas.microsoft.com/office/drawing/2014/main" id="{BC916D3A-E314-69C1-0E7E-EC479B137F8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71" name="Graphic 8">
              <a:extLst>
                <a:ext uri="{FF2B5EF4-FFF2-40B4-BE49-F238E27FC236}">
                  <a16:creationId xmlns:a16="http://schemas.microsoft.com/office/drawing/2014/main" id="{10392A2F-ABC4-CCDE-715B-1A1C9DD77AA2}"/>
                </a:ext>
              </a:extLst>
            </p:cNvPr>
            <p:cNvGrpSpPr/>
            <p:nvPr/>
          </p:nvGrpSpPr>
          <p:grpSpPr>
            <a:xfrm flipH="1">
              <a:off x="11280562" y="5559865"/>
              <a:ext cx="911434" cy="1298132"/>
              <a:chOff x="5055426" y="8489952"/>
              <a:chExt cx="804949" cy="1146469"/>
            </a:xfrm>
          </p:grpSpPr>
          <p:sp>
            <p:nvSpPr>
              <p:cNvPr id="72" name="Freeform: Shape 71">
                <a:extLst>
                  <a:ext uri="{FF2B5EF4-FFF2-40B4-BE49-F238E27FC236}">
                    <a16:creationId xmlns:a16="http://schemas.microsoft.com/office/drawing/2014/main" id="{DA1BE768-C446-2BBC-8B4B-82BB8537E644}"/>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3" name="Freeform: Shape 72">
                <a:extLst>
                  <a:ext uri="{FF2B5EF4-FFF2-40B4-BE49-F238E27FC236}">
                    <a16:creationId xmlns:a16="http://schemas.microsoft.com/office/drawing/2014/main" id="{B6B75C75-110C-F534-F18D-2EC1E6583E06}"/>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4" name="Freeform: Shape 73">
                <a:extLst>
                  <a:ext uri="{FF2B5EF4-FFF2-40B4-BE49-F238E27FC236}">
                    <a16:creationId xmlns:a16="http://schemas.microsoft.com/office/drawing/2014/main" id="{21F3A462-2CFA-EC34-F2E5-2DD79D1BA341}"/>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75" name="Freeform: Shape 74">
                <a:extLst>
                  <a:ext uri="{FF2B5EF4-FFF2-40B4-BE49-F238E27FC236}">
                    <a16:creationId xmlns:a16="http://schemas.microsoft.com/office/drawing/2014/main" id="{96FD0968-77A6-E12D-A940-20167CABAB77}"/>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a:solidFill>
                  <a:schemeClr val="accent1">
                    <a:lumMod val="20000"/>
                    <a:lumOff val="8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sp>
        <p:nvSpPr>
          <p:cNvPr id="80" name="TextBox 79">
            <a:extLst>
              <a:ext uri="{FF2B5EF4-FFF2-40B4-BE49-F238E27FC236}">
                <a16:creationId xmlns:a16="http://schemas.microsoft.com/office/drawing/2014/main" id="{CF4122C2-0364-1B55-B2B7-9EFB1BF42341}"/>
              </a:ext>
            </a:extLst>
          </p:cNvPr>
          <p:cNvSpPr txBox="1"/>
          <p:nvPr userDrawn="1"/>
        </p:nvSpPr>
        <p:spPr>
          <a:xfrm>
            <a:off x="361661" y="3013502"/>
            <a:ext cx="3130970" cy="830997"/>
          </a:xfrm>
          <a:prstGeom prst="rect">
            <a:avLst/>
          </a:prstGeom>
          <a:noFill/>
        </p:spPr>
        <p:txBody>
          <a:bodyPr wrap="square" lIns="0" tIns="0" rIns="0" bIns="0" rtlCol="0">
            <a:spAutoFit/>
          </a:bodyPr>
          <a:lstStyle/>
          <a:p>
            <a:pPr algn="l"/>
            <a:endParaRPr lang="en-US" sz="5400" b="1">
              <a:solidFill>
                <a:schemeClr val="tx2"/>
              </a:solidFill>
              <a:latin typeface="+mj-lt"/>
            </a:endParaRPr>
          </a:p>
        </p:txBody>
      </p:sp>
      <p:sp>
        <p:nvSpPr>
          <p:cNvPr id="88" name="Text Placeholder 2">
            <a:extLst>
              <a:ext uri="{FF2B5EF4-FFF2-40B4-BE49-F238E27FC236}">
                <a16:creationId xmlns:a16="http://schemas.microsoft.com/office/drawing/2014/main" id="{80CA7126-A722-4A6D-94E4-86D5D8B0DACC}"/>
              </a:ext>
            </a:extLst>
          </p:cNvPr>
          <p:cNvSpPr>
            <a:spLocks noGrp="1"/>
          </p:cNvSpPr>
          <p:nvPr>
            <p:ph type="body" sz="quarter" idx="10"/>
          </p:nvPr>
        </p:nvSpPr>
        <p:spPr>
          <a:xfrm>
            <a:off x="5656602" y="1399251"/>
            <a:ext cx="6070600" cy="276999"/>
          </a:xfrm>
        </p:spPr>
        <p:txBody>
          <a:bodyPr/>
          <a:lstStyle>
            <a:lvl1pPr marL="0" indent="0">
              <a:buNone/>
              <a:defRPr sz="1800">
                <a:solidFill>
                  <a:schemeClr val="bg2"/>
                </a:solidFill>
                <a:latin typeface="+mj-lt"/>
              </a:defRPr>
            </a:lvl1pPr>
          </a:lstStyle>
          <a:p>
            <a:pPr lvl="0"/>
            <a:r>
              <a:rPr lang="en-US"/>
              <a:t>Click to edit Master text styles</a:t>
            </a:r>
          </a:p>
        </p:txBody>
      </p:sp>
      <p:sp>
        <p:nvSpPr>
          <p:cNvPr id="89" name="Text Placeholder 2">
            <a:extLst>
              <a:ext uri="{FF2B5EF4-FFF2-40B4-BE49-F238E27FC236}">
                <a16:creationId xmlns:a16="http://schemas.microsoft.com/office/drawing/2014/main" id="{C91922D3-B3BD-6E24-7894-81A764EE130D}"/>
              </a:ext>
            </a:extLst>
          </p:cNvPr>
          <p:cNvSpPr>
            <a:spLocks noGrp="1"/>
          </p:cNvSpPr>
          <p:nvPr>
            <p:ph type="body" sz="quarter" idx="11"/>
          </p:nvPr>
        </p:nvSpPr>
        <p:spPr>
          <a:xfrm>
            <a:off x="5656602" y="2689079"/>
            <a:ext cx="6070600" cy="307777"/>
          </a:xfrm>
        </p:spPr>
        <p:txBody>
          <a:bodyPr/>
          <a:lstStyle>
            <a:lvl1pPr marL="0" indent="0">
              <a:buNone/>
              <a:defRPr sz="2000">
                <a:solidFill>
                  <a:schemeClr val="bg2"/>
                </a:solidFill>
                <a:latin typeface="+mj-lt"/>
              </a:defRPr>
            </a:lvl1pPr>
          </a:lstStyle>
          <a:p>
            <a:pPr lvl="0"/>
            <a:r>
              <a:rPr lang="en-US"/>
              <a:t>Click to edit Master text styles</a:t>
            </a:r>
          </a:p>
        </p:txBody>
      </p:sp>
      <p:sp>
        <p:nvSpPr>
          <p:cNvPr id="90" name="Text Placeholder 2">
            <a:extLst>
              <a:ext uri="{FF2B5EF4-FFF2-40B4-BE49-F238E27FC236}">
                <a16:creationId xmlns:a16="http://schemas.microsoft.com/office/drawing/2014/main" id="{D0BA5C99-C35F-4CB1-F304-4E0A03ADA13D}"/>
              </a:ext>
            </a:extLst>
          </p:cNvPr>
          <p:cNvSpPr>
            <a:spLocks noGrp="1"/>
          </p:cNvSpPr>
          <p:nvPr>
            <p:ph type="body" sz="quarter" idx="12"/>
          </p:nvPr>
        </p:nvSpPr>
        <p:spPr>
          <a:xfrm>
            <a:off x="5656602" y="4009685"/>
            <a:ext cx="6070600" cy="276999"/>
          </a:xfrm>
        </p:spPr>
        <p:txBody>
          <a:bodyPr/>
          <a:lstStyle>
            <a:lvl1pPr marL="0" indent="0">
              <a:buNone/>
              <a:defRPr sz="1800">
                <a:solidFill>
                  <a:schemeClr val="bg2"/>
                </a:solidFill>
                <a:latin typeface="+mj-lt"/>
              </a:defRPr>
            </a:lvl1pPr>
          </a:lstStyle>
          <a:p>
            <a:pPr lvl="0"/>
            <a:r>
              <a:rPr lang="en-US"/>
              <a:t>Click to edit Master text styles</a:t>
            </a:r>
          </a:p>
        </p:txBody>
      </p:sp>
      <p:sp>
        <p:nvSpPr>
          <p:cNvPr id="91" name="Text Placeholder 2">
            <a:extLst>
              <a:ext uri="{FF2B5EF4-FFF2-40B4-BE49-F238E27FC236}">
                <a16:creationId xmlns:a16="http://schemas.microsoft.com/office/drawing/2014/main" id="{01D53BFC-2D97-154F-8FFE-EE1BE62B5442}"/>
              </a:ext>
            </a:extLst>
          </p:cNvPr>
          <p:cNvSpPr>
            <a:spLocks noGrp="1"/>
          </p:cNvSpPr>
          <p:nvPr>
            <p:ph type="body" sz="quarter" idx="13"/>
          </p:nvPr>
        </p:nvSpPr>
        <p:spPr>
          <a:xfrm>
            <a:off x="5656602" y="5299514"/>
            <a:ext cx="6070600" cy="276999"/>
          </a:xfrm>
        </p:spPr>
        <p:txBody>
          <a:bodyPr/>
          <a:lstStyle>
            <a:lvl1pPr marL="0" indent="0">
              <a:buNone/>
              <a:defRPr sz="1800">
                <a:solidFill>
                  <a:schemeClr val="bg2"/>
                </a:solidFill>
                <a:latin typeface="+mj-lt"/>
              </a:defRPr>
            </a:lvl1pPr>
          </a:lstStyle>
          <a:p>
            <a:pPr lvl="0"/>
            <a:r>
              <a:rPr lang="en-US"/>
              <a:t>Click to edit Master text styles</a:t>
            </a:r>
          </a:p>
        </p:txBody>
      </p:sp>
    </p:spTree>
    <p:extLst>
      <p:ext uri="{BB962C8B-B14F-4D97-AF65-F5344CB8AC3E}">
        <p14:creationId xmlns:p14="http://schemas.microsoft.com/office/powerpoint/2010/main" val="1801930859"/>
      </p:ext>
    </p:extLst>
  </p:cSld>
  <p:clrMapOvr>
    <a:masterClrMapping/>
  </p:clrMapOvr>
  <p:transition>
    <p:fade/>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3_Section Divide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D844777-CE79-0284-5BE2-894F11F01939}"/>
              </a:ext>
            </a:extLst>
          </p:cNvPr>
          <p:cNvSpPr/>
          <p:nvPr userDrawn="1"/>
        </p:nvSpPr>
        <p:spPr>
          <a:xfrm>
            <a:off x="531361" y="4955412"/>
            <a:ext cx="1462540" cy="1390022"/>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pattFill prst="wdDnDiag">
            <a:fgClr>
              <a:schemeClr val="accent2">
                <a:lumMod val="20000"/>
                <a:lumOff val="80000"/>
              </a:schemeClr>
            </a:fgClr>
            <a:bgClr>
              <a:schemeClr val="bg1"/>
            </a:bgClr>
          </a:pattFill>
          <a:ln w="14405"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0AF8181F-29BE-6A80-09A3-61738088E5A7}"/>
              </a:ext>
            </a:extLst>
          </p:cNvPr>
          <p:cNvSpPr/>
          <p:nvPr userDrawn="1"/>
        </p:nvSpPr>
        <p:spPr>
          <a:xfrm flipV="1">
            <a:off x="1" y="2085662"/>
            <a:ext cx="12191998" cy="3282750"/>
          </a:xfrm>
          <a:custGeom>
            <a:avLst/>
            <a:gdLst>
              <a:gd name="connsiteX0" fmla="*/ 225390 w 12191998"/>
              <a:gd name="connsiteY0" fmla="*/ 3282750 h 3282750"/>
              <a:gd name="connsiteX1" fmla="*/ 9880096 w 12191998"/>
              <a:gd name="connsiteY1" fmla="*/ 3282750 h 3282750"/>
              <a:gd name="connsiteX2" fmla="*/ 10320199 w 12191998"/>
              <a:gd name="connsiteY2" fmla="*/ 3100060 h 3282750"/>
              <a:gd name="connsiteX3" fmla="*/ 12191998 w 12191998"/>
              <a:gd name="connsiteY3" fmla="*/ 1221634 h 3282750"/>
              <a:gd name="connsiteX4" fmla="*/ 12191998 w 12191998"/>
              <a:gd name="connsiteY4" fmla="*/ 1523 h 3282750"/>
              <a:gd name="connsiteX5" fmla="*/ 11409355 w 12191998"/>
              <a:gd name="connsiteY5" fmla="*/ 1523 h 3282750"/>
              <a:gd name="connsiteX6" fmla="*/ 11410872 w 12191998"/>
              <a:gd name="connsiteY6" fmla="*/ 0 h 3282750"/>
              <a:gd name="connsiteX7" fmla="*/ 9138442 w 12191998"/>
              <a:gd name="connsiteY7" fmla="*/ 0 h 3282750"/>
              <a:gd name="connsiteX8" fmla="*/ 6866012 w 12191998"/>
              <a:gd name="connsiteY8" fmla="*/ 0 h 3282750"/>
              <a:gd name="connsiteX9" fmla="*/ 5045748 w 12191998"/>
              <a:gd name="connsiteY9" fmla="*/ 0 h 3282750"/>
              <a:gd name="connsiteX10" fmla="*/ 4593580 w 12191998"/>
              <a:gd name="connsiteY10" fmla="*/ 0 h 3282750"/>
              <a:gd name="connsiteX11" fmla="*/ 2773318 w 12191998"/>
              <a:gd name="connsiteY11" fmla="*/ 0 h 3282750"/>
              <a:gd name="connsiteX12" fmla="*/ 500887 w 12191998"/>
              <a:gd name="connsiteY12" fmla="*/ 0 h 3282750"/>
              <a:gd name="connsiteX13" fmla="*/ 0 w 12191998"/>
              <a:gd name="connsiteY13" fmla="*/ 0 h 3282750"/>
              <a:gd name="connsiteX14" fmla="*/ 0 w 12191998"/>
              <a:gd name="connsiteY14" fmla="*/ 3282749 h 3282750"/>
              <a:gd name="connsiteX15" fmla="*/ 225390 w 12191998"/>
              <a:gd name="connsiteY15" fmla="*/ 3282749 h 328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1998" h="3282750">
                <a:moveTo>
                  <a:pt x="225390" y="3282750"/>
                </a:moveTo>
                <a:lnTo>
                  <a:pt x="9880096" y="3282750"/>
                </a:lnTo>
                <a:cubicBezTo>
                  <a:pt x="10045266" y="3282750"/>
                  <a:pt x="10203546" y="3217012"/>
                  <a:pt x="10320199" y="3100060"/>
                </a:cubicBezTo>
                <a:lnTo>
                  <a:pt x="12191998" y="1221634"/>
                </a:lnTo>
                <a:lnTo>
                  <a:pt x="12191998" y="1523"/>
                </a:lnTo>
                <a:lnTo>
                  <a:pt x="11409355" y="1523"/>
                </a:lnTo>
                <a:lnTo>
                  <a:pt x="11410872" y="0"/>
                </a:lnTo>
                <a:lnTo>
                  <a:pt x="9138442" y="0"/>
                </a:lnTo>
                <a:lnTo>
                  <a:pt x="6866012" y="0"/>
                </a:lnTo>
                <a:lnTo>
                  <a:pt x="5045748" y="0"/>
                </a:lnTo>
                <a:lnTo>
                  <a:pt x="4593580" y="0"/>
                </a:lnTo>
                <a:lnTo>
                  <a:pt x="2773318" y="0"/>
                </a:lnTo>
                <a:lnTo>
                  <a:pt x="500887" y="0"/>
                </a:lnTo>
                <a:lnTo>
                  <a:pt x="0" y="0"/>
                </a:lnTo>
                <a:lnTo>
                  <a:pt x="0" y="3282749"/>
                </a:lnTo>
                <a:lnTo>
                  <a:pt x="225390" y="3282749"/>
                </a:lnTo>
                <a:close/>
              </a:path>
            </a:pathLst>
          </a:custGeom>
          <a:solidFill>
            <a:schemeClr val="bg1">
              <a:lumMod val="9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Freeform: Shape 4">
            <a:extLst>
              <a:ext uri="{FF2B5EF4-FFF2-40B4-BE49-F238E27FC236}">
                <a16:creationId xmlns:a16="http://schemas.microsoft.com/office/drawing/2014/main" id="{B3C25D0A-1F33-776E-6F3E-6A0A063F92B0}"/>
              </a:ext>
            </a:extLst>
          </p:cNvPr>
          <p:cNvSpPr/>
          <p:nvPr userDrawn="1"/>
        </p:nvSpPr>
        <p:spPr>
          <a:xfrm flipV="1">
            <a:off x="7329714" y="0"/>
            <a:ext cx="4862286" cy="3709134"/>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solidFill>
            <a:schemeClr val="bg2">
              <a:lumMod val="20000"/>
              <a:lumOff val="80000"/>
              <a:alpha val="30000"/>
            </a:schemeClr>
          </a:solidFill>
          <a:ln w="14405"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0652A53A-E401-C01D-5589-E40F2FCFFE2A}"/>
              </a:ext>
            </a:extLst>
          </p:cNvPr>
          <p:cNvGrpSpPr/>
          <p:nvPr userDrawn="1"/>
        </p:nvGrpSpPr>
        <p:grpSpPr>
          <a:xfrm>
            <a:off x="10348517" y="5559865"/>
            <a:ext cx="1843479" cy="1298140"/>
            <a:chOff x="10348517" y="5559865"/>
            <a:chExt cx="1843479" cy="1298140"/>
          </a:xfrm>
        </p:grpSpPr>
        <p:grpSp>
          <p:nvGrpSpPr>
            <p:cNvPr id="10" name="Graphic 8">
              <a:extLst>
                <a:ext uri="{FF2B5EF4-FFF2-40B4-BE49-F238E27FC236}">
                  <a16:creationId xmlns:a16="http://schemas.microsoft.com/office/drawing/2014/main" id="{F8016201-D7C6-68F7-DEA4-AD786CC9681A}"/>
                </a:ext>
              </a:extLst>
            </p:cNvPr>
            <p:cNvGrpSpPr/>
            <p:nvPr/>
          </p:nvGrpSpPr>
          <p:grpSpPr>
            <a:xfrm flipH="1">
              <a:off x="10348517" y="5687417"/>
              <a:ext cx="1563963" cy="1170588"/>
              <a:chOff x="5302292" y="8602600"/>
              <a:chExt cx="1381243" cy="1033826"/>
            </a:xfrm>
          </p:grpSpPr>
          <p:sp>
            <p:nvSpPr>
              <p:cNvPr id="16" name="Freeform: Shape 15">
                <a:extLst>
                  <a:ext uri="{FF2B5EF4-FFF2-40B4-BE49-F238E27FC236}">
                    <a16:creationId xmlns:a16="http://schemas.microsoft.com/office/drawing/2014/main" id="{2C93684E-892F-CA9D-9DE8-79F3C0DE070D}"/>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F6FE72EB-4EE6-3B97-4A09-5A81889ACEEB}"/>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26AF702-A088-3F6E-FBA1-B7AA82AD143C}"/>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7DF3AA3-8EA8-90A3-ECB5-80DBADEB446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grpSp>
        <p:grpSp>
          <p:nvGrpSpPr>
            <p:cNvPr id="11" name="Graphic 8">
              <a:extLst>
                <a:ext uri="{FF2B5EF4-FFF2-40B4-BE49-F238E27FC236}">
                  <a16:creationId xmlns:a16="http://schemas.microsoft.com/office/drawing/2014/main" id="{AC3289CF-09B3-7069-4B76-09588AF84DDF}"/>
                </a:ext>
              </a:extLst>
            </p:cNvPr>
            <p:cNvGrpSpPr/>
            <p:nvPr/>
          </p:nvGrpSpPr>
          <p:grpSpPr>
            <a:xfrm flipH="1">
              <a:off x="11280562" y="5559865"/>
              <a:ext cx="911434" cy="1298132"/>
              <a:chOff x="5055426" y="8489952"/>
              <a:chExt cx="804949" cy="1146469"/>
            </a:xfrm>
          </p:grpSpPr>
          <p:sp>
            <p:nvSpPr>
              <p:cNvPr id="12" name="Freeform: Shape 11">
                <a:extLst>
                  <a:ext uri="{FF2B5EF4-FFF2-40B4-BE49-F238E27FC236}">
                    <a16:creationId xmlns:a16="http://schemas.microsoft.com/office/drawing/2014/main" id="{7A33D4D5-8187-BD37-1867-EBA824583467}"/>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E8E5DF6-B228-1927-D581-550B588CDB68}"/>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F4889C4-3E2A-6838-32BC-1A667153D4EF}"/>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5CCD32A-5E75-A627-E14D-6F44D12504A3}"/>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bg1">
                    <a:lumMod val="85000"/>
                  </a:schemeClr>
                </a:solidFill>
                <a:prstDash val="solid"/>
                <a:miter/>
              </a:ln>
            </p:spPr>
            <p:txBody>
              <a:bodyPr rtlCol="0" anchor="ctr"/>
              <a:lstStyle/>
              <a:p>
                <a:endParaRPr lang="en-US"/>
              </a:p>
            </p:txBody>
          </p:sp>
        </p:grpSp>
      </p:grpSp>
      <p:pic>
        <p:nvPicPr>
          <p:cNvPr id="20" name="Graphic 19">
            <a:extLst>
              <a:ext uri="{FF2B5EF4-FFF2-40B4-BE49-F238E27FC236}">
                <a16:creationId xmlns:a16="http://schemas.microsoft.com/office/drawing/2014/main" id="{CF0D4489-DE7F-FE2F-298A-D109E1B47D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19161" y="2357437"/>
            <a:ext cx="5866264" cy="423863"/>
          </a:xfrm>
          <a:prstGeom prst="rect">
            <a:avLst/>
          </a:prstGeom>
        </p:spPr>
      </p:pic>
      <p:sp>
        <p:nvSpPr>
          <p:cNvPr id="2" name="Title 1">
            <a:extLst>
              <a:ext uri="{FF2B5EF4-FFF2-40B4-BE49-F238E27FC236}">
                <a16:creationId xmlns:a16="http://schemas.microsoft.com/office/drawing/2014/main" id="{F1136817-8D12-7A19-C49E-B7812A53F312}"/>
              </a:ext>
            </a:extLst>
          </p:cNvPr>
          <p:cNvSpPr>
            <a:spLocks noGrp="1"/>
          </p:cNvSpPr>
          <p:nvPr>
            <p:ph type="title"/>
          </p:nvPr>
        </p:nvSpPr>
        <p:spPr>
          <a:xfrm>
            <a:off x="604894" y="3388484"/>
            <a:ext cx="11018520" cy="677108"/>
          </a:xfrm>
        </p:spPr>
        <p:txBody>
          <a:bodyPr anchor="ctr"/>
          <a:lstStyle>
            <a:lvl1pPr>
              <a:defRPr sz="4400">
                <a:solidFill>
                  <a:schemeClr val="bg2"/>
                </a:solidFill>
              </a:defRPr>
            </a:lvl1pPr>
          </a:lstStyle>
          <a:p>
            <a:r>
              <a:rPr lang="en-US"/>
              <a:t>Click to edit Master title style</a:t>
            </a:r>
          </a:p>
        </p:txBody>
      </p:sp>
    </p:spTree>
    <p:extLst>
      <p:ext uri="{BB962C8B-B14F-4D97-AF65-F5344CB8AC3E}">
        <p14:creationId xmlns:p14="http://schemas.microsoft.com/office/powerpoint/2010/main" val="3788647950"/>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2_Section Divide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D844777-CE79-0284-5BE2-894F11F01939}"/>
              </a:ext>
            </a:extLst>
          </p:cNvPr>
          <p:cNvSpPr/>
          <p:nvPr userDrawn="1"/>
        </p:nvSpPr>
        <p:spPr>
          <a:xfrm>
            <a:off x="531361" y="4955412"/>
            <a:ext cx="1462540" cy="1390022"/>
          </a:xfrm>
          <a:custGeom>
            <a:avLst/>
            <a:gdLst>
              <a:gd name="connsiteX0" fmla="*/ 1182547 w 1182546"/>
              <a:gd name="connsiteY0" fmla="*/ 595820 h 1191639"/>
              <a:gd name="connsiteX1" fmla="*/ 591273 w 1182546"/>
              <a:gd name="connsiteY1" fmla="*/ 1191640 h 1191639"/>
              <a:gd name="connsiteX2" fmla="*/ 0 w 1182546"/>
              <a:gd name="connsiteY2" fmla="*/ 595820 h 1191639"/>
              <a:gd name="connsiteX3" fmla="*/ 591273 w 1182546"/>
              <a:gd name="connsiteY3" fmla="*/ 0 h 1191639"/>
              <a:gd name="connsiteX4" fmla="*/ 1182547 w 1182546"/>
              <a:gd name="connsiteY4" fmla="*/ 595820 h 1191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546" h="1191639">
                <a:moveTo>
                  <a:pt x="1182547" y="595820"/>
                </a:moveTo>
                <a:cubicBezTo>
                  <a:pt x="1182547" y="924882"/>
                  <a:pt x="917825" y="1191640"/>
                  <a:pt x="591273" y="1191640"/>
                </a:cubicBezTo>
                <a:cubicBezTo>
                  <a:pt x="264721" y="1191640"/>
                  <a:pt x="0" y="924882"/>
                  <a:pt x="0" y="595820"/>
                </a:cubicBezTo>
                <a:cubicBezTo>
                  <a:pt x="0" y="266758"/>
                  <a:pt x="264721" y="0"/>
                  <a:pt x="591273" y="0"/>
                </a:cubicBezTo>
                <a:cubicBezTo>
                  <a:pt x="917825" y="0"/>
                  <a:pt x="1182547" y="266758"/>
                  <a:pt x="1182547" y="595820"/>
                </a:cubicBezTo>
                <a:close/>
              </a:path>
            </a:pathLst>
          </a:custGeom>
          <a:pattFill prst="wdDnDiag">
            <a:fgClr>
              <a:schemeClr val="accent2">
                <a:lumMod val="20000"/>
                <a:lumOff val="80000"/>
              </a:schemeClr>
            </a:fgClr>
            <a:bgClr>
              <a:schemeClr val="bg1"/>
            </a:bgClr>
          </a:pattFill>
          <a:ln w="14405"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0AF8181F-29BE-6A80-09A3-61738088E5A7}"/>
              </a:ext>
            </a:extLst>
          </p:cNvPr>
          <p:cNvSpPr/>
          <p:nvPr userDrawn="1"/>
        </p:nvSpPr>
        <p:spPr>
          <a:xfrm flipV="1">
            <a:off x="1" y="2085662"/>
            <a:ext cx="12191998" cy="3282750"/>
          </a:xfrm>
          <a:custGeom>
            <a:avLst/>
            <a:gdLst>
              <a:gd name="connsiteX0" fmla="*/ 225390 w 12191998"/>
              <a:gd name="connsiteY0" fmla="*/ 3282750 h 3282750"/>
              <a:gd name="connsiteX1" fmla="*/ 9880096 w 12191998"/>
              <a:gd name="connsiteY1" fmla="*/ 3282750 h 3282750"/>
              <a:gd name="connsiteX2" fmla="*/ 10320199 w 12191998"/>
              <a:gd name="connsiteY2" fmla="*/ 3100060 h 3282750"/>
              <a:gd name="connsiteX3" fmla="*/ 12191998 w 12191998"/>
              <a:gd name="connsiteY3" fmla="*/ 1221634 h 3282750"/>
              <a:gd name="connsiteX4" fmla="*/ 12191998 w 12191998"/>
              <a:gd name="connsiteY4" fmla="*/ 1523 h 3282750"/>
              <a:gd name="connsiteX5" fmla="*/ 11409355 w 12191998"/>
              <a:gd name="connsiteY5" fmla="*/ 1523 h 3282750"/>
              <a:gd name="connsiteX6" fmla="*/ 11410872 w 12191998"/>
              <a:gd name="connsiteY6" fmla="*/ 0 h 3282750"/>
              <a:gd name="connsiteX7" fmla="*/ 9138442 w 12191998"/>
              <a:gd name="connsiteY7" fmla="*/ 0 h 3282750"/>
              <a:gd name="connsiteX8" fmla="*/ 6866012 w 12191998"/>
              <a:gd name="connsiteY8" fmla="*/ 0 h 3282750"/>
              <a:gd name="connsiteX9" fmla="*/ 5045748 w 12191998"/>
              <a:gd name="connsiteY9" fmla="*/ 0 h 3282750"/>
              <a:gd name="connsiteX10" fmla="*/ 4593580 w 12191998"/>
              <a:gd name="connsiteY10" fmla="*/ 0 h 3282750"/>
              <a:gd name="connsiteX11" fmla="*/ 2773318 w 12191998"/>
              <a:gd name="connsiteY11" fmla="*/ 0 h 3282750"/>
              <a:gd name="connsiteX12" fmla="*/ 500887 w 12191998"/>
              <a:gd name="connsiteY12" fmla="*/ 0 h 3282750"/>
              <a:gd name="connsiteX13" fmla="*/ 0 w 12191998"/>
              <a:gd name="connsiteY13" fmla="*/ 0 h 3282750"/>
              <a:gd name="connsiteX14" fmla="*/ 0 w 12191998"/>
              <a:gd name="connsiteY14" fmla="*/ 3282749 h 3282750"/>
              <a:gd name="connsiteX15" fmla="*/ 225390 w 12191998"/>
              <a:gd name="connsiteY15" fmla="*/ 3282749 h 328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1998" h="3282750">
                <a:moveTo>
                  <a:pt x="225390" y="3282750"/>
                </a:moveTo>
                <a:lnTo>
                  <a:pt x="9880096" y="3282750"/>
                </a:lnTo>
                <a:cubicBezTo>
                  <a:pt x="10045266" y="3282750"/>
                  <a:pt x="10203546" y="3217012"/>
                  <a:pt x="10320199" y="3100060"/>
                </a:cubicBezTo>
                <a:lnTo>
                  <a:pt x="12191998" y="1221634"/>
                </a:lnTo>
                <a:lnTo>
                  <a:pt x="12191998" y="1523"/>
                </a:lnTo>
                <a:lnTo>
                  <a:pt x="11409355" y="1523"/>
                </a:lnTo>
                <a:lnTo>
                  <a:pt x="11410872" y="0"/>
                </a:lnTo>
                <a:lnTo>
                  <a:pt x="9138442" y="0"/>
                </a:lnTo>
                <a:lnTo>
                  <a:pt x="6866012" y="0"/>
                </a:lnTo>
                <a:lnTo>
                  <a:pt x="5045748" y="0"/>
                </a:lnTo>
                <a:lnTo>
                  <a:pt x="4593580" y="0"/>
                </a:lnTo>
                <a:lnTo>
                  <a:pt x="2773318" y="0"/>
                </a:lnTo>
                <a:lnTo>
                  <a:pt x="500887" y="0"/>
                </a:lnTo>
                <a:lnTo>
                  <a:pt x="0" y="0"/>
                </a:lnTo>
                <a:lnTo>
                  <a:pt x="0" y="3282749"/>
                </a:lnTo>
                <a:lnTo>
                  <a:pt x="225390" y="3282749"/>
                </a:lnTo>
                <a:close/>
              </a:path>
            </a:pathLst>
          </a:custGeom>
          <a:solidFill>
            <a:schemeClr val="bg1">
              <a:lumMod val="95000"/>
            </a:schemeClr>
          </a:solidFill>
          <a:ln w="144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Freeform: Shape 4">
            <a:extLst>
              <a:ext uri="{FF2B5EF4-FFF2-40B4-BE49-F238E27FC236}">
                <a16:creationId xmlns:a16="http://schemas.microsoft.com/office/drawing/2014/main" id="{B3C25D0A-1F33-776E-6F3E-6A0A063F92B0}"/>
              </a:ext>
            </a:extLst>
          </p:cNvPr>
          <p:cNvSpPr/>
          <p:nvPr userDrawn="1"/>
        </p:nvSpPr>
        <p:spPr>
          <a:xfrm flipV="1">
            <a:off x="7329714" y="0"/>
            <a:ext cx="4862286" cy="3709134"/>
          </a:xfrm>
          <a:custGeom>
            <a:avLst/>
            <a:gdLst>
              <a:gd name="connsiteX0" fmla="*/ 5285805 w 5285804"/>
              <a:gd name="connsiteY0" fmla="*/ 0 h 4032209"/>
              <a:gd name="connsiteX1" fmla="*/ 5285805 w 5285804"/>
              <a:gd name="connsiteY1" fmla="*/ 4032209 h 4032209"/>
              <a:gd name="connsiteX2" fmla="*/ 0 w 5285804"/>
              <a:gd name="connsiteY2" fmla="*/ 4032209 h 4032209"/>
              <a:gd name="connsiteX3" fmla="*/ 0 w 5285804"/>
              <a:gd name="connsiteY3" fmla="*/ 3667624 h 4032209"/>
              <a:gd name="connsiteX4" fmla="*/ 1241008 w 5285804"/>
              <a:gd name="connsiteY4" fmla="*/ 2150979 h 4032209"/>
              <a:gd name="connsiteX5" fmla="*/ 1533020 w 5285804"/>
              <a:gd name="connsiteY5" fmla="*/ 2122817 h 4032209"/>
              <a:gd name="connsiteX6" fmla="*/ 2777955 w 5285804"/>
              <a:gd name="connsiteY6" fmla="*/ 2122817 h 4032209"/>
              <a:gd name="connsiteX7" fmla="*/ 3592354 w 5285804"/>
              <a:gd name="connsiteY7" fmla="*/ 1773606 h 4032209"/>
              <a:gd name="connsiteX8" fmla="*/ 4093289 w 5285804"/>
              <a:gd name="connsiteY8" fmla="*/ 1249029 h 4032209"/>
              <a:gd name="connsiteX9" fmla="*/ 4216408 w 5285804"/>
              <a:gd name="connsiteY9" fmla="*/ 1120092 h 4032209"/>
              <a:gd name="connsiteX10" fmla="*/ 5285503 w 5285804"/>
              <a:gd name="connsiteY10" fmla="*/ 305 h 4032209"/>
              <a:gd name="connsiteX11" fmla="*/ 5285805 w 5285804"/>
              <a:gd name="connsiteY11" fmla="*/ 0 h 4032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85804" h="4032209">
                <a:moveTo>
                  <a:pt x="5285805" y="0"/>
                </a:moveTo>
                <a:lnTo>
                  <a:pt x="5285805" y="4032209"/>
                </a:lnTo>
                <a:lnTo>
                  <a:pt x="0" y="4032209"/>
                </a:lnTo>
                <a:lnTo>
                  <a:pt x="0" y="3667624"/>
                </a:lnTo>
                <a:cubicBezTo>
                  <a:pt x="0" y="2915010"/>
                  <a:pt x="534019" y="2288288"/>
                  <a:pt x="1241008" y="2150979"/>
                </a:cubicBezTo>
                <a:cubicBezTo>
                  <a:pt x="1335576" y="2132407"/>
                  <a:pt x="1433165" y="2122817"/>
                  <a:pt x="1533020" y="2122817"/>
                </a:cubicBezTo>
                <a:lnTo>
                  <a:pt x="2777955" y="2122817"/>
                </a:lnTo>
                <a:cubicBezTo>
                  <a:pt x="3085224" y="2122817"/>
                  <a:pt x="3379199" y="1996772"/>
                  <a:pt x="3592354" y="1773606"/>
                </a:cubicBezTo>
                <a:lnTo>
                  <a:pt x="4093289" y="1249029"/>
                </a:lnTo>
                <a:lnTo>
                  <a:pt x="4216408" y="1120092"/>
                </a:lnTo>
                <a:lnTo>
                  <a:pt x="5285503" y="305"/>
                </a:lnTo>
                <a:lnTo>
                  <a:pt x="5285805" y="0"/>
                </a:lnTo>
                <a:close/>
              </a:path>
            </a:pathLst>
          </a:custGeom>
          <a:solidFill>
            <a:schemeClr val="bg2">
              <a:lumMod val="20000"/>
              <a:lumOff val="80000"/>
              <a:alpha val="30000"/>
            </a:schemeClr>
          </a:solidFill>
          <a:ln w="14405"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0652A53A-E401-C01D-5589-E40F2FCFFE2A}"/>
              </a:ext>
            </a:extLst>
          </p:cNvPr>
          <p:cNvGrpSpPr/>
          <p:nvPr userDrawn="1"/>
        </p:nvGrpSpPr>
        <p:grpSpPr>
          <a:xfrm>
            <a:off x="10348517" y="5559865"/>
            <a:ext cx="1843479" cy="1298140"/>
            <a:chOff x="10348517" y="5559865"/>
            <a:chExt cx="1843479" cy="1298140"/>
          </a:xfrm>
        </p:grpSpPr>
        <p:grpSp>
          <p:nvGrpSpPr>
            <p:cNvPr id="10" name="Graphic 8">
              <a:extLst>
                <a:ext uri="{FF2B5EF4-FFF2-40B4-BE49-F238E27FC236}">
                  <a16:creationId xmlns:a16="http://schemas.microsoft.com/office/drawing/2014/main" id="{F8016201-D7C6-68F7-DEA4-AD786CC9681A}"/>
                </a:ext>
              </a:extLst>
            </p:cNvPr>
            <p:cNvGrpSpPr/>
            <p:nvPr/>
          </p:nvGrpSpPr>
          <p:grpSpPr>
            <a:xfrm flipH="1">
              <a:off x="10348517" y="5687417"/>
              <a:ext cx="1563963" cy="1170588"/>
              <a:chOff x="5302292" y="8602600"/>
              <a:chExt cx="1381243" cy="1033826"/>
            </a:xfrm>
          </p:grpSpPr>
          <p:sp>
            <p:nvSpPr>
              <p:cNvPr id="16" name="Freeform: Shape 15">
                <a:extLst>
                  <a:ext uri="{FF2B5EF4-FFF2-40B4-BE49-F238E27FC236}">
                    <a16:creationId xmlns:a16="http://schemas.microsoft.com/office/drawing/2014/main" id="{2C93684E-892F-CA9D-9DE8-79F3C0DE070D}"/>
                  </a:ext>
                </a:extLst>
              </p:cNvPr>
              <p:cNvSpPr/>
              <p:nvPr/>
            </p:nvSpPr>
            <p:spPr>
              <a:xfrm>
                <a:off x="6012986" y="8960641"/>
                <a:ext cx="670549" cy="675785"/>
              </a:xfrm>
              <a:custGeom>
                <a:avLst/>
                <a:gdLst>
                  <a:gd name="connsiteX0" fmla="*/ 1290709 w 1290709"/>
                  <a:gd name="connsiteY0" fmla="*/ 0 h 1300786"/>
                  <a:gd name="connsiteX1" fmla="*/ 0 w 1290709"/>
                  <a:gd name="connsiteY1" fmla="*/ 1300786 h 1300786"/>
                </a:gdLst>
                <a:ahLst/>
                <a:cxnLst>
                  <a:cxn ang="0">
                    <a:pos x="connsiteX0" y="connsiteY0"/>
                  </a:cxn>
                  <a:cxn ang="0">
                    <a:pos x="connsiteX1" y="connsiteY1"/>
                  </a:cxn>
                </a:cxnLst>
                <a:rect l="l" t="t" r="r" b="b"/>
                <a:pathLst>
                  <a:path w="1290709" h="1300786">
                    <a:moveTo>
                      <a:pt x="1290709"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F6FE72EB-4EE6-3B97-4A09-5A81889ACEEB}"/>
                  </a:ext>
                </a:extLst>
              </p:cNvPr>
              <p:cNvSpPr/>
              <p:nvPr/>
            </p:nvSpPr>
            <p:spPr>
              <a:xfrm>
                <a:off x="5776035" y="8841293"/>
                <a:ext cx="789064" cy="795131"/>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26AF702-A088-3F6E-FBA1-B7AA82AD143C}"/>
                  </a:ext>
                </a:extLst>
              </p:cNvPr>
              <p:cNvSpPr/>
              <p:nvPr/>
            </p:nvSpPr>
            <p:spPr>
              <a:xfrm>
                <a:off x="5539166" y="8721948"/>
                <a:ext cx="907497" cy="914475"/>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7DF3AA3-8EA8-90A3-ECB5-80DBADEB446A}"/>
                  </a:ext>
                </a:extLst>
              </p:cNvPr>
              <p:cNvSpPr/>
              <p:nvPr/>
            </p:nvSpPr>
            <p:spPr>
              <a:xfrm>
                <a:off x="5302292" y="8602600"/>
                <a:ext cx="1025935" cy="1033824"/>
              </a:xfrm>
              <a:custGeom>
                <a:avLst/>
                <a:gdLst>
                  <a:gd name="connsiteX0" fmla="*/ 1290860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0" y="0"/>
                    </a:moveTo>
                    <a:lnTo>
                      <a:pt x="0" y="1300786"/>
                    </a:lnTo>
                  </a:path>
                </a:pathLst>
              </a:custGeom>
              <a:ln w="12700" cap="flat">
                <a:solidFill>
                  <a:schemeClr val="bg1">
                    <a:lumMod val="85000"/>
                  </a:schemeClr>
                </a:solidFill>
                <a:prstDash val="solid"/>
                <a:miter/>
              </a:ln>
            </p:spPr>
            <p:txBody>
              <a:bodyPr rtlCol="0" anchor="ctr"/>
              <a:lstStyle/>
              <a:p>
                <a:endParaRPr lang="en-US"/>
              </a:p>
            </p:txBody>
          </p:sp>
        </p:grpSp>
        <p:grpSp>
          <p:nvGrpSpPr>
            <p:cNvPr id="11" name="Graphic 8">
              <a:extLst>
                <a:ext uri="{FF2B5EF4-FFF2-40B4-BE49-F238E27FC236}">
                  <a16:creationId xmlns:a16="http://schemas.microsoft.com/office/drawing/2014/main" id="{AC3289CF-09B3-7069-4B76-09588AF84DDF}"/>
                </a:ext>
              </a:extLst>
            </p:cNvPr>
            <p:cNvGrpSpPr/>
            <p:nvPr/>
          </p:nvGrpSpPr>
          <p:grpSpPr>
            <a:xfrm flipH="1">
              <a:off x="11280562" y="5559865"/>
              <a:ext cx="911434" cy="1298132"/>
              <a:chOff x="5055426" y="8489952"/>
              <a:chExt cx="804949" cy="1146469"/>
            </a:xfrm>
          </p:grpSpPr>
          <p:sp>
            <p:nvSpPr>
              <p:cNvPr id="12" name="Freeform: Shape 11">
                <a:extLst>
                  <a:ext uri="{FF2B5EF4-FFF2-40B4-BE49-F238E27FC236}">
                    <a16:creationId xmlns:a16="http://schemas.microsoft.com/office/drawing/2014/main" id="{7A33D4D5-8187-BD37-1867-EBA824583467}"/>
                  </a:ext>
                </a:extLst>
              </p:cNvPr>
              <p:cNvSpPr/>
              <p:nvPr/>
            </p:nvSpPr>
            <p:spPr>
              <a:xfrm>
                <a:off x="5078021" y="8848144"/>
                <a:ext cx="782354" cy="788277"/>
              </a:xfrm>
              <a:custGeom>
                <a:avLst/>
                <a:gdLst>
                  <a:gd name="connsiteX0" fmla="*/ 1290861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1"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E8E5DF6-B228-1927-D581-550B588CDB68}"/>
                  </a:ext>
                </a:extLst>
              </p:cNvPr>
              <p:cNvSpPr/>
              <p:nvPr/>
            </p:nvSpPr>
            <p:spPr>
              <a:xfrm>
                <a:off x="5055426" y="8728797"/>
                <a:ext cx="686515" cy="691712"/>
              </a:xfrm>
              <a:custGeom>
                <a:avLst/>
                <a:gdLst>
                  <a:gd name="connsiteX0" fmla="*/ 1290860 w 1290860"/>
                  <a:gd name="connsiteY0" fmla="*/ 0 h 1300634"/>
                  <a:gd name="connsiteX1" fmla="*/ 0 w 1290860"/>
                  <a:gd name="connsiteY1" fmla="*/ 1300634 h 1300634"/>
                </a:gdLst>
                <a:ahLst/>
                <a:cxnLst>
                  <a:cxn ang="0">
                    <a:pos x="connsiteX0" y="connsiteY0"/>
                  </a:cxn>
                  <a:cxn ang="0">
                    <a:pos x="connsiteX1" y="connsiteY1"/>
                  </a:cxn>
                </a:cxnLst>
                <a:rect l="l" t="t" r="r" b="b"/>
                <a:pathLst>
                  <a:path w="1290860" h="1300634">
                    <a:moveTo>
                      <a:pt x="1290860" y="0"/>
                    </a:moveTo>
                    <a:lnTo>
                      <a:pt x="0" y="1300634"/>
                    </a:lnTo>
                  </a:path>
                </a:pathLst>
              </a:custGeom>
              <a:ln w="12700" cap="flat">
                <a:solidFill>
                  <a:schemeClr val="bg1">
                    <a:lumMod val="85000"/>
                  </a:schemeClr>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F4889C4-3E2A-6838-32BC-1A667153D4EF}"/>
                  </a:ext>
                </a:extLst>
              </p:cNvPr>
              <p:cNvSpPr/>
              <p:nvPr/>
            </p:nvSpPr>
            <p:spPr>
              <a:xfrm>
                <a:off x="5055426" y="8609299"/>
                <a:ext cx="568078" cy="572447"/>
              </a:xfrm>
              <a:custGeom>
                <a:avLst/>
                <a:gdLst>
                  <a:gd name="connsiteX0" fmla="*/ 1290861 w 1290860"/>
                  <a:gd name="connsiteY0" fmla="*/ 0 h 1300786"/>
                  <a:gd name="connsiteX1" fmla="*/ 0 w 1290860"/>
                  <a:gd name="connsiteY1" fmla="*/ 1300786 h 1300786"/>
                </a:gdLst>
                <a:ahLst/>
                <a:cxnLst>
                  <a:cxn ang="0">
                    <a:pos x="connsiteX0" y="connsiteY0"/>
                  </a:cxn>
                  <a:cxn ang="0">
                    <a:pos x="connsiteX1" y="connsiteY1"/>
                  </a:cxn>
                </a:cxnLst>
                <a:rect l="l" t="t" r="r" b="b"/>
                <a:pathLst>
                  <a:path w="1290860" h="1300786">
                    <a:moveTo>
                      <a:pt x="1290861" y="0"/>
                    </a:moveTo>
                    <a:lnTo>
                      <a:pt x="0" y="1300786"/>
                    </a:lnTo>
                  </a:path>
                </a:pathLst>
              </a:custGeom>
              <a:ln w="12700" cap="flat">
                <a:solidFill>
                  <a:schemeClr val="bg1">
                    <a:lumMod val="85000"/>
                  </a:schemeClr>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5CCD32A-5E75-A627-E14D-6F44D12504A3}"/>
                  </a:ext>
                </a:extLst>
              </p:cNvPr>
              <p:cNvSpPr/>
              <p:nvPr/>
            </p:nvSpPr>
            <p:spPr>
              <a:xfrm>
                <a:off x="5055426" y="8489952"/>
                <a:ext cx="449490" cy="453000"/>
              </a:xfrm>
              <a:custGeom>
                <a:avLst/>
                <a:gdLst>
                  <a:gd name="connsiteX0" fmla="*/ 1290709 w 1290709"/>
                  <a:gd name="connsiteY0" fmla="*/ 0 h 1300786"/>
                  <a:gd name="connsiteX1" fmla="*/ 0 w 1290709"/>
                  <a:gd name="connsiteY1" fmla="*/ 1300787 h 1300786"/>
                </a:gdLst>
                <a:ahLst/>
                <a:cxnLst>
                  <a:cxn ang="0">
                    <a:pos x="connsiteX0" y="connsiteY0"/>
                  </a:cxn>
                  <a:cxn ang="0">
                    <a:pos x="connsiteX1" y="connsiteY1"/>
                  </a:cxn>
                </a:cxnLst>
                <a:rect l="l" t="t" r="r" b="b"/>
                <a:pathLst>
                  <a:path w="1290709" h="1300786">
                    <a:moveTo>
                      <a:pt x="1290709" y="0"/>
                    </a:moveTo>
                    <a:lnTo>
                      <a:pt x="0" y="1300787"/>
                    </a:lnTo>
                  </a:path>
                </a:pathLst>
              </a:custGeom>
              <a:ln w="12700" cap="flat">
                <a:solidFill>
                  <a:schemeClr val="bg1">
                    <a:lumMod val="85000"/>
                  </a:schemeClr>
                </a:solidFill>
                <a:prstDash val="solid"/>
                <a:miter/>
              </a:ln>
            </p:spPr>
            <p:txBody>
              <a:bodyPr rtlCol="0" anchor="ctr"/>
              <a:lstStyle/>
              <a:p>
                <a:endParaRPr lang="en-US"/>
              </a:p>
            </p:txBody>
          </p:sp>
        </p:grpSp>
      </p:grpSp>
      <p:pic>
        <p:nvPicPr>
          <p:cNvPr id="20" name="Graphic 19">
            <a:extLst>
              <a:ext uri="{FF2B5EF4-FFF2-40B4-BE49-F238E27FC236}">
                <a16:creationId xmlns:a16="http://schemas.microsoft.com/office/drawing/2014/main" id="{CF0D4489-DE7F-FE2F-298A-D109E1B47D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19161" y="2357437"/>
            <a:ext cx="5866264" cy="423863"/>
          </a:xfrm>
          <a:prstGeom prst="rect">
            <a:avLst/>
          </a:prstGeom>
        </p:spPr>
      </p:pic>
      <p:sp>
        <p:nvSpPr>
          <p:cNvPr id="2" name="Title 1">
            <a:extLst>
              <a:ext uri="{FF2B5EF4-FFF2-40B4-BE49-F238E27FC236}">
                <a16:creationId xmlns:a16="http://schemas.microsoft.com/office/drawing/2014/main" id="{F1136817-8D12-7A19-C49E-B7812A53F312}"/>
              </a:ext>
            </a:extLst>
          </p:cNvPr>
          <p:cNvSpPr>
            <a:spLocks noGrp="1"/>
          </p:cNvSpPr>
          <p:nvPr>
            <p:ph type="title"/>
          </p:nvPr>
        </p:nvSpPr>
        <p:spPr>
          <a:xfrm>
            <a:off x="604894" y="3388484"/>
            <a:ext cx="11018520" cy="677108"/>
          </a:xfrm>
        </p:spPr>
        <p:txBody>
          <a:bodyPr anchor="ctr"/>
          <a:lstStyle>
            <a:lvl1pPr>
              <a:defRPr sz="4400">
                <a:solidFill>
                  <a:schemeClr val="bg2"/>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B8B169A7-67BF-7928-691A-326316A820FB}"/>
              </a:ext>
            </a:extLst>
          </p:cNvPr>
          <p:cNvSpPr>
            <a:spLocks noGrp="1"/>
          </p:cNvSpPr>
          <p:nvPr>
            <p:ph type="sldNum" sz="quarter" idx="10"/>
          </p:nvPr>
        </p:nvSpPr>
        <p:spPr/>
        <p:txBody>
          <a:bodyPr/>
          <a:lstStyle/>
          <a:p>
            <a:fld id="{6B278D92-4927-4700-8537-C5B96632CA53}" type="slidenum">
              <a:rPr lang="en-US" smtClean="0"/>
              <a:t>‹#›</a:t>
            </a:fld>
            <a:endParaRPr lang="en-US"/>
          </a:p>
        </p:txBody>
      </p:sp>
    </p:spTree>
    <p:extLst>
      <p:ext uri="{BB962C8B-B14F-4D97-AF65-F5344CB8AC3E}">
        <p14:creationId xmlns:p14="http://schemas.microsoft.com/office/powerpoint/2010/main" val="452245179"/>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Service Experience">
    <p:spTree>
      <p:nvGrpSpPr>
        <p:cNvPr id="1" name=""/>
        <p:cNvGrpSpPr/>
        <p:nvPr/>
      </p:nvGrpSpPr>
      <p:grpSpPr>
        <a:xfrm>
          <a:off x="0" y="0"/>
          <a:ext cx="0" cy="0"/>
          <a:chOff x="0" y="0"/>
          <a:chExt cx="0" cy="0"/>
        </a:xfrm>
      </p:grpSpPr>
      <p:sp>
        <p:nvSpPr>
          <p:cNvPr id="65" name="Text Placeholder 64">
            <a:extLst>
              <a:ext uri="{FF2B5EF4-FFF2-40B4-BE49-F238E27FC236}">
                <a16:creationId xmlns:a16="http://schemas.microsoft.com/office/drawing/2014/main" id="{1A5378FA-E20A-AEE6-943C-6237A15CE89C}"/>
              </a:ext>
            </a:extLst>
          </p:cNvPr>
          <p:cNvSpPr>
            <a:spLocks noGrp="1"/>
          </p:cNvSpPr>
          <p:nvPr>
            <p:ph type="body" sz="quarter" idx="10"/>
          </p:nvPr>
        </p:nvSpPr>
        <p:spPr>
          <a:xfrm>
            <a:off x="588263" y="1303528"/>
            <a:ext cx="9736094" cy="1719074"/>
          </a:xfrm>
          <a:prstGeom prst="roundRect">
            <a:avLst>
              <a:gd name="adj" fmla="val 7802"/>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marL="0" indent="0" algn="ctr">
              <a:buNone/>
              <a:defRPr kumimoji="0" lang="en-US" sz="2000" b="0" i="0" u="none" strike="noStrike" cap="none" normalizeH="0" dirty="0" smtClean="0">
                <a:ln>
                  <a:noFill/>
                </a:ln>
                <a:solidFill>
                  <a:srgbClr val="F8F8F8"/>
                </a:solidFill>
                <a:effectLst/>
                <a:uLnTx/>
                <a:uFillTx/>
                <a:latin typeface="+mn-lt"/>
              </a:defRPr>
            </a:lvl1pPr>
            <a:lvl2pPr>
              <a:defRPr lang="en-US" sz="1800" dirty="0" smtClean="0">
                <a:solidFill>
                  <a:sysClr val="windowText" lastClr="000000"/>
                </a:solidFill>
              </a:defRPr>
            </a:lvl2pPr>
            <a:lvl3pPr>
              <a:defRPr lang="en-US" sz="1800" dirty="0" smtClean="0">
                <a:solidFill>
                  <a:sysClr val="windowText" lastClr="000000"/>
                </a:solidFill>
              </a:defRPr>
            </a:lvl3pPr>
            <a:lvl4pPr>
              <a:defRPr lang="en-US" sz="1800" dirty="0" smtClean="0">
                <a:solidFill>
                  <a:sysClr val="windowText" lastClr="000000"/>
                </a:solidFill>
              </a:defRPr>
            </a:lvl4pPr>
            <a:lvl5pPr>
              <a:defRPr lang="en-US" sz="1800" dirty="0">
                <a:solidFill>
                  <a:sysClr val="windowText" lastClr="000000"/>
                </a:solidFill>
              </a:defRPr>
            </a:lvl5pPr>
          </a:lstStyle>
          <a:p>
            <a:pPr marL="228600" lvl="0" indent="-228600" defTabSz="932472" fontAlgn="base">
              <a:lnSpc>
                <a:spcPct val="110000"/>
              </a:lnSpc>
              <a:spcBef>
                <a:spcPct val="0"/>
              </a:spcBef>
              <a:spcAft>
                <a:spcPct val="0"/>
              </a:spcAft>
              <a:buSzTx/>
            </a:pPr>
            <a:endParaRPr lang="en-US"/>
          </a:p>
        </p:txBody>
      </p:sp>
      <p:sp>
        <p:nvSpPr>
          <p:cNvPr id="88" name="Text Placeholder 64">
            <a:extLst>
              <a:ext uri="{FF2B5EF4-FFF2-40B4-BE49-F238E27FC236}">
                <a16:creationId xmlns:a16="http://schemas.microsoft.com/office/drawing/2014/main" id="{6C8466A7-95B5-6740-955E-ECB144EDE9B6}"/>
              </a:ext>
            </a:extLst>
          </p:cNvPr>
          <p:cNvSpPr>
            <a:spLocks noGrp="1"/>
          </p:cNvSpPr>
          <p:nvPr>
            <p:ph type="body" sz="quarter" idx="31"/>
          </p:nvPr>
        </p:nvSpPr>
        <p:spPr>
          <a:xfrm>
            <a:off x="799882" y="1515237"/>
            <a:ext cx="9312856" cy="1298449"/>
          </a:xfrm>
          <a:prstGeom prst="roundRect">
            <a:avLst>
              <a:gd name="adj" fmla="val 7802"/>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US" sz="2000" b="0" i="0" u="none" strike="noStrike" cap="none" normalizeH="0" dirty="0" smtClean="0">
                <a:ln>
                  <a:noFill/>
                </a:ln>
                <a:solidFill>
                  <a:srgbClr val="F8F8F8"/>
                </a:solidFill>
                <a:effectLst/>
                <a:uLnTx/>
                <a:uFillTx/>
                <a:latin typeface="Calibri" panose="020F0502020204030204"/>
                <a:cs typeface="Segoe UI" pitchFamily="34" charset="0"/>
              </a:defRPr>
            </a:lvl1pPr>
          </a:lstStyle>
          <a:p>
            <a:pPr marL="0" lvl="0" indent="0" algn="ctr" defTabSz="932472" fontAlgn="base">
              <a:lnSpc>
                <a:spcPct val="110000"/>
              </a:lnSpc>
              <a:spcBef>
                <a:spcPct val="0"/>
              </a:spcBef>
              <a:spcAft>
                <a:spcPct val="0"/>
              </a:spcAft>
              <a:buSzTx/>
              <a:buFont typeface="Arial" panose="020B0604020202020204" pitchFamily="34" charset="0"/>
              <a:buNone/>
            </a:pPr>
            <a:endParaRPr lang="en-US"/>
          </a:p>
        </p:txBody>
      </p:sp>
      <p:sp>
        <p:nvSpPr>
          <p:cNvPr id="2" name="Title 1">
            <a:extLst>
              <a:ext uri="{FF2B5EF4-FFF2-40B4-BE49-F238E27FC236}">
                <a16:creationId xmlns:a16="http://schemas.microsoft.com/office/drawing/2014/main" id="{D0AAD849-7CFE-4AF7-A7C5-6BBD50C88C1A}"/>
              </a:ext>
            </a:extLst>
          </p:cNvPr>
          <p:cNvSpPr>
            <a:spLocks noGrp="1"/>
          </p:cNvSpPr>
          <p:nvPr userDrawn="1">
            <p:ph type="title"/>
          </p:nvPr>
        </p:nvSpPr>
        <p:spPr/>
        <p:txBody>
          <a:bodyPr/>
          <a:lstStyle/>
          <a:p>
            <a:r>
              <a:rPr lang="en-US"/>
              <a:t>Click to edit Master title style</a:t>
            </a:r>
          </a:p>
        </p:txBody>
      </p:sp>
      <p:sp>
        <p:nvSpPr>
          <p:cNvPr id="75" name="Picture Placeholder 56">
            <a:extLst>
              <a:ext uri="{FF2B5EF4-FFF2-40B4-BE49-F238E27FC236}">
                <a16:creationId xmlns:a16="http://schemas.microsoft.com/office/drawing/2014/main" id="{815DAE2C-3186-2DBD-0901-D9D2DD456A11}"/>
              </a:ext>
            </a:extLst>
          </p:cNvPr>
          <p:cNvSpPr>
            <a:spLocks noGrp="1"/>
          </p:cNvSpPr>
          <p:nvPr userDrawn="1">
            <p:ph type="pic" sz="quarter" idx="25" hasCustomPrompt="1"/>
          </p:nvPr>
        </p:nvSpPr>
        <p:spPr>
          <a:xfrm>
            <a:off x="1523956"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7" name="Picture Placeholder 56">
            <a:extLst>
              <a:ext uri="{FF2B5EF4-FFF2-40B4-BE49-F238E27FC236}">
                <a16:creationId xmlns:a16="http://schemas.microsoft.com/office/drawing/2014/main" id="{6930F3DD-E6FB-AE7B-2F98-F8A54A7AFDEC}"/>
              </a:ext>
            </a:extLst>
          </p:cNvPr>
          <p:cNvSpPr>
            <a:spLocks noGrp="1"/>
          </p:cNvSpPr>
          <p:nvPr userDrawn="1">
            <p:ph type="pic" sz="quarter" idx="26" hasCustomPrompt="1"/>
          </p:nvPr>
        </p:nvSpPr>
        <p:spPr>
          <a:xfrm>
            <a:off x="3349317"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8" name="Picture Placeholder 56">
            <a:extLst>
              <a:ext uri="{FF2B5EF4-FFF2-40B4-BE49-F238E27FC236}">
                <a16:creationId xmlns:a16="http://schemas.microsoft.com/office/drawing/2014/main" id="{CE08CA08-58F3-4EC1-3890-D00E7FCCBCAA}"/>
              </a:ext>
            </a:extLst>
          </p:cNvPr>
          <p:cNvSpPr>
            <a:spLocks noGrp="1"/>
          </p:cNvSpPr>
          <p:nvPr userDrawn="1">
            <p:ph type="pic" sz="quarter" idx="27" hasCustomPrompt="1"/>
          </p:nvPr>
        </p:nvSpPr>
        <p:spPr>
          <a:xfrm>
            <a:off x="5174678"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79" name="Picture Placeholder 56">
            <a:extLst>
              <a:ext uri="{FF2B5EF4-FFF2-40B4-BE49-F238E27FC236}">
                <a16:creationId xmlns:a16="http://schemas.microsoft.com/office/drawing/2014/main" id="{C9D7F5A7-AD7A-540D-1083-37A090BE4869}"/>
              </a:ext>
            </a:extLst>
          </p:cNvPr>
          <p:cNvSpPr>
            <a:spLocks noGrp="1"/>
          </p:cNvSpPr>
          <p:nvPr userDrawn="1">
            <p:ph type="pic" sz="quarter" idx="28" hasCustomPrompt="1"/>
          </p:nvPr>
        </p:nvSpPr>
        <p:spPr>
          <a:xfrm>
            <a:off x="7000039"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80" name="Picture Placeholder 56">
            <a:extLst>
              <a:ext uri="{FF2B5EF4-FFF2-40B4-BE49-F238E27FC236}">
                <a16:creationId xmlns:a16="http://schemas.microsoft.com/office/drawing/2014/main" id="{4FAB11E7-74B5-F506-129D-1D190E7EA688}"/>
              </a:ext>
            </a:extLst>
          </p:cNvPr>
          <p:cNvSpPr>
            <a:spLocks noGrp="1"/>
          </p:cNvSpPr>
          <p:nvPr userDrawn="1">
            <p:ph type="pic" sz="quarter" idx="29" hasCustomPrompt="1"/>
          </p:nvPr>
        </p:nvSpPr>
        <p:spPr>
          <a:xfrm>
            <a:off x="8825401" y="180332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81" name="Text Placeholder 64">
            <a:extLst>
              <a:ext uri="{FF2B5EF4-FFF2-40B4-BE49-F238E27FC236}">
                <a16:creationId xmlns:a16="http://schemas.microsoft.com/office/drawing/2014/main" id="{631E6F77-01FB-2800-555A-AC8B02B0832A}"/>
              </a:ext>
            </a:extLst>
          </p:cNvPr>
          <p:cNvSpPr>
            <a:spLocks noGrp="1"/>
          </p:cNvSpPr>
          <p:nvPr userDrawn="1">
            <p:ph type="body" sz="quarter" idx="30"/>
          </p:nvPr>
        </p:nvSpPr>
        <p:spPr>
          <a:xfrm>
            <a:off x="588263" y="3204672"/>
            <a:ext cx="9736094" cy="3363465"/>
          </a:xfrm>
          <a:prstGeom prst="roundRect">
            <a:avLst>
              <a:gd name="adj" fmla="val 3960"/>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marL="0" indent="0" algn="ctr">
              <a:buNone/>
              <a:defRPr kumimoji="0" lang="en-US" sz="2000" b="0" i="0" u="none" strike="noStrike" cap="none" normalizeH="0" dirty="0" smtClean="0">
                <a:ln>
                  <a:noFill/>
                </a:ln>
                <a:solidFill>
                  <a:srgbClr val="FAFAFA"/>
                </a:solidFill>
                <a:effectLst/>
                <a:uLnTx/>
                <a:uFillTx/>
                <a:latin typeface="+mn-lt"/>
              </a:defRPr>
            </a:lvl1pPr>
            <a:lvl2pPr>
              <a:defRPr lang="en-US" sz="1800" dirty="0" smtClean="0">
                <a:solidFill>
                  <a:sysClr val="windowText" lastClr="000000"/>
                </a:solidFill>
              </a:defRPr>
            </a:lvl2pPr>
            <a:lvl3pPr>
              <a:defRPr lang="en-US" sz="1800" dirty="0" smtClean="0">
                <a:solidFill>
                  <a:sysClr val="windowText" lastClr="000000"/>
                </a:solidFill>
              </a:defRPr>
            </a:lvl3pPr>
            <a:lvl4pPr>
              <a:defRPr lang="en-US" sz="1800" dirty="0" smtClean="0">
                <a:solidFill>
                  <a:sysClr val="windowText" lastClr="000000"/>
                </a:solidFill>
              </a:defRPr>
            </a:lvl4pPr>
            <a:lvl5pPr>
              <a:defRPr lang="en-US" sz="1800" dirty="0">
                <a:solidFill>
                  <a:sysClr val="windowText" lastClr="000000"/>
                </a:solidFill>
              </a:defRPr>
            </a:lvl5pPr>
          </a:lstStyle>
          <a:p>
            <a:pPr marL="228600" lvl="0" indent="-228600" defTabSz="932472" fontAlgn="base">
              <a:lnSpc>
                <a:spcPct val="110000"/>
              </a:lnSpc>
              <a:spcBef>
                <a:spcPct val="0"/>
              </a:spcBef>
              <a:spcAft>
                <a:spcPct val="0"/>
              </a:spcAft>
              <a:buSzTx/>
            </a:pPr>
            <a:endParaRPr lang="en-US"/>
          </a:p>
        </p:txBody>
      </p:sp>
      <p:sp>
        <p:nvSpPr>
          <p:cNvPr id="89" name="Text Placeholder 64">
            <a:extLst>
              <a:ext uri="{FF2B5EF4-FFF2-40B4-BE49-F238E27FC236}">
                <a16:creationId xmlns:a16="http://schemas.microsoft.com/office/drawing/2014/main" id="{348CC9D6-A879-61D8-076A-EB323D00AD71}"/>
              </a:ext>
            </a:extLst>
          </p:cNvPr>
          <p:cNvSpPr>
            <a:spLocks noGrp="1"/>
          </p:cNvSpPr>
          <p:nvPr userDrawn="1">
            <p:ph type="body" sz="quarter" idx="32"/>
          </p:nvPr>
        </p:nvSpPr>
        <p:spPr>
          <a:xfrm>
            <a:off x="799882" y="3408435"/>
            <a:ext cx="9312856" cy="2955940"/>
          </a:xfrm>
          <a:prstGeom prst="roundRect">
            <a:avLst>
              <a:gd name="adj" fmla="val 3506"/>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lvl1pPr>
              <a:defRPr kumimoji="0" lang="en-US" sz="2000" b="0" i="0" u="none" strike="noStrike" cap="none" normalizeH="0" dirty="0" smtClean="0">
                <a:ln>
                  <a:noFill/>
                </a:ln>
                <a:solidFill>
                  <a:srgbClr val="F9F9F9"/>
                </a:solidFill>
                <a:effectLst/>
                <a:uLnTx/>
                <a:uFillTx/>
                <a:latin typeface="Calibri" panose="020F0502020204030204"/>
                <a:cs typeface="Segoe UI" pitchFamily="34" charset="0"/>
              </a:defRPr>
            </a:lvl1pPr>
          </a:lstStyle>
          <a:p>
            <a:pPr marL="0" lvl="0" indent="0" algn="ctr" defTabSz="932472" fontAlgn="base">
              <a:lnSpc>
                <a:spcPct val="110000"/>
              </a:lnSpc>
              <a:spcBef>
                <a:spcPct val="0"/>
              </a:spcBef>
              <a:spcAft>
                <a:spcPct val="0"/>
              </a:spcAft>
              <a:buSzTx/>
              <a:buFont typeface="Arial" panose="020B0604020202020204" pitchFamily="34" charset="0"/>
              <a:buNone/>
            </a:pPr>
            <a:endParaRPr lang="en-US"/>
          </a:p>
        </p:txBody>
      </p:sp>
      <p:sp>
        <p:nvSpPr>
          <p:cNvPr id="91" name="Text Placeholder 64">
            <a:extLst>
              <a:ext uri="{FF2B5EF4-FFF2-40B4-BE49-F238E27FC236}">
                <a16:creationId xmlns:a16="http://schemas.microsoft.com/office/drawing/2014/main" id="{1FDAB499-40EB-D6F1-2DED-0585C4144F30}"/>
              </a:ext>
            </a:extLst>
          </p:cNvPr>
          <p:cNvSpPr>
            <a:spLocks noGrp="1"/>
          </p:cNvSpPr>
          <p:nvPr userDrawn="1">
            <p:ph type="body" sz="quarter" idx="34"/>
          </p:nvPr>
        </p:nvSpPr>
        <p:spPr>
          <a:xfrm rot="5400000">
            <a:off x="427232" y="3937478"/>
            <a:ext cx="1289124" cy="543824"/>
          </a:xfrm>
          <a:prstGeom prst="round2SameRect">
            <a:avLst>
              <a:gd name="adj1" fmla="val 10570"/>
              <a:gd name="adj2" fmla="val 0"/>
            </a:avLst>
          </a:prstGeom>
          <a:solidFill>
            <a:srgbClr val="7F7F7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kumimoji="0" lang="en-US" sz="1200" b="1" i="0" u="none" strike="noStrike" cap="all" spc="200" normalizeH="0" dirty="0" smtClean="0">
                <a:ln>
                  <a:noFill/>
                </a:ln>
                <a:solidFill>
                  <a:srgbClr val="7F7F7F"/>
                </a:solidFill>
                <a:effectLst/>
                <a:uLnTx/>
                <a:uFillTx/>
                <a:latin typeface="Segoe UI Semibold" panose="020B0502040204020203" pitchFamily="34" charset="0"/>
                <a:cs typeface="Segoe UI Semibold" panose="020B0502040204020203" pitchFamily="34" charset="0"/>
              </a:defRPr>
            </a:lvl1pPr>
          </a:lstStyle>
          <a:p>
            <a:pPr marL="0" lvl="0" indent="0" algn="ctr" defTabSz="914367">
              <a:lnSpc>
                <a:spcPct val="110000"/>
              </a:lnSpc>
              <a:spcBef>
                <a:spcPts val="0"/>
              </a:spcBef>
              <a:buSzTx/>
              <a:buFontTx/>
              <a:buNone/>
            </a:pPr>
            <a:endParaRPr lang="en-US"/>
          </a:p>
        </p:txBody>
      </p:sp>
      <p:sp>
        <p:nvSpPr>
          <p:cNvPr id="92" name="Text Placeholder 64">
            <a:extLst>
              <a:ext uri="{FF2B5EF4-FFF2-40B4-BE49-F238E27FC236}">
                <a16:creationId xmlns:a16="http://schemas.microsoft.com/office/drawing/2014/main" id="{25E5A691-0B96-F6BE-C533-6AB34C2A6F8C}"/>
              </a:ext>
            </a:extLst>
          </p:cNvPr>
          <p:cNvSpPr>
            <a:spLocks noGrp="1"/>
          </p:cNvSpPr>
          <p:nvPr userDrawn="1">
            <p:ph type="body" sz="quarter" idx="35"/>
          </p:nvPr>
        </p:nvSpPr>
        <p:spPr>
          <a:xfrm rot="5400000">
            <a:off x="427232" y="5340248"/>
            <a:ext cx="1289124" cy="543824"/>
          </a:xfrm>
          <a:prstGeom prst="round2SameRect">
            <a:avLst>
              <a:gd name="adj1" fmla="val 10570"/>
              <a:gd name="adj2" fmla="val 0"/>
            </a:avLst>
          </a:prstGeom>
          <a:solidFill>
            <a:srgbClr val="7F7F7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kumimoji="0" lang="en-US" sz="1200" b="1" i="0" u="none" strike="noStrike" cap="all" spc="200" normalizeH="0" dirty="0" smtClean="0">
                <a:ln>
                  <a:noFill/>
                </a:ln>
                <a:solidFill>
                  <a:srgbClr val="7F7F7F"/>
                </a:solidFill>
                <a:effectLst/>
                <a:uLnTx/>
                <a:uFillTx/>
                <a:latin typeface="Segoe UI Semibold" panose="020B0502040204020203" pitchFamily="34" charset="0"/>
                <a:cs typeface="Segoe UI Semibold" panose="020B0502040204020203" pitchFamily="34" charset="0"/>
              </a:defRPr>
            </a:lvl1pPr>
          </a:lstStyle>
          <a:p>
            <a:pPr marL="0" lvl="0" indent="0" algn="ctr" defTabSz="914367">
              <a:lnSpc>
                <a:spcPct val="110000"/>
              </a:lnSpc>
              <a:spcBef>
                <a:spcPts val="0"/>
              </a:spcBef>
              <a:buSzTx/>
              <a:buFontTx/>
              <a:buNone/>
            </a:pPr>
            <a:endParaRPr lang="en-US"/>
          </a:p>
        </p:txBody>
      </p:sp>
      <p:sp>
        <p:nvSpPr>
          <p:cNvPr id="105" name="Picture Placeholder 56">
            <a:extLst>
              <a:ext uri="{FF2B5EF4-FFF2-40B4-BE49-F238E27FC236}">
                <a16:creationId xmlns:a16="http://schemas.microsoft.com/office/drawing/2014/main" id="{9E8C9B8F-BEDD-58AC-9B52-F5437B342B1E}"/>
              </a:ext>
            </a:extLst>
          </p:cNvPr>
          <p:cNvSpPr>
            <a:spLocks noGrp="1"/>
          </p:cNvSpPr>
          <p:nvPr userDrawn="1">
            <p:ph type="pic" sz="quarter" idx="45" hasCustomPrompt="1"/>
          </p:nvPr>
        </p:nvSpPr>
        <p:spPr>
          <a:xfrm>
            <a:off x="173560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6" name="Picture Placeholder 56">
            <a:extLst>
              <a:ext uri="{FF2B5EF4-FFF2-40B4-BE49-F238E27FC236}">
                <a16:creationId xmlns:a16="http://schemas.microsoft.com/office/drawing/2014/main" id="{86CE796E-7A0C-5271-48EB-685081BEABB1}"/>
              </a:ext>
            </a:extLst>
          </p:cNvPr>
          <p:cNvSpPr>
            <a:spLocks noGrp="1"/>
          </p:cNvSpPr>
          <p:nvPr userDrawn="1">
            <p:ph type="pic" sz="quarter" idx="46" hasCustomPrompt="1"/>
          </p:nvPr>
        </p:nvSpPr>
        <p:spPr>
          <a:xfrm>
            <a:off x="297054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7" name="Picture Placeholder 56">
            <a:extLst>
              <a:ext uri="{FF2B5EF4-FFF2-40B4-BE49-F238E27FC236}">
                <a16:creationId xmlns:a16="http://schemas.microsoft.com/office/drawing/2014/main" id="{90DADFF7-652B-E770-88A6-B6AAA5AC1380}"/>
              </a:ext>
            </a:extLst>
          </p:cNvPr>
          <p:cNvSpPr>
            <a:spLocks noGrp="1"/>
          </p:cNvSpPr>
          <p:nvPr userDrawn="1">
            <p:ph type="pic" sz="quarter" idx="47" hasCustomPrompt="1"/>
          </p:nvPr>
        </p:nvSpPr>
        <p:spPr>
          <a:xfrm>
            <a:off x="420547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8" name="Picture Placeholder 56">
            <a:extLst>
              <a:ext uri="{FF2B5EF4-FFF2-40B4-BE49-F238E27FC236}">
                <a16:creationId xmlns:a16="http://schemas.microsoft.com/office/drawing/2014/main" id="{9FDD5191-59F9-758B-360C-D452B63F50CF}"/>
              </a:ext>
            </a:extLst>
          </p:cNvPr>
          <p:cNvSpPr>
            <a:spLocks noGrp="1"/>
          </p:cNvSpPr>
          <p:nvPr userDrawn="1">
            <p:ph type="pic" sz="quarter" idx="48" hasCustomPrompt="1"/>
          </p:nvPr>
        </p:nvSpPr>
        <p:spPr>
          <a:xfrm>
            <a:off x="544041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09" name="Picture Placeholder 56">
            <a:extLst>
              <a:ext uri="{FF2B5EF4-FFF2-40B4-BE49-F238E27FC236}">
                <a16:creationId xmlns:a16="http://schemas.microsoft.com/office/drawing/2014/main" id="{E65D5A6B-5940-9C32-993C-69CFEAE16F4D}"/>
              </a:ext>
            </a:extLst>
          </p:cNvPr>
          <p:cNvSpPr>
            <a:spLocks noGrp="1"/>
          </p:cNvSpPr>
          <p:nvPr userDrawn="1">
            <p:ph type="pic" sz="quarter" idx="49" hasCustomPrompt="1"/>
          </p:nvPr>
        </p:nvSpPr>
        <p:spPr>
          <a:xfrm>
            <a:off x="6675349"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0" name="Picture Placeholder 56">
            <a:extLst>
              <a:ext uri="{FF2B5EF4-FFF2-40B4-BE49-F238E27FC236}">
                <a16:creationId xmlns:a16="http://schemas.microsoft.com/office/drawing/2014/main" id="{3500A3BB-59C7-36A6-6E4C-04961FB1BE62}"/>
              </a:ext>
            </a:extLst>
          </p:cNvPr>
          <p:cNvSpPr>
            <a:spLocks noGrp="1"/>
          </p:cNvSpPr>
          <p:nvPr userDrawn="1">
            <p:ph type="pic" sz="quarter" idx="50" hasCustomPrompt="1"/>
          </p:nvPr>
        </p:nvSpPr>
        <p:spPr>
          <a:xfrm>
            <a:off x="7910284"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1" name="Picture Placeholder 56">
            <a:extLst>
              <a:ext uri="{FF2B5EF4-FFF2-40B4-BE49-F238E27FC236}">
                <a16:creationId xmlns:a16="http://schemas.microsoft.com/office/drawing/2014/main" id="{70414032-732A-C947-727C-7462B3739F7A}"/>
              </a:ext>
            </a:extLst>
          </p:cNvPr>
          <p:cNvSpPr>
            <a:spLocks noGrp="1"/>
          </p:cNvSpPr>
          <p:nvPr userDrawn="1">
            <p:ph type="pic" sz="quarter" idx="51" hasCustomPrompt="1"/>
          </p:nvPr>
        </p:nvSpPr>
        <p:spPr>
          <a:xfrm>
            <a:off x="9145218" y="37198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6" name="Picture Placeholder 56">
            <a:extLst>
              <a:ext uri="{FF2B5EF4-FFF2-40B4-BE49-F238E27FC236}">
                <a16:creationId xmlns:a16="http://schemas.microsoft.com/office/drawing/2014/main" id="{9808DC25-2647-6528-E3A2-DEAA4E130438}"/>
              </a:ext>
            </a:extLst>
          </p:cNvPr>
          <p:cNvSpPr>
            <a:spLocks noGrp="1"/>
          </p:cNvSpPr>
          <p:nvPr userDrawn="1">
            <p:ph type="pic" sz="quarter" idx="56" hasCustomPrompt="1"/>
          </p:nvPr>
        </p:nvSpPr>
        <p:spPr>
          <a:xfrm>
            <a:off x="1970760"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7" name="Picture Placeholder 56">
            <a:extLst>
              <a:ext uri="{FF2B5EF4-FFF2-40B4-BE49-F238E27FC236}">
                <a16:creationId xmlns:a16="http://schemas.microsoft.com/office/drawing/2014/main" id="{99A0E4E2-505F-40AB-B17F-C3533F531719}"/>
              </a:ext>
            </a:extLst>
          </p:cNvPr>
          <p:cNvSpPr>
            <a:spLocks noGrp="1"/>
          </p:cNvSpPr>
          <p:nvPr userDrawn="1">
            <p:ph type="pic" sz="quarter" idx="57" hasCustomPrompt="1"/>
          </p:nvPr>
        </p:nvSpPr>
        <p:spPr>
          <a:xfrm>
            <a:off x="3767132"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8" name="Picture Placeholder 56">
            <a:extLst>
              <a:ext uri="{FF2B5EF4-FFF2-40B4-BE49-F238E27FC236}">
                <a16:creationId xmlns:a16="http://schemas.microsoft.com/office/drawing/2014/main" id="{F56A45FF-258D-6B0F-9286-E9A7D73A0461}"/>
              </a:ext>
            </a:extLst>
          </p:cNvPr>
          <p:cNvSpPr>
            <a:spLocks noGrp="1"/>
          </p:cNvSpPr>
          <p:nvPr userDrawn="1">
            <p:ph type="pic" sz="quarter" idx="58" hasCustomPrompt="1"/>
          </p:nvPr>
        </p:nvSpPr>
        <p:spPr>
          <a:xfrm>
            <a:off x="5563504"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19" name="Picture Placeholder 56">
            <a:extLst>
              <a:ext uri="{FF2B5EF4-FFF2-40B4-BE49-F238E27FC236}">
                <a16:creationId xmlns:a16="http://schemas.microsoft.com/office/drawing/2014/main" id="{636D1123-7C66-1DF0-009B-4D9327656D44}"/>
              </a:ext>
            </a:extLst>
          </p:cNvPr>
          <p:cNvSpPr>
            <a:spLocks noGrp="1"/>
          </p:cNvSpPr>
          <p:nvPr userDrawn="1">
            <p:ph type="pic" sz="quarter" idx="59" hasCustomPrompt="1"/>
          </p:nvPr>
        </p:nvSpPr>
        <p:spPr>
          <a:xfrm>
            <a:off x="7359876" y="5123301"/>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0" name="Picture Placeholder 56">
            <a:extLst>
              <a:ext uri="{FF2B5EF4-FFF2-40B4-BE49-F238E27FC236}">
                <a16:creationId xmlns:a16="http://schemas.microsoft.com/office/drawing/2014/main" id="{839F2AAD-8EEB-81BD-1861-BBD43C2F7231}"/>
              </a:ext>
            </a:extLst>
          </p:cNvPr>
          <p:cNvSpPr>
            <a:spLocks noGrp="1"/>
          </p:cNvSpPr>
          <p:nvPr userDrawn="1">
            <p:ph type="pic" sz="quarter" idx="60" hasCustomPrompt="1"/>
          </p:nvPr>
        </p:nvSpPr>
        <p:spPr>
          <a:xfrm>
            <a:off x="8586036" y="5123301"/>
            <a:ext cx="1398753"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5" name="Picture Placeholder 56">
            <a:extLst>
              <a:ext uri="{FF2B5EF4-FFF2-40B4-BE49-F238E27FC236}">
                <a16:creationId xmlns:a16="http://schemas.microsoft.com/office/drawing/2014/main" id="{15C311E6-0EBF-A309-C7FC-58B3B017429A}"/>
              </a:ext>
            </a:extLst>
          </p:cNvPr>
          <p:cNvSpPr>
            <a:spLocks noGrp="1"/>
          </p:cNvSpPr>
          <p:nvPr>
            <p:ph type="pic" sz="quarter" idx="63" hasCustomPrompt="1"/>
          </p:nvPr>
        </p:nvSpPr>
        <p:spPr>
          <a:xfrm>
            <a:off x="10807553" y="3542817"/>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28" name="Picture Placeholder 56">
            <a:extLst>
              <a:ext uri="{FF2B5EF4-FFF2-40B4-BE49-F238E27FC236}">
                <a16:creationId xmlns:a16="http://schemas.microsoft.com/office/drawing/2014/main" id="{83D49837-199A-99B0-1A46-C7E28E26F880}"/>
              </a:ext>
            </a:extLst>
          </p:cNvPr>
          <p:cNvSpPr>
            <a:spLocks noGrp="1"/>
          </p:cNvSpPr>
          <p:nvPr>
            <p:ph type="pic" sz="quarter" idx="66" hasCustomPrompt="1"/>
          </p:nvPr>
        </p:nvSpPr>
        <p:spPr>
          <a:xfrm>
            <a:off x="10807553" y="5651500"/>
            <a:ext cx="578326" cy="578325"/>
          </a:xfrm>
          <a:prstGeom prst="rect">
            <a:avLst/>
          </a:prstGeom>
          <a:effectLst/>
        </p:spPr>
        <p:txBody>
          <a:bodyPr wrap="none" anchor="ctr">
            <a:noAutofit/>
          </a:bodyPr>
          <a:lstStyle>
            <a:lvl1pPr marL="0" indent="0" algn="ctr">
              <a:buFont typeface="Arial" panose="020B0604020202020204" pitchFamily="34" charset="0"/>
              <a:buNone/>
              <a:defRPr sz="1100">
                <a:latin typeface="+mj-lt"/>
              </a:defRPr>
            </a:lvl1pPr>
          </a:lstStyle>
          <a:p>
            <a:r>
              <a:rPr lang="en-US"/>
              <a:t>Image</a:t>
            </a:r>
          </a:p>
        </p:txBody>
      </p:sp>
      <p:sp>
        <p:nvSpPr>
          <p:cNvPr id="131" name="Text Placeholder 130">
            <a:extLst>
              <a:ext uri="{FF2B5EF4-FFF2-40B4-BE49-F238E27FC236}">
                <a16:creationId xmlns:a16="http://schemas.microsoft.com/office/drawing/2014/main" id="{8E8F3A8C-4965-7B08-A459-A80D02E1B91B}"/>
              </a:ext>
            </a:extLst>
          </p:cNvPr>
          <p:cNvSpPr>
            <a:spLocks noGrp="1"/>
          </p:cNvSpPr>
          <p:nvPr>
            <p:ph type="body" sz="quarter" idx="67"/>
          </p:nvPr>
        </p:nvSpPr>
        <p:spPr>
          <a:xfrm>
            <a:off x="2792636"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4" name="Text Placeholder 130">
            <a:extLst>
              <a:ext uri="{FF2B5EF4-FFF2-40B4-BE49-F238E27FC236}">
                <a16:creationId xmlns:a16="http://schemas.microsoft.com/office/drawing/2014/main" id="{272E9F8F-3BEB-8A88-788D-B988CA634369}"/>
              </a:ext>
            </a:extLst>
          </p:cNvPr>
          <p:cNvSpPr>
            <a:spLocks noGrp="1"/>
          </p:cNvSpPr>
          <p:nvPr>
            <p:ph type="body" sz="quarter" idx="68"/>
          </p:nvPr>
        </p:nvSpPr>
        <p:spPr>
          <a:xfrm>
            <a:off x="4617997"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5" name="Text Placeholder 130">
            <a:extLst>
              <a:ext uri="{FF2B5EF4-FFF2-40B4-BE49-F238E27FC236}">
                <a16:creationId xmlns:a16="http://schemas.microsoft.com/office/drawing/2014/main" id="{26154540-F4D7-0CB2-7414-A3351D18B818}"/>
              </a:ext>
            </a:extLst>
          </p:cNvPr>
          <p:cNvSpPr>
            <a:spLocks noGrp="1"/>
          </p:cNvSpPr>
          <p:nvPr>
            <p:ph type="body" sz="quarter" idx="69"/>
          </p:nvPr>
        </p:nvSpPr>
        <p:spPr>
          <a:xfrm>
            <a:off x="967275"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6" name="Text Placeholder 130">
            <a:extLst>
              <a:ext uri="{FF2B5EF4-FFF2-40B4-BE49-F238E27FC236}">
                <a16:creationId xmlns:a16="http://schemas.microsoft.com/office/drawing/2014/main" id="{40074630-6D82-B22B-E19B-1BD2DBA8C980}"/>
              </a:ext>
            </a:extLst>
          </p:cNvPr>
          <p:cNvSpPr>
            <a:spLocks noGrp="1"/>
          </p:cNvSpPr>
          <p:nvPr>
            <p:ph type="body" sz="quarter" idx="70"/>
          </p:nvPr>
        </p:nvSpPr>
        <p:spPr>
          <a:xfrm>
            <a:off x="6443358"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7" name="Text Placeholder 130">
            <a:extLst>
              <a:ext uri="{FF2B5EF4-FFF2-40B4-BE49-F238E27FC236}">
                <a16:creationId xmlns:a16="http://schemas.microsoft.com/office/drawing/2014/main" id="{6FC17F1B-0B4B-8D86-E554-F321477865AB}"/>
              </a:ext>
            </a:extLst>
          </p:cNvPr>
          <p:cNvSpPr>
            <a:spLocks noGrp="1"/>
          </p:cNvSpPr>
          <p:nvPr>
            <p:ph type="body" sz="quarter" idx="71"/>
          </p:nvPr>
        </p:nvSpPr>
        <p:spPr>
          <a:xfrm>
            <a:off x="8268720" y="2456773"/>
            <a:ext cx="169168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8" name="Text Placeholder 130">
            <a:extLst>
              <a:ext uri="{FF2B5EF4-FFF2-40B4-BE49-F238E27FC236}">
                <a16:creationId xmlns:a16="http://schemas.microsoft.com/office/drawing/2014/main" id="{95D346BD-EFCF-6E95-BECC-5C22596B6D93}"/>
              </a:ext>
            </a:extLst>
          </p:cNvPr>
          <p:cNvSpPr>
            <a:spLocks noGrp="1"/>
          </p:cNvSpPr>
          <p:nvPr>
            <p:ph type="body" sz="quarter" idx="72"/>
          </p:nvPr>
        </p:nvSpPr>
        <p:spPr>
          <a:xfrm>
            <a:off x="147436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39" name="Text Placeholder 130">
            <a:extLst>
              <a:ext uri="{FF2B5EF4-FFF2-40B4-BE49-F238E27FC236}">
                <a16:creationId xmlns:a16="http://schemas.microsoft.com/office/drawing/2014/main" id="{A6CF814F-7789-8C24-D45B-754078124A49}"/>
              </a:ext>
            </a:extLst>
          </p:cNvPr>
          <p:cNvSpPr>
            <a:spLocks noGrp="1"/>
          </p:cNvSpPr>
          <p:nvPr>
            <p:ph type="body" sz="quarter" idx="73"/>
          </p:nvPr>
        </p:nvSpPr>
        <p:spPr>
          <a:xfrm>
            <a:off x="270929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0" name="Text Placeholder 130">
            <a:extLst>
              <a:ext uri="{FF2B5EF4-FFF2-40B4-BE49-F238E27FC236}">
                <a16:creationId xmlns:a16="http://schemas.microsoft.com/office/drawing/2014/main" id="{D9CD112F-A6CF-FA11-A9F2-4D9FD70DD473}"/>
              </a:ext>
            </a:extLst>
          </p:cNvPr>
          <p:cNvSpPr>
            <a:spLocks noGrp="1"/>
          </p:cNvSpPr>
          <p:nvPr>
            <p:ph type="body" sz="quarter" idx="74"/>
          </p:nvPr>
        </p:nvSpPr>
        <p:spPr>
          <a:xfrm>
            <a:off x="394423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1" name="Text Placeholder 130">
            <a:extLst>
              <a:ext uri="{FF2B5EF4-FFF2-40B4-BE49-F238E27FC236}">
                <a16:creationId xmlns:a16="http://schemas.microsoft.com/office/drawing/2014/main" id="{817F3721-1024-A4E8-F5FB-13C6743C550C}"/>
              </a:ext>
            </a:extLst>
          </p:cNvPr>
          <p:cNvSpPr>
            <a:spLocks noGrp="1"/>
          </p:cNvSpPr>
          <p:nvPr>
            <p:ph type="body" sz="quarter" idx="75"/>
          </p:nvPr>
        </p:nvSpPr>
        <p:spPr>
          <a:xfrm>
            <a:off x="517916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3" name="Text Placeholder 130">
            <a:extLst>
              <a:ext uri="{FF2B5EF4-FFF2-40B4-BE49-F238E27FC236}">
                <a16:creationId xmlns:a16="http://schemas.microsoft.com/office/drawing/2014/main" id="{17A5DA22-6139-D033-5842-73063563161A}"/>
              </a:ext>
            </a:extLst>
          </p:cNvPr>
          <p:cNvSpPr>
            <a:spLocks noGrp="1"/>
          </p:cNvSpPr>
          <p:nvPr>
            <p:ph type="body" sz="quarter" idx="76"/>
          </p:nvPr>
        </p:nvSpPr>
        <p:spPr>
          <a:xfrm>
            <a:off x="6414104"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4" name="Text Placeholder 130">
            <a:extLst>
              <a:ext uri="{FF2B5EF4-FFF2-40B4-BE49-F238E27FC236}">
                <a16:creationId xmlns:a16="http://schemas.microsoft.com/office/drawing/2014/main" id="{1FD3FBC3-B29E-DD2A-5B9B-09E1D0F0C692}"/>
              </a:ext>
            </a:extLst>
          </p:cNvPr>
          <p:cNvSpPr>
            <a:spLocks noGrp="1"/>
          </p:cNvSpPr>
          <p:nvPr>
            <p:ph type="body" sz="quarter" idx="77"/>
          </p:nvPr>
        </p:nvSpPr>
        <p:spPr>
          <a:xfrm>
            <a:off x="7649039"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5" name="Text Placeholder 130">
            <a:extLst>
              <a:ext uri="{FF2B5EF4-FFF2-40B4-BE49-F238E27FC236}">
                <a16:creationId xmlns:a16="http://schemas.microsoft.com/office/drawing/2014/main" id="{52DE49F7-3439-7AC3-6449-D71A0F2C0EA0}"/>
              </a:ext>
            </a:extLst>
          </p:cNvPr>
          <p:cNvSpPr>
            <a:spLocks noGrp="1"/>
          </p:cNvSpPr>
          <p:nvPr>
            <p:ph type="body" sz="quarter" idx="78"/>
          </p:nvPr>
        </p:nvSpPr>
        <p:spPr>
          <a:xfrm>
            <a:off x="8883973" y="4422325"/>
            <a:ext cx="1100816"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6" name="Text Placeholder 130">
            <a:extLst>
              <a:ext uri="{FF2B5EF4-FFF2-40B4-BE49-F238E27FC236}">
                <a16:creationId xmlns:a16="http://schemas.microsoft.com/office/drawing/2014/main" id="{6785F2BD-DC91-97F4-C6D8-13E85E5AA809}"/>
              </a:ext>
            </a:extLst>
          </p:cNvPr>
          <p:cNvSpPr>
            <a:spLocks noGrp="1"/>
          </p:cNvSpPr>
          <p:nvPr>
            <p:ph type="body" sz="quarter" idx="79"/>
          </p:nvPr>
        </p:nvSpPr>
        <p:spPr>
          <a:xfrm>
            <a:off x="1474364"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7" name="Text Placeholder 130">
            <a:extLst>
              <a:ext uri="{FF2B5EF4-FFF2-40B4-BE49-F238E27FC236}">
                <a16:creationId xmlns:a16="http://schemas.microsoft.com/office/drawing/2014/main" id="{585E728A-5488-61D6-A5B3-E86D66DED4E0}"/>
              </a:ext>
            </a:extLst>
          </p:cNvPr>
          <p:cNvSpPr>
            <a:spLocks noGrp="1"/>
          </p:cNvSpPr>
          <p:nvPr>
            <p:ph type="body" sz="quarter" idx="80"/>
          </p:nvPr>
        </p:nvSpPr>
        <p:spPr>
          <a:xfrm>
            <a:off x="3270736"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8" name="Text Placeholder 130">
            <a:extLst>
              <a:ext uri="{FF2B5EF4-FFF2-40B4-BE49-F238E27FC236}">
                <a16:creationId xmlns:a16="http://schemas.microsoft.com/office/drawing/2014/main" id="{49F66A41-4831-0333-EDE9-4EF664FC4DA1}"/>
              </a:ext>
            </a:extLst>
          </p:cNvPr>
          <p:cNvSpPr>
            <a:spLocks noGrp="1"/>
          </p:cNvSpPr>
          <p:nvPr>
            <p:ph type="body" sz="quarter" idx="81"/>
          </p:nvPr>
        </p:nvSpPr>
        <p:spPr>
          <a:xfrm>
            <a:off x="5067108"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49" name="Text Placeholder 130">
            <a:extLst>
              <a:ext uri="{FF2B5EF4-FFF2-40B4-BE49-F238E27FC236}">
                <a16:creationId xmlns:a16="http://schemas.microsoft.com/office/drawing/2014/main" id="{4F15F3B8-FACA-114B-A72D-D41C9DC6F09C}"/>
              </a:ext>
            </a:extLst>
          </p:cNvPr>
          <p:cNvSpPr>
            <a:spLocks noGrp="1"/>
          </p:cNvSpPr>
          <p:nvPr>
            <p:ph type="body" sz="quarter" idx="82"/>
          </p:nvPr>
        </p:nvSpPr>
        <p:spPr>
          <a:xfrm>
            <a:off x="6863481" y="5803526"/>
            <a:ext cx="1571118"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0" name="Text Placeholder 130">
            <a:extLst>
              <a:ext uri="{FF2B5EF4-FFF2-40B4-BE49-F238E27FC236}">
                <a16:creationId xmlns:a16="http://schemas.microsoft.com/office/drawing/2014/main" id="{C0ACD9A0-F1DA-42B8-B346-F4659AFA6038}"/>
              </a:ext>
            </a:extLst>
          </p:cNvPr>
          <p:cNvSpPr>
            <a:spLocks noGrp="1"/>
          </p:cNvSpPr>
          <p:nvPr>
            <p:ph type="body" sz="quarter" idx="83"/>
          </p:nvPr>
        </p:nvSpPr>
        <p:spPr>
          <a:xfrm rot="16200000">
            <a:off x="427232" y="5421891"/>
            <a:ext cx="1289124" cy="380538"/>
          </a:xfrm>
          <a:solidFill>
            <a:srgbClr val="7F7F7F"/>
          </a:solidFill>
        </p:spPr>
        <p:txBody>
          <a:bodyPr anchor="ctr"/>
          <a:lstStyle>
            <a:lvl1pPr marL="0" indent="0" algn="ctr">
              <a:buNone/>
              <a:defRPr lang="en-US" sz="1200" kern="1200" cap="all" spc="200" baseline="0" dirty="0" smtClean="0">
                <a:solidFill>
                  <a:schemeClr val="bg1"/>
                </a:solidFill>
                <a:latin typeface="+mj-lt"/>
                <a:ea typeface="+mn-ea"/>
                <a:cs typeface="+mn-cs"/>
              </a:defRPr>
            </a:lvl1pPr>
          </a:lstStyle>
          <a:p>
            <a:pPr lvl="0"/>
            <a:endParaRPr lang="en-US"/>
          </a:p>
        </p:txBody>
      </p:sp>
      <p:sp>
        <p:nvSpPr>
          <p:cNvPr id="151" name="Text Placeholder 130">
            <a:extLst>
              <a:ext uri="{FF2B5EF4-FFF2-40B4-BE49-F238E27FC236}">
                <a16:creationId xmlns:a16="http://schemas.microsoft.com/office/drawing/2014/main" id="{C519E704-F352-286C-187F-06133EE880CE}"/>
              </a:ext>
            </a:extLst>
          </p:cNvPr>
          <p:cNvSpPr>
            <a:spLocks noGrp="1"/>
          </p:cNvSpPr>
          <p:nvPr>
            <p:ph type="body" sz="quarter" idx="84"/>
          </p:nvPr>
        </p:nvSpPr>
        <p:spPr>
          <a:xfrm rot="16200000">
            <a:off x="427232" y="4019121"/>
            <a:ext cx="1289124" cy="380538"/>
          </a:xfrm>
          <a:solidFill>
            <a:srgbClr val="7F7F7F"/>
          </a:solidFill>
        </p:spPr>
        <p:txBody>
          <a:bodyPr anchor="ctr"/>
          <a:lstStyle>
            <a:lvl1pPr marL="0" indent="0" algn="ctr">
              <a:buNone/>
              <a:defRPr lang="en-US" sz="1200" kern="1200" cap="all" spc="200" baseline="0" dirty="0" smtClean="0">
                <a:solidFill>
                  <a:schemeClr val="bg1"/>
                </a:solidFill>
                <a:latin typeface="+mj-lt"/>
                <a:ea typeface="+mn-ea"/>
                <a:cs typeface="+mn-cs"/>
              </a:defRPr>
            </a:lvl1pPr>
          </a:lstStyle>
          <a:p>
            <a:pPr lvl="0"/>
            <a:endParaRPr lang="en-US"/>
          </a:p>
        </p:txBody>
      </p:sp>
      <p:sp>
        <p:nvSpPr>
          <p:cNvPr id="152" name="Text Placeholder 130">
            <a:extLst>
              <a:ext uri="{FF2B5EF4-FFF2-40B4-BE49-F238E27FC236}">
                <a16:creationId xmlns:a16="http://schemas.microsoft.com/office/drawing/2014/main" id="{759E6BCC-B4BB-984F-59D3-8C319B099C39}"/>
              </a:ext>
            </a:extLst>
          </p:cNvPr>
          <p:cNvSpPr>
            <a:spLocks noGrp="1"/>
          </p:cNvSpPr>
          <p:nvPr>
            <p:ph type="body" sz="quarter" idx="85"/>
          </p:nvPr>
        </p:nvSpPr>
        <p:spPr>
          <a:xfrm>
            <a:off x="4540395" y="3296596"/>
            <a:ext cx="1831830" cy="246221"/>
          </a:xfrm>
          <a:solidFill>
            <a:srgbClr val="F7F8F9"/>
          </a:solidFill>
        </p:spPr>
        <p:txBody>
          <a:bodyPr/>
          <a:lstStyle>
            <a:lvl1pPr marL="0" indent="0" algn="ctr">
              <a:buNone/>
              <a:defRPr lang="en-US" sz="1600" kern="1200" spc="0" baseline="0" dirty="0" smtClean="0">
                <a:solidFill>
                  <a:schemeClr val="bg2"/>
                </a:solidFill>
                <a:latin typeface="+mj-lt"/>
                <a:ea typeface="+mn-ea"/>
                <a:cs typeface="+mn-cs"/>
              </a:defRPr>
            </a:lvl1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153" name="Text Placeholder 130">
            <a:extLst>
              <a:ext uri="{FF2B5EF4-FFF2-40B4-BE49-F238E27FC236}">
                <a16:creationId xmlns:a16="http://schemas.microsoft.com/office/drawing/2014/main" id="{3DBC576F-D323-8E20-63EF-14A1799F3C77}"/>
              </a:ext>
            </a:extLst>
          </p:cNvPr>
          <p:cNvSpPr>
            <a:spLocks noGrp="1"/>
          </p:cNvSpPr>
          <p:nvPr>
            <p:ph type="body" sz="quarter" idx="86"/>
          </p:nvPr>
        </p:nvSpPr>
        <p:spPr>
          <a:xfrm>
            <a:off x="4540395" y="1390604"/>
            <a:ext cx="1831830" cy="246221"/>
          </a:xfrm>
          <a:solidFill>
            <a:srgbClr val="F7F8F9"/>
          </a:solidFill>
        </p:spPr>
        <p:txBody>
          <a:bodyPr/>
          <a:lstStyle>
            <a:lvl1pPr marL="0" indent="0" algn="ctr">
              <a:buNone/>
              <a:defRPr lang="en-US" sz="1600" kern="1200" spc="0" baseline="0" dirty="0" smtClean="0">
                <a:solidFill>
                  <a:schemeClr val="bg2"/>
                </a:solidFill>
                <a:latin typeface="+mj-lt"/>
                <a:ea typeface="+mn-ea"/>
                <a:cs typeface="+mn-cs"/>
              </a:defRPr>
            </a:lvl1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154" name="Text Placeholder 130">
            <a:extLst>
              <a:ext uri="{FF2B5EF4-FFF2-40B4-BE49-F238E27FC236}">
                <a16:creationId xmlns:a16="http://schemas.microsoft.com/office/drawing/2014/main" id="{0CC0519A-3FBA-7B17-A350-5BD8EB2E48FA}"/>
              </a:ext>
            </a:extLst>
          </p:cNvPr>
          <p:cNvSpPr>
            <a:spLocks noGrp="1"/>
          </p:cNvSpPr>
          <p:nvPr>
            <p:ph type="body" sz="quarter" idx="87"/>
          </p:nvPr>
        </p:nvSpPr>
        <p:spPr>
          <a:xfrm>
            <a:off x="10510534" y="3254232"/>
            <a:ext cx="1172364"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5" name="Text Placeholder 130">
            <a:extLst>
              <a:ext uri="{FF2B5EF4-FFF2-40B4-BE49-F238E27FC236}">
                <a16:creationId xmlns:a16="http://schemas.microsoft.com/office/drawing/2014/main" id="{3239A6BB-C497-4438-3D99-A6B9F463EAB1}"/>
              </a:ext>
            </a:extLst>
          </p:cNvPr>
          <p:cNvSpPr>
            <a:spLocks noGrp="1"/>
          </p:cNvSpPr>
          <p:nvPr>
            <p:ph type="body" sz="quarter" idx="88"/>
          </p:nvPr>
        </p:nvSpPr>
        <p:spPr>
          <a:xfrm>
            <a:off x="10510534" y="6331411"/>
            <a:ext cx="1172364" cy="203726"/>
          </a:xfrm>
        </p:spPr>
        <p:txBody>
          <a:bodyPr/>
          <a:lstStyle>
            <a:lvl1pPr marL="0" indent="0" algn="ctr">
              <a:buNone/>
              <a:defRPr lang="en-US" sz="1200" kern="1200" spc="0" baseline="0" dirty="0" smtClean="0">
                <a:solidFill>
                  <a:schemeClr val="tx1"/>
                </a:solidFill>
                <a:latin typeface="+mj-lt"/>
                <a:ea typeface="+mn-ea"/>
                <a:cs typeface="+mn-cs"/>
              </a:defRPr>
            </a:lvl1pPr>
          </a:lstStyle>
          <a:p>
            <a:pPr lvl="0"/>
            <a:endParaRPr lang="en-US"/>
          </a:p>
        </p:txBody>
      </p:sp>
      <p:sp>
        <p:nvSpPr>
          <p:cNvPr id="156" name="Text Placeholder 130">
            <a:extLst>
              <a:ext uri="{FF2B5EF4-FFF2-40B4-BE49-F238E27FC236}">
                <a16:creationId xmlns:a16="http://schemas.microsoft.com/office/drawing/2014/main" id="{17ACB126-8F3B-AFAF-BBB5-0FE7CF5D47FF}"/>
              </a:ext>
            </a:extLst>
          </p:cNvPr>
          <p:cNvSpPr>
            <a:spLocks noGrp="1"/>
          </p:cNvSpPr>
          <p:nvPr>
            <p:ph type="body" sz="quarter" idx="89"/>
          </p:nvPr>
        </p:nvSpPr>
        <p:spPr>
          <a:xfrm>
            <a:off x="10578458" y="4499683"/>
            <a:ext cx="1036516" cy="773444"/>
          </a:xfrm>
          <a:solidFill>
            <a:schemeClr val="bg1"/>
          </a:solidFill>
        </p:spPr>
        <p:txBody>
          <a:bodyPr anchor="ctr" anchorCtr="0">
            <a:noAutofit/>
          </a:bodyPr>
          <a:lstStyle>
            <a:lvl1pPr marL="0" indent="0" algn="ctr">
              <a:buNone/>
              <a:defRPr lang="en-US" sz="1400" kern="1200" spc="0" baseline="0" dirty="0" smtClean="0">
                <a:solidFill>
                  <a:schemeClr val="tx1"/>
                </a:solidFill>
                <a:latin typeface="+mj-lt"/>
                <a:ea typeface="+mn-ea"/>
                <a:cs typeface="+mn-cs"/>
              </a:defRPr>
            </a:lvl1pPr>
          </a:lstStyle>
          <a:p>
            <a:pPr lvl="0"/>
            <a:endParaRPr lang="en-US"/>
          </a:p>
        </p:txBody>
      </p:sp>
      <p:sp>
        <p:nvSpPr>
          <p:cNvPr id="157" name="Text Placeholder 130">
            <a:extLst>
              <a:ext uri="{FF2B5EF4-FFF2-40B4-BE49-F238E27FC236}">
                <a16:creationId xmlns:a16="http://schemas.microsoft.com/office/drawing/2014/main" id="{CD46F206-2FC2-9482-02DD-4CE50ABEFBA6}"/>
              </a:ext>
            </a:extLst>
          </p:cNvPr>
          <p:cNvSpPr>
            <a:spLocks noGrp="1"/>
          </p:cNvSpPr>
          <p:nvPr>
            <p:ph type="body" sz="quarter" idx="90"/>
          </p:nvPr>
        </p:nvSpPr>
        <p:spPr>
          <a:xfrm>
            <a:off x="10651029" y="1824038"/>
            <a:ext cx="891374" cy="714374"/>
          </a:xfrm>
        </p:spPr>
        <p:txBody>
          <a:bodyPr anchor="ctr"/>
          <a:lstStyle>
            <a:lvl1pPr marL="0" indent="0" algn="ctr">
              <a:buNone/>
              <a:defRPr lang="en-US" sz="1400" kern="1200" spc="0" baseline="0" dirty="0" smtClean="0">
                <a:solidFill>
                  <a:schemeClr val="tx1"/>
                </a:solidFill>
                <a:latin typeface="+mj-lt"/>
                <a:ea typeface="+mn-ea"/>
                <a:cs typeface="+mn-cs"/>
              </a:defRPr>
            </a:lvl1pPr>
          </a:lstStyle>
          <a:p>
            <a:pPr lvl="0"/>
            <a:endParaRPr lang="en-US"/>
          </a:p>
        </p:txBody>
      </p:sp>
    </p:spTree>
    <p:extLst>
      <p:ext uri="{BB962C8B-B14F-4D97-AF65-F5344CB8AC3E}">
        <p14:creationId xmlns:p14="http://schemas.microsoft.com/office/powerpoint/2010/main" val="4091057027"/>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2_Speaker Guidanc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924C7-0356-6225-E12D-52F6C07AEA4F}"/>
              </a:ext>
            </a:extLst>
          </p:cNvPr>
          <p:cNvSpPr/>
          <p:nvPr userDrawn="1"/>
        </p:nvSpPr>
        <p:spPr bwMode="auto">
          <a:xfrm flipH="1">
            <a:off x="2524538" y="1152524"/>
            <a:ext cx="9081674" cy="5114309"/>
          </a:xfrm>
          <a:prstGeom prst="rect">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3" name="Rectangle 22">
            <a:extLst>
              <a:ext uri="{FF2B5EF4-FFF2-40B4-BE49-F238E27FC236}">
                <a16:creationId xmlns:a16="http://schemas.microsoft.com/office/drawing/2014/main" id="{82C25624-FD92-7EF6-BDD3-64F1782E1E0B}"/>
              </a:ext>
            </a:extLst>
          </p:cNvPr>
          <p:cNvSpPr/>
          <p:nvPr userDrawn="1"/>
        </p:nvSpPr>
        <p:spPr bwMode="auto">
          <a:xfrm>
            <a:off x="0" y="6266834"/>
            <a:ext cx="12192000" cy="59116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hasCustomPrompt="1"/>
          </p:nvPr>
        </p:nvSpPr>
        <p:spPr/>
        <p:txBody>
          <a:bodyPr/>
          <a:lstStyle>
            <a:lvl1pPr>
              <a:defRPr/>
            </a:lvl1pPr>
          </a:lstStyle>
          <a:p>
            <a:r>
              <a:rPr lang="en-US"/>
              <a:t>Add Title here</a:t>
            </a:r>
          </a:p>
        </p:txBody>
      </p:sp>
      <p:sp>
        <p:nvSpPr>
          <p:cNvPr id="15" name="Text Placeholder 5">
            <a:extLst>
              <a:ext uri="{FF2B5EF4-FFF2-40B4-BE49-F238E27FC236}">
                <a16:creationId xmlns:a16="http://schemas.microsoft.com/office/drawing/2014/main" id="{D205E7A8-1881-A585-87DB-A2BD273F9506}"/>
              </a:ext>
            </a:extLst>
          </p:cNvPr>
          <p:cNvSpPr>
            <a:spLocks noGrp="1"/>
          </p:cNvSpPr>
          <p:nvPr>
            <p:ph type="body" sz="quarter" idx="20" hasCustomPrompt="1"/>
          </p:nvPr>
        </p:nvSpPr>
        <p:spPr>
          <a:xfrm>
            <a:off x="2603500" y="115252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6" name="Text Placeholder 5">
            <a:extLst>
              <a:ext uri="{FF2B5EF4-FFF2-40B4-BE49-F238E27FC236}">
                <a16:creationId xmlns:a16="http://schemas.microsoft.com/office/drawing/2014/main" id="{AE27D661-5D7F-C05F-4F97-7818CB1C50E0}"/>
              </a:ext>
            </a:extLst>
          </p:cNvPr>
          <p:cNvSpPr>
            <a:spLocks noGrp="1"/>
          </p:cNvSpPr>
          <p:nvPr>
            <p:ph type="body" sz="quarter" idx="21" hasCustomPrompt="1"/>
          </p:nvPr>
        </p:nvSpPr>
        <p:spPr>
          <a:xfrm>
            <a:off x="2603500" y="1890977"/>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7" name="Text Placeholder 5">
            <a:extLst>
              <a:ext uri="{FF2B5EF4-FFF2-40B4-BE49-F238E27FC236}">
                <a16:creationId xmlns:a16="http://schemas.microsoft.com/office/drawing/2014/main" id="{94DD9AD2-18DF-C76D-C40C-3BC3856BC6F0}"/>
              </a:ext>
            </a:extLst>
          </p:cNvPr>
          <p:cNvSpPr>
            <a:spLocks noGrp="1"/>
          </p:cNvSpPr>
          <p:nvPr>
            <p:ph type="body" sz="quarter" idx="22" hasCustomPrompt="1"/>
          </p:nvPr>
        </p:nvSpPr>
        <p:spPr>
          <a:xfrm>
            <a:off x="2603500" y="2629429"/>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8" name="Text Placeholder 5">
            <a:extLst>
              <a:ext uri="{FF2B5EF4-FFF2-40B4-BE49-F238E27FC236}">
                <a16:creationId xmlns:a16="http://schemas.microsoft.com/office/drawing/2014/main" id="{B3E59AB2-BBBB-24AE-6D25-42A2F78E7CBA}"/>
              </a:ext>
            </a:extLst>
          </p:cNvPr>
          <p:cNvSpPr>
            <a:spLocks noGrp="1"/>
          </p:cNvSpPr>
          <p:nvPr>
            <p:ph type="body" sz="quarter" idx="23" hasCustomPrompt="1"/>
          </p:nvPr>
        </p:nvSpPr>
        <p:spPr>
          <a:xfrm>
            <a:off x="2603500" y="3367881"/>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9" name="Text Placeholder 5">
            <a:extLst>
              <a:ext uri="{FF2B5EF4-FFF2-40B4-BE49-F238E27FC236}">
                <a16:creationId xmlns:a16="http://schemas.microsoft.com/office/drawing/2014/main" id="{030D4C9A-59E0-BD9C-F67D-75EB7DD853A3}"/>
              </a:ext>
            </a:extLst>
          </p:cNvPr>
          <p:cNvSpPr>
            <a:spLocks noGrp="1"/>
          </p:cNvSpPr>
          <p:nvPr>
            <p:ph type="body" sz="quarter" idx="24" hasCustomPrompt="1"/>
          </p:nvPr>
        </p:nvSpPr>
        <p:spPr>
          <a:xfrm>
            <a:off x="2603500" y="4106333"/>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0" name="Text Placeholder 5">
            <a:extLst>
              <a:ext uri="{FF2B5EF4-FFF2-40B4-BE49-F238E27FC236}">
                <a16:creationId xmlns:a16="http://schemas.microsoft.com/office/drawing/2014/main" id="{53FFF5E9-EB90-274A-4F32-79223FFCBE75}"/>
              </a:ext>
            </a:extLst>
          </p:cNvPr>
          <p:cNvSpPr>
            <a:spLocks noGrp="1"/>
          </p:cNvSpPr>
          <p:nvPr>
            <p:ph type="body" sz="quarter" idx="25" hasCustomPrompt="1"/>
          </p:nvPr>
        </p:nvSpPr>
        <p:spPr>
          <a:xfrm>
            <a:off x="2603500" y="484478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1" name="Text Placeholder 5">
            <a:extLst>
              <a:ext uri="{FF2B5EF4-FFF2-40B4-BE49-F238E27FC236}">
                <a16:creationId xmlns:a16="http://schemas.microsoft.com/office/drawing/2014/main" id="{092C99D8-DBE4-4260-924F-35D46E0B0A84}"/>
              </a:ext>
            </a:extLst>
          </p:cNvPr>
          <p:cNvSpPr>
            <a:spLocks noGrp="1"/>
          </p:cNvSpPr>
          <p:nvPr>
            <p:ph type="body" sz="quarter" idx="26" hasCustomPrompt="1"/>
          </p:nvPr>
        </p:nvSpPr>
        <p:spPr>
          <a:xfrm>
            <a:off x="2603500" y="558323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cxnSp>
        <p:nvCxnSpPr>
          <p:cNvPr id="25" name="Straight Connector 24">
            <a:extLst>
              <a:ext uri="{FF2B5EF4-FFF2-40B4-BE49-F238E27FC236}">
                <a16:creationId xmlns:a16="http://schemas.microsoft.com/office/drawing/2014/main" id="{B7C3725F-901C-C01F-E141-69E4374DC60C}"/>
              </a:ext>
            </a:extLst>
          </p:cNvPr>
          <p:cNvCxnSpPr>
            <a:cxnSpLocks/>
          </p:cNvCxnSpPr>
          <p:nvPr userDrawn="1"/>
        </p:nvCxnSpPr>
        <p:spPr>
          <a:xfrm>
            <a:off x="2603499" y="186465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CCF5029-E2DC-F2CF-6F92-B65540D53548}"/>
              </a:ext>
            </a:extLst>
          </p:cNvPr>
          <p:cNvCxnSpPr>
            <a:cxnSpLocks/>
          </p:cNvCxnSpPr>
          <p:nvPr userDrawn="1"/>
        </p:nvCxnSpPr>
        <p:spPr>
          <a:xfrm>
            <a:off x="2603499" y="2603103"/>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9075192-50B7-3FC8-2E43-9002B60CDB09}"/>
              </a:ext>
            </a:extLst>
          </p:cNvPr>
          <p:cNvCxnSpPr>
            <a:cxnSpLocks/>
          </p:cNvCxnSpPr>
          <p:nvPr userDrawn="1"/>
        </p:nvCxnSpPr>
        <p:spPr>
          <a:xfrm>
            <a:off x="2603499" y="3341555"/>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253E800-D778-A32C-B978-EBD31A8823CD}"/>
              </a:ext>
            </a:extLst>
          </p:cNvPr>
          <p:cNvCxnSpPr>
            <a:cxnSpLocks/>
          </p:cNvCxnSpPr>
          <p:nvPr userDrawn="1"/>
        </p:nvCxnSpPr>
        <p:spPr>
          <a:xfrm>
            <a:off x="2603499" y="4080007"/>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0AFDF1-6406-00A6-9E52-3B64F6CEAA6B}"/>
              </a:ext>
            </a:extLst>
          </p:cNvPr>
          <p:cNvCxnSpPr>
            <a:cxnSpLocks/>
          </p:cNvCxnSpPr>
          <p:nvPr userDrawn="1"/>
        </p:nvCxnSpPr>
        <p:spPr>
          <a:xfrm>
            <a:off x="2603499" y="4818459"/>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2580B5-E917-7977-84AB-B816900A32BA}"/>
              </a:ext>
            </a:extLst>
          </p:cNvPr>
          <p:cNvCxnSpPr>
            <a:cxnSpLocks/>
          </p:cNvCxnSpPr>
          <p:nvPr userDrawn="1"/>
        </p:nvCxnSpPr>
        <p:spPr>
          <a:xfrm>
            <a:off x="2603499" y="555691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204E465-9A88-A57C-E10C-26DBF15524EE}"/>
              </a:ext>
            </a:extLst>
          </p:cNvPr>
          <p:cNvSpPr>
            <a:spLocks noGrp="1"/>
          </p:cNvSpPr>
          <p:nvPr>
            <p:ph type="body" sz="quarter" idx="13" hasCustomPrompt="1"/>
          </p:nvPr>
        </p:nvSpPr>
        <p:spPr>
          <a:xfrm>
            <a:off x="-1" y="115252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endParaRPr lang="en-US"/>
          </a:p>
        </p:txBody>
      </p:sp>
      <p:sp>
        <p:nvSpPr>
          <p:cNvPr id="7" name="Text Placeholder 5">
            <a:extLst>
              <a:ext uri="{FF2B5EF4-FFF2-40B4-BE49-F238E27FC236}">
                <a16:creationId xmlns:a16="http://schemas.microsoft.com/office/drawing/2014/main" id="{CED3A873-AF8D-D678-59D4-767C43AE3572}"/>
              </a:ext>
            </a:extLst>
          </p:cNvPr>
          <p:cNvSpPr>
            <a:spLocks noGrp="1"/>
          </p:cNvSpPr>
          <p:nvPr>
            <p:ph type="body" sz="quarter" idx="14" hasCustomPrompt="1"/>
          </p:nvPr>
        </p:nvSpPr>
        <p:spPr>
          <a:xfrm>
            <a:off x="-1" y="1890977"/>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8" name="Text Placeholder 5">
            <a:extLst>
              <a:ext uri="{FF2B5EF4-FFF2-40B4-BE49-F238E27FC236}">
                <a16:creationId xmlns:a16="http://schemas.microsoft.com/office/drawing/2014/main" id="{3C4C1BAE-D67A-56B0-565E-BB8DD62A1F04}"/>
              </a:ext>
            </a:extLst>
          </p:cNvPr>
          <p:cNvSpPr>
            <a:spLocks noGrp="1"/>
          </p:cNvSpPr>
          <p:nvPr>
            <p:ph type="body" sz="quarter" idx="15" hasCustomPrompt="1"/>
          </p:nvPr>
        </p:nvSpPr>
        <p:spPr>
          <a:xfrm>
            <a:off x="-1" y="2629429"/>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0" name="Text Placeholder 5">
            <a:extLst>
              <a:ext uri="{FF2B5EF4-FFF2-40B4-BE49-F238E27FC236}">
                <a16:creationId xmlns:a16="http://schemas.microsoft.com/office/drawing/2014/main" id="{EBDC8AD4-C927-CCDC-B645-AAC76C2FD939}"/>
              </a:ext>
            </a:extLst>
          </p:cNvPr>
          <p:cNvSpPr>
            <a:spLocks noGrp="1"/>
          </p:cNvSpPr>
          <p:nvPr>
            <p:ph type="body" sz="quarter" idx="16" hasCustomPrompt="1"/>
          </p:nvPr>
        </p:nvSpPr>
        <p:spPr>
          <a:xfrm>
            <a:off x="-1" y="3367881"/>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2" name="Text Placeholder 5">
            <a:extLst>
              <a:ext uri="{FF2B5EF4-FFF2-40B4-BE49-F238E27FC236}">
                <a16:creationId xmlns:a16="http://schemas.microsoft.com/office/drawing/2014/main" id="{79EB4475-9CBB-9290-75FD-627A825D8BBE}"/>
              </a:ext>
            </a:extLst>
          </p:cNvPr>
          <p:cNvSpPr>
            <a:spLocks noGrp="1"/>
          </p:cNvSpPr>
          <p:nvPr>
            <p:ph type="body" sz="quarter" idx="17" hasCustomPrompt="1"/>
          </p:nvPr>
        </p:nvSpPr>
        <p:spPr>
          <a:xfrm>
            <a:off x="-1" y="4106333"/>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3" name="Text Placeholder 5">
            <a:extLst>
              <a:ext uri="{FF2B5EF4-FFF2-40B4-BE49-F238E27FC236}">
                <a16:creationId xmlns:a16="http://schemas.microsoft.com/office/drawing/2014/main" id="{026C1969-4182-635E-8417-0C5A9050140D}"/>
              </a:ext>
            </a:extLst>
          </p:cNvPr>
          <p:cNvSpPr>
            <a:spLocks noGrp="1"/>
          </p:cNvSpPr>
          <p:nvPr>
            <p:ph type="body" sz="quarter" idx="18" hasCustomPrompt="1"/>
          </p:nvPr>
        </p:nvSpPr>
        <p:spPr>
          <a:xfrm>
            <a:off x="-1" y="484478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4" name="Text Placeholder 5">
            <a:extLst>
              <a:ext uri="{FF2B5EF4-FFF2-40B4-BE49-F238E27FC236}">
                <a16:creationId xmlns:a16="http://schemas.microsoft.com/office/drawing/2014/main" id="{251F96A7-E684-A125-B0E2-0DEA00C8442A}"/>
              </a:ext>
            </a:extLst>
          </p:cNvPr>
          <p:cNvSpPr>
            <a:spLocks noGrp="1"/>
          </p:cNvSpPr>
          <p:nvPr>
            <p:ph type="body" sz="quarter" idx="19" hasCustomPrompt="1"/>
          </p:nvPr>
        </p:nvSpPr>
        <p:spPr>
          <a:xfrm>
            <a:off x="-1" y="558323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3" name="Rectangle 2">
            <a:extLst>
              <a:ext uri="{FF2B5EF4-FFF2-40B4-BE49-F238E27FC236}">
                <a16:creationId xmlns:a16="http://schemas.microsoft.com/office/drawing/2014/main" id="{FD52D9C0-751B-47BD-F922-CD7E7783C353}"/>
              </a:ext>
            </a:extLst>
          </p:cNvPr>
          <p:cNvSpPr/>
          <p:nvPr userDrawn="1"/>
        </p:nvSpPr>
        <p:spPr bwMode="auto">
          <a:xfrm>
            <a:off x="1" y="0"/>
            <a:ext cx="12192000" cy="381000"/>
          </a:xfrm>
          <a:prstGeom prst="rect">
            <a:avLst/>
          </a:prstGeom>
          <a:solidFill>
            <a:srgbClr val="C00000"/>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a:ea typeface="Segoe UI" pitchFamily="34" charset="0"/>
                <a:cs typeface="Segoe UI" pitchFamily="34" charset="0"/>
              </a:rPr>
              <a:t>Presenter Guidance</a:t>
            </a:r>
          </a:p>
        </p:txBody>
      </p:sp>
    </p:spTree>
    <p:extLst>
      <p:ext uri="{BB962C8B-B14F-4D97-AF65-F5344CB8AC3E}">
        <p14:creationId xmlns:p14="http://schemas.microsoft.com/office/powerpoint/2010/main" val="4165492828"/>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1_Speaker Guidanc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924C7-0356-6225-E12D-52F6C07AEA4F}"/>
              </a:ext>
            </a:extLst>
          </p:cNvPr>
          <p:cNvSpPr/>
          <p:nvPr userDrawn="1"/>
        </p:nvSpPr>
        <p:spPr bwMode="auto">
          <a:xfrm flipH="1">
            <a:off x="2524538" y="1152524"/>
            <a:ext cx="9081674" cy="5114309"/>
          </a:xfrm>
          <a:prstGeom prst="rect">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3" name="Rectangle 22">
            <a:extLst>
              <a:ext uri="{FF2B5EF4-FFF2-40B4-BE49-F238E27FC236}">
                <a16:creationId xmlns:a16="http://schemas.microsoft.com/office/drawing/2014/main" id="{82C25624-FD92-7EF6-BDD3-64F1782E1E0B}"/>
              </a:ext>
            </a:extLst>
          </p:cNvPr>
          <p:cNvSpPr/>
          <p:nvPr userDrawn="1"/>
        </p:nvSpPr>
        <p:spPr bwMode="auto">
          <a:xfrm>
            <a:off x="0" y="6266834"/>
            <a:ext cx="12192000" cy="59116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hasCustomPrompt="1"/>
          </p:nvPr>
        </p:nvSpPr>
        <p:spPr/>
        <p:txBody>
          <a:bodyPr/>
          <a:lstStyle>
            <a:lvl1pPr>
              <a:defRPr/>
            </a:lvl1pPr>
          </a:lstStyle>
          <a:p>
            <a:r>
              <a:rPr lang="en-US"/>
              <a:t>Add Title here</a:t>
            </a:r>
          </a:p>
        </p:txBody>
      </p:sp>
      <p:sp>
        <p:nvSpPr>
          <p:cNvPr id="9" name="Text Placeholder 8">
            <a:extLst>
              <a:ext uri="{FF2B5EF4-FFF2-40B4-BE49-F238E27FC236}">
                <a16:creationId xmlns:a16="http://schemas.microsoft.com/office/drawing/2014/main" id="{3901E923-3221-A6AC-2035-31F63A3575E7}"/>
              </a:ext>
            </a:extLst>
          </p:cNvPr>
          <p:cNvSpPr>
            <a:spLocks noGrp="1"/>
          </p:cNvSpPr>
          <p:nvPr>
            <p:ph type="body" sz="quarter" idx="11" hasCustomPrompt="1"/>
          </p:nvPr>
        </p:nvSpPr>
        <p:spPr>
          <a:xfrm>
            <a:off x="588264" y="6423918"/>
            <a:ext cx="8689086" cy="276999"/>
          </a:xfrm>
        </p:spPr>
        <p:txBody>
          <a:bodyPr wrap="square" anchor="ctr">
            <a:spAutoFit/>
          </a:bodyPr>
          <a:lstStyle>
            <a:lvl1pPr marL="0" indent="0">
              <a:buNone/>
              <a:defRPr sz="1800"/>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Lorem Ipsum</a:t>
            </a:r>
          </a:p>
        </p:txBody>
      </p:sp>
      <p:sp>
        <p:nvSpPr>
          <p:cNvPr id="22" name="Text Placeholder 21">
            <a:extLst>
              <a:ext uri="{FF2B5EF4-FFF2-40B4-BE49-F238E27FC236}">
                <a16:creationId xmlns:a16="http://schemas.microsoft.com/office/drawing/2014/main" id="{60E9E77E-79B3-A576-631E-D8ABBC211A8F}"/>
              </a:ext>
            </a:extLst>
          </p:cNvPr>
          <p:cNvSpPr>
            <a:spLocks noGrp="1"/>
          </p:cNvSpPr>
          <p:nvPr>
            <p:ph type="body" sz="quarter" idx="12" hasCustomPrompt="1"/>
          </p:nvPr>
        </p:nvSpPr>
        <p:spPr>
          <a:xfrm>
            <a:off x="9448800" y="6408529"/>
            <a:ext cx="2160588" cy="307777"/>
          </a:xfrm>
        </p:spPr>
        <p:txBody>
          <a:bodyPr anchor="ctr"/>
          <a:lstStyle>
            <a:lvl1pPr marL="0" indent="0" algn="r">
              <a:buNone/>
              <a:defRPr sz="2000"/>
            </a:lvl1pPr>
            <a:lvl2pPr marL="228600" indent="0" algn="r">
              <a:buNone/>
              <a:defRPr/>
            </a:lvl2pPr>
            <a:lvl3pPr marL="457200" indent="0" algn="r">
              <a:buNone/>
              <a:defRPr/>
            </a:lvl3pPr>
            <a:lvl4pPr marL="661988" indent="0" algn="r">
              <a:buNone/>
              <a:defRPr/>
            </a:lvl4pPr>
            <a:lvl5pPr marL="855663" indent="0" algn="r">
              <a:buNone/>
              <a:defRPr/>
            </a:lvl5pPr>
          </a:lstStyle>
          <a:p>
            <a:pPr lvl="0"/>
            <a:r>
              <a:rPr lang="en-GB"/>
              <a:t>LOREM IPSUM</a:t>
            </a:r>
            <a:endParaRPr lang="en-US"/>
          </a:p>
        </p:txBody>
      </p:sp>
      <p:sp>
        <p:nvSpPr>
          <p:cNvPr id="15" name="Text Placeholder 5">
            <a:extLst>
              <a:ext uri="{FF2B5EF4-FFF2-40B4-BE49-F238E27FC236}">
                <a16:creationId xmlns:a16="http://schemas.microsoft.com/office/drawing/2014/main" id="{D205E7A8-1881-A585-87DB-A2BD273F9506}"/>
              </a:ext>
            </a:extLst>
          </p:cNvPr>
          <p:cNvSpPr>
            <a:spLocks noGrp="1"/>
          </p:cNvSpPr>
          <p:nvPr>
            <p:ph type="body" sz="quarter" idx="20" hasCustomPrompt="1"/>
          </p:nvPr>
        </p:nvSpPr>
        <p:spPr>
          <a:xfrm>
            <a:off x="2603500" y="115252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6" name="Text Placeholder 5">
            <a:extLst>
              <a:ext uri="{FF2B5EF4-FFF2-40B4-BE49-F238E27FC236}">
                <a16:creationId xmlns:a16="http://schemas.microsoft.com/office/drawing/2014/main" id="{AE27D661-5D7F-C05F-4F97-7818CB1C50E0}"/>
              </a:ext>
            </a:extLst>
          </p:cNvPr>
          <p:cNvSpPr>
            <a:spLocks noGrp="1"/>
          </p:cNvSpPr>
          <p:nvPr>
            <p:ph type="body" sz="quarter" idx="21" hasCustomPrompt="1"/>
          </p:nvPr>
        </p:nvSpPr>
        <p:spPr>
          <a:xfrm>
            <a:off x="2603500" y="1890977"/>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7" name="Text Placeholder 5">
            <a:extLst>
              <a:ext uri="{FF2B5EF4-FFF2-40B4-BE49-F238E27FC236}">
                <a16:creationId xmlns:a16="http://schemas.microsoft.com/office/drawing/2014/main" id="{94DD9AD2-18DF-C76D-C40C-3BC3856BC6F0}"/>
              </a:ext>
            </a:extLst>
          </p:cNvPr>
          <p:cNvSpPr>
            <a:spLocks noGrp="1"/>
          </p:cNvSpPr>
          <p:nvPr>
            <p:ph type="body" sz="quarter" idx="22" hasCustomPrompt="1"/>
          </p:nvPr>
        </p:nvSpPr>
        <p:spPr>
          <a:xfrm>
            <a:off x="2603500" y="2629429"/>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8" name="Text Placeholder 5">
            <a:extLst>
              <a:ext uri="{FF2B5EF4-FFF2-40B4-BE49-F238E27FC236}">
                <a16:creationId xmlns:a16="http://schemas.microsoft.com/office/drawing/2014/main" id="{B3E59AB2-BBBB-24AE-6D25-42A2F78E7CBA}"/>
              </a:ext>
            </a:extLst>
          </p:cNvPr>
          <p:cNvSpPr>
            <a:spLocks noGrp="1"/>
          </p:cNvSpPr>
          <p:nvPr>
            <p:ph type="body" sz="quarter" idx="23" hasCustomPrompt="1"/>
          </p:nvPr>
        </p:nvSpPr>
        <p:spPr>
          <a:xfrm>
            <a:off x="2603500" y="3367881"/>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19" name="Text Placeholder 5">
            <a:extLst>
              <a:ext uri="{FF2B5EF4-FFF2-40B4-BE49-F238E27FC236}">
                <a16:creationId xmlns:a16="http://schemas.microsoft.com/office/drawing/2014/main" id="{030D4C9A-59E0-BD9C-F67D-75EB7DD853A3}"/>
              </a:ext>
            </a:extLst>
          </p:cNvPr>
          <p:cNvSpPr>
            <a:spLocks noGrp="1"/>
          </p:cNvSpPr>
          <p:nvPr>
            <p:ph type="body" sz="quarter" idx="24" hasCustomPrompt="1"/>
          </p:nvPr>
        </p:nvSpPr>
        <p:spPr>
          <a:xfrm>
            <a:off x="2603500" y="4106333"/>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0" name="Text Placeholder 5">
            <a:extLst>
              <a:ext uri="{FF2B5EF4-FFF2-40B4-BE49-F238E27FC236}">
                <a16:creationId xmlns:a16="http://schemas.microsoft.com/office/drawing/2014/main" id="{53FFF5E9-EB90-274A-4F32-79223FFCBE75}"/>
              </a:ext>
            </a:extLst>
          </p:cNvPr>
          <p:cNvSpPr>
            <a:spLocks noGrp="1"/>
          </p:cNvSpPr>
          <p:nvPr>
            <p:ph type="body" sz="quarter" idx="25" hasCustomPrompt="1"/>
          </p:nvPr>
        </p:nvSpPr>
        <p:spPr>
          <a:xfrm>
            <a:off x="2603500" y="484478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sp>
        <p:nvSpPr>
          <p:cNvPr id="21" name="Text Placeholder 5">
            <a:extLst>
              <a:ext uri="{FF2B5EF4-FFF2-40B4-BE49-F238E27FC236}">
                <a16:creationId xmlns:a16="http://schemas.microsoft.com/office/drawing/2014/main" id="{092C99D8-DBE4-4260-924F-35D46E0B0A84}"/>
              </a:ext>
            </a:extLst>
          </p:cNvPr>
          <p:cNvSpPr>
            <a:spLocks noGrp="1"/>
          </p:cNvSpPr>
          <p:nvPr>
            <p:ph type="body" sz="quarter" idx="26" hasCustomPrompt="1"/>
          </p:nvPr>
        </p:nvSpPr>
        <p:spPr>
          <a:xfrm>
            <a:off x="2603500" y="5583235"/>
            <a:ext cx="8902700" cy="685800"/>
          </a:xfrm>
          <a:noFill/>
          <a:ln w="6350">
            <a:noFill/>
          </a:ln>
        </p:spPr>
        <p:txBody>
          <a:bodyPr lIns="91440" tIns="91440" rIns="91440" bIns="91440" anchor="ctr">
            <a:noAutofit/>
          </a:bodyPr>
          <a:lstStyle>
            <a:lvl1pPr marL="0" indent="0" algn="l">
              <a:buNone/>
              <a:defRPr sz="1400">
                <a:solidFill>
                  <a:schemeClr val="tx1"/>
                </a:solidFill>
                <a:latin typeface="+mn-lt"/>
              </a:defRPr>
            </a:lvl1pPr>
          </a:lstStyle>
          <a:p>
            <a:pPr lvl="0"/>
            <a:r>
              <a:rPr lang="en-GB"/>
              <a:t>Lorem Ipsum</a:t>
            </a:r>
            <a:endParaRPr lang="en-US"/>
          </a:p>
        </p:txBody>
      </p:sp>
      <p:cxnSp>
        <p:nvCxnSpPr>
          <p:cNvPr id="25" name="Straight Connector 24">
            <a:extLst>
              <a:ext uri="{FF2B5EF4-FFF2-40B4-BE49-F238E27FC236}">
                <a16:creationId xmlns:a16="http://schemas.microsoft.com/office/drawing/2014/main" id="{B7C3725F-901C-C01F-E141-69E4374DC60C}"/>
              </a:ext>
            </a:extLst>
          </p:cNvPr>
          <p:cNvCxnSpPr>
            <a:cxnSpLocks/>
          </p:cNvCxnSpPr>
          <p:nvPr userDrawn="1"/>
        </p:nvCxnSpPr>
        <p:spPr>
          <a:xfrm>
            <a:off x="2603499" y="186465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CCF5029-E2DC-F2CF-6F92-B65540D53548}"/>
              </a:ext>
            </a:extLst>
          </p:cNvPr>
          <p:cNvCxnSpPr>
            <a:cxnSpLocks/>
          </p:cNvCxnSpPr>
          <p:nvPr userDrawn="1"/>
        </p:nvCxnSpPr>
        <p:spPr>
          <a:xfrm>
            <a:off x="2603499" y="2603103"/>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9075192-50B7-3FC8-2E43-9002B60CDB09}"/>
              </a:ext>
            </a:extLst>
          </p:cNvPr>
          <p:cNvCxnSpPr>
            <a:cxnSpLocks/>
          </p:cNvCxnSpPr>
          <p:nvPr userDrawn="1"/>
        </p:nvCxnSpPr>
        <p:spPr>
          <a:xfrm>
            <a:off x="2603499" y="3341555"/>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253E800-D778-A32C-B978-EBD31A8823CD}"/>
              </a:ext>
            </a:extLst>
          </p:cNvPr>
          <p:cNvCxnSpPr>
            <a:cxnSpLocks/>
          </p:cNvCxnSpPr>
          <p:nvPr userDrawn="1"/>
        </p:nvCxnSpPr>
        <p:spPr>
          <a:xfrm>
            <a:off x="2603499" y="4080007"/>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0AFDF1-6406-00A6-9E52-3B64F6CEAA6B}"/>
              </a:ext>
            </a:extLst>
          </p:cNvPr>
          <p:cNvCxnSpPr>
            <a:cxnSpLocks/>
          </p:cNvCxnSpPr>
          <p:nvPr userDrawn="1"/>
        </p:nvCxnSpPr>
        <p:spPr>
          <a:xfrm>
            <a:off x="2603499" y="4818459"/>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2580B5-E917-7977-84AB-B816900A32BA}"/>
              </a:ext>
            </a:extLst>
          </p:cNvPr>
          <p:cNvCxnSpPr>
            <a:cxnSpLocks/>
          </p:cNvCxnSpPr>
          <p:nvPr userDrawn="1"/>
        </p:nvCxnSpPr>
        <p:spPr>
          <a:xfrm>
            <a:off x="2603499" y="5556911"/>
            <a:ext cx="890270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204E465-9A88-A57C-E10C-26DBF15524EE}"/>
              </a:ext>
            </a:extLst>
          </p:cNvPr>
          <p:cNvSpPr>
            <a:spLocks noGrp="1"/>
          </p:cNvSpPr>
          <p:nvPr>
            <p:ph type="body" sz="quarter" idx="13" hasCustomPrompt="1"/>
          </p:nvPr>
        </p:nvSpPr>
        <p:spPr>
          <a:xfrm>
            <a:off x="-1" y="115252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endParaRPr lang="en-US"/>
          </a:p>
        </p:txBody>
      </p:sp>
      <p:sp>
        <p:nvSpPr>
          <p:cNvPr id="7" name="Text Placeholder 5">
            <a:extLst>
              <a:ext uri="{FF2B5EF4-FFF2-40B4-BE49-F238E27FC236}">
                <a16:creationId xmlns:a16="http://schemas.microsoft.com/office/drawing/2014/main" id="{CED3A873-AF8D-D678-59D4-767C43AE3572}"/>
              </a:ext>
            </a:extLst>
          </p:cNvPr>
          <p:cNvSpPr>
            <a:spLocks noGrp="1"/>
          </p:cNvSpPr>
          <p:nvPr>
            <p:ph type="body" sz="quarter" idx="14" hasCustomPrompt="1"/>
          </p:nvPr>
        </p:nvSpPr>
        <p:spPr>
          <a:xfrm>
            <a:off x="-1" y="1890977"/>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8" name="Text Placeholder 5">
            <a:extLst>
              <a:ext uri="{FF2B5EF4-FFF2-40B4-BE49-F238E27FC236}">
                <a16:creationId xmlns:a16="http://schemas.microsoft.com/office/drawing/2014/main" id="{3C4C1BAE-D67A-56B0-565E-BB8DD62A1F04}"/>
              </a:ext>
            </a:extLst>
          </p:cNvPr>
          <p:cNvSpPr>
            <a:spLocks noGrp="1"/>
          </p:cNvSpPr>
          <p:nvPr>
            <p:ph type="body" sz="quarter" idx="15" hasCustomPrompt="1"/>
          </p:nvPr>
        </p:nvSpPr>
        <p:spPr>
          <a:xfrm>
            <a:off x="-1" y="2629429"/>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0" name="Text Placeholder 5">
            <a:extLst>
              <a:ext uri="{FF2B5EF4-FFF2-40B4-BE49-F238E27FC236}">
                <a16:creationId xmlns:a16="http://schemas.microsoft.com/office/drawing/2014/main" id="{EBDC8AD4-C927-CCDC-B645-AAC76C2FD939}"/>
              </a:ext>
            </a:extLst>
          </p:cNvPr>
          <p:cNvSpPr>
            <a:spLocks noGrp="1"/>
          </p:cNvSpPr>
          <p:nvPr>
            <p:ph type="body" sz="quarter" idx="16" hasCustomPrompt="1"/>
          </p:nvPr>
        </p:nvSpPr>
        <p:spPr>
          <a:xfrm>
            <a:off x="-1" y="3367881"/>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2" name="Text Placeholder 5">
            <a:extLst>
              <a:ext uri="{FF2B5EF4-FFF2-40B4-BE49-F238E27FC236}">
                <a16:creationId xmlns:a16="http://schemas.microsoft.com/office/drawing/2014/main" id="{79EB4475-9CBB-9290-75FD-627A825D8BBE}"/>
              </a:ext>
            </a:extLst>
          </p:cNvPr>
          <p:cNvSpPr>
            <a:spLocks noGrp="1"/>
          </p:cNvSpPr>
          <p:nvPr>
            <p:ph type="body" sz="quarter" idx="17" hasCustomPrompt="1"/>
          </p:nvPr>
        </p:nvSpPr>
        <p:spPr>
          <a:xfrm>
            <a:off x="-1" y="4106333"/>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3" name="Text Placeholder 5">
            <a:extLst>
              <a:ext uri="{FF2B5EF4-FFF2-40B4-BE49-F238E27FC236}">
                <a16:creationId xmlns:a16="http://schemas.microsoft.com/office/drawing/2014/main" id="{026C1969-4182-635E-8417-0C5A9050140D}"/>
              </a:ext>
            </a:extLst>
          </p:cNvPr>
          <p:cNvSpPr>
            <a:spLocks noGrp="1"/>
          </p:cNvSpPr>
          <p:nvPr>
            <p:ph type="body" sz="quarter" idx="18" hasCustomPrompt="1"/>
          </p:nvPr>
        </p:nvSpPr>
        <p:spPr>
          <a:xfrm>
            <a:off x="-1" y="484478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
        <p:nvSpPr>
          <p:cNvPr id="14" name="Text Placeholder 5">
            <a:extLst>
              <a:ext uri="{FF2B5EF4-FFF2-40B4-BE49-F238E27FC236}">
                <a16:creationId xmlns:a16="http://schemas.microsoft.com/office/drawing/2014/main" id="{251F96A7-E684-A125-B0E2-0DEA00C8442A}"/>
              </a:ext>
            </a:extLst>
          </p:cNvPr>
          <p:cNvSpPr>
            <a:spLocks noGrp="1"/>
          </p:cNvSpPr>
          <p:nvPr>
            <p:ph type="body" sz="quarter" idx="19" hasCustomPrompt="1"/>
          </p:nvPr>
        </p:nvSpPr>
        <p:spPr>
          <a:xfrm>
            <a:off x="-1" y="5583235"/>
            <a:ext cx="2524539" cy="685800"/>
          </a:xfrm>
          <a:solidFill>
            <a:schemeClr val="bg2"/>
          </a:solidFill>
          <a:ln w="6350">
            <a:solidFill>
              <a:schemeClr val="bg2"/>
            </a:solidFill>
          </a:ln>
        </p:spPr>
        <p:txBody>
          <a:bodyPr lIns="576072" tIns="91440" rIns="91440" bIns="91440" anchor="ctr">
            <a:noAutofit/>
          </a:bodyPr>
          <a:lstStyle>
            <a:lvl1pPr marL="0" indent="0">
              <a:buNone/>
              <a:defRPr sz="1800">
                <a:solidFill>
                  <a:schemeClr val="bg1"/>
                </a:solidFill>
                <a:latin typeface="+mj-lt"/>
              </a:defRPr>
            </a:lvl1pPr>
          </a:lstStyle>
          <a:p>
            <a:pPr lvl="0"/>
            <a:r>
              <a:rPr lang="en-GB"/>
              <a:t>Lorem Ipsum</a:t>
            </a:r>
          </a:p>
        </p:txBody>
      </p:sp>
    </p:spTree>
    <p:extLst>
      <p:ext uri="{BB962C8B-B14F-4D97-AF65-F5344CB8AC3E}">
        <p14:creationId xmlns:p14="http://schemas.microsoft.com/office/powerpoint/2010/main" val="265215408"/>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Title with Two Column">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71B1F896-3BBF-7C0B-B78C-089503F93A13}"/>
              </a:ext>
            </a:extLst>
          </p:cNvPr>
          <p:cNvSpPr/>
          <p:nvPr userDrawn="1"/>
        </p:nvSpPr>
        <p:spPr bwMode="auto">
          <a:xfrm rot="5400000">
            <a:off x="-1734609" y="3323923"/>
            <a:ext cx="4057385" cy="588168"/>
          </a:xfrm>
          <a:prstGeom prst="round1Rect">
            <a:avLst>
              <a:gd name="adj" fmla="val 40958"/>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Freeform: Shape 2">
            <a:extLst>
              <a:ext uri="{FF2B5EF4-FFF2-40B4-BE49-F238E27FC236}">
                <a16:creationId xmlns:a16="http://schemas.microsoft.com/office/drawing/2014/main" id="{CED6DE1A-02AC-9983-E2B2-368F46FDF84A}"/>
              </a:ext>
            </a:extLst>
          </p:cNvPr>
          <p:cNvSpPr/>
          <p:nvPr userDrawn="1"/>
        </p:nvSpPr>
        <p:spPr bwMode="auto">
          <a:xfrm>
            <a:off x="0" y="-1"/>
            <a:ext cx="12192000" cy="1793663"/>
          </a:xfrm>
          <a:custGeom>
            <a:avLst/>
            <a:gdLst>
              <a:gd name="connsiteX0" fmla="*/ 0 w 12192000"/>
              <a:gd name="connsiteY0" fmla="*/ 0 h 1793663"/>
              <a:gd name="connsiteX1" fmla="*/ 12192000 w 12192000"/>
              <a:gd name="connsiteY1" fmla="*/ 0 h 1793663"/>
              <a:gd name="connsiteX2" fmla="*/ 12192000 w 12192000"/>
              <a:gd name="connsiteY2" fmla="*/ 1793663 h 1793663"/>
              <a:gd name="connsiteX3" fmla="*/ 11603830 w 12192000"/>
              <a:gd name="connsiteY3" fmla="*/ 1793663 h 1793663"/>
              <a:gd name="connsiteX4" fmla="*/ 11603830 w 12192000"/>
              <a:gd name="connsiteY4" fmla="*/ 1661356 h 1793663"/>
              <a:gd name="connsiteX5" fmla="*/ 11326775 w 12192000"/>
              <a:gd name="connsiteY5" fmla="*/ 1384301 h 1793663"/>
              <a:gd name="connsiteX6" fmla="*/ 6461953 w 12192000"/>
              <a:gd name="connsiteY6" fmla="*/ 1384301 h 1793663"/>
              <a:gd name="connsiteX7" fmla="*/ 6184898 w 12192000"/>
              <a:gd name="connsiteY7" fmla="*/ 1661356 h 1793663"/>
              <a:gd name="connsiteX8" fmla="*/ 6184898 w 12192000"/>
              <a:gd name="connsiteY8" fmla="*/ 1793663 h 1793663"/>
              <a:gd name="connsiteX9" fmla="*/ 6007101 w 12192000"/>
              <a:gd name="connsiteY9" fmla="*/ 1793663 h 1793663"/>
              <a:gd name="connsiteX10" fmla="*/ 6007101 w 12192000"/>
              <a:gd name="connsiteY10" fmla="*/ 1661356 h 1793663"/>
              <a:gd name="connsiteX11" fmla="*/ 5730045 w 12192000"/>
              <a:gd name="connsiteY11" fmla="*/ 1384301 h 1793663"/>
              <a:gd name="connsiteX12" fmla="*/ 865223 w 12192000"/>
              <a:gd name="connsiteY12" fmla="*/ 1384301 h 1793663"/>
              <a:gd name="connsiteX13" fmla="*/ 588168 w 12192000"/>
              <a:gd name="connsiteY13" fmla="*/ 1661356 h 1793663"/>
              <a:gd name="connsiteX14" fmla="*/ 588168 w 12192000"/>
              <a:gd name="connsiteY14" fmla="*/ 1793663 h 1793663"/>
              <a:gd name="connsiteX15" fmla="*/ 0 w 12192000"/>
              <a:gd name="connsiteY15" fmla="*/ 1793663 h 179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1793663">
                <a:moveTo>
                  <a:pt x="0" y="0"/>
                </a:moveTo>
                <a:lnTo>
                  <a:pt x="12192000" y="0"/>
                </a:lnTo>
                <a:lnTo>
                  <a:pt x="12192000" y="1793663"/>
                </a:lnTo>
                <a:lnTo>
                  <a:pt x="11603830" y="1793663"/>
                </a:lnTo>
                <a:lnTo>
                  <a:pt x="11603830" y="1661356"/>
                </a:lnTo>
                <a:cubicBezTo>
                  <a:pt x="11603830" y="1508343"/>
                  <a:pt x="11479788" y="1384301"/>
                  <a:pt x="11326775" y="1384301"/>
                </a:cubicBezTo>
                <a:lnTo>
                  <a:pt x="6461953" y="1384301"/>
                </a:lnTo>
                <a:cubicBezTo>
                  <a:pt x="6308940" y="1384301"/>
                  <a:pt x="6184898" y="1508343"/>
                  <a:pt x="6184898" y="1661356"/>
                </a:cubicBezTo>
                <a:lnTo>
                  <a:pt x="6184898" y="1793663"/>
                </a:lnTo>
                <a:lnTo>
                  <a:pt x="6007101" y="1793663"/>
                </a:lnTo>
                <a:lnTo>
                  <a:pt x="6007101" y="1661356"/>
                </a:lnTo>
                <a:cubicBezTo>
                  <a:pt x="6007101" y="1508343"/>
                  <a:pt x="5883058" y="1384301"/>
                  <a:pt x="5730045" y="1384301"/>
                </a:cubicBezTo>
                <a:lnTo>
                  <a:pt x="865223" y="1384301"/>
                </a:lnTo>
                <a:cubicBezTo>
                  <a:pt x="712210" y="1384301"/>
                  <a:pt x="588168" y="1508343"/>
                  <a:pt x="588168" y="1661356"/>
                </a:cubicBezTo>
                <a:lnTo>
                  <a:pt x="588168" y="1793663"/>
                </a:lnTo>
                <a:lnTo>
                  <a:pt x="0" y="1793663"/>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 name="Rectangle: Rounded Corners 3">
            <a:extLst>
              <a:ext uri="{FF2B5EF4-FFF2-40B4-BE49-F238E27FC236}">
                <a16:creationId xmlns:a16="http://schemas.microsoft.com/office/drawing/2014/main" id="{87D2CBC8-B3E0-36F6-1896-04979256EBBB}"/>
              </a:ext>
            </a:extLst>
          </p:cNvPr>
          <p:cNvSpPr/>
          <p:nvPr userDrawn="1"/>
        </p:nvSpPr>
        <p:spPr bwMode="auto">
          <a:xfrm>
            <a:off x="757920" y="1509486"/>
            <a:ext cx="5117528" cy="4789712"/>
          </a:xfrm>
          <a:prstGeom prst="roundRect">
            <a:avLst>
              <a:gd name="adj" fmla="val 4528"/>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78D4"/>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AB6EA6C3-278C-85D5-EF80-7159F73D9225}"/>
              </a:ext>
            </a:extLst>
          </p:cNvPr>
          <p:cNvSpPr/>
          <p:nvPr userDrawn="1"/>
        </p:nvSpPr>
        <p:spPr bwMode="auto">
          <a:xfrm>
            <a:off x="6363272" y="1509486"/>
            <a:ext cx="5117528" cy="4789712"/>
          </a:xfrm>
          <a:prstGeom prst="roundRect">
            <a:avLst>
              <a:gd name="adj" fmla="val 4528"/>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78D4"/>
              </a:solidFill>
              <a:effectLst/>
              <a:uLnTx/>
              <a:uFillTx/>
              <a:latin typeface="Segoe UI"/>
              <a:ea typeface="+mn-ea"/>
              <a:cs typeface="Segoe UI" pitchFamily="34" charset="0"/>
            </a:endParaRPr>
          </a:p>
        </p:txBody>
      </p:sp>
      <p:sp>
        <p:nvSpPr>
          <p:cNvPr id="6" name="Rectangle: Single Corner Rounded 5">
            <a:extLst>
              <a:ext uri="{FF2B5EF4-FFF2-40B4-BE49-F238E27FC236}">
                <a16:creationId xmlns:a16="http://schemas.microsoft.com/office/drawing/2014/main" id="{E67331C0-B087-7491-2422-0B553A1D35E9}"/>
              </a:ext>
            </a:extLst>
          </p:cNvPr>
          <p:cNvSpPr/>
          <p:nvPr userDrawn="1"/>
        </p:nvSpPr>
        <p:spPr bwMode="auto">
          <a:xfrm rot="16200000" flipH="1">
            <a:off x="9869223" y="3323924"/>
            <a:ext cx="4057385" cy="588168"/>
          </a:xfrm>
          <a:prstGeom prst="round1Rect">
            <a:avLst>
              <a:gd name="adj" fmla="val 40958"/>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7" name="Rectangle: Top Corners Rounded 6">
            <a:extLst>
              <a:ext uri="{FF2B5EF4-FFF2-40B4-BE49-F238E27FC236}">
                <a16:creationId xmlns:a16="http://schemas.microsoft.com/office/drawing/2014/main" id="{C9963C8D-0FD8-30F3-3F86-2D4F0558C013}"/>
              </a:ext>
            </a:extLst>
          </p:cNvPr>
          <p:cNvSpPr/>
          <p:nvPr userDrawn="1"/>
        </p:nvSpPr>
        <p:spPr bwMode="auto">
          <a:xfrm flipV="1">
            <a:off x="6007100" y="1790125"/>
            <a:ext cx="177798" cy="1540903"/>
          </a:xfrm>
          <a:prstGeom prst="round2SameRect">
            <a:avLst>
              <a:gd name="adj1" fmla="val 50000"/>
              <a:gd name="adj2" fmla="val 0"/>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6" name="Text Placeholder 15">
            <a:extLst>
              <a:ext uri="{FF2B5EF4-FFF2-40B4-BE49-F238E27FC236}">
                <a16:creationId xmlns:a16="http://schemas.microsoft.com/office/drawing/2014/main" id="{05FC84F8-E0F2-C97F-85C7-3850033867E0}"/>
              </a:ext>
            </a:extLst>
          </p:cNvPr>
          <p:cNvSpPr>
            <a:spLocks noGrp="1"/>
          </p:cNvSpPr>
          <p:nvPr>
            <p:ph type="body" sz="quarter" idx="10"/>
          </p:nvPr>
        </p:nvSpPr>
        <p:spPr>
          <a:xfrm>
            <a:off x="1752092" y="2096566"/>
            <a:ext cx="3875008" cy="369332"/>
          </a:xfrm>
        </p:spPr>
        <p:txBody>
          <a:bodyPr/>
          <a:lstStyle>
            <a:lvl1pPr marL="0" indent="0">
              <a:buNone/>
              <a:defRPr kumimoji="0" lang="en-IN" sz="2400" b="0" i="0" u="none" strike="noStrike" kern="1200" cap="none" spc="0" normalizeH="0" baseline="0" dirty="0">
                <a:ln>
                  <a:noFill/>
                </a:ln>
                <a:solidFill>
                  <a:schemeClr val="bg2"/>
                </a:solidFill>
                <a:effectLst/>
                <a:uLnTx/>
                <a:uFillTx/>
                <a:latin typeface="+mj-lt"/>
                <a:ea typeface="+mn-ea"/>
                <a:cs typeface="+mn-cs"/>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a:p>
        </p:txBody>
      </p:sp>
      <p:sp>
        <p:nvSpPr>
          <p:cNvPr id="18" name="Text Placeholder 17">
            <a:extLst>
              <a:ext uri="{FF2B5EF4-FFF2-40B4-BE49-F238E27FC236}">
                <a16:creationId xmlns:a16="http://schemas.microsoft.com/office/drawing/2014/main" id="{3F397BDF-6661-8A5C-6327-9B07BAA4A5F8}"/>
              </a:ext>
            </a:extLst>
          </p:cNvPr>
          <p:cNvSpPr>
            <a:spLocks noGrp="1"/>
          </p:cNvSpPr>
          <p:nvPr>
            <p:ph type="body" sz="quarter" idx="11"/>
          </p:nvPr>
        </p:nvSpPr>
        <p:spPr>
          <a:xfrm>
            <a:off x="7357445" y="2096566"/>
            <a:ext cx="3875008" cy="369332"/>
          </a:xfrm>
        </p:spPr>
        <p:txBody>
          <a:bodyPr/>
          <a:lstStyle>
            <a:lvl1pPr marL="0" indent="0">
              <a:buNone/>
              <a:defRPr kumimoji="0" lang="en-IN" sz="2400" b="0" i="0" u="none" strike="noStrike" kern="1200" cap="none" spc="0" normalizeH="0" baseline="0" dirty="0">
                <a:ln>
                  <a:noFill/>
                </a:ln>
                <a:solidFill>
                  <a:schemeClr val="bg2"/>
                </a:solidFill>
                <a:effectLst/>
                <a:uLnTx/>
                <a:uFillTx/>
                <a:latin typeface="+mj-lt"/>
                <a:ea typeface="+mn-ea"/>
                <a:cs typeface="+mn-cs"/>
              </a:defRPr>
            </a:lvl1pPr>
          </a:lstStyle>
          <a:p>
            <a:pPr lvl="0"/>
            <a:endParaRPr lang="en-IN"/>
          </a:p>
        </p:txBody>
      </p:sp>
      <p:sp>
        <p:nvSpPr>
          <p:cNvPr id="27" name="Text Placeholder 26">
            <a:extLst>
              <a:ext uri="{FF2B5EF4-FFF2-40B4-BE49-F238E27FC236}">
                <a16:creationId xmlns:a16="http://schemas.microsoft.com/office/drawing/2014/main" id="{5E2A6A41-D69C-81DA-BD2C-C524BB399819}"/>
              </a:ext>
            </a:extLst>
          </p:cNvPr>
          <p:cNvSpPr>
            <a:spLocks noGrp="1"/>
          </p:cNvSpPr>
          <p:nvPr>
            <p:ph type="body" sz="quarter" idx="14"/>
          </p:nvPr>
        </p:nvSpPr>
        <p:spPr>
          <a:xfrm>
            <a:off x="1006267" y="2989076"/>
            <a:ext cx="4620833" cy="307777"/>
          </a:xfrm>
        </p:spPr>
        <p:txBody>
          <a:bodyPr/>
          <a:lstStyle>
            <a:lvl1pPr marL="280988" indent="-280988">
              <a:spcBef>
                <a:spcPts val="400"/>
              </a:spcBef>
              <a:spcAft>
                <a:spcPts val="600"/>
              </a:spcAft>
              <a:buFont typeface="+mj-lt"/>
              <a:buAutoNum type="arabicPeriod"/>
              <a:defRPr kumimoji="0" lang="en-IN" sz="2000" b="0" i="0" u="none" strike="noStrike" kern="1200" cap="none" spc="0" normalizeH="0" baseline="0" dirty="0">
                <a:ln>
                  <a:noFill/>
                </a:ln>
                <a:solidFill>
                  <a:schemeClr val="tx1"/>
                </a:solidFill>
                <a:effectLst/>
                <a:uLnTx/>
                <a:uFillTx/>
                <a:latin typeface="+mn-lt"/>
                <a:ea typeface="+mn-ea"/>
                <a:cs typeface="+mn-cs"/>
              </a:defRPr>
            </a:lvl1pPr>
          </a:lstStyle>
          <a:p>
            <a:pPr lvl="0"/>
            <a:endParaRPr lang="en-IN"/>
          </a:p>
        </p:txBody>
      </p:sp>
      <p:sp>
        <p:nvSpPr>
          <p:cNvPr id="29" name="Text Placeholder 28">
            <a:extLst>
              <a:ext uri="{FF2B5EF4-FFF2-40B4-BE49-F238E27FC236}">
                <a16:creationId xmlns:a16="http://schemas.microsoft.com/office/drawing/2014/main" id="{A32597D8-2F22-8BFA-3C92-B1AF975CB595}"/>
              </a:ext>
            </a:extLst>
          </p:cNvPr>
          <p:cNvSpPr>
            <a:spLocks noGrp="1"/>
          </p:cNvSpPr>
          <p:nvPr>
            <p:ph type="body" sz="quarter" idx="15"/>
          </p:nvPr>
        </p:nvSpPr>
        <p:spPr>
          <a:xfrm>
            <a:off x="6611620" y="2989076"/>
            <a:ext cx="4620833" cy="307777"/>
          </a:xfrm>
        </p:spPr>
        <p:txBody>
          <a:bodyPr/>
          <a:lstStyle>
            <a:lvl1pPr marL="280988" indent="-280988">
              <a:spcBef>
                <a:spcPts val="400"/>
              </a:spcBef>
              <a:spcAft>
                <a:spcPts val="600"/>
              </a:spcAft>
              <a:buFont typeface="+mj-lt"/>
              <a:buAutoNum type="arabicPeriod"/>
              <a:defRPr kumimoji="0" lang="en-IN" sz="2000" b="0" i="0" u="none" strike="noStrike" kern="1200" cap="none" spc="0" normalizeH="0" baseline="0" dirty="0">
                <a:ln>
                  <a:noFill/>
                </a:ln>
                <a:solidFill>
                  <a:schemeClr val="tx1"/>
                </a:solidFill>
                <a:effectLst/>
                <a:uLnTx/>
                <a:uFillTx/>
                <a:latin typeface="+mn-lt"/>
                <a:ea typeface="+mn-ea"/>
                <a:cs typeface="+mn-cs"/>
              </a:defRPr>
            </a:lvl1pPr>
          </a:lstStyle>
          <a:p>
            <a:pPr lvl="0"/>
            <a:endParaRPr lang="en-IN"/>
          </a:p>
        </p:txBody>
      </p:sp>
      <p:sp>
        <p:nvSpPr>
          <p:cNvPr id="25" name="Title 24">
            <a:extLst>
              <a:ext uri="{FF2B5EF4-FFF2-40B4-BE49-F238E27FC236}">
                <a16:creationId xmlns:a16="http://schemas.microsoft.com/office/drawing/2014/main" id="{5EB43C38-7734-B277-27DF-08BE495B57E9}"/>
              </a:ext>
            </a:extLst>
          </p:cNvPr>
          <p:cNvSpPr>
            <a:spLocks noGrp="1"/>
          </p:cNvSpPr>
          <p:nvPr>
            <p:ph type="title"/>
          </p:nvPr>
        </p:nvSpPr>
        <p:spPr/>
        <p:txBody>
          <a:bodyPr/>
          <a:lstStyle/>
          <a:p>
            <a:r>
              <a:rPr lang="en-US"/>
              <a:t>Click to edit Master title style</a:t>
            </a:r>
            <a:endParaRPr lang="en-IN"/>
          </a:p>
        </p:txBody>
      </p:sp>
      <p:sp>
        <p:nvSpPr>
          <p:cNvPr id="31" name="Picture Placeholder 30">
            <a:extLst>
              <a:ext uri="{FF2B5EF4-FFF2-40B4-BE49-F238E27FC236}">
                <a16:creationId xmlns:a16="http://schemas.microsoft.com/office/drawing/2014/main" id="{BC301C06-3022-C461-7ECC-928380A979BD}"/>
              </a:ext>
            </a:extLst>
          </p:cNvPr>
          <p:cNvSpPr>
            <a:spLocks noGrp="1"/>
          </p:cNvSpPr>
          <p:nvPr>
            <p:ph type="pic" sz="quarter" idx="16" hasCustomPrompt="1"/>
          </p:nvPr>
        </p:nvSpPr>
        <p:spPr>
          <a:xfrm>
            <a:off x="1007791" y="2016056"/>
            <a:ext cx="530352" cy="530352"/>
          </a:xfrm>
          <a:prstGeom prst="ellipse">
            <a:avLst/>
          </a:prstGeom>
        </p:spPr>
        <p:txBody>
          <a:bodyPr anchor="ctr">
            <a:noAutofit/>
          </a:bodyPr>
          <a:lstStyle>
            <a:lvl1pPr marL="0" indent="0" algn="ctr">
              <a:buNone/>
              <a:defRPr sz="1100"/>
            </a:lvl1pPr>
          </a:lstStyle>
          <a:p>
            <a:r>
              <a:rPr lang="en-IN"/>
              <a:t>Icon</a:t>
            </a:r>
          </a:p>
        </p:txBody>
      </p:sp>
      <p:sp>
        <p:nvSpPr>
          <p:cNvPr id="32" name="Picture Placeholder 30">
            <a:extLst>
              <a:ext uri="{FF2B5EF4-FFF2-40B4-BE49-F238E27FC236}">
                <a16:creationId xmlns:a16="http://schemas.microsoft.com/office/drawing/2014/main" id="{7664099F-EB3B-F818-FF0E-81C644180909}"/>
              </a:ext>
            </a:extLst>
          </p:cNvPr>
          <p:cNvSpPr>
            <a:spLocks noGrp="1"/>
          </p:cNvSpPr>
          <p:nvPr>
            <p:ph type="pic" sz="quarter" idx="17" hasCustomPrompt="1"/>
          </p:nvPr>
        </p:nvSpPr>
        <p:spPr>
          <a:xfrm>
            <a:off x="6613144" y="2016056"/>
            <a:ext cx="530352" cy="530352"/>
          </a:xfrm>
          <a:prstGeom prst="ellipse">
            <a:avLst/>
          </a:prstGeom>
        </p:spPr>
        <p:txBody>
          <a:bodyPr anchor="ctr">
            <a:noAutofit/>
          </a:bodyPr>
          <a:lstStyle>
            <a:lvl1pPr marL="0" indent="0" algn="ctr">
              <a:buNone/>
              <a:defRPr sz="1100"/>
            </a:lvl1pPr>
          </a:lstStyle>
          <a:p>
            <a:r>
              <a:rPr lang="en-IN"/>
              <a:t>Icon</a:t>
            </a:r>
          </a:p>
        </p:txBody>
      </p:sp>
    </p:spTree>
    <p:extLst>
      <p:ext uri="{BB962C8B-B14F-4D97-AF65-F5344CB8AC3E}">
        <p14:creationId xmlns:p14="http://schemas.microsoft.com/office/powerpoint/2010/main" val="1743808392"/>
      </p:ext>
    </p:extLst>
  </p:cSld>
  <p:clrMapOvr>
    <a:masterClrMapping/>
  </p:clrMapOvr>
  <p:transition>
    <p:fade/>
  </p:transition>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userDrawn="1">
  <p:cSld name="Key Differentiator">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429D88A-22EB-011F-7ED7-060B15FEFB77}"/>
              </a:ext>
            </a:extLst>
          </p:cNvPr>
          <p:cNvSpPr/>
          <p:nvPr userDrawn="1"/>
        </p:nvSpPr>
        <p:spPr bwMode="auto">
          <a:xfrm>
            <a:off x="0" y="-1"/>
            <a:ext cx="12192000" cy="2151417"/>
          </a:xfrm>
          <a:custGeom>
            <a:avLst/>
            <a:gdLst>
              <a:gd name="connsiteX0" fmla="*/ 0 w 12192000"/>
              <a:gd name="connsiteY0" fmla="*/ 0 h 2151417"/>
              <a:gd name="connsiteX1" fmla="*/ 12192000 w 12192000"/>
              <a:gd name="connsiteY1" fmla="*/ 0 h 2151417"/>
              <a:gd name="connsiteX2" fmla="*/ 12192000 w 12192000"/>
              <a:gd name="connsiteY2" fmla="*/ 1813560 h 2151417"/>
              <a:gd name="connsiteX3" fmla="*/ 4619672 w 12192000"/>
              <a:gd name="connsiteY3" fmla="*/ 1813560 h 2151417"/>
              <a:gd name="connsiteX4" fmla="*/ 4307841 w 12192000"/>
              <a:gd name="connsiteY4" fmla="*/ 2125391 h 2151417"/>
              <a:gd name="connsiteX5" fmla="*/ 4307841 w 12192000"/>
              <a:gd name="connsiteY5" fmla="*/ 2151417 h 2151417"/>
              <a:gd name="connsiteX6" fmla="*/ 0 w 12192000"/>
              <a:gd name="connsiteY6" fmla="*/ 2151417 h 2151417"/>
              <a:gd name="connsiteX7" fmla="*/ 0 w 12192000"/>
              <a:gd name="connsiteY7" fmla="*/ 0 h 2151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151417">
                <a:moveTo>
                  <a:pt x="0" y="0"/>
                </a:moveTo>
                <a:lnTo>
                  <a:pt x="12192000" y="0"/>
                </a:lnTo>
                <a:lnTo>
                  <a:pt x="12192000" y="1813560"/>
                </a:lnTo>
                <a:lnTo>
                  <a:pt x="4619672" y="1813560"/>
                </a:lnTo>
                <a:cubicBezTo>
                  <a:pt x="4447452" y="1813560"/>
                  <a:pt x="4307841" y="1953171"/>
                  <a:pt x="4307841" y="2125391"/>
                </a:cubicBezTo>
                <a:lnTo>
                  <a:pt x="4307841" y="2151417"/>
                </a:lnTo>
                <a:lnTo>
                  <a:pt x="0" y="2151417"/>
                </a:lnTo>
                <a:lnTo>
                  <a:pt x="0" y="0"/>
                </a:lnTo>
                <a:close/>
              </a:path>
            </a:pathLst>
          </a:custGeom>
          <a:solidFill>
            <a:schemeClr val="bg1">
              <a:lumMod val="95000"/>
            </a:schemeClr>
          </a:solid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0049257" cy="553998"/>
          </a:xfrm>
        </p:spPr>
        <p:txBody>
          <a:bodyPr/>
          <a:lstStyle/>
          <a:p>
            <a:r>
              <a:rPr lang="en-US"/>
              <a:t>Click to edit Master title style</a:t>
            </a:r>
          </a:p>
        </p:txBody>
      </p:sp>
      <p:sp>
        <p:nvSpPr>
          <p:cNvPr id="5" name="Rectangle: Top Corners Rounded 4">
            <a:extLst>
              <a:ext uri="{FF2B5EF4-FFF2-40B4-BE49-F238E27FC236}">
                <a16:creationId xmlns:a16="http://schemas.microsoft.com/office/drawing/2014/main" id="{EB6C96E3-B02C-43AF-E658-428651FA4007}"/>
              </a:ext>
              <a:ext uri="{C183D7F6-B498-43B3-948B-1728B52AA6E4}">
                <adec:decorative xmlns:adec="http://schemas.microsoft.com/office/drawing/2017/decorative" val="1"/>
              </a:ext>
            </a:extLst>
          </p:cNvPr>
          <p:cNvSpPr/>
          <p:nvPr/>
        </p:nvSpPr>
        <p:spPr bwMode="auto">
          <a:xfrm rot="16200000">
            <a:off x="6043852" y="370871"/>
            <a:ext cx="4584831" cy="7711465"/>
          </a:xfrm>
          <a:prstGeom prst="round2SameRect">
            <a:avLst>
              <a:gd name="adj1" fmla="val 4036"/>
              <a:gd name="adj2" fmla="val 0"/>
            </a:avLst>
          </a:prstGeom>
          <a:solidFill>
            <a:schemeClr val="tx1">
              <a:lumMod val="50000"/>
            </a:schemeClr>
          </a:solidFill>
          <a:ln>
            <a:no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Picture Placeholder 56">
            <a:extLst>
              <a:ext uri="{FF2B5EF4-FFF2-40B4-BE49-F238E27FC236}">
                <a16:creationId xmlns:a16="http://schemas.microsoft.com/office/drawing/2014/main" id="{CCCF1159-71BD-D20F-FE78-8963CB64A557}"/>
              </a:ext>
            </a:extLst>
          </p:cNvPr>
          <p:cNvSpPr>
            <a:spLocks noGrp="1"/>
          </p:cNvSpPr>
          <p:nvPr>
            <p:ph type="pic" sz="quarter" idx="18" hasCustomPrompt="1"/>
          </p:nvPr>
        </p:nvSpPr>
        <p:spPr>
          <a:xfrm>
            <a:off x="4668706" y="2111725"/>
            <a:ext cx="7516368" cy="4233672"/>
          </a:xfrm>
          <a:prstGeom prst="rect">
            <a:avLst/>
          </a:prstGeom>
          <a:solidFill>
            <a:schemeClr val="bg1"/>
          </a:solidFill>
        </p:spPr>
        <p:txBody>
          <a:bodyPr bIns="914400" anchor="ctr">
            <a:noAutofit/>
          </a:bodyPr>
          <a:lstStyle>
            <a:lvl1pPr marL="0" marR="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2800" kern="1200" spc="0" baseline="0" dirty="0">
                <a:solidFill>
                  <a:schemeClr val="tx1"/>
                </a:solidFill>
                <a:latin typeface="+mn-lt"/>
                <a:ea typeface="+mn-ea"/>
                <a:cs typeface="Segoe UI" panose="020B0502040204020203" pitchFamily="34" charset="0"/>
              </a:defRPr>
            </a:lvl1pPr>
          </a:lstStyle>
          <a:p>
            <a:r>
              <a:rPr lang="en-US"/>
              <a:t>Click on the icon to add Image</a:t>
            </a:r>
          </a:p>
        </p:txBody>
      </p:sp>
      <p:sp>
        <p:nvSpPr>
          <p:cNvPr id="15" name="Text Placeholder 11">
            <a:extLst>
              <a:ext uri="{FF2B5EF4-FFF2-40B4-BE49-F238E27FC236}">
                <a16:creationId xmlns:a16="http://schemas.microsoft.com/office/drawing/2014/main" id="{03477E80-CAE1-DD42-1452-AC0602594CD6}"/>
              </a:ext>
            </a:extLst>
          </p:cNvPr>
          <p:cNvSpPr>
            <a:spLocks noGrp="1"/>
          </p:cNvSpPr>
          <p:nvPr>
            <p:ph type="body" sz="quarter" idx="26" hasCustomPrompt="1"/>
          </p:nvPr>
        </p:nvSpPr>
        <p:spPr>
          <a:xfrm>
            <a:off x="588263" y="2248382"/>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3" name="Text Placeholder 11">
            <a:extLst>
              <a:ext uri="{FF2B5EF4-FFF2-40B4-BE49-F238E27FC236}">
                <a16:creationId xmlns:a16="http://schemas.microsoft.com/office/drawing/2014/main" id="{921799A4-6F69-314E-AB6C-21AF43931173}"/>
              </a:ext>
            </a:extLst>
          </p:cNvPr>
          <p:cNvSpPr>
            <a:spLocks noGrp="1"/>
          </p:cNvSpPr>
          <p:nvPr>
            <p:ph type="body" sz="quarter" idx="27" hasCustomPrompt="1"/>
          </p:nvPr>
        </p:nvSpPr>
        <p:spPr>
          <a:xfrm>
            <a:off x="588263" y="3370394"/>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4" name="Text Placeholder 11">
            <a:extLst>
              <a:ext uri="{FF2B5EF4-FFF2-40B4-BE49-F238E27FC236}">
                <a16:creationId xmlns:a16="http://schemas.microsoft.com/office/drawing/2014/main" id="{9937B16B-15DB-F73E-EE36-B1B53A27B635}"/>
              </a:ext>
            </a:extLst>
          </p:cNvPr>
          <p:cNvSpPr>
            <a:spLocks noGrp="1"/>
          </p:cNvSpPr>
          <p:nvPr>
            <p:ph type="body" sz="quarter" idx="28" hasCustomPrompt="1"/>
          </p:nvPr>
        </p:nvSpPr>
        <p:spPr>
          <a:xfrm>
            <a:off x="588263" y="449240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5" name="Text Placeholder 11">
            <a:extLst>
              <a:ext uri="{FF2B5EF4-FFF2-40B4-BE49-F238E27FC236}">
                <a16:creationId xmlns:a16="http://schemas.microsoft.com/office/drawing/2014/main" id="{16DC85F3-18EB-D068-EC58-7955B00F0855}"/>
              </a:ext>
            </a:extLst>
          </p:cNvPr>
          <p:cNvSpPr>
            <a:spLocks noGrp="1"/>
          </p:cNvSpPr>
          <p:nvPr>
            <p:ph type="body" sz="quarter" idx="29" hasCustomPrompt="1"/>
          </p:nvPr>
        </p:nvSpPr>
        <p:spPr>
          <a:xfrm>
            <a:off x="588263" y="5614416"/>
            <a:ext cx="3621024" cy="786384"/>
          </a:xfrm>
          <a:noFill/>
          <a:ln w="158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buFont typeface="Arial" panose="020B0604020202020204" pitchFamily="34" charset="0"/>
              <a:buNone/>
              <a:defRPr lang="en-US" sz="16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Click to edit text styles</a:t>
            </a:r>
          </a:p>
        </p:txBody>
      </p:sp>
      <p:sp>
        <p:nvSpPr>
          <p:cNvPr id="27" name="Picture Placeholder 56">
            <a:extLst>
              <a:ext uri="{FF2B5EF4-FFF2-40B4-BE49-F238E27FC236}">
                <a16:creationId xmlns:a16="http://schemas.microsoft.com/office/drawing/2014/main" id="{E260874D-C856-B7DE-F08E-FC4D3EF7BCE2}"/>
              </a:ext>
            </a:extLst>
          </p:cNvPr>
          <p:cNvSpPr>
            <a:spLocks noGrp="1"/>
          </p:cNvSpPr>
          <p:nvPr>
            <p:ph type="pic" sz="quarter" idx="30" hasCustomPrompt="1"/>
          </p:nvPr>
        </p:nvSpPr>
        <p:spPr>
          <a:xfrm>
            <a:off x="10916944" y="293237"/>
            <a:ext cx="927394" cy="927392"/>
          </a:xfrm>
          <a:prstGeom prst="rect">
            <a:avLst/>
          </a:prstGeom>
        </p:spPr>
        <p:txBody>
          <a:bodyPr wrap="none" anchor="ctr">
            <a:noAutofit/>
          </a:bodyPr>
          <a:lstStyle>
            <a:lvl1pPr marL="0" indent="0" algn="ctr">
              <a:buNone/>
              <a:defRPr sz="1600">
                <a:latin typeface="+mj-lt"/>
              </a:defRPr>
            </a:lvl1pPr>
          </a:lstStyle>
          <a:p>
            <a:r>
              <a:rPr lang="en-US"/>
              <a:t>Add icon/</a:t>
            </a:r>
            <a:br>
              <a:rPr lang="en-US"/>
            </a:br>
            <a:r>
              <a:rPr lang="en-US"/>
              <a:t>logo here</a:t>
            </a:r>
          </a:p>
        </p:txBody>
      </p:sp>
    </p:spTree>
    <p:extLst>
      <p:ext uri="{BB962C8B-B14F-4D97-AF65-F5344CB8AC3E}">
        <p14:creationId xmlns:p14="http://schemas.microsoft.com/office/powerpoint/2010/main" val="1017919562"/>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85384026"/>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275.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2813366"/>
      </p:ext>
    </p:extLst>
  </p:cSld>
  <p:clrMapOvr>
    <a:masterClrMapping/>
  </p:clrMapOvr>
  <p:transition>
    <p:fade/>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4C03F73-285B-F771-6FC6-073CA85975B7}"/>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731420" y="3251569"/>
            <a:ext cx="6286372" cy="1329595"/>
          </a:xfrm>
        </p:spPr>
        <p:txBody>
          <a:bodyPr lIns="0" tIns="0" rIns="0" bIns="0" anchor="b">
            <a:spAutoFit/>
          </a:bodyPr>
          <a:lstStyle>
            <a:lvl1pPr algn="l">
              <a:lnSpc>
                <a:spcPct val="80000"/>
              </a:lnSpc>
              <a:defRPr sz="5400"/>
            </a:lvl1pPr>
          </a:lstStyle>
          <a:p>
            <a:r>
              <a:rPr lang="en-US"/>
              <a:t>The title of your presentation</a:t>
            </a:r>
          </a:p>
        </p:txBody>
      </p:sp>
      <p:sp>
        <p:nvSpPr>
          <p:cNvPr id="3" name="Subtitle 2"/>
          <p:cNvSpPr>
            <a:spLocks noGrp="1"/>
          </p:cNvSpPr>
          <p:nvPr>
            <p:ph type="subTitle" idx="1" hasCustomPrompt="1"/>
          </p:nvPr>
        </p:nvSpPr>
        <p:spPr>
          <a:xfrm>
            <a:off x="723247" y="4658406"/>
            <a:ext cx="6309769" cy="276999"/>
          </a:xfrm>
        </p:spPr>
        <p:txBody>
          <a:bodyPr lIns="0" tIns="0" rIns="0" bIns="0">
            <a:spAutoFit/>
          </a:bodyPr>
          <a:lstStyle>
            <a:lvl1pPr marL="0" indent="0" algn="l">
              <a:buNone/>
              <a:defRPr sz="1800" b="0" i="0">
                <a:latin typeface="Segoe UI Light" panose="020B0502040204020203" pitchFamily="34" charset="0"/>
                <a:cs typeface="Segoe UI Light"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The subtitle of your presentation.</a:t>
            </a:r>
          </a:p>
        </p:txBody>
      </p:sp>
      <p:sp>
        <p:nvSpPr>
          <p:cNvPr id="36" name="Freeform 35">
            <a:extLst>
              <a:ext uri="{FF2B5EF4-FFF2-40B4-BE49-F238E27FC236}">
                <a16:creationId xmlns:a16="http://schemas.microsoft.com/office/drawing/2014/main" id="{D56AA40B-680E-4872-8D0A-3EB4942204DD}"/>
              </a:ext>
            </a:extLst>
          </p:cNvPr>
          <p:cNvSpPr/>
          <p:nvPr userDrawn="1"/>
        </p:nvSpPr>
        <p:spPr>
          <a:xfrm rot="7298516">
            <a:off x="8252040" y="631053"/>
            <a:ext cx="2705141" cy="3072190"/>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37" name="Freeform 36">
            <a:extLst>
              <a:ext uri="{FF2B5EF4-FFF2-40B4-BE49-F238E27FC236}">
                <a16:creationId xmlns:a16="http://schemas.microsoft.com/office/drawing/2014/main" id="{FACDDAB4-D27C-4DFE-69B0-445DBF419EF0}"/>
              </a:ext>
            </a:extLst>
          </p:cNvPr>
          <p:cNvSpPr/>
          <p:nvPr userDrawn="1"/>
        </p:nvSpPr>
        <p:spPr>
          <a:xfrm rot="7298516">
            <a:off x="7257681" y="3106467"/>
            <a:ext cx="1774432" cy="2015197"/>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38" name="Freeform 37">
            <a:extLst>
              <a:ext uri="{FF2B5EF4-FFF2-40B4-BE49-F238E27FC236}">
                <a16:creationId xmlns:a16="http://schemas.microsoft.com/office/drawing/2014/main" id="{857BBE72-FFCE-4370-0701-7F7EFD46E06D}"/>
              </a:ext>
            </a:extLst>
          </p:cNvPr>
          <p:cNvSpPr/>
          <p:nvPr userDrawn="1"/>
        </p:nvSpPr>
        <p:spPr>
          <a:xfrm rot="7298516">
            <a:off x="8841357" y="4473029"/>
            <a:ext cx="1439601" cy="1634934"/>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1" name="Oval 40">
            <a:extLst>
              <a:ext uri="{FF2B5EF4-FFF2-40B4-BE49-F238E27FC236}">
                <a16:creationId xmlns:a16="http://schemas.microsoft.com/office/drawing/2014/main" id="{AA1F74C1-3656-B307-1A34-1158DC49D439}"/>
              </a:ext>
            </a:extLst>
          </p:cNvPr>
          <p:cNvSpPr/>
          <p:nvPr userDrawn="1"/>
        </p:nvSpPr>
        <p:spPr>
          <a:xfrm>
            <a:off x="7400624" y="2933518"/>
            <a:ext cx="1959795" cy="1959795"/>
          </a:xfrm>
          <a:prstGeom prst="ellipse">
            <a:avLst/>
          </a:prstGeom>
          <a:solidFill>
            <a:schemeClr val="tx1">
              <a:alpha val="86565"/>
            </a:schemeClr>
          </a:solidFill>
          <a:ln>
            <a:noFill/>
          </a:ln>
          <a:effectLst>
            <a:outerShdw blurRad="762000" dist="762000" dir="2700000" sx="50000" sy="50000" algn="tl" rotWithShape="0">
              <a:prstClr val="black">
                <a:alpha val="20000"/>
              </a:prstClr>
            </a:outerShdw>
            <a:softEdge rad="787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404BA1D4-B119-7D01-7C8A-ED8C445EC0EE}"/>
              </a:ext>
            </a:extLst>
          </p:cNvPr>
          <p:cNvSpPr/>
          <p:nvPr userDrawn="1"/>
        </p:nvSpPr>
        <p:spPr>
          <a:xfrm>
            <a:off x="9104861" y="4493529"/>
            <a:ext cx="1191182" cy="1191182"/>
          </a:xfrm>
          <a:prstGeom prst="ellipse">
            <a:avLst/>
          </a:prstGeom>
          <a:solidFill>
            <a:schemeClr val="tx1">
              <a:alpha val="47214"/>
            </a:schemeClr>
          </a:solidFill>
          <a:ln>
            <a:noFill/>
          </a:ln>
          <a:effectLst>
            <a:outerShdw blurRad="635000" dist="635000" dir="2700000" sx="50000" sy="50000" algn="tl" rotWithShape="0">
              <a:prstClr val="black">
                <a:alpha val="20000"/>
              </a:prstClr>
            </a:outerShdw>
            <a:softEdge rad="495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E51B69B4-37C0-0E31-5328-D83B2BC88538}"/>
              </a:ext>
            </a:extLst>
          </p:cNvPr>
          <p:cNvSpPr/>
          <p:nvPr userDrawn="1"/>
        </p:nvSpPr>
        <p:spPr>
          <a:xfrm>
            <a:off x="8360735" y="175604"/>
            <a:ext cx="3255021" cy="3255021"/>
          </a:xfrm>
          <a:prstGeom prst="ellipse">
            <a:avLst/>
          </a:prstGeom>
          <a:solidFill>
            <a:schemeClr val="tx1">
              <a:alpha val="84000"/>
            </a:schemeClr>
          </a:solidFill>
          <a:ln>
            <a:noFill/>
          </a:ln>
          <a:effectLst>
            <a:outerShdw blurRad="1270000" dist="1524000" dir="2700000" sx="50000" sy="50000" algn="tl" rotWithShape="0">
              <a:prstClr val="black">
                <a:alpha val="20000"/>
              </a:prstClr>
            </a:outerShdw>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0223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C0D399-C01F-20B8-164F-CEB9492FA38A}"/>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5F8A8D9-3DA3-3A8F-82D7-469D61A212E0}"/>
              </a:ext>
            </a:extLst>
          </p:cNvPr>
          <p:cNvSpPr txBox="1"/>
          <p:nvPr userDrawn="1"/>
        </p:nvSpPr>
        <p:spPr>
          <a:xfrm>
            <a:off x="787908" y="2751891"/>
            <a:ext cx="3932167" cy="1354217"/>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a:ln>
                  <a:noFill/>
                </a:ln>
                <a:solidFill>
                  <a:schemeClr val="tx2"/>
                </a:solidFill>
                <a:effectLst/>
                <a:uLnTx/>
                <a:uFillTx/>
                <a:latin typeface="+mj-lt"/>
                <a:cs typeface="Segoe UI" panose="020B0502040204020203" pitchFamily="34" charset="0"/>
              </a:rPr>
              <a:t>Key Discussion </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a:ln>
                  <a:noFill/>
                </a:ln>
                <a:solidFill>
                  <a:schemeClr val="tx2"/>
                </a:solidFill>
                <a:effectLst/>
                <a:uLnTx/>
                <a:uFillTx/>
                <a:latin typeface="+mj-lt"/>
                <a:cs typeface="Segoe UI" panose="020B0502040204020203" pitchFamily="34" charset="0"/>
              </a:rPr>
              <a:t>Topics</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514350"/>
            <a:ext cx="4800600" cy="5829300"/>
          </a:xfrm>
        </p:spPr>
        <p:txBody>
          <a:bodyPr anchor="ctr">
            <a:normAutofit/>
          </a:bodyPr>
          <a:lstStyle>
            <a:lvl1pPr marL="594360" indent="-457200" algn="l">
              <a:lnSpc>
                <a:spcPct val="100000"/>
              </a:lnSpc>
              <a:spcAft>
                <a:spcPts val="3000"/>
              </a:spcAft>
              <a:defRPr sz="2000" b="0" i="0">
                <a:latin typeface="Segoe UI" panose="020B0502040204020203" pitchFamily="34" charset="0"/>
                <a:cs typeface="Segoe UI" panose="020B0502040204020203" pitchFamily="34" charset="0"/>
              </a:defRPr>
            </a:lvl1pPr>
            <a:lvl2pPr marL="868680" indent="-274320" algn="l">
              <a:lnSpc>
                <a:spcPct val="100000"/>
              </a:lnSpc>
              <a:spcAft>
                <a:spcPts val="3000"/>
              </a:spcAft>
              <a:defRPr sz="1800" b="0" i="0">
                <a:latin typeface="Segoe UI" panose="020B0502040204020203" pitchFamily="34" charset="0"/>
                <a:cs typeface="Segoe UI" panose="020B0502040204020203" pitchFamily="34" charset="0"/>
              </a:defRPr>
            </a:lvl2pPr>
            <a:lvl3pPr marL="1143000" algn="l">
              <a:lnSpc>
                <a:spcPct val="100000"/>
              </a:lnSpc>
              <a:spcAft>
                <a:spcPts val="3000"/>
              </a:spcAft>
              <a:defRPr sz="1600" b="0" i="0">
                <a:latin typeface="Segoe UI" panose="020B0502040204020203" pitchFamily="34" charset="0"/>
                <a:cs typeface="Segoe UI" panose="020B0502040204020203" pitchFamily="34" charset="0"/>
              </a:defRPr>
            </a:lvl3pPr>
            <a:lvl4pPr marL="1463040" algn="l">
              <a:lnSpc>
                <a:spcPct val="100000"/>
              </a:lnSpc>
              <a:spcAft>
                <a:spcPts val="3000"/>
              </a:spcAft>
              <a:defRPr sz="1400" b="0" i="0">
                <a:latin typeface="Segoe UI" panose="020B0502040204020203" pitchFamily="34" charset="0"/>
                <a:cs typeface="Segoe UI" panose="020B0502040204020203" pitchFamily="34" charset="0"/>
              </a:defRPr>
            </a:lvl4pPr>
            <a:lvl5pPr marL="1783080" algn="l">
              <a:lnSpc>
                <a:spcPct val="100000"/>
              </a:lnSpc>
              <a:spcAft>
                <a:spcPts val="3000"/>
              </a:spcAft>
              <a:defRPr sz="1400" b="0" i="0">
                <a:latin typeface="Segoe UI" panose="020B0502040204020203" pitchFamily="34" charset="0"/>
                <a:cs typeface="Segoe UI" panose="020B0502040204020203" pitchFamily="34" charset="0"/>
              </a:defRPr>
            </a:lvl5pPr>
          </a:lstStyle>
          <a:p>
            <a:pPr lvl="0"/>
            <a:r>
              <a:rPr lang="en-US"/>
              <a:t>What is the setting of your story?</a:t>
            </a:r>
          </a:p>
          <a:p>
            <a:pPr lvl="0"/>
            <a:r>
              <a:rPr lang="en-US"/>
              <a:t>Who are the characters involved?</a:t>
            </a:r>
          </a:p>
          <a:p>
            <a:pPr lvl="0"/>
            <a:r>
              <a:rPr lang="en-US"/>
              <a:t>What conflict are you resolving?</a:t>
            </a:r>
          </a:p>
          <a:p>
            <a:pPr lvl="0"/>
            <a:r>
              <a:rPr lang="en-US"/>
              <a:t>What is your BIG idea?</a:t>
            </a:r>
          </a:p>
          <a:p>
            <a:pPr lvl="0"/>
            <a:r>
              <a:rPr lang="en-US"/>
              <a:t>How will you resolve the conflict?</a:t>
            </a:r>
          </a:p>
        </p:txBody>
      </p:sp>
      <p:sp>
        <p:nvSpPr>
          <p:cNvPr id="16" name="Text Placeholder 15">
            <a:extLst>
              <a:ext uri="{FF2B5EF4-FFF2-40B4-BE49-F238E27FC236}">
                <a16:creationId xmlns:a16="http://schemas.microsoft.com/office/drawing/2014/main" id="{3E43F5B2-499D-159B-959F-D650D0C9E9A1}"/>
              </a:ext>
            </a:extLst>
          </p:cNvPr>
          <p:cNvSpPr>
            <a:spLocks noGrp="1" noChangeAspect="1"/>
          </p:cNvSpPr>
          <p:nvPr>
            <p:ph type="body" sz="quarter" idx="17" hasCustomPrompt="1"/>
          </p:nvPr>
        </p:nvSpPr>
        <p:spPr>
          <a:xfrm>
            <a:off x="5695950" y="1885950"/>
            <a:ext cx="411480" cy="41148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0">
                <a:schemeClr val="accent2"/>
              </a:gs>
              <a:gs pos="100000">
                <a:schemeClr val="accent6">
                  <a:lumMod val="20000"/>
                  <a:lumOff val="80000"/>
                </a:schemeClr>
              </a:gs>
              <a:gs pos="73000">
                <a:schemeClr val="accent1">
                  <a:lumMod val="60000"/>
                  <a:lumOff val="40000"/>
                </a:schemeClr>
              </a:gs>
              <a:gs pos="36000">
                <a:schemeClr val="accent2">
                  <a:lumMod val="60000"/>
                  <a:lumOff val="40000"/>
                </a:schemeClr>
              </a:gs>
            </a:gsLst>
            <a:lin ang="3600000" scaled="0"/>
          </a:gradFill>
          <a:effectLst>
            <a:outerShdw blurRad="635000" dist="12700" dir="2700000" sx="101000" sy="101000" algn="tl" rotWithShape="0">
              <a:prstClr val="black">
                <a:alpha val="10000"/>
              </a:prstClr>
            </a:outerShdw>
          </a:effectLst>
        </p:spPr>
        <p:txBody>
          <a:bodyPr wrap="square" anchor="ctr">
            <a:noAutofit/>
          </a:bodyPr>
          <a:lstStyle>
            <a:lvl1pPr marL="0" indent="0" algn="ctr">
              <a:buNone/>
              <a:defRPr sz="1800">
                <a:effectLst>
                  <a:outerShdw blurRad="317500" dist="12700" dir="2700000" sx="101000" sy="101000" algn="ctr" rotWithShape="0">
                    <a:srgbClr val="000000">
                      <a:alpha val="20000"/>
                    </a:srgbClr>
                  </a:outerShdw>
                </a:effectLst>
                <a:latin typeface="+mj-lt"/>
              </a:defRPr>
            </a:lvl1pPr>
          </a:lstStyle>
          <a:p>
            <a:pPr lvl="0"/>
            <a:r>
              <a:rPr lang="en-US"/>
              <a:t>1</a:t>
            </a:r>
          </a:p>
        </p:txBody>
      </p:sp>
      <p:sp>
        <p:nvSpPr>
          <p:cNvPr id="17" name="Text Placeholder 16">
            <a:extLst>
              <a:ext uri="{FF2B5EF4-FFF2-40B4-BE49-F238E27FC236}">
                <a16:creationId xmlns:a16="http://schemas.microsoft.com/office/drawing/2014/main" id="{239B8060-10DD-9CAB-82F1-5B8306F2D972}"/>
              </a:ext>
            </a:extLst>
          </p:cNvPr>
          <p:cNvSpPr>
            <a:spLocks noGrp="1" noChangeAspect="1"/>
          </p:cNvSpPr>
          <p:nvPr>
            <p:ph type="body" sz="quarter" idx="18" hasCustomPrompt="1"/>
          </p:nvPr>
        </p:nvSpPr>
        <p:spPr>
          <a:xfrm>
            <a:off x="5695950" y="2548890"/>
            <a:ext cx="411480" cy="41148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0">
                <a:schemeClr val="accent2"/>
              </a:gs>
              <a:gs pos="100000">
                <a:schemeClr val="accent6">
                  <a:lumMod val="20000"/>
                  <a:lumOff val="80000"/>
                </a:schemeClr>
              </a:gs>
              <a:gs pos="73000">
                <a:schemeClr val="accent1">
                  <a:lumMod val="60000"/>
                  <a:lumOff val="40000"/>
                </a:schemeClr>
              </a:gs>
              <a:gs pos="36000">
                <a:schemeClr val="accent2">
                  <a:lumMod val="60000"/>
                  <a:lumOff val="40000"/>
                </a:schemeClr>
              </a:gs>
            </a:gsLst>
            <a:lin ang="3600000" scaled="0"/>
          </a:gradFill>
          <a:effectLst>
            <a:outerShdw blurRad="635000" dist="12700" dir="2700000" sx="101000" sy="101000" algn="tl" rotWithShape="0">
              <a:prstClr val="black">
                <a:alpha val="10000"/>
              </a:prstClr>
            </a:outerShdw>
          </a:effectLst>
        </p:spPr>
        <p:txBody>
          <a:bodyPr wrap="square" anchor="ctr">
            <a:noAutofit/>
          </a:bodyPr>
          <a:lstStyle>
            <a:lvl1pPr marL="0" indent="0" algn="ctr">
              <a:buNone/>
              <a:defRPr sz="1800">
                <a:effectLst>
                  <a:outerShdw blurRad="317500" dist="12700" dir="2700000" sx="101000" sy="101000" algn="ctr" rotWithShape="0">
                    <a:srgbClr val="000000">
                      <a:alpha val="20000"/>
                    </a:srgbClr>
                  </a:outerShdw>
                </a:effectLst>
                <a:latin typeface="+mj-lt"/>
              </a:defRPr>
            </a:lvl1pPr>
          </a:lstStyle>
          <a:p>
            <a:pPr lvl="0"/>
            <a:r>
              <a:rPr lang="en-US"/>
              <a:t>2</a:t>
            </a:r>
          </a:p>
        </p:txBody>
      </p:sp>
      <p:sp>
        <p:nvSpPr>
          <p:cNvPr id="18" name="Text Placeholder 17">
            <a:extLst>
              <a:ext uri="{FF2B5EF4-FFF2-40B4-BE49-F238E27FC236}">
                <a16:creationId xmlns:a16="http://schemas.microsoft.com/office/drawing/2014/main" id="{945DB81B-60AB-3A2A-B8B6-EBF034C68E6B}"/>
              </a:ext>
            </a:extLst>
          </p:cNvPr>
          <p:cNvSpPr>
            <a:spLocks noGrp="1" noChangeAspect="1"/>
          </p:cNvSpPr>
          <p:nvPr>
            <p:ph type="body" sz="quarter" idx="19" hasCustomPrompt="1"/>
          </p:nvPr>
        </p:nvSpPr>
        <p:spPr>
          <a:xfrm>
            <a:off x="5695950" y="3234690"/>
            <a:ext cx="411480" cy="41148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0">
                <a:schemeClr val="accent2"/>
              </a:gs>
              <a:gs pos="100000">
                <a:schemeClr val="accent6">
                  <a:lumMod val="20000"/>
                  <a:lumOff val="80000"/>
                </a:schemeClr>
              </a:gs>
              <a:gs pos="73000">
                <a:schemeClr val="accent1">
                  <a:lumMod val="60000"/>
                  <a:lumOff val="40000"/>
                </a:schemeClr>
              </a:gs>
              <a:gs pos="36000">
                <a:schemeClr val="accent2">
                  <a:lumMod val="60000"/>
                  <a:lumOff val="40000"/>
                </a:schemeClr>
              </a:gs>
            </a:gsLst>
            <a:lin ang="3600000" scaled="0"/>
          </a:gradFill>
          <a:effectLst>
            <a:outerShdw blurRad="635000" dist="12700" dir="2700000" sx="101000" sy="101000" algn="tl" rotWithShape="0">
              <a:prstClr val="black">
                <a:alpha val="10000"/>
              </a:prstClr>
            </a:outerShdw>
          </a:effectLst>
        </p:spPr>
        <p:txBody>
          <a:bodyPr wrap="square" anchor="ctr">
            <a:noAutofit/>
          </a:bodyPr>
          <a:lstStyle>
            <a:lvl1pPr marL="0" indent="0" algn="ctr">
              <a:buNone/>
              <a:defRPr sz="1800">
                <a:effectLst>
                  <a:outerShdw blurRad="317500" dist="12700" dir="2700000" sx="101000" sy="101000" algn="ctr" rotWithShape="0">
                    <a:srgbClr val="000000">
                      <a:alpha val="20000"/>
                    </a:srgbClr>
                  </a:outerShdw>
                </a:effectLst>
                <a:latin typeface="+mj-lt"/>
              </a:defRPr>
            </a:lvl1pPr>
          </a:lstStyle>
          <a:p>
            <a:pPr lvl="0"/>
            <a:r>
              <a:rPr lang="en-US"/>
              <a:t>3</a:t>
            </a:r>
          </a:p>
        </p:txBody>
      </p:sp>
      <p:sp>
        <p:nvSpPr>
          <p:cNvPr id="19" name="Text Placeholder 18">
            <a:extLst>
              <a:ext uri="{FF2B5EF4-FFF2-40B4-BE49-F238E27FC236}">
                <a16:creationId xmlns:a16="http://schemas.microsoft.com/office/drawing/2014/main" id="{154F6482-A3F9-06E3-BB23-3F60ED96BA00}"/>
              </a:ext>
            </a:extLst>
          </p:cNvPr>
          <p:cNvSpPr>
            <a:spLocks noGrp="1" noChangeAspect="1"/>
          </p:cNvSpPr>
          <p:nvPr>
            <p:ph type="body" sz="quarter" idx="20" hasCustomPrompt="1"/>
          </p:nvPr>
        </p:nvSpPr>
        <p:spPr>
          <a:xfrm>
            <a:off x="5695950" y="3931920"/>
            <a:ext cx="411480" cy="41148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0">
                <a:schemeClr val="accent2"/>
              </a:gs>
              <a:gs pos="100000">
                <a:schemeClr val="accent6">
                  <a:lumMod val="20000"/>
                  <a:lumOff val="80000"/>
                </a:schemeClr>
              </a:gs>
              <a:gs pos="73000">
                <a:schemeClr val="accent1">
                  <a:lumMod val="60000"/>
                  <a:lumOff val="40000"/>
                </a:schemeClr>
              </a:gs>
              <a:gs pos="36000">
                <a:schemeClr val="accent2">
                  <a:lumMod val="60000"/>
                  <a:lumOff val="40000"/>
                </a:schemeClr>
              </a:gs>
            </a:gsLst>
            <a:lin ang="3600000" scaled="0"/>
          </a:gradFill>
          <a:effectLst>
            <a:outerShdw blurRad="635000" dist="12700" dir="2700000" sx="101000" sy="101000" algn="tl" rotWithShape="0">
              <a:prstClr val="black">
                <a:alpha val="10000"/>
              </a:prstClr>
            </a:outerShdw>
          </a:effectLst>
        </p:spPr>
        <p:txBody>
          <a:bodyPr wrap="square" anchor="ctr">
            <a:noAutofit/>
          </a:bodyPr>
          <a:lstStyle>
            <a:lvl1pPr marL="0" indent="0" algn="ctr">
              <a:buNone/>
              <a:defRPr sz="1800">
                <a:effectLst>
                  <a:outerShdw blurRad="317500" dist="12700" dir="2700000" sx="101000" sy="101000" algn="ctr" rotWithShape="0">
                    <a:srgbClr val="000000">
                      <a:alpha val="20000"/>
                    </a:srgbClr>
                  </a:outerShdw>
                </a:effectLst>
                <a:latin typeface="+mj-lt"/>
              </a:defRPr>
            </a:lvl1pPr>
          </a:lstStyle>
          <a:p>
            <a:pPr lvl="0"/>
            <a:r>
              <a:rPr lang="en-US"/>
              <a:t>4</a:t>
            </a:r>
          </a:p>
        </p:txBody>
      </p:sp>
      <p:sp>
        <p:nvSpPr>
          <p:cNvPr id="20" name="Text Placeholder 19">
            <a:extLst>
              <a:ext uri="{FF2B5EF4-FFF2-40B4-BE49-F238E27FC236}">
                <a16:creationId xmlns:a16="http://schemas.microsoft.com/office/drawing/2014/main" id="{FEC6761A-8222-D725-87CA-704118A3BF8E}"/>
              </a:ext>
            </a:extLst>
          </p:cNvPr>
          <p:cNvSpPr>
            <a:spLocks noGrp="1" noChangeAspect="1"/>
          </p:cNvSpPr>
          <p:nvPr>
            <p:ph type="body" sz="quarter" idx="21" hasCustomPrompt="1"/>
          </p:nvPr>
        </p:nvSpPr>
        <p:spPr>
          <a:xfrm>
            <a:off x="5695950" y="4617720"/>
            <a:ext cx="411480" cy="41148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0">
                <a:schemeClr val="accent2"/>
              </a:gs>
              <a:gs pos="100000">
                <a:schemeClr val="accent6">
                  <a:lumMod val="20000"/>
                  <a:lumOff val="80000"/>
                </a:schemeClr>
              </a:gs>
              <a:gs pos="73000">
                <a:schemeClr val="accent1">
                  <a:lumMod val="60000"/>
                  <a:lumOff val="40000"/>
                </a:schemeClr>
              </a:gs>
              <a:gs pos="36000">
                <a:schemeClr val="accent2">
                  <a:lumMod val="60000"/>
                  <a:lumOff val="40000"/>
                </a:schemeClr>
              </a:gs>
            </a:gsLst>
            <a:lin ang="3600000" scaled="0"/>
          </a:gradFill>
          <a:effectLst>
            <a:outerShdw blurRad="635000" dist="12700" dir="2700000" sx="101000" sy="101000" algn="tl" rotWithShape="0">
              <a:prstClr val="black">
                <a:alpha val="10000"/>
              </a:prstClr>
            </a:outerShdw>
          </a:effectLst>
        </p:spPr>
        <p:txBody>
          <a:bodyPr wrap="square" anchor="ctr">
            <a:noAutofit/>
          </a:bodyPr>
          <a:lstStyle>
            <a:lvl1pPr marL="0" indent="0" algn="ctr">
              <a:buNone/>
              <a:defRPr sz="1800">
                <a:effectLst>
                  <a:outerShdw blurRad="317500" dist="12700" dir="2700000" sx="101000" sy="101000" algn="ctr" rotWithShape="0">
                    <a:srgbClr val="000000">
                      <a:alpha val="20000"/>
                    </a:srgbClr>
                  </a:outerShdw>
                </a:effectLst>
                <a:latin typeface="+mj-lt"/>
              </a:defRPr>
            </a:lvl1pPr>
          </a:lstStyle>
          <a:p>
            <a:pPr lvl="0"/>
            <a:r>
              <a:rPr lang="en-US"/>
              <a:t>5</a:t>
            </a:r>
          </a:p>
        </p:txBody>
      </p:sp>
    </p:spTree>
    <p:extLst>
      <p:ext uri="{BB962C8B-B14F-4D97-AF65-F5344CB8AC3E}">
        <p14:creationId xmlns:p14="http://schemas.microsoft.com/office/powerpoint/2010/main" val="3114790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5F2DC8-7A7D-F3B1-25B4-7661BC865BAD}"/>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hasCustomPrompt="1"/>
          </p:nvPr>
        </p:nvSpPr>
        <p:spPr>
          <a:xfrm>
            <a:off x="5695951" y="3977644"/>
            <a:ext cx="4800600" cy="307777"/>
          </a:xfrm>
        </p:spPr>
        <p:txBody>
          <a:bodyPr>
            <a:sp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a:t>The subtitle of your section.</a:t>
            </a:r>
          </a:p>
        </p:txBody>
      </p:sp>
      <p:sp>
        <p:nvSpPr>
          <p:cNvPr id="7" name="Title 6">
            <a:extLst>
              <a:ext uri="{FF2B5EF4-FFF2-40B4-BE49-F238E27FC236}">
                <a16:creationId xmlns:a16="http://schemas.microsoft.com/office/drawing/2014/main" id="{79195499-D0AD-EDBC-3980-5A14D219DB0E}"/>
              </a:ext>
            </a:extLst>
          </p:cNvPr>
          <p:cNvSpPr>
            <a:spLocks noGrp="1"/>
          </p:cNvSpPr>
          <p:nvPr>
            <p:ph type="title" hasCustomPrompt="1"/>
          </p:nvPr>
        </p:nvSpPr>
        <p:spPr>
          <a:xfrm>
            <a:off x="5695951" y="2759746"/>
            <a:ext cx="4800600" cy="1107996"/>
          </a:xfrm>
        </p:spPr>
        <p:txBody>
          <a:bodyPr lIns="0" tIns="0" rIns="0" bIns="0" anchor="b">
            <a:spAutoFit/>
          </a:bodyPr>
          <a:lstStyle>
            <a:lvl1pPr>
              <a:defRPr sz="4000"/>
            </a:lvl1pPr>
          </a:lstStyle>
          <a:p>
            <a:r>
              <a:rPr lang="en-US"/>
              <a:t>The title of your section.</a:t>
            </a:r>
          </a:p>
        </p:txBody>
      </p:sp>
      <p:sp>
        <p:nvSpPr>
          <p:cNvPr id="16" name="Oval 15">
            <a:extLst>
              <a:ext uri="{FF2B5EF4-FFF2-40B4-BE49-F238E27FC236}">
                <a16:creationId xmlns:a16="http://schemas.microsoft.com/office/drawing/2014/main" id="{82948E6E-440C-6B67-1C53-E1615E5FC524}"/>
              </a:ext>
            </a:extLst>
          </p:cNvPr>
          <p:cNvSpPr/>
          <p:nvPr userDrawn="1"/>
        </p:nvSpPr>
        <p:spPr>
          <a:xfrm>
            <a:off x="640511" y="3255933"/>
            <a:ext cx="3255021" cy="3255021"/>
          </a:xfrm>
          <a:prstGeom prst="ellipse">
            <a:avLst/>
          </a:prstGeom>
          <a:solidFill>
            <a:schemeClr val="tx1"/>
          </a:solidFill>
          <a:ln>
            <a:noFill/>
          </a:ln>
          <a:effectLst>
            <a:outerShdw blurRad="1270000" dist="1524000" dir="2700000" sx="50000" sy="50000" algn="tl" rotWithShape="0">
              <a:prstClr val="black">
                <a:alpha val="20000"/>
              </a:prstClr>
            </a:outerShdw>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a:extLst>
              <a:ext uri="{FF2B5EF4-FFF2-40B4-BE49-F238E27FC236}">
                <a16:creationId xmlns:a16="http://schemas.microsoft.com/office/drawing/2014/main" id="{D8D624BA-FFC7-7697-A821-AB453FB8BE48}"/>
              </a:ext>
            </a:extLst>
          </p:cNvPr>
          <p:cNvSpPr/>
          <p:nvPr userDrawn="1"/>
        </p:nvSpPr>
        <p:spPr>
          <a:xfrm rot="7298516">
            <a:off x="-90611" y="3316952"/>
            <a:ext cx="4076350" cy="4728692"/>
          </a:xfrm>
          <a:custGeom>
            <a:avLst/>
            <a:gdLst>
              <a:gd name="connsiteX0" fmla="*/ 47805 w 4076350"/>
              <a:gd name="connsiteY0" fmla="*/ 3739556 h 4728692"/>
              <a:gd name="connsiteX1" fmla="*/ 2906 w 4076350"/>
              <a:gd name="connsiteY1" fmla="*/ 3617992 h 4728692"/>
              <a:gd name="connsiteX2" fmla="*/ 4692 w 4076350"/>
              <a:gd name="connsiteY2" fmla="*/ 3573576 h 4728692"/>
              <a:gd name="connsiteX3" fmla="*/ 0 w 4076350"/>
              <a:gd name="connsiteY3" fmla="*/ 3573576 h 4728692"/>
              <a:gd name="connsiteX4" fmla="*/ 1 w 4076350"/>
              <a:gd name="connsiteY4" fmla="*/ 1335500 h 4728692"/>
              <a:gd name="connsiteX5" fmla="*/ 9058 w 4076350"/>
              <a:gd name="connsiteY5" fmla="*/ 1335500 h 4728692"/>
              <a:gd name="connsiteX6" fmla="*/ 12254 w 4076350"/>
              <a:gd name="connsiteY6" fmla="*/ 1255992 h 4728692"/>
              <a:gd name="connsiteX7" fmla="*/ 105926 w 4076350"/>
              <a:gd name="connsiteY7" fmla="*/ 1093634 h 4728692"/>
              <a:gd name="connsiteX8" fmla="*/ 135613 w 4076350"/>
              <a:gd name="connsiteY8" fmla="*/ 1070901 h 4728692"/>
              <a:gd name="connsiteX9" fmla="*/ 134803 w 4076350"/>
              <a:gd name="connsiteY9" fmla="*/ 1069587 h 4728692"/>
              <a:gd name="connsiteX10" fmla="*/ 147830 w 4076350"/>
              <a:gd name="connsiteY10" fmla="*/ 1061545 h 4728692"/>
              <a:gd name="connsiteX11" fmla="*/ 158408 w 4076350"/>
              <a:gd name="connsiteY11" fmla="*/ 1053446 h 4728692"/>
              <a:gd name="connsiteX12" fmla="*/ 170392 w 4076350"/>
              <a:gd name="connsiteY12" fmla="*/ 1047619 h 4728692"/>
              <a:gd name="connsiteX13" fmla="*/ 1775558 w 4076350"/>
              <a:gd name="connsiteY13" fmla="*/ 56782 h 4728692"/>
              <a:gd name="connsiteX14" fmla="*/ 1786138 w 4076350"/>
              <a:gd name="connsiteY14" fmla="*/ 48682 h 4728692"/>
              <a:gd name="connsiteX15" fmla="*/ 1798122 w 4076350"/>
              <a:gd name="connsiteY15" fmla="*/ 42855 h 4728692"/>
              <a:gd name="connsiteX16" fmla="*/ 1825240 w 4076350"/>
              <a:gd name="connsiteY16" fmla="*/ 26115 h 4728692"/>
              <a:gd name="connsiteX17" fmla="*/ 1826928 w 4076350"/>
              <a:gd name="connsiteY17" fmla="*/ 28849 h 4728692"/>
              <a:gd name="connsiteX18" fmla="*/ 1845586 w 4076350"/>
              <a:gd name="connsiteY18" fmla="*/ 19777 h 4728692"/>
              <a:gd name="connsiteX19" fmla="*/ 1954951 w 4076350"/>
              <a:gd name="connsiteY19" fmla="*/ 0 h 4728692"/>
              <a:gd name="connsiteX20" fmla="*/ 1986854 w 4076350"/>
              <a:gd name="connsiteY20" fmla="*/ 5166 h 4728692"/>
              <a:gd name="connsiteX21" fmla="*/ 4076350 w 4076350"/>
              <a:gd name="connsiteY21" fmla="*/ 3396031 h 4728692"/>
              <a:gd name="connsiteX22" fmla="*/ 1913689 w 4076350"/>
              <a:gd name="connsiteY22" fmla="*/ 4728692 h 4728692"/>
              <a:gd name="connsiteX23" fmla="*/ 152812 w 4076350"/>
              <a:gd name="connsiteY23" fmla="*/ 3841618 h 4728692"/>
              <a:gd name="connsiteX24" fmla="*/ 136351 w 4076350"/>
              <a:gd name="connsiteY24" fmla="*/ 3834178 h 4728692"/>
              <a:gd name="connsiteX25" fmla="*/ 47805 w 4076350"/>
              <a:gd name="connsiteY25" fmla="*/ 3739556 h 4728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76350" h="4728692">
                <a:moveTo>
                  <a:pt x="47805" y="3739556"/>
                </a:moveTo>
                <a:cubicBezTo>
                  <a:pt x="24139" y="3701214"/>
                  <a:pt x="9361" y="3659890"/>
                  <a:pt x="2906" y="3617992"/>
                </a:cubicBezTo>
                <a:lnTo>
                  <a:pt x="4692" y="3573576"/>
                </a:lnTo>
                <a:lnTo>
                  <a:pt x="0" y="3573576"/>
                </a:lnTo>
                <a:lnTo>
                  <a:pt x="1" y="1335500"/>
                </a:lnTo>
                <a:lnTo>
                  <a:pt x="9058" y="1335500"/>
                </a:lnTo>
                <a:lnTo>
                  <a:pt x="12254" y="1255992"/>
                </a:lnTo>
                <a:cubicBezTo>
                  <a:pt x="26679" y="1195036"/>
                  <a:pt x="58543" y="1138208"/>
                  <a:pt x="105926" y="1093634"/>
                </a:cubicBezTo>
                <a:lnTo>
                  <a:pt x="135613" y="1070901"/>
                </a:lnTo>
                <a:lnTo>
                  <a:pt x="134803" y="1069587"/>
                </a:lnTo>
                <a:lnTo>
                  <a:pt x="147830" y="1061545"/>
                </a:lnTo>
                <a:lnTo>
                  <a:pt x="158408" y="1053446"/>
                </a:lnTo>
                <a:lnTo>
                  <a:pt x="170392" y="1047619"/>
                </a:lnTo>
                <a:lnTo>
                  <a:pt x="1775558" y="56782"/>
                </a:lnTo>
                <a:lnTo>
                  <a:pt x="1786138" y="48682"/>
                </a:lnTo>
                <a:lnTo>
                  <a:pt x="1798122" y="42855"/>
                </a:lnTo>
                <a:lnTo>
                  <a:pt x="1825240" y="26115"/>
                </a:lnTo>
                <a:lnTo>
                  <a:pt x="1826928" y="28849"/>
                </a:lnTo>
                <a:lnTo>
                  <a:pt x="1845586" y="19777"/>
                </a:lnTo>
                <a:cubicBezTo>
                  <a:pt x="1881218" y="6723"/>
                  <a:pt x="1918211" y="257"/>
                  <a:pt x="1954951" y="0"/>
                </a:cubicBezTo>
                <a:lnTo>
                  <a:pt x="1986854" y="5166"/>
                </a:lnTo>
                <a:lnTo>
                  <a:pt x="4076350" y="3396031"/>
                </a:lnTo>
                <a:lnTo>
                  <a:pt x="1913689" y="4728692"/>
                </a:lnTo>
                <a:lnTo>
                  <a:pt x="152812" y="3841618"/>
                </a:lnTo>
                <a:lnTo>
                  <a:pt x="136351" y="3834178"/>
                </a:lnTo>
                <a:cubicBezTo>
                  <a:pt x="101791" y="3809629"/>
                  <a:pt x="71474" y="3777897"/>
                  <a:pt x="47805" y="3739556"/>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508303AF-36F1-7A17-9867-99CADC337D99}"/>
              </a:ext>
            </a:extLst>
          </p:cNvPr>
          <p:cNvSpPr/>
          <p:nvPr userDrawn="1"/>
        </p:nvSpPr>
        <p:spPr>
          <a:xfrm rot="7298516">
            <a:off x="1113223" y="476488"/>
            <a:ext cx="1774432" cy="2015197"/>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Oval 11">
            <a:extLst>
              <a:ext uri="{FF2B5EF4-FFF2-40B4-BE49-F238E27FC236}">
                <a16:creationId xmlns:a16="http://schemas.microsoft.com/office/drawing/2014/main" id="{D5BE828B-A3D3-519C-0836-C418C895AF09}"/>
              </a:ext>
            </a:extLst>
          </p:cNvPr>
          <p:cNvSpPr/>
          <p:nvPr userDrawn="1"/>
        </p:nvSpPr>
        <p:spPr>
          <a:xfrm>
            <a:off x="1256166" y="303539"/>
            <a:ext cx="1959795" cy="1959795"/>
          </a:xfrm>
          <a:prstGeom prst="ellipse">
            <a:avLst/>
          </a:prstGeom>
          <a:solidFill>
            <a:schemeClr val="tx1">
              <a:alpha val="86565"/>
            </a:schemeClr>
          </a:solidFill>
          <a:ln>
            <a:noFill/>
          </a:ln>
          <a:effectLst>
            <a:outerShdw blurRad="762000" dist="762000" dir="2700000" sx="50000" sy="50000" algn="tl" rotWithShape="0">
              <a:prstClr val="black">
                <a:alpha val="20000"/>
              </a:prstClr>
            </a:outerShdw>
            <a:softEdge rad="787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a:extLst>
              <a:ext uri="{FF2B5EF4-FFF2-40B4-BE49-F238E27FC236}">
                <a16:creationId xmlns:a16="http://schemas.microsoft.com/office/drawing/2014/main" id="{57178159-F83F-9E40-FFA2-7DFE92FEE800}"/>
              </a:ext>
            </a:extLst>
          </p:cNvPr>
          <p:cNvSpPr/>
          <p:nvPr userDrawn="1"/>
        </p:nvSpPr>
        <p:spPr>
          <a:xfrm rot="7298516">
            <a:off x="3150892" y="2171751"/>
            <a:ext cx="1439601" cy="1634934"/>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4" name="Oval 13">
            <a:extLst>
              <a:ext uri="{FF2B5EF4-FFF2-40B4-BE49-F238E27FC236}">
                <a16:creationId xmlns:a16="http://schemas.microsoft.com/office/drawing/2014/main" id="{9D003B70-DDE6-1773-1589-A42F892B72DE}"/>
              </a:ext>
            </a:extLst>
          </p:cNvPr>
          <p:cNvSpPr/>
          <p:nvPr userDrawn="1"/>
        </p:nvSpPr>
        <p:spPr>
          <a:xfrm>
            <a:off x="3414396" y="2192251"/>
            <a:ext cx="1191182" cy="1191182"/>
          </a:xfrm>
          <a:prstGeom prst="ellipse">
            <a:avLst/>
          </a:prstGeom>
          <a:solidFill>
            <a:schemeClr val="tx1">
              <a:alpha val="47214"/>
            </a:schemeClr>
          </a:solidFill>
          <a:ln>
            <a:noFill/>
          </a:ln>
          <a:effectLst>
            <a:outerShdw blurRad="635000" dist="635000" dir="2700000" sx="50000" sy="50000" algn="tl" rotWithShape="0">
              <a:prstClr val="black">
                <a:alpha val="20000"/>
              </a:prstClr>
            </a:outerShdw>
            <a:softEdge rad="495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1668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BIG Ide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4838AFA-0E51-D4B4-0086-D157016A32CD}"/>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hasCustomPrompt="1"/>
          </p:nvPr>
        </p:nvSpPr>
        <p:spPr>
          <a:xfrm>
            <a:off x="723900" y="3931914"/>
            <a:ext cx="10744200" cy="307777"/>
          </a:xfrm>
        </p:spPr>
        <p:txBody>
          <a:bodyPr>
            <a:spAutoFit/>
          </a:bodyPr>
          <a:lstStyle>
            <a:lvl1pPr marL="0" indent="0" algn="ctr">
              <a:buNone/>
              <a:defRPr sz="2000" b="0" i="0">
                <a:solidFill>
                  <a:schemeClr val="tx1">
                    <a:tint val="75000"/>
                  </a:schemeClr>
                </a:solidFill>
                <a:latin typeface="Segoe UI Semilight" panose="020B0402040204020203" pitchFamily="34" charset="0"/>
                <a:cs typeface="Segoe UI Semilight" panose="020B04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Subtext for your big idea.</a:t>
            </a:r>
          </a:p>
        </p:txBody>
      </p:sp>
      <p:sp>
        <p:nvSpPr>
          <p:cNvPr id="7" name="Title 6">
            <a:extLst>
              <a:ext uri="{FF2B5EF4-FFF2-40B4-BE49-F238E27FC236}">
                <a16:creationId xmlns:a16="http://schemas.microsoft.com/office/drawing/2014/main" id="{79195499-D0AD-EDBC-3980-5A14D219DB0E}"/>
              </a:ext>
            </a:extLst>
          </p:cNvPr>
          <p:cNvSpPr>
            <a:spLocks noGrp="1"/>
          </p:cNvSpPr>
          <p:nvPr>
            <p:ph type="title" hasCustomPrompt="1"/>
          </p:nvPr>
        </p:nvSpPr>
        <p:spPr>
          <a:xfrm>
            <a:off x="723900" y="3082005"/>
            <a:ext cx="10744200" cy="664797"/>
          </a:xfrm>
        </p:spPr>
        <p:txBody>
          <a:bodyPr lIns="0" tIns="0" rIns="0" bIns="0" anchor="b">
            <a:spAutoFit/>
          </a:bodyPr>
          <a:lstStyle>
            <a:lvl1pPr algn="ctr">
              <a:defRPr sz="4800"/>
            </a:lvl1pPr>
          </a:lstStyle>
          <a:p>
            <a:r>
              <a:rPr lang="en-US"/>
              <a:t>What is your big idea?</a:t>
            </a:r>
          </a:p>
        </p:txBody>
      </p:sp>
      <p:sp>
        <p:nvSpPr>
          <p:cNvPr id="13" name="Freeform 12">
            <a:extLst>
              <a:ext uri="{FF2B5EF4-FFF2-40B4-BE49-F238E27FC236}">
                <a16:creationId xmlns:a16="http://schemas.microsoft.com/office/drawing/2014/main" id="{A4BFEC26-2025-2258-1B7F-2C5FEE4DBE16}"/>
              </a:ext>
            </a:extLst>
          </p:cNvPr>
          <p:cNvSpPr/>
          <p:nvPr userDrawn="1"/>
        </p:nvSpPr>
        <p:spPr>
          <a:xfrm rot="7298516">
            <a:off x="8187025" y="4904152"/>
            <a:ext cx="2346919" cy="2891695"/>
          </a:xfrm>
          <a:custGeom>
            <a:avLst/>
            <a:gdLst>
              <a:gd name="connsiteX0" fmla="*/ 30130 w 2346919"/>
              <a:gd name="connsiteY0" fmla="*/ 2176380 h 2891695"/>
              <a:gd name="connsiteX1" fmla="*/ 1831 w 2346919"/>
              <a:gd name="connsiteY1" fmla="*/ 2099763 h 2891695"/>
              <a:gd name="connsiteX2" fmla="*/ 2957 w 2346919"/>
              <a:gd name="connsiteY2" fmla="*/ 2071770 h 2891695"/>
              <a:gd name="connsiteX3" fmla="*/ 0 w 2346919"/>
              <a:gd name="connsiteY3" fmla="*/ 2071770 h 2891695"/>
              <a:gd name="connsiteX4" fmla="*/ 1 w 2346919"/>
              <a:gd name="connsiteY4" fmla="*/ 661211 h 2891695"/>
              <a:gd name="connsiteX5" fmla="*/ 5708 w 2346919"/>
              <a:gd name="connsiteY5" fmla="*/ 661211 h 2891695"/>
              <a:gd name="connsiteX6" fmla="*/ 7724 w 2346919"/>
              <a:gd name="connsiteY6" fmla="*/ 611101 h 2891695"/>
              <a:gd name="connsiteX7" fmla="*/ 66760 w 2346919"/>
              <a:gd name="connsiteY7" fmla="*/ 508774 h 2891695"/>
              <a:gd name="connsiteX8" fmla="*/ 85471 w 2346919"/>
              <a:gd name="connsiteY8" fmla="*/ 494446 h 2891695"/>
              <a:gd name="connsiteX9" fmla="*/ 84960 w 2346919"/>
              <a:gd name="connsiteY9" fmla="*/ 493618 h 2891695"/>
              <a:gd name="connsiteX10" fmla="*/ 93171 w 2346919"/>
              <a:gd name="connsiteY10" fmla="*/ 488549 h 2891695"/>
              <a:gd name="connsiteX11" fmla="*/ 99838 w 2346919"/>
              <a:gd name="connsiteY11" fmla="*/ 483445 h 2891695"/>
              <a:gd name="connsiteX12" fmla="*/ 107390 w 2346919"/>
              <a:gd name="connsiteY12" fmla="*/ 479773 h 2891695"/>
              <a:gd name="connsiteX13" fmla="*/ 884626 w 2346919"/>
              <a:gd name="connsiteY13" fmla="*/ 0 h 2891695"/>
              <a:gd name="connsiteX14" fmla="*/ 2346919 w 2346919"/>
              <a:gd name="connsiteY14" fmla="*/ 2373029 h 2891695"/>
              <a:gd name="connsiteX15" fmla="*/ 1549084 w 2346919"/>
              <a:gd name="connsiteY15" fmla="*/ 2865517 h 2891695"/>
              <a:gd name="connsiteX16" fmla="*/ 1547596 w 2346919"/>
              <a:gd name="connsiteY16" fmla="*/ 2863107 h 2891695"/>
              <a:gd name="connsiteX17" fmla="*/ 1514442 w 2346919"/>
              <a:gd name="connsiteY17" fmla="*/ 2879226 h 2891695"/>
              <a:gd name="connsiteX18" fmla="*/ 1377540 w 2346919"/>
              <a:gd name="connsiteY18" fmla="*/ 2880683 h 2891695"/>
              <a:gd name="connsiteX19" fmla="*/ 1359840 w 2346919"/>
              <a:gd name="connsiteY19" fmla="*/ 2871085 h 2891695"/>
              <a:gd name="connsiteX20" fmla="*/ 1357370 w 2346919"/>
              <a:gd name="connsiteY20" fmla="*/ 2875987 h 2891695"/>
              <a:gd name="connsiteX21" fmla="*/ 96311 w 2346919"/>
              <a:gd name="connsiteY21" fmla="*/ 2240705 h 2891695"/>
              <a:gd name="connsiteX22" fmla="*/ 85936 w 2346919"/>
              <a:gd name="connsiteY22" fmla="*/ 2236015 h 2891695"/>
              <a:gd name="connsiteX23" fmla="*/ 30130 w 2346919"/>
              <a:gd name="connsiteY23" fmla="*/ 2176380 h 28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46919" h="2891695">
                <a:moveTo>
                  <a:pt x="30130" y="2176380"/>
                </a:moveTo>
                <a:cubicBezTo>
                  <a:pt x="15213" y="2152214"/>
                  <a:pt x="5900" y="2126169"/>
                  <a:pt x="1831" y="2099763"/>
                </a:cubicBezTo>
                <a:lnTo>
                  <a:pt x="2957" y="2071770"/>
                </a:lnTo>
                <a:lnTo>
                  <a:pt x="0" y="2071770"/>
                </a:lnTo>
                <a:lnTo>
                  <a:pt x="1" y="661211"/>
                </a:lnTo>
                <a:lnTo>
                  <a:pt x="5708" y="661211"/>
                </a:lnTo>
                <a:lnTo>
                  <a:pt x="7724" y="611101"/>
                </a:lnTo>
                <a:cubicBezTo>
                  <a:pt x="16815" y="572682"/>
                  <a:pt x="36897" y="536866"/>
                  <a:pt x="66760" y="508774"/>
                </a:cubicBezTo>
                <a:lnTo>
                  <a:pt x="85471" y="494446"/>
                </a:lnTo>
                <a:lnTo>
                  <a:pt x="84960" y="493618"/>
                </a:lnTo>
                <a:lnTo>
                  <a:pt x="93171" y="488549"/>
                </a:lnTo>
                <a:lnTo>
                  <a:pt x="99838" y="483445"/>
                </a:lnTo>
                <a:lnTo>
                  <a:pt x="107390" y="479773"/>
                </a:lnTo>
                <a:lnTo>
                  <a:pt x="884626" y="0"/>
                </a:lnTo>
                <a:lnTo>
                  <a:pt x="2346919" y="2373029"/>
                </a:lnTo>
                <a:lnTo>
                  <a:pt x="1549084" y="2865517"/>
                </a:lnTo>
                <a:lnTo>
                  <a:pt x="1547596" y="2863107"/>
                </a:lnTo>
                <a:lnTo>
                  <a:pt x="1514442" y="2879226"/>
                </a:lnTo>
                <a:cubicBezTo>
                  <a:pt x="1469528" y="2895681"/>
                  <a:pt x="1421183" y="2895525"/>
                  <a:pt x="1377540" y="2880683"/>
                </a:cubicBezTo>
                <a:lnTo>
                  <a:pt x="1359840" y="2871085"/>
                </a:lnTo>
                <a:lnTo>
                  <a:pt x="1357370" y="2875987"/>
                </a:lnTo>
                <a:lnTo>
                  <a:pt x="96311" y="2240705"/>
                </a:lnTo>
                <a:lnTo>
                  <a:pt x="85936" y="2236015"/>
                </a:lnTo>
                <a:cubicBezTo>
                  <a:pt x="64154" y="2220543"/>
                  <a:pt x="45047" y="2200544"/>
                  <a:pt x="30130" y="2176380"/>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Oval 3">
            <a:extLst>
              <a:ext uri="{FF2B5EF4-FFF2-40B4-BE49-F238E27FC236}">
                <a16:creationId xmlns:a16="http://schemas.microsoft.com/office/drawing/2014/main" id="{367478B2-5D39-B4ED-D1E4-3B9BCFE0B131}"/>
              </a:ext>
            </a:extLst>
          </p:cNvPr>
          <p:cNvSpPr/>
          <p:nvPr userDrawn="1"/>
        </p:nvSpPr>
        <p:spPr>
          <a:xfrm>
            <a:off x="8099478" y="4558285"/>
            <a:ext cx="3255021" cy="3255021"/>
          </a:xfrm>
          <a:prstGeom prst="ellipse">
            <a:avLst/>
          </a:prstGeom>
          <a:solidFill>
            <a:schemeClr val="tx1">
              <a:alpha val="84000"/>
            </a:schemeClr>
          </a:solidFill>
          <a:ln>
            <a:noFill/>
          </a:ln>
          <a:effectLst>
            <a:outerShdw blurRad="1270000" dist="1524000" dir="2700000" sx="50000" sy="50000" algn="tl" rotWithShape="0">
              <a:prstClr val="black">
                <a:alpha val="20000"/>
              </a:prstClr>
            </a:outerShdw>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4">
            <a:extLst>
              <a:ext uri="{FF2B5EF4-FFF2-40B4-BE49-F238E27FC236}">
                <a16:creationId xmlns:a16="http://schemas.microsoft.com/office/drawing/2014/main" id="{343AEEFE-8AC0-2AAE-83F3-8F802554B9A2}"/>
              </a:ext>
            </a:extLst>
          </p:cNvPr>
          <p:cNvSpPr/>
          <p:nvPr userDrawn="1"/>
        </p:nvSpPr>
        <p:spPr>
          <a:xfrm rot="7298516">
            <a:off x="10134122" y="4005175"/>
            <a:ext cx="1439601" cy="1634934"/>
          </a:xfrm>
          <a:custGeom>
            <a:avLst/>
            <a:gdLst>
              <a:gd name="connsiteX0" fmla="*/ 33230 w 2983496"/>
              <a:gd name="connsiteY0" fmla="*/ 2599393 h 3388313"/>
              <a:gd name="connsiteX1" fmla="*/ 2020 w 2983496"/>
              <a:gd name="connsiteY1" fmla="*/ 2514893 h 3388313"/>
              <a:gd name="connsiteX2" fmla="*/ 3261 w 2983496"/>
              <a:gd name="connsiteY2" fmla="*/ 2484019 h 3388313"/>
              <a:gd name="connsiteX3" fmla="*/ 0 w 2983496"/>
              <a:gd name="connsiteY3" fmla="*/ 2484019 h 3388313"/>
              <a:gd name="connsiteX4" fmla="*/ 1 w 2983496"/>
              <a:gd name="connsiteY4" fmla="*/ 928316 h 3388313"/>
              <a:gd name="connsiteX5" fmla="*/ 6296 w 2983496"/>
              <a:gd name="connsiteY5" fmla="*/ 928316 h 3388313"/>
              <a:gd name="connsiteX6" fmla="*/ 8518 w 2983496"/>
              <a:gd name="connsiteY6" fmla="*/ 873049 h 3388313"/>
              <a:gd name="connsiteX7" fmla="*/ 73630 w 2983496"/>
              <a:gd name="connsiteY7" fmla="*/ 760193 h 3388313"/>
              <a:gd name="connsiteX8" fmla="*/ 94266 w 2983496"/>
              <a:gd name="connsiteY8" fmla="*/ 744391 h 3388313"/>
              <a:gd name="connsiteX9" fmla="*/ 93703 w 2983496"/>
              <a:gd name="connsiteY9" fmla="*/ 743478 h 3388313"/>
              <a:gd name="connsiteX10" fmla="*/ 102758 w 2983496"/>
              <a:gd name="connsiteY10" fmla="*/ 737888 h 3388313"/>
              <a:gd name="connsiteX11" fmla="*/ 110111 w 2983496"/>
              <a:gd name="connsiteY11" fmla="*/ 732258 h 3388313"/>
              <a:gd name="connsiteX12" fmla="*/ 118441 w 2983496"/>
              <a:gd name="connsiteY12" fmla="*/ 728208 h 3388313"/>
              <a:gd name="connsiteX13" fmla="*/ 1234204 w 2983496"/>
              <a:gd name="connsiteY13" fmla="*/ 39470 h 3388313"/>
              <a:gd name="connsiteX14" fmla="*/ 1241558 w 2983496"/>
              <a:gd name="connsiteY14" fmla="*/ 33839 h 3388313"/>
              <a:gd name="connsiteX15" fmla="*/ 1249888 w 2983496"/>
              <a:gd name="connsiteY15" fmla="*/ 29789 h 3388313"/>
              <a:gd name="connsiteX16" fmla="*/ 1268738 w 2983496"/>
              <a:gd name="connsiteY16" fmla="*/ 18153 h 3388313"/>
              <a:gd name="connsiteX17" fmla="*/ 1269911 w 2983496"/>
              <a:gd name="connsiteY17" fmla="*/ 20053 h 3388313"/>
              <a:gd name="connsiteX18" fmla="*/ 1282881 w 2983496"/>
              <a:gd name="connsiteY18" fmla="*/ 13747 h 3388313"/>
              <a:gd name="connsiteX19" fmla="*/ 1358901 w 2983496"/>
              <a:gd name="connsiteY19" fmla="*/ 0 h 3388313"/>
              <a:gd name="connsiteX20" fmla="*/ 1430553 w 2983496"/>
              <a:gd name="connsiteY20" fmla="*/ 11603 h 3388313"/>
              <a:gd name="connsiteX21" fmla="*/ 1431852 w 2983496"/>
              <a:gd name="connsiteY21" fmla="*/ 9023 h 3388313"/>
              <a:gd name="connsiteX22" fmla="*/ 2834679 w 2983496"/>
              <a:gd name="connsiteY22" fmla="*/ 715723 h 3388313"/>
              <a:gd name="connsiteX23" fmla="*/ 2834132 w 2983496"/>
              <a:gd name="connsiteY23" fmla="*/ 716809 h 3388313"/>
              <a:gd name="connsiteX24" fmla="*/ 2886124 w 2983496"/>
              <a:gd name="connsiteY24" fmla="*/ 740312 h 3388313"/>
              <a:gd name="connsiteX25" fmla="*/ 2947673 w 2983496"/>
              <a:gd name="connsiteY25" fmla="*/ 806084 h 3388313"/>
              <a:gd name="connsiteX26" fmla="*/ 2978884 w 2983496"/>
              <a:gd name="connsiteY26" fmla="*/ 890583 h 3388313"/>
              <a:gd name="connsiteX27" fmla="*/ 2977367 w 2983496"/>
              <a:gd name="connsiteY27" fmla="*/ 928316 h 3388313"/>
              <a:gd name="connsiteX28" fmla="*/ 2983496 w 2983496"/>
              <a:gd name="connsiteY28" fmla="*/ 928316 h 3388313"/>
              <a:gd name="connsiteX29" fmla="*/ 2983496 w 2983496"/>
              <a:gd name="connsiteY29" fmla="*/ 2484019 h 3388313"/>
              <a:gd name="connsiteX30" fmla="*/ 2978186 w 2983496"/>
              <a:gd name="connsiteY30" fmla="*/ 2484019 h 3388313"/>
              <a:gd name="connsiteX31" fmla="*/ 2977751 w 2983496"/>
              <a:gd name="connsiteY31" fmla="*/ 2494820 h 3388313"/>
              <a:gd name="connsiteX32" fmla="*/ 2912639 w 2983496"/>
              <a:gd name="connsiteY32" fmla="*/ 2607676 h 3388313"/>
              <a:gd name="connsiteX33" fmla="*/ 2881782 w 2983496"/>
              <a:gd name="connsiteY33" fmla="*/ 2631305 h 3388313"/>
              <a:gd name="connsiteX34" fmla="*/ 2883517 w 2983496"/>
              <a:gd name="connsiteY34" fmla="*/ 2634116 h 3388313"/>
              <a:gd name="connsiteX35" fmla="*/ 1708482 w 2983496"/>
              <a:gd name="connsiteY35" fmla="*/ 3359441 h 3388313"/>
              <a:gd name="connsiteX36" fmla="*/ 1706841 w 2983496"/>
              <a:gd name="connsiteY36" fmla="*/ 3356783 h 3388313"/>
              <a:gd name="connsiteX37" fmla="*/ 1670276 w 2983496"/>
              <a:gd name="connsiteY37" fmla="*/ 3374561 h 3388313"/>
              <a:gd name="connsiteX38" fmla="*/ 1519287 w 2983496"/>
              <a:gd name="connsiteY38" fmla="*/ 3376168 h 3388313"/>
              <a:gd name="connsiteX39" fmla="*/ 1499765 w 2983496"/>
              <a:gd name="connsiteY39" fmla="*/ 3365582 h 3388313"/>
              <a:gd name="connsiteX40" fmla="*/ 1497041 w 2983496"/>
              <a:gd name="connsiteY40" fmla="*/ 3370988 h 3388313"/>
              <a:gd name="connsiteX41" fmla="*/ 106221 w 2983496"/>
              <a:gd name="connsiteY41" fmla="*/ 2670337 h 3388313"/>
              <a:gd name="connsiteX42" fmla="*/ 94779 w 2983496"/>
              <a:gd name="connsiteY42" fmla="*/ 2665165 h 3388313"/>
              <a:gd name="connsiteX43" fmla="*/ 33230 w 2983496"/>
              <a:gd name="connsiteY43" fmla="*/ 2599393 h 338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83496" h="3388313">
                <a:moveTo>
                  <a:pt x="33230" y="2599393"/>
                </a:moveTo>
                <a:cubicBezTo>
                  <a:pt x="16779" y="2572741"/>
                  <a:pt x="6507" y="2544016"/>
                  <a:pt x="2020" y="2514893"/>
                </a:cubicBezTo>
                <a:lnTo>
                  <a:pt x="3261" y="2484019"/>
                </a:lnTo>
                <a:lnTo>
                  <a:pt x="0" y="2484019"/>
                </a:lnTo>
                <a:lnTo>
                  <a:pt x="1" y="928316"/>
                </a:lnTo>
                <a:lnTo>
                  <a:pt x="6296" y="928316"/>
                </a:lnTo>
                <a:lnTo>
                  <a:pt x="8518" y="873049"/>
                </a:lnTo>
                <a:cubicBezTo>
                  <a:pt x="18545" y="830678"/>
                  <a:pt x="40694" y="791177"/>
                  <a:pt x="73630" y="760193"/>
                </a:cubicBezTo>
                <a:lnTo>
                  <a:pt x="94266" y="744391"/>
                </a:lnTo>
                <a:lnTo>
                  <a:pt x="93703" y="743478"/>
                </a:lnTo>
                <a:lnTo>
                  <a:pt x="102758" y="737888"/>
                </a:lnTo>
                <a:lnTo>
                  <a:pt x="110111" y="732258"/>
                </a:lnTo>
                <a:lnTo>
                  <a:pt x="118441" y="728208"/>
                </a:lnTo>
                <a:lnTo>
                  <a:pt x="1234204" y="39470"/>
                </a:lnTo>
                <a:lnTo>
                  <a:pt x="1241558" y="33839"/>
                </a:lnTo>
                <a:lnTo>
                  <a:pt x="1249888" y="29789"/>
                </a:lnTo>
                <a:lnTo>
                  <a:pt x="1268738" y="18153"/>
                </a:lnTo>
                <a:lnTo>
                  <a:pt x="1269911" y="20053"/>
                </a:lnTo>
                <a:lnTo>
                  <a:pt x="1282881" y="13747"/>
                </a:lnTo>
                <a:cubicBezTo>
                  <a:pt x="1307649" y="4673"/>
                  <a:pt x="1333363" y="179"/>
                  <a:pt x="1358901" y="0"/>
                </a:cubicBezTo>
                <a:lnTo>
                  <a:pt x="1430553" y="11603"/>
                </a:lnTo>
                <a:lnTo>
                  <a:pt x="1431852" y="9023"/>
                </a:lnTo>
                <a:lnTo>
                  <a:pt x="2834679" y="715723"/>
                </a:lnTo>
                <a:lnTo>
                  <a:pt x="2834132" y="716809"/>
                </a:lnTo>
                <a:lnTo>
                  <a:pt x="2886124" y="740312"/>
                </a:lnTo>
                <a:cubicBezTo>
                  <a:pt x="2910147" y="757376"/>
                  <a:pt x="2931222" y="779432"/>
                  <a:pt x="2947673" y="806084"/>
                </a:cubicBezTo>
                <a:cubicBezTo>
                  <a:pt x="2964125" y="832736"/>
                  <a:pt x="2974396" y="861460"/>
                  <a:pt x="2978884" y="890583"/>
                </a:cubicBezTo>
                <a:lnTo>
                  <a:pt x="2977367" y="928316"/>
                </a:lnTo>
                <a:lnTo>
                  <a:pt x="2983496" y="928316"/>
                </a:lnTo>
                <a:lnTo>
                  <a:pt x="2983496" y="2484019"/>
                </a:lnTo>
                <a:lnTo>
                  <a:pt x="2978186" y="2484019"/>
                </a:lnTo>
                <a:lnTo>
                  <a:pt x="2977751" y="2494820"/>
                </a:lnTo>
                <a:cubicBezTo>
                  <a:pt x="2967725" y="2537191"/>
                  <a:pt x="2945575" y="2576692"/>
                  <a:pt x="2912639" y="2607676"/>
                </a:cubicBezTo>
                <a:lnTo>
                  <a:pt x="2881782" y="2631305"/>
                </a:lnTo>
                <a:lnTo>
                  <a:pt x="2883517" y="2634116"/>
                </a:lnTo>
                <a:lnTo>
                  <a:pt x="1708482" y="3359441"/>
                </a:lnTo>
                <a:lnTo>
                  <a:pt x="1706841" y="3356783"/>
                </a:lnTo>
                <a:lnTo>
                  <a:pt x="1670276" y="3374561"/>
                </a:lnTo>
                <a:cubicBezTo>
                  <a:pt x="1620741" y="3392709"/>
                  <a:pt x="1567421" y="3392537"/>
                  <a:pt x="1519287" y="3376168"/>
                </a:cubicBezTo>
                <a:lnTo>
                  <a:pt x="1499765" y="3365582"/>
                </a:lnTo>
                <a:lnTo>
                  <a:pt x="1497041" y="3370988"/>
                </a:lnTo>
                <a:lnTo>
                  <a:pt x="106221" y="2670337"/>
                </a:lnTo>
                <a:lnTo>
                  <a:pt x="94779" y="2665165"/>
                </a:lnTo>
                <a:cubicBezTo>
                  <a:pt x="70756" y="2648101"/>
                  <a:pt x="49682" y="2626044"/>
                  <a:pt x="33230" y="2599393"/>
                </a:cubicBezTo>
                <a:close/>
              </a:path>
            </a:pathLst>
          </a:custGeom>
          <a:gradFill flip="none" rotWithShape="1">
            <a:gsLst>
              <a:gs pos="0">
                <a:schemeClr val="accent2"/>
              </a:gs>
              <a:gs pos="85000">
                <a:srgbClr val="399B99"/>
              </a:gs>
              <a:gs pos="55000">
                <a:schemeClr val="accent2">
                  <a:lumMod val="60000"/>
                  <a:lumOff val="40000"/>
                </a:schemeClr>
              </a:gs>
            </a:gsLst>
            <a:path path="circle">
              <a:fillToRect t="100000" r="100000"/>
            </a:path>
            <a:tileRect l="-100000" b="-100000"/>
          </a:gradFill>
          <a:ln>
            <a:noFill/>
          </a:ln>
          <a:effectLst>
            <a:outerShdw blurRad="254000" dist="381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1" name="Oval 10">
            <a:extLst>
              <a:ext uri="{FF2B5EF4-FFF2-40B4-BE49-F238E27FC236}">
                <a16:creationId xmlns:a16="http://schemas.microsoft.com/office/drawing/2014/main" id="{962D5DB4-917C-878B-C94B-6D67E92F326D}"/>
              </a:ext>
            </a:extLst>
          </p:cNvPr>
          <p:cNvSpPr/>
          <p:nvPr userDrawn="1"/>
        </p:nvSpPr>
        <p:spPr>
          <a:xfrm>
            <a:off x="10397626" y="4025675"/>
            <a:ext cx="1191182" cy="1191182"/>
          </a:xfrm>
          <a:prstGeom prst="ellipse">
            <a:avLst/>
          </a:prstGeom>
          <a:solidFill>
            <a:schemeClr val="tx1">
              <a:alpha val="47214"/>
            </a:schemeClr>
          </a:solidFill>
          <a:ln>
            <a:noFill/>
          </a:ln>
          <a:effectLst>
            <a:outerShdw blurRad="635000" dist="635000" dir="2700000" sx="50000" sy="50000" algn="tl" rotWithShape="0">
              <a:prstClr val="black">
                <a:alpha val="20000"/>
              </a:prstClr>
            </a:outerShdw>
            <a:softEdge rad="495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4445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56C96B-A01C-DEDB-DA17-D758395D8EB6}"/>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 Placeholder 12">
            <a:extLst>
              <a:ext uri="{FF2B5EF4-FFF2-40B4-BE49-F238E27FC236}">
                <a16:creationId xmlns:a16="http://schemas.microsoft.com/office/drawing/2014/main" id="{BE149A7E-0310-38E2-4292-AE64244D84CE}"/>
              </a:ext>
            </a:extLst>
          </p:cNvPr>
          <p:cNvSpPr>
            <a:spLocks noGrp="1"/>
          </p:cNvSpPr>
          <p:nvPr>
            <p:ph type="body" sz="quarter" idx="10"/>
          </p:nvPr>
        </p:nvSpPr>
        <p:spPr>
          <a:xfrm>
            <a:off x="2209800" y="2000250"/>
            <a:ext cx="857250" cy="800100"/>
          </a:xfrm>
          <a:blipFill dpi="0" rotWithShape="1">
            <a:blip r:embed="rId2"/>
            <a:srcRect/>
            <a:tile tx="0" ty="609600" sx="100000" sy="100000" flip="none" algn="ctr"/>
          </a:blipFill>
        </p:spPr>
        <p:txBody>
          <a:bodyPr>
            <a:normAutofit/>
          </a:bodyPr>
          <a:lstStyle>
            <a:lvl1pPr marL="0" indent="0">
              <a:buNone/>
              <a:defRPr sz="100"/>
            </a:lvl1pPr>
          </a:lstStyle>
          <a:p>
            <a:pPr lvl="0"/>
            <a:endParaRPr lang="en-US"/>
          </a:p>
        </p:txBody>
      </p:sp>
      <p:sp>
        <p:nvSpPr>
          <p:cNvPr id="5" name="Text Placeholder 3">
            <a:extLst>
              <a:ext uri="{FF2B5EF4-FFF2-40B4-BE49-F238E27FC236}">
                <a16:creationId xmlns:a16="http://schemas.microsoft.com/office/drawing/2014/main" id="{F98647E8-BBFB-0F07-D7DB-A65E141CDDE3}"/>
              </a:ext>
            </a:extLst>
          </p:cNvPr>
          <p:cNvSpPr>
            <a:spLocks noGrp="1"/>
          </p:cNvSpPr>
          <p:nvPr>
            <p:ph type="body" sz="quarter" idx="11" hasCustomPrompt="1"/>
          </p:nvPr>
        </p:nvSpPr>
        <p:spPr>
          <a:xfrm>
            <a:off x="2742038" y="514350"/>
            <a:ext cx="6743700" cy="5829300"/>
          </a:xfrm>
        </p:spPr>
        <p:txBody>
          <a:bodyPr anchor="ctr">
            <a:normAutofit/>
          </a:bodyPr>
          <a:lstStyle>
            <a:lvl1pPr marL="0" indent="0">
              <a:buNone/>
              <a:defRPr sz="2000" b="0" i="0">
                <a:latin typeface="Segoe UI Light" panose="020B0502040204020203" pitchFamily="34" charset="0"/>
                <a:cs typeface="Segoe UI Light" panose="020B0502040204020203" pitchFamily="34" charset="0"/>
              </a:defRPr>
            </a:lvl1pPr>
          </a:lstStyle>
          <a:p>
            <a:pPr marL="0" marR="0" lvl="0" indent="0" algn="l" defTabSz="914400" rtl="0" eaLnBrk="1" fontAlgn="auto" latinLnBrk="0" hangingPunct="1">
              <a:lnSpc>
                <a:spcPct val="100000"/>
              </a:lnSpc>
              <a:spcBef>
                <a:spcPts val="0"/>
              </a:spcBef>
              <a:spcAft>
                <a:spcPts val="1200"/>
              </a:spcAft>
              <a:buClrTx/>
              <a:buSzTx/>
              <a:buFont typeface="Wingdings" pitchFamily="2" charset="2"/>
              <a:buNone/>
              <a:tabLst/>
              <a:defRPr/>
            </a:pPr>
            <a:r>
              <a:rPr lang="en-US"/>
              <a:t>Morbi </a:t>
            </a:r>
            <a:r>
              <a:rPr lang="en-US" err="1"/>
              <a:t>leo</a:t>
            </a:r>
            <a:r>
              <a:rPr lang="en-US"/>
              <a:t> </a:t>
            </a:r>
            <a:r>
              <a:rPr lang="en-US" err="1"/>
              <a:t>risus</a:t>
            </a:r>
            <a:r>
              <a:rPr lang="en-US"/>
              <a:t>, porta ac </a:t>
            </a:r>
            <a:r>
              <a:rPr lang="en-US" err="1"/>
              <a:t>consectetur</a:t>
            </a:r>
            <a:r>
              <a:rPr lang="en-US"/>
              <a:t> ac, vestibulum at eros. </a:t>
            </a:r>
            <a:r>
              <a:rPr lang="en-US" err="1"/>
              <a:t>Nullam</a:t>
            </a:r>
            <a:r>
              <a:rPr lang="en-US"/>
              <a:t> id dolor id </a:t>
            </a:r>
            <a:r>
              <a:rPr lang="en-US" err="1"/>
              <a:t>nibh</a:t>
            </a:r>
            <a:r>
              <a:rPr lang="en-US"/>
              <a:t> </a:t>
            </a:r>
            <a:r>
              <a:rPr lang="en-US" err="1"/>
              <a:t>ultricies</a:t>
            </a:r>
            <a:r>
              <a:rPr lang="en-US"/>
              <a:t> </a:t>
            </a:r>
            <a:r>
              <a:rPr lang="en-US" err="1"/>
              <a:t>vehicula</a:t>
            </a:r>
            <a:r>
              <a:rPr lang="en-US"/>
              <a:t> </a:t>
            </a:r>
            <a:r>
              <a:rPr lang="en-US" err="1"/>
              <a:t>ut</a:t>
            </a:r>
            <a:r>
              <a:rPr lang="en-US"/>
              <a:t> id </a:t>
            </a:r>
            <a:r>
              <a:rPr lang="en-US" err="1"/>
              <a:t>elit</a:t>
            </a:r>
            <a:r>
              <a:rPr lang="en-US"/>
              <a:t>. Integer </a:t>
            </a:r>
            <a:r>
              <a:rPr lang="en-US" err="1"/>
              <a:t>posuere</a:t>
            </a:r>
            <a:r>
              <a:rPr lang="en-US"/>
              <a:t> </a:t>
            </a:r>
            <a:r>
              <a:rPr lang="en-US" err="1"/>
              <a:t>erat</a:t>
            </a:r>
            <a:r>
              <a:rPr lang="en-US"/>
              <a:t> a ante </a:t>
            </a:r>
            <a:r>
              <a:rPr lang="en-US" err="1"/>
              <a:t>venenatis</a:t>
            </a:r>
            <a:r>
              <a:rPr lang="en-US"/>
              <a:t> </a:t>
            </a:r>
            <a:r>
              <a:rPr lang="en-US" err="1"/>
              <a:t>dapibus</a:t>
            </a:r>
            <a:r>
              <a:rPr lang="en-US"/>
              <a:t> </a:t>
            </a:r>
            <a:r>
              <a:rPr lang="en-US" err="1"/>
              <a:t>posuere</a:t>
            </a:r>
            <a:r>
              <a:rPr lang="en-US"/>
              <a:t> </a:t>
            </a:r>
            <a:r>
              <a:rPr lang="en-US" err="1"/>
              <a:t>velit</a:t>
            </a:r>
            <a:r>
              <a:rPr lang="en-US"/>
              <a:t> </a:t>
            </a:r>
            <a:r>
              <a:rPr lang="en-US" err="1"/>
              <a:t>aliquet</a:t>
            </a:r>
            <a:r>
              <a:rPr lang="en-US"/>
              <a:t>. Donec sed </a:t>
            </a:r>
            <a:r>
              <a:rPr lang="en-US" err="1"/>
              <a:t>odio</a:t>
            </a:r>
            <a:r>
              <a:rPr lang="en-US"/>
              <a:t> dui.</a:t>
            </a:r>
          </a:p>
        </p:txBody>
      </p:sp>
    </p:spTree>
    <p:extLst>
      <p:ext uri="{BB962C8B-B14F-4D97-AF65-F5344CB8AC3E}">
        <p14:creationId xmlns:p14="http://schemas.microsoft.com/office/powerpoint/2010/main" val="2737864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209754-37CF-FD8C-AC89-8250DD7113C6}"/>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5F8A8D9-3DA3-3A8F-82D7-469D61A212E0}"/>
              </a:ext>
            </a:extLst>
          </p:cNvPr>
          <p:cNvSpPr txBox="1"/>
          <p:nvPr userDrawn="1"/>
        </p:nvSpPr>
        <p:spPr>
          <a:xfrm>
            <a:off x="609600" y="-571500"/>
            <a:ext cx="4389022" cy="9156353"/>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59500" b="1" i="0" u="none" strike="noStrike" kern="0" cap="none" spc="0" normalizeH="0" baseline="0" noProof="0">
                <a:ln>
                  <a:noFill/>
                </a:ln>
                <a:gradFill>
                  <a:gsLst>
                    <a:gs pos="100000">
                      <a:schemeClr val="accent6">
                        <a:lumMod val="20000"/>
                        <a:lumOff val="80000"/>
                      </a:schemeClr>
                    </a:gs>
                    <a:gs pos="28980">
                      <a:schemeClr val="accent2">
                        <a:lumMod val="60000"/>
                        <a:lumOff val="40000"/>
                      </a:schemeClr>
                    </a:gs>
                    <a:gs pos="65000">
                      <a:schemeClr val="accent1">
                        <a:lumMod val="60000"/>
                        <a:lumOff val="40000"/>
                      </a:schemeClr>
                    </a:gs>
                    <a:gs pos="0">
                      <a:schemeClr val="accent2"/>
                    </a:gs>
                  </a:gsLst>
                  <a:lin ang="5400000" scaled="1"/>
                </a:gradFill>
                <a:effectLst/>
                <a:uLnTx/>
                <a:uFillTx/>
                <a:latin typeface="Segoe UI" panose="020B0502040204020203" pitchFamily="34" charset="0"/>
                <a:cs typeface="Segoe UI" panose="020B0502040204020203" pitchFamily="34" charset="0"/>
              </a:rPr>
              <a:t>1</a:t>
            </a:r>
          </a:p>
        </p:txBody>
      </p:sp>
      <p:sp>
        <p:nvSpPr>
          <p:cNvPr id="4" name="Text Placeholder 8">
            <a:extLst>
              <a:ext uri="{FF2B5EF4-FFF2-40B4-BE49-F238E27FC236}">
                <a16:creationId xmlns:a16="http://schemas.microsoft.com/office/drawing/2014/main" id="{8C4044F1-AF9F-8590-CECD-4670F1101CDD}"/>
              </a:ext>
            </a:extLst>
          </p:cNvPr>
          <p:cNvSpPr>
            <a:spLocks noGrp="1"/>
          </p:cNvSpPr>
          <p:nvPr>
            <p:ph type="body" sz="quarter" idx="12" hasCustomPrompt="1"/>
          </p:nvPr>
        </p:nvSpPr>
        <p:spPr>
          <a:xfrm>
            <a:off x="5695950" y="1939862"/>
            <a:ext cx="4800602" cy="492443"/>
          </a:xfrm>
        </p:spPr>
        <p:txBody>
          <a:bodyPr anchor="b">
            <a:sp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Title of your section</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2643938"/>
            <a:ext cx="4800600" cy="3585412"/>
          </a:xfrm>
        </p:spPr>
        <p:txBody>
          <a:bodyPr>
            <a:normAutofit/>
          </a:bodyPr>
          <a:lstStyle>
            <a:lvl1pPr algn="l">
              <a:lnSpc>
                <a:spcPct val="100000"/>
              </a:lnSpc>
              <a:defRPr sz="1600" b="0" i="0">
                <a:latin typeface="Segoe UI Light" panose="020B0502040204020203" pitchFamily="34" charset="0"/>
                <a:cs typeface="Segoe UI Light" panose="020B0502040204020203" pitchFamily="34" charset="0"/>
              </a:defRPr>
            </a:lvl1pPr>
            <a:lvl2pPr algn="l">
              <a:lnSpc>
                <a:spcPct val="100000"/>
              </a:lnSpc>
              <a:defRPr sz="1400" b="0" i="0">
                <a:latin typeface="Segoe UI Light" panose="020B0502040204020203" pitchFamily="34" charset="0"/>
                <a:cs typeface="Segoe UI Light" panose="020B0502040204020203" pitchFamily="34" charset="0"/>
              </a:defRPr>
            </a:lvl2pPr>
            <a:lvl3pPr algn="l">
              <a:lnSpc>
                <a:spcPct val="100000"/>
              </a:lnSpc>
              <a:defRPr sz="1200" b="0" i="0">
                <a:latin typeface="Segoe UI Light" panose="020B0502040204020203" pitchFamily="34" charset="0"/>
                <a:cs typeface="Segoe UI Light" panose="020B0502040204020203" pitchFamily="34" charset="0"/>
              </a:defRPr>
            </a:lvl3pPr>
            <a:lvl4pPr algn="l">
              <a:lnSpc>
                <a:spcPct val="100000"/>
              </a:lnSpc>
              <a:defRPr sz="1100" b="0" i="0">
                <a:latin typeface="Segoe UI Light" panose="020B0502040204020203" pitchFamily="34" charset="0"/>
                <a:cs typeface="Segoe UI Light" panose="020B0502040204020203" pitchFamily="34" charset="0"/>
              </a:defRPr>
            </a:lvl4pPr>
            <a:lvl5pPr algn="l">
              <a:lnSpc>
                <a:spcPct val="100000"/>
              </a:lnSpc>
              <a:defRPr sz="1100" b="0" i="0">
                <a:latin typeface="Segoe UI Light" panose="020B0502040204020203" pitchFamily="34" charset="0"/>
                <a:cs typeface="Segoe UI Light" panose="020B0502040204020203" pitchFamily="34" charset="0"/>
              </a:defRPr>
            </a:lvl5pPr>
          </a:lstStyle>
          <a:p>
            <a:pPr lvl="0"/>
            <a:r>
              <a:rPr lang="en-US"/>
              <a:t>Details about your section</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4399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0525FF-129F-F30D-5723-2783F1E240F0}"/>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8C4044F1-AF9F-8590-CECD-4670F1101CDD}"/>
              </a:ext>
            </a:extLst>
          </p:cNvPr>
          <p:cNvSpPr>
            <a:spLocks noGrp="1"/>
          </p:cNvSpPr>
          <p:nvPr>
            <p:ph type="body" sz="quarter" idx="12" hasCustomPrompt="1"/>
          </p:nvPr>
        </p:nvSpPr>
        <p:spPr>
          <a:xfrm>
            <a:off x="5695950" y="1939862"/>
            <a:ext cx="4800602" cy="492443"/>
          </a:xfrm>
        </p:spPr>
        <p:txBody>
          <a:bodyPr anchor="b">
            <a:sp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Title of your section</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2643938"/>
            <a:ext cx="4800600" cy="3585412"/>
          </a:xfrm>
        </p:spPr>
        <p:txBody>
          <a:bodyPr>
            <a:normAutofit/>
          </a:bodyPr>
          <a:lstStyle>
            <a:lvl1pPr algn="l">
              <a:lnSpc>
                <a:spcPct val="100000"/>
              </a:lnSpc>
              <a:defRPr sz="1600" b="0" i="0">
                <a:latin typeface="Segoe UI Light" panose="020B0502040204020203" pitchFamily="34" charset="0"/>
                <a:cs typeface="Segoe UI Light" panose="020B0502040204020203" pitchFamily="34" charset="0"/>
              </a:defRPr>
            </a:lvl1pPr>
            <a:lvl2pPr algn="l">
              <a:lnSpc>
                <a:spcPct val="100000"/>
              </a:lnSpc>
              <a:defRPr sz="1400" b="0" i="0">
                <a:latin typeface="Segoe UI Light" panose="020B0502040204020203" pitchFamily="34" charset="0"/>
                <a:cs typeface="Segoe UI Light" panose="020B0502040204020203" pitchFamily="34" charset="0"/>
              </a:defRPr>
            </a:lvl2pPr>
            <a:lvl3pPr algn="l">
              <a:lnSpc>
                <a:spcPct val="100000"/>
              </a:lnSpc>
              <a:defRPr sz="1200" b="0" i="0">
                <a:latin typeface="Segoe UI Light" panose="020B0502040204020203" pitchFamily="34" charset="0"/>
                <a:cs typeface="Segoe UI Light" panose="020B0502040204020203" pitchFamily="34" charset="0"/>
              </a:defRPr>
            </a:lvl3pPr>
            <a:lvl4pPr algn="l">
              <a:lnSpc>
                <a:spcPct val="100000"/>
              </a:lnSpc>
              <a:defRPr sz="1100" b="0" i="0">
                <a:latin typeface="Segoe UI Light" panose="020B0502040204020203" pitchFamily="34" charset="0"/>
                <a:cs typeface="Segoe UI Light" panose="020B0502040204020203" pitchFamily="34" charset="0"/>
              </a:defRPr>
            </a:lvl4pPr>
            <a:lvl5pPr algn="l">
              <a:lnSpc>
                <a:spcPct val="100000"/>
              </a:lnSpc>
              <a:defRPr sz="1100" b="0" i="0">
                <a:latin typeface="Segoe UI Light" panose="020B0502040204020203" pitchFamily="34" charset="0"/>
                <a:cs typeface="Segoe UI Light" panose="020B0502040204020203" pitchFamily="34" charset="0"/>
              </a:defRPr>
            </a:lvl5pPr>
          </a:lstStyle>
          <a:p>
            <a:pPr lvl="0"/>
            <a:r>
              <a:rPr lang="en-US"/>
              <a:t>Details about your section</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8DBF563-5214-6460-A8F5-B8D7CC997646}"/>
              </a:ext>
            </a:extLst>
          </p:cNvPr>
          <p:cNvSpPr txBox="1"/>
          <p:nvPr userDrawn="1"/>
        </p:nvSpPr>
        <p:spPr>
          <a:xfrm>
            <a:off x="609600" y="-571500"/>
            <a:ext cx="4389022" cy="9156353"/>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59500" b="1" i="0" u="none" strike="noStrike" kern="0" cap="none" spc="0" normalizeH="0" baseline="0" noProof="0">
                <a:ln>
                  <a:noFill/>
                </a:ln>
                <a:gradFill>
                  <a:gsLst>
                    <a:gs pos="100000">
                      <a:schemeClr val="accent6">
                        <a:lumMod val="20000"/>
                        <a:lumOff val="80000"/>
                      </a:schemeClr>
                    </a:gs>
                    <a:gs pos="28980">
                      <a:schemeClr val="accent2">
                        <a:lumMod val="60000"/>
                        <a:lumOff val="40000"/>
                      </a:schemeClr>
                    </a:gs>
                    <a:gs pos="65000">
                      <a:schemeClr val="accent1">
                        <a:lumMod val="60000"/>
                        <a:lumOff val="40000"/>
                      </a:schemeClr>
                    </a:gs>
                    <a:gs pos="0">
                      <a:schemeClr val="accent2"/>
                    </a:gs>
                  </a:gsLst>
                  <a:lin ang="5400000" scaled="1"/>
                </a:gradFill>
                <a:effectLst/>
                <a:uLnTx/>
                <a:uFillTx/>
                <a:latin typeface="Segoe UI" panose="020B0502040204020203" pitchFamily="34" charset="0"/>
                <a:cs typeface="Segoe UI" panose="020B0502040204020203" pitchFamily="34" charset="0"/>
              </a:rPr>
              <a:t>2</a:t>
            </a:r>
          </a:p>
        </p:txBody>
      </p:sp>
    </p:spTree>
    <p:extLst>
      <p:ext uri="{BB962C8B-B14F-4D97-AF65-F5344CB8AC3E}">
        <p14:creationId xmlns:p14="http://schemas.microsoft.com/office/powerpoint/2010/main" val="3467021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Section Header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D3F6BC-7297-FFD4-C4FA-02313C55C842}"/>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8C4044F1-AF9F-8590-CECD-4670F1101CDD}"/>
              </a:ext>
            </a:extLst>
          </p:cNvPr>
          <p:cNvSpPr>
            <a:spLocks noGrp="1"/>
          </p:cNvSpPr>
          <p:nvPr>
            <p:ph type="body" sz="quarter" idx="12" hasCustomPrompt="1"/>
          </p:nvPr>
        </p:nvSpPr>
        <p:spPr>
          <a:xfrm>
            <a:off x="5695950" y="1939862"/>
            <a:ext cx="4800602" cy="492443"/>
          </a:xfrm>
        </p:spPr>
        <p:txBody>
          <a:bodyPr anchor="b">
            <a:sp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Title of your section</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2643938"/>
            <a:ext cx="4800600" cy="3585412"/>
          </a:xfrm>
        </p:spPr>
        <p:txBody>
          <a:bodyPr>
            <a:normAutofit/>
          </a:bodyPr>
          <a:lstStyle>
            <a:lvl1pPr algn="l">
              <a:lnSpc>
                <a:spcPct val="100000"/>
              </a:lnSpc>
              <a:defRPr sz="1600" b="0" i="0">
                <a:latin typeface="Segoe UI Light" panose="020B0502040204020203" pitchFamily="34" charset="0"/>
                <a:cs typeface="Segoe UI Light" panose="020B0502040204020203" pitchFamily="34" charset="0"/>
              </a:defRPr>
            </a:lvl1pPr>
            <a:lvl2pPr algn="l">
              <a:lnSpc>
                <a:spcPct val="100000"/>
              </a:lnSpc>
              <a:defRPr sz="1400" b="0" i="0">
                <a:latin typeface="Segoe UI Light" panose="020B0502040204020203" pitchFamily="34" charset="0"/>
                <a:cs typeface="Segoe UI Light" panose="020B0502040204020203" pitchFamily="34" charset="0"/>
              </a:defRPr>
            </a:lvl2pPr>
            <a:lvl3pPr algn="l">
              <a:lnSpc>
                <a:spcPct val="100000"/>
              </a:lnSpc>
              <a:defRPr sz="1200" b="0" i="0">
                <a:latin typeface="Segoe UI Light" panose="020B0502040204020203" pitchFamily="34" charset="0"/>
                <a:cs typeface="Segoe UI Light" panose="020B0502040204020203" pitchFamily="34" charset="0"/>
              </a:defRPr>
            </a:lvl3pPr>
            <a:lvl4pPr algn="l">
              <a:lnSpc>
                <a:spcPct val="100000"/>
              </a:lnSpc>
              <a:defRPr sz="1100" b="0" i="0">
                <a:latin typeface="Segoe UI Light" panose="020B0502040204020203" pitchFamily="34" charset="0"/>
                <a:cs typeface="Segoe UI Light" panose="020B0502040204020203" pitchFamily="34" charset="0"/>
              </a:defRPr>
            </a:lvl4pPr>
            <a:lvl5pPr algn="l">
              <a:lnSpc>
                <a:spcPct val="100000"/>
              </a:lnSpc>
              <a:defRPr sz="1100" b="0" i="0">
                <a:latin typeface="Segoe UI Light" panose="020B0502040204020203" pitchFamily="34" charset="0"/>
                <a:cs typeface="Segoe UI Light" panose="020B0502040204020203" pitchFamily="34" charset="0"/>
              </a:defRPr>
            </a:lvl5pPr>
          </a:lstStyle>
          <a:p>
            <a:pPr lvl="0"/>
            <a:r>
              <a:rPr lang="en-US"/>
              <a:t>Details about your section</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DA6FD385-DEEA-ED58-37F8-753B3F8E733B}"/>
              </a:ext>
            </a:extLst>
          </p:cNvPr>
          <p:cNvSpPr txBox="1"/>
          <p:nvPr userDrawn="1"/>
        </p:nvSpPr>
        <p:spPr>
          <a:xfrm>
            <a:off x="609600" y="-571500"/>
            <a:ext cx="4389022" cy="9156353"/>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59500" b="1" i="0" u="none" strike="noStrike" kern="0" cap="none" spc="0" normalizeH="0" baseline="0" noProof="0">
                <a:ln>
                  <a:noFill/>
                </a:ln>
                <a:gradFill>
                  <a:gsLst>
                    <a:gs pos="100000">
                      <a:schemeClr val="accent6">
                        <a:lumMod val="20000"/>
                        <a:lumOff val="80000"/>
                      </a:schemeClr>
                    </a:gs>
                    <a:gs pos="28980">
                      <a:schemeClr val="accent2">
                        <a:lumMod val="60000"/>
                        <a:lumOff val="40000"/>
                      </a:schemeClr>
                    </a:gs>
                    <a:gs pos="65000">
                      <a:schemeClr val="accent1">
                        <a:lumMod val="60000"/>
                        <a:lumOff val="40000"/>
                      </a:schemeClr>
                    </a:gs>
                    <a:gs pos="0">
                      <a:schemeClr val="accent2"/>
                    </a:gs>
                  </a:gsLst>
                  <a:lin ang="5400000" scaled="1"/>
                </a:gradFill>
                <a:effectLst/>
                <a:uLnTx/>
                <a:uFillTx/>
                <a:latin typeface="Segoe UI" panose="020B0502040204020203" pitchFamily="34" charset="0"/>
                <a:cs typeface="Segoe UI" panose="020B0502040204020203" pitchFamily="34" charset="0"/>
              </a:rPr>
              <a:t>3</a:t>
            </a:r>
          </a:p>
        </p:txBody>
      </p:sp>
    </p:spTree>
    <p:extLst>
      <p:ext uri="{BB962C8B-B14F-4D97-AF65-F5344CB8AC3E}">
        <p14:creationId xmlns:p14="http://schemas.microsoft.com/office/powerpoint/2010/main" val="2844732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Section Header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751870-E513-74FD-E400-9413051D0296}"/>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8C4044F1-AF9F-8590-CECD-4670F1101CDD}"/>
              </a:ext>
            </a:extLst>
          </p:cNvPr>
          <p:cNvSpPr>
            <a:spLocks noGrp="1"/>
          </p:cNvSpPr>
          <p:nvPr>
            <p:ph type="body" sz="quarter" idx="12" hasCustomPrompt="1"/>
          </p:nvPr>
        </p:nvSpPr>
        <p:spPr>
          <a:xfrm>
            <a:off x="5695950" y="1939862"/>
            <a:ext cx="4800602" cy="492443"/>
          </a:xfrm>
        </p:spPr>
        <p:txBody>
          <a:bodyPr anchor="b">
            <a:sp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Title of your section</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2643938"/>
            <a:ext cx="4800600" cy="3585412"/>
          </a:xfrm>
        </p:spPr>
        <p:txBody>
          <a:bodyPr>
            <a:normAutofit/>
          </a:bodyPr>
          <a:lstStyle>
            <a:lvl1pPr algn="l">
              <a:lnSpc>
                <a:spcPct val="100000"/>
              </a:lnSpc>
              <a:defRPr sz="1600" b="0" i="0">
                <a:latin typeface="Segoe UI Light" panose="020B0502040204020203" pitchFamily="34" charset="0"/>
                <a:cs typeface="Segoe UI Light" panose="020B0502040204020203" pitchFamily="34" charset="0"/>
              </a:defRPr>
            </a:lvl1pPr>
            <a:lvl2pPr algn="l">
              <a:lnSpc>
                <a:spcPct val="100000"/>
              </a:lnSpc>
              <a:defRPr sz="1400" b="0" i="0">
                <a:latin typeface="Segoe UI Light" panose="020B0502040204020203" pitchFamily="34" charset="0"/>
                <a:cs typeface="Segoe UI Light" panose="020B0502040204020203" pitchFamily="34" charset="0"/>
              </a:defRPr>
            </a:lvl2pPr>
            <a:lvl3pPr algn="l">
              <a:lnSpc>
                <a:spcPct val="100000"/>
              </a:lnSpc>
              <a:defRPr sz="1200" b="0" i="0">
                <a:latin typeface="Segoe UI Light" panose="020B0502040204020203" pitchFamily="34" charset="0"/>
                <a:cs typeface="Segoe UI Light" panose="020B0502040204020203" pitchFamily="34" charset="0"/>
              </a:defRPr>
            </a:lvl3pPr>
            <a:lvl4pPr algn="l">
              <a:lnSpc>
                <a:spcPct val="100000"/>
              </a:lnSpc>
              <a:defRPr sz="1100" b="0" i="0">
                <a:latin typeface="Segoe UI Light" panose="020B0502040204020203" pitchFamily="34" charset="0"/>
                <a:cs typeface="Segoe UI Light" panose="020B0502040204020203" pitchFamily="34" charset="0"/>
              </a:defRPr>
            </a:lvl4pPr>
            <a:lvl5pPr algn="l">
              <a:lnSpc>
                <a:spcPct val="100000"/>
              </a:lnSpc>
              <a:defRPr sz="1100" b="0" i="0">
                <a:latin typeface="Segoe UI Light" panose="020B0502040204020203" pitchFamily="34" charset="0"/>
                <a:cs typeface="Segoe UI Light" panose="020B0502040204020203" pitchFamily="34" charset="0"/>
              </a:defRPr>
            </a:lvl5pPr>
          </a:lstStyle>
          <a:p>
            <a:pPr lvl="0"/>
            <a:r>
              <a:rPr lang="en-US"/>
              <a:t>Details about your section</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6BBD3DD-37F4-A34D-A04C-B4BC07553F42}"/>
              </a:ext>
            </a:extLst>
          </p:cNvPr>
          <p:cNvSpPr txBox="1"/>
          <p:nvPr userDrawn="1"/>
        </p:nvSpPr>
        <p:spPr>
          <a:xfrm>
            <a:off x="609600" y="-571500"/>
            <a:ext cx="4389022" cy="9156353"/>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59500" b="1" i="0" u="none" strike="noStrike" kern="0" cap="none" spc="0" normalizeH="0" baseline="0" noProof="0">
                <a:ln>
                  <a:noFill/>
                </a:ln>
                <a:gradFill>
                  <a:gsLst>
                    <a:gs pos="100000">
                      <a:schemeClr val="accent6">
                        <a:lumMod val="20000"/>
                        <a:lumOff val="80000"/>
                      </a:schemeClr>
                    </a:gs>
                    <a:gs pos="28980">
                      <a:schemeClr val="accent2">
                        <a:lumMod val="60000"/>
                        <a:lumOff val="40000"/>
                      </a:schemeClr>
                    </a:gs>
                    <a:gs pos="65000">
                      <a:schemeClr val="accent1">
                        <a:lumMod val="60000"/>
                        <a:lumOff val="40000"/>
                      </a:schemeClr>
                    </a:gs>
                    <a:gs pos="0">
                      <a:schemeClr val="accent2"/>
                    </a:gs>
                  </a:gsLst>
                  <a:lin ang="5400000" scaled="1"/>
                </a:gradFill>
                <a:effectLst/>
                <a:uLnTx/>
                <a:uFillTx/>
                <a:latin typeface="Segoe UI" panose="020B0502040204020203" pitchFamily="34" charset="0"/>
                <a:cs typeface="Segoe UI" panose="020B0502040204020203" pitchFamily="34" charset="0"/>
              </a:rPr>
              <a:t>4</a:t>
            </a:r>
          </a:p>
        </p:txBody>
      </p:sp>
    </p:spTree>
    <p:extLst>
      <p:ext uri="{BB962C8B-B14F-4D97-AF65-F5344CB8AC3E}">
        <p14:creationId xmlns:p14="http://schemas.microsoft.com/office/powerpoint/2010/main" val="911741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Section Header 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90B015-1285-1022-B4D2-A262C0D33DDD}"/>
              </a:ext>
            </a:extLst>
          </p:cNvPr>
          <p:cNvSpPr/>
          <p:nvPr userDrawn="1"/>
        </p:nvSpPr>
        <p:spPr>
          <a:xfrm>
            <a:off x="0" y="0"/>
            <a:ext cx="12192000" cy="6858000"/>
          </a:xfrm>
          <a:prstGeom prst="rect">
            <a:avLst/>
          </a:prstGeom>
          <a:gradFill>
            <a:gsLst>
              <a:gs pos="61000">
                <a:schemeClr val="bg2">
                  <a:alpha val="0"/>
                </a:schemeClr>
              </a:gs>
              <a:gs pos="97000">
                <a:schemeClr val="bg2"/>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8C4044F1-AF9F-8590-CECD-4670F1101CDD}"/>
              </a:ext>
            </a:extLst>
          </p:cNvPr>
          <p:cNvSpPr>
            <a:spLocks noGrp="1"/>
          </p:cNvSpPr>
          <p:nvPr>
            <p:ph type="body" sz="quarter" idx="12" hasCustomPrompt="1"/>
          </p:nvPr>
        </p:nvSpPr>
        <p:spPr>
          <a:xfrm>
            <a:off x="5695950" y="1939862"/>
            <a:ext cx="4800602" cy="492443"/>
          </a:xfrm>
        </p:spPr>
        <p:txBody>
          <a:bodyPr anchor="b">
            <a:sp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Title of your section</a:t>
            </a:r>
          </a:p>
        </p:txBody>
      </p:sp>
      <p:sp>
        <p:nvSpPr>
          <p:cNvPr id="5" name="Content Placeholder 3">
            <a:extLst>
              <a:ext uri="{FF2B5EF4-FFF2-40B4-BE49-F238E27FC236}">
                <a16:creationId xmlns:a16="http://schemas.microsoft.com/office/drawing/2014/main" id="{E4B8D9A7-8B99-4922-D4B7-4595B6300F7C}"/>
              </a:ext>
            </a:extLst>
          </p:cNvPr>
          <p:cNvSpPr>
            <a:spLocks noGrp="1"/>
          </p:cNvSpPr>
          <p:nvPr>
            <p:ph sz="half" idx="2" hasCustomPrompt="1"/>
          </p:nvPr>
        </p:nvSpPr>
        <p:spPr>
          <a:xfrm>
            <a:off x="5695950" y="2643938"/>
            <a:ext cx="4800600" cy="3585412"/>
          </a:xfrm>
        </p:spPr>
        <p:txBody>
          <a:bodyPr>
            <a:normAutofit/>
          </a:bodyPr>
          <a:lstStyle>
            <a:lvl1pPr algn="l">
              <a:lnSpc>
                <a:spcPct val="100000"/>
              </a:lnSpc>
              <a:defRPr sz="1600" b="0" i="0">
                <a:latin typeface="Segoe UI Light" panose="020B0502040204020203" pitchFamily="34" charset="0"/>
                <a:cs typeface="Segoe UI Light" panose="020B0502040204020203" pitchFamily="34" charset="0"/>
              </a:defRPr>
            </a:lvl1pPr>
            <a:lvl2pPr algn="l">
              <a:lnSpc>
                <a:spcPct val="100000"/>
              </a:lnSpc>
              <a:defRPr sz="1400" b="0" i="0">
                <a:latin typeface="Segoe UI Light" panose="020B0502040204020203" pitchFamily="34" charset="0"/>
                <a:cs typeface="Segoe UI Light" panose="020B0502040204020203" pitchFamily="34" charset="0"/>
              </a:defRPr>
            </a:lvl2pPr>
            <a:lvl3pPr algn="l">
              <a:lnSpc>
                <a:spcPct val="100000"/>
              </a:lnSpc>
              <a:defRPr sz="1200" b="0" i="0">
                <a:latin typeface="Segoe UI Light" panose="020B0502040204020203" pitchFamily="34" charset="0"/>
                <a:cs typeface="Segoe UI Light" panose="020B0502040204020203" pitchFamily="34" charset="0"/>
              </a:defRPr>
            </a:lvl3pPr>
            <a:lvl4pPr algn="l">
              <a:lnSpc>
                <a:spcPct val="100000"/>
              </a:lnSpc>
              <a:defRPr sz="1100" b="0" i="0">
                <a:latin typeface="Segoe UI Light" panose="020B0502040204020203" pitchFamily="34" charset="0"/>
                <a:cs typeface="Segoe UI Light" panose="020B0502040204020203" pitchFamily="34" charset="0"/>
              </a:defRPr>
            </a:lvl4pPr>
            <a:lvl5pPr algn="l">
              <a:lnSpc>
                <a:spcPct val="100000"/>
              </a:lnSpc>
              <a:defRPr sz="1100" b="0" i="0">
                <a:latin typeface="Segoe UI Light" panose="020B0502040204020203" pitchFamily="34" charset="0"/>
                <a:cs typeface="Segoe UI Light" panose="020B0502040204020203" pitchFamily="34" charset="0"/>
              </a:defRPr>
            </a:lvl5pPr>
          </a:lstStyle>
          <a:p>
            <a:pPr lvl="0"/>
            <a:r>
              <a:rPr lang="en-US"/>
              <a:t>Details about your section</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6E3BAC0-D48D-95C3-7E47-615067406ABF}"/>
              </a:ext>
            </a:extLst>
          </p:cNvPr>
          <p:cNvSpPr txBox="1"/>
          <p:nvPr userDrawn="1"/>
        </p:nvSpPr>
        <p:spPr>
          <a:xfrm>
            <a:off x="609600" y="-571500"/>
            <a:ext cx="4389022" cy="9156353"/>
          </a:xfrm>
          <a:prstGeom prst="rect">
            <a:avLst/>
          </a:prstGeom>
          <a:noFill/>
        </p:spPr>
        <p:txBody>
          <a:bodyPr wrap="none" lIns="0" tIns="0" rIns="0" b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59500" b="1" i="0" u="none" strike="noStrike" kern="0" cap="none" spc="0" normalizeH="0" baseline="0" noProof="0">
                <a:ln>
                  <a:noFill/>
                </a:ln>
                <a:gradFill>
                  <a:gsLst>
                    <a:gs pos="100000">
                      <a:schemeClr val="accent6">
                        <a:lumMod val="20000"/>
                        <a:lumOff val="80000"/>
                      </a:schemeClr>
                    </a:gs>
                    <a:gs pos="28980">
                      <a:schemeClr val="accent2">
                        <a:lumMod val="60000"/>
                        <a:lumOff val="40000"/>
                      </a:schemeClr>
                    </a:gs>
                    <a:gs pos="65000">
                      <a:schemeClr val="accent1">
                        <a:lumMod val="60000"/>
                        <a:lumOff val="40000"/>
                      </a:schemeClr>
                    </a:gs>
                    <a:gs pos="0">
                      <a:schemeClr val="accent2"/>
                    </a:gs>
                  </a:gsLst>
                  <a:lin ang="5400000" scaled="1"/>
                </a:gradFill>
                <a:effectLst/>
                <a:uLnTx/>
                <a:uFillTx/>
                <a:latin typeface="Segoe UI" panose="020B0502040204020203" pitchFamily="34" charset="0"/>
                <a:cs typeface="Segoe UI" panose="020B0502040204020203" pitchFamily="34" charset="0"/>
              </a:rPr>
              <a:t>5</a:t>
            </a:r>
          </a:p>
        </p:txBody>
      </p:sp>
    </p:spTree>
    <p:extLst>
      <p:ext uri="{BB962C8B-B14F-4D97-AF65-F5344CB8AC3E}">
        <p14:creationId xmlns:p14="http://schemas.microsoft.com/office/powerpoint/2010/main" val="7887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588">
          <p15:clr>
            <a:srgbClr val="FBAE40"/>
          </p15:clr>
        </p15:guide>
        <p15:guide id="2" pos="6612">
          <p15:clr>
            <a:srgbClr val="FBAE40"/>
          </p15:clr>
        </p15:guide>
      </p15:sldGuideLst>
    </p:ext>
  </p:extLst>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3900" y="1362872"/>
            <a:ext cx="10515600" cy="443198"/>
          </a:xfrm>
        </p:spPr>
        <p:txBody>
          <a:bodyPr wrap="square">
            <a:spAutoFit/>
          </a:bodyPr>
          <a:lstStyle/>
          <a:p>
            <a:r>
              <a:rPr lang="en-US"/>
              <a:t>A concise, specific, and conversational active headline.</a:t>
            </a:r>
          </a:p>
        </p:txBody>
      </p:sp>
      <p:sp>
        <p:nvSpPr>
          <p:cNvPr id="10" name="Content Placeholder 2">
            <a:extLst>
              <a:ext uri="{FF2B5EF4-FFF2-40B4-BE49-F238E27FC236}">
                <a16:creationId xmlns:a16="http://schemas.microsoft.com/office/drawing/2014/main" id="{C48EC71C-D4A1-1E6C-CF0D-B6FC362ABF64}"/>
              </a:ext>
            </a:extLst>
          </p:cNvPr>
          <p:cNvSpPr>
            <a:spLocks noGrp="1"/>
          </p:cNvSpPr>
          <p:nvPr>
            <p:ph idx="1" hasCustomPrompt="1"/>
          </p:nvPr>
        </p:nvSpPr>
        <p:spPr>
          <a:xfrm>
            <a:off x="723900" y="2000250"/>
            <a:ext cx="10515600" cy="4171950"/>
          </a:xfrm>
        </p:spPr>
        <p:txBody>
          <a:bodyPr lIns="0" tIns="0" rIns="0" bIns="0"/>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content</a:t>
            </a:r>
          </a:p>
          <a:p>
            <a:pPr lvl="1"/>
            <a:r>
              <a:rPr lang="en-US"/>
              <a:t>Second level</a:t>
            </a:r>
          </a:p>
          <a:p>
            <a:pPr lvl="2"/>
            <a:r>
              <a:rPr lang="en-US"/>
              <a:t>Third level</a:t>
            </a:r>
          </a:p>
          <a:p>
            <a:pPr lvl="3"/>
            <a:r>
              <a:rPr lang="en-US"/>
              <a:t>Fourth level</a:t>
            </a:r>
          </a:p>
          <a:p>
            <a:pPr lvl="4"/>
            <a:r>
              <a:rPr lang="en-US"/>
              <a:t>Fifth level</a:t>
            </a:r>
          </a:p>
        </p:txBody>
      </p:sp>
      <p:sp>
        <p:nvSpPr>
          <p:cNvPr id="15" name="Text Placeholder 14">
            <a:extLst>
              <a:ext uri="{FF2B5EF4-FFF2-40B4-BE49-F238E27FC236}">
                <a16:creationId xmlns:a16="http://schemas.microsoft.com/office/drawing/2014/main" id="{743078C0-2270-0525-5AF4-41E6139CA407}"/>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
        <p:nvSpPr>
          <p:cNvPr id="20" name="Date Placeholder 19">
            <a:extLst>
              <a:ext uri="{FF2B5EF4-FFF2-40B4-BE49-F238E27FC236}">
                <a16:creationId xmlns:a16="http://schemas.microsoft.com/office/drawing/2014/main" id="{7AF16819-2921-255D-9D8C-2351717A7E27}"/>
              </a:ext>
            </a:extLst>
          </p:cNvPr>
          <p:cNvSpPr>
            <a:spLocks noGrp="1"/>
          </p:cNvSpPr>
          <p:nvPr>
            <p:ph type="dt" sz="half" idx="14"/>
          </p:nvPr>
        </p:nvSpPr>
        <p:spPr/>
        <p:txBody>
          <a:bodyPr/>
          <a:lstStyle/>
          <a:p>
            <a:r>
              <a:rPr lang="en-US"/>
              <a:t>Microsoft confidential</a:t>
            </a:r>
          </a:p>
        </p:txBody>
      </p:sp>
      <p:sp>
        <p:nvSpPr>
          <p:cNvPr id="21" name="Footer Placeholder 20">
            <a:extLst>
              <a:ext uri="{FF2B5EF4-FFF2-40B4-BE49-F238E27FC236}">
                <a16:creationId xmlns:a16="http://schemas.microsoft.com/office/drawing/2014/main" id="{9F8F8417-796E-7B12-425B-979865EC99E4}"/>
              </a:ext>
            </a:extLst>
          </p:cNvPr>
          <p:cNvSpPr>
            <a:spLocks noGrp="1"/>
          </p:cNvSpPr>
          <p:nvPr>
            <p:ph type="ftr" sz="quarter" idx="15"/>
          </p:nvPr>
        </p:nvSpPr>
        <p:spPr/>
        <p:txBody>
          <a:bodyPr/>
          <a:lstStyle/>
          <a:p>
            <a:r>
              <a:rPr lang="en-US"/>
              <a:t>Creating a scalable conversational UX</a:t>
            </a:r>
          </a:p>
        </p:txBody>
      </p:sp>
      <p:sp>
        <p:nvSpPr>
          <p:cNvPr id="22" name="Slide Number Placeholder 21">
            <a:extLst>
              <a:ext uri="{FF2B5EF4-FFF2-40B4-BE49-F238E27FC236}">
                <a16:creationId xmlns:a16="http://schemas.microsoft.com/office/drawing/2014/main" id="{151AE55D-1F6E-119D-8C74-D84C645F1FED}"/>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3642761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68">
          <p15:clr>
            <a:srgbClr val="9FCC3B"/>
          </p15:clr>
        </p15:guide>
        <p15:guide id="2" orient="horz" pos="1080">
          <p15:clr>
            <a:srgbClr val="9FCC3B"/>
          </p15:clr>
        </p15:guide>
        <p15:guide id="3" orient="horz" pos="1260">
          <p15:clr>
            <a:srgbClr val="5ACBF0"/>
          </p15:clr>
        </p15:guide>
        <p15:guide id="4" orient="horz" pos="3888">
          <p15:clr>
            <a:srgbClr val="5ACBF0"/>
          </p15:clr>
        </p15:guide>
        <p15:guide id="5" pos="7080">
          <p15:clr>
            <a:srgbClr val="5ACBF0"/>
          </p15:clr>
        </p15:guide>
      </p15:sldGuideLst>
    </p:ext>
  </p:extLst>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DDC042C5-C03D-7319-FB15-757960565E21}"/>
              </a:ext>
            </a:extLst>
          </p:cNvPr>
          <p:cNvSpPr>
            <a:spLocks noGrp="1"/>
          </p:cNvSpPr>
          <p:nvPr>
            <p:ph type="pic" sz="quarter" idx="17" hasCustomPrompt="1"/>
          </p:nvPr>
        </p:nvSpPr>
        <p:spPr>
          <a:xfrm>
            <a:off x="723900" y="514350"/>
            <a:ext cx="10629900" cy="5657850"/>
          </a:xfrm>
          <a:effectLst>
            <a:outerShdw blurRad="381000" dist="12700" dir="2700000" sx="101000" sy="101000" algn="tl" rotWithShape="0">
              <a:prstClr val="black">
                <a:alpha val="15000"/>
              </a:prstClr>
            </a:outerShdw>
          </a:effectLst>
        </p:spPr>
        <p:txBody>
          <a:bodyPr anchor="ctr">
            <a:normAutofit/>
          </a:bodyPr>
          <a:lstStyle>
            <a:lvl1pPr marL="0" indent="0" algn="r">
              <a:buNone/>
              <a:defRPr sz="1600"/>
            </a:lvl1pPr>
          </a:lstStyle>
          <a:p>
            <a:r>
              <a:rPr lang="en-US"/>
              <a:t>Click on the picture icon to add</a:t>
            </a:r>
            <a:br>
              <a:rPr lang="en-US"/>
            </a:br>
            <a:r>
              <a:rPr lang="en-US"/>
              <a:t>a full screen image to this slide</a:t>
            </a:r>
          </a:p>
        </p:txBody>
      </p:sp>
      <p:sp>
        <p:nvSpPr>
          <p:cNvPr id="20" name="Date Placeholder 19">
            <a:extLst>
              <a:ext uri="{FF2B5EF4-FFF2-40B4-BE49-F238E27FC236}">
                <a16:creationId xmlns:a16="http://schemas.microsoft.com/office/drawing/2014/main" id="{7AF16819-2921-255D-9D8C-2351717A7E27}"/>
              </a:ext>
            </a:extLst>
          </p:cNvPr>
          <p:cNvSpPr>
            <a:spLocks noGrp="1"/>
          </p:cNvSpPr>
          <p:nvPr>
            <p:ph type="dt" sz="half" idx="14"/>
          </p:nvPr>
        </p:nvSpPr>
        <p:spPr/>
        <p:txBody>
          <a:bodyPr/>
          <a:lstStyle/>
          <a:p>
            <a:r>
              <a:rPr lang="en-US"/>
              <a:t>Microsoft confidential</a:t>
            </a:r>
          </a:p>
        </p:txBody>
      </p:sp>
      <p:sp>
        <p:nvSpPr>
          <p:cNvPr id="21" name="Footer Placeholder 20">
            <a:extLst>
              <a:ext uri="{FF2B5EF4-FFF2-40B4-BE49-F238E27FC236}">
                <a16:creationId xmlns:a16="http://schemas.microsoft.com/office/drawing/2014/main" id="{9F8F8417-796E-7B12-425B-979865EC99E4}"/>
              </a:ext>
            </a:extLst>
          </p:cNvPr>
          <p:cNvSpPr>
            <a:spLocks noGrp="1"/>
          </p:cNvSpPr>
          <p:nvPr>
            <p:ph type="ftr" sz="quarter" idx="15"/>
          </p:nvPr>
        </p:nvSpPr>
        <p:spPr/>
        <p:txBody>
          <a:bodyPr/>
          <a:lstStyle/>
          <a:p>
            <a:r>
              <a:rPr lang="en-US"/>
              <a:t>Creating a scalable conversational UX</a:t>
            </a:r>
          </a:p>
        </p:txBody>
      </p:sp>
      <p:sp>
        <p:nvSpPr>
          <p:cNvPr id="22" name="Slide Number Placeholder 21">
            <a:extLst>
              <a:ext uri="{FF2B5EF4-FFF2-40B4-BE49-F238E27FC236}">
                <a16:creationId xmlns:a16="http://schemas.microsoft.com/office/drawing/2014/main" id="{151AE55D-1F6E-119D-8C74-D84C645F1FED}"/>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75">
            <a:extLst>
              <a:ext uri="{FF2B5EF4-FFF2-40B4-BE49-F238E27FC236}">
                <a16:creationId xmlns:a16="http://schemas.microsoft.com/office/drawing/2014/main" id="{89F48259-349C-0F5E-935C-131772CA6DE9}"/>
              </a:ext>
            </a:extLst>
          </p:cNvPr>
          <p:cNvSpPr>
            <a:spLocks noGrp="1"/>
          </p:cNvSpPr>
          <p:nvPr>
            <p:ph type="body" sz="quarter" idx="63" hasCustomPrompt="1"/>
          </p:nvPr>
        </p:nvSpPr>
        <p:spPr>
          <a:xfrm>
            <a:off x="1809750" y="1341404"/>
            <a:ext cx="2457450" cy="4087846"/>
          </a:xfrm>
          <a:custGeom>
            <a:avLst/>
            <a:gdLst>
              <a:gd name="connsiteX0" fmla="*/ 97389 w 2457450"/>
              <a:gd name="connsiteY0" fmla="*/ 0 h 4087846"/>
              <a:gd name="connsiteX1" fmla="*/ 2360061 w 2457450"/>
              <a:gd name="connsiteY1" fmla="*/ 0 h 4087846"/>
              <a:gd name="connsiteX2" fmla="*/ 2457450 w 2457450"/>
              <a:gd name="connsiteY2" fmla="*/ 97389 h 4087846"/>
              <a:gd name="connsiteX3" fmla="*/ 2457450 w 2457450"/>
              <a:gd name="connsiteY3" fmla="*/ 3990457 h 4087846"/>
              <a:gd name="connsiteX4" fmla="*/ 2360061 w 2457450"/>
              <a:gd name="connsiteY4" fmla="*/ 4087846 h 4087846"/>
              <a:gd name="connsiteX5" fmla="*/ 97389 w 2457450"/>
              <a:gd name="connsiteY5" fmla="*/ 4087846 h 4087846"/>
              <a:gd name="connsiteX6" fmla="*/ 0 w 2457450"/>
              <a:gd name="connsiteY6" fmla="*/ 3990457 h 4087846"/>
              <a:gd name="connsiteX7" fmla="*/ 0 w 2457450"/>
              <a:gd name="connsiteY7" fmla="*/ 97389 h 4087846"/>
              <a:gd name="connsiteX8" fmla="*/ 97389 w 245745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4087846">
                <a:moveTo>
                  <a:pt x="97389" y="0"/>
                </a:moveTo>
                <a:lnTo>
                  <a:pt x="2360061" y="0"/>
                </a:lnTo>
                <a:cubicBezTo>
                  <a:pt x="2413847" y="0"/>
                  <a:pt x="2457450" y="43603"/>
                  <a:pt x="2457450" y="97389"/>
                </a:cubicBezTo>
                <a:lnTo>
                  <a:pt x="2457450" y="3990457"/>
                </a:lnTo>
                <a:cubicBezTo>
                  <a:pt x="2457450" y="4044243"/>
                  <a:pt x="2413847" y="4087846"/>
                  <a:pt x="2360061" y="4087846"/>
                </a:cubicBezTo>
                <a:lnTo>
                  <a:pt x="97389" y="4087846"/>
                </a:lnTo>
                <a:cubicBezTo>
                  <a:pt x="43603" y="4087846"/>
                  <a:pt x="0" y="4044243"/>
                  <a:pt x="0" y="3990457"/>
                </a:cubicBezTo>
                <a:lnTo>
                  <a:pt x="0" y="97389"/>
                </a:lnTo>
                <a:cubicBezTo>
                  <a:pt x="0" y="43603"/>
                  <a:pt x="43603" y="0"/>
                  <a:pt x="97389" y="0"/>
                </a:cubicBezTo>
                <a:close/>
              </a:path>
            </a:pathLst>
          </a:custGeom>
          <a:solidFill>
            <a:schemeClr val="bg1"/>
          </a:solidFill>
          <a:effectLst>
            <a:outerShdw blurRad="381000" dist="12700" dir="2700000" sx="101000" sy="101000" algn="tl" rotWithShape="0">
              <a:prstClr val="black">
                <a:alpha val="25000"/>
              </a:prstClr>
            </a:outerShdw>
          </a:effectLst>
        </p:spPr>
        <p:txBody>
          <a:bodyPr wrap="square" lIns="274320" tIns="987552" rIns="27432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section details.</a:t>
            </a:r>
          </a:p>
        </p:txBody>
      </p:sp>
      <p:sp>
        <p:nvSpPr>
          <p:cNvPr id="3" name="Text Placeholder 76">
            <a:extLst>
              <a:ext uri="{FF2B5EF4-FFF2-40B4-BE49-F238E27FC236}">
                <a16:creationId xmlns:a16="http://schemas.microsoft.com/office/drawing/2014/main" id="{FA85C8AE-F728-C678-CDB2-DF36511C3D12}"/>
              </a:ext>
            </a:extLst>
          </p:cNvPr>
          <p:cNvSpPr>
            <a:spLocks noGrp="1"/>
          </p:cNvSpPr>
          <p:nvPr>
            <p:ph type="body" sz="quarter" idx="64" hasCustomPrompt="1"/>
          </p:nvPr>
        </p:nvSpPr>
        <p:spPr>
          <a:xfrm>
            <a:off x="1809750" y="1341404"/>
            <a:ext cx="2457450" cy="769131"/>
          </a:xfrm>
          <a:custGeom>
            <a:avLst/>
            <a:gdLst>
              <a:gd name="connsiteX0" fmla="*/ 97389 w 2457450"/>
              <a:gd name="connsiteY0" fmla="*/ 0 h 769131"/>
              <a:gd name="connsiteX1" fmla="*/ 2360061 w 2457450"/>
              <a:gd name="connsiteY1" fmla="*/ 0 h 769131"/>
              <a:gd name="connsiteX2" fmla="*/ 2457450 w 2457450"/>
              <a:gd name="connsiteY2" fmla="*/ 97389 h 769131"/>
              <a:gd name="connsiteX3" fmla="*/ 2457450 w 2457450"/>
              <a:gd name="connsiteY3" fmla="*/ 338152 h 769131"/>
              <a:gd name="connsiteX4" fmla="*/ 2457450 w 2457450"/>
              <a:gd name="connsiteY4" fmla="*/ 769131 h 769131"/>
              <a:gd name="connsiteX5" fmla="*/ 0 w 2457450"/>
              <a:gd name="connsiteY5" fmla="*/ 769131 h 769131"/>
              <a:gd name="connsiteX6" fmla="*/ 0 w 2457450"/>
              <a:gd name="connsiteY6" fmla="*/ 348217 h 769131"/>
              <a:gd name="connsiteX7" fmla="*/ 0 w 2457450"/>
              <a:gd name="connsiteY7" fmla="*/ 97389 h 769131"/>
              <a:gd name="connsiteX8" fmla="*/ 97389 w 2457450"/>
              <a:gd name="connsiteY8" fmla="*/ 0 h 76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769131">
                <a:moveTo>
                  <a:pt x="97389" y="0"/>
                </a:moveTo>
                <a:lnTo>
                  <a:pt x="2360061" y="0"/>
                </a:lnTo>
                <a:cubicBezTo>
                  <a:pt x="2413847" y="0"/>
                  <a:pt x="2457450" y="43603"/>
                  <a:pt x="2457450" y="97389"/>
                </a:cubicBezTo>
                <a:lnTo>
                  <a:pt x="2457450" y="338152"/>
                </a:lnTo>
                <a:lnTo>
                  <a:pt x="2457450" y="769131"/>
                </a:lnTo>
                <a:lnTo>
                  <a:pt x="0" y="769131"/>
                </a:lnTo>
                <a:lnTo>
                  <a:pt x="0" y="348217"/>
                </a:lnTo>
                <a:lnTo>
                  <a:pt x="0" y="97389"/>
                </a:lnTo>
                <a:cubicBezTo>
                  <a:pt x="0" y="43603"/>
                  <a:pt x="43603" y="0"/>
                  <a:pt x="97389" y="0"/>
                </a:cubicBezTo>
                <a:close/>
              </a:path>
            </a:pathLst>
          </a:custGeom>
          <a:gradFill>
            <a:gsLst>
              <a:gs pos="100000">
                <a:srgbClr val="B293E5"/>
              </a:gs>
              <a:gs pos="0">
                <a:srgbClr val="BA8CE4"/>
              </a:gs>
            </a:gsLst>
            <a:lin ang="4200000" scaled="0"/>
          </a:gradFill>
        </p:spPr>
        <p:txBody>
          <a:bodyPr wrap="square" lIns="274320" tIns="201168" rIns="274320" bIns="182880">
            <a:noAutofit/>
          </a:bodyPr>
          <a:lstStyle>
            <a:lvl1pPr marL="0" indent="0">
              <a:lnSpc>
                <a:spcPct val="90000"/>
              </a:lnSpc>
              <a:buNone/>
              <a:defRPr sz="1400">
                <a:solidFill>
                  <a:schemeClr val="bg2"/>
                </a:solidFill>
                <a:latin typeface="+mj-lt"/>
              </a:defRPr>
            </a:lvl1pPr>
          </a:lstStyle>
          <a:p>
            <a:pPr lvl="0"/>
            <a:r>
              <a:rPr lang="en-US"/>
              <a:t>The active headline for this card.</a:t>
            </a:r>
          </a:p>
        </p:txBody>
      </p:sp>
      <p:sp>
        <p:nvSpPr>
          <p:cNvPr id="9" name="Text Placeholder 77">
            <a:extLst>
              <a:ext uri="{FF2B5EF4-FFF2-40B4-BE49-F238E27FC236}">
                <a16:creationId xmlns:a16="http://schemas.microsoft.com/office/drawing/2014/main" id="{D550808A-A286-3572-4F8C-A3B04E288319}"/>
              </a:ext>
            </a:extLst>
          </p:cNvPr>
          <p:cNvSpPr>
            <a:spLocks noGrp="1"/>
          </p:cNvSpPr>
          <p:nvPr>
            <p:ph type="body" sz="quarter" idx="65" hasCustomPrompt="1"/>
          </p:nvPr>
        </p:nvSpPr>
        <p:spPr>
          <a:xfrm>
            <a:off x="1809750" y="4739294"/>
            <a:ext cx="2457450" cy="689956"/>
          </a:xfrm>
          <a:custGeom>
            <a:avLst/>
            <a:gdLst>
              <a:gd name="connsiteX0" fmla="*/ 0 w 2457450"/>
              <a:gd name="connsiteY0" fmla="*/ 0 h 685800"/>
              <a:gd name="connsiteX1" fmla="*/ 2457450 w 2457450"/>
              <a:gd name="connsiteY1" fmla="*/ 0 h 685800"/>
              <a:gd name="connsiteX2" fmla="*/ 2457450 w 2457450"/>
              <a:gd name="connsiteY2" fmla="*/ 410481 h 685800"/>
              <a:gd name="connsiteX3" fmla="*/ 2457450 w 2457450"/>
              <a:gd name="connsiteY3" fmla="*/ 589629 h 685800"/>
              <a:gd name="connsiteX4" fmla="*/ 2397969 w 2457450"/>
              <a:gd name="connsiteY4" fmla="*/ 679365 h 685800"/>
              <a:gd name="connsiteX5" fmla="*/ 2366094 w 2457450"/>
              <a:gd name="connsiteY5" fmla="*/ 685800 h 685800"/>
              <a:gd name="connsiteX6" fmla="*/ 91356 w 2457450"/>
              <a:gd name="connsiteY6" fmla="*/ 685800 h 685800"/>
              <a:gd name="connsiteX7" fmla="*/ 59481 w 2457450"/>
              <a:gd name="connsiteY7" fmla="*/ 679365 h 685800"/>
              <a:gd name="connsiteX8" fmla="*/ 0 w 2457450"/>
              <a:gd name="connsiteY8" fmla="*/ 589629 h 685800"/>
              <a:gd name="connsiteX9" fmla="*/ 0 w 2457450"/>
              <a:gd name="connsiteY9" fmla="*/ 392807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7450" h="685800">
                <a:moveTo>
                  <a:pt x="0" y="0"/>
                </a:moveTo>
                <a:lnTo>
                  <a:pt x="2457450" y="0"/>
                </a:lnTo>
                <a:lnTo>
                  <a:pt x="2457450" y="410481"/>
                </a:lnTo>
                <a:lnTo>
                  <a:pt x="2457450" y="589629"/>
                </a:lnTo>
                <a:cubicBezTo>
                  <a:pt x="2457450" y="629969"/>
                  <a:pt x="2432923" y="664580"/>
                  <a:pt x="2397969" y="679365"/>
                </a:cubicBezTo>
                <a:lnTo>
                  <a:pt x="2366094" y="685800"/>
                </a:lnTo>
                <a:lnTo>
                  <a:pt x="91356" y="685800"/>
                </a:lnTo>
                <a:lnTo>
                  <a:pt x="59481" y="679365"/>
                </a:lnTo>
                <a:cubicBezTo>
                  <a:pt x="24527" y="664580"/>
                  <a:pt x="0" y="629969"/>
                  <a:pt x="0" y="589629"/>
                </a:cubicBezTo>
                <a:lnTo>
                  <a:pt x="0" y="392807"/>
                </a:lnTo>
                <a:close/>
              </a:path>
            </a:pathLst>
          </a:custGeom>
          <a:solidFill>
            <a:schemeClr val="bg2"/>
          </a:solidFill>
        </p:spPr>
        <p:txBody>
          <a:bodyPr wrap="square" lIns="274320" tIns="228600" rIns="274320" bIns="228600" anchor="b">
            <a:noAutofit/>
          </a:bodyPr>
          <a:lstStyle>
            <a:lvl1pPr marL="0" indent="0">
              <a:lnSpc>
                <a:spcPct val="10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sem.</a:t>
            </a:r>
          </a:p>
        </p:txBody>
      </p:sp>
      <p:sp>
        <p:nvSpPr>
          <p:cNvPr id="10" name="Picture Placeholder 62">
            <a:extLst>
              <a:ext uri="{FF2B5EF4-FFF2-40B4-BE49-F238E27FC236}">
                <a16:creationId xmlns:a16="http://schemas.microsoft.com/office/drawing/2014/main" id="{65202BDA-2322-ACE3-E9A8-1F533BC684EB}"/>
              </a:ext>
            </a:extLst>
          </p:cNvPr>
          <p:cNvSpPr>
            <a:spLocks noGrp="1"/>
          </p:cNvSpPr>
          <p:nvPr>
            <p:ph type="pic" sz="quarter" idx="66" hasCustomPrompt="1"/>
          </p:nvPr>
        </p:nvSpPr>
        <p:spPr>
          <a:xfrm>
            <a:off x="1809750" y="2110394"/>
            <a:ext cx="2457450" cy="2628900"/>
          </a:xfrm>
          <a:solidFill>
            <a:schemeClr val="bg1"/>
          </a:solidFill>
        </p:spPr>
        <p:txBody>
          <a:bodyPr lIns="274320" tIns="274320" rIns="274320" bIns="274320" anchor="t">
            <a:normAutofit/>
          </a:bodyPr>
          <a:lstStyle>
            <a:lvl1pPr marL="0" indent="0" algn="l">
              <a:buNone/>
              <a:defRPr sz="1200"/>
            </a:lvl1pPr>
          </a:lstStyle>
          <a:p>
            <a:r>
              <a:rPr lang="en-US"/>
              <a:t>Click on the picture icon to add a full bleed image to this card or delete this placeholder to add other types of content.</a:t>
            </a:r>
          </a:p>
        </p:txBody>
      </p:sp>
    </p:spTree>
    <p:extLst>
      <p:ext uri="{BB962C8B-B14F-4D97-AF65-F5344CB8AC3E}">
        <p14:creationId xmlns:p14="http://schemas.microsoft.com/office/powerpoint/2010/main" val="1283285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276">
          <p15:clr>
            <a:srgbClr val="5ACBF0"/>
          </p15:clr>
        </p15:guide>
        <p15:guide id="2" orient="horz" pos="1188">
          <p15:clr>
            <a:srgbClr val="9FCC3B"/>
          </p15:clr>
        </p15:guide>
        <p15:guide id="3" orient="horz" pos="1476">
          <p15:clr>
            <a:srgbClr val="5ACBF0"/>
          </p15:clr>
        </p15:guide>
        <p15:guide id="4" orient="horz" pos="3888">
          <p15:clr>
            <a:srgbClr val="5ACBF0"/>
          </p15:clr>
        </p15:guide>
        <p15:guide id="5" pos="7152">
          <p15:clr>
            <a:srgbClr val="5ACBF0"/>
          </p15:clr>
        </p15:guide>
        <p15:guide id="6" pos="1140">
          <p15:clr>
            <a:srgbClr val="FBAE40"/>
          </p15:clr>
        </p15:guide>
        <p15:guide id="7" pos="2688">
          <p15:clr>
            <a:srgbClr val="FBAE40"/>
          </p15:clr>
        </p15:guide>
        <p15:guide id="8" orient="horz" pos="2988">
          <p15:clr>
            <a:srgbClr val="FBAE40"/>
          </p15:clr>
        </p15:guide>
        <p15:guide id="9" orient="horz" pos="3420">
          <p15:clr>
            <a:srgbClr val="FBAE40"/>
          </p15:clr>
        </p15:guide>
        <p15:guide id="10" orient="horz" pos="1332">
          <p15:clr>
            <a:srgbClr val="FBAE40"/>
          </p15:clr>
        </p15:guide>
        <p15:guide id="11" pos="1320">
          <p15:clr>
            <a:srgbClr val="5ACBF0"/>
          </p15:clr>
        </p15:guide>
        <p15:guide id="12" pos="2508">
          <p15:clr>
            <a:srgbClr val="5ACBF0"/>
          </p15:clr>
        </p15:guide>
        <p15:guide id="13" orient="horz" pos="3096">
          <p15:clr>
            <a:srgbClr val="5ACBF0"/>
          </p15:clr>
        </p15:guide>
        <p15:guide id="14" orient="horz" pos="842">
          <p15:clr>
            <a:srgbClr val="FBAE40"/>
          </p15:clr>
        </p15:guide>
      </p15:sldGuideLst>
    </p:ext>
  </p:extLst>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BIG Idea with Imag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DDC042C5-C03D-7319-FB15-757960565E21}"/>
              </a:ext>
            </a:extLst>
          </p:cNvPr>
          <p:cNvSpPr>
            <a:spLocks noGrp="1"/>
          </p:cNvSpPr>
          <p:nvPr>
            <p:ph type="pic" sz="quarter" idx="17" hasCustomPrompt="1"/>
          </p:nvPr>
        </p:nvSpPr>
        <p:spPr>
          <a:xfrm>
            <a:off x="723900" y="514350"/>
            <a:ext cx="10629900" cy="5657850"/>
          </a:xfrm>
          <a:effectLst>
            <a:outerShdw blurRad="381000" dist="12700" dir="2700000" sx="101000" sy="101000" algn="tl" rotWithShape="0">
              <a:prstClr val="black">
                <a:alpha val="15000"/>
              </a:prstClr>
            </a:outerShdw>
          </a:effectLst>
        </p:spPr>
        <p:txBody>
          <a:bodyPr anchor="ctr">
            <a:normAutofit/>
          </a:bodyPr>
          <a:lstStyle>
            <a:lvl1pPr marL="0" indent="0" algn="r">
              <a:buNone/>
              <a:defRPr sz="1600"/>
            </a:lvl1pPr>
          </a:lstStyle>
          <a:p>
            <a:r>
              <a:rPr lang="en-US"/>
              <a:t>Click on the picture icon to add</a:t>
            </a:r>
            <a:br>
              <a:rPr lang="en-US"/>
            </a:br>
            <a:r>
              <a:rPr lang="en-US"/>
              <a:t>a full screen image to this slide</a:t>
            </a:r>
          </a:p>
        </p:txBody>
      </p:sp>
      <p:sp>
        <p:nvSpPr>
          <p:cNvPr id="20" name="Date Placeholder 19">
            <a:extLst>
              <a:ext uri="{FF2B5EF4-FFF2-40B4-BE49-F238E27FC236}">
                <a16:creationId xmlns:a16="http://schemas.microsoft.com/office/drawing/2014/main" id="{7AF16819-2921-255D-9D8C-2351717A7E27}"/>
              </a:ext>
            </a:extLst>
          </p:cNvPr>
          <p:cNvSpPr>
            <a:spLocks noGrp="1"/>
          </p:cNvSpPr>
          <p:nvPr>
            <p:ph type="dt" sz="half" idx="14"/>
          </p:nvPr>
        </p:nvSpPr>
        <p:spPr/>
        <p:txBody>
          <a:bodyPr/>
          <a:lstStyle/>
          <a:p>
            <a:r>
              <a:rPr lang="en-US"/>
              <a:t>Microsoft confidential</a:t>
            </a:r>
          </a:p>
        </p:txBody>
      </p:sp>
      <p:sp>
        <p:nvSpPr>
          <p:cNvPr id="21" name="Footer Placeholder 20">
            <a:extLst>
              <a:ext uri="{FF2B5EF4-FFF2-40B4-BE49-F238E27FC236}">
                <a16:creationId xmlns:a16="http://schemas.microsoft.com/office/drawing/2014/main" id="{9F8F8417-796E-7B12-425B-979865EC99E4}"/>
              </a:ext>
            </a:extLst>
          </p:cNvPr>
          <p:cNvSpPr>
            <a:spLocks noGrp="1"/>
          </p:cNvSpPr>
          <p:nvPr>
            <p:ph type="ftr" sz="quarter" idx="15"/>
          </p:nvPr>
        </p:nvSpPr>
        <p:spPr/>
        <p:txBody>
          <a:bodyPr/>
          <a:lstStyle/>
          <a:p>
            <a:r>
              <a:rPr lang="en-US"/>
              <a:t>Creating a scalable conversational UX</a:t>
            </a:r>
          </a:p>
        </p:txBody>
      </p:sp>
      <p:sp>
        <p:nvSpPr>
          <p:cNvPr id="22" name="Slide Number Placeholder 21">
            <a:extLst>
              <a:ext uri="{FF2B5EF4-FFF2-40B4-BE49-F238E27FC236}">
                <a16:creationId xmlns:a16="http://schemas.microsoft.com/office/drawing/2014/main" id="{151AE55D-1F6E-119D-8C74-D84C645F1FED}"/>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5" name="Title 1">
            <a:extLst>
              <a:ext uri="{FF2B5EF4-FFF2-40B4-BE49-F238E27FC236}">
                <a16:creationId xmlns:a16="http://schemas.microsoft.com/office/drawing/2014/main" id="{02073279-DEEC-1199-A7D7-4F2201C5A4CC}"/>
              </a:ext>
            </a:extLst>
          </p:cNvPr>
          <p:cNvSpPr>
            <a:spLocks noGrp="1"/>
          </p:cNvSpPr>
          <p:nvPr>
            <p:ph type="ctrTitle" hasCustomPrompt="1"/>
          </p:nvPr>
        </p:nvSpPr>
        <p:spPr>
          <a:xfrm>
            <a:off x="1166004" y="2686050"/>
            <a:ext cx="6286372" cy="1329595"/>
          </a:xfrm>
        </p:spPr>
        <p:txBody>
          <a:bodyPr wrap="square" lIns="0" tIns="0" rIns="0" bIns="0" anchor="b">
            <a:spAutoFit/>
          </a:bodyPr>
          <a:lstStyle>
            <a:lvl1pPr algn="l">
              <a:lnSpc>
                <a:spcPct val="80000"/>
              </a:lnSpc>
              <a:defRPr sz="5400"/>
            </a:lvl1pPr>
          </a:lstStyle>
          <a:p>
            <a:r>
              <a:rPr lang="en-US"/>
              <a:t>What’s your deck’s BIG idea?</a:t>
            </a:r>
          </a:p>
        </p:txBody>
      </p:sp>
      <p:sp>
        <p:nvSpPr>
          <p:cNvPr id="14" name="Subtitle 2">
            <a:extLst>
              <a:ext uri="{FF2B5EF4-FFF2-40B4-BE49-F238E27FC236}">
                <a16:creationId xmlns:a16="http://schemas.microsoft.com/office/drawing/2014/main" id="{70F2B796-1A13-3DA4-6B55-7378DB372589}"/>
              </a:ext>
            </a:extLst>
          </p:cNvPr>
          <p:cNvSpPr>
            <a:spLocks noGrp="1"/>
          </p:cNvSpPr>
          <p:nvPr>
            <p:ph type="subTitle" idx="1" hasCustomPrompt="1"/>
          </p:nvPr>
        </p:nvSpPr>
        <p:spPr>
          <a:xfrm>
            <a:off x="1157831" y="4092886"/>
            <a:ext cx="6309769" cy="276999"/>
          </a:xfrm>
        </p:spPr>
        <p:txBody>
          <a:bodyPr lIns="0" tIns="0" rIns="0" bIns="0">
            <a:spAutoFit/>
          </a:bodyPr>
          <a:lstStyle>
            <a:lvl1pPr marL="0" indent="0" algn="l">
              <a:buNone/>
              <a:defRPr sz="1800" b="0" i="0">
                <a:latin typeface="Segoe UI Light" panose="020B0502040204020203" pitchFamily="34" charset="0"/>
                <a:cs typeface="Segoe UI Light"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Subtext for your big idea.</a:t>
            </a:r>
          </a:p>
        </p:txBody>
      </p:sp>
    </p:spTree>
    <p:extLst>
      <p:ext uri="{BB962C8B-B14F-4D97-AF65-F5344CB8AC3E}">
        <p14:creationId xmlns:p14="http://schemas.microsoft.com/office/powerpoint/2010/main" val="512961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orient="horz" pos="3888">
          <p15:clr>
            <a:srgbClr val="5ACBF0"/>
          </p15:clr>
        </p15:guide>
        <p15:guide id="5" pos="7152">
          <p15:clr>
            <a:srgbClr val="5ACBF0"/>
          </p15:clr>
        </p15:guide>
      </p15:sldGuideLst>
    </p:ext>
  </p:extLst>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9141" y="2000250"/>
            <a:ext cx="5033854" cy="4171950"/>
          </a:xfrm>
        </p:spPr>
        <p:txBody>
          <a:bodyPr lIns="0" tIns="0" rIns="0" bIns="0">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0300" y="2000250"/>
            <a:ext cx="5029200" cy="4171950"/>
          </a:xfrm>
        </p:spPr>
        <p:txBody>
          <a:bodyPr lIns="0" tIns="0" rIns="0" bIns="0">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itle 1">
            <a:extLst>
              <a:ext uri="{FF2B5EF4-FFF2-40B4-BE49-F238E27FC236}">
                <a16:creationId xmlns:a16="http://schemas.microsoft.com/office/drawing/2014/main" id="{9F1681E0-12FD-AC70-8FF7-1C501AC0DDB3}"/>
              </a:ext>
            </a:extLst>
          </p:cNvPr>
          <p:cNvSpPr>
            <a:spLocks noGrp="1"/>
          </p:cNvSpPr>
          <p:nvPr>
            <p:ph type="title" hasCustomPrompt="1"/>
          </p:nvPr>
        </p:nvSpPr>
        <p:spPr>
          <a:xfrm>
            <a:off x="723900" y="1360587"/>
            <a:ext cx="10515600" cy="443198"/>
          </a:xfrm>
        </p:spPr>
        <p:txBody>
          <a:bodyPr>
            <a:spAutoFit/>
          </a:bodyPr>
          <a:lstStyle/>
          <a:p>
            <a:r>
              <a:rPr lang="en-US"/>
              <a:t>A concise, specific, and conversational active headline.</a:t>
            </a:r>
          </a:p>
        </p:txBody>
      </p:sp>
      <p:sp>
        <p:nvSpPr>
          <p:cNvPr id="24" name="Date Placeholder 23">
            <a:extLst>
              <a:ext uri="{FF2B5EF4-FFF2-40B4-BE49-F238E27FC236}">
                <a16:creationId xmlns:a16="http://schemas.microsoft.com/office/drawing/2014/main" id="{F1B6B9A8-FA12-9F01-B049-08D7898C8C66}"/>
              </a:ext>
            </a:extLst>
          </p:cNvPr>
          <p:cNvSpPr>
            <a:spLocks noGrp="1"/>
          </p:cNvSpPr>
          <p:nvPr>
            <p:ph type="dt" sz="half" idx="14"/>
          </p:nvPr>
        </p:nvSpPr>
        <p:spPr/>
        <p:txBody>
          <a:bodyPr/>
          <a:lstStyle/>
          <a:p>
            <a:r>
              <a:rPr lang="en-US"/>
              <a:t>Microsoft confidential</a:t>
            </a:r>
          </a:p>
        </p:txBody>
      </p:sp>
      <p:sp>
        <p:nvSpPr>
          <p:cNvPr id="25" name="Footer Placeholder 24">
            <a:extLst>
              <a:ext uri="{FF2B5EF4-FFF2-40B4-BE49-F238E27FC236}">
                <a16:creationId xmlns:a16="http://schemas.microsoft.com/office/drawing/2014/main" id="{FB315955-CA93-774A-ED2C-A3D1EB5A2B87}"/>
              </a:ext>
            </a:extLst>
          </p:cNvPr>
          <p:cNvSpPr>
            <a:spLocks noGrp="1"/>
          </p:cNvSpPr>
          <p:nvPr>
            <p:ph type="ftr" sz="quarter" idx="15"/>
          </p:nvPr>
        </p:nvSpPr>
        <p:spPr/>
        <p:txBody>
          <a:bodyPr/>
          <a:lstStyle/>
          <a:p>
            <a:r>
              <a:rPr lang="en-US"/>
              <a:t>Creating a scalable conversational UX</a:t>
            </a:r>
          </a:p>
        </p:txBody>
      </p:sp>
      <p:sp>
        <p:nvSpPr>
          <p:cNvPr id="26" name="Slide Number Placeholder 25">
            <a:extLst>
              <a:ext uri="{FF2B5EF4-FFF2-40B4-BE49-F238E27FC236}">
                <a16:creationId xmlns:a16="http://schemas.microsoft.com/office/drawing/2014/main" id="{FC8595A1-EC1A-9B62-04DC-4D0078D988D8}"/>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14">
            <a:extLst>
              <a:ext uri="{FF2B5EF4-FFF2-40B4-BE49-F238E27FC236}">
                <a16:creationId xmlns:a16="http://schemas.microsoft.com/office/drawing/2014/main" id="{49738862-4C93-8CD0-9D57-8FE225D54D2A}"/>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3928785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pos="3624">
          <p15:clr>
            <a:srgbClr val="5ACBF0"/>
          </p15:clr>
        </p15:guide>
        <p15:guide id="6" pos="3912">
          <p15:clr>
            <a:srgbClr val="5ACBF0"/>
          </p15:clr>
        </p15:guide>
        <p15:guide id="7" orient="horz" pos="468">
          <p15:clr>
            <a:srgbClr val="9FCC3B"/>
          </p15:clr>
        </p15:guide>
        <p15:guide id="8" orient="horz" pos="1080">
          <p15:clr>
            <a:srgbClr val="9FCC3B"/>
          </p15:clr>
        </p15:guide>
        <p15:guide id="9" pos="7080">
          <p15:clr>
            <a:srgbClr val="5ACBF0"/>
          </p15:clr>
        </p15:guide>
        <p15:guide id="10" orient="horz" pos="3888">
          <p15:clr>
            <a:srgbClr val="5ACBF0"/>
          </p15:clr>
        </p15:guide>
        <p15:guide id="11" orient="horz" pos="1260">
          <p15:clr>
            <a:srgbClr val="5ACBF0"/>
          </p15:clr>
        </p15:guide>
      </p15:sldGuideLst>
    </p:ext>
  </p:extLst>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9" name="Date Placeholder 28">
            <a:extLst>
              <a:ext uri="{FF2B5EF4-FFF2-40B4-BE49-F238E27FC236}">
                <a16:creationId xmlns:a16="http://schemas.microsoft.com/office/drawing/2014/main" id="{ACB144BD-B311-397F-5257-D7D79B2FF924}"/>
              </a:ext>
            </a:extLst>
          </p:cNvPr>
          <p:cNvSpPr>
            <a:spLocks noGrp="1"/>
          </p:cNvSpPr>
          <p:nvPr>
            <p:ph type="dt" sz="half" idx="14"/>
          </p:nvPr>
        </p:nvSpPr>
        <p:spPr/>
        <p:txBody>
          <a:bodyPr/>
          <a:lstStyle/>
          <a:p>
            <a:r>
              <a:rPr lang="en-US"/>
              <a:t>Microsoft confidential</a:t>
            </a:r>
          </a:p>
        </p:txBody>
      </p:sp>
      <p:sp>
        <p:nvSpPr>
          <p:cNvPr id="30" name="Footer Placeholder 29">
            <a:extLst>
              <a:ext uri="{FF2B5EF4-FFF2-40B4-BE49-F238E27FC236}">
                <a16:creationId xmlns:a16="http://schemas.microsoft.com/office/drawing/2014/main" id="{1E95153C-9A7D-A36C-A8F7-C42DFF755FE9}"/>
              </a:ext>
            </a:extLst>
          </p:cNvPr>
          <p:cNvSpPr>
            <a:spLocks noGrp="1"/>
          </p:cNvSpPr>
          <p:nvPr>
            <p:ph type="ftr" sz="quarter" idx="15"/>
          </p:nvPr>
        </p:nvSpPr>
        <p:spPr/>
        <p:txBody>
          <a:bodyPr/>
          <a:lstStyle/>
          <a:p>
            <a:r>
              <a:rPr lang="en-US"/>
              <a:t>Creating a scalable conversational UX</a:t>
            </a:r>
          </a:p>
        </p:txBody>
      </p:sp>
      <p:sp>
        <p:nvSpPr>
          <p:cNvPr id="31" name="Slide Number Placeholder 30">
            <a:extLst>
              <a:ext uri="{FF2B5EF4-FFF2-40B4-BE49-F238E27FC236}">
                <a16:creationId xmlns:a16="http://schemas.microsoft.com/office/drawing/2014/main" id="{0D9E3049-EBC8-E121-6C9F-10FD7CF3B3DB}"/>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15" name="Title 1">
            <a:extLst>
              <a:ext uri="{FF2B5EF4-FFF2-40B4-BE49-F238E27FC236}">
                <a16:creationId xmlns:a16="http://schemas.microsoft.com/office/drawing/2014/main" id="{8C5F29F9-F3BC-9CA5-E234-C8A45FAAF107}"/>
              </a:ext>
            </a:extLst>
          </p:cNvPr>
          <p:cNvSpPr>
            <a:spLocks noGrp="1"/>
          </p:cNvSpPr>
          <p:nvPr>
            <p:ph type="title" hasCustomPrompt="1"/>
          </p:nvPr>
        </p:nvSpPr>
        <p:spPr>
          <a:xfrm>
            <a:off x="723900" y="1362872"/>
            <a:ext cx="10515600" cy="443198"/>
          </a:xfrm>
        </p:spPr>
        <p:txBody>
          <a:bodyPr>
            <a:spAutoFit/>
          </a:bodyPr>
          <a:lstStyle/>
          <a:p>
            <a:r>
              <a:rPr lang="en-US"/>
              <a:t>A concise, specific, and conversational active headline.</a:t>
            </a:r>
          </a:p>
        </p:txBody>
      </p:sp>
      <p:sp>
        <p:nvSpPr>
          <p:cNvPr id="17" name="Text Placeholder 2">
            <a:extLst>
              <a:ext uri="{FF2B5EF4-FFF2-40B4-BE49-F238E27FC236}">
                <a16:creationId xmlns:a16="http://schemas.microsoft.com/office/drawing/2014/main" id="{DDC8933F-2ED5-F093-4DBD-EE128831F86B}"/>
              </a:ext>
            </a:extLst>
          </p:cNvPr>
          <p:cNvSpPr>
            <a:spLocks noGrp="1"/>
          </p:cNvSpPr>
          <p:nvPr>
            <p:ph type="body" idx="1"/>
          </p:nvPr>
        </p:nvSpPr>
        <p:spPr>
          <a:xfrm>
            <a:off x="731838" y="2263972"/>
            <a:ext cx="5021262" cy="307777"/>
          </a:xfrm>
        </p:spPr>
        <p:txBody>
          <a:bodyPr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a:extLst>
              <a:ext uri="{FF2B5EF4-FFF2-40B4-BE49-F238E27FC236}">
                <a16:creationId xmlns:a16="http://schemas.microsoft.com/office/drawing/2014/main" id="{BE183D49-0B79-9D2F-E1C0-FAC3AE55F2B1}"/>
              </a:ext>
            </a:extLst>
          </p:cNvPr>
          <p:cNvSpPr>
            <a:spLocks noGrp="1"/>
          </p:cNvSpPr>
          <p:nvPr>
            <p:ph sz="half" idx="2"/>
          </p:nvPr>
        </p:nvSpPr>
        <p:spPr>
          <a:xfrm>
            <a:off x="723899" y="2628900"/>
            <a:ext cx="5029201"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4">
            <a:extLst>
              <a:ext uri="{FF2B5EF4-FFF2-40B4-BE49-F238E27FC236}">
                <a16:creationId xmlns:a16="http://schemas.microsoft.com/office/drawing/2014/main" id="{DF8981CC-D75B-97B1-238C-24F75D65E793}"/>
              </a:ext>
            </a:extLst>
          </p:cNvPr>
          <p:cNvSpPr>
            <a:spLocks noGrp="1"/>
          </p:cNvSpPr>
          <p:nvPr>
            <p:ph type="body" sz="quarter" idx="3"/>
          </p:nvPr>
        </p:nvSpPr>
        <p:spPr>
          <a:xfrm>
            <a:off x="6210299" y="2263972"/>
            <a:ext cx="5029201" cy="307777"/>
          </a:xfrm>
        </p:spPr>
        <p:txBody>
          <a:bodyPr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Content Placeholder 5">
            <a:extLst>
              <a:ext uri="{FF2B5EF4-FFF2-40B4-BE49-F238E27FC236}">
                <a16:creationId xmlns:a16="http://schemas.microsoft.com/office/drawing/2014/main" id="{305A6076-8ECA-B2DD-0C98-81433662E9CE}"/>
              </a:ext>
            </a:extLst>
          </p:cNvPr>
          <p:cNvSpPr>
            <a:spLocks noGrp="1"/>
          </p:cNvSpPr>
          <p:nvPr>
            <p:ph sz="quarter" idx="4"/>
          </p:nvPr>
        </p:nvSpPr>
        <p:spPr>
          <a:xfrm>
            <a:off x="6210299" y="2628900"/>
            <a:ext cx="5029201"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14">
            <a:extLst>
              <a:ext uri="{FF2B5EF4-FFF2-40B4-BE49-F238E27FC236}">
                <a16:creationId xmlns:a16="http://schemas.microsoft.com/office/drawing/2014/main" id="{5921F335-FF90-CDAE-F0A2-44BBC4813B37}"/>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1125734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912">
          <p15:clr>
            <a:srgbClr val="5ACBF0"/>
          </p15:clr>
        </p15:guide>
        <p15:guide id="2" pos="3624">
          <p15:clr>
            <a:srgbClr val="5ACBF0"/>
          </p15:clr>
        </p15:guide>
        <p15:guide id="3" orient="horz" pos="468">
          <p15:clr>
            <a:srgbClr val="9FCC3B"/>
          </p15:clr>
        </p15:guide>
        <p15:guide id="4" orient="horz" pos="1080">
          <p15:clr>
            <a:srgbClr val="9FCC3B"/>
          </p15:clr>
        </p15:guide>
        <p15:guide id="5" orient="horz" pos="1656">
          <p15:clr>
            <a:srgbClr val="5ACBF0"/>
          </p15:clr>
        </p15:guide>
        <p15:guide id="6" orient="horz" pos="1584">
          <p15:clr>
            <a:srgbClr val="9FCC3B"/>
          </p15:clr>
        </p15:guide>
        <p15:guide id="7" orient="horz" pos="3888">
          <p15:clr>
            <a:srgbClr val="5ACBF0"/>
          </p15:clr>
        </p15:guide>
        <p15:guide id="8" pos="7080">
          <p15:clr>
            <a:srgbClr val="5ACBF0"/>
          </p15:clr>
        </p15:guide>
      </p15:sldGuideLst>
    </p:ext>
  </p:extLst>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Two Captions">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9F1681E0-12FD-AC70-8FF7-1C501AC0DDB3}"/>
              </a:ext>
            </a:extLst>
          </p:cNvPr>
          <p:cNvSpPr>
            <a:spLocks noGrp="1"/>
          </p:cNvSpPr>
          <p:nvPr>
            <p:ph type="title" hasCustomPrompt="1"/>
          </p:nvPr>
        </p:nvSpPr>
        <p:spPr>
          <a:xfrm>
            <a:off x="723900" y="1360587"/>
            <a:ext cx="10515600" cy="443198"/>
          </a:xfrm>
        </p:spPr>
        <p:txBody>
          <a:bodyPr>
            <a:spAutoFit/>
          </a:bodyPr>
          <a:lstStyle/>
          <a:p>
            <a:r>
              <a:rPr lang="en-US"/>
              <a:t>A concise, specific, and conversational active headline.</a:t>
            </a:r>
          </a:p>
        </p:txBody>
      </p:sp>
      <p:sp>
        <p:nvSpPr>
          <p:cNvPr id="24" name="Date Placeholder 23">
            <a:extLst>
              <a:ext uri="{FF2B5EF4-FFF2-40B4-BE49-F238E27FC236}">
                <a16:creationId xmlns:a16="http://schemas.microsoft.com/office/drawing/2014/main" id="{F1B6B9A8-FA12-9F01-B049-08D7898C8C66}"/>
              </a:ext>
            </a:extLst>
          </p:cNvPr>
          <p:cNvSpPr>
            <a:spLocks noGrp="1"/>
          </p:cNvSpPr>
          <p:nvPr>
            <p:ph type="dt" sz="half" idx="14"/>
          </p:nvPr>
        </p:nvSpPr>
        <p:spPr/>
        <p:txBody>
          <a:bodyPr/>
          <a:lstStyle/>
          <a:p>
            <a:r>
              <a:rPr lang="en-US"/>
              <a:t>Microsoft confidential</a:t>
            </a:r>
          </a:p>
        </p:txBody>
      </p:sp>
      <p:sp>
        <p:nvSpPr>
          <p:cNvPr id="25" name="Footer Placeholder 24">
            <a:extLst>
              <a:ext uri="{FF2B5EF4-FFF2-40B4-BE49-F238E27FC236}">
                <a16:creationId xmlns:a16="http://schemas.microsoft.com/office/drawing/2014/main" id="{FB315955-CA93-774A-ED2C-A3D1EB5A2B87}"/>
              </a:ext>
            </a:extLst>
          </p:cNvPr>
          <p:cNvSpPr>
            <a:spLocks noGrp="1"/>
          </p:cNvSpPr>
          <p:nvPr>
            <p:ph type="ftr" sz="quarter" idx="15"/>
          </p:nvPr>
        </p:nvSpPr>
        <p:spPr/>
        <p:txBody>
          <a:bodyPr/>
          <a:lstStyle/>
          <a:p>
            <a:r>
              <a:rPr lang="en-US"/>
              <a:t>Creating a scalable conversational UX</a:t>
            </a:r>
          </a:p>
        </p:txBody>
      </p:sp>
      <p:sp>
        <p:nvSpPr>
          <p:cNvPr id="26" name="Slide Number Placeholder 25">
            <a:extLst>
              <a:ext uri="{FF2B5EF4-FFF2-40B4-BE49-F238E27FC236}">
                <a16:creationId xmlns:a16="http://schemas.microsoft.com/office/drawing/2014/main" id="{FC8595A1-EC1A-9B62-04DC-4D0078D988D8}"/>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15">
            <a:extLst>
              <a:ext uri="{FF2B5EF4-FFF2-40B4-BE49-F238E27FC236}">
                <a16:creationId xmlns:a16="http://schemas.microsoft.com/office/drawing/2014/main" id="{749DC33A-CC98-8AF6-1B94-CD9B0C218428}"/>
              </a:ext>
            </a:extLst>
          </p:cNvPr>
          <p:cNvSpPr>
            <a:spLocks noGrp="1"/>
          </p:cNvSpPr>
          <p:nvPr>
            <p:ph type="body" sz="quarter" idx="17" hasCustomPrompt="1"/>
          </p:nvPr>
        </p:nvSpPr>
        <p:spPr>
          <a:xfrm>
            <a:off x="3581400" y="2057400"/>
            <a:ext cx="2171700" cy="443198"/>
          </a:xfrm>
        </p:spPr>
        <p:txBody>
          <a:bodyPr wrap="square" anchor="b">
            <a:spAutoFit/>
          </a:bodyPr>
          <a:lstStyle>
            <a:lvl1pPr marL="0" indent="0">
              <a:lnSpc>
                <a:spcPct val="90000"/>
              </a:lnSpc>
              <a:buNone/>
              <a:defRPr sz="1600">
                <a:latin typeface="+mj-lt"/>
              </a:defRPr>
            </a:lvl1pPr>
          </a:lstStyle>
          <a:p>
            <a:pPr marL="0" marR="0" lvl="0" indent="0" algn="l" defTabSz="914400" rtl="0" eaLnBrk="1" fontAlgn="auto" latinLnBrk="0" hangingPunct="1">
              <a:lnSpc>
                <a:spcPct val="90000"/>
              </a:lnSpc>
              <a:spcBef>
                <a:spcPts val="0"/>
              </a:spcBef>
              <a:spcAft>
                <a:spcPts val="1200"/>
              </a:spcAft>
              <a:buClrTx/>
              <a:buSzTx/>
              <a:buFont typeface="Wingdings" pitchFamily="2" charset="2"/>
              <a:buNone/>
              <a:tabLst/>
              <a:defRPr/>
            </a:pPr>
            <a:r>
              <a:rPr lang="en-US" err="1"/>
              <a:t>Fusce</a:t>
            </a:r>
            <a:r>
              <a:rPr lang="en-US"/>
              <a:t> </a:t>
            </a:r>
            <a:r>
              <a:rPr lang="en-US" err="1"/>
              <a:t>dapibus</a:t>
            </a:r>
            <a:r>
              <a:rPr lang="en-US"/>
              <a:t>, </a:t>
            </a:r>
            <a:r>
              <a:rPr lang="en-US" err="1"/>
              <a:t>tellus</a:t>
            </a:r>
            <a:r>
              <a:rPr lang="en-US"/>
              <a:t> ac. </a:t>
            </a:r>
            <a:r>
              <a:rPr lang="en-US" err="1"/>
              <a:t>Fusce</a:t>
            </a:r>
            <a:r>
              <a:rPr lang="en-US"/>
              <a:t> </a:t>
            </a:r>
            <a:r>
              <a:rPr lang="en-US" err="1"/>
              <a:t>dapibus</a:t>
            </a:r>
            <a:r>
              <a:rPr lang="en-US"/>
              <a:t>.</a:t>
            </a:r>
          </a:p>
        </p:txBody>
      </p:sp>
      <p:sp>
        <p:nvSpPr>
          <p:cNvPr id="5" name="Text Placeholder 18">
            <a:extLst>
              <a:ext uri="{FF2B5EF4-FFF2-40B4-BE49-F238E27FC236}">
                <a16:creationId xmlns:a16="http://schemas.microsoft.com/office/drawing/2014/main" id="{B2FD01F5-8374-7E81-EC59-8FAC30A332EA}"/>
              </a:ext>
            </a:extLst>
          </p:cNvPr>
          <p:cNvSpPr>
            <a:spLocks noGrp="1"/>
          </p:cNvSpPr>
          <p:nvPr>
            <p:ph type="body" sz="quarter" idx="29" hasCustomPrompt="1"/>
          </p:nvPr>
        </p:nvSpPr>
        <p:spPr>
          <a:xfrm>
            <a:off x="3581399" y="2628900"/>
            <a:ext cx="2171701" cy="3543300"/>
          </a:xfrm>
        </p:spPr>
        <p:txBody>
          <a:bodyPr>
            <a:noAutofit/>
          </a:bodyPr>
          <a:lstStyle>
            <a:lvl1pPr marL="0" indent="0">
              <a:buNone/>
              <a:defRPr sz="1100"/>
            </a:lvl1pPr>
            <a:lvl2pPr>
              <a:defRPr sz="1000"/>
            </a:lvl2pPr>
            <a:lvl3pPr>
              <a:defRPr sz="900"/>
            </a:lvl3pPr>
            <a:lvl4pPr>
              <a:defRPr sz="800"/>
            </a:lvl4pPr>
            <a:lvl5pPr>
              <a:defRPr sz="800"/>
            </a:lvl5pPr>
          </a:lstStyle>
          <a:p>
            <a:pPr lvl="0"/>
            <a:r>
              <a:rPr lang="en-US"/>
              <a:t>Click to edit Master text styles.</a:t>
            </a:r>
          </a:p>
        </p:txBody>
      </p:sp>
      <p:sp>
        <p:nvSpPr>
          <p:cNvPr id="6" name="Picture Placeholder 20">
            <a:extLst>
              <a:ext uri="{FF2B5EF4-FFF2-40B4-BE49-F238E27FC236}">
                <a16:creationId xmlns:a16="http://schemas.microsoft.com/office/drawing/2014/main" id="{04AA1C4F-9500-BA96-93C9-FE0F12177472}"/>
              </a:ext>
            </a:extLst>
          </p:cNvPr>
          <p:cNvSpPr>
            <a:spLocks noGrp="1"/>
          </p:cNvSpPr>
          <p:nvPr>
            <p:ph type="pic" sz="quarter" idx="30" hasCustomPrompt="1"/>
          </p:nvPr>
        </p:nvSpPr>
        <p:spPr>
          <a:xfrm>
            <a:off x="723898" y="2057400"/>
            <a:ext cx="2628902" cy="4114800"/>
          </a:xfrm>
          <a:effectLst>
            <a:outerShdw blurRad="254000" dist="12700" dir="2700000" sx="101000" sy="101000" algn="tl" rotWithShape="0">
              <a:prstClr val="black">
                <a:alpha val="15000"/>
              </a:prstClr>
            </a:outerShdw>
          </a:effectLst>
        </p:spPr>
        <p:txBody>
          <a:bodyPr>
            <a:normAutofit/>
          </a:bodyPr>
          <a:lstStyle>
            <a:lvl1pPr marL="0" indent="0">
              <a:buNone/>
              <a:defRPr sz="1800"/>
            </a:lvl1pPr>
          </a:lstStyle>
          <a:p>
            <a:r>
              <a:rPr lang="en-US"/>
              <a:t>Insert picture</a:t>
            </a:r>
          </a:p>
        </p:txBody>
      </p:sp>
      <p:sp>
        <p:nvSpPr>
          <p:cNvPr id="7" name="Picture Placeholder 20">
            <a:extLst>
              <a:ext uri="{FF2B5EF4-FFF2-40B4-BE49-F238E27FC236}">
                <a16:creationId xmlns:a16="http://schemas.microsoft.com/office/drawing/2014/main" id="{B3265FC9-214E-D501-61ED-DC948EE6A78F}"/>
              </a:ext>
            </a:extLst>
          </p:cNvPr>
          <p:cNvSpPr>
            <a:spLocks noGrp="1"/>
          </p:cNvSpPr>
          <p:nvPr>
            <p:ph type="pic" sz="quarter" idx="33" hasCustomPrompt="1"/>
          </p:nvPr>
        </p:nvSpPr>
        <p:spPr>
          <a:xfrm>
            <a:off x="6210300" y="2057400"/>
            <a:ext cx="2628902" cy="4114800"/>
          </a:xfrm>
          <a:effectLst>
            <a:outerShdw blurRad="254000" dist="12700" dir="2700000" sx="101000" sy="101000" algn="tl" rotWithShape="0">
              <a:prstClr val="black">
                <a:alpha val="15000"/>
              </a:prstClr>
            </a:outerShdw>
          </a:effectLst>
        </p:spPr>
        <p:txBody>
          <a:bodyPr>
            <a:normAutofit/>
          </a:bodyPr>
          <a:lstStyle>
            <a:lvl1pPr marL="0" indent="0">
              <a:buNone/>
              <a:defRPr sz="1800"/>
            </a:lvl1pPr>
          </a:lstStyle>
          <a:p>
            <a:r>
              <a:rPr lang="en-US"/>
              <a:t>Insert picture</a:t>
            </a:r>
          </a:p>
        </p:txBody>
      </p:sp>
      <p:sp>
        <p:nvSpPr>
          <p:cNvPr id="8" name="Text Placeholder 15">
            <a:extLst>
              <a:ext uri="{FF2B5EF4-FFF2-40B4-BE49-F238E27FC236}">
                <a16:creationId xmlns:a16="http://schemas.microsoft.com/office/drawing/2014/main" id="{28C46A4C-995C-B779-F01B-A9B3B1B47E58}"/>
              </a:ext>
            </a:extLst>
          </p:cNvPr>
          <p:cNvSpPr>
            <a:spLocks noGrp="1"/>
          </p:cNvSpPr>
          <p:nvPr>
            <p:ph type="body" sz="quarter" idx="34" hasCustomPrompt="1"/>
          </p:nvPr>
        </p:nvSpPr>
        <p:spPr>
          <a:xfrm>
            <a:off x="9067800" y="2057400"/>
            <a:ext cx="2171700" cy="443198"/>
          </a:xfrm>
        </p:spPr>
        <p:txBody>
          <a:bodyPr wrap="square" anchor="b">
            <a:spAutoFit/>
          </a:bodyPr>
          <a:lstStyle>
            <a:lvl1pPr marL="0" indent="0">
              <a:lnSpc>
                <a:spcPct val="90000"/>
              </a:lnSpc>
              <a:buNone/>
              <a:defRPr sz="1600">
                <a:latin typeface="+mj-lt"/>
              </a:defRPr>
            </a:lvl1pPr>
          </a:lstStyle>
          <a:p>
            <a:pPr marL="0" marR="0" lvl="0" indent="0" algn="l" defTabSz="914400" rtl="0" eaLnBrk="1" fontAlgn="auto" latinLnBrk="0" hangingPunct="1">
              <a:lnSpc>
                <a:spcPct val="90000"/>
              </a:lnSpc>
              <a:spcBef>
                <a:spcPts val="0"/>
              </a:spcBef>
              <a:spcAft>
                <a:spcPts val="1200"/>
              </a:spcAft>
              <a:buClrTx/>
              <a:buSzTx/>
              <a:buFont typeface="Wingdings" pitchFamily="2" charset="2"/>
              <a:buNone/>
              <a:tabLst/>
              <a:defRPr/>
            </a:pPr>
            <a:r>
              <a:rPr lang="en-US" err="1"/>
              <a:t>Fusce</a:t>
            </a:r>
            <a:r>
              <a:rPr lang="en-US"/>
              <a:t> </a:t>
            </a:r>
            <a:r>
              <a:rPr lang="en-US" err="1"/>
              <a:t>dapibus</a:t>
            </a:r>
            <a:r>
              <a:rPr lang="en-US"/>
              <a:t>, </a:t>
            </a:r>
            <a:r>
              <a:rPr lang="en-US" err="1"/>
              <a:t>tellus</a:t>
            </a:r>
            <a:r>
              <a:rPr lang="en-US"/>
              <a:t> ac. </a:t>
            </a:r>
            <a:r>
              <a:rPr lang="en-US" err="1"/>
              <a:t>Fusce</a:t>
            </a:r>
            <a:r>
              <a:rPr lang="en-US"/>
              <a:t> </a:t>
            </a:r>
            <a:r>
              <a:rPr lang="en-US" err="1"/>
              <a:t>dapibus</a:t>
            </a:r>
            <a:r>
              <a:rPr lang="en-US"/>
              <a:t>.</a:t>
            </a:r>
          </a:p>
        </p:txBody>
      </p:sp>
      <p:sp>
        <p:nvSpPr>
          <p:cNvPr id="9" name="Text Placeholder 18">
            <a:extLst>
              <a:ext uri="{FF2B5EF4-FFF2-40B4-BE49-F238E27FC236}">
                <a16:creationId xmlns:a16="http://schemas.microsoft.com/office/drawing/2014/main" id="{1C48D4F0-8439-3D25-ADCD-08DCD1E2AAC2}"/>
              </a:ext>
            </a:extLst>
          </p:cNvPr>
          <p:cNvSpPr>
            <a:spLocks noGrp="1"/>
          </p:cNvSpPr>
          <p:nvPr>
            <p:ph type="body" sz="quarter" idx="35" hasCustomPrompt="1"/>
          </p:nvPr>
        </p:nvSpPr>
        <p:spPr>
          <a:xfrm>
            <a:off x="9067799" y="2628900"/>
            <a:ext cx="2171701" cy="3543300"/>
          </a:xfrm>
        </p:spPr>
        <p:txBody>
          <a:bodyPr>
            <a:noAutofit/>
          </a:bodyPr>
          <a:lstStyle>
            <a:lvl1pPr marL="0" indent="0">
              <a:buNone/>
              <a:defRPr sz="1100"/>
            </a:lvl1pPr>
            <a:lvl2pPr>
              <a:defRPr sz="1000"/>
            </a:lvl2pPr>
            <a:lvl3pPr>
              <a:defRPr sz="900"/>
            </a:lvl3pPr>
            <a:lvl4pPr>
              <a:defRPr sz="800"/>
            </a:lvl4pPr>
            <a:lvl5pPr>
              <a:defRPr sz="800"/>
            </a:lvl5pPr>
          </a:lstStyle>
          <a:p>
            <a:pPr lvl="0"/>
            <a:r>
              <a:rPr lang="en-US"/>
              <a:t>Click to edit Master text styles.</a:t>
            </a:r>
          </a:p>
        </p:txBody>
      </p:sp>
      <p:sp>
        <p:nvSpPr>
          <p:cNvPr id="3" name="Text Placeholder 14">
            <a:extLst>
              <a:ext uri="{FF2B5EF4-FFF2-40B4-BE49-F238E27FC236}">
                <a16:creationId xmlns:a16="http://schemas.microsoft.com/office/drawing/2014/main" id="{D63FC529-4C25-F402-852C-04FA82C44EDD}"/>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1903263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pos="3624">
          <p15:clr>
            <a:srgbClr val="5ACBF0"/>
          </p15:clr>
        </p15:guide>
        <p15:guide id="6" pos="3912">
          <p15:clr>
            <a:srgbClr val="5ACBF0"/>
          </p15:clr>
        </p15:guide>
        <p15:guide id="7" orient="horz" pos="468">
          <p15:clr>
            <a:srgbClr val="9FCC3B"/>
          </p15:clr>
        </p15:guide>
        <p15:guide id="8" orient="horz" pos="1080">
          <p15:clr>
            <a:srgbClr val="9FCC3B"/>
          </p15:clr>
        </p15:guide>
        <p15:guide id="9" pos="7080">
          <p15:clr>
            <a:srgbClr val="5ACBF0"/>
          </p15:clr>
        </p15:guide>
        <p15:guide id="10" orient="horz" pos="3888">
          <p15:clr>
            <a:srgbClr val="5ACBF0"/>
          </p15:clr>
        </p15:guide>
        <p15:guide id="11" orient="horz" pos="1296">
          <p15:clr>
            <a:srgbClr val="5ACBF0"/>
          </p15:clr>
        </p15:guide>
        <p15:guide id="12" orient="horz" pos="1656">
          <p15:clr>
            <a:srgbClr val="5ACBF0"/>
          </p15:clr>
        </p15:guide>
        <p15:guide id="13" orient="horz" pos="1548">
          <p15:clr>
            <a:srgbClr val="9FCC3B"/>
          </p15:clr>
        </p15:guide>
        <p15:guide id="14" pos="2112">
          <p15:clr>
            <a:srgbClr val="5ACBF0"/>
          </p15:clr>
        </p15:guide>
        <p15:guide id="15" pos="2256">
          <p15:clr>
            <a:srgbClr val="5ACBF0"/>
          </p15:clr>
        </p15:guide>
        <p15:guide id="16" pos="5568">
          <p15:clr>
            <a:srgbClr val="5ACBF0"/>
          </p15:clr>
        </p15:guide>
        <p15:guide id="17" pos="5712">
          <p15:clr>
            <a:srgbClr val="5ACBF0"/>
          </p15:clr>
        </p15:guide>
      </p15:sldGuideLst>
    </p:ext>
  </p:extLst>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Two Cards">
    <p:spTree>
      <p:nvGrpSpPr>
        <p:cNvPr id="1" name=""/>
        <p:cNvGrpSpPr/>
        <p:nvPr/>
      </p:nvGrpSpPr>
      <p:grpSpPr>
        <a:xfrm>
          <a:off x="0" y="0"/>
          <a:ext cx="0" cy="0"/>
          <a:chOff x="0" y="0"/>
          <a:chExt cx="0" cy="0"/>
        </a:xfrm>
      </p:grpSpPr>
      <p:sp>
        <p:nvSpPr>
          <p:cNvPr id="87" name="Text Placeholder 86">
            <a:extLst>
              <a:ext uri="{FF2B5EF4-FFF2-40B4-BE49-F238E27FC236}">
                <a16:creationId xmlns:a16="http://schemas.microsoft.com/office/drawing/2014/main" id="{FB5E43A3-7FDE-667A-33B7-FCD20462F79B}"/>
              </a:ext>
            </a:extLst>
          </p:cNvPr>
          <p:cNvSpPr>
            <a:spLocks noGrp="1"/>
          </p:cNvSpPr>
          <p:nvPr>
            <p:ph type="body" sz="quarter" idx="50" hasCustomPrompt="1"/>
          </p:nvPr>
        </p:nvSpPr>
        <p:spPr>
          <a:xfrm>
            <a:off x="723900" y="2052008"/>
            <a:ext cx="5029200" cy="4114800"/>
          </a:xfrm>
          <a:custGeom>
            <a:avLst/>
            <a:gdLst>
              <a:gd name="connsiteX0" fmla="*/ 93488 w 5029200"/>
              <a:gd name="connsiteY0" fmla="*/ 0 h 4114800"/>
              <a:gd name="connsiteX1" fmla="*/ 4935712 w 5029200"/>
              <a:gd name="connsiteY1" fmla="*/ 0 h 4114800"/>
              <a:gd name="connsiteX2" fmla="*/ 5029200 w 5029200"/>
              <a:gd name="connsiteY2" fmla="*/ 93488 h 4114800"/>
              <a:gd name="connsiteX3" fmla="*/ 5029200 w 5029200"/>
              <a:gd name="connsiteY3" fmla="*/ 4021312 h 4114800"/>
              <a:gd name="connsiteX4" fmla="*/ 4935712 w 5029200"/>
              <a:gd name="connsiteY4" fmla="*/ 4114800 h 4114800"/>
              <a:gd name="connsiteX5" fmla="*/ 93488 w 5029200"/>
              <a:gd name="connsiteY5" fmla="*/ 4114800 h 4114800"/>
              <a:gd name="connsiteX6" fmla="*/ 0 w 5029200"/>
              <a:gd name="connsiteY6" fmla="*/ 4021312 h 4114800"/>
              <a:gd name="connsiteX7" fmla="*/ 0 w 5029200"/>
              <a:gd name="connsiteY7" fmla="*/ 93488 h 4114800"/>
              <a:gd name="connsiteX8" fmla="*/ 93488 w 5029200"/>
              <a:gd name="connsiteY8" fmla="*/ 0 h 411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29200" h="4114800">
                <a:moveTo>
                  <a:pt x="93488" y="0"/>
                </a:moveTo>
                <a:lnTo>
                  <a:pt x="4935712" y="0"/>
                </a:lnTo>
                <a:cubicBezTo>
                  <a:pt x="4987344" y="0"/>
                  <a:pt x="5029200" y="41856"/>
                  <a:pt x="5029200" y="93488"/>
                </a:cubicBezTo>
                <a:lnTo>
                  <a:pt x="5029200" y="4021312"/>
                </a:lnTo>
                <a:cubicBezTo>
                  <a:pt x="5029200" y="4072944"/>
                  <a:pt x="4987344" y="4114800"/>
                  <a:pt x="4935712" y="4114800"/>
                </a:cubicBezTo>
                <a:lnTo>
                  <a:pt x="93488" y="4114800"/>
                </a:lnTo>
                <a:cubicBezTo>
                  <a:pt x="41856" y="4114800"/>
                  <a:pt x="0" y="4072944"/>
                  <a:pt x="0" y="4021312"/>
                </a:cubicBezTo>
                <a:lnTo>
                  <a:pt x="0" y="93488"/>
                </a:lnTo>
                <a:cubicBezTo>
                  <a:pt x="0" y="41856"/>
                  <a:pt x="41856" y="0"/>
                  <a:pt x="93488"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234440" rIns="274320" bIns="1005840" anchor="t" anchorCtr="0">
            <a:noAutofit/>
          </a:bodyPr>
          <a:lstStyle>
            <a:lvl1pPr marL="0" indent="0">
              <a:buNone/>
              <a:defRPr sz="1400"/>
            </a:lvl1pPr>
            <a:lvl2pPr>
              <a:defRPr sz="1400"/>
            </a:lvl2pPr>
            <a:lvl3pPr>
              <a:defRPr sz="1200"/>
            </a:lvl3pPr>
            <a:lvl4pPr>
              <a:defRPr sz="1100"/>
            </a:lvl4pPr>
            <a:lvl5pPr>
              <a:defRPr sz="1100"/>
            </a:lvl5pPr>
          </a:lstStyle>
          <a:p>
            <a:pPr lvl="0"/>
            <a:r>
              <a:rPr lang="en-US" err="1"/>
              <a:t>Fusce</a:t>
            </a:r>
            <a:r>
              <a:rPr lang="en-US"/>
              <a:t> </a:t>
            </a:r>
            <a:r>
              <a:rPr lang="en-US" err="1"/>
              <a:t>dapibus</a:t>
            </a:r>
            <a:r>
              <a:rPr lang="en-US"/>
              <a:t>, </a:t>
            </a:r>
            <a:r>
              <a:rPr lang="en-US" err="1"/>
              <a:t>tellus</a:t>
            </a:r>
            <a:r>
              <a:rPr lang="en-US"/>
              <a:t> ac cursus </a:t>
            </a:r>
            <a:r>
              <a:rPr lang="en-US" err="1"/>
              <a:t>commodo</a:t>
            </a:r>
            <a:r>
              <a:rPr lang="en-US"/>
              <a:t>, </a:t>
            </a:r>
            <a:r>
              <a:rPr lang="en-US" err="1"/>
              <a:t>tortor</a:t>
            </a:r>
            <a:r>
              <a:rPr lang="en-US"/>
              <a:t> </a:t>
            </a:r>
            <a:r>
              <a:rPr lang="en-US" err="1"/>
              <a:t>mauris</a:t>
            </a:r>
            <a:r>
              <a:rPr lang="en-US"/>
              <a:t> </a:t>
            </a:r>
            <a:r>
              <a:rPr lang="en-US" err="1"/>
              <a:t>condimentum</a:t>
            </a:r>
            <a:r>
              <a:rPr lang="en-US"/>
              <a:t> </a:t>
            </a:r>
            <a:r>
              <a:rPr lang="en-US" err="1"/>
              <a:t>nibh</a:t>
            </a:r>
            <a:r>
              <a:rPr lang="en-US"/>
              <a:t>, </a:t>
            </a:r>
            <a:r>
              <a:rPr lang="en-US" err="1"/>
              <a:t>ut</a:t>
            </a:r>
            <a:r>
              <a:rPr lang="en-US"/>
              <a:t> fermentum </a:t>
            </a:r>
            <a:r>
              <a:rPr lang="en-US" err="1"/>
              <a:t>massa</a:t>
            </a:r>
            <a:r>
              <a:rPr lang="en-US"/>
              <a:t> </a:t>
            </a:r>
            <a:r>
              <a:rPr lang="en-US" err="1"/>
              <a:t>justo</a:t>
            </a:r>
            <a:r>
              <a:rPr lang="en-US"/>
              <a:t> sit </a:t>
            </a:r>
            <a:r>
              <a:rPr lang="en-US" err="1"/>
              <a:t>amet</a:t>
            </a:r>
            <a:r>
              <a:rPr lang="en-US"/>
              <a:t> </a:t>
            </a:r>
            <a:r>
              <a:rPr lang="en-US" err="1"/>
              <a:t>risus</a:t>
            </a:r>
            <a:r>
              <a:rPr lang="en-US"/>
              <a:t>. </a:t>
            </a:r>
            <a:r>
              <a:rPr lang="en-US" err="1"/>
              <a:t>Curabitur</a:t>
            </a:r>
            <a:r>
              <a:rPr lang="en-US"/>
              <a:t> </a:t>
            </a:r>
            <a:r>
              <a:rPr lang="en-US" err="1"/>
              <a:t>blandit</a:t>
            </a:r>
            <a:r>
              <a:rPr lang="en-US"/>
              <a:t> tempus </a:t>
            </a:r>
            <a:r>
              <a:rPr lang="en-US" err="1"/>
              <a:t>porttitor</a:t>
            </a:r>
            <a:r>
              <a:rPr lang="en-US"/>
              <a:t>.</a:t>
            </a:r>
          </a:p>
        </p:txBody>
      </p:sp>
      <p:sp>
        <p:nvSpPr>
          <p:cNvPr id="77" name="Text Placeholder 76">
            <a:extLst>
              <a:ext uri="{FF2B5EF4-FFF2-40B4-BE49-F238E27FC236}">
                <a16:creationId xmlns:a16="http://schemas.microsoft.com/office/drawing/2014/main" id="{4FA11D01-0144-5B7A-F9DE-8903B90D3B5D}"/>
              </a:ext>
            </a:extLst>
          </p:cNvPr>
          <p:cNvSpPr>
            <a:spLocks noGrp="1"/>
          </p:cNvSpPr>
          <p:nvPr>
            <p:ph type="body" sz="quarter" idx="49" hasCustomPrompt="1"/>
          </p:nvPr>
        </p:nvSpPr>
        <p:spPr>
          <a:xfrm>
            <a:off x="6210300" y="2057400"/>
            <a:ext cx="5029200" cy="4114800"/>
          </a:xfrm>
          <a:custGeom>
            <a:avLst/>
            <a:gdLst>
              <a:gd name="connsiteX0" fmla="*/ 93488 w 5029200"/>
              <a:gd name="connsiteY0" fmla="*/ 0 h 4114800"/>
              <a:gd name="connsiteX1" fmla="*/ 4935712 w 5029200"/>
              <a:gd name="connsiteY1" fmla="*/ 0 h 4114800"/>
              <a:gd name="connsiteX2" fmla="*/ 5029200 w 5029200"/>
              <a:gd name="connsiteY2" fmla="*/ 93488 h 4114800"/>
              <a:gd name="connsiteX3" fmla="*/ 5029200 w 5029200"/>
              <a:gd name="connsiteY3" fmla="*/ 4021312 h 4114800"/>
              <a:gd name="connsiteX4" fmla="*/ 4935712 w 5029200"/>
              <a:gd name="connsiteY4" fmla="*/ 4114800 h 4114800"/>
              <a:gd name="connsiteX5" fmla="*/ 93488 w 5029200"/>
              <a:gd name="connsiteY5" fmla="*/ 4114800 h 4114800"/>
              <a:gd name="connsiteX6" fmla="*/ 0 w 5029200"/>
              <a:gd name="connsiteY6" fmla="*/ 4021312 h 4114800"/>
              <a:gd name="connsiteX7" fmla="*/ 0 w 5029200"/>
              <a:gd name="connsiteY7" fmla="*/ 93488 h 4114800"/>
              <a:gd name="connsiteX8" fmla="*/ 93488 w 5029200"/>
              <a:gd name="connsiteY8" fmla="*/ 0 h 411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29200" h="4114800">
                <a:moveTo>
                  <a:pt x="93488" y="0"/>
                </a:moveTo>
                <a:lnTo>
                  <a:pt x="4935712" y="0"/>
                </a:lnTo>
                <a:cubicBezTo>
                  <a:pt x="4987344" y="0"/>
                  <a:pt x="5029200" y="41856"/>
                  <a:pt x="5029200" y="93488"/>
                </a:cubicBezTo>
                <a:lnTo>
                  <a:pt x="5029200" y="4021312"/>
                </a:lnTo>
                <a:cubicBezTo>
                  <a:pt x="5029200" y="4072944"/>
                  <a:pt x="4987344" y="4114800"/>
                  <a:pt x="4935712" y="4114800"/>
                </a:cubicBezTo>
                <a:lnTo>
                  <a:pt x="93488" y="4114800"/>
                </a:lnTo>
                <a:cubicBezTo>
                  <a:pt x="41856" y="4114800"/>
                  <a:pt x="0" y="4072944"/>
                  <a:pt x="0" y="4021312"/>
                </a:cubicBezTo>
                <a:lnTo>
                  <a:pt x="0" y="93488"/>
                </a:lnTo>
                <a:cubicBezTo>
                  <a:pt x="0" y="41856"/>
                  <a:pt x="41856" y="0"/>
                  <a:pt x="93488"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234440" rIns="274320" bIns="1005840" anchor="t" anchorCtr="0">
            <a:noAutofit/>
          </a:bodyPr>
          <a:lstStyle>
            <a:lvl1pPr marL="0" indent="0">
              <a:buNone/>
              <a:defRPr sz="1400"/>
            </a:lvl1pPr>
            <a:lvl2pPr>
              <a:defRPr sz="1400"/>
            </a:lvl2pPr>
            <a:lvl3pPr>
              <a:defRPr sz="1200"/>
            </a:lvl3pPr>
            <a:lvl4pPr>
              <a:defRPr sz="1100"/>
            </a:lvl4pPr>
            <a:lvl5pPr>
              <a:defRPr sz="1100"/>
            </a:lvl5pPr>
          </a:lstStyle>
          <a:p>
            <a:pPr lvl="0"/>
            <a:r>
              <a:rPr lang="en-US" err="1"/>
              <a:t>Fusce</a:t>
            </a:r>
            <a:r>
              <a:rPr lang="en-US"/>
              <a:t> </a:t>
            </a:r>
            <a:r>
              <a:rPr lang="en-US" err="1"/>
              <a:t>dapibus</a:t>
            </a:r>
            <a:r>
              <a:rPr lang="en-US"/>
              <a:t>, </a:t>
            </a:r>
            <a:r>
              <a:rPr lang="en-US" err="1"/>
              <a:t>tellus</a:t>
            </a:r>
            <a:r>
              <a:rPr lang="en-US"/>
              <a:t> ac cursus </a:t>
            </a:r>
            <a:r>
              <a:rPr lang="en-US" err="1"/>
              <a:t>commodo</a:t>
            </a:r>
            <a:r>
              <a:rPr lang="en-US"/>
              <a:t>, </a:t>
            </a:r>
            <a:r>
              <a:rPr lang="en-US" err="1"/>
              <a:t>tortor</a:t>
            </a:r>
            <a:r>
              <a:rPr lang="en-US"/>
              <a:t> </a:t>
            </a:r>
            <a:r>
              <a:rPr lang="en-US" err="1"/>
              <a:t>mauris</a:t>
            </a:r>
            <a:r>
              <a:rPr lang="en-US"/>
              <a:t> </a:t>
            </a:r>
            <a:r>
              <a:rPr lang="en-US" err="1"/>
              <a:t>condimentum</a:t>
            </a:r>
            <a:r>
              <a:rPr lang="en-US"/>
              <a:t> </a:t>
            </a:r>
            <a:r>
              <a:rPr lang="en-US" err="1"/>
              <a:t>nibh</a:t>
            </a:r>
            <a:r>
              <a:rPr lang="en-US"/>
              <a:t>, </a:t>
            </a:r>
            <a:r>
              <a:rPr lang="en-US" err="1"/>
              <a:t>ut</a:t>
            </a:r>
            <a:r>
              <a:rPr lang="en-US"/>
              <a:t> fermentum </a:t>
            </a:r>
            <a:r>
              <a:rPr lang="en-US" err="1"/>
              <a:t>massa</a:t>
            </a:r>
            <a:r>
              <a:rPr lang="en-US"/>
              <a:t> </a:t>
            </a:r>
            <a:r>
              <a:rPr lang="en-US" err="1"/>
              <a:t>justo</a:t>
            </a:r>
            <a:r>
              <a:rPr lang="en-US"/>
              <a:t> sit </a:t>
            </a:r>
            <a:r>
              <a:rPr lang="en-US" err="1"/>
              <a:t>amet</a:t>
            </a:r>
            <a:r>
              <a:rPr lang="en-US"/>
              <a:t> </a:t>
            </a:r>
            <a:r>
              <a:rPr lang="en-US" err="1"/>
              <a:t>risus</a:t>
            </a:r>
            <a:r>
              <a:rPr lang="en-US"/>
              <a:t>. </a:t>
            </a:r>
            <a:r>
              <a:rPr lang="en-US" err="1"/>
              <a:t>Curabitur</a:t>
            </a:r>
            <a:r>
              <a:rPr lang="en-US"/>
              <a:t> </a:t>
            </a:r>
            <a:r>
              <a:rPr lang="en-US" err="1"/>
              <a:t>blandit</a:t>
            </a:r>
            <a:r>
              <a:rPr lang="en-US"/>
              <a:t> tempus </a:t>
            </a:r>
            <a:r>
              <a:rPr lang="en-US" err="1"/>
              <a:t>porttitor</a:t>
            </a:r>
            <a:r>
              <a:rPr lang="en-US"/>
              <a:t>.</a:t>
            </a:r>
          </a:p>
        </p:txBody>
      </p:sp>
      <p:sp>
        <p:nvSpPr>
          <p:cNvPr id="14" name="Title 1">
            <a:extLst>
              <a:ext uri="{FF2B5EF4-FFF2-40B4-BE49-F238E27FC236}">
                <a16:creationId xmlns:a16="http://schemas.microsoft.com/office/drawing/2014/main" id="{9F1681E0-12FD-AC70-8FF7-1C501AC0DDB3}"/>
              </a:ext>
            </a:extLst>
          </p:cNvPr>
          <p:cNvSpPr>
            <a:spLocks noGrp="1"/>
          </p:cNvSpPr>
          <p:nvPr>
            <p:ph type="title"/>
          </p:nvPr>
        </p:nvSpPr>
        <p:spPr>
          <a:xfrm>
            <a:off x="723900" y="1360587"/>
            <a:ext cx="10515600" cy="443198"/>
          </a:xfrm>
        </p:spPr>
        <p:txBody>
          <a:bodyPr>
            <a:spAutoFit/>
          </a:bodyPr>
          <a:lstStyle/>
          <a:p>
            <a:r>
              <a:rPr lang="en-US"/>
              <a:t>Click to edit Master title style</a:t>
            </a:r>
          </a:p>
        </p:txBody>
      </p:sp>
      <p:sp>
        <p:nvSpPr>
          <p:cNvPr id="24" name="Date Placeholder 23">
            <a:extLst>
              <a:ext uri="{FF2B5EF4-FFF2-40B4-BE49-F238E27FC236}">
                <a16:creationId xmlns:a16="http://schemas.microsoft.com/office/drawing/2014/main" id="{F1B6B9A8-FA12-9F01-B049-08D7898C8C66}"/>
              </a:ext>
            </a:extLst>
          </p:cNvPr>
          <p:cNvSpPr>
            <a:spLocks noGrp="1"/>
          </p:cNvSpPr>
          <p:nvPr>
            <p:ph type="dt" sz="half" idx="14"/>
          </p:nvPr>
        </p:nvSpPr>
        <p:spPr/>
        <p:txBody>
          <a:bodyPr/>
          <a:lstStyle/>
          <a:p>
            <a:r>
              <a:rPr lang="en-US"/>
              <a:t>Microsoft confidential</a:t>
            </a:r>
          </a:p>
        </p:txBody>
      </p:sp>
      <p:sp>
        <p:nvSpPr>
          <p:cNvPr id="25" name="Footer Placeholder 24">
            <a:extLst>
              <a:ext uri="{FF2B5EF4-FFF2-40B4-BE49-F238E27FC236}">
                <a16:creationId xmlns:a16="http://schemas.microsoft.com/office/drawing/2014/main" id="{FB315955-CA93-774A-ED2C-A3D1EB5A2B87}"/>
              </a:ext>
            </a:extLst>
          </p:cNvPr>
          <p:cNvSpPr>
            <a:spLocks noGrp="1"/>
          </p:cNvSpPr>
          <p:nvPr>
            <p:ph type="ftr" sz="quarter" idx="15"/>
          </p:nvPr>
        </p:nvSpPr>
        <p:spPr/>
        <p:txBody>
          <a:bodyPr/>
          <a:lstStyle/>
          <a:p>
            <a:r>
              <a:rPr lang="en-US"/>
              <a:t>Creating a scalable conversational UX</a:t>
            </a:r>
          </a:p>
        </p:txBody>
      </p:sp>
      <p:sp>
        <p:nvSpPr>
          <p:cNvPr id="26" name="Slide Number Placeholder 25">
            <a:extLst>
              <a:ext uri="{FF2B5EF4-FFF2-40B4-BE49-F238E27FC236}">
                <a16:creationId xmlns:a16="http://schemas.microsoft.com/office/drawing/2014/main" id="{FC8595A1-EC1A-9B62-04DC-4D0078D988D8}"/>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98" name="Picture Placeholder 97">
            <a:extLst>
              <a:ext uri="{FF2B5EF4-FFF2-40B4-BE49-F238E27FC236}">
                <a16:creationId xmlns:a16="http://schemas.microsoft.com/office/drawing/2014/main" id="{49E69102-D3E9-E238-FF4A-C7296FA18D72}"/>
              </a:ext>
            </a:extLst>
          </p:cNvPr>
          <p:cNvSpPr>
            <a:spLocks noGrp="1"/>
          </p:cNvSpPr>
          <p:nvPr>
            <p:ph type="pic" sz="quarter" idx="53"/>
          </p:nvPr>
        </p:nvSpPr>
        <p:spPr>
          <a:xfrm>
            <a:off x="723900" y="3028950"/>
            <a:ext cx="5029200" cy="2400300"/>
          </a:xfrm>
        </p:spPr>
        <p:txBody>
          <a:bodyPr/>
          <a:lstStyle/>
          <a:p>
            <a:endParaRPr lang="en-US"/>
          </a:p>
        </p:txBody>
      </p:sp>
      <p:sp>
        <p:nvSpPr>
          <p:cNvPr id="99" name="Picture Placeholder 97">
            <a:extLst>
              <a:ext uri="{FF2B5EF4-FFF2-40B4-BE49-F238E27FC236}">
                <a16:creationId xmlns:a16="http://schemas.microsoft.com/office/drawing/2014/main" id="{2082D512-A13F-8492-CEA0-68B752636E5E}"/>
              </a:ext>
            </a:extLst>
          </p:cNvPr>
          <p:cNvSpPr>
            <a:spLocks noGrp="1"/>
          </p:cNvSpPr>
          <p:nvPr>
            <p:ph type="pic" sz="quarter" idx="54"/>
          </p:nvPr>
        </p:nvSpPr>
        <p:spPr>
          <a:xfrm>
            <a:off x="6210300" y="3028950"/>
            <a:ext cx="5029200" cy="2400300"/>
          </a:xfrm>
        </p:spPr>
        <p:txBody>
          <a:bodyPr/>
          <a:lstStyle/>
          <a:p>
            <a:endParaRPr lang="en-US"/>
          </a:p>
        </p:txBody>
      </p:sp>
      <p:sp>
        <p:nvSpPr>
          <p:cNvPr id="109" name="Text Placeholder 108">
            <a:extLst>
              <a:ext uri="{FF2B5EF4-FFF2-40B4-BE49-F238E27FC236}">
                <a16:creationId xmlns:a16="http://schemas.microsoft.com/office/drawing/2014/main" id="{F1CAE72F-52D6-B3D1-F6C4-EBAD436A942C}"/>
              </a:ext>
            </a:extLst>
          </p:cNvPr>
          <p:cNvSpPr>
            <a:spLocks noGrp="1"/>
          </p:cNvSpPr>
          <p:nvPr>
            <p:ph type="body" sz="quarter" idx="55" hasCustomPrompt="1"/>
          </p:nvPr>
        </p:nvSpPr>
        <p:spPr>
          <a:xfrm>
            <a:off x="6210300" y="2057400"/>
            <a:ext cx="5029200" cy="976942"/>
          </a:xfrm>
          <a:custGeom>
            <a:avLst/>
            <a:gdLst>
              <a:gd name="connsiteX0" fmla="*/ 93488 w 5029200"/>
              <a:gd name="connsiteY0" fmla="*/ 0 h 976942"/>
              <a:gd name="connsiteX1" fmla="*/ 4935712 w 5029200"/>
              <a:gd name="connsiteY1" fmla="*/ 0 h 976942"/>
              <a:gd name="connsiteX2" fmla="*/ 5029200 w 5029200"/>
              <a:gd name="connsiteY2" fmla="*/ 93488 h 976942"/>
              <a:gd name="connsiteX3" fmla="*/ 5029200 w 5029200"/>
              <a:gd name="connsiteY3" fmla="*/ 94007 h 976942"/>
              <a:gd name="connsiteX4" fmla="*/ 5029200 w 5029200"/>
              <a:gd name="connsiteY4" fmla="*/ 276380 h 976942"/>
              <a:gd name="connsiteX5" fmla="*/ 5029200 w 5029200"/>
              <a:gd name="connsiteY5" fmla="*/ 288514 h 976942"/>
              <a:gd name="connsiteX6" fmla="*/ 5029200 w 5029200"/>
              <a:gd name="connsiteY6" fmla="*/ 956867 h 976942"/>
              <a:gd name="connsiteX7" fmla="*/ 5029200 w 5029200"/>
              <a:gd name="connsiteY7" fmla="*/ 971550 h 976942"/>
              <a:gd name="connsiteX8" fmla="*/ 5029200 w 5029200"/>
              <a:gd name="connsiteY8" fmla="*/ 976942 h 976942"/>
              <a:gd name="connsiteX9" fmla="*/ 0 w 5029200"/>
              <a:gd name="connsiteY9" fmla="*/ 976942 h 976942"/>
              <a:gd name="connsiteX10" fmla="*/ 0 w 5029200"/>
              <a:gd name="connsiteY10" fmla="*/ 971550 h 976942"/>
              <a:gd name="connsiteX11" fmla="*/ 0 w 5029200"/>
              <a:gd name="connsiteY11" fmla="*/ 956867 h 976942"/>
              <a:gd name="connsiteX12" fmla="*/ 0 w 5029200"/>
              <a:gd name="connsiteY12" fmla="*/ 296919 h 976942"/>
              <a:gd name="connsiteX13" fmla="*/ 0 w 5029200"/>
              <a:gd name="connsiteY13" fmla="*/ 288514 h 976942"/>
              <a:gd name="connsiteX14" fmla="*/ 0 w 5029200"/>
              <a:gd name="connsiteY14" fmla="*/ 94007 h 976942"/>
              <a:gd name="connsiteX15" fmla="*/ 0 w 5029200"/>
              <a:gd name="connsiteY15" fmla="*/ 93488 h 976942"/>
              <a:gd name="connsiteX16" fmla="*/ 93488 w 5029200"/>
              <a:gd name="connsiteY16" fmla="*/ 0 h 976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029200" h="976942">
                <a:moveTo>
                  <a:pt x="93488" y="0"/>
                </a:moveTo>
                <a:lnTo>
                  <a:pt x="4935712" y="0"/>
                </a:lnTo>
                <a:cubicBezTo>
                  <a:pt x="4987344" y="0"/>
                  <a:pt x="5029200" y="41856"/>
                  <a:pt x="5029200" y="93488"/>
                </a:cubicBezTo>
                <a:lnTo>
                  <a:pt x="5029200" y="94007"/>
                </a:lnTo>
                <a:lnTo>
                  <a:pt x="5029200" y="276380"/>
                </a:lnTo>
                <a:lnTo>
                  <a:pt x="5029200" y="288514"/>
                </a:lnTo>
                <a:lnTo>
                  <a:pt x="5029200" y="956867"/>
                </a:lnTo>
                <a:lnTo>
                  <a:pt x="5029200" y="971550"/>
                </a:lnTo>
                <a:lnTo>
                  <a:pt x="5029200" y="976942"/>
                </a:lnTo>
                <a:lnTo>
                  <a:pt x="0" y="976942"/>
                </a:lnTo>
                <a:lnTo>
                  <a:pt x="0" y="971550"/>
                </a:lnTo>
                <a:lnTo>
                  <a:pt x="0" y="956867"/>
                </a:lnTo>
                <a:lnTo>
                  <a:pt x="0" y="296919"/>
                </a:lnTo>
                <a:lnTo>
                  <a:pt x="0" y="288514"/>
                </a:lnTo>
                <a:lnTo>
                  <a:pt x="0" y="94007"/>
                </a:lnTo>
                <a:lnTo>
                  <a:pt x="0" y="93488"/>
                </a:lnTo>
                <a:cubicBezTo>
                  <a:pt x="0" y="41856"/>
                  <a:pt x="41856" y="0"/>
                  <a:pt x="93488" y="0"/>
                </a:cubicBezTo>
                <a:close/>
              </a:path>
            </a:pathLst>
          </a:custGeom>
          <a:gradFill>
            <a:gsLst>
              <a:gs pos="100000">
                <a:srgbClr val="9FADED"/>
              </a:gs>
              <a:gs pos="0">
                <a:srgbClr val="AD9EEA"/>
              </a:gs>
            </a:gsLst>
            <a:lin ang="4200000" scaled="0"/>
          </a:gradFill>
        </p:spPr>
        <p:txBody>
          <a:bodyPr wrap="square" lIns="274320" tIns="182880" rIns="274320" bIns="182880" anchor="b" anchorCtr="0">
            <a:noAutofit/>
          </a:bodyPr>
          <a:lstStyle>
            <a:lvl1pPr marL="0" indent="0">
              <a:lnSpc>
                <a:spcPct val="100000"/>
              </a:lnSpc>
              <a:buNone/>
              <a:defRPr sz="1800">
                <a:solidFill>
                  <a:schemeClr val="bg2"/>
                </a:solidFill>
                <a:latin typeface="+mj-l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felis</a:t>
            </a:r>
            <a:r>
              <a:rPr lang="en-US"/>
              <a:t> </a:t>
            </a:r>
            <a:r>
              <a:rPr lang="en-US" err="1"/>
              <a:t>euismod</a:t>
            </a:r>
            <a:r>
              <a:rPr lang="en-US"/>
              <a:t> semper.</a:t>
            </a:r>
          </a:p>
        </p:txBody>
      </p:sp>
      <p:sp>
        <p:nvSpPr>
          <p:cNvPr id="110" name="Text Placeholder 109">
            <a:extLst>
              <a:ext uri="{FF2B5EF4-FFF2-40B4-BE49-F238E27FC236}">
                <a16:creationId xmlns:a16="http://schemas.microsoft.com/office/drawing/2014/main" id="{CE1D0A96-BAA8-D439-5774-8ECCA6101650}"/>
              </a:ext>
            </a:extLst>
          </p:cNvPr>
          <p:cNvSpPr>
            <a:spLocks noGrp="1"/>
          </p:cNvSpPr>
          <p:nvPr>
            <p:ph type="body" sz="quarter" idx="56" hasCustomPrompt="1"/>
          </p:nvPr>
        </p:nvSpPr>
        <p:spPr>
          <a:xfrm>
            <a:off x="723900" y="2052008"/>
            <a:ext cx="5029200" cy="976942"/>
          </a:xfrm>
          <a:custGeom>
            <a:avLst/>
            <a:gdLst>
              <a:gd name="connsiteX0" fmla="*/ 93488 w 5029200"/>
              <a:gd name="connsiteY0" fmla="*/ 0 h 976942"/>
              <a:gd name="connsiteX1" fmla="*/ 4935712 w 5029200"/>
              <a:gd name="connsiteY1" fmla="*/ 0 h 976942"/>
              <a:gd name="connsiteX2" fmla="*/ 5029200 w 5029200"/>
              <a:gd name="connsiteY2" fmla="*/ 93488 h 976942"/>
              <a:gd name="connsiteX3" fmla="*/ 5029200 w 5029200"/>
              <a:gd name="connsiteY3" fmla="*/ 94007 h 976942"/>
              <a:gd name="connsiteX4" fmla="*/ 5029200 w 5029200"/>
              <a:gd name="connsiteY4" fmla="*/ 276380 h 976942"/>
              <a:gd name="connsiteX5" fmla="*/ 5029200 w 5029200"/>
              <a:gd name="connsiteY5" fmla="*/ 288514 h 976942"/>
              <a:gd name="connsiteX6" fmla="*/ 5029200 w 5029200"/>
              <a:gd name="connsiteY6" fmla="*/ 956867 h 976942"/>
              <a:gd name="connsiteX7" fmla="*/ 5029200 w 5029200"/>
              <a:gd name="connsiteY7" fmla="*/ 971550 h 976942"/>
              <a:gd name="connsiteX8" fmla="*/ 5029200 w 5029200"/>
              <a:gd name="connsiteY8" fmla="*/ 976942 h 976942"/>
              <a:gd name="connsiteX9" fmla="*/ 0 w 5029200"/>
              <a:gd name="connsiteY9" fmla="*/ 976942 h 976942"/>
              <a:gd name="connsiteX10" fmla="*/ 0 w 5029200"/>
              <a:gd name="connsiteY10" fmla="*/ 971550 h 976942"/>
              <a:gd name="connsiteX11" fmla="*/ 0 w 5029200"/>
              <a:gd name="connsiteY11" fmla="*/ 956867 h 976942"/>
              <a:gd name="connsiteX12" fmla="*/ 0 w 5029200"/>
              <a:gd name="connsiteY12" fmla="*/ 296919 h 976942"/>
              <a:gd name="connsiteX13" fmla="*/ 0 w 5029200"/>
              <a:gd name="connsiteY13" fmla="*/ 288514 h 976942"/>
              <a:gd name="connsiteX14" fmla="*/ 0 w 5029200"/>
              <a:gd name="connsiteY14" fmla="*/ 94007 h 976942"/>
              <a:gd name="connsiteX15" fmla="*/ 0 w 5029200"/>
              <a:gd name="connsiteY15" fmla="*/ 93488 h 976942"/>
              <a:gd name="connsiteX16" fmla="*/ 93488 w 5029200"/>
              <a:gd name="connsiteY16" fmla="*/ 0 h 976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029200" h="976942">
                <a:moveTo>
                  <a:pt x="93488" y="0"/>
                </a:moveTo>
                <a:lnTo>
                  <a:pt x="4935712" y="0"/>
                </a:lnTo>
                <a:cubicBezTo>
                  <a:pt x="4987344" y="0"/>
                  <a:pt x="5029200" y="41856"/>
                  <a:pt x="5029200" y="93488"/>
                </a:cubicBezTo>
                <a:lnTo>
                  <a:pt x="5029200" y="94007"/>
                </a:lnTo>
                <a:lnTo>
                  <a:pt x="5029200" y="276380"/>
                </a:lnTo>
                <a:lnTo>
                  <a:pt x="5029200" y="288514"/>
                </a:lnTo>
                <a:lnTo>
                  <a:pt x="5029200" y="956867"/>
                </a:lnTo>
                <a:lnTo>
                  <a:pt x="5029200" y="971550"/>
                </a:lnTo>
                <a:lnTo>
                  <a:pt x="5029200" y="976942"/>
                </a:lnTo>
                <a:lnTo>
                  <a:pt x="0" y="976942"/>
                </a:lnTo>
                <a:lnTo>
                  <a:pt x="0" y="971550"/>
                </a:lnTo>
                <a:lnTo>
                  <a:pt x="0" y="956867"/>
                </a:lnTo>
                <a:lnTo>
                  <a:pt x="0" y="296919"/>
                </a:lnTo>
                <a:lnTo>
                  <a:pt x="0" y="288514"/>
                </a:lnTo>
                <a:lnTo>
                  <a:pt x="0" y="94007"/>
                </a:lnTo>
                <a:lnTo>
                  <a:pt x="0" y="93488"/>
                </a:lnTo>
                <a:cubicBezTo>
                  <a:pt x="0" y="41856"/>
                  <a:pt x="41856" y="0"/>
                  <a:pt x="93488" y="0"/>
                </a:cubicBezTo>
                <a:close/>
              </a:path>
            </a:pathLst>
          </a:custGeom>
          <a:gradFill>
            <a:gsLst>
              <a:gs pos="100000">
                <a:srgbClr val="AD9DE9"/>
              </a:gs>
              <a:gs pos="0">
                <a:srgbClr val="BA8DE5"/>
              </a:gs>
            </a:gsLst>
            <a:lin ang="4200000" scaled="0"/>
          </a:gradFill>
        </p:spPr>
        <p:txBody>
          <a:bodyPr wrap="square" lIns="274320" tIns="182880" rIns="274320" bIns="182880" anchor="b" anchorCtr="0">
            <a:noAutofit/>
          </a:bodyPr>
          <a:lstStyle>
            <a:lvl1pPr marL="0" indent="0">
              <a:lnSpc>
                <a:spcPct val="100000"/>
              </a:lnSpc>
              <a:buNone/>
              <a:defRPr sz="1800">
                <a:solidFill>
                  <a:schemeClr val="bg2"/>
                </a:solidFill>
                <a:latin typeface="+mj-l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felis</a:t>
            </a:r>
            <a:r>
              <a:rPr lang="en-US"/>
              <a:t> </a:t>
            </a:r>
            <a:r>
              <a:rPr lang="en-US" err="1"/>
              <a:t>euismod</a:t>
            </a:r>
            <a:r>
              <a:rPr lang="en-US"/>
              <a:t> semper.</a:t>
            </a:r>
          </a:p>
        </p:txBody>
      </p:sp>
      <p:sp>
        <p:nvSpPr>
          <p:cNvPr id="115" name="Text Placeholder 114">
            <a:extLst>
              <a:ext uri="{FF2B5EF4-FFF2-40B4-BE49-F238E27FC236}">
                <a16:creationId xmlns:a16="http://schemas.microsoft.com/office/drawing/2014/main" id="{C7E918FB-2B52-1BD2-DDAC-B9EFF31FF191}"/>
              </a:ext>
            </a:extLst>
          </p:cNvPr>
          <p:cNvSpPr>
            <a:spLocks noGrp="1"/>
          </p:cNvSpPr>
          <p:nvPr>
            <p:ph type="body" sz="quarter" idx="57" hasCustomPrompt="1"/>
          </p:nvPr>
        </p:nvSpPr>
        <p:spPr>
          <a:xfrm>
            <a:off x="6210300" y="5434642"/>
            <a:ext cx="5029200" cy="737558"/>
          </a:xfrm>
          <a:custGeom>
            <a:avLst/>
            <a:gdLst>
              <a:gd name="connsiteX0" fmla="*/ 0 w 5029200"/>
              <a:gd name="connsiteY0" fmla="*/ 0 h 737558"/>
              <a:gd name="connsiteX1" fmla="*/ 5029200 w 5029200"/>
              <a:gd name="connsiteY1" fmla="*/ 0 h 737558"/>
              <a:gd name="connsiteX2" fmla="*/ 5029200 w 5029200"/>
              <a:gd name="connsiteY2" fmla="*/ 644070 h 737558"/>
              <a:gd name="connsiteX3" fmla="*/ 4935712 w 5029200"/>
              <a:gd name="connsiteY3" fmla="*/ 737558 h 737558"/>
              <a:gd name="connsiteX4" fmla="*/ 93488 w 5029200"/>
              <a:gd name="connsiteY4" fmla="*/ 737558 h 737558"/>
              <a:gd name="connsiteX5" fmla="*/ 0 w 5029200"/>
              <a:gd name="connsiteY5" fmla="*/ 644070 h 73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29200" h="737558">
                <a:moveTo>
                  <a:pt x="0" y="0"/>
                </a:moveTo>
                <a:lnTo>
                  <a:pt x="5029200" y="0"/>
                </a:lnTo>
                <a:lnTo>
                  <a:pt x="5029200" y="644070"/>
                </a:lnTo>
                <a:cubicBezTo>
                  <a:pt x="5029200" y="695702"/>
                  <a:pt x="4987344" y="737558"/>
                  <a:pt x="4935712" y="737558"/>
                </a:cubicBezTo>
                <a:lnTo>
                  <a:pt x="93488" y="737558"/>
                </a:lnTo>
                <a:cubicBezTo>
                  <a:pt x="41856" y="737558"/>
                  <a:pt x="0" y="695702"/>
                  <a:pt x="0" y="644070"/>
                </a:cubicBezTo>
                <a:close/>
              </a:path>
            </a:pathLst>
          </a:custGeom>
          <a:solidFill>
            <a:schemeClr val="bg2"/>
          </a:solidFill>
        </p:spPr>
        <p:txBody>
          <a:bodyPr wrap="square" lIns="274320" tIns="164592" rIns="274320" bIns="210312" anchor="t" anchorCtr="0">
            <a:noAutofit/>
          </a:bodyPr>
          <a:lstStyle>
            <a:lvl1pPr marL="0" indent="0">
              <a:lnSpc>
                <a:spcPct val="120000"/>
              </a:lnSpc>
              <a:buNone/>
              <a:defRPr sz="10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116" name="Text Placeholder 115">
            <a:extLst>
              <a:ext uri="{FF2B5EF4-FFF2-40B4-BE49-F238E27FC236}">
                <a16:creationId xmlns:a16="http://schemas.microsoft.com/office/drawing/2014/main" id="{B94B2673-D5EC-F8D1-5A6E-603D04682F50}"/>
              </a:ext>
            </a:extLst>
          </p:cNvPr>
          <p:cNvSpPr>
            <a:spLocks noGrp="1"/>
          </p:cNvSpPr>
          <p:nvPr>
            <p:ph type="body" sz="quarter" idx="58" hasCustomPrompt="1"/>
          </p:nvPr>
        </p:nvSpPr>
        <p:spPr>
          <a:xfrm>
            <a:off x="723900" y="5429250"/>
            <a:ext cx="5029200" cy="737558"/>
          </a:xfrm>
          <a:custGeom>
            <a:avLst/>
            <a:gdLst>
              <a:gd name="connsiteX0" fmla="*/ 0 w 5029200"/>
              <a:gd name="connsiteY0" fmla="*/ 0 h 737558"/>
              <a:gd name="connsiteX1" fmla="*/ 5029200 w 5029200"/>
              <a:gd name="connsiteY1" fmla="*/ 0 h 737558"/>
              <a:gd name="connsiteX2" fmla="*/ 5029200 w 5029200"/>
              <a:gd name="connsiteY2" fmla="*/ 644070 h 737558"/>
              <a:gd name="connsiteX3" fmla="*/ 4935712 w 5029200"/>
              <a:gd name="connsiteY3" fmla="*/ 737558 h 737558"/>
              <a:gd name="connsiteX4" fmla="*/ 93488 w 5029200"/>
              <a:gd name="connsiteY4" fmla="*/ 737558 h 737558"/>
              <a:gd name="connsiteX5" fmla="*/ 0 w 5029200"/>
              <a:gd name="connsiteY5" fmla="*/ 644070 h 73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29200" h="737558">
                <a:moveTo>
                  <a:pt x="0" y="0"/>
                </a:moveTo>
                <a:lnTo>
                  <a:pt x="5029200" y="0"/>
                </a:lnTo>
                <a:lnTo>
                  <a:pt x="5029200" y="644070"/>
                </a:lnTo>
                <a:cubicBezTo>
                  <a:pt x="5029200" y="695702"/>
                  <a:pt x="4987344" y="737558"/>
                  <a:pt x="4935712" y="737558"/>
                </a:cubicBezTo>
                <a:lnTo>
                  <a:pt x="93488" y="737558"/>
                </a:lnTo>
                <a:cubicBezTo>
                  <a:pt x="41856" y="737558"/>
                  <a:pt x="0" y="695702"/>
                  <a:pt x="0" y="644070"/>
                </a:cubicBezTo>
                <a:close/>
              </a:path>
            </a:pathLst>
          </a:custGeom>
          <a:solidFill>
            <a:schemeClr val="bg2"/>
          </a:solidFill>
        </p:spPr>
        <p:txBody>
          <a:bodyPr wrap="square" lIns="274320" tIns="164592" rIns="274320" bIns="210312" anchor="t" anchorCtr="0">
            <a:noAutofit/>
          </a:bodyPr>
          <a:lstStyle>
            <a:lvl1pPr marL="0" indent="0">
              <a:lnSpc>
                <a:spcPct val="120000"/>
              </a:lnSpc>
              <a:buNone/>
              <a:defRPr sz="10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2" name="Text Placeholder 14">
            <a:extLst>
              <a:ext uri="{FF2B5EF4-FFF2-40B4-BE49-F238E27FC236}">
                <a16:creationId xmlns:a16="http://schemas.microsoft.com/office/drawing/2014/main" id="{037A2329-18E0-3659-F0B9-492708E8C633}"/>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125791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pos="6900">
          <p15:clr>
            <a:srgbClr val="5ACBF0"/>
          </p15:clr>
        </p15:guide>
        <p15:guide id="6" pos="4092">
          <p15:clr>
            <a:srgbClr val="5ACBF0"/>
          </p15:clr>
        </p15:guide>
        <p15:guide id="7" orient="horz" pos="468">
          <p15:clr>
            <a:srgbClr val="9FCC3B"/>
          </p15:clr>
        </p15:guide>
        <p15:guide id="8" orient="horz" pos="1080">
          <p15:clr>
            <a:srgbClr val="9FCC3B"/>
          </p15:clr>
        </p15:guide>
        <p15:guide id="9" pos="7080">
          <p15:clr>
            <a:srgbClr val="5ACBF0"/>
          </p15:clr>
        </p15:guide>
        <p15:guide id="10" orient="horz" pos="3888">
          <p15:clr>
            <a:srgbClr val="FBAE40"/>
          </p15:clr>
        </p15:guide>
        <p15:guide id="11" orient="horz" pos="1296">
          <p15:clr>
            <a:srgbClr val="FBAE40"/>
          </p15:clr>
        </p15:guide>
        <p15:guide id="12" orient="horz" pos="1908">
          <p15:clr>
            <a:srgbClr val="FBAE40"/>
          </p15:clr>
        </p15:guide>
        <p15:guide id="13" orient="horz" pos="3420">
          <p15:clr>
            <a:srgbClr val="FBAE40"/>
          </p15:clr>
        </p15:guide>
        <p15:guide id="14" orient="horz" pos="3744">
          <p15:clr>
            <a:srgbClr val="5ACBF0"/>
          </p15:clr>
        </p15:guide>
        <p15:guide id="15" orient="horz" pos="3528">
          <p15:clr>
            <a:srgbClr val="5ACBF0"/>
          </p15:clr>
        </p15:guide>
        <p15:guide id="16" orient="horz" pos="1476">
          <p15:clr>
            <a:srgbClr val="FBAE40"/>
          </p15:clr>
        </p15:guide>
        <p15:guide id="17" orient="horz" pos="1764">
          <p15:clr>
            <a:srgbClr val="FBAE40"/>
          </p15:clr>
        </p15:guide>
        <p15:guide id="18" orient="horz" pos="2088">
          <p15:clr>
            <a:srgbClr val="5ACBF0"/>
          </p15:clr>
        </p15:guide>
        <p15:guide id="19" orient="horz" pos="3276">
          <p15:clr>
            <a:srgbClr val="5ACBF0"/>
          </p15:clr>
        </p15:guide>
        <p15:guide id="20" pos="636">
          <p15:clr>
            <a:srgbClr val="5ACBF0"/>
          </p15:clr>
        </p15:guide>
        <p15:guide id="21" pos="3444">
          <p15:clr>
            <a:srgbClr val="5ACBF0"/>
          </p15:clr>
        </p15:guide>
        <p15:guide id="22" pos="3912">
          <p15:clr>
            <a:srgbClr val="FBAE40"/>
          </p15:clr>
        </p15:guide>
        <p15:guide id="23" pos="3624">
          <p15:clr>
            <a:srgbClr val="FBAE40"/>
          </p15:clr>
        </p15:guide>
      </p15:sldGuideLst>
    </p:ext>
  </p:extLst>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8" name="Text Placeholder 25">
            <a:extLst>
              <a:ext uri="{FF2B5EF4-FFF2-40B4-BE49-F238E27FC236}">
                <a16:creationId xmlns:a16="http://schemas.microsoft.com/office/drawing/2014/main" id="{67C96563-2CDA-3174-C71B-94C007A57D2B}"/>
              </a:ext>
            </a:extLst>
          </p:cNvPr>
          <p:cNvSpPr>
            <a:spLocks noGrp="1"/>
          </p:cNvSpPr>
          <p:nvPr>
            <p:ph type="body" sz="quarter" idx="25"/>
          </p:nvPr>
        </p:nvSpPr>
        <p:spPr>
          <a:xfrm>
            <a:off x="8324850" y="2057011"/>
            <a:ext cx="839779" cy="1029090"/>
          </a:xfrm>
          <a:blipFill dpi="0" rotWithShape="1">
            <a:blip r:embed="rId2"/>
            <a:srcRect/>
            <a:tile tx="-63500" ty="184150" sx="100000" sy="100000" flip="none" algn="bl"/>
          </a:blipFill>
        </p:spPr>
        <p:txBody>
          <a:bodyPr>
            <a:normAutofit/>
          </a:bodyPr>
          <a:lstStyle>
            <a:lvl1pPr marL="0" indent="0">
              <a:buNone/>
              <a:defRPr sz="100">
                <a:noFill/>
              </a:defRPr>
            </a:lvl1pPr>
          </a:lstStyle>
          <a:p>
            <a:pPr lvl="0"/>
            <a:endParaRPr lang="en-US"/>
          </a:p>
        </p:txBody>
      </p:sp>
      <p:sp>
        <p:nvSpPr>
          <p:cNvPr id="27" name="Text Placeholder 25">
            <a:extLst>
              <a:ext uri="{FF2B5EF4-FFF2-40B4-BE49-F238E27FC236}">
                <a16:creationId xmlns:a16="http://schemas.microsoft.com/office/drawing/2014/main" id="{5BB977C9-DFED-40B7-207F-2C7EE282F69F}"/>
              </a:ext>
            </a:extLst>
          </p:cNvPr>
          <p:cNvSpPr>
            <a:spLocks noGrp="1"/>
          </p:cNvSpPr>
          <p:nvPr>
            <p:ph type="body" sz="quarter" idx="24"/>
          </p:nvPr>
        </p:nvSpPr>
        <p:spPr>
          <a:xfrm>
            <a:off x="4527550" y="2059297"/>
            <a:ext cx="825500" cy="1026804"/>
          </a:xfrm>
          <a:blipFill dpi="0" rotWithShape="1">
            <a:blip r:embed="rId3"/>
            <a:srcRect/>
            <a:tile tx="-31750" ty="184150" sx="100000" sy="100000" flip="none" algn="bl"/>
          </a:blipFill>
        </p:spPr>
        <p:txBody>
          <a:bodyPr>
            <a:normAutofit/>
          </a:bodyPr>
          <a:lstStyle>
            <a:lvl1pPr marL="0" indent="0">
              <a:buNone/>
              <a:defRPr sz="100">
                <a:noFill/>
              </a:defRPr>
            </a:lvl1pPr>
          </a:lstStyle>
          <a:p>
            <a:pPr lvl="0"/>
            <a:endParaRPr lang="en-US"/>
          </a:p>
        </p:txBody>
      </p:sp>
      <p:sp>
        <p:nvSpPr>
          <p:cNvPr id="26" name="Text Placeholder 25">
            <a:extLst>
              <a:ext uri="{FF2B5EF4-FFF2-40B4-BE49-F238E27FC236}">
                <a16:creationId xmlns:a16="http://schemas.microsoft.com/office/drawing/2014/main" id="{D5BAD480-35FC-25A9-8E53-F73292B991A1}"/>
              </a:ext>
            </a:extLst>
          </p:cNvPr>
          <p:cNvSpPr>
            <a:spLocks noGrp="1"/>
          </p:cNvSpPr>
          <p:nvPr>
            <p:ph type="body" sz="quarter" idx="23"/>
          </p:nvPr>
        </p:nvSpPr>
        <p:spPr>
          <a:xfrm>
            <a:off x="723900" y="2104853"/>
            <a:ext cx="817558" cy="981247"/>
          </a:xfrm>
          <a:blipFill dpi="0" rotWithShape="1">
            <a:blip r:embed="rId4"/>
            <a:srcRect/>
            <a:tile tx="-101600" ty="184150" sx="100000" sy="100000" flip="none" algn="bl"/>
          </a:blipFill>
        </p:spPr>
        <p:txBody>
          <a:bodyPr>
            <a:normAutofit/>
          </a:bodyPr>
          <a:lstStyle>
            <a:lvl1pPr marL="0" indent="0">
              <a:buNone/>
              <a:defRPr sz="100">
                <a:noFill/>
              </a:defRPr>
            </a:lvl1pPr>
          </a:lstStyle>
          <a:p>
            <a:pPr lvl="0"/>
            <a:endParaRPr lang="en-US"/>
          </a:p>
        </p:txBody>
      </p:sp>
      <p:sp>
        <p:nvSpPr>
          <p:cNvPr id="8" name="Title 1">
            <a:extLst>
              <a:ext uri="{FF2B5EF4-FFF2-40B4-BE49-F238E27FC236}">
                <a16:creationId xmlns:a16="http://schemas.microsoft.com/office/drawing/2014/main" id="{18F7ED0E-D2A8-C252-D1B8-09F110AF6045}"/>
              </a:ext>
            </a:extLst>
          </p:cNvPr>
          <p:cNvSpPr>
            <a:spLocks noGrp="1"/>
          </p:cNvSpPr>
          <p:nvPr>
            <p:ph type="title" hasCustomPrompt="1"/>
          </p:nvPr>
        </p:nvSpPr>
        <p:spPr>
          <a:xfrm>
            <a:off x="723901" y="1362872"/>
            <a:ext cx="10515600" cy="443198"/>
          </a:xfrm>
        </p:spPr>
        <p:txBody>
          <a:bodyPr>
            <a:spAutoFit/>
          </a:bodyPr>
          <a:lstStyle/>
          <a:p>
            <a:r>
              <a:rPr lang="en-US"/>
              <a:t>A concise, specific, and conversational active headline.</a:t>
            </a:r>
          </a:p>
        </p:txBody>
      </p:sp>
      <p:sp>
        <p:nvSpPr>
          <p:cNvPr id="7" name="Text Placeholder 15">
            <a:extLst>
              <a:ext uri="{FF2B5EF4-FFF2-40B4-BE49-F238E27FC236}">
                <a16:creationId xmlns:a16="http://schemas.microsoft.com/office/drawing/2014/main" id="{7BB3785E-D390-A6C5-57CC-4F9FB9C15612}"/>
              </a:ext>
            </a:extLst>
          </p:cNvPr>
          <p:cNvSpPr>
            <a:spLocks noGrp="1"/>
          </p:cNvSpPr>
          <p:nvPr>
            <p:ph type="body" sz="quarter" idx="14" hasCustomPrompt="1"/>
          </p:nvPr>
        </p:nvSpPr>
        <p:spPr>
          <a:xfrm>
            <a:off x="723900" y="3392424"/>
            <a:ext cx="2914646" cy="493776"/>
          </a:xfrm>
        </p:spPr>
        <p:txBody>
          <a:bodyPr anchor="b">
            <a:spAutoFit/>
          </a:bodyPr>
          <a:lstStyle>
            <a:lvl1pPr marL="0" indent="0">
              <a:lnSpc>
                <a:spcPct val="90000"/>
              </a:lnSpc>
              <a:buNone/>
              <a:defRPr sz="1800">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commodo</a:t>
            </a:r>
            <a:r>
              <a:rPr lang="en-US"/>
              <a:t>, </a:t>
            </a:r>
            <a:r>
              <a:rPr lang="en-US" err="1"/>
              <a:t>risus</a:t>
            </a:r>
            <a:r>
              <a:rPr lang="en-US"/>
              <a:t>.</a:t>
            </a:r>
          </a:p>
        </p:txBody>
      </p:sp>
      <p:sp>
        <p:nvSpPr>
          <p:cNvPr id="10" name="Text Placeholder 15">
            <a:extLst>
              <a:ext uri="{FF2B5EF4-FFF2-40B4-BE49-F238E27FC236}">
                <a16:creationId xmlns:a16="http://schemas.microsoft.com/office/drawing/2014/main" id="{29AA37EF-8374-B50A-530C-93ACFF2E27B2}"/>
              </a:ext>
            </a:extLst>
          </p:cNvPr>
          <p:cNvSpPr>
            <a:spLocks noGrp="1"/>
          </p:cNvSpPr>
          <p:nvPr>
            <p:ph type="body" sz="quarter" idx="15" hasCustomPrompt="1"/>
          </p:nvPr>
        </p:nvSpPr>
        <p:spPr>
          <a:xfrm>
            <a:off x="4526280" y="3392424"/>
            <a:ext cx="2916936" cy="493776"/>
          </a:xfrm>
        </p:spPr>
        <p:txBody>
          <a:bodyPr anchor="b">
            <a:spAutoFit/>
          </a:bodyPr>
          <a:lstStyle>
            <a:lvl1pPr marL="0" indent="0">
              <a:lnSpc>
                <a:spcPct val="90000"/>
              </a:lnSpc>
              <a:buNone/>
              <a:defRPr sz="1800">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1" name="Text Placeholder 15">
            <a:extLst>
              <a:ext uri="{FF2B5EF4-FFF2-40B4-BE49-F238E27FC236}">
                <a16:creationId xmlns:a16="http://schemas.microsoft.com/office/drawing/2014/main" id="{F1F22DE8-C2A8-3FE0-93FE-7579A240109D}"/>
              </a:ext>
            </a:extLst>
          </p:cNvPr>
          <p:cNvSpPr>
            <a:spLocks noGrp="1"/>
          </p:cNvSpPr>
          <p:nvPr>
            <p:ph type="body" sz="quarter" idx="16" hasCustomPrompt="1"/>
          </p:nvPr>
        </p:nvSpPr>
        <p:spPr>
          <a:xfrm>
            <a:off x="8324850" y="3392424"/>
            <a:ext cx="2914650" cy="493776"/>
          </a:xfrm>
        </p:spPr>
        <p:txBody>
          <a:bodyPr anchor="b">
            <a:spAutoFit/>
          </a:bodyPr>
          <a:lstStyle>
            <a:lvl1pPr marL="0" indent="0">
              <a:lnSpc>
                <a:spcPct val="90000"/>
              </a:lnSpc>
              <a:buNone/>
              <a:defRPr sz="1800">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2" name="Content Placeholder 19">
            <a:extLst>
              <a:ext uri="{FF2B5EF4-FFF2-40B4-BE49-F238E27FC236}">
                <a16:creationId xmlns:a16="http://schemas.microsoft.com/office/drawing/2014/main" id="{192115A2-0808-FBDB-6F16-145807FDEF93}"/>
              </a:ext>
            </a:extLst>
          </p:cNvPr>
          <p:cNvSpPr>
            <a:spLocks noGrp="1"/>
          </p:cNvSpPr>
          <p:nvPr>
            <p:ph sz="quarter" idx="17" hasCustomPrompt="1"/>
          </p:nvPr>
        </p:nvSpPr>
        <p:spPr>
          <a:xfrm>
            <a:off x="723900" y="4072080"/>
            <a:ext cx="2916936" cy="2100120"/>
          </a:xfrm>
        </p:spPr>
        <p:txBody>
          <a:bodyPr>
            <a:normAutofit/>
          </a:bodyPr>
          <a:lstStyle>
            <a:lvl1pPr marL="0" indent="0">
              <a:lnSpc>
                <a:spcPct val="90000"/>
              </a:lnSpc>
              <a:buNone/>
              <a:defRPr sz="1600"/>
            </a:lvl1pPr>
          </a:lstStyle>
          <a:p>
            <a:pPr lvl="0"/>
            <a:r>
              <a:rPr lang="en-US"/>
              <a:t>Click to edit Master text styles.</a:t>
            </a:r>
          </a:p>
        </p:txBody>
      </p:sp>
      <p:sp>
        <p:nvSpPr>
          <p:cNvPr id="13" name="Content Placeholder 19">
            <a:extLst>
              <a:ext uri="{FF2B5EF4-FFF2-40B4-BE49-F238E27FC236}">
                <a16:creationId xmlns:a16="http://schemas.microsoft.com/office/drawing/2014/main" id="{1529B278-0AE8-489F-1BFD-04F77AD041CE}"/>
              </a:ext>
            </a:extLst>
          </p:cNvPr>
          <p:cNvSpPr>
            <a:spLocks noGrp="1"/>
          </p:cNvSpPr>
          <p:nvPr>
            <p:ph sz="quarter" idx="18" hasCustomPrompt="1"/>
          </p:nvPr>
        </p:nvSpPr>
        <p:spPr>
          <a:xfrm>
            <a:off x="4526281" y="4072080"/>
            <a:ext cx="2912744" cy="2100120"/>
          </a:xfrm>
        </p:spPr>
        <p:txBody>
          <a:bodyPr>
            <a:normAutofit/>
          </a:bodyPr>
          <a:lstStyle>
            <a:lvl1pPr marL="0" indent="0">
              <a:lnSpc>
                <a:spcPct val="90000"/>
              </a:lnSpc>
              <a:buNone/>
              <a:defRPr sz="1600"/>
            </a:lvl1pPr>
          </a:lstStyle>
          <a:p>
            <a:pPr lvl="0"/>
            <a:r>
              <a:rPr lang="en-US"/>
              <a:t>Click to edit Master text styles.</a:t>
            </a:r>
          </a:p>
        </p:txBody>
      </p:sp>
      <p:sp>
        <p:nvSpPr>
          <p:cNvPr id="14" name="Content Placeholder 19">
            <a:extLst>
              <a:ext uri="{FF2B5EF4-FFF2-40B4-BE49-F238E27FC236}">
                <a16:creationId xmlns:a16="http://schemas.microsoft.com/office/drawing/2014/main" id="{70FD98F1-E9B7-D9CF-7872-1AD38AA37389}"/>
              </a:ext>
            </a:extLst>
          </p:cNvPr>
          <p:cNvSpPr>
            <a:spLocks noGrp="1"/>
          </p:cNvSpPr>
          <p:nvPr>
            <p:ph sz="quarter" idx="19" hasCustomPrompt="1"/>
          </p:nvPr>
        </p:nvSpPr>
        <p:spPr>
          <a:xfrm>
            <a:off x="8324850" y="4072080"/>
            <a:ext cx="2914649" cy="2100120"/>
          </a:xfrm>
        </p:spPr>
        <p:txBody>
          <a:bodyPr>
            <a:normAutofit/>
          </a:bodyPr>
          <a:lstStyle>
            <a:lvl1pPr marL="0" indent="0">
              <a:lnSpc>
                <a:spcPct val="90000"/>
              </a:lnSpc>
              <a:buNone/>
              <a:defRPr sz="1600"/>
            </a:lvl1pPr>
          </a:lstStyle>
          <a:p>
            <a:pPr lvl="0"/>
            <a:r>
              <a:rPr lang="en-US"/>
              <a:t>Click to edit Master text styles.</a:t>
            </a:r>
          </a:p>
        </p:txBody>
      </p:sp>
      <p:cxnSp>
        <p:nvCxnSpPr>
          <p:cNvPr id="16" name="Straight Connector 15">
            <a:extLst>
              <a:ext uri="{FF2B5EF4-FFF2-40B4-BE49-F238E27FC236}">
                <a16:creationId xmlns:a16="http://schemas.microsoft.com/office/drawing/2014/main" id="{BAF4B77B-F06C-6142-73B4-3F2297C4CD47}"/>
              </a:ext>
            </a:extLst>
          </p:cNvPr>
          <p:cNvCxnSpPr/>
          <p:nvPr userDrawn="1"/>
        </p:nvCxnSpPr>
        <p:spPr>
          <a:xfrm>
            <a:off x="4081463" y="2006093"/>
            <a:ext cx="0" cy="4223257"/>
          </a:xfrm>
          <a:prstGeom prst="line">
            <a:avLst/>
          </a:prstGeom>
          <a:ln w="952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05980A5-4BAC-59E6-DFFC-535E033F480C}"/>
              </a:ext>
            </a:extLst>
          </p:cNvPr>
          <p:cNvCxnSpPr/>
          <p:nvPr userDrawn="1"/>
        </p:nvCxnSpPr>
        <p:spPr>
          <a:xfrm>
            <a:off x="7893050" y="2006093"/>
            <a:ext cx="0" cy="4223257"/>
          </a:xfrm>
          <a:prstGeom prst="line">
            <a:avLst/>
          </a:prstGeom>
          <a:ln w="952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8" name="Date Placeholder 47">
            <a:extLst>
              <a:ext uri="{FF2B5EF4-FFF2-40B4-BE49-F238E27FC236}">
                <a16:creationId xmlns:a16="http://schemas.microsoft.com/office/drawing/2014/main" id="{C26A5604-9F6C-AB3D-FD4B-32C5D61EDA16}"/>
              </a:ext>
            </a:extLst>
          </p:cNvPr>
          <p:cNvSpPr>
            <a:spLocks noGrp="1"/>
          </p:cNvSpPr>
          <p:nvPr>
            <p:ph type="dt" sz="half" idx="26"/>
          </p:nvPr>
        </p:nvSpPr>
        <p:spPr/>
        <p:txBody>
          <a:bodyPr/>
          <a:lstStyle/>
          <a:p>
            <a:r>
              <a:rPr lang="en-US"/>
              <a:t>Microsoft confidential</a:t>
            </a:r>
          </a:p>
        </p:txBody>
      </p:sp>
      <p:sp>
        <p:nvSpPr>
          <p:cNvPr id="49" name="Footer Placeholder 48">
            <a:extLst>
              <a:ext uri="{FF2B5EF4-FFF2-40B4-BE49-F238E27FC236}">
                <a16:creationId xmlns:a16="http://schemas.microsoft.com/office/drawing/2014/main" id="{471D7A22-AC99-A318-AB56-8FC146FC5960}"/>
              </a:ext>
            </a:extLst>
          </p:cNvPr>
          <p:cNvSpPr>
            <a:spLocks noGrp="1"/>
          </p:cNvSpPr>
          <p:nvPr>
            <p:ph type="ftr" sz="quarter" idx="27"/>
          </p:nvPr>
        </p:nvSpPr>
        <p:spPr/>
        <p:txBody>
          <a:bodyPr/>
          <a:lstStyle/>
          <a:p>
            <a:r>
              <a:rPr lang="en-US"/>
              <a:t>Creating a scalable conversational UX</a:t>
            </a:r>
          </a:p>
        </p:txBody>
      </p:sp>
      <p:sp>
        <p:nvSpPr>
          <p:cNvPr id="50" name="Slide Number Placeholder 49">
            <a:extLst>
              <a:ext uri="{FF2B5EF4-FFF2-40B4-BE49-F238E27FC236}">
                <a16:creationId xmlns:a16="http://schemas.microsoft.com/office/drawing/2014/main" id="{2B96B48F-EA62-87B5-345F-9847CE7FD401}"/>
              </a:ext>
            </a:extLst>
          </p:cNvPr>
          <p:cNvSpPr>
            <a:spLocks noGrp="1"/>
          </p:cNvSpPr>
          <p:nvPr>
            <p:ph type="sldNum" sz="quarter" idx="28"/>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14">
            <a:extLst>
              <a:ext uri="{FF2B5EF4-FFF2-40B4-BE49-F238E27FC236}">
                <a16:creationId xmlns:a16="http://schemas.microsoft.com/office/drawing/2014/main" id="{03A179D7-1A85-6917-AA59-DBCFDB1E1DF9}"/>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359854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292">
          <p15:clr>
            <a:srgbClr val="5ACBF0"/>
          </p15:clr>
        </p15:guide>
        <p15:guide id="2" pos="2852">
          <p15:clr>
            <a:srgbClr val="5ACBF0"/>
          </p15:clr>
        </p15:guide>
        <p15:guide id="3" pos="4686">
          <p15:clr>
            <a:srgbClr val="5ACBF0"/>
          </p15:clr>
        </p15:guide>
        <p15:guide id="4" pos="5244">
          <p15:clr>
            <a:srgbClr val="5ACBF0"/>
          </p15:clr>
        </p15:guide>
        <p15:guide id="6" pos="2571">
          <p15:clr>
            <a:srgbClr val="FBAE40"/>
          </p15:clr>
        </p15:guide>
        <p15:guide id="7" pos="4972">
          <p15:clr>
            <a:srgbClr val="FBAE40"/>
          </p15:clr>
        </p15:guide>
        <p15:guide id="8" orient="horz" pos="468">
          <p15:clr>
            <a:srgbClr val="9FCC3B"/>
          </p15:clr>
        </p15:guide>
        <p15:guide id="9" orient="horz" pos="1080">
          <p15:clr>
            <a:srgbClr val="9FCC3B"/>
          </p15:clr>
        </p15:guide>
        <p15:guide id="10" pos="7080">
          <p15:clr>
            <a:srgbClr val="5ACBF0"/>
          </p15:clr>
        </p15:guide>
        <p15:guide id="11" orient="horz" pos="3888">
          <p15:clr>
            <a:srgbClr val="5ACBF0"/>
          </p15:clr>
        </p15:guide>
        <p15:guide id="12" orient="horz" pos="2556">
          <p15:clr>
            <a:srgbClr val="5ACBF0"/>
          </p15:clr>
        </p15:guide>
        <p15:guide id="13" orient="horz" pos="2412">
          <p15:clr>
            <a:srgbClr val="9FCC3B"/>
          </p15:clr>
        </p15:guide>
        <p15:guide id="14" orient="horz" pos="1908">
          <p15:clr>
            <a:srgbClr val="9FCC3B"/>
          </p15:clr>
        </p15:guide>
        <p15:guide id="15" orient="horz" pos="1260">
          <p15:clr>
            <a:srgbClr val="FBAE40"/>
          </p15:clr>
        </p15:guide>
      </p15:sldGuideLst>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hree Captions">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8F7ED0E-D2A8-C252-D1B8-09F110AF6045}"/>
              </a:ext>
            </a:extLst>
          </p:cNvPr>
          <p:cNvSpPr>
            <a:spLocks noGrp="1"/>
          </p:cNvSpPr>
          <p:nvPr>
            <p:ph type="title"/>
          </p:nvPr>
        </p:nvSpPr>
        <p:spPr>
          <a:xfrm>
            <a:off x="723901" y="1362872"/>
            <a:ext cx="10515600" cy="443198"/>
          </a:xfrm>
        </p:spPr>
        <p:txBody>
          <a:bodyPr>
            <a:spAutoFit/>
          </a:bodyPr>
          <a:lstStyle/>
          <a:p>
            <a:r>
              <a:rPr lang="en-US"/>
              <a:t>Click to edit Master title style</a:t>
            </a:r>
          </a:p>
        </p:txBody>
      </p:sp>
      <p:sp>
        <p:nvSpPr>
          <p:cNvPr id="7" name="Text Placeholder 15">
            <a:extLst>
              <a:ext uri="{FF2B5EF4-FFF2-40B4-BE49-F238E27FC236}">
                <a16:creationId xmlns:a16="http://schemas.microsoft.com/office/drawing/2014/main" id="{7BB3785E-D390-A6C5-57CC-4F9FB9C15612}"/>
              </a:ext>
            </a:extLst>
          </p:cNvPr>
          <p:cNvSpPr>
            <a:spLocks noGrp="1"/>
          </p:cNvSpPr>
          <p:nvPr>
            <p:ph type="body" sz="quarter" idx="14" hasCustomPrompt="1"/>
          </p:nvPr>
        </p:nvSpPr>
        <p:spPr>
          <a:xfrm>
            <a:off x="2724150" y="2053363"/>
            <a:ext cx="1314450" cy="387798"/>
          </a:xfrm>
        </p:spPr>
        <p:txBody>
          <a:bodyPr wrap="square" anchor="b">
            <a:spAutoFit/>
          </a:bodyPr>
          <a:lstStyle>
            <a:lvl1pPr marL="0" indent="0">
              <a:lnSpc>
                <a:spcPct val="90000"/>
              </a:lnSpc>
              <a:buNone/>
              <a:defRPr sz="1400">
                <a:latin typeface="+mj-lt"/>
              </a:defRPr>
            </a:lvl1pPr>
          </a:lstStyle>
          <a:p>
            <a:pPr lvl="0"/>
            <a:r>
              <a:rPr lang="en-US" err="1"/>
              <a:t>Fusce</a:t>
            </a:r>
            <a:r>
              <a:rPr lang="en-US"/>
              <a:t> </a:t>
            </a:r>
            <a:r>
              <a:rPr lang="en-US" err="1"/>
              <a:t>dapibus</a:t>
            </a:r>
            <a:r>
              <a:rPr lang="en-US"/>
              <a:t>, </a:t>
            </a:r>
            <a:r>
              <a:rPr lang="en-US" err="1"/>
              <a:t>tellus</a:t>
            </a:r>
            <a:r>
              <a:rPr lang="en-US"/>
              <a:t> ac.</a:t>
            </a:r>
          </a:p>
        </p:txBody>
      </p:sp>
      <p:sp>
        <p:nvSpPr>
          <p:cNvPr id="19" name="Text Placeholder 18">
            <a:extLst>
              <a:ext uri="{FF2B5EF4-FFF2-40B4-BE49-F238E27FC236}">
                <a16:creationId xmlns:a16="http://schemas.microsoft.com/office/drawing/2014/main" id="{CDD04A0C-BE9D-A887-F6FE-51A9C8DB5EE8}"/>
              </a:ext>
            </a:extLst>
          </p:cNvPr>
          <p:cNvSpPr>
            <a:spLocks noGrp="1"/>
          </p:cNvSpPr>
          <p:nvPr>
            <p:ph type="body" sz="quarter" idx="29" hasCustomPrompt="1"/>
          </p:nvPr>
        </p:nvSpPr>
        <p:spPr>
          <a:xfrm>
            <a:off x="2724150" y="2514600"/>
            <a:ext cx="1314450" cy="3657600"/>
          </a:xfrm>
        </p:spPr>
        <p:txBody>
          <a:bodyPr>
            <a:noAutofit/>
          </a:bodyPr>
          <a:lstStyle>
            <a:lvl1pPr marL="0" indent="0">
              <a:buNone/>
              <a:defRPr sz="1000"/>
            </a:lvl1pPr>
            <a:lvl2pPr>
              <a:defRPr sz="1000"/>
            </a:lvl2pPr>
            <a:lvl3pPr>
              <a:defRPr sz="900"/>
            </a:lvl3pPr>
            <a:lvl4pPr>
              <a:defRPr sz="800"/>
            </a:lvl4pPr>
            <a:lvl5pPr>
              <a:defRPr sz="800"/>
            </a:lvl5pPr>
          </a:lstStyle>
          <a:p>
            <a:pPr lvl="0"/>
            <a:r>
              <a:rPr lang="en-US"/>
              <a:t>Click to edit Master text styles.</a:t>
            </a:r>
          </a:p>
        </p:txBody>
      </p:sp>
      <p:sp>
        <p:nvSpPr>
          <p:cNvPr id="21" name="Picture Placeholder 20">
            <a:extLst>
              <a:ext uri="{FF2B5EF4-FFF2-40B4-BE49-F238E27FC236}">
                <a16:creationId xmlns:a16="http://schemas.microsoft.com/office/drawing/2014/main" id="{C10BBADE-1D5C-914A-7CFA-F4C2705CEDF2}"/>
              </a:ext>
            </a:extLst>
          </p:cNvPr>
          <p:cNvSpPr>
            <a:spLocks noGrp="1"/>
          </p:cNvSpPr>
          <p:nvPr>
            <p:ph type="pic" sz="quarter" idx="30" hasCustomPrompt="1"/>
          </p:nvPr>
        </p:nvSpPr>
        <p:spPr>
          <a:xfrm>
            <a:off x="723899" y="2073274"/>
            <a:ext cx="1837652" cy="4091455"/>
          </a:xfrm>
          <a:effectLst>
            <a:outerShdw blurRad="254000" dist="12700" dir="2700000" sx="101000" sy="101000" algn="tl" rotWithShape="0">
              <a:prstClr val="black">
                <a:alpha val="20000"/>
              </a:prstClr>
            </a:outerShdw>
          </a:effectLst>
        </p:spPr>
        <p:txBody>
          <a:bodyPr>
            <a:normAutofit/>
          </a:bodyPr>
          <a:lstStyle>
            <a:lvl1pPr marL="0" indent="0">
              <a:buNone/>
              <a:defRPr sz="1800"/>
            </a:lvl1pPr>
          </a:lstStyle>
          <a:p>
            <a:r>
              <a:rPr lang="en-US"/>
              <a:t>Insert picture</a:t>
            </a:r>
          </a:p>
        </p:txBody>
      </p:sp>
      <p:sp>
        <p:nvSpPr>
          <p:cNvPr id="23" name="Text Placeholder 15">
            <a:extLst>
              <a:ext uri="{FF2B5EF4-FFF2-40B4-BE49-F238E27FC236}">
                <a16:creationId xmlns:a16="http://schemas.microsoft.com/office/drawing/2014/main" id="{79F1E2B0-A068-EB1F-EF1A-2FF7B3897A50}"/>
              </a:ext>
            </a:extLst>
          </p:cNvPr>
          <p:cNvSpPr>
            <a:spLocks noGrp="1"/>
          </p:cNvSpPr>
          <p:nvPr>
            <p:ph type="body" sz="quarter" idx="31" hasCustomPrompt="1"/>
          </p:nvPr>
        </p:nvSpPr>
        <p:spPr>
          <a:xfrm>
            <a:off x="6324600" y="2053363"/>
            <a:ext cx="1314450" cy="387798"/>
          </a:xfrm>
        </p:spPr>
        <p:txBody>
          <a:bodyPr wrap="square" anchor="b">
            <a:spAutoFit/>
          </a:bodyPr>
          <a:lstStyle>
            <a:lvl1pPr marL="0" indent="0">
              <a:lnSpc>
                <a:spcPct val="90000"/>
              </a:lnSpc>
              <a:buNone/>
              <a:defRPr sz="1400">
                <a:latin typeface="+mj-lt"/>
              </a:defRPr>
            </a:lvl1pPr>
          </a:lstStyle>
          <a:p>
            <a:pPr lvl="0"/>
            <a:r>
              <a:rPr lang="en-US" err="1"/>
              <a:t>Fusce</a:t>
            </a:r>
            <a:r>
              <a:rPr lang="en-US"/>
              <a:t> </a:t>
            </a:r>
            <a:r>
              <a:rPr lang="en-US" err="1"/>
              <a:t>dapibus</a:t>
            </a:r>
            <a:r>
              <a:rPr lang="en-US"/>
              <a:t>, </a:t>
            </a:r>
            <a:r>
              <a:rPr lang="en-US" err="1"/>
              <a:t>tellus</a:t>
            </a:r>
            <a:r>
              <a:rPr lang="en-US"/>
              <a:t> ac.</a:t>
            </a:r>
          </a:p>
        </p:txBody>
      </p:sp>
      <p:sp>
        <p:nvSpPr>
          <p:cNvPr id="24" name="Text Placeholder 18">
            <a:extLst>
              <a:ext uri="{FF2B5EF4-FFF2-40B4-BE49-F238E27FC236}">
                <a16:creationId xmlns:a16="http://schemas.microsoft.com/office/drawing/2014/main" id="{5721E34F-8DCE-9AE2-80E7-18B63DBA75D2}"/>
              </a:ext>
            </a:extLst>
          </p:cNvPr>
          <p:cNvSpPr>
            <a:spLocks noGrp="1"/>
          </p:cNvSpPr>
          <p:nvPr>
            <p:ph type="body" sz="quarter" idx="32" hasCustomPrompt="1"/>
          </p:nvPr>
        </p:nvSpPr>
        <p:spPr>
          <a:xfrm>
            <a:off x="6324600" y="2514600"/>
            <a:ext cx="1314450" cy="3657600"/>
          </a:xfrm>
        </p:spPr>
        <p:txBody>
          <a:bodyPr>
            <a:noAutofit/>
          </a:bodyPr>
          <a:lstStyle>
            <a:lvl1pPr marL="0" indent="0">
              <a:buNone/>
              <a:defRPr sz="1000"/>
            </a:lvl1pPr>
            <a:lvl2pPr>
              <a:defRPr sz="1000"/>
            </a:lvl2pPr>
            <a:lvl3pPr>
              <a:defRPr sz="900"/>
            </a:lvl3pPr>
            <a:lvl4pPr>
              <a:defRPr sz="800"/>
            </a:lvl4pPr>
            <a:lvl5pPr>
              <a:defRPr sz="800"/>
            </a:lvl5pPr>
          </a:lstStyle>
          <a:p>
            <a:pPr lvl="0"/>
            <a:r>
              <a:rPr lang="en-US"/>
              <a:t>Click to edit Master text styles.</a:t>
            </a:r>
          </a:p>
        </p:txBody>
      </p:sp>
      <p:sp>
        <p:nvSpPr>
          <p:cNvPr id="25" name="Picture Placeholder 20">
            <a:extLst>
              <a:ext uri="{FF2B5EF4-FFF2-40B4-BE49-F238E27FC236}">
                <a16:creationId xmlns:a16="http://schemas.microsoft.com/office/drawing/2014/main" id="{78D854EB-2A10-4FCD-6FCF-A39554FF78A2}"/>
              </a:ext>
            </a:extLst>
          </p:cNvPr>
          <p:cNvSpPr>
            <a:spLocks noGrp="1"/>
          </p:cNvSpPr>
          <p:nvPr>
            <p:ph type="pic" sz="quarter" idx="33" hasCustomPrompt="1"/>
          </p:nvPr>
        </p:nvSpPr>
        <p:spPr>
          <a:xfrm>
            <a:off x="4324349" y="2073274"/>
            <a:ext cx="1837652" cy="4091455"/>
          </a:xfrm>
          <a:effectLst>
            <a:outerShdw blurRad="254000" dist="12700" dir="2700000" sx="101000" sy="101000" algn="tl" rotWithShape="0">
              <a:prstClr val="black">
                <a:alpha val="20000"/>
              </a:prstClr>
            </a:outerShdw>
          </a:effectLst>
        </p:spPr>
        <p:txBody>
          <a:bodyPr>
            <a:normAutofit/>
          </a:bodyPr>
          <a:lstStyle>
            <a:lvl1pPr marL="0" indent="0">
              <a:buNone/>
              <a:defRPr sz="1800"/>
            </a:lvl1pPr>
          </a:lstStyle>
          <a:p>
            <a:r>
              <a:rPr lang="en-US"/>
              <a:t>Insert picture</a:t>
            </a:r>
          </a:p>
        </p:txBody>
      </p:sp>
      <p:sp>
        <p:nvSpPr>
          <p:cNvPr id="29" name="Text Placeholder 15">
            <a:extLst>
              <a:ext uri="{FF2B5EF4-FFF2-40B4-BE49-F238E27FC236}">
                <a16:creationId xmlns:a16="http://schemas.microsoft.com/office/drawing/2014/main" id="{89F90C0A-7D59-3E8B-E393-824CE4A719E2}"/>
              </a:ext>
            </a:extLst>
          </p:cNvPr>
          <p:cNvSpPr>
            <a:spLocks noGrp="1"/>
          </p:cNvSpPr>
          <p:nvPr>
            <p:ph type="body" sz="quarter" idx="34" hasCustomPrompt="1"/>
          </p:nvPr>
        </p:nvSpPr>
        <p:spPr>
          <a:xfrm>
            <a:off x="9925050" y="2053363"/>
            <a:ext cx="1314450" cy="387798"/>
          </a:xfrm>
        </p:spPr>
        <p:txBody>
          <a:bodyPr wrap="square" anchor="b">
            <a:spAutoFit/>
          </a:bodyPr>
          <a:lstStyle>
            <a:lvl1pPr marL="0" indent="0">
              <a:lnSpc>
                <a:spcPct val="90000"/>
              </a:lnSpc>
              <a:buNone/>
              <a:defRPr sz="1400">
                <a:latin typeface="+mj-lt"/>
              </a:defRPr>
            </a:lvl1pPr>
          </a:lstStyle>
          <a:p>
            <a:pPr lvl="0"/>
            <a:r>
              <a:rPr lang="en-US" err="1"/>
              <a:t>Fusce</a:t>
            </a:r>
            <a:r>
              <a:rPr lang="en-US"/>
              <a:t> </a:t>
            </a:r>
            <a:r>
              <a:rPr lang="en-US" err="1"/>
              <a:t>dapibus</a:t>
            </a:r>
            <a:r>
              <a:rPr lang="en-US"/>
              <a:t>, </a:t>
            </a:r>
            <a:r>
              <a:rPr lang="en-US" err="1"/>
              <a:t>tellus</a:t>
            </a:r>
            <a:r>
              <a:rPr lang="en-US"/>
              <a:t> ac.</a:t>
            </a:r>
          </a:p>
        </p:txBody>
      </p:sp>
      <p:sp>
        <p:nvSpPr>
          <p:cNvPr id="30" name="Text Placeholder 18">
            <a:extLst>
              <a:ext uri="{FF2B5EF4-FFF2-40B4-BE49-F238E27FC236}">
                <a16:creationId xmlns:a16="http://schemas.microsoft.com/office/drawing/2014/main" id="{A87271CD-19A5-2E45-4726-3742E195ACE1}"/>
              </a:ext>
            </a:extLst>
          </p:cNvPr>
          <p:cNvSpPr>
            <a:spLocks noGrp="1"/>
          </p:cNvSpPr>
          <p:nvPr>
            <p:ph type="body" sz="quarter" idx="35" hasCustomPrompt="1"/>
          </p:nvPr>
        </p:nvSpPr>
        <p:spPr>
          <a:xfrm>
            <a:off x="9925050" y="2514600"/>
            <a:ext cx="1314450" cy="3657600"/>
          </a:xfrm>
        </p:spPr>
        <p:txBody>
          <a:bodyPr>
            <a:noAutofit/>
          </a:bodyPr>
          <a:lstStyle>
            <a:lvl1pPr marL="0" indent="0">
              <a:buNone/>
              <a:defRPr sz="1000"/>
            </a:lvl1pPr>
            <a:lvl2pPr>
              <a:defRPr sz="1000"/>
            </a:lvl2pPr>
            <a:lvl3pPr>
              <a:defRPr sz="900"/>
            </a:lvl3pPr>
            <a:lvl4pPr>
              <a:defRPr sz="800"/>
            </a:lvl4pPr>
            <a:lvl5pPr>
              <a:defRPr sz="800"/>
            </a:lvl5pPr>
          </a:lstStyle>
          <a:p>
            <a:pPr lvl="0"/>
            <a:r>
              <a:rPr lang="en-US"/>
              <a:t>Click to edit Master text styles.</a:t>
            </a:r>
          </a:p>
        </p:txBody>
      </p:sp>
      <p:sp>
        <p:nvSpPr>
          <p:cNvPr id="31" name="Picture Placeholder 20">
            <a:extLst>
              <a:ext uri="{FF2B5EF4-FFF2-40B4-BE49-F238E27FC236}">
                <a16:creationId xmlns:a16="http://schemas.microsoft.com/office/drawing/2014/main" id="{A33D4646-BF72-F134-1E69-9AB1A33E285C}"/>
              </a:ext>
            </a:extLst>
          </p:cNvPr>
          <p:cNvSpPr>
            <a:spLocks noGrp="1"/>
          </p:cNvSpPr>
          <p:nvPr>
            <p:ph type="pic" sz="quarter" idx="36" hasCustomPrompt="1"/>
          </p:nvPr>
        </p:nvSpPr>
        <p:spPr>
          <a:xfrm>
            <a:off x="7919543" y="2073274"/>
            <a:ext cx="1837652" cy="4091455"/>
          </a:xfrm>
          <a:effectLst>
            <a:outerShdw blurRad="254000" dist="12700" dir="2700000" sx="101000" sy="101000" algn="tl" rotWithShape="0">
              <a:prstClr val="black">
                <a:alpha val="20000"/>
              </a:prstClr>
            </a:outerShdw>
          </a:effectLst>
        </p:spPr>
        <p:txBody>
          <a:bodyPr>
            <a:normAutofit/>
          </a:bodyPr>
          <a:lstStyle>
            <a:lvl1pPr marL="0" indent="0">
              <a:buNone/>
              <a:defRPr sz="1800"/>
            </a:lvl1pPr>
          </a:lstStyle>
          <a:p>
            <a:r>
              <a:rPr lang="en-US"/>
              <a:t>Insert picture</a:t>
            </a:r>
          </a:p>
        </p:txBody>
      </p:sp>
      <p:sp>
        <p:nvSpPr>
          <p:cNvPr id="53" name="Date Placeholder 52">
            <a:extLst>
              <a:ext uri="{FF2B5EF4-FFF2-40B4-BE49-F238E27FC236}">
                <a16:creationId xmlns:a16="http://schemas.microsoft.com/office/drawing/2014/main" id="{CBDAD46A-D724-5318-3A54-62F5A8518DD3}"/>
              </a:ext>
            </a:extLst>
          </p:cNvPr>
          <p:cNvSpPr>
            <a:spLocks noGrp="1"/>
          </p:cNvSpPr>
          <p:nvPr>
            <p:ph type="dt" sz="half" idx="37"/>
          </p:nvPr>
        </p:nvSpPr>
        <p:spPr/>
        <p:txBody>
          <a:bodyPr/>
          <a:lstStyle/>
          <a:p>
            <a:r>
              <a:rPr lang="en-US"/>
              <a:t>Microsoft confidential</a:t>
            </a:r>
          </a:p>
        </p:txBody>
      </p:sp>
      <p:sp>
        <p:nvSpPr>
          <p:cNvPr id="54" name="Footer Placeholder 53">
            <a:extLst>
              <a:ext uri="{FF2B5EF4-FFF2-40B4-BE49-F238E27FC236}">
                <a16:creationId xmlns:a16="http://schemas.microsoft.com/office/drawing/2014/main" id="{4E1810F9-AD59-1E5A-7B32-9758486BB3A1}"/>
              </a:ext>
            </a:extLst>
          </p:cNvPr>
          <p:cNvSpPr>
            <a:spLocks noGrp="1"/>
          </p:cNvSpPr>
          <p:nvPr>
            <p:ph type="ftr" sz="quarter" idx="38"/>
          </p:nvPr>
        </p:nvSpPr>
        <p:spPr/>
        <p:txBody>
          <a:bodyPr/>
          <a:lstStyle/>
          <a:p>
            <a:r>
              <a:rPr lang="en-US"/>
              <a:t>Creating a scalable conversational UX</a:t>
            </a:r>
          </a:p>
        </p:txBody>
      </p:sp>
      <p:sp>
        <p:nvSpPr>
          <p:cNvPr id="55" name="Slide Number Placeholder 54">
            <a:extLst>
              <a:ext uri="{FF2B5EF4-FFF2-40B4-BE49-F238E27FC236}">
                <a16:creationId xmlns:a16="http://schemas.microsoft.com/office/drawing/2014/main" id="{251CDA23-7780-6CF6-D5F0-ABD49E4EC257}"/>
              </a:ext>
            </a:extLst>
          </p:cNvPr>
          <p:cNvSpPr>
            <a:spLocks noGrp="1"/>
          </p:cNvSpPr>
          <p:nvPr>
            <p:ph type="sldNum" sz="quarter" idx="39"/>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14">
            <a:extLst>
              <a:ext uri="{FF2B5EF4-FFF2-40B4-BE49-F238E27FC236}">
                <a16:creationId xmlns:a16="http://schemas.microsoft.com/office/drawing/2014/main" id="{3D34AFF0-7C96-6858-B4E3-FFE0F0FA3AEE}"/>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264055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544">
          <p15:clr>
            <a:srgbClr val="5ACBF0"/>
          </p15:clr>
        </p15:guide>
        <p15:guide id="2" pos="2724">
          <p15:clr>
            <a:srgbClr val="5ACBF0"/>
          </p15:clr>
        </p15:guide>
        <p15:guide id="3" pos="4812">
          <p15:clr>
            <a:srgbClr val="5ACBF0"/>
          </p15:clr>
        </p15:guide>
        <p15:guide id="4" pos="4987">
          <p15:clr>
            <a:srgbClr val="5ACBF0"/>
          </p15:clr>
        </p15:guide>
        <p15:guide id="8" orient="horz" pos="468">
          <p15:clr>
            <a:srgbClr val="9FCC3B"/>
          </p15:clr>
        </p15:guide>
        <p15:guide id="9" orient="horz" pos="1080">
          <p15:clr>
            <a:srgbClr val="9FCC3B"/>
          </p15:clr>
        </p15:guide>
        <p15:guide id="10" pos="7080">
          <p15:clr>
            <a:srgbClr val="5ACBF0"/>
          </p15:clr>
        </p15:guide>
        <p15:guide id="11" orient="horz" pos="3888">
          <p15:clr>
            <a:srgbClr val="5ACBF0"/>
          </p15:clr>
        </p15:guide>
        <p15:guide id="14" orient="horz" pos="1512">
          <p15:clr>
            <a:srgbClr val="9FCC3B"/>
          </p15:clr>
        </p15:guide>
        <p15:guide id="15" pos="1716">
          <p15:clr>
            <a:srgbClr val="5ACBF0"/>
          </p15:clr>
        </p15:guide>
        <p15:guide id="17" orient="horz" pos="1584">
          <p15:clr>
            <a:srgbClr val="5ACBF0"/>
          </p15:clr>
        </p15:guide>
        <p15:guide id="18" pos="3884">
          <p15:clr>
            <a:srgbClr val="5ACBF0"/>
          </p15:clr>
        </p15:guide>
        <p15:guide id="19" pos="3984">
          <p15:clr>
            <a:srgbClr val="5ACBF0"/>
          </p15:clr>
        </p15:guide>
        <p15:guide id="20" pos="6149">
          <p15:clr>
            <a:srgbClr val="5ACBF0"/>
          </p15:clr>
        </p15:guide>
        <p15:guide id="21" pos="6252">
          <p15:clr>
            <a:srgbClr val="5ACBF0"/>
          </p15:clr>
        </p15:guide>
        <p15:guide id="22" orient="horz" pos="1306">
          <p15:clr>
            <a:srgbClr val="5ACBF0"/>
          </p15:clr>
        </p15:guide>
        <p15:guide id="23" pos="1618">
          <p15:clr>
            <a:srgbClr val="5ACBF0"/>
          </p15:clr>
        </p15:guide>
      </p15:sldGuideLst>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Three Cards">
    <p:spTree>
      <p:nvGrpSpPr>
        <p:cNvPr id="1" name=""/>
        <p:cNvGrpSpPr/>
        <p:nvPr/>
      </p:nvGrpSpPr>
      <p:grpSpPr>
        <a:xfrm>
          <a:off x="0" y="0"/>
          <a:ext cx="0" cy="0"/>
          <a:chOff x="0" y="0"/>
          <a:chExt cx="0" cy="0"/>
        </a:xfrm>
      </p:grpSpPr>
      <p:sp>
        <p:nvSpPr>
          <p:cNvPr id="143" name="Text Placeholder 142">
            <a:extLst>
              <a:ext uri="{FF2B5EF4-FFF2-40B4-BE49-F238E27FC236}">
                <a16:creationId xmlns:a16="http://schemas.microsoft.com/office/drawing/2014/main" id="{C8C0B12A-6049-6481-4FAE-B2050289C56F}"/>
              </a:ext>
            </a:extLst>
          </p:cNvPr>
          <p:cNvSpPr>
            <a:spLocks noGrp="1"/>
          </p:cNvSpPr>
          <p:nvPr>
            <p:ph type="body" sz="quarter" idx="48"/>
          </p:nvPr>
        </p:nvSpPr>
        <p:spPr>
          <a:xfrm>
            <a:off x="7928084" y="2090912"/>
            <a:ext cx="3314700" cy="4087846"/>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8" name="Title 1">
            <a:extLst>
              <a:ext uri="{FF2B5EF4-FFF2-40B4-BE49-F238E27FC236}">
                <a16:creationId xmlns:a16="http://schemas.microsoft.com/office/drawing/2014/main" id="{18F7ED0E-D2A8-C252-D1B8-09F110AF6045}"/>
              </a:ext>
            </a:extLst>
          </p:cNvPr>
          <p:cNvSpPr>
            <a:spLocks noGrp="1"/>
          </p:cNvSpPr>
          <p:nvPr>
            <p:ph type="title"/>
          </p:nvPr>
        </p:nvSpPr>
        <p:spPr>
          <a:xfrm>
            <a:off x="723901" y="1362872"/>
            <a:ext cx="10515600" cy="443198"/>
          </a:xfrm>
        </p:spPr>
        <p:txBody>
          <a:bodyPr>
            <a:spAutoFit/>
          </a:bodyPr>
          <a:lstStyle/>
          <a:p>
            <a:r>
              <a:rPr lang="en-US"/>
              <a:t>Click to edit Master title style</a:t>
            </a:r>
          </a:p>
        </p:txBody>
      </p:sp>
      <p:sp>
        <p:nvSpPr>
          <p:cNvPr id="83" name="Date Placeholder 82">
            <a:extLst>
              <a:ext uri="{FF2B5EF4-FFF2-40B4-BE49-F238E27FC236}">
                <a16:creationId xmlns:a16="http://schemas.microsoft.com/office/drawing/2014/main" id="{211705BF-7E4B-1843-4CC6-BB3616F89C84}"/>
              </a:ext>
            </a:extLst>
          </p:cNvPr>
          <p:cNvSpPr>
            <a:spLocks noGrp="1"/>
          </p:cNvSpPr>
          <p:nvPr>
            <p:ph type="dt" sz="half" idx="33"/>
          </p:nvPr>
        </p:nvSpPr>
        <p:spPr>
          <a:gradFill>
            <a:lin ang="0" scaled="0"/>
          </a:gradFill>
        </p:spPr>
        <p:txBody>
          <a:bodyPr/>
          <a:lstStyle/>
          <a:p>
            <a:r>
              <a:rPr lang="en-US"/>
              <a:t>Microsoft confidential</a:t>
            </a:r>
          </a:p>
        </p:txBody>
      </p:sp>
      <p:sp>
        <p:nvSpPr>
          <p:cNvPr id="84" name="Footer Placeholder 83">
            <a:extLst>
              <a:ext uri="{FF2B5EF4-FFF2-40B4-BE49-F238E27FC236}">
                <a16:creationId xmlns:a16="http://schemas.microsoft.com/office/drawing/2014/main" id="{81B8593B-ACBC-07ED-653D-AC773D8A4103}"/>
              </a:ext>
            </a:extLst>
          </p:cNvPr>
          <p:cNvSpPr>
            <a:spLocks noGrp="1"/>
          </p:cNvSpPr>
          <p:nvPr>
            <p:ph type="ftr" sz="quarter" idx="34"/>
          </p:nvPr>
        </p:nvSpPr>
        <p:spPr/>
        <p:txBody>
          <a:bodyPr/>
          <a:lstStyle/>
          <a:p>
            <a:r>
              <a:rPr lang="en-US"/>
              <a:t>Creating a scalable conversational UX</a:t>
            </a:r>
          </a:p>
        </p:txBody>
      </p:sp>
      <p:sp>
        <p:nvSpPr>
          <p:cNvPr id="85" name="Slide Number Placeholder 84">
            <a:extLst>
              <a:ext uri="{FF2B5EF4-FFF2-40B4-BE49-F238E27FC236}">
                <a16:creationId xmlns:a16="http://schemas.microsoft.com/office/drawing/2014/main" id="{33B81391-D441-2EAC-7A49-020766F1233D}"/>
              </a:ext>
            </a:extLst>
          </p:cNvPr>
          <p:cNvSpPr>
            <a:spLocks noGrp="1"/>
          </p:cNvSpPr>
          <p:nvPr>
            <p:ph type="sldNum" sz="quarter" idx="35"/>
          </p:nvPr>
        </p:nvSpPr>
        <p:spPr/>
        <p:txBody>
          <a:bodyPr/>
          <a:lstStyle/>
          <a:p>
            <a:fld id="{9406BE13-FF2C-3A41-A53B-D6BC2DDA0AE5}" type="slidenum">
              <a:rPr lang="en-US" smtClean="0"/>
              <a:pPr/>
              <a:t>‹#›</a:t>
            </a:fld>
            <a:endParaRPr lang="en-US"/>
          </a:p>
        </p:txBody>
      </p:sp>
      <p:sp>
        <p:nvSpPr>
          <p:cNvPr id="166" name="Text Placeholder 165">
            <a:extLst>
              <a:ext uri="{FF2B5EF4-FFF2-40B4-BE49-F238E27FC236}">
                <a16:creationId xmlns:a16="http://schemas.microsoft.com/office/drawing/2014/main" id="{07A35E2A-9852-410D-56F6-83D92AFE7F80}"/>
              </a:ext>
            </a:extLst>
          </p:cNvPr>
          <p:cNvSpPr>
            <a:spLocks noGrp="1"/>
          </p:cNvSpPr>
          <p:nvPr>
            <p:ph type="body" sz="quarter" idx="45" hasCustomPrompt="1"/>
          </p:nvPr>
        </p:nvSpPr>
        <p:spPr>
          <a:xfrm>
            <a:off x="7928084" y="2084354"/>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A6A1EA"/>
              </a:gs>
              <a:gs pos="100000">
                <a:srgbClr val="9CACED"/>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45" name="Picture Placeholder 144">
            <a:extLst>
              <a:ext uri="{FF2B5EF4-FFF2-40B4-BE49-F238E27FC236}">
                <a16:creationId xmlns:a16="http://schemas.microsoft.com/office/drawing/2014/main" id="{377AA7B1-FD99-B3B1-B6E4-C18A5DAE2AB3}"/>
              </a:ext>
            </a:extLst>
          </p:cNvPr>
          <p:cNvSpPr>
            <a:spLocks noGrp="1"/>
          </p:cNvSpPr>
          <p:nvPr>
            <p:ph type="pic" sz="quarter" idx="49"/>
          </p:nvPr>
        </p:nvSpPr>
        <p:spPr>
          <a:xfrm>
            <a:off x="7928084" y="2914650"/>
            <a:ext cx="3314700" cy="2514600"/>
          </a:xfrm>
        </p:spPr>
        <p:txBody>
          <a:bodyPr/>
          <a:lstStyle/>
          <a:p>
            <a:endParaRPr lang="en-US"/>
          </a:p>
        </p:txBody>
      </p:sp>
      <p:sp>
        <p:nvSpPr>
          <p:cNvPr id="147" name="Text Placeholder 146">
            <a:extLst>
              <a:ext uri="{FF2B5EF4-FFF2-40B4-BE49-F238E27FC236}">
                <a16:creationId xmlns:a16="http://schemas.microsoft.com/office/drawing/2014/main" id="{C1B6AB41-7F49-D3D4-4B34-2C3D05EAA505}"/>
              </a:ext>
            </a:extLst>
          </p:cNvPr>
          <p:cNvSpPr>
            <a:spLocks noGrp="1"/>
          </p:cNvSpPr>
          <p:nvPr>
            <p:ph type="body" sz="quarter" idx="50"/>
          </p:nvPr>
        </p:nvSpPr>
        <p:spPr>
          <a:xfrm>
            <a:off x="4327634" y="2084354"/>
            <a:ext cx="3314700" cy="4087846"/>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165" name="Text Placeholder 164">
            <a:extLst>
              <a:ext uri="{FF2B5EF4-FFF2-40B4-BE49-F238E27FC236}">
                <a16:creationId xmlns:a16="http://schemas.microsoft.com/office/drawing/2014/main" id="{EA8A318A-E9B8-67F5-500C-21E5CCE3DA42}"/>
              </a:ext>
            </a:extLst>
          </p:cNvPr>
          <p:cNvSpPr>
            <a:spLocks noGrp="1"/>
          </p:cNvSpPr>
          <p:nvPr>
            <p:ph type="body" sz="quarter" idx="51" hasCustomPrompt="1"/>
          </p:nvPr>
        </p:nvSpPr>
        <p:spPr>
          <a:xfrm>
            <a:off x="4327634" y="2084354"/>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B296E7"/>
              </a:gs>
              <a:gs pos="100000">
                <a:srgbClr val="A7A1EB"/>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50" name="Picture Placeholder 144">
            <a:extLst>
              <a:ext uri="{FF2B5EF4-FFF2-40B4-BE49-F238E27FC236}">
                <a16:creationId xmlns:a16="http://schemas.microsoft.com/office/drawing/2014/main" id="{49D1D003-FCC6-3879-027E-F8F7CEDD6D5C}"/>
              </a:ext>
            </a:extLst>
          </p:cNvPr>
          <p:cNvSpPr>
            <a:spLocks noGrp="1"/>
          </p:cNvSpPr>
          <p:nvPr>
            <p:ph type="pic" sz="quarter" idx="53"/>
          </p:nvPr>
        </p:nvSpPr>
        <p:spPr>
          <a:xfrm>
            <a:off x="4327634" y="2914650"/>
            <a:ext cx="3314700" cy="2514600"/>
          </a:xfrm>
        </p:spPr>
        <p:txBody>
          <a:bodyPr/>
          <a:lstStyle/>
          <a:p>
            <a:endParaRPr lang="en-US"/>
          </a:p>
        </p:txBody>
      </p:sp>
      <p:sp>
        <p:nvSpPr>
          <p:cNvPr id="151" name="Text Placeholder 150">
            <a:extLst>
              <a:ext uri="{FF2B5EF4-FFF2-40B4-BE49-F238E27FC236}">
                <a16:creationId xmlns:a16="http://schemas.microsoft.com/office/drawing/2014/main" id="{D3CF79A8-459C-F799-47AA-F0380C87B251}"/>
              </a:ext>
            </a:extLst>
          </p:cNvPr>
          <p:cNvSpPr>
            <a:spLocks noGrp="1"/>
          </p:cNvSpPr>
          <p:nvPr>
            <p:ph type="body" sz="quarter" idx="54"/>
          </p:nvPr>
        </p:nvSpPr>
        <p:spPr>
          <a:xfrm>
            <a:off x="723900" y="2084354"/>
            <a:ext cx="3314700" cy="4087846"/>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162" name="Text Placeholder 161">
            <a:extLst>
              <a:ext uri="{FF2B5EF4-FFF2-40B4-BE49-F238E27FC236}">
                <a16:creationId xmlns:a16="http://schemas.microsoft.com/office/drawing/2014/main" id="{2DFDF3FA-4F7D-42CF-F938-A145B4465A4B}"/>
              </a:ext>
            </a:extLst>
          </p:cNvPr>
          <p:cNvSpPr>
            <a:spLocks noGrp="1"/>
          </p:cNvSpPr>
          <p:nvPr>
            <p:ph type="body" sz="quarter" idx="55" hasCustomPrompt="1"/>
          </p:nvPr>
        </p:nvSpPr>
        <p:spPr>
          <a:xfrm>
            <a:off x="723900" y="2084354"/>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BD8AE4"/>
              </a:gs>
              <a:gs pos="100000">
                <a:srgbClr val="B295E7"/>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54" name="Picture Placeholder 144">
            <a:extLst>
              <a:ext uri="{FF2B5EF4-FFF2-40B4-BE49-F238E27FC236}">
                <a16:creationId xmlns:a16="http://schemas.microsoft.com/office/drawing/2014/main" id="{DEC3F41F-5979-2121-4CB1-ABBB3C8E4044}"/>
              </a:ext>
            </a:extLst>
          </p:cNvPr>
          <p:cNvSpPr>
            <a:spLocks noGrp="1"/>
          </p:cNvSpPr>
          <p:nvPr>
            <p:ph type="pic" sz="quarter" idx="57"/>
          </p:nvPr>
        </p:nvSpPr>
        <p:spPr>
          <a:xfrm>
            <a:off x="723900" y="2914650"/>
            <a:ext cx="3314700" cy="2514600"/>
          </a:xfrm>
        </p:spPr>
        <p:txBody>
          <a:bodyPr/>
          <a:lstStyle/>
          <a:p>
            <a:endParaRPr lang="en-US"/>
          </a:p>
        </p:txBody>
      </p:sp>
      <p:sp>
        <p:nvSpPr>
          <p:cNvPr id="158" name="Text Placeholder 157">
            <a:extLst>
              <a:ext uri="{FF2B5EF4-FFF2-40B4-BE49-F238E27FC236}">
                <a16:creationId xmlns:a16="http://schemas.microsoft.com/office/drawing/2014/main" id="{77F276E8-1F2A-A9DF-3D70-511FA65792BC}"/>
              </a:ext>
            </a:extLst>
          </p:cNvPr>
          <p:cNvSpPr>
            <a:spLocks noGrp="1"/>
          </p:cNvSpPr>
          <p:nvPr>
            <p:ph type="body" sz="quarter" idx="59" hasCustomPrompt="1"/>
          </p:nvPr>
        </p:nvSpPr>
        <p:spPr>
          <a:xfrm>
            <a:off x="4324350" y="5435808"/>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159" name="Text Placeholder 158">
            <a:extLst>
              <a:ext uri="{FF2B5EF4-FFF2-40B4-BE49-F238E27FC236}">
                <a16:creationId xmlns:a16="http://schemas.microsoft.com/office/drawing/2014/main" id="{9CA48829-EDEF-FAA2-4D5E-104F1456D3F9}"/>
              </a:ext>
            </a:extLst>
          </p:cNvPr>
          <p:cNvSpPr>
            <a:spLocks noGrp="1"/>
          </p:cNvSpPr>
          <p:nvPr>
            <p:ph type="body" sz="quarter" idx="60" hasCustomPrompt="1"/>
          </p:nvPr>
        </p:nvSpPr>
        <p:spPr>
          <a:xfrm>
            <a:off x="723900" y="5435808"/>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160" name="Text Placeholder 159">
            <a:extLst>
              <a:ext uri="{FF2B5EF4-FFF2-40B4-BE49-F238E27FC236}">
                <a16:creationId xmlns:a16="http://schemas.microsoft.com/office/drawing/2014/main" id="{7DF9E0E3-A444-E8DE-7566-4207A15FA485}"/>
              </a:ext>
            </a:extLst>
          </p:cNvPr>
          <p:cNvSpPr>
            <a:spLocks noGrp="1"/>
          </p:cNvSpPr>
          <p:nvPr>
            <p:ph type="body" sz="quarter" idx="61" hasCustomPrompt="1"/>
          </p:nvPr>
        </p:nvSpPr>
        <p:spPr>
          <a:xfrm>
            <a:off x="7924800" y="5435808"/>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2" name="Text Placeholder 14">
            <a:extLst>
              <a:ext uri="{FF2B5EF4-FFF2-40B4-BE49-F238E27FC236}">
                <a16:creationId xmlns:a16="http://schemas.microsoft.com/office/drawing/2014/main" id="{EF46749B-3BB2-3238-D186-70A21DF01758}"/>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4038205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364">
          <p15:clr>
            <a:srgbClr val="5ACBF0"/>
          </p15:clr>
        </p15:guide>
        <p15:guide id="2" pos="2904">
          <p15:clr>
            <a:srgbClr val="5ACBF0"/>
          </p15:clr>
        </p15:guide>
        <p15:guide id="3" pos="4632">
          <p15:clr>
            <a:srgbClr val="5ACBF0"/>
          </p15:clr>
        </p15:guide>
        <p15:guide id="4" pos="5172">
          <p15:clr>
            <a:srgbClr val="5ACBF0"/>
          </p15:clr>
        </p15:guide>
        <p15:guide id="8" orient="horz" pos="468">
          <p15:clr>
            <a:srgbClr val="9FCC3B"/>
          </p15:clr>
        </p15:guide>
        <p15:guide id="9" orient="horz" pos="1080">
          <p15:clr>
            <a:srgbClr val="9FCC3B"/>
          </p15:clr>
        </p15:guide>
        <p15:guide id="10" pos="7080">
          <p15:clr>
            <a:srgbClr val="FBAE40"/>
          </p15:clr>
        </p15:guide>
        <p15:guide id="11" orient="horz" pos="1980">
          <p15:clr>
            <a:srgbClr val="5ACBF0"/>
          </p15:clr>
        </p15:guide>
        <p15:guide id="12" orient="horz" pos="3744">
          <p15:clr>
            <a:srgbClr val="5ACBF0"/>
          </p15:clr>
        </p15:guide>
        <p15:guide id="14" orient="horz" pos="1692">
          <p15:clr>
            <a:srgbClr val="9FCC3B"/>
          </p15:clr>
        </p15:guide>
        <p15:guide id="15" orient="horz" pos="1304">
          <p15:clr>
            <a:srgbClr val="FBAE40"/>
          </p15:clr>
        </p15:guide>
        <p15:guide id="16" pos="636">
          <p15:clr>
            <a:srgbClr val="5ACBF0"/>
          </p15:clr>
        </p15:guide>
        <p15:guide id="17" pos="2544">
          <p15:clr>
            <a:srgbClr val="FBAE40"/>
          </p15:clr>
        </p15:guide>
        <p15:guide id="18" pos="2724">
          <p15:clr>
            <a:srgbClr val="FBAE40"/>
          </p15:clr>
        </p15:guide>
        <p15:guide id="19" pos="4812">
          <p15:clr>
            <a:srgbClr val="FBAE40"/>
          </p15:clr>
        </p15:guide>
        <p15:guide id="20" pos="4992">
          <p15:clr>
            <a:srgbClr val="FBAE40"/>
          </p15:clr>
        </p15:guide>
        <p15:guide id="21" orient="horz" pos="3888">
          <p15:clr>
            <a:srgbClr val="FBAE40"/>
          </p15:clr>
        </p15:guide>
        <p15:guide id="22" orient="horz" pos="1836">
          <p15:clr>
            <a:srgbClr val="FBAE40"/>
          </p15:clr>
        </p15:guide>
        <p15:guide id="23" orient="horz" pos="3420">
          <p15:clr>
            <a:srgbClr val="FBAE40"/>
          </p15:clr>
        </p15:guide>
        <p15:guide id="24" orient="horz" pos="3564">
          <p15:clr>
            <a:srgbClr val="5ACBF0"/>
          </p15:clr>
        </p15:guide>
        <p15:guide id="25" orient="horz" pos="3240">
          <p15:clr>
            <a:srgbClr val="5ACBF0"/>
          </p15:clr>
        </p15:guide>
        <p15:guide id="26" pos="6900">
          <p15:clr>
            <a:srgbClr val="5ACBF0"/>
          </p15:clr>
        </p15:guide>
      </p15:sldGuideLst>
    </p:ext>
  </p:extLst>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8F7ED0E-D2A8-C252-D1B8-09F110AF6045}"/>
              </a:ext>
            </a:extLst>
          </p:cNvPr>
          <p:cNvSpPr>
            <a:spLocks noGrp="1"/>
          </p:cNvSpPr>
          <p:nvPr>
            <p:ph type="title"/>
          </p:nvPr>
        </p:nvSpPr>
        <p:spPr>
          <a:xfrm>
            <a:off x="723901" y="1362872"/>
            <a:ext cx="10515600" cy="443198"/>
          </a:xfrm>
        </p:spPr>
        <p:txBody>
          <a:bodyPr>
            <a:spAutoFit/>
          </a:bodyPr>
          <a:lstStyle/>
          <a:p>
            <a:r>
              <a:rPr lang="en-US"/>
              <a:t>Click to edit Master title style</a:t>
            </a:r>
          </a:p>
        </p:txBody>
      </p:sp>
      <p:sp>
        <p:nvSpPr>
          <p:cNvPr id="7" name="Text Placeholder 15">
            <a:extLst>
              <a:ext uri="{FF2B5EF4-FFF2-40B4-BE49-F238E27FC236}">
                <a16:creationId xmlns:a16="http://schemas.microsoft.com/office/drawing/2014/main" id="{7BB3785E-D390-A6C5-57CC-4F9FB9C15612}"/>
              </a:ext>
            </a:extLst>
          </p:cNvPr>
          <p:cNvSpPr>
            <a:spLocks noGrp="1"/>
          </p:cNvSpPr>
          <p:nvPr>
            <p:ph type="body" sz="quarter" idx="14" hasCustomPrompt="1"/>
          </p:nvPr>
        </p:nvSpPr>
        <p:spPr>
          <a:xfrm>
            <a:off x="723899" y="3653545"/>
            <a:ext cx="2102652" cy="221599"/>
          </a:xfrm>
        </p:spPr>
        <p:txBody>
          <a:bodyPr wrap="square" anchor="b">
            <a:spAutoFit/>
          </a:bodyPr>
          <a:lstStyle>
            <a:lvl1pPr marL="0" indent="0">
              <a:lnSpc>
                <a:spcPct val="90000"/>
              </a:lnSpc>
              <a:buNone/>
              <a:defRPr sz="1600">
                <a:latin typeface="+mj-lt"/>
              </a:defRPr>
            </a:lvl1pPr>
          </a:lstStyle>
          <a:p>
            <a:pPr lvl="0"/>
            <a:r>
              <a:rPr lang="en-US" err="1"/>
              <a:t>Fusce</a:t>
            </a:r>
            <a:r>
              <a:rPr lang="en-US"/>
              <a:t> </a:t>
            </a:r>
            <a:r>
              <a:rPr lang="en-US" err="1"/>
              <a:t>dapibus</a:t>
            </a:r>
            <a:r>
              <a:rPr lang="en-US"/>
              <a:t> ac.</a:t>
            </a:r>
          </a:p>
        </p:txBody>
      </p:sp>
      <p:sp>
        <p:nvSpPr>
          <p:cNvPr id="19" name="Text Placeholder 18">
            <a:extLst>
              <a:ext uri="{FF2B5EF4-FFF2-40B4-BE49-F238E27FC236}">
                <a16:creationId xmlns:a16="http://schemas.microsoft.com/office/drawing/2014/main" id="{CDD04A0C-BE9D-A887-F6FE-51A9C8DB5EE8}"/>
              </a:ext>
            </a:extLst>
          </p:cNvPr>
          <p:cNvSpPr>
            <a:spLocks noGrp="1"/>
          </p:cNvSpPr>
          <p:nvPr>
            <p:ph type="body" sz="quarter" idx="29" hasCustomPrompt="1"/>
          </p:nvPr>
        </p:nvSpPr>
        <p:spPr>
          <a:xfrm>
            <a:off x="735798" y="4062620"/>
            <a:ext cx="2102652" cy="2114550"/>
          </a:xfrm>
        </p:spPr>
        <p:txBody>
          <a:bodyPr>
            <a:noAutofit/>
          </a:bodyPr>
          <a:lstStyle>
            <a:lvl1pPr marL="0" indent="0">
              <a:buNone/>
              <a:defRPr sz="1050"/>
            </a:lvl1pPr>
            <a:lvl2pPr>
              <a:defRPr sz="1000"/>
            </a:lvl2pPr>
            <a:lvl3pPr>
              <a:defRPr sz="900"/>
            </a:lvl3pPr>
            <a:lvl4pPr>
              <a:defRPr sz="800"/>
            </a:lvl4pPr>
            <a:lvl5pPr>
              <a:defRPr sz="800"/>
            </a:lvl5pPr>
          </a:lstStyle>
          <a:p>
            <a:pPr lvl="0"/>
            <a:r>
              <a:rPr lang="en-US"/>
              <a:t>Click to edit Master text styles.</a:t>
            </a:r>
          </a:p>
        </p:txBody>
      </p:sp>
      <p:sp>
        <p:nvSpPr>
          <p:cNvPr id="23" name="Text Placeholder 15">
            <a:extLst>
              <a:ext uri="{FF2B5EF4-FFF2-40B4-BE49-F238E27FC236}">
                <a16:creationId xmlns:a16="http://schemas.microsoft.com/office/drawing/2014/main" id="{79F1E2B0-A068-EB1F-EF1A-2FF7B3897A50}"/>
              </a:ext>
            </a:extLst>
          </p:cNvPr>
          <p:cNvSpPr>
            <a:spLocks noGrp="1"/>
          </p:cNvSpPr>
          <p:nvPr>
            <p:ph type="body" sz="quarter" idx="31" hasCustomPrompt="1"/>
          </p:nvPr>
        </p:nvSpPr>
        <p:spPr>
          <a:xfrm>
            <a:off x="3524248" y="3653545"/>
            <a:ext cx="2102654" cy="221599"/>
          </a:xfrm>
        </p:spPr>
        <p:txBody>
          <a:bodyPr wrap="square" anchor="b">
            <a:spAutoFit/>
          </a:bodyPr>
          <a:lstStyle>
            <a:lvl1pPr marL="0" indent="0">
              <a:lnSpc>
                <a:spcPct val="90000"/>
              </a:lnSpc>
              <a:buNone/>
              <a:defRPr sz="1600">
                <a:latin typeface="+mj-lt"/>
              </a:defRPr>
            </a:lvl1pPr>
          </a:lstStyle>
          <a:p>
            <a:pPr lvl="0"/>
            <a:r>
              <a:rPr lang="en-US" err="1"/>
              <a:t>Fusce</a:t>
            </a:r>
            <a:r>
              <a:rPr lang="en-US"/>
              <a:t> </a:t>
            </a:r>
            <a:r>
              <a:rPr lang="en-US" err="1"/>
              <a:t>dapibus</a:t>
            </a:r>
            <a:r>
              <a:rPr lang="en-US"/>
              <a:t> ac.</a:t>
            </a:r>
          </a:p>
        </p:txBody>
      </p:sp>
      <p:sp>
        <p:nvSpPr>
          <p:cNvPr id="24" name="Text Placeholder 18">
            <a:extLst>
              <a:ext uri="{FF2B5EF4-FFF2-40B4-BE49-F238E27FC236}">
                <a16:creationId xmlns:a16="http://schemas.microsoft.com/office/drawing/2014/main" id="{5721E34F-8DCE-9AE2-80E7-18B63DBA75D2}"/>
              </a:ext>
            </a:extLst>
          </p:cNvPr>
          <p:cNvSpPr>
            <a:spLocks noGrp="1"/>
          </p:cNvSpPr>
          <p:nvPr>
            <p:ph type="body" sz="quarter" idx="32" hasCustomPrompt="1"/>
          </p:nvPr>
        </p:nvSpPr>
        <p:spPr>
          <a:xfrm>
            <a:off x="3536147" y="4057650"/>
            <a:ext cx="2102653" cy="2114550"/>
          </a:xfrm>
        </p:spPr>
        <p:txBody>
          <a:bodyPr>
            <a:noAutofit/>
          </a:bodyPr>
          <a:lstStyle>
            <a:lvl1pPr marL="0" indent="0">
              <a:buNone/>
              <a:defRPr sz="1050"/>
            </a:lvl1pPr>
            <a:lvl2pPr>
              <a:defRPr sz="1000"/>
            </a:lvl2pPr>
            <a:lvl3pPr>
              <a:defRPr sz="900"/>
            </a:lvl3pPr>
            <a:lvl4pPr>
              <a:defRPr sz="800"/>
            </a:lvl4pPr>
            <a:lvl5pPr>
              <a:defRPr sz="800"/>
            </a:lvl5pPr>
          </a:lstStyle>
          <a:p>
            <a:pPr lvl="0"/>
            <a:r>
              <a:rPr lang="en-US"/>
              <a:t>Click to edit Master text styles.</a:t>
            </a:r>
          </a:p>
        </p:txBody>
      </p:sp>
      <p:sp>
        <p:nvSpPr>
          <p:cNvPr id="29" name="Text Placeholder 15">
            <a:extLst>
              <a:ext uri="{FF2B5EF4-FFF2-40B4-BE49-F238E27FC236}">
                <a16:creationId xmlns:a16="http://schemas.microsoft.com/office/drawing/2014/main" id="{89F90C0A-7D59-3E8B-E393-824CE4A719E2}"/>
              </a:ext>
            </a:extLst>
          </p:cNvPr>
          <p:cNvSpPr>
            <a:spLocks noGrp="1"/>
          </p:cNvSpPr>
          <p:nvPr>
            <p:ph type="body" sz="quarter" idx="34" hasCustomPrompt="1"/>
          </p:nvPr>
        </p:nvSpPr>
        <p:spPr>
          <a:xfrm>
            <a:off x="9113051" y="3664601"/>
            <a:ext cx="2114550" cy="221599"/>
          </a:xfrm>
        </p:spPr>
        <p:txBody>
          <a:bodyPr wrap="square" anchor="b">
            <a:spAutoFit/>
          </a:bodyPr>
          <a:lstStyle>
            <a:lvl1pPr marL="0" indent="0">
              <a:lnSpc>
                <a:spcPct val="90000"/>
              </a:lnSpc>
              <a:buNone/>
              <a:defRPr sz="1600">
                <a:latin typeface="+mj-lt"/>
              </a:defRPr>
            </a:lvl1pPr>
          </a:lstStyle>
          <a:p>
            <a:pPr lvl="0"/>
            <a:r>
              <a:rPr lang="en-US" err="1"/>
              <a:t>Fusce</a:t>
            </a:r>
            <a:r>
              <a:rPr lang="en-US"/>
              <a:t> </a:t>
            </a:r>
            <a:r>
              <a:rPr lang="en-US" err="1"/>
              <a:t>dapibus</a:t>
            </a:r>
            <a:r>
              <a:rPr lang="en-US"/>
              <a:t> ac.</a:t>
            </a:r>
          </a:p>
        </p:txBody>
      </p:sp>
      <p:sp>
        <p:nvSpPr>
          <p:cNvPr id="30" name="Text Placeholder 18">
            <a:extLst>
              <a:ext uri="{FF2B5EF4-FFF2-40B4-BE49-F238E27FC236}">
                <a16:creationId xmlns:a16="http://schemas.microsoft.com/office/drawing/2014/main" id="{A87271CD-19A5-2E45-4726-3742E195ACE1}"/>
              </a:ext>
            </a:extLst>
          </p:cNvPr>
          <p:cNvSpPr>
            <a:spLocks noGrp="1"/>
          </p:cNvSpPr>
          <p:nvPr>
            <p:ph type="body" sz="quarter" idx="35" hasCustomPrompt="1"/>
          </p:nvPr>
        </p:nvSpPr>
        <p:spPr>
          <a:xfrm>
            <a:off x="9124950" y="4057650"/>
            <a:ext cx="2114550" cy="2114550"/>
          </a:xfrm>
        </p:spPr>
        <p:txBody>
          <a:bodyPr>
            <a:noAutofit/>
          </a:bodyPr>
          <a:lstStyle>
            <a:lvl1pPr marL="0" indent="0">
              <a:buNone/>
              <a:defRPr sz="1050"/>
            </a:lvl1pPr>
            <a:lvl2pPr>
              <a:defRPr sz="1000"/>
            </a:lvl2pPr>
            <a:lvl3pPr>
              <a:defRPr sz="900"/>
            </a:lvl3pPr>
            <a:lvl4pPr>
              <a:defRPr sz="800"/>
            </a:lvl4pPr>
            <a:lvl5pPr>
              <a:defRPr sz="800"/>
            </a:lvl5pPr>
          </a:lstStyle>
          <a:p>
            <a:pPr lvl="0"/>
            <a:r>
              <a:rPr lang="en-US"/>
              <a:t>Click to edit Master text styles.</a:t>
            </a:r>
          </a:p>
        </p:txBody>
      </p:sp>
      <p:sp>
        <p:nvSpPr>
          <p:cNvPr id="53" name="Date Placeholder 52">
            <a:extLst>
              <a:ext uri="{FF2B5EF4-FFF2-40B4-BE49-F238E27FC236}">
                <a16:creationId xmlns:a16="http://schemas.microsoft.com/office/drawing/2014/main" id="{CBDAD46A-D724-5318-3A54-62F5A8518DD3}"/>
              </a:ext>
            </a:extLst>
          </p:cNvPr>
          <p:cNvSpPr>
            <a:spLocks noGrp="1"/>
          </p:cNvSpPr>
          <p:nvPr>
            <p:ph type="dt" sz="half" idx="37"/>
          </p:nvPr>
        </p:nvSpPr>
        <p:spPr/>
        <p:txBody>
          <a:bodyPr/>
          <a:lstStyle/>
          <a:p>
            <a:r>
              <a:rPr lang="en-US"/>
              <a:t>Microsoft confidential</a:t>
            </a:r>
          </a:p>
        </p:txBody>
      </p:sp>
      <p:sp>
        <p:nvSpPr>
          <p:cNvPr id="54" name="Footer Placeholder 53">
            <a:extLst>
              <a:ext uri="{FF2B5EF4-FFF2-40B4-BE49-F238E27FC236}">
                <a16:creationId xmlns:a16="http://schemas.microsoft.com/office/drawing/2014/main" id="{4E1810F9-AD59-1E5A-7B32-9758486BB3A1}"/>
              </a:ext>
            </a:extLst>
          </p:cNvPr>
          <p:cNvSpPr>
            <a:spLocks noGrp="1"/>
          </p:cNvSpPr>
          <p:nvPr>
            <p:ph type="ftr" sz="quarter" idx="38"/>
          </p:nvPr>
        </p:nvSpPr>
        <p:spPr/>
        <p:txBody>
          <a:bodyPr/>
          <a:lstStyle/>
          <a:p>
            <a:r>
              <a:rPr lang="en-US"/>
              <a:t>Creating a scalable conversational UX</a:t>
            </a:r>
          </a:p>
        </p:txBody>
      </p:sp>
      <p:sp>
        <p:nvSpPr>
          <p:cNvPr id="55" name="Slide Number Placeholder 54">
            <a:extLst>
              <a:ext uri="{FF2B5EF4-FFF2-40B4-BE49-F238E27FC236}">
                <a16:creationId xmlns:a16="http://schemas.microsoft.com/office/drawing/2014/main" id="{251CDA23-7780-6CF6-D5F0-ABD49E4EC257}"/>
              </a:ext>
            </a:extLst>
          </p:cNvPr>
          <p:cNvSpPr>
            <a:spLocks noGrp="1"/>
          </p:cNvSpPr>
          <p:nvPr>
            <p:ph type="sldNum" sz="quarter" idx="39"/>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Text Placeholder 15">
            <a:extLst>
              <a:ext uri="{FF2B5EF4-FFF2-40B4-BE49-F238E27FC236}">
                <a16:creationId xmlns:a16="http://schemas.microsoft.com/office/drawing/2014/main" id="{F4A7A32C-D4B5-8E0F-D416-E6B26162F4FD}"/>
              </a:ext>
            </a:extLst>
          </p:cNvPr>
          <p:cNvSpPr>
            <a:spLocks noGrp="1"/>
          </p:cNvSpPr>
          <p:nvPr>
            <p:ph type="body" sz="quarter" idx="40" hasCustomPrompt="1"/>
          </p:nvPr>
        </p:nvSpPr>
        <p:spPr>
          <a:xfrm>
            <a:off x="6312702" y="3653545"/>
            <a:ext cx="2114550" cy="221599"/>
          </a:xfrm>
        </p:spPr>
        <p:txBody>
          <a:bodyPr wrap="square" anchor="b">
            <a:spAutoFit/>
          </a:bodyPr>
          <a:lstStyle>
            <a:lvl1pPr marL="0" indent="0">
              <a:lnSpc>
                <a:spcPct val="90000"/>
              </a:lnSpc>
              <a:buNone/>
              <a:defRPr sz="1600">
                <a:latin typeface="+mj-lt"/>
              </a:defRPr>
            </a:lvl1pPr>
          </a:lstStyle>
          <a:p>
            <a:pPr lvl="0"/>
            <a:r>
              <a:rPr lang="en-US" err="1"/>
              <a:t>Fusce</a:t>
            </a:r>
            <a:r>
              <a:rPr lang="en-US"/>
              <a:t> </a:t>
            </a:r>
            <a:r>
              <a:rPr lang="en-US" err="1"/>
              <a:t>dapibus</a:t>
            </a:r>
            <a:r>
              <a:rPr lang="en-US"/>
              <a:t> ac.</a:t>
            </a:r>
          </a:p>
        </p:txBody>
      </p:sp>
      <p:sp>
        <p:nvSpPr>
          <p:cNvPr id="3" name="Text Placeholder 18">
            <a:extLst>
              <a:ext uri="{FF2B5EF4-FFF2-40B4-BE49-F238E27FC236}">
                <a16:creationId xmlns:a16="http://schemas.microsoft.com/office/drawing/2014/main" id="{0B83AFA9-8C52-6BD1-E099-BCFB512643B7}"/>
              </a:ext>
            </a:extLst>
          </p:cNvPr>
          <p:cNvSpPr>
            <a:spLocks noGrp="1"/>
          </p:cNvSpPr>
          <p:nvPr>
            <p:ph type="body" sz="quarter" idx="41" hasCustomPrompt="1"/>
          </p:nvPr>
        </p:nvSpPr>
        <p:spPr>
          <a:xfrm>
            <a:off x="6324601" y="4057650"/>
            <a:ext cx="2114550" cy="2114550"/>
          </a:xfrm>
        </p:spPr>
        <p:txBody>
          <a:bodyPr>
            <a:noAutofit/>
          </a:bodyPr>
          <a:lstStyle>
            <a:lvl1pPr marL="0" indent="0">
              <a:buNone/>
              <a:defRPr sz="1050"/>
            </a:lvl1pPr>
            <a:lvl2pPr>
              <a:defRPr sz="1000"/>
            </a:lvl2pPr>
            <a:lvl3pPr>
              <a:defRPr sz="900"/>
            </a:lvl3pPr>
            <a:lvl4pPr>
              <a:defRPr sz="800"/>
            </a:lvl4pPr>
            <a:lvl5pPr>
              <a:defRPr sz="800"/>
            </a:lvl5pPr>
          </a:lstStyle>
          <a:p>
            <a:pPr lvl="0"/>
            <a:r>
              <a:rPr lang="en-US"/>
              <a:t>Click to edit Master text styles.</a:t>
            </a:r>
          </a:p>
        </p:txBody>
      </p:sp>
      <p:sp>
        <p:nvSpPr>
          <p:cNvPr id="4" name="Text Placeholder 25">
            <a:extLst>
              <a:ext uri="{FF2B5EF4-FFF2-40B4-BE49-F238E27FC236}">
                <a16:creationId xmlns:a16="http://schemas.microsoft.com/office/drawing/2014/main" id="{87F8F591-4D2A-9EBC-836E-DC01C767A840}"/>
              </a:ext>
            </a:extLst>
          </p:cNvPr>
          <p:cNvSpPr>
            <a:spLocks noGrp="1"/>
          </p:cNvSpPr>
          <p:nvPr>
            <p:ph type="body" sz="quarter" idx="25"/>
          </p:nvPr>
        </p:nvSpPr>
        <p:spPr>
          <a:xfrm>
            <a:off x="6342071" y="2114160"/>
            <a:ext cx="839779" cy="1029090"/>
          </a:xfrm>
          <a:blipFill dpi="0" rotWithShape="1">
            <a:blip r:embed="rId2"/>
            <a:srcRect/>
            <a:tile tx="-63500" ty="184150" sx="100000" sy="100000" flip="none" algn="bl"/>
          </a:blipFill>
        </p:spPr>
        <p:txBody>
          <a:bodyPr>
            <a:normAutofit/>
          </a:bodyPr>
          <a:lstStyle>
            <a:lvl1pPr marL="0" indent="0">
              <a:buNone/>
              <a:defRPr sz="100">
                <a:noFill/>
              </a:defRPr>
            </a:lvl1pPr>
          </a:lstStyle>
          <a:p>
            <a:pPr lvl="0"/>
            <a:endParaRPr lang="en-US"/>
          </a:p>
        </p:txBody>
      </p:sp>
      <p:sp>
        <p:nvSpPr>
          <p:cNvPr id="5" name="Text Placeholder 25">
            <a:extLst>
              <a:ext uri="{FF2B5EF4-FFF2-40B4-BE49-F238E27FC236}">
                <a16:creationId xmlns:a16="http://schemas.microsoft.com/office/drawing/2014/main" id="{C32D8907-C1FF-53B1-4089-A1A0CA25DB19}"/>
              </a:ext>
            </a:extLst>
          </p:cNvPr>
          <p:cNvSpPr>
            <a:spLocks noGrp="1"/>
          </p:cNvSpPr>
          <p:nvPr>
            <p:ph type="body" sz="quarter" idx="24"/>
          </p:nvPr>
        </p:nvSpPr>
        <p:spPr>
          <a:xfrm>
            <a:off x="3524250" y="2116446"/>
            <a:ext cx="825500" cy="1026804"/>
          </a:xfrm>
          <a:blipFill dpi="0" rotWithShape="1">
            <a:blip r:embed="rId3"/>
            <a:srcRect/>
            <a:tile tx="-31750" ty="184150" sx="100000" sy="100000" flip="none" algn="bl"/>
          </a:blipFill>
        </p:spPr>
        <p:txBody>
          <a:bodyPr>
            <a:normAutofit/>
          </a:bodyPr>
          <a:lstStyle>
            <a:lvl1pPr marL="0" indent="0">
              <a:buNone/>
              <a:defRPr sz="100">
                <a:noFill/>
              </a:defRPr>
            </a:lvl1pPr>
          </a:lstStyle>
          <a:p>
            <a:pPr lvl="0"/>
            <a:endParaRPr lang="en-US"/>
          </a:p>
        </p:txBody>
      </p:sp>
      <p:sp>
        <p:nvSpPr>
          <p:cNvPr id="6" name="Text Placeholder 25">
            <a:extLst>
              <a:ext uri="{FF2B5EF4-FFF2-40B4-BE49-F238E27FC236}">
                <a16:creationId xmlns:a16="http://schemas.microsoft.com/office/drawing/2014/main" id="{9EF6E404-308D-9EE7-A32F-B074DF9751D2}"/>
              </a:ext>
            </a:extLst>
          </p:cNvPr>
          <p:cNvSpPr>
            <a:spLocks noGrp="1"/>
          </p:cNvSpPr>
          <p:nvPr>
            <p:ph type="body" sz="quarter" idx="23"/>
          </p:nvPr>
        </p:nvSpPr>
        <p:spPr>
          <a:xfrm>
            <a:off x="723900" y="2162002"/>
            <a:ext cx="817558" cy="981247"/>
          </a:xfrm>
          <a:blipFill dpi="0" rotWithShape="1">
            <a:blip r:embed="rId4"/>
            <a:srcRect/>
            <a:tile tx="-101600" ty="184150" sx="100000" sy="100000" flip="none" algn="bl"/>
          </a:blipFill>
        </p:spPr>
        <p:txBody>
          <a:bodyPr>
            <a:normAutofit/>
          </a:bodyPr>
          <a:lstStyle>
            <a:lvl1pPr marL="0" indent="0">
              <a:buNone/>
              <a:defRPr sz="100">
                <a:noFill/>
              </a:defRPr>
            </a:lvl1pPr>
          </a:lstStyle>
          <a:p>
            <a:pPr lvl="0"/>
            <a:endParaRPr lang="en-US"/>
          </a:p>
        </p:txBody>
      </p:sp>
      <p:sp>
        <p:nvSpPr>
          <p:cNvPr id="11" name="Text Placeholder 25">
            <a:extLst>
              <a:ext uri="{FF2B5EF4-FFF2-40B4-BE49-F238E27FC236}">
                <a16:creationId xmlns:a16="http://schemas.microsoft.com/office/drawing/2014/main" id="{88C97DFB-235C-F9C3-9930-FDC5D29F61C6}"/>
              </a:ext>
            </a:extLst>
          </p:cNvPr>
          <p:cNvSpPr>
            <a:spLocks noGrp="1"/>
          </p:cNvSpPr>
          <p:nvPr>
            <p:ph type="body" sz="quarter" idx="42"/>
          </p:nvPr>
        </p:nvSpPr>
        <p:spPr>
          <a:xfrm>
            <a:off x="9142421" y="2114159"/>
            <a:ext cx="839779" cy="1029090"/>
          </a:xfrm>
          <a:blipFill dpi="0" rotWithShape="1">
            <a:blip r:embed="rId5"/>
            <a:srcRect/>
            <a:tile tx="-114300" ty="254000" sx="100000" sy="100000" flip="none" algn="bl"/>
          </a:blipFill>
        </p:spPr>
        <p:txBody>
          <a:bodyPr>
            <a:normAutofit/>
          </a:bodyPr>
          <a:lstStyle>
            <a:lvl1pPr marL="0" indent="0">
              <a:buNone/>
              <a:defRPr sz="100">
                <a:noFill/>
              </a:defRPr>
            </a:lvl1pPr>
          </a:lstStyle>
          <a:p>
            <a:pPr lvl="0"/>
            <a:endParaRPr lang="en-US"/>
          </a:p>
        </p:txBody>
      </p:sp>
      <p:cxnSp>
        <p:nvCxnSpPr>
          <p:cNvPr id="12" name="Straight Connector 11">
            <a:extLst>
              <a:ext uri="{FF2B5EF4-FFF2-40B4-BE49-F238E27FC236}">
                <a16:creationId xmlns:a16="http://schemas.microsoft.com/office/drawing/2014/main" id="{3A766672-D9F5-35E5-B6AF-0ED591ABCED9}"/>
              </a:ext>
            </a:extLst>
          </p:cNvPr>
          <p:cNvCxnSpPr/>
          <p:nvPr userDrawn="1"/>
        </p:nvCxnSpPr>
        <p:spPr>
          <a:xfrm>
            <a:off x="3181350" y="1943100"/>
            <a:ext cx="0" cy="4223257"/>
          </a:xfrm>
          <a:prstGeom prst="line">
            <a:avLst/>
          </a:prstGeom>
          <a:ln w="952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CBA2426-A4AD-42A8-AF32-7661A8D1F9D1}"/>
              </a:ext>
            </a:extLst>
          </p:cNvPr>
          <p:cNvCxnSpPr/>
          <p:nvPr userDrawn="1"/>
        </p:nvCxnSpPr>
        <p:spPr>
          <a:xfrm>
            <a:off x="5981700" y="1953913"/>
            <a:ext cx="0" cy="4223257"/>
          </a:xfrm>
          <a:prstGeom prst="line">
            <a:avLst/>
          </a:prstGeom>
          <a:ln w="952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5A47060-22E2-DC87-76A0-348B400EC4B0}"/>
              </a:ext>
            </a:extLst>
          </p:cNvPr>
          <p:cNvCxnSpPr/>
          <p:nvPr userDrawn="1"/>
        </p:nvCxnSpPr>
        <p:spPr>
          <a:xfrm>
            <a:off x="8782050" y="1943100"/>
            <a:ext cx="0" cy="4223257"/>
          </a:xfrm>
          <a:prstGeom prst="line">
            <a:avLst/>
          </a:prstGeom>
          <a:ln w="952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4">
            <a:extLst>
              <a:ext uri="{FF2B5EF4-FFF2-40B4-BE49-F238E27FC236}">
                <a16:creationId xmlns:a16="http://schemas.microsoft.com/office/drawing/2014/main" id="{67BC973A-0C46-7C3A-8923-5A6E77776860}"/>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122041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1788">
          <p15:clr>
            <a:srgbClr val="5ACBF0"/>
          </p15:clr>
        </p15:guide>
        <p15:guide id="2" pos="2220">
          <p15:clr>
            <a:srgbClr val="5ACBF0"/>
          </p15:clr>
        </p15:guide>
        <p15:guide id="3" pos="3552">
          <p15:clr>
            <a:srgbClr val="5ACBF0"/>
          </p15:clr>
        </p15:guide>
        <p15:guide id="4" pos="3984">
          <p15:clr>
            <a:srgbClr val="5ACBF0"/>
          </p15:clr>
        </p15:guide>
        <p15:guide id="8" orient="horz" pos="468">
          <p15:clr>
            <a:srgbClr val="9FCC3B"/>
          </p15:clr>
        </p15:guide>
        <p15:guide id="9" orient="horz" pos="1080">
          <p15:clr>
            <a:srgbClr val="9FCC3B"/>
          </p15:clr>
        </p15:guide>
        <p15:guide id="10" pos="7080">
          <p15:clr>
            <a:srgbClr val="5ACBF0"/>
          </p15:clr>
        </p15:guide>
        <p15:guide id="11" orient="horz" pos="3888">
          <p15:clr>
            <a:srgbClr val="5ACBF0"/>
          </p15:clr>
        </p15:guide>
        <p15:guide id="14" orient="horz" pos="2412">
          <p15:clr>
            <a:srgbClr val="9FCC3B"/>
          </p15:clr>
        </p15:guide>
        <p15:guide id="17" orient="horz" pos="1944">
          <p15:clr>
            <a:srgbClr val="9FCC3B"/>
          </p15:clr>
        </p15:guide>
        <p15:guide id="23" pos="5316">
          <p15:clr>
            <a:srgbClr val="5ACBF0"/>
          </p15:clr>
        </p15:guide>
        <p15:guide id="24" pos="5748">
          <p15:clr>
            <a:srgbClr val="5ACBF0"/>
          </p15:clr>
        </p15:guide>
        <p15:guide id="25" orient="horz" pos="2556">
          <p15:clr>
            <a:srgbClr val="5ACBF0"/>
          </p15:clr>
        </p15:guide>
        <p15:guide id="26" pos="2004">
          <p15:clr>
            <a:srgbClr val="FBAE40"/>
          </p15:clr>
        </p15:guide>
        <p15:guide id="27" pos="3768">
          <p15:clr>
            <a:srgbClr val="FBAE40"/>
          </p15:clr>
        </p15:guide>
        <p15:guide id="28" pos="5532">
          <p15:clr>
            <a:srgbClr val="FBAE40"/>
          </p15:clr>
        </p15:guide>
      </p15:sldGuideLst>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Four Cards">
    <p:spTree>
      <p:nvGrpSpPr>
        <p:cNvPr id="1" name=""/>
        <p:cNvGrpSpPr/>
        <p:nvPr/>
      </p:nvGrpSpPr>
      <p:grpSpPr>
        <a:xfrm>
          <a:off x="0" y="0"/>
          <a:ext cx="0" cy="0"/>
          <a:chOff x="0" y="0"/>
          <a:chExt cx="0" cy="0"/>
        </a:xfrm>
      </p:grpSpPr>
      <p:sp>
        <p:nvSpPr>
          <p:cNvPr id="57" name="Text Placeholder 56">
            <a:extLst>
              <a:ext uri="{FF2B5EF4-FFF2-40B4-BE49-F238E27FC236}">
                <a16:creationId xmlns:a16="http://schemas.microsoft.com/office/drawing/2014/main" id="{D2E0C6C8-ACA5-F8DC-1AA8-9D5F4D115C70}"/>
              </a:ext>
            </a:extLst>
          </p:cNvPr>
          <p:cNvSpPr>
            <a:spLocks noGrp="1"/>
          </p:cNvSpPr>
          <p:nvPr>
            <p:ph type="body" sz="quarter" idx="53"/>
          </p:nvPr>
        </p:nvSpPr>
        <p:spPr>
          <a:xfrm>
            <a:off x="8785644" y="2088510"/>
            <a:ext cx="2457450" cy="4087846"/>
          </a:xfrm>
          <a:custGeom>
            <a:avLst/>
            <a:gdLst>
              <a:gd name="connsiteX0" fmla="*/ 97389 w 2457450"/>
              <a:gd name="connsiteY0" fmla="*/ 0 h 4087846"/>
              <a:gd name="connsiteX1" fmla="*/ 2360061 w 2457450"/>
              <a:gd name="connsiteY1" fmla="*/ 0 h 4087846"/>
              <a:gd name="connsiteX2" fmla="*/ 2457450 w 2457450"/>
              <a:gd name="connsiteY2" fmla="*/ 97389 h 4087846"/>
              <a:gd name="connsiteX3" fmla="*/ 2457450 w 2457450"/>
              <a:gd name="connsiteY3" fmla="*/ 3990457 h 4087846"/>
              <a:gd name="connsiteX4" fmla="*/ 2360061 w 2457450"/>
              <a:gd name="connsiteY4" fmla="*/ 4087846 h 4087846"/>
              <a:gd name="connsiteX5" fmla="*/ 97389 w 2457450"/>
              <a:gd name="connsiteY5" fmla="*/ 4087846 h 4087846"/>
              <a:gd name="connsiteX6" fmla="*/ 0 w 2457450"/>
              <a:gd name="connsiteY6" fmla="*/ 3990457 h 4087846"/>
              <a:gd name="connsiteX7" fmla="*/ 0 w 2457450"/>
              <a:gd name="connsiteY7" fmla="*/ 97389 h 4087846"/>
              <a:gd name="connsiteX8" fmla="*/ 97389 w 245745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4087846">
                <a:moveTo>
                  <a:pt x="97389" y="0"/>
                </a:moveTo>
                <a:lnTo>
                  <a:pt x="2360061" y="0"/>
                </a:lnTo>
                <a:cubicBezTo>
                  <a:pt x="2413847" y="0"/>
                  <a:pt x="2457450" y="43603"/>
                  <a:pt x="2457450" y="97389"/>
                </a:cubicBezTo>
                <a:lnTo>
                  <a:pt x="2457450" y="3990457"/>
                </a:lnTo>
                <a:cubicBezTo>
                  <a:pt x="2457450" y="4044243"/>
                  <a:pt x="2413847" y="4087846"/>
                  <a:pt x="2360061" y="4087846"/>
                </a:cubicBezTo>
                <a:lnTo>
                  <a:pt x="97389" y="4087846"/>
                </a:lnTo>
                <a:cubicBezTo>
                  <a:pt x="43603" y="4087846"/>
                  <a:pt x="0" y="4044243"/>
                  <a:pt x="0" y="3990457"/>
                </a:cubicBezTo>
                <a:lnTo>
                  <a:pt x="0" y="97389"/>
                </a:lnTo>
                <a:cubicBezTo>
                  <a:pt x="0" y="43603"/>
                  <a:pt x="43603" y="0"/>
                  <a:pt x="97389" y="0"/>
                </a:cubicBezTo>
                <a:close/>
              </a:path>
            </a:pathLst>
          </a:custGeom>
          <a:solidFill>
            <a:schemeClr val="bg1"/>
          </a:solidFill>
          <a:effectLst>
            <a:outerShdw blurRad="381000" dist="12700" dir="2700000" sx="101000" sy="101000" algn="tl" rotWithShape="0">
              <a:prstClr val="black">
                <a:alpha val="15000"/>
              </a:prstClr>
            </a:outerShdw>
          </a:effectLst>
        </p:spPr>
        <p:txBody>
          <a:bodyPr wrap="square" lIns="274320" tIns="987552" rIns="27432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8" name="Title 1">
            <a:extLst>
              <a:ext uri="{FF2B5EF4-FFF2-40B4-BE49-F238E27FC236}">
                <a16:creationId xmlns:a16="http://schemas.microsoft.com/office/drawing/2014/main" id="{18F7ED0E-D2A8-C252-D1B8-09F110AF6045}"/>
              </a:ext>
            </a:extLst>
          </p:cNvPr>
          <p:cNvSpPr>
            <a:spLocks noGrp="1"/>
          </p:cNvSpPr>
          <p:nvPr>
            <p:ph type="title"/>
          </p:nvPr>
        </p:nvSpPr>
        <p:spPr>
          <a:xfrm>
            <a:off x="723901" y="1362872"/>
            <a:ext cx="10515600" cy="443198"/>
          </a:xfrm>
        </p:spPr>
        <p:txBody>
          <a:bodyPr>
            <a:spAutoFit/>
          </a:bodyPr>
          <a:lstStyle/>
          <a:p>
            <a:r>
              <a:rPr lang="en-US"/>
              <a:t>Click to edit Master title style</a:t>
            </a:r>
          </a:p>
        </p:txBody>
      </p:sp>
      <p:sp>
        <p:nvSpPr>
          <p:cNvPr id="53" name="Date Placeholder 52">
            <a:extLst>
              <a:ext uri="{FF2B5EF4-FFF2-40B4-BE49-F238E27FC236}">
                <a16:creationId xmlns:a16="http://schemas.microsoft.com/office/drawing/2014/main" id="{CBDAD46A-D724-5318-3A54-62F5A8518DD3}"/>
              </a:ext>
            </a:extLst>
          </p:cNvPr>
          <p:cNvSpPr>
            <a:spLocks noGrp="1"/>
          </p:cNvSpPr>
          <p:nvPr>
            <p:ph type="dt" sz="half" idx="37"/>
          </p:nvPr>
        </p:nvSpPr>
        <p:spPr/>
        <p:txBody>
          <a:bodyPr/>
          <a:lstStyle/>
          <a:p>
            <a:r>
              <a:rPr lang="en-US"/>
              <a:t>Microsoft confidential</a:t>
            </a:r>
          </a:p>
        </p:txBody>
      </p:sp>
      <p:sp>
        <p:nvSpPr>
          <p:cNvPr id="54" name="Footer Placeholder 53">
            <a:extLst>
              <a:ext uri="{FF2B5EF4-FFF2-40B4-BE49-F238E27FC236}">
                <a16:creationId xmlns:a16="http://schemas.microsoft.com/office/drawing/2014/main" id="{4E1810F9-AD59-1E5A-7B32-9758486BB3A1}"/>
              </a:ext>
            </a:extLst>
          </p:cNvPr>
          <p:cNvSpPr>
            <a:spLocks noGrp="1"/>
          </p:cNvSpPr>
          <p:nvPr>
            <p:ph type="ftr" sz="quarter" idx="38"/>
          </p:nvPr>
        </p:nvSpPr>
        <p:spPr/>
        <p:txBody>
          <a:bodyPr/>
          <a:lstStyle/>
          <a:p>
            <a:r>
              <a:rPr lang="en-US"/>
              <a:t>Creating a scalable conversational UX</a:t>
            </a:r>
          </a:p>
        </p:txBody>
      </p:sp>
      <p:sp>
        <p:nvSpPr>
          <p:cNvPr id="55" name="Slide Number Placeholder 54">
            <a:extLst>
              <a:ext uri="{FF2B5EF4-FFF2-40B4-BE49-F238E27FC236}">
                <a16:creationId xmlns:a16="http://schemas.microsoft.com/office/drawing/2014/main" id="{251CDA23-7780-6CF6-D5F0-ABD49E4EC257}"/>
              </a:ext>
            </a:extLst>
          </p:cNvPr>
          <p:cNvSpPr>
            <a:spLocks noGrp="1"/>
          </p:cNvSpPr>
          <p:nvPr>
            <p:ph type="sldNum" sz="quarter" idx="39"/>
          </p:nvPr>
        </p:nvSpPr>
        <p:spPr/>
        <p:txBody>
          <a:bodyPr/>
          <a:lstStyle/>
          <a:p>
            <a:fld id="{9406BE13-FF2C-3A41-A53B-D6BC2DDA0AE5}" type="slidenum">
              <a:rPr lang="en-US" smtClean="0"/>
              <a:pPr/>
              <a:t>‹#›</a:t>
            </a:fld>
            <a:endParaRPr lang="en-US">
              <a:solidFill>
                <a:schemeClr val="bg1">
                  <a:lumMod val="85000"/>
                </a:schemeClr>
              </a:solidFill>
            </a:endParaRPr>
          </a:p>
        </p:txBody>
      </p:sp>
      <p:sp>
        <p:nvSpPr>
          <p:cNvPr id="60" name="Text Placeholder 59">
            <a:extLst>
              <a:ext uri="{FF2B5EF4-FFF2-40B4-BE49-F238E27FC236}">
                <a16:creationId xmlns:a16="http://schemas.microsoft.com/office/drawing/2014/main" id="{51AE8175-0D90-6F79-9406-82C8BB9FEC87}"/>
              </a:ext>
            </a:extLst>
          </p:cNvPr>
          <p:cNvSpPr>
            <a:spLocks noGrp="1"/>
          </p:cNvSpPr>
          <p:nvPr>
            <p:ph type="body" sz="quarter" idx="51" hasCustomPrompt="1"/>
          </p:nvPr>
        </p:nvSpPr>
        <p:spPr>
          <a:xfrm>
            <a:off x="8785644" y="2088510"/>
            <a:ext cx="2457450" cy="769131"/>
          </a:xfrm>
          <a:custGeom>
            <a:avLst/>
            <a:gdLst>
              <a:gd name="connsiteX0" fmla="*/ 97389 w 2457450"/>
              <a:gd name="connsiteY0" fmla="*/ 0 h 769131"/>
              <a:gd name="connsiteX1" fmla="*/ 2360061 w 2457450"/>
              <a:gd name="connsiteY1" fmla="*/ 0 h 769131"/>
              <a:gd name="connsiteX2" fmla="*/ 2457450 w 2457450"/>
              <a:gd name="connsiteY2" fmla="*/ 97389 h 769131"/>
              <a:gd name="connsiteX3" fmla="*/ 2457450 w 2457450"/>
              <a:gd name="connsiteY3" fmla="*/ 338152 h 769131"/>
              <a:gd name="connsiteX4" fmla="*/ 2457450 w 2457450"/>
              <a:gd name="connsiteY4" fmla="*/ 769131 h 769131"/>
              <a:gd name="connsiteX5" fmla="*/ 0 w 2457450"/>
              <a:gd name="connsiteY5" fmla="*/ 769131 h 769131"/>
              <a:gd name="connsiteX6" fmla="*/ 0 w 2457450"/>
              <a:gd name="connsiteY6" fmla="*/ 348217 h 769131"/>
              <a:gd name="connsiteX7" fmla="*/ 0 w 2457450"/>
              <a:gd name="connsiteY7" fmla="*/ 97389 h 769131"/>
              <a:gd name="connsiteX8" fmla="*/ 97389 w 2457450"/>
              <a:gd name="connsiteY8" fmla="*/ 0 h 76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769131">
                <a:moveTo>
                  <a:pt x="97389" y="0"/>
                </a:moveTo>
                <a:lnTo>
                  <a:pt x="2360061" y="0"/>
                </a:lnTo>
                <a:cubicBezTo>
                  <a:pt x="2413847" y="0"/>
                  <a:pt x="2457450" y="43603"/>
                  <a:pt x="2457450" y="97389"/>
                </a:cubicBezTo>
                <a:lnTo>
                  <a:pt x="2457450" y="338152"/>
                </a:lnTo>
                <a:lnTo>
                  <a:pt x="2457450" y="769131"/>
                </a:lnTo>
                <a:lnTo>
                  <a:pt x="0" y="769131"/>
                </a:lnTo>
                <a:lnTo>
                  <a:pt x="0" y="348217"/>
                </a:lnTo>
                <a:lnTo>
                  <a:pt x="0" y="97389"/>
                </a:lnTo>
                <a:cubicBezTo>
                  <a:pt x="0" y="43603"/>
                  <a:pt x="43603" y="0"/>
                  <a:pt x="97389" y="0"/>
                </a:cubicBezTo>
                <a:close/>
              </a:path>
            </a:pathLst>
          </a:custGeom>
          <a:gradFill>
            <a:gsLst>
              <a:gs pos="100000">
                <a:srgbClr val="9FACED"/>
              </a:gs>
              <a:gs pos="0">
                <a:srgbClr val="A6A4EB"/>
              </a:gs>
            </a:gsLst>
            <a:lin ang="4200000" scaled="0"/>
          </a:gradFill>
        </p:spPr>
        <p:txBody>
          <a:bodyPr wrap="square" lIns="274320" tIns="201168" rIns="27432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61" name="Text Placeholder 60">
            <a:extLst>
              <a:ext uri="{FF2B5EF4-FFF2-40B4-BE49-F238E27FC236}">
                <a16:creationId xmlns:a16="http://schemas.microsoft.com/office/drawing/2014/main" id="{7409294D-F189-F3AC-CF7F-36B9A3071891}"/>
              </a:ext>
            </a:extLst>
          </p:cNvPr>
          <p:cNvSpPr>
            <a:spLocks noGrp="1"/>
          </p:cNvSpPr>
          <p:nvPr>
            <p:ph type="body" sz="quarter" idx="52" hasCustomPrompt="1"/>
          </p:nvPr>
        </p:nvSpPr>
        <p:spPr>
          <a:xfrm>
            <a:off x="8785644" y="5486400"/>
            <a:ext cx="2457450" cy="689956"/>
          </a:xfrm>
          <a:custGeom>
            <a:avLst/>
            <a:gdLst>
              <a:gd name="connsiteX0" fmla="*/ 0 w 2457450"/>
              <a:gd name="connsiteY0" fmla="*/ 0 h 685800"/>
              <a:gd name="connsiteX1" fmla="*/ 2457450 w 2457450"/>
              <a:gd name="connsiteY1" fmla="*/ 0 h 685800"/>
              <a:gd name="connsiteX2" fmla="*/ 2457450 w 2457450"/>
              <a:gd name="connsiteY2" fmla="*/ 410481 h 685800"/>
              <a:gd name="connsiteX3" fmla="*/ 2457450 w 2457450"/>
              <a:gd name="connsiteY3" fmla="*/ 589629 h 685800"/>
              <a:gd name="connsiteX4" fmla="*/ 2397969 w 2457450"/>
              <a:gd name="connsiteY4" fmla="*/ 679365 h 685800"/>
              <a:gd name="connsiteX5" fmla="*/ 2366094 w 2457450"/>
              <a:gd name="connsiteY5" fmla="*/ 685800 h 685800"/>
              <a:gd name="connsiteX6" fmla="*/ 91356 w 2457450"/>
              <a:gd name="connsiteY6" fmla="*/ 685800 h 685800"/>
              <a:gd name="connsiteX7" fmla="*/ 59481 w 2457450"/>
              <a:gd name="connsiteY7" fmla="*/ 679365 h 685800"/>
              <a:gd name="connsiteX8" fmla="*/ 0 w 2457450"/>
              <a:gd name="connsiteY8" fmla="*/ 589629 h 685800"/>
              <a:gd name="connsiteX9" fmla="*/ 0 w 2457450"/>
              <a:gd name="connsiteY9" fmla="*/ 392807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7450" h="685800">
                <a:moveTo>
                  <a:pt x="0" y="0"/>
                </a:moveTo>
                <a:lnTo>
                  <a:pt x="2457450" y="0"/>
                </a:lnTo>
                <a:lnTo>
                  <a:pt x="2457450" y="410481"/>
                </a:lnTo>
                <a:lnTo>
                  <a:pt x="2457450" y="589629"/>
                </a:lnTo>
                <a:cubicBezTo>
                  <a:pt x="2457450" y="629969"/>
                  <a:pt x="2432923" y="664580"/>
                  <a:pt x="2397969" y="679365"/>
                </a:cubicBezTo>
                <a:lnTo>
                  <a:pt x="2366094" y="685800"/>
                </a:lnTo>
                <a:lnTo>
                  <a:pt x="91356" y="685800"/>
                </a:lnTo>
                <a:lnTo>
                  <a:pt x="59481" y="679365"/>
                </a:lnTo>
                <a:cubicBezTo>
                  <a:pt x="24527" y="664580"/>
                  <a:pt x="0" y="629969"/>
                  <a:pt x="0" y="589629"/>
                </a:cubicBezTo>
                <a:lnTo>
                  <a:pt x="0" y="392807"/>
                </a:lnTo>
                <a:close/>
              </a:path>
            </a:pathLst>
          </a:custGeom>
          <a:solidFill>
            <a:schemeClr val="bg2"/>
          </a:solidFill>
        </p:spPr>
        <p:txBody>
          <a:bodyPr wrap="square" lIns="274320" tIns="228600" rIns="274320" bIns="228600" anchor="b">
            <a:noAutofit/>
          </a:bodyPr>
          <a:lstStyle>
            <a:lvl1pPr marL="0" indent="0">
              <a:lnSpc>
                <a:spcPct val="10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sem.</a:t>
            </a:r>
          </a:p>
        </p:txBody>
      </p:sp>
      <p:sp>
        <p:nvSpPr>
          <p:cNvPr id="63" name="Picture Placeholder 62">
            <a:extLst>
              <a:ext uri="{FF2B5EF4-FFF2-40B4-BE49-F238E27FC236}">
                <a16:creationId xmlns:a16="http://schemas.microsoft.com/office/drawing/2014/main" id="{5A4A65E7-0BEC-A026-7371-67C99424C02E}"/>
              </a:ext>
            </a:extLst>
          </p:cNvPr>
          <p:cNvSpPr>
            <a:spLocks noGrp="1"/>
          </p:cNvSpPr>
          <p:nvPr>
            <p:ph type="pic" sz="quarter" idx="54"/>
          </p:nvPr>
        </p:nvSpPr>
        <p:spPr>
          <a:xfrm>
            <a:off x="8785644" y="2857500"/>
            <a:ext cx="2457450" cy="2628900"/>
          </a:xfrm>
        </p:spPr>
        <p:txBody>
          <a:bodyPr/>
          <a:lstStyle/>
          <a:p>
            <a:endParaRPr lang="en-US"/>
          </a:p>
        </p:txBody>
      </p:sp>
      <p:sp>
        <p:nvSpPr>
          <p:cNvPr id="68" name="Text Placeholder 67">
            <a:extLst>
              <a:ext uri="{FF2B5EF4-FFF2-40B4-BE49-F238E27FC236}">
                <a16:creationId xmlns:a16="http://schemas.microsoft.com/office/drawing/2014/main" id="{3E76F6CB-7D5E-ED7B-685B-9B61E8B60090}"/>
              </a:ext>
            </a:extLst>
          </p:cNvPr>
          <p:cNvSpPr>
            <a:spLocks noGrp="1"/>
          </p:cNvSpPr>
          <p:nvPr>
            <p:ph type="body" sz="quarter" idx="55"/>
          </p:nvPr>
        </p:nvSpPr>
        <p:spPr>
          <a:xfrm>
            <a:off x="6096000" y="2088510"/>
            <a:ext cx="2457450" cy="4087846"/>
          </a:xfrm>
          <a:custGeom>
            <a:avLst/>
            <a:gdLst>
              <a:gd name="connsiteX0" fmla="*/ 97389 w 2457450"/>
              <a:gd name="connsiteY0" fmla="*/ 0 h 4087846"/>
              <a:gd name="connsiteX1" fmla="*/ 2360061 w 2457450"/>
              <a:gd name="connsiteY1" fmla="*/ 0 h 4087846"/>
              <a:gd name="connsiteX2" fmla="*/ 2457450 w 2457450"/>
              <a:gd name="connsiteY2" fmla="*/ 97389 h 4087846"/>
              <a:gd name="connsiteX3" fmla="*/ 2457450 w 2457450"/>
              <a:gd name="connsiteY3" fmla="*/ 3990457 h 4087846"/>
              <a:gd name="connsiteX4" fmla="*/ 2360061 w 2457450"/>
              <a:gd name="connsiteY4" fmla="*/ 4087846 h 4087846"/>
              <a:gd name="connsiteX5" fmla="*/ 97389 w 2457450"/>
              <a:gd name="connsiteY5" fmla="*/ 4087846 h 4087846"/>
              <a:gd name="connsiteX6" fmla="*/ 0 w 2457450"/>
              <a:gd name="connsiteY6" fmla="*/ 3990457 h 4087846"/>
              <a:gd name="connsiteX7" fmla="*/ 0 w 2457450"/>
              <a:gd name="connsiteY7" fmla="*/ 97389 h 4087846"/>
              <a:gd name="connsiteX8" fmla="*/ 97389 w 245745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4087846">
                <a:moveTo>
                  <a:pt x="97389" y="0"/>
                </a:moveTo>
                <a:lnTo>
                  <a:pt x="2360061" y="0"/>
                </a:lnTo>
                <a:cubicBezTo>
                  <a:pt x="2413847" y="0"/>
                  <a:pt x="2457450" y="43603"/>
                  <a:pt x="2457450" y="97389"/>
                </a:cubicBezTo>
                <a:lnTo>
                  <a:pt x="2457450" y="3990457"/>
                </a:lnTo>
                <a:cubicBezTo>
                  <a:pt x="2457450" y="4044243"/>
                  <a:pt x="2413847" y="4087846"/>
                  <a:pt x="2360061" y="4087846"/>
                </a:cubicBezTo>
                <a:lnTo>
                  <a:pt x="97389" y="4087846"/>
                </a:lnTo>
                <a:cubicBezTo>
                  <a:pt x="43603" y="4087846"/>
                  <a:pt x="0" y="4044243"/>
                  <a:pt x="0" y="3990457"/>
                </a:cubicBezTo>
                <a:lnTo>
                  <a:pt x="0" y="97389"/>
                </a:lnTo>
                <a:cubicBezTo>
                  <a:pt x="0" y="43603"/>
                  <a:pt x="43603" y="0"/>
                  <a:pt x="97389" y="0"/>
                </a:cubicBezTo>
                <a:close/>
              </a:path>
            </a:pathLst>
          </a:custGeom>
          <a:solidFill>
            <a:schemeClr val="bg1"/>
          </a:solidFill>
          <a:effectLst>
            <a:outerShdw blurRad="381000" dist="12700" dir="2700000" sx="101000" sy="101000" algn="tl" rotWithShape="0">
              <a:prstClr val="black">
                <a:alpha val="15000"/>
              </a:prstClr>
            </a:outerShdw>
          </a:effectLst>
        </p:spPr>
        <p:txBody>
          <a:bodyPr wrap="square" lIns="274320" tIns="987552" rIns="27432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69" name="Text Placeholder 68">
            <a:extLst>
              <a:ext uri="{FF2B5EF4-FFF2-40B4-BE49-F238E27FC236}">
                <a16:creationId xmlns:a16="http://schemas.microsoft.com/office/drawing/2014/main" id="{7E9CA36F-FEE9-4AD0-E9AF-22FAFAF8B885}"/>
              </a:ext>
            </a:extLst>
          </p:cNvPr>
          <p:cNvSpPr>
            <a:spLocks noGrp="1"/>
          </p:cNvSpPr>
          <p:nvPr>
            <p:ph type="body" sz="quarter" idx="56" hasCustomPrompt="1"/>
          </p:nvPr>
        </p:nvSpPr>
        <p:spPr>
          <a:xfrm>
            <a:off x="6096000" y="2088510"/>
            <a:ext cx="2457450" cy="769131"/>
          </a:xfrm>
          <a:custGeom>
            <a:avLst/>
            <a:gdLst>
              <a:gd name="connsiteX0" fmla="*/ 97389 w 2457450"/>
              <a:gd name="connsiteY0" fmla="*/ 0 h 769131"/>
              <a:gd name="connsiteX1" fmla="*/ 2360061 w 2457450"/>
              <a:gd name="connsiteY1" fmla="*/ 0 h 769131"/>
              <a:gd name="connsiteX2" fmla="*/ 2457450 w 2457450"/>
              <a:gd name="connsiteY2" fmla="*/ 97389 h 769131"/>
              <a:gd name="connsiteX3" fmla="*/ 2457450 w 2457450"/>
              <a:gd name="connsiteY3" fmla="*/ 338152 h 769131"/>
              <a:gd name="connsiteX4" fmla="*/ 2457450 w 2457450"/>
              <a:gd name="connsiteY4" fmla="*/ 769131 h 769131"/>
              <a:gd name="connsiteX5" fmla="*/ 0 w 2457450"/>
              <a:gd name="connsiteY5" fmla="*/ 769131 h 769131"/>
              <a:gd name="connsiteX6" fmla="*/ 0 w 2457450"/>
              <a:gd name="connsiteY6" fmla="*/ 348217 h 769131"/>
              <a:gd name="connsiteX7" fmla="*/ 0 w 2457450"/>
              <a:gd name="connsiteY7" fmla="*/ 97389 h 769131"/>
              <a:gd name="connsiteX8" fmla="*/ 97389 w 2457450"/>
              <a:gd name="connsiteY8" fmla="*/ 0 h 76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769131">
                <a:moveTo>
                  <a:pt x="97389" y="0"/>
                </a:moveTo>
                <a:lnTo>
                  <a:pt x="2360061" y="0"/>
                </a:lnTo>
                <a:cubicBezTo>
                  <a:pt x="2413847" y="0"/>
                  <a:pt x="2457450" y="43603"/>
                  <a:pt x="2457450" y="97389"/>
                </a:cubicBezTo>
                <a:lnTo>
                  <a:pt x="2457450" y="338152"/>
                </a:lnTo>
                <a:lnTo>
                  <a:pt x="2457450" y="769131"/>
                </a:lnTo>
                <a:lnTo>
                  <a:pt x="0" y="769131"/>
                </a:lnTo>
                <a:lnTo>
                  <a:pt x="0" y="348217"/>
                </a:lnTo>
                <a:lnTo>
                  <a:pt x="0" y="97389"/>
                </a:lnTo>
                <a:cubicBezTo>
                  <a:pt x="0" y="43603"/>
                  <a:pt x="43603" y="0"/>
                  <a:pt x="97389" y="0"/>
                </a:cubicBezTo>
                <a:close/>
              </a:path>
            </a:pathLst>
          </a:custGeom>
          <a:gradFill>
            <a:gsLst>
              <a:gs pos="99000">
                <a:srgbClr val="A5A5EC"/>
              </a:gs>
              <a:gs pos="0">
                <a:srgbClr val="AC9EEA"/>
              </a:gs>
            </a:gsLst>
            <a:lin ang="4200000" scaled="0"/>
          </a:gradFill>
        </p:spPr>
        <p:txBody>
          <a:bodyPr wrap="square" lIns="274320" tIns="201168" rIns="27432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70" name="Text Placeholder 69">
            <a:extLst>
              <a:ext uri="{FF2B5EF4-FFF2-40B4-BE49-F238E27FC236}">
                <a16:creationId xmlns:a16="http://schemas.microsoft.com/office/drawing/2014/main" id="{7BB92E94-A24A-0A58-4D2E-E3C397CEE264}"/>
              </a:ext>
            </a:extLst>
          </p:cNvPr>
          <p:cNvSpPr>
            <a:spLocks noGrp="1"/>
          </p:cNvSpPr>
          <p:nvPr>
            <p:ph type="body" sz="quarter" idx="57" hasCustomPrompt="1"/>
          </p:nvPr>
        </p:nvSpPr>
        <p:spPr>
          <a:xfrm>
            <a:off x="6096000" y="5486400"/>
            <a:ext cx="2457450" cy="689956"/>
          </a:xfrm>
          <a:custGeom>
            <a:avLst/>
            <a:gdLst>
              <a:gd name="connsiteX0" fmla="*/ 0 w 2457450"/>
              <a:gd name="connsiteY0" fmla="*/ 0 h 685800"/>
              <a:gd name="connsiteX1" fmla="*/ 2457450 w 2457450"/>
              <a:gd name="connsiteY1" fmla="*/ 0 h 685800"/>
              <a:gd name="connsiteX2" fmla="*/ 2457450 w 2457450"/>
              <a:gd name="connsiteY2" fmla="*/ 410481 h 685800"/>
              <a:gd name="connsiteX3" fmla="*/ 2457450 w 2457450"/>
              <a:gd name="connsiteY3" fmla="*/ 589629 h 685800"/>
              <a:gd name="connsiteX4" fmla="*/ 2397969 w 2457450"/>
              <a:gd name="connsiteY4" fmla="*/ 679365 h 685800"/>
              <a:gd name="connsiteX5" fmla="*/ 2366094 w 2457450"/>
              <a:gd name="connsiteY5" fmla="*/ 685800 h 685800"/>
              <a:gd name="connsiteX6" fmla="*/ 91356 w 2457450"/>
              <a:gd name="connsiteY6" fmla="*/ 685800 h 685800"/>
              <a:gd name="connsiteX7" fmla="*/ 59481 w 2457450"/>
              <a:gd name="connsiteY7" fmla="*/ 679365 h 685800"/>
              <a:gd name="connsiteX8" fmla="*/ 0 w 2457450"/>
              <a:gd name="connsiteY8" fmla="*/ 589629 h 685800"/>
              <a:gd name="connsiteX9" fmla="*/ 0 w 2457450"/>
              <a:gd name="connsiteY9" fmla="*/ 392807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7450" h="685800">
                <a:moveTo>
                  <a:pt x="0" y="0"/>
                </a:moveTo>
                <a:lnTo>
                  <a:pt x="2457450" y="0"/>
                </a:lnTo>
                <a:lnTo>
                  <a:pt x="2457450" y="410481"/>
                </a:lnTo>
                <a:lnTo>
                  <a:pt x="2457450" y="589629"/>
                </a:lnTo>
                <a:cubicBezTo>
                  <a:pt x="2457450" y="629969"/>
                  <a:pt x="2432923" y="664580"/>
                  <a:pt x="2397969" y="679365"/>
                </a:cubicBezTo>
                <a:lnTo>
                  <a:pt x="2366094" y="685800"/>
                </a:lnTo>
                <a:lnTo>
                  <a:pt x="91356" y="685800"/>
                </a:lnTo>
                <a:lnTo>
                  <a:pt x="59481" y="679365"/>
                </a:lnTo>
                <a:cubicBezTo>
                  <a:pt x="24527" y="664580"/>
                  <a:pt x="0" y="629969"/>
                  <a:pt x="0" y="589629"/>
                </a:cubicBezTo>
                <a:lnTo>
                  <a:pt x="0" y="392807"/>
                </a:lnTo>
                <a:close/>
              </a:path>
            </a:pathLst>
          </a:custGeom>
          <a:solidFill>
            <a:schemeClr val="bg2"/>
          </a:solidFill>
        </p:spPr>
        <p:txBody>
          <a:bodyPr wrap="square" lIns="274320" tIns="228600" rIns="274320" bIns="228600" anchor="b">
            <a:noAutofit/>
          </a:bodyPr>
          <a:lstStyle>
            <a:lvl1pPr marL="0" indent="0">
              <a:lnSpc>
                <a:spcPct val="10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sem.</a:t>
            </a:r>
          </a:p>
        </p:txBody>
      </p:sp>
      <p:sp>
        <p:nvSpPr>
          <p:cNvPr id="71" name="Picture Placeholder 62">
            <a:extLst>
              <a:ext uri="{FF2B5EF4-FFF2-40B4-BE49-F238E27FC236}">
                <a16:creationId xmlns:a16="http://schemas.microsoft.com/office/drawing/2014/main" id="{43804906-01A0-41C1-4F2B-C2C589C1895B}"/>
              </a:ext>
            </a:extLst>
          </p:cNvPr>
          <p:cNvSpPr>
            <a:spLocks noGrp="1"/>
          </p:cNvSpPr>
          <p:nvPr>
            <p:ph type="pic" sz="quarter" idx="58"/>
          </p:nvPr>
        </p:nvSpPr>
        <p:spPr>
          <a:xfrm>
            <a:off x="6096000" y="2857500"/>
            <a:ext cx="2457450" cy="2628900"/>
          </a:xfrm>
        </p:spPr>
        <p:txBody>
          <a:bodyPr/>
          <a:lstStyle/>
          <a:p>
            <a:endParaRPr lang="en-US"/>
          </a:p>
        </p:txBody>
      </p:sp>
      <p:sp>
        <p:nvSpPr>
          <p:cNvPr id="72" name="Text Placeholder 71">
            <a:extLst>
              <a:ext uri="{FF2B5EF4-FFF2-40B4-BE49-F238E27FC236}">
                <a16:creationId xmlns:a16="http://schemas.microsoft.com/office/drawing/2014/main" id="{51AC82D9-FEEC-29A8-A580-DF87C21FD165}"/>
              </a:ext>
            </a:extLst>
          </p:cNvPr>
          <p:cNvSpPr>
            <a:spLocks noGrp="1"/>
          </p:cNvSpPr>
          <p:nvPr>
            <p:ph type="body" sz="quarter" idx="59"/>
          </p:nvPr>
        </p:nvSpPr>
        <p:spPr>
          <a:xfrm>
            <a:off x="3413544" y="2088510"/>
            <a:ext cx="2457450" cy="4087846"/>
          </a:xfrm>
          <a:custGeom>
            <a:avLst/>
            <a:gdLst>
              <a:gd name="connsiteX0" fmla="*/ 97389 w 2457450"/>
              <a:gd name="connsiteY0" fmla="*/ 0 h 4087846"/>
              <a:gd name="connsiteX1" fmla="*/ 2360061 w 2457450"/>
              <a:gd name="connsiteY1" fmla="*/ 0 h 4087846"/>
              <a:gd name="connsiteX2" fmla="*/ 2457450 w 2457450"/>
              <a:gd name="connsiteY2" fmla="*/ 97389 h 4087846"/>
              <a:gd name="connsiteX3" fmla="*/ 2457450 w 2457450"/>
              <a:gd name="connsiteY3" fmla="*/ 3990457 h 4087846"/>
              <a:gd name="connsiteX4" fmla="*/ 2360061 w 2457450"/>
              <a:gd name="connsiteY4" fmla="*/ 4087846 h 4087846"/>
              <a:gd name="connsiteX5" fmla="*/ 97389 w 2457450"/>
              <a:gd name="connsiteY5" fmla="*/ 4087846 h 4087846"/>
              <a:gd name="connsiteX6" fmla="*/ 0 w 2457450"/>
              <a:gd name="connsiteY6" fmla="*/ 3990457 h 4087846"/>
              <a:gd name="connsiteX7" fmla="*/ 0 w 2457450"/>
              <a:gd name="connsiteY7" fmla="*/ 97389 h 4087846"/>
              <a:gd name="connsiteX8" fmla="*/ 97389 w 245745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4087846">
                <a:moveTo>
                  <a:pt x="97389" y="0"/>
                </a:moveTo>
                <a:lnTo>
                  <a:pt x="2360061" y="0"/>
                </a:lnTo>
                <a:cubicBezTo>
                  <a:pt x="2413847" y="0"/>
                  <a:pt x="2457450" y="43603"/>
                  <a:pt x="2457450" y="97389"/>
                </a:cubicBezTo>
                <a:lnTo>
                  <a:pt x="2457450" y="3990457"/>
                </a:lnTo>
                <a:cubicBezTo>
                  <a:pt x="2457450" y="4044243"/>
                  <a:pt x="2413847" y="4087846"/>
                  <a:pt x="2360061" y="4087846"/>
                </a:cubicBezTo>
                <a:lnTo>
                  <a:pt x="97389" y="4087846"/>
                </a:lnTo>
                <a:cubicBezTo>
                  <a:pt x="43603" y="4087846"/>
                  <a:pt x="0" y="4044243"/>
                  <a:pt x="0" y="3990457"/>
                </a:cubicBezTo>
                <a:lnTo>
                  <a:pt x="0" y="97389"/>
                </a:lnTo>
                <a:cubicBezTo>
                  <a:pt x="0" y="43603"/>
                  <a:pt x="43603" y="0"/>
                  <a:pt x="97389" y="0"/>
                </a:cubicBezTo>
                <a:close/>
              </a:path>
            </a:pathLst>
          </a:custGeom>
          <a:solidFill>
            <a:schemeClr val="bg1"/>
          </a:solidFill>
          <a:effectLst>
            <a:outerShdw blurRad="381000" dist="12700" dir="2700000" sx="101000" sy="101000" algn="tl" rotWithShape="0">
              <a:prstClr val="black">
                <a:alpha val="15000"/>
              </a:prstClr>
            </a:outerShdw>
          </a:effectLst>
        </p:spPr>
        <p:txBody>
          <a:bodyPr wrap="square" lIns="274320" tIns="987552" rIns="27432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73" name="Text Placeholder 72">
            <a:extLst>
              <a:ext uri="{FF2B5EF4-FFF2-40B4-BE49-F238E27FC236}">
                <a16:creationId xmlns:a16="http://schemas.microsoft.com/office/drawing/2014/main" id="{8BA6EB89-34C3-8B0F-3935-088A3BD6C266}"/>
              </a:ext>
            </a:extLst>
          </p:cNvPr>
          <p:cNvSpPr>
            <a:spLocks noGrp="1"/>
          </p:cNvSpPr>
          <p:nvPr>
            <p:ph type="body" sz="quarter" idx="60" hasCustomPrompt="1"/>
          </p:nvPr>
        </p:nvSpPr>
        <p:spPr>
          <a:xfrm>
            <a:off x="3413544" y="2088510"/>
            <a:ext cx="2457450" cy="769131"/>
          </a:xfrm>
          <a:custGeom>
            <a:avLst/>
            <a:gdLst>
              <a:gd name="connsiteX0" fmla="*/ 97389 w 2457450"/>
              <a:gd name="connsiteY0" fmla="*/ 0 h 769131"/>
              <a:gd name="connsiteX1" fmla="*/ 2360061 w 2457450"/>
              <a:gd name="connsiteY1" fmla="*/ 0 h 769131"/>
              <a:gd name="connsiteX2" fmla="*/ 2457450 w 2457450"/>
              <a:gd name="connsiteY2" fmla="*/ 97389 h 769131"/>
              <a:gd name="connsiteX3" fmla="*/ 2457450 w 2457450"/>
              <a:gd name="connsiteY3" fmla="*/ 338152 h 769131"/>
              <a:gd name="connsiteX4" fmla="*/ 2457450 w 2457450"/>
              <a:gd name="connsiteY4" fmla="*/ 769131 h 769131"/>
              <a:gd name="connsiteX5" fmla="*/ 0 w 2457450"/>
              <a:gd name="connsiteY5" fmla="*/ 769131 h 769131"/>
              <a:gd name="connsiteX6" fmla="*/ 0 w 2457450"/>
              <a:gd name="connsiteY6" fmla="*/ 348217 h 769131"/>
              <a:gd name="connsiteX7" fmla="*/ 0 w 2457450"/>
              <a:gd name="connsiteY7" fmla="*/ 97389 h 769131"/>
              <a:gd name="connsiteX8" fmla="*/ 97389 w 2457450"/>
              <a:gd name="connsiteY8" fmla="*/ 0 h 76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769131">
                <a:moveTo>
                  <a:pt x="97389" y="0"/>
                </a:moveTo>
                <a:lnTo>
                  <a:pt x="2360061" y="0"/>
                </a:lnTo>
                <a:cubicBezTo>
                  <a:pt x="2413847" y="0"/>
                  <a:pt x="2457450" y="43603"/>
                  <a:pt x="2457450" y="97389"/>
                </a:cubicBezTo>
                <a:lnTo>
                  <a:pt x="2457450" y="338152"/>
                </a:lnTo>
                <a:lnTo>
                  <a:pt x="2457450" y="769131"/>
                </a:lnTo>
                <a:lnTo>
                  <a:pt x="0" y="769131"/>
                </a:lnTo>
                <a:lnTo>
                  <a:pt x="0" y="348217"/>
                </a:lnTo>
                <a:lnTo>
                  <a:pt x="0" y="97389"/>
                </a:lnTo>
                <a:cubicBezTo>
                  <a:pt x="0" y="43603"/>
                  <a:pt x="43603" y="0"/>
                  <a:pt x="97389" y="0"/>
                </a:cubicBezTo>
                <a:close/>
              </a:path>
            </a:pathLst>
          </a:custGeom>
          <a:gradFill>
            <a:gsLst>
              <a:gs pos="100000">
                <a:srgbClr val="AD9AE8"/>
              </a:gs>
              <a:gs pos="0">
                <a:srgbClr val="B593E6"/>
              </a:gs>
            </a:gsLst>
            <a:lin ang="4200000" scaled="0"/>
          </a:gradFill>
        </p:spPr>
        <p:txBody>
          <a:bodyPr wrap="square" lIns="274320" tIns="201168" rIns="27432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74" name="Text Placeholder 73">
            <a:extLst>
              <a:ext uri="{FF2B5EF4-FFF2-40B4-BE49-F238E27FC236}">
                <a16:creationId xmlns:a16="http://schemas.microsoft.com/office/drawing/2014/main" id="{4D68BEC3-3269-7117-D9F0-7F22EFF42789}"/>
              </a:ext>
            </a:extLst>
          </p:cNvPr>
          <p:cNvSpPr>
            <a:spLocks noGrp="1"/>
          </p:cNvSpPr>
          <p:nvPr>
            <p:ph type="body" sz="quarter" idx="61" hasCustomPrompt="1"/>
          </p:nvPr>
        </p:nvSpPr>
        <p:spPr>
          <a:xfrm>
            <a:off x="3413544" y="5486400"/>
            <a:ext cx="2457450" cy="689956"/>
          </a:xfrm>
          <a:custGeom>
            <a:avLst/>
            <a:gdLst>
              <a:gd name="connsiteX0" fmla="*/ 0 w 2457450"/>
              <a:gd name="connsiteY0" fmla="*/ 0 h 685800"/>
              <a:gd name="connsiteX1" fmla="*/ 2457450 w 2457450"/>
              <a:gd name="connsiteY1" fmla="*/ 0 h 685800"/>
              <a:gd name="connsiteX2" fmla="*/ 2457450 w 2457450"/>
              <a:gd name="connsiteY2" fmla="*/ 410481 h 685800"/>
              <a:gd name="connsiteX3" fmla="*/ 2457450 w 2457450"/>
              <a:gd name="connsiteY3" fmla="*/ 589629 h 685800"/>
              <a:gd name="connsiteX4" fmla="*/ 2397969 w 2457450"/>
              <a:gd name="connsiteY4" fmla="*/ 679365 h 685800"/>
              <a:gd name="connsiteX5" fmla="*/ 2366094 w 2457450"/>
              <a:gd name="connsiteY5" fmla="*/ 685800 h 685800"/>
              <a:gd name="connsiteX6" fmla="*/ 91356 w 2457450"/>
              <a:gd name="connsiteY6" fmla="*/ 685800 h 685800"/>
              <a:gd name="connsiteX7" fmla="*/ 59481 w 2457450"/>
              <a:gd name="connsiteY7" fmla="*/ 679365 h 685800"/>
              <a:gd name="connsiteX8" fmla="*/ 0 w 2457450"/>
              <a:gd name="connsiteY8" fmla="*/ 589629 h 685800"/>
              <a:gd name="connsiteX9" fmla="*/ 0 w 2457450"/>
              <a:gd name="connsiteY9" fmla="*/ 392807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7450" h="685800">
                <a:moveTo>
                  <a:pt x="0" y="0"/>
                </a:moveTo>
                <a:lnTo>
                  <a:pt x="2457450" y="0"/>
                </a:lnTo>
                <a:lnTo>
                  <a:pt x="2457450" y="410481"/>
                </a:lnTo>
                <a:lnTo>
                  <a:pt x="2457450" y="589629"/>
                </a:lnTo>
                <a:cubicBezTo>
                  <a:pt x="2457450" y="629969"/>
                  <a:pt x="2432923" y="664580"/>
                  <a:pt x="2397969" y="679365"/>
                </a:cubicBezTo>
                <a:lnTo>
                  <a:pt x="2366094" y="685800"/>
                </a:lnTo>
                <a:lnTo>
                  <a:pt x="91356" y="685800"/>
                </a:lnTo>
                <a:lnTo>
                  <a:pt x="59481" y="679365"/>
                </a:lnTo>
                <a:cubicBezTo>
                  <a:pt x="24527" y="664580"/>
                  <a:pt x="0" y="629969"/>
                  <a:pt x="0" y="589629"/>
                </a:cubicBezTo>
                <a:lnTo>
                  <a:pt x="0" y="392807"/>
                </a:lnTo>
                <a:close/>
              </a:path>
            </a:pathLst>
          </a:custGeom>
          <a:solidFill>
            <a:schemeClr val="bg2"/>
          </a:solidFill>
        </p:spPr>
        <p:txBody>
          <a:bodyPr wrap="square" lIns="274320" tIns="228600" rIns="274320" bIns="228600" anchor="b">
            <a:noAutofit/>
          </a:bodyPr>
          <a:lstStyle>
            <a:lvl1pPr marL="0" indent="0">
              <a:lnSpc>
                <a:spcPct val="10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sem.</a:t>
            </a:r>
          </a:p>
        </p:txBody>
      </p:sp>
      <p:sp>
        <p:nvSpPr>
          <p:cNvPr id="75" name="Picture Placeholder 62">
            <a:extLst>
              <a:ext uri="{FF2B5EF4-FFF2-40B4-BE49-F238E27FC236}">
                <a16:creationId xmlns:a16="http://schemas.microsoft.com/office/drawing/2014/main" id="{72A31A62-1E3B-E964-EF63-4AAB0629F633}"/>
              </a:ext>
            </a:extLst>
          </p:cNvPr>
          <p:cNvSpPr>
            <a:spLocks noGrp="1"/>
          </p:cNvSpPr>
          <p:nvPr>
            <p:ph type="pic" sz="quarter" idx="62"/>
          </p:nvPr>
        </p:nvSpPr>
        <p:spPr>
          <a:xfrm>
            <a:off x="3413544" y="2857500"/>
            <a:ext cx="2457450" cy="2628900"/>
          </a:xfrm>
        </p:spPr>
        <p:txBody>
          <a:bodyPr/>
          <a:lstStyle/>
          <a:p>
            <a:endParaRPr lang="en-US"/>
          </a:p>
        </p:txBody>
      </p:sp>
      <p:sp>
        <p:nvSpPr>
          <p:cNvPr id="76" name="Text Placeholder 75">
            <a:extLst>
              <a:ext uri="{FF2B5EF4-FFF2-40B4-BE49-F238E27FC236}">
                <a16:creationId xmlns:a16="http://schemas.microsoft.com/office/drawing/2014/main" id="{3AAF3C26-79AA-51C5-070E-31E0F374B773}"/>
              </a:ext>
            </a:extLst>
          </p:cNvPr>
          <p:cNvSpPr>
            <a:spLocks noGrp="1"/>
          </p:cNvSpPr>
          <p:nvPr>
            <p:ph type="body" sz="quarter" idx="63"/>
          </p:nvPr>
        </p:nvSpPr>
        <p:spPr>
          <a:xfrm>
            <a:off x="727494" y="2088510"/>
            <a:ext cx="2457450" cy="4087846"/>
          </a:xfrm>
          <a:custGeom>
            <a:avLst/>
            <a:gdLst>
              <a:gd name="connsiteX0" fmla="*/ 97389 w 2457450"/>
              <a:gd name="connsiteY0" fmla="*/ 0 h 4087846"/>
              <a:gd name="connsiteX1" fmla="*/ 2360061 w 2457450"/>
              <a:gd name="connsiteY1" fmla="*/ 0 h 4087846"/>
              <a:gd name="connsiteX2" fmla="*/ 2457450 w 2457450"/>
              <a:gd name="connsiteY2" fmla="*/ 97389 h 4087846"/>
              <a:gd name="connsiteX3" fmla="*/ 2457450 w 2457450"/>
              <a:gd name="connsiteY3" fmla="*/ 3990457 h 4087846"/>
              <a:gd name="connsiteX4" fmla="*/ 2360061 w 2457450"/>
              <a:gd name="connsiteY4" fmla="*/ 4087846 h 4087846"/>
              <a:gd name="connsiteX5" fmla="*/ 97389 w 2457450"/>
              <a:gd name="connsiteY5" fmla="*/ 4087846 h 4087846"/>
              <a:gd name="connsiteX6" fmla="*/ 0 w 2457450"/>
              <a:gd name="connsiteY6" fmla="*/ 3990457 h 4087846"/>
              <a:gd name="connsiteX7" fmla="*/ 0 w 2457450"/>
              <a:gd name="connsiteY7" fmla="*/ 97389 h 4087846"/>
              <a:gd name="connsiteX8" fmla="*/ 97389 w 245745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4087846">
                <a:moveTo>
                  <a:pt x="97389" y="0"/>
                </a:moveTo>
                <a:lnTo>
                  <a:pt x="2360061" y="0"/>
                </a:lnTo>
                <a:cubicBezTo>
                  <a:pt x="2413847" y="0"/>
                  <a:pt x="2457450" y="43603"/>
                  <a:pt x="2457450" y="97389"/>
                </a:cubicBezTo>
                <a:lnTo>
                  <a:pt x="2457450" y="3990457"/>
                </a:lnTo>
                <a:cubicBezTo>
                  <a:pt x="2457450" y="4044243"/>
                  <a:pt x="2413847" y="4087846"/>
                  <a:pt x="2360061" y="4087846"/>
                </a:cubicBezTo>
                <a:lnTo>
                  <a:pt x="97389" y="4087846"/>
                </a:lnTo>
                <a:cubicBezTo>
                  <a:pt x="43603" y="4087846"/>
                  <a:pt x="0" y="4044243"/>
                  <a:pt x="0" y="3990457"/>
                </a:cubicBezTo>
                <a:lnTo>
                  <a:pt x="0" y="97389"/>
                </a:lnTo>
                <a:cubicBezTo>
                  <a:pt x="0" y="43603"/>
                  <a:pt x="43603" y="0"/>
                  <a:pt x="97389" y="0"/>
                </a:cubicBezTo>
                <a:close/>
              </a:path>
            </a:pathLst>
          </a:custGeom>
          <a:solidFill>
            <a:schemeClr val="bg1"/>
          </a:solidFill>
          <a:effectLst>
            <a:outerShdw blurRad="381000" dist="12700" dir="2700000" sx="101000" sy="101000" algn="tl" rotWithShape="0">
              <a:prstClr val="black">
                <a:alpha val="15000"/>
              </a:prstClr>
            </a:outerShdw>
          </a:effectLst>
        </p:spPr>
        <p:txBody>
          <a:bodyPr wrap="square" lIns="274320" tIns="987552" rIns="27432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77" name="Text Placeholder 76">
            <a:extLst>
              <a:ext uri="{FF2B5EF4-FFF2-40B4-BE49-F238E27FC236}">
                <a16:creationId xmlns:a16="http://schemas.microsoft.com/office/drawing/2014/main" id="{613C2584-7698-DEC7-4B88-F857A5478315}"/>
              </a:ext>
            </a:extLst>
          </p:cNvPr>
          <p:cNvSpPr>
            <a:spLocks noGrp="1"/>
          </p:cNvSpPr>
          <p:nvPr>
            <p:ph type="body" sz="quarter" idx="64" hasCustomPrompt="1"/>
          </p:nvPr>
        </p:nvSpPr>
        <p:spPr>
          <a:xfrm>
            <a:off x="727494" y="2088510"/>
            <a:ext cx="2457450" cy="769131"/>
          </a:xfrm>
          <a:custGeom>
            <a:avLst/>
            <a:gdLst>
              <a:gd name="connsiteX0" fmla="*/ 97389 w 2457450"/>
              <a:gd name="connsiteY0" fmla="*/ 0 h 769131"/>
              <a:gd name="connsiteX1" fmla="*/ 2360061 w 2457450"/>
              <a:gd name="connsiteY1" fmla="*/ 0 h 769131"/>
              <a:gd name="connsiteX2" fmla="*/ 2457450 w 2457450"/>
              <a:gd name="connsiteY2" fmla="*/ 97389 h 769131"/>
              <a:gd name="connsiteX3" fmla="*/ 2457450 w 2457450"/>
              <a:gd name="connsiteY3" fmla="*/ 338152 h 769131"/>
              <a:gd name="connsiteX4" fmla="*/ 2457450 w 2457450"/>
              <a:gd name="connsiteY4" fmla="*/ 769131 h 769131"/>
              <a:gd name="connsiteX5" fmla="*/ 0 w 2457450"/>
              <a:gd name="connsiteY5" fmla="*/ 769131 h 769131"/>
              <a:gd name="connsiteX6" fmla="*/ 0 w 2457450"/>
              <a:gd name="connsiteY6" fmla="*/ 348217 h 769131"/>
              <a:gd name="connsiteX7" fmla="*/ 0 w 2457450"/>
              <a:gd name="connsiteY7" fmla="*/ 97389 h 769131"/>
              <a:gd name="connsiteX8" fmla="*/ 97389 w 2457450"/>
              <a:gd name="connsiteY8" fmla="*/ 0 h 76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7450" h="769131">
                <a:moveTo>
                  <a:pt x="97389" y="0"/>
                </a:moveTo>
                <a:lnTo>
                  <a:pt x="2360061" y="0"/>
                </a:lnTo>
                <a:cubicBezTo>
                  <a:pt x="2413847" y="0"/>
                  <a:pt x="2457450" y="43603"/>
                  <a:pt x="2457450" y="97389"/>
                </a:cubicBezTo>
                <a:lnTo>
                  <a:pt x="2457450" y="338152"/>
                </a:lnTo>
                <a:lnTo>
                  <a:pt x="2457450" y="769131"/>
                </a:lnTo>
                <a:lnTo>
                  <a:pt x="0" y="769131"/>
                </a:lnTo>
                <a:lnTo>
                  <a:pt x="0" y="348217"/>
                </a:lnTo>
                <a:lnTo>
                  <a:pt x="0" y="97389"/>
                </a:lnTo>
                <a:cubicBezTo>
                  <a:pt x="0" y="43603"/>
                  <a:pt x="43603" y="0"/>
                  <a:pt x="97389" y="0"/>
                </a:cubicBezTo>
                <a:close/>
              </a:path>
            </a:pathLst>
          </a:custGeom>
          <a:gradFill>
            <a:gsLst>
              <a:gs pos="100000">
                <a:srgbClr val="B293E5"/>
              </a:gs>
              <a:gs pos="0">
                <a:srgbClr val="BA8CE4"/>
              </a:gs>
            </a:gsLst>
            <a:lin ang="4200000" scaled="0"/>
          </a:gradFill>
        </p:spPr>
        <p:txBody>
          <a:bodyPr wrap="square" lIns="274320" tIns="201168" rIns="27432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78" name="Text Placeholder 77">
            <a:extLst>
              <a:ext uri="{FF2B5EF4-FFF2-40B4-BE49-F238E27FC236}">
                <a16:creationId xmlns:a16="http://schemas.microsoft.com/office/drawing/2014/main" id="{B9D46C88-1032-9F52-F4A9-64B958B3FDC1}"/>
              </a:ext>
            </a:extLst>
          </p:cNvPr>
          <p:cNvSpPr>
            <a:spLocks noGrp="1"/>
          </p:cNvSpPr>
          <p:nvPr>
            <p:ph type="body" sz="quarter" idx="65" hasCustomPrompt="1"/>
          </p:nvPr>
        </p:nvSpPr>
        <p:spPr>
          <a:xfrm>
            <a:off x="727494" y="5486400"/>
            <a:ext cx="2457450" cy="689956"/>
          </a:xfrm>
          <a:custGeom>
            <a:avLst/>
            <a:gdLst>
              <a:gd name="connsiteX0" fmla="*/ 0 w 2457450"/>
              <a:gd name="connsiteY0" fmla="*/ 0 h 685800"/>
              <a:gd name="connsiteX1" fmla="*/ 2457450 w 2457450"/>
              <a:gd name="connsiteY1" fmla="*/ 0 h 685800"/>
              <a:gd name="connsiteX2" fmla="*/ 2457450 w 2457450"/>
              <a:gd name="connsiteY2" fmla="*/ 410481 h 685800"/>
              <a:gd name="connsiteX3" fmla="*/ 2457450 w 2457450"/>
              <a:gd name="connsiteY3" fmla="*/ 589629 h 685800"/>
              <a:gd name="connsiteX4" fmla="*/ 2397969 w 2457450"/>
              <a:gd name="connsiteY4" fmla="*/ 679365 h 685800"/>
              <a:gd name="connsiteX5" fmla="*/ 2366094 w 2457450"/>
              <a:gd name="connsiteY5" fmla="*/ 685800 h 685800"/>
              <a:gd name="connsiteX6" fmla="*/ 91356 w 2457450"/>
              <a:gd name="connsiteY6" fmla="*/ 685800 h 685800"/>
              <a:gd name="connsiteX7" fmla="*/ 59481 w 2457450"/>
              <a:gd name="connsiteY7" fmla="*/ 679365 h 685800"/>
              <a:gd name="connsiteX8" fmla="*/ 0 w 2457450"/>
              <a:gd name="connsiteY8" fmla="*/ 589629 h 685800"/>
              <a:gd name="connsiteX9" fmla="*/ 0 w 2457450"/>
              <a:gd name="connsiteY9" fmla="*/ 392807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7450" h="685800">
                <a:moveTo>
                  <a:pt x="0" y="0"/>
                </a:moveTo>
                <a:lnTo>
                  <a:pt x="2457450" y="0"/>
                </a:lnTo>
                <a:lnTo>
                  <a:pt x="2457450" y="410481"/>
                </a:lnTo>
                <a:lnTo>
                  <a:pt x="2457450" y="589629"/>
                </a:lnTo>
                <a:cubicBezTo>
                  <a:pt x="2457450" y="629969"/>
                  <a:pt x="2432923" y="664580"/>
                  <a:pt x="2397969" y="679365"/>
                </a:cubicBezTo>
                <a:lnTo>
                  <a:pt x="2366094" y="685800"/>
                </a:lnTo>
                <a:lnTo>
                  <a:pt x="91356" y="685800"/>
                </a:lnTo>
                <a:lnTo>
                  <a:pt x="59481" y="679365"/>
                </a:lnTo>
                <a:cubicBezTo>
                  <a:pt x="24527" y="664580"/>
                  <a:pt x="0" y="629969"/>
                  <a:pt x="0" y="589629"/>
                </a:cubicBezTo>
                <a:lnTo>
                  <a:pt x="0" y="392807"/>
                </a:lnTo>
                <a:close/>
              </a:path>
            </a:pathLst>
          </a:custGeom>
          <a:solidFill>
            <a:schemeClr val="bg2"/>
          </a:solidFill>
        </p:spPr>
        <p:txBody>
          <a:bodyPr wrap="square" lIns="274320" tIns="228600" rIns="274320" bIns="228600" anchor="b">
            <a:noAutofit/>
          </a:bodyPr>
          <a:lstStyle>
            <a:lvl1pPr marL="0" indent="0">
              <a:lnSpc>
                <a:spcPct val="10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sem.</a:t>
            </a:r>
          </a:p>
        </p:txBody>
      </p:sp>
      <p:sp>
        <p:nvSpPr>
          <p:cNvPr id="79" name="Picture Placeholder 62">
            <a:extLst>
              <a:ext uri="{FF2B5EF4-FFF2-40B4-BE49-F238E27FC236}">
                <a16:creationId xmlns:a16="http://schemas.microsoft.com/office/drawing/2014/main" id="{FACAA3F0-E6FF-E9BB-47FF-710F966FEA87}"/>
              </a:ext>
            </a:extLst>
          </p:cNvPr>
          <p:cNvSpPr>
            <a:spLocks noGrp="1"/>
          </p:cNvSpPr>
          <p:nvPr>
            <p:ph type="pic" sz="quarter" idx="66"/>
          </p:nvPr>
        </p:nvSpPr>
        <p:spPr>
          <a:xfrm>
            <a:off x="727494" y="2857500"/>
            <a:ext cx="2457450" cy="2628900"/>
          </a:xfrm>
        </p:spPr>
        <p:txBody>
          <a:bodyPr/>
          <a:lstStyle/>
          <a:p>
            <a:endParaRPr lang="en-US"/>
          </a:p>
        </p:txBody>
      </p:sp>
      <p:sp>
        <p:nvSpPr>
          <p:cNvPr id="2" name="Text Placeholder 14">
            <a:extLst>
              <a:ext uri="{FF2B5EF4-FFF2-40B4-BE49-F238E27FC236}">
                <a16:creationId xmlns:a16="http://schemas.microsoft.com/office/drawing/2014/main" id="{8951EB3A-D3AF-AB24-3A4E-C6A582CA1126}"/>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1020421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004">
          <p15:clr>
            <a:srgbClr val="FBAE40"/>
          </p15:clr>
        </p15:guide>
        <p15:guide id="2" pos="2148">
          <p15:clr>
            <a:srgbClr val="FBAE40"/>
          </p15:clr>
        </p15:guide>
        <p15:guide id="3" pos="3696">
          <p15:clr>
            <a:srgbClr val="FBAE40"/>
          </p15:clr>
        </p15:guide>
        <p15:guide id="4" pos="3840">
          <p15:clr>
            <a:srgbClr val="FBAE40"/>
          </p15:clr>
        </p15:guide>
        <p15:guide id="8" orient="horz" pos="468">
          <p15:clr>
            <a:srgbClr val="9FCC3B"/>
          </p15:clr>
        </p15:guide>
        <p15:guide id="9" orient="horz" pos="1080">
          <p15:clr>
            <a:srgbClr val="9FCC3B"/>
          </p15:clr>
        </p15:guide>
        <p15:guide id="10" pos="7080">
          <p15:clr>
            <a:srgbClr val="FBAE40"/>
          </p15:clr>
        </p15:guide>
        <p15:guide id="11" orient="horz" pos="3888">
          <p15:clr>
            <a:srgbClr val="FBAE40"/>
          </p15:clr>
        </p15:guide>
        <p15:guide id="14" orient="horz" pos="3456">
          <p15:clr>
            <a:srgbClr val="FBAE40"/>
          </p15:clr>
        </p15:guide>
        <p15:guide id="17" orient="horz" pos="1656">
          <p15:clr>
            <a:srgbClr val="9FCC3B"/>
          </p15:clr>
        </p15:guide>
        <p15:guide id="23" pos="5388">
          <p15:clr>
            <a:srgbClr val="FBAE40"/>
          </p15:clr>
        </p15:guide>
        <p15:guide id="24" pos="5532">
          <p15:clr>
            <a:srgbClr val="FBAE40"/>
          </p15:clr>
        </p15:guide>
        <p15:guide id="25" orient="horz" pos="1944">
          <p15:clr>
            <a:srgbClr val="5ACBF0"/>
          </p15:clr>
        </p15:guide>
        <p15:guide id="26" orient="horz" pos="1800">
          <p15:clr>
            <a:srgbClr val="FBAE40"/>
          </p15:clr>
        </p15:guide>
        <p15:guide id="27" orient="horz" pos="1311">
          <p15:clr>
            <a:srgbClr val="FBAE40"/>
          </p15:clr>
        </p15:guide>
        <p15:guide id="28" orient="horz" pos="3312">
          <p15:clr>
            <a:srgbClr val="5ACBF0"/>
          </p15:clr>
        </p15:guide>
        <p15:guide id="29" orient="horz" pos="3564">
          <p15:clr>
            <a:srgbClr val="5ACBF0"/>
          </p15:clr>
        </p15:guide>
        <p15:guide id="30" orient="horz" pos="3744">
          <p15:clr>
            <a:srgbClr val="5ACBF0"/>
          </p15:clr>
        </p15:guide>
        <p15:guide id="31" pos="636">
          <p15:clr>
            <a:srgbClr val="5ACBF0"/>
          </p15:clr>
        </p15:guide>
        <p15:guide id="32" pos="1824">
          <p15:clr>
            <a:srgbClr val="5ACBF0"/>
          </p15:clr>
        </p15:guide>
        <p15:guide id="33" pos="2328">
          <p15:clr>
            <a:srgbClr val="5ACBF0"/>
          </p15:clr>
        </p15:guide>
        <p15:guide id="34" pos="3516">
          <p15:clr>
            <a:srgbClr val="5ACBF0"/>
          </p15:clr>
        </p15:guide>
        <p15:guide id="35" pos="4020">
          <p15:clr>
            <a:srgbClr val="5ACBF0"/>
          </p15:clr>
        </p15:guide>
        <p15:guide id="36" pos="5208">
          <p15:clr>
            <a:srgbClr val="5ACBF0"/>
          </p15:clr>
        </p15:guide>
        <p15:guide id="37" pos="5712">
          <p15:clr>
            <a:srgbClr val="5ACBF0"/>
          </p15:clr>
        </p15:guide>
        <p15:guide id="38" pos="6900">
          <p15:clr>
            <a:srgbClr val="5ACBF0"/>
          </p15:clr>
        </p15:guide>
      </p15:sldGuideLst>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1839" y="1018911"/>
            <a:ext cx="3192461" cy="775597"/>
          </a:xfrm>
        </p:spPr>
        <p:txBody>
          <a:bodyPr wrap="square" anchor="b">
            <a:spAutoFit/>
          </a:bodyPr>
          <a:lstStyle>
            <a:lvl1pPr>
              <a:defRPr sz="2800"/>
            </a:lvl1pPr>
          </a:lstStyle>
          <a:p>
            <a:r>
              <a:rPr lang="en-US"/>
              <a:t>Click to edit Master title style</a:t>
            </a:r>
          </a:p>
        </p:txBody>
      </p:sp>
      <p:sp>
        <p:nvSpPr>
          <p:cNvPr id="3" name="Content Placeholder 2"/>
          <p:cNvSpPr>
            <a:spLocks noGrp="1"/>
          </p:cNvSpPr>
          <p:nvPr>
            <p:ph idx="1"/>
          </p:nvPr>
        </p:nvSpPr>
        <p:spPr>
          <a:xfrm>
            <a:off x="4838701" y="1085850"/>
            <a:ext cx="6400797" cy="5073993"/>
          </a:xfrm>
        </p:spPr>
        <p:txBody>
          <a:bodyPr>
            <a:normAutofit/>
          </a:bodyPr>
          <a:lstStyle>
            <a:lvl1pPr>
              <a:defRPr sz="2000"/>
            </a:lvl1pPr>
            <a:lvl2pPr>
              <a:lnSpc>
                <a:spcPct val="100000"/>
              </a:lnSpc>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31839" y="2000250"/>
            <a:ext cx="3192461" cy="4171950"/>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Date Placeholder 23">
            <a:extLst>
              <a:ext uri="{FF2B5EF4-FFF2-40B4-BE49-F238E27FC236}">
                <a16:creationId xmlns:a16="http://schemas.microsoft.com/office/drawing/2014/main" id="{BD614423-B91B-E2AE-4752-C858EDBEE407}"/>
              </a:ext>
            </a:extLst>
          </p:cNvPr>
          <p:cNvSpPr>
            <a:spLocks noGrp="1"/>
          </p:cNvSpPr>
          <p:nvPr>
            <p:ph type="dt" sz="half" idx="14"/>
          </p:nvPr>
        </p:nvSpPr>
        <p:spPr/>
        <p:txBody>
          <a:bodyPr/>
          <a:lstStyle/>
          <a:p>
            <a:r>
              <a:rPr lang="en-US"/>
              <a:t>Microsoft confidential</a:t>
            </a:r>
          </a:p>
        </p:txBody>
      </p:sp>
      <p:sp>
        <p:nvSpPr>
          <p:cNvPr id="25" name="Footer Placeholder 24">
            <a:extLst>
              <a:ext uri="{FF2B5EF4-FFF2-40B4-BE49-F238E27FC236}">
                <a16:creationId xmlns:a16="http://schemas.microsoft.com/office/drawing/2014/main" id="{74FA32EB-85DD-B866-E29D-8E50398E2616}"/>
              </a:ext>
            </a:extLst>
          </p:cNvPr>
          <p:cNvSpPr>
            <a:spLocks noGrp="1"/>
          </p:cNvSpPr>
          <p:nvPr>
            <p:ph type="ftr" sz="quarter" idx="15"/>
          </p:nvPr>
        </p:nvSpPr>
        <p:spPr/>
        <p:txBody>
          <a:bodyPr/>
          <a:lstStyle/>
          <a:p>
            <a:r>
              <a:rPr lang="en-US"/>
              <a:t>Creating a scalable conversational UX</a:t>
            </a:r>
          </a:p>
        </p:txBody>
      </p:sp>
      <p:sp>
        <p:nvSpPr>
          <p:cNvPr id="26" name="Slide Number Placeholder 25">
            <a:extLst>
              <a:ext uri="{FF2B5EF4-FFF2-40B4-BE49-F238E27FC236}">
                <a16:creationId xmlns:a16="http://schemas.microsoft.com/office/drawing/2014/main" id="{ABD3CEF5-A0EB-5F14-AB4C-74860D3EFA0B}"/>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cxnSp>
        <p:nvCxnSpPr>
          <p:cNvPr id="27" name="Straight Connector 26">
            <a:extLst>
              <a:ext uri="{FF2B5EF4-FFF2-40B4-BE49-F238E27FC236}">
                <a16:creationId xmlns:a16="http://schemas.microsoft.com/office/drawing/2014/main" id="{01DEA435-BB27-C1B2-638E-237AEFB94840}"/>
              </a:ext>
            </a:extLst>
          </p:cNvPr>
          <p:cNvCxnSpPr>
            <a:cxnSpLocks/>
          </p:cNvCxnSpPr>
          <p:nvPr userDrawn="1"/>
        </p:nvCxnSpPr>
        <p:spPr>
          <a:xfrm>
            <a:off x="4381500" y="1085850"/>
            <a:ext cx="0" cy="5086350"/>
          </a:xfrm>
          <a:prstGeom prst="line">
            <a:avLst/>
          </a:prstGeom>
          <a:ln w="9525">
            <a:solidFill>
              <a:schemeClr val="tx1">
                <a:lumMod val="50000"/>
                <a:alpha val="50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14">
            <a:extLst>
              <a:ext uri="{FF2B5EF4-FFF2-40B4-BE49-F238E27FC236}">
                <a16:creationId xmlns:a16="http://schemas.microsoft.com/office/drawing/2014/main" id="{20663236-B656-4C50-E5F6-C042452E657F}"/>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3263055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048">
          <p15:clr>
            <a:srgbClr val="5ACBF0"/>
          </p15:clr>
        </p15:guide>
        <p15:guide id="2" pos="2472">
          <p15:clr>
            <a:srgbClr val="5ACBF0"/>
          </p15:clr>
        </p15:guide>
        <p15:guide id="3" orient="horz" pos="1080">
          <p15:clr>
            <a:srgbClr val="9FCC3B"/>
          </p15:clr>
        </p15:guide>
        <p15:guide id="4" orient="horz" pos="468">
          <p15:clr>
            <a:srgbClr val="9FCC3B"/>
          </p15:clr>
        </p15:guide>
        <p15:guide id="5" orient="horz" pos="684">
          <p15:clr>
            <a:srgbClr val="5ACBF0"/>
          </p15:clr>
        </p15:guide>
        <p15:guide id="6" orient="horz" pos="3888">
          <p15:clr>
            <a:srgbClr val="5ACBF0"/>
          </p15:clr>
        </p15:guide>
        <p15:guide id="7" pos="7080">
          <p15:clr>
            <a:srgbClr val="5ACBF0"/>
          </p15:clr>
        </p15:guide>
        <p15:guide id="8" orient="horz" pos="1260">
          <p15:clr>
            <a:srgbClr val="5ACBF0"/>
          </p15:clr>
        </p15:guide>
        <p15:guide id="9" orient="horz" pos="2160">
          <p15:clr>
            <a:srgbClr val="FBAE40"/>
          </p15:clr>
        </p15:guide>
        <p15:guide id="10" pos="2760">
          <p15:clr>
            <a:srgbClr val="FBAE40"/>
          </p15:clr>
        </p15:guide>
      </p15:sldGuideLst>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4381500" y="1085850"/>
            <a:ext cx="6858000" cy="50863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itle 1">
            <a:extLst>
              <a:ext uri="{FF2B5EF4-FFF2-40B4-BE49-F238E27FC236}">
                <a16:creationId xmlns:a16="http://schemas.microsoft.com/office/drawing/2014/main" id="{6810C5D6-BE0E-81CA-D041-F375BC16290F}"/>
              </a:ext>
            </a:extLst>
          </p:cNvPr>
          <p:cNvSpPr>
            <a:spLocks noGrp="1"/>
          </p:cNvSpPr>
          <p:nvPr>
            <p:ph type="title"/>
          </p:nvPr>
        </p:nvSpPr>
        <p:spPr>
          <a:xfrm>
            <a:off x="731839" y="1018911"/>
            <a:ext cx="3192461" cy="775597"/>
          </a:xfrm>
        </p:spPr>
        <p:txBody>
          <a:bodyPr anchor="b">
            <a:spAutoFit/>
          </a:bodyPr>
          <a:lstStyle>
            <a:lvl1pPr>
              <a:defRPr sz="2800"/>
            </a:lvl1pPr>
          </a:lstStyle>
          <a:p>
            <a:r>
              <a:rPr lang="en-US"/>
              <a:t>Click to edit Master title style</a:t>
            </a:r>
          </a:p>
        </p:txBody>
      </p:sp>
      <p:sp>
        <p:nvSpPr>
          <p:cNvPr id="9" name="Text Placeholder 3">
            <a:extLst>
              <a:ext uri="{FF2B5EF4-FFF2-40B4-BE49-F238E27FC236}">
                <a16:creationId xmlns:a16="http://schemas.microsoft.com/office/drawing/2014/main" id="{2C686E56-D7FD-ADB2-F8E0-67414A061562}"/>
              </a:ext>
            </a:extLst>
          </p:cNvPr>
          <p:cNvSpPr>
            <a:spLocks noGrp="1"/>
          </p:cNvSpPr>
          <p:nvPr>
            <p:ph type="body" sz="half" idx="2"/>
          </p:nvPr>
        </p:nvSpPr>
        <p:spPr>
          <a:xfrm>
            <a:off x="731839" y="2003674"/>
            <a:ext cx="3192461" cy="4168526"/>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1" name="Date Placeholder 20">
            <a:extLst>
              <a:ext uri="{FF2B5EF4-FFF2-40B4-BE49-F238E27FC236}">
                <a16:creationId xmlns:a16="http://schemas.microsoft.com/office/drawing/2014/main" id="{A8D2097C-9E92-9D50-CDAA-D366F692199B}"/>
              </a:ext>
            </a:extLst>
          </p:cNvPr>
          <p:cNvSpPr>
            <a:spLocks noGrp="1"/>
          </p:cNvSpPr>
          <p:nvPr>
            <p:ph type="dt" sz="half" idx="14"/>
          </p:nvPr>
        </p:nvSpPr>
        <p:spPr/>
        <p:txBody>
          <a:bodyPr/>
          <a:lstStyle/>
          <a:p>
            <a:r>
              <a:rPr lang="en-US"/>
              <a:t>Microsoft confidential</a:t>
            </a:r>
          </a:p>
        </p:txBody>
      </p:sp>
      <p:sp>
        <p:nvSpPr>
          <p:cNvPr id="22" name="Footer Placeholder 21">
            <a:extLst>
              <a:ext uri="{FF2B5EF4-FFF2-40B4-BE49-F238E27FC236}">
                <a16:creationId xmlns:a16="http://schemas.microsoft.com/office/drawing/2014/main" id="{1F7B70CE-844B-A67E-8FB6-17C0E871D432}"/>
              </a:ext>
            </a:extLst>
          </p:cNvPr>
          <p:cNvSpPr>
            <a:spLocks noGrp="1"/>
          </p:cNvSpPr>
          <p:nvPr>
            <p:ph type="ftr" sz="quarter" idx="15"/>
          </p:nvPr>
        </p:nvSpPr>
        <p:spPr/>
        <p:txBody>
          <a:bodyPr/>
          <a:lstStyle/>
          <a:p>
            <a:r>
              <a:rPr lang="en-US"/>
              <a:t>Creating a scalable conversational UX</a:t>
            </a:r>
          </a:p>
        </p:txBody>
      </p:sp>
      <p:sp>
        <p:nvSpPr>
          <p:cNvPr id="23" name="Slide Number Placeholder 22">
            <a:extLst>
              <a:ext uri="{FF2B5EF4-FFF2-40B4-BE49-F238E27FC236}">
                <a16:creationId xmlns:a16="http://schemas.microsoft.com/office/drawing/2014/main" id="{67851276-2BCB-1F58-AE5E-1036302CE353}"/>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4" name="Text Placeholder 14">
            <a:extLst>
              <a:ext uri="{FF2B5EF4-FFF2-40B4-BE49-F238E27FC236}">
                <a16:creationId xmlns:a16="http://schemas.microsoft.com/office/drawing/2014/main" id="{C67E7603-C8DC-EB27-045C-FAD581083C67}"/>
              </a:ext>
            </a:extLst>
          </p:cNvPr>
          <p:cNvSpPr>
            <a:spLocks noGrp="1"/>
          </p:cNvSpPr>
          <p:nvPr>
            <p:ph type="body" sz="quarter" idx="13" hasCustomPrompt="1"/>
          </p:nvPr>
        </p:nvSpPr>
        <p:spPr>
          <a:xfrm>
            <a:off x="723900" y="523101"/>
            <a:ext cx="10515600" cy="276999"/>
          </a:xfrm>
        </p:spPr>
        <p:txBody>
          <a:bodyPr anchor="b">
            <a:spAutoFit/>
          </a:bodyPr>
          <a:lstStyle>
            <a:lvl1pPr marL="0" indent="0">
              <a:buNone/>
              <a:defRPr sz="1800">
                <a:gradFill>
                  <a:gsLst>
                    <a:gs pos="100000">
                      <a:schemeClr val="accent6">
                        <a:lumMod val="20000"/>
                        <a:lumOff val="80000"/>
                      </a:schemeClr>
                    </a:gs>
                    <a:gs pos="72000">
                      <a:schemeClr val="accent1">
                        <a:lumMod val="60000"/>
                        <a:lumOff val="40000"/>
                      </a:schemeClr>
                    </a:gs>
                    <a:gs pos="28000">
                      <a:schemeClr val="accent2">
                        <a:lumMod val="60000"/>
                        <a:lumOff val="40000"/>
                      </a:schemeClr>
                    </a:gs>
                    <a:gs pos="0">
                      <a:schemeClr val="accent2"/>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Section header</a:t>
            </a:r>
          </a:p>
        </p:txBody>
      </p:sp>
    </p:spTree>
    <p:extLst>
      <p:ext uri="{BB962C8B-B14F-4D97-AF65-F5344CB8AC3E}">
        <p14:creationId xmlns:p14="http://schemas.microsoft.com/office/powerpoint/2010/main" val="4168275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472">
          <p15:clr>
            <a:srgbClr val="5ACBF0"/>
          </p15:clr>
        </p15:guide>
        <p15:guide id="3" orient="horz" pos="468">
          <p15:clr>
            <a:srgbClr val="9FCC3B"/>
          </p15:clr>
        </p15:guide>
        <p15:guide id="4" orient="horz" pos="1080">
          <p15:clr>
            <a:srgbClr val="9FCC3B"/>
          </p15:clr>
        </p15:guide>
        <p15:guide id="5" orient="horz" pos="1260">
          <p15:clr>
            <a:srgbClr val="5ACBF0"/>
          </p15:clr>
        </p15:guide>
        <p15:guide id="6" orient="horz" pos="3888">
          <p15:clr>
            <a:srgbClr val="5ACBF0"/>
          </p15:clr>
        </p15:guide>
        <p15:guide id="7" pos="7080">
          <p15:clr>
            <a:srgbClr val="5ACBF0"/>
          </p15:clr>
        </p15:guide>
        <p15:guide id="8" orient="horz" pos="684">
          <p15:clr>
            <a:srgbClr val="5ACBF0"/>
          </p15:clr>
        </p15:guide>
      </p15:sldGuideLst>
    </p:ext>
  </p:extLst>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Finding with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2"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0" name="Content Placeholder 3">
            <a:extLst>
              <a:ext uri="{FF2B5EF4-FFF2-40B4-BE49-F238E27FC236}">
                <a16:creationId xmlns:a16="http://schemas.microsoft.com/office/drawing/2014/main" id="{2E499ABE-434C-C083-DDBE-98CC0F6592A2}"/>
              </a:ext>
            </a:extLst>
          </p:cNvPr>
          <p:cNvSpPr>
            <a:spLocks noGrp="1"/>
          </p:cNvSpPr>
          <p:nvPr>
            <p:ph sz="half" idx="2"/>
          </p:nvPr>
        </p:nvSpPr>
        <p:spPr>
          <a:xfrm>
            <a:off x="4381500" y="2015288"/>
            <a:ext cx="6858000" cy="4156912"/>
          </a:xfrm>
        </p:spPr>
        <p:txBody>
          <a:bodyPr>
            <a:normAutofit/>
          </a:bodyPr>
          <a:lstStyle>
            <a:lvl1pPr algn="l">
              <a:lnSpc>
                <a:spcPct val="90000"/>
              </a:lnSpc>
              <a:defRPr sz="2000"/>
            </a:lvl1pPr>
            <a:lvl2pPr algn="l">
              <a:lnSpc>
                <a:spcPct val="90000"/>
              </a:lnSpc>
              <a:defRPr sz="1800"/>
            </a:lvl2pPr>
            <a:lvl3pPr algn="l">
              <a:lnSpc>
                <a:spcPct val="90000"/>
              </a:lnSpc>
              <a:defRPr sz="1600"/>
            </a:lvl3pPr>
            <a:lvl4pPr algn="l">
              <a:lnSpc>
                <a:spcPct val="90000"/>
              </a:lnSpc>
              <a:defRPr sz="1400"/>
            </a:lvl4pPr>
            <a:lvl5pPr algn="l">
              <a:lnSpc>
                <a:spcPct val="9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Date Placeholder 15">
            <a:extLst>
              <a:ext uri="{FF2B5EF4-FFF2-40B4-BE49-F238E27FC236}">
                <a16:creationId xmlns:a16="http://schemas.microsoft.com/office/drawing/2014/main" id="{7CCE25E7-A642-8476-CF51-7E111CFC1403}"/>
              </a:ext>
            </a:extLst>
          </p:cNvPr>
          <p:cNvSpPr>
            <a:spLocks noGrp="1"/>
          </p:cNvSpPr>
          <p:nvPr>
            <p:ph type="dt" sz="half" idx="14"/>
          </p:nvPr>
        </p:nvSpPr>
        <p:spPr/>
        <p:txBody>
          <a:bodyPr/>
          <a:lstStyle/>
          <a:p>
            <a:r>
              <a:rPr lang="en-US"/>
              <a:t>Microsoft confidential</a:t>
            </a:r>
          </a:p>
        </p:txBody>
      </p:sp>
      <p:sp>
        <p:nvSpPr>
          <p:cNvPr id="17" name="Footer Placeholder 16">
            <a:extLst>
              <a:ext uri="{FF2B5EF4-FFF2-40B4-BE49-F238E27FC236}">
                <a16:creationId xmlns:a16="http://schemas.microsoft.com/office/drawing/2014/main" id="{62BF258C-F640-931D-98F4-9D7A403CEF8C}"/>
              </a:ext>
            </a:extLst>
          </p:cNvPr>
          <p:cNvSpPr>
            <a:spLocks noGrp="1"/>
          </p:cNvSpPr>
          <p:nvPr>
            <p:ph type="ftr" sz="quarter" idx="15"/>
          </p:nvPr>
        </p:nvSpPr>
        <p:spPr/>
        <p:txBody>
          <a:bodyPr/>
          <a:lstStyle/>
          <a:p>
            <a:r>
              <a:rPr lang="en-US"/>
              <a:t>Creating a scalable conversational UX</a:t>
            </a:r>
          </a:p>
        </p:txBody>
      </p:sp>
      <p:sp>
        <p:nvSpPr>
          <p:cNvPr id="18" name="Slide Number Placeholder 17">
            <a:extLst>
              <a:ext uri="{FF2B5EF4-FFF2-40B4-BE49-F238E27FC236}">
                <a16:creationId xmlns:a16="http://schemas.microsoft.com/office/drawing/2014/main" id="{2B73C748-65FC-7329-72BA-EBB1FE662A22}"/>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1444644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040">
          <p15:clr>
            <a:srgbClr val="5ACBF0"/>
          </p15:clr>
        </p15:guide>
        <p15:guide id="3" pos="2472">
          <p15:clr>
            <a:srgbClr val="FBAE40"/>
          </p15:clr>
        </p15:guide>
        <p15:guide id="4" orient="horz" pos="1080">
          <p15:clr>
            <a:srgbClr val="9FCC3B"/>
          </p15:clr>
        </p15:guide>
        <p15:guide id="6" pos="7080">
          <p15:clr>
            <a:srgbClr val="5ACBF0"/>
          </p15:clr>
        </p15:guide>
        <p15:guide id="7" orient="horz" pos="1260">
          <p15:clr>
            <a:srgbClr val="5ACBF0"/>
          </p15:clr>
        </p15:guide>
        <p15:guide id="8" orient="horz" pos="3888">
          <p15:clr>
            <a:srgbClr val="5ACBF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Finding with 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2"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Date Placeholder 15">
            <a:extLst>
              <a:ext uri="{FF2B5EF4-FFF2-40B4-BE49-F238E27FC236}">
                <a16:creationId xmlns:a16="http://schemas.microsoft.com/office/drawing/2014/main" id="{7CCE25E7-A642-8476-CF51-7E111CFC1403}"/>
              </a:ext>
            </a:extLst>
          </p:cNvPr>
          <p:cNvSpPr>
            <a:spLocks noGrp="1"/>
          </p:cNvSpPr>
          <p:nvPr>
            <p:ph type="dt" sz="half" idx="14"/>
          </p:nvPr>
        </p:nvSpPr>
        <p:spPr/>
        <p:txBody>
          <a:bodyPr/>
          <a:lstStyle/>
          <a:p>
            <a:r>
              <a:rPr lang="en-US"/>
              <a:t>Microsoft confidential</a:t>
            </a:r>
          </a:p>
        </p:txBody>
      </p:sp>
      <p:sp>
        <p:nvSpPr>
          <p:cNvPr id="17" name="Footer Placeholder 16">
            <a:extLst>
              <a:ext uri="{FF2B5EF4-FFF2-40B4-BE49-F238E27FC236}">
                <a16:creationId xmlns:a16="http://schemas.microsoft.com/office/drawing/2014/main" id="{62BF258C-F640-931D-98F4-9D7A403CEF8C}"/>
              </a:ext>
            </a:extLst>
          </p:cNvPr>
          <p:cNvSpPr>
            <a:spLocks noGrp="1"/>
          </p:cNvSpPr>
          <p:nvPr>
            <p:ph type="ftr" sz="quarter" idx="15"/>
          </p:nvPr>
        </p:nvSpPr>
        <p:spPr/>
        <p:txBody>
          <a:bodyPr/>
          <a:lstStyle/>
          <a:p>
            <a:r>
              <a:rPr lang="en-US"/>
              <a:t>Creating a scalable conversational UX</a:t>
            </a:r>
          </a:p>
        </p:txBody>
      </p:sp>
      <p:sp>
        <p:nvSpPr>
          <p:cNvPr id="18" name="Slide Number Placeholder 17">
            <a:extLst>
              <a:ext uri="{FF2B5EF4-FFF2-40B4-BE49-F238E27FC236}">
                <a16:creationId xmlns:a16="http://schemas.microsoft.com/office/drawing/2014/main" id="{2B73C748-65FC-7329-72BA-EBB1FE662A22}"/>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2" name="Content Placeholder 2">
            <a:extLst>
              <a:ext uri="{FF2B5EF4-FFF2-40B4-BE49-F238E27FC236}">
                <a16:creationId xmlns:a16="http://schemas.microsoft.com/office/drawing/2014/main" id="{E109A60F-7B93-5741-913E-0B35A3BADCB7}"/>
              </a:ext>
            </a:extLst>
          </p:cNvPr>
          <p:cNvSpPr>
            <a:spLocks noGrp="1"/>
          </p:cNvSpPr>
          <p:nvPr>
            <p:ph sz="half" idx="1"/>
          </p:nvPr>
        </p:nvSpPr>
        <p:spPr>
          <a:xfrm>
            <a:off x="4378485" y="2000250"/>
            <a:ext cx="3260565" cy="4171950"/>
          </a:xfrm>
        </p:spPr>
        <p:txBody>
          <a:bodyPr lIns="0" tIns="0" rIns="0" bIns="0">
            <a:normAutofit/>
          </a:bodyPr>
          <a:lstStyle>
            <a:lvl1pPr algn="just">
              <a:lnSpc>
                <a:spcPct val="100000"/>
              </a:lnSpc>
              <a:defRPr sz="1200"/>
            </a:lvl1pPr>
            <a:lvl2pPr algn="just">
              <a:lnSpc>
                <a:spcPct val="100000"/>
              </a:lnSpc>
              <a:defRPr sz="1100"/>
            </a:lvl2pPr>
            <a:lvl3pPr algn="just">
              <a:lnSpc>
                <a:spcPct val="100000"/>
              </a:lnSpc>
              <a:defRPr sz="1050"/>
            </a:lvl3pPr>
            <a:lvl4pPr algn="just">
              <a:lnSpc>
                <a:spcPct val="100000"/>
              </a:lnSpc>
              <a:defRPr sz="1000"/>
            </a:lvl4pPr>
            <a:lvl5pPr algn="just">
              <a:lnSpc>
                <a:spcPct val="100000"/>
              </a:lnSpc>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556B0688-427C-2240-F3D8-AE3DF18FABB2}"/>
              </a:ext>
            </a:extLst>
          </p:cNvPr>
          <p:cNvSpPr>
            <a:spLocks noGrp="1"/>
          </p:cNvSpPr>
          <p:nvPr>
            <p:ph sz="half" idx="2"/>
          </p:nvPr>
        </p:nvSpPr>
        <p:spPr>
          <a:xfrm>
            <a:off x="7981951" y="2000250"/>
            <a:ext cx="3257550" cy="4171950"/>
          </a:xfrm>
        </p:spPr>
        <p:txBody>
          <a:bodyPr lIns="0" tIns="0" rIns="0" bIns="0">
            <a:normAutofit/>
          </a:bodyPr>
          <a:lstStyle>
            <a:lvl1pPr algn="just">
              <a:lnSpc>
                <a:spcPct val="100000"/>
              </a:lnSpc>
              <a:defRPr sz="1200"/>
            </a:lvl1pPr>
            <a:lvl2pPr algn="just">
              <a:lnSpc>
                <a:spcPct val="100000"/>
              </a:lnSpc>
              <a:defRPr sz="1100"/>
            </a:lvl2pPr>
            <a:lvl3pPr algn="just">
              <a:lnSpc>
                <a:spcPct val="100000"/>
              </a:lnSpc>
              <a:defRPr sz="1050"/>
            </a:lvl3pPr>
            <a:lvl4pPr algn="just">
              <a:lnSpc>
                <a:spcPct val="100000"/>
              </a:lnSpc>
              <a:defRPr sz="1000"/>
            </a:lvl4pPr>
            <a:lvl5pPr algn="just">
              <a:lnSpc>
                <a:spcPct val="100000"/>
              </a:lnSpc>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976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040">
          <p15:clr>
            <a:srgbClr val="5ACBF0"/>
          </p15:clr>
        </p15:guide>
        <p15:guide id="3" pos="2472">
          <p15:clr>
            <a:srgbClr val="FBAE40"/>
          </p15:clr>
        </p15:guide>
        <p15:guide id="4" orient="horz" pos="1080">
          <p15:clr>
            <a:srgbClr val="9FCC3B"/>
          </p15:clr>
        </p15:guide>
        <p15:guide id="6" pos="7080">
          <p15:clr>
            <a:srgbClr val="5ACBF0"/>
          </p15:clr>
        </p15:guide>
        <p15:guide id="7" orient="horz" pos="1260">
          <p15:clr>
            <a:srgbClr val="5ACBF0"/>
          </p15:clr>
        </p15:guide>
        <p15:guide id="8" orient="horz" pos="3888">
          <p15:clr>
            <a:srgbClr val="5ACBF0"/>
          </p15:clr>
        </p15:guide>
        <p15:guide id="9" pos="4812">
          <p15:clr>
            <a:srgbClr val="5ACBF0"/>
          </p15:clr>
        </p15:guide>
        <p15:guide id="10" pos="5028">
          <p15:clr>
            <a:srgbClr val="5ACBF0"/>
          </p15:clr>
        </p15:guide>
      </p15:sldGuideLst>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Finding with Comparis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2"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Date Placeholder 15">
            <a:extLst>
              <a:ext uri="{FF2B5EF4-FFF2-40B4-BE49-F238E27FC236}">
                <a16:creationId xmlns:a16="http://schemas.microsoft.com/office/drawing/2014/main" id="{7CCE25E7-A642-8476-CF51-7E111CFC1403}"/>
              </a:ext>
            </a:extLst>
          </p:cNvPr>
          <p:cNvSpPr>
            <a:spLocks noGrp="1"/>
          </p:cNvSpPr>
          <p:nvPr>
            <p:ph type="dt" sz="half" idx="14"/>
          </p:nvPr>
        </p:nvSpPr>
        <p:spPr/>
        <p:txBody>
          <a:bodyPr/>
          <a:lstStyle/>
          <a:p>
            <a:r>
              <a:rPr lang="en-US"/>
              <a:t>Microsoft confidential</a:t>
            </a:r>
          </a:p>
        </p:txBody>
      </p:sp>
      <p:sp>
        <p:nvSpPr>
          <p:cNvPr id="17" name="Footer Placeholder 16">
            <a:extLst>
              <a:ext uri="{FF2B5EF4-FFF2-40B4-BE49-F238E27FC236}">
                <a16:creationId xmlns:a16="http://schemas.microsoft.com/office/drawing/2014/main" id="{62BF258C-F640-931D-98F4-9D7A403CEF8C}"/>
              </a:ext>
            </a:extLst>
          </p:cNvPr>
          <p:cNvSpPr>
            <a:spLocks noGrp="1"/>
          </p:cNvSpPr>
          <p:nvPr>
            <p:ph type="ftr" sz="quarter" idx="15"/>
          </p:nvPr>
        </p:nvSpPr>
        <p:spPr/>
        <p:txBody>
          <a:bodyPr/>
          <a:lstStyle/>
          <a:p>
            <a:r>
              <a:rPr lang="en-US"/>
              <a:t>Creating a scalable conversational UX</a:t>
            </a:r>
          </a:p>
        </p:txBody>
      </p:sp>
      <p:sp>
        <p:nvSpPr>
          <p:cNvPr id="18" name="Slide Number Placeholder 17">
            <a:extLst>
              <a:ext uri="{FF2B5EF4-FFF2-40B4-BE49-F238E27FC236}">
                <a16:creationId xmlns:a16="http://schemas.microsoft.com/office/drawing/2014/main" id="{2B73C748-65FC-7329-72BA-EBB1FE662A22}"/>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4" name="Text Placeholder 2">
            <a:extLst>
              <a:ext uri="{FF2B5EF4-FFF2-40B4-BE49-F238E27FC236}">
                <a16:creationId xmlns:a16="http://schemas.microsoft.com/office/drawing/2014/main" id="{5686D7E8-691F-D565-3697-A402F4125DC4}"/>
              </a:ext>
            </a:extLst>
          </p:cNvPr>
          <p:cNvSpPr>
            <a:spLocks noGrp="1"/>
          </p:cNvSpPr>
          <p:nvPr>
            <p:ph type="body" idx="1"/>
          </p:nvPr>
        </p:nvSpPr>
        <p:spPr>
          <a:xfrm>
            <a:off x="4389439" y="2263972"/>
            <a:ext cx="3252408" cy="307777"/>
          </a:xfrm>
        </p:spPr>
        <p:txBody>
          <a:bodyPr wrap="square"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7" name="Content Placeholder 3">
            <a:extLst>
              <a:ext uri="{FF2B5EF4-FFF2-40B4-BE49-F238E27FC236}">
                <a16:creationId xmlns:a16="http://schemas.microsoft.com/office/drawing/2014/main" id="{1B9D03D2-357B-CD0E-65C4-7313342CA8A4}"/>
              </a:ext>
            </a:extLst>
          </p:cNvPr>
          <p:cNvSpPr>
            <a:spLocks noGrp="1"/>
          </p:cNvSpPr>
          <p:nvPr>
            <p:ph sz="half" idx="2"/>
          </p:nvPr>
        </p:nvSpPr>
        <p:spPr>
          <a:xfrm>
            <a:off x="4381501" y="2628900"/>
            <a:ext cx="3257550"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9543707D-F2D3-CC26-FF7B-70B385ED9872}"/>
              </a:ext>
            </a:extLst>
          </p:cNvPr>
          <p:cNvSpPr>
            <a:spLocks noGrp="1"/>
          </p:cNvSpPr>
          <p:nvPr>
            <p:ph type="body" sz="quarter" idx="3"/>
          </p:nvPr>
        </p:nvSpPr>
        <p:spPr>
          <a:xfrm>
            <a:off x="7981950" y="2263972"/>
            <a:ext cx="3257550" cy="307777"/>
          </a:xfrm>
        </p:spPr>
        <p:txBody>
          <a:bodyPr wrap="square"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10" name="Content Placeholder 5">
            <a:extLst>
              <a:ext uri="{FF2B5EF4-FFF2-40B4-BE49-F238E27FC236}">
                <a16:creationId xmlns:a16="http://schemas.microsoft.com/office/drawing/2014/main" id="{54E48CD0-F4DA-B27A-9949-5BE1E8FBA773}"/>
              </a:ext>
            </a:extLst>
          </p:cNvPr>
          <p:cNvSpPr>
            <a:spLocks noGrp="1"/>
          </p:cNvSpPr>
          <p:nvPr>
            <p:ph sz="quarter" idx="4"/>
          </p:nvPr>
        </p:nvSpPr>
        <p:spPr>
          <a:xfrm>
            <a:off x="7981950" y="2628900"/>
            <a:ext cx="3257550"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592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040">
          <p15:clr>
            <a:srgbClr val="5ACBF0"/>
          </p15:clr>
        </p15:guide>
        <p15:guide id="3" pos="2472">
          <p15:clr>
            <a:srgbClr val="FBAE40"/>
          </p15:clr>
        </p15:guide>
        <p15:guide id="4" orient="horz" pos="1080">
          <p15:clr>
            <a:srgbClr val="9FCC3B"/>
          </p15:clr>
        </p15:guide>
        <p15:guide id="6" pos="7080">
          <p15:clr>
            <a:srgbClr val="5ACBF0"/>
          </p15:clr>
        </p15:guide>
        <p15:guide id="7" orient="horz" pos="1260">
          <p15:clr>
            <a:srgbClr val="5ACBF0"/>
          </p15:clr>
        </p15:guide>
        <p15:guide id="8" orient="horz" pos="3888">
          <p15:clr>
            <a:srgbClr val="5ACBF0"/>
          </p15:clr>
        </p15:guide>
        <p15:guide id="9" pos="4812">
          <p15:clr>
            <a:srgbClr val="5ACBF0"/>
          </p15:clr>
        </p15:guide>
        <p15:guide id="10" pos="5028">
          <p15:clr>
            <a:srgbClr val="5ACBF0"/>
          </p15:clr>
        </p15:guide>
        <p15:guide id="11" orient="horz" pos="1584">
          <p15:clr>
            <a:srgbClr val="9FCC3B"/>
          </p15:clr>
        </p15:guide>
        <p15:guide id="12" orient="horz" pos="1620">
          <p15:clr>
            <a:srgbClr val="5ACBF0"/>
          </p15:clr>
        </p15:guide>
      </p15:sldGuideLst>
    </p:ext>
  </p:extLst>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Finding with Two Card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2"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Date Placeholder 15">
            <a:extLst>
              <a:ext uri="{FF2B5EF4-FFF2-40B4-BE49-F238E27FC236}">
                <a16:creationId xmlns:a16="http://schemas.microsoft.com/office/drawing/2014/main" id="{7CCE25E7-A642-8476-CF51-7E111CFC1403}"/>
              </a:ext>
            </a:extLst>
          </p:cNvPr>
          <p:cNvSpPr>
            <a:spLocks noGrp="1"/>
          </p:cNvSpPr>
          <p:nvPr>
            <p:ph type="dt" sz="half" idx="14"/>
          </p:nvPr>
        </p:nvSpPr>
        <p:spPr/>
        <p:txBody>
          <a:bodyPr/>
          <a:lstStyle/>
          <a:p>
            <a:r>
              <a:rPr lang="en-US"/>
              <a:t>Microsoft confidential</a:t>
            </a:r>
          </a:p>
        </p:txBody>
      </p:sp>
      <p:sp>
        <p:nvSpPr>
          <p:cNvPr id="17" name="Footer Placeholder 16">
            <a:extLst>
              <a:ext uri="{FF2B5EF4-FFF2-40B4-BE49-F238E27FC236}">
                <a16:creationId xmlns:a16="http://schemas.microsoft.com/office/drawing/2014/main" id="{62BF258C-F640-931D-98F4-9D7A403CEF8C}"/>
              </a:ext>
            </a:extLst>
          </p:cNvPr>
          <p:cNvSpPr>
            <a:spLocks noGrp="1"/>
          </p:cNvSpPr>
          <p:nvPr>
            <p:ph type="ftr" sz="quarter" idx="15"/>
          </p:nvPr>
        </p:nvSpPr>
        <p:spPr/>
        <p:txBody>
          <a:bodyPr/>
          <a:lstStyle/>
          <a:p>
            <a:r>
              <a:rPr lang="en-US"/>
              <a:t>Creating a scalable conversational UX</a:t>
            </a:r>
          </a:p>
        </p:txBody>
      </p:sp>
      <p:sp>
        <p:nvSpPr>
          <p:cNvPr id="18" name="Slide Number Placeholder 17">
            <a:extLst>
              <a:ext uri="{FF2B5EF4-FFF2-40B4-BE49-F238E27FC236}">
                <a16:creationId xmlns:a16="http://schemas.microsoft.com/office/drawing/2014/main" id="{2B73C748-65FC-7329-72BA-EBB1FE662A22}"/>
              </a:ext>
            </a:extLst>
          </p:cNvPr>
          <p:cNvSpPr>
            <a:spLocks noGrp="1"/>
          </p:cNvSpPr>
          <p:nvPr>
            <p:ph type="sldNum" sz="quarter" idx="16"/>
          </p:nvPr>
        </p:nvSpPr>
        <p:spPr/>
        <p:txBody>
          <a:bodyPr/>
          <a:lstStyle/>
          <a:p>
            <a:fld id="{9406BE13-FF2C-3A41-A53B-D6BC2DDA0AE5}" type="slidenum">
              <a:rPr lang="en-US" smtClean="0"/>
              <a:pPr/>
              <a:t>‹#›</a:t>
            </a:fld>
            <a:endParaRPr lang="en-US">
              <a:solidFill>
                <a:schemeClr val="bg1">
                  <a:lumMod val="85000"/>
                </a:schemeClr>
              </a:solidFill>
            </a:endParaRPr>
          </a:p>
        </p:txBody>
      </p:sp>
      <p:sp>
        <p:nvSpPr>
          <p:cNvPr id="19" name="Text Placeholder 18">
            <a:extLst>
              <a:ext uri="{FF2B5EF4-FFF2-40B4-BE49-F238E27FC236}">
                <a16:creationId xmlns:a16="http://schemas.microsoft.com/office/drawing/2014/main" id="{A93A4AEF-4207-1E99-39DF-868FBE10B702}"/>
              </a:ext>
            </a:extLst>
          </p:cNvPr>
          <p:cNvSpPr>
            <a:spLocks noGrp="1"/>
          </p:cNvSpPr>
          <p:nvPr>
            <p:ph type="body" sz="quarter" idx="59"/>
          </p:nvPr>
        </p:nvSpPr>
        <p:spPr>
          <a:xfrm>
            <a:off x="7928084" y="1988820"/>
            <a:ext cx="3314700" cy="4183380"/>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20" name="Text Placeholder 19">
            <a:extLst>
              <a:ext uri="{FF2B5EF4-FFF2-40B4-BE49-F238E27FC236}">
                <a16:creationId xmlns:a16="http://schemas.microsoft.com/office/drawing/2014/main" id="{D390264C-BF27-8468-128F-93EAC4B25FB9}"/>
              </a:ext>
            </a:extLst>
          </p:cNvPr>
          <p:cNvSpPr>
            <a:spLocks noGrp="1"/>
          </p:cNvSpPr>
          <p:nvPr>
            <p:ph type="body" sz="quarter" idx="51" hasCustomPrompt="1"/>
          </p:nvPr>
        </p:nvSpPr>
        <p:spPr>
          <a:xfrm>
            <a:off x="7928084" y="1988820"/>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AE9FEB"/>
              </a:gs>
              <a:gs pos="100000">
                <a:srgbClr val="A7A1EB"/>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21" name="Picture Placeholder 144">
            <a:extLst>
              <a:ext uri="{FF2B5EF4-FFF2-40B4-BE49-F238E27FC236}">
                <a16:creationId xmlns:a16="http://schemas.microsoft.com/office/drawing/2014/main" id="{9A99AB34-5AEB-4443-D991-4A7A93651E38}"/>
              </a:ext>
            </a:extLst>
          </p:cNvPr>
          <p:cNvSpPr>
            <a:spLocks noGrp="1"/>
          </p:cNvSpPr>
          <p:nvPr>
            <p:ph type="pic" sz="quarter" idx="60"/>
          </p:nvPr>
        </p:nvSpPr>
        <p:spPr>
          <a:xfrm>
            <a:off x="7928084" y="2819116"/>
            <a:ext cx="3314700" cy="2610134"/>
          </a:xfrm>
        </p:spPr>
        <p:txBody>
          <a:bodyPr/>
          <a:lstStyle/>
          <a:p>
            <a:endParaRPr lang="en-US"/>
          </a:p>
        </p:txBody>
      </p:sp>
      <p:sp>
        <p:nvSpPr>
          <p:cNvPr id="22" name="Text Placeholder 21">
            <a:extLst>
              <a:ext uri="{FF2B5EF4-FFF2-40B4-BE49-F238E27FC236}">
                <a16:creationId xmlns:a16="http://schemas.microsoft.com/office/drawing/2014/main" id="{9EBB15A9-F51F-77F5-58E6-14BBE4E63B4D}"/>
              </a:ext>
            </a:extLst>
          </p:cNvPr>
          <p:cNvSpPr>
            <a:spLocks noGrp="1"/>
          </p:cNvSpPr>
          <p:nvPr>
            <p:ph type="body" sz="quarter" idx="61"/>
          </p:nvPr>
        </p:nvSpPr>
        <p:spPr>
          <a:xfrm>
            <a:off x="4381500" y="1988820"/>
            <a:ext cx="3314700" cy="4183380"/>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23" name="Text Placeholder 22">
            <a:extLst>
              <a:ext uri="{FF2B5EF4-FFF2-40B4-BE49-F238E27FC236}">
                <a16:creationId xmlns:a16="http://schemas.microsoft.com/office/drawing/2014/main" id="{22AF828B-6E87-6053-A05B-4BF8B4D2B50A}"/>
              </a:ext>
            </a:extLst>
          </p:cNvPr>
          <p:cNvSpPr>
            <a:spLocks noGrp="1"/>
          </p:cNvSpPr>
          <p:nvPr>
            <p:ph type="body" sz="quarter" idx="62" hasCustomPrompt="1"/>
          </p:nvPr>
        </p:nvSpPr>
        <p:spPr>
          <a:xfrm>
            <a:off x="4381500" y="1988820"/>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BD8AE4"/>
              </a:gs>
              <a:gs pos="100000">
                <a:srgbClr val="AD9EEA"/>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24" name="Picture Placeholder 144">
            <a:extLst>
              <a:ext uri="{FF2B5EF4-FFF2-40B4-BE49-F238E27FC236}">
                <a16:creationId xmlns:a16="http://schemas.microsoft.com/office/drawing/2014/main" id="{431E48B4-5A42-3540-CD38-7A4ED81C91ED}"/>
              </a:ext>
            </a:extLst>
          </p:cNvPr>
          <p:cNvSpPr>
            <a:spLocks noGrp="1"/>
          </p:cNvSpPr>
          <p:nvPr>
            <p:ph type="pic" sz="quarter" idx="63"/>
          </p:nvPr>
        </p:nvSpPr>
        <p:spPr>
          <a:xfrm>
            <a:off x="4381500" y="2819116"/>
            <a:ext cx="3314700" cy="2610134"/>
          </a:xfrm>
        </p:spPr>
        <p:txBody>
          <a:bodyPr/>
          <a:lstStyle/>
          <a:p>
            <a:endParaRPr lang="en-US"/>
          </a:p>
        </p:txBody>
      </p:sp>
      <p:sp>
        <p:nvSpPr>
          <p:cNvPr id="25" name="Text Placeholder 24">
            <a:extLst>
              <a:ext uri="{FF2B5EF4-FFF2-40B4-BE49-F238E27FC236}">
                <a16:creationId xmlns:a16="http://schemas.microsoft.com/office/drawing/2014/main" id="{79D36527-9FDD-20B2-2395-47127F623D3B}"/>
              </a:ext>
            </a:extLst>
          </p:cNvPr>
          <p:cNvSpPr>
            <a:spLocks noGrp="1"/>
          </p:cNvSpPr>
          <p:nvPr>
            <p:ph type="body" sz="quarter" idx="64" hasCustomPrompt="1"/>
          </p:nvPr>
        </p:nvSpPr>
        <p:spPr>
          <a:xfrm>
            <a:off x="7924800" y="5429250"/>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26" name="Text Placeholder 25">
            <a:extLst>
              <a:ext uri="{FF2B5EF4-FFF2-40B4-BE49-F238E27FC236}">
                <a16:creationId xmlns:a16="http://schemas.microsoft.com/office/drawing/2014/main" id="{5B447594-FA2A-01C5-C2A2-6BA9FD64F412}"/>
              </a:ext>
            </a:extLst>
          </p:cNvPr>
          <p:cNvSpPr>
            <a:spLocks noGrp="1"/>
          </p:cNvSpPr>
          <p:nvPr>
            <p:ph type="body" sz="quarter" idx="65" hasCustomPrompt="1"/>
          </p:nvPr>
        </p:nvSpPr>
        <p:spPr>
          <a:xfrm>
            <a:off x="4381500" y="5429250"/>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Tree>
    <p:extLst>
      <p:ext uri="{BB962C8B-B14F-4D97-AF65-F5344CB8AC3E}">
        <p14:creationId xmlns:p14="http://schemas.microsoft.com/office/powerpoint/2010/main" val="2213949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040">
          <p15:clr>
            <a:srgbClr val="5ACBF0"/>
          </p15:clr>
        </p15:guide>
        <p15:guide id="3" pos="2472">
          <p15:clr>
            <a:srgbClr val="FBAE40"/>
          </p15:clr>
        </p15:guide>
        <p15:guide id="4" orient="horz" pos="1080">
          <p15:clr>
            <a:srgbClr val="9FCC3B"/>
          </p15:clr>
        </p15:guide>
        <p15:guide id="6" pos="7080">
          <p15:clr>
            <a:srgbClr val="5ACBF0"/>
          </p15:clr>
        </p15:guide>
        <p15:guide id="7" orient="horz" pos="1260">
          <p15:clr>
            <a:srgbClr val="5ACBF0"/>
          </p15:clr>
        </p15:guide>
        <p15:guide id="8" orient="horz" pos="3888">
          <p15:clr>
            <a:srgbClr val="5ACBF0"/>
          </p15:clr>
        </p15:guide>
        <p15:guide id="9" pos="4848">
          <p15:clr>
            <a:srgbClr val="5ACBF0"/>
          </p15:clr>
        </p15:guide>
        <p15:guide id="10" pos="4992">
          <p15:clr>
            <a:srgbClr val="5ACBF0"/>
          </p15:clr>
        </p15:guide>
      </p15:sldGuideLst>
    </p:ext>
  </p:extLst>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Finding with Three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78C589C-BAD8-D7B2-A399-378DFBF4DD58}"/>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9" name="Text Placeholder 8">
            <a:extLst>
              <a:ext uri="{FF2B5EF4-FFF2-40B4-BE49-F238E27FC236}">
                <a16:creationId xmlns:a16="http://schemas.microsoft.com/office/drawing/2014/main" id="{2AF84CF2-8C84-E1A4-3383-24F104977387}"/>
              </a:ext>
            </a:extLst>
          </p:cNvPr>
          <p:cNvSpPr>
            <a:spLocks noGrp="1"/>
          </p:cNvSpPr>
          <p:nvPr>
            <p:ph type="body" sz="quarter" idx="12"/>
          </p:nvPr>
        </p:nvSpPr>
        <p:spPr>
          <a:xfrm>
            <a:off x="43815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Text Placeholder 15">
            <a:extLst>
              <a:ext uri="{FF2B5EF4-FFF2-40B4-BE49-F238E27FC236}">
                <a16:creationId xmlns:a16="http://schemas.microsoft.com/office/drawing/2014/main" id="{5689C9A9-B54D-B707-B621-F93A1E142ECB}"/>
              </a:ext>
            </a:extLst>
          </p:cNvPr>
          <p:cNvSpPr>
            <a:spLocks noGrp="1"/>
          </p:cNvSpPr>
          <p:nvPr>
            <p:ph type="body" sz="quarter" idx="14" hasCustomPrompt="1"/>
          </p:nvPr>
        </p:nvSpPr>
        <p:spPr>
          <a:xfrm>
            <a:off x="4381500" y="3371850"/>
            <a:ext cx="2057838"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17" name="Text Placeholder 15">
            <a:extLst>
              <a:ext uri="{FF2B5EF4-FFF2-40B4-BE49-F238E27FC236}">
                <a16:creationId xmlns:a16="http://schemas.microsoft.com/office/drawing/2014/main" id="{F11C9724-CE40-A9A9-DDC1-B9354BB340F2}"/>
              </a:ext>
            </a:extLst>
          </p:cNvPr>
          <p:cNvSpPr>
            <a:spLocks noGrp="1"/>
          </p:cNvSpPr>
          <p:nvPr>
            <p:ph type="body" sz="quarter" idx="15" hasCustomPrompt="1"/>
          </p:nvPr>
        </p:nvSpPr>
        <p:spPr>
          <a:xfrm>
            <a:off x="6781800" y="3371850"/>
            <a:ext cx="2057838"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18" name="Text Placeholder 15">
            <a:extLst>
              <a:ext uri="{FF2B5EF4-FFF2-40B4-BE49-F238E27FC236}">
                <a16:creationId xmlns:a16="http://schemas.microsoft.com/office/drawing/2014/main" id="{174DAEAE-DEC0-59DC-7B54-E6454A12EAB7}"/>
              </a:ext>
            </a:extLst>
          </p:cNvPr>
          <p:cNvSpPr>
            <a:spLocks noGrp="1"/>
          </p:cNvSpPr>
          <p:nvPr>
            <p:ph type="body" sz="quarter" idx="16" hasCustomPrompt="1"/>
          </p:nvPr>
        </p:nvSpPr>
        <p:spPr>
          <a:xfrm>
            <a:off x="9181884" y="3371850"/>
            <a:ext cx="2057616"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20" name="Content Placeholder 19">
            <a:extLst>
              <a:ext uri="{FF2B5EF4-FFF2-40B4-BE49-F238E27FC236}">
                <a16:creationId xmlns:a16="http://schemas.microsoft.com/office/drawing/2014/main" id="{2F8733F3-3861-38C3-F3DB-654F23090A97}"/>
              </a:ext>
            </a:extLst>
          </p:cNvPr>
          <p:cNvSpPr>
            <a:spLocks noGrp="1"/>
          </p:cNvSpPr>
          <p:nvPr>
            <p:ph sz="quarter" idx="17" hasCustomPrompt="1"/>
          </p:nvPr>
        </p:nvSpPr>
        <p:spPr>
          <a:xfrm>
            <a:off x="4381500" y="4000500"/>
            <a:ext cx="2057400" cy="2171700"/>
          </a:xfrm>
        </p:spPr>
        <p:txBody>
          <a:bodyPr>
            <a:normAutofit/>
          </a:bodyPr>
          <a:lstStyle>
            <a:lvl1pPr marL="0" indent="0">
              <a:lnSpc>
                <a:spcPct val="90000"/>
              </a:lnSpc>
              <a:buNone/>
              <a:defRPr sz="1400"/>
            </a:lvl1pPr>
          </a:lstStyle>
          <a:p>
            <a:pPr lvl="0"/>
            <a:r>
              <a:rPr lang="en-US"/>
              <a:t>Click to edit Master text styles.</a:t>
            </a:r>
          </a:p>
        </p:txBody>
      </p:sp>
      <p:sp>
        <p:nvSpPr>
          <p:cNvPr id="21" name="Content Placeholder 19">
            <a:extLst>
              <a:ext uri="{FF2B5EF4-FFF2-40B4-BE49-F238E27FC236}">
                <a16:creationId xmlns:a16="http://schemas.microsoft.com/office/drawing/2014/main" id="{6A935ECD-DA35-4C9D-A116-55BF4A1F82B4}"/>
              </a:ext>
            </a:extLst>
          </p:cNvPr>
          <p:cNvSpPr>
            <a:spLocks noGrp="1"/>
          </p:cNvSpPr>
          <p:nvPr>
            <p:ph sz="quarter" idx="18" hasCustomPrompt="1"/>
          </p:nvPr>
        </p:nvSpPr>
        <p:spPr>
          <a:xfrm>
            <a:off x="6782022" y="4000500"/>
            <a:ext cx="2057400" cy="2171700"/>
          </a:xfrm>
        </p:spPr>
        <p:txBody>
          <a:bodyPr>
            <a:normAutofit/>
          </a:bodyPr>
          <a:lstStyle>
            <a:lvl1pPr marL="0" indent="0">
              <a:lnSpc>
                <a:spcPct val="90000"/>
              </a:lnSpc>
              <a:buNone/>
              <a:defRPr sz="1400"/>
            </a:lvl1pPr>
          </a:lstStyle>
          <a:p>
            <a:pPr lvl="0"/>
            <a:r>
              <a:rPr lang="en-US"/>
              <a:t>Click to edit Master text styles.</a:t>
            </a:r>
          </a:p>
        </p:txBody>
      </p:sp>
      <p:sp>
        <p:nvSpPr>
          <p:cNvPr id="22" name="Content Placeholder 19">
            <a:extLst>
              <a:ext uri="{FF2B5EF4-FFF2-40B4-BE49-F238E27FC236}">
                <a16:creationId xmlns:a16="http://schemas.microsoft.com/office/drawing/2014/main" id="{69CC8E03-9660-F7A1-D4AF-B073903E4AB4}"/>
              </a:ext>
            </a:extLst>
          </p:cNvPr>
          <p:cNvSpPr>
            <a:spLocks noGrp="1"/>
          </p:cNvSpPr>
          <p:nvPr>
            <p:ph sz="quarter" idx="19" hasCustomPrompt="1"/>
          </p:nvPr>
        </p:nvSpPr>
        <p:spPr>
          <a:xfrm>
            <a:off x="9182100" y="4000500"/>
            <a:ext cx="2057178" cy="2171700"/>
          </a:xfrm>
        </p:spPr>
        <p:txBody>
          <a:bodyPr>
            <a:normAutofit/>
          </a:bodyPr>
          <a:lstStyle>
            <a:lvl1pPr marL="0" indent="0">
              <a:lnSpc>
                <a:spcPct val="90000"/>
              </a:lnSpc>
              <a:buNone/>
              <a:defRPr sz="1400"/>
            </a:lvl1pPr>
          </a:lstStyle>
          <a:p>
            <a:pPr lvl="0"/>
            <a:r>
              <a:rPr lang="en-US"/>
              <a:t>Click to edit Master text styles.</a:t>
            </a:r>
          </a:p>
        </p:txBody>
      </p:sp>
      <p:sp>
        <p:nvSpPr>
          <p:cNvPr id="30" name="Text Placeholder 25">
            <a:extLst>
              <a:ext uri="{FF2B5EF4-FFF2-40B4-BE49-F238E27FC236}">
                <a16:creationId xmlns:a16="http://schemas.microsoft.com/office/drawing/2014/main" id="{25DBEED6-B617-8623-396A-79FAD5EB884D}"/>
              </a:ext>
            </a:extLst>
          </p:cNvPr>
          <p:cNvSpPr>
            <a:spLocks noGrp="1"/>
          </p:cNvSpPr>
          <p:nvPr>
            <p:ph type="body" sz="quarter" idx="25"/>
          </p:nvPr>
        </p:nvSpPr>
        <p:spPr>
          <a:xfrm>
            <a:off x="9182100" y="2400300"/>
            <a:ext cx="742950" cy="742950"/>
          </a:xfrm>
          <a:blipFill dpi="0" rotWithShape="1">
            <a:blip r:embed="rId2"/>
            <a:srcRect/>
            <a:tile tx="-139700" ty="190500" sx="100000" sy="100000" flip="none" algn="bl"/>
          </a:blipFill>
        </p:spPr>
        <p:txBody>
          <a:bodyPr>
            <a:normAutofit/>
          </a:bodyPr>
          <a:lstStyle>
            <a:lvl1pPr marL="0" indent="0">
              <a:buNone/>
              <a:defRPr sz="100">
                <a:noFill/>
              </a:defRPr>
            </a:lvl1pPr>
          </a:lstStyle>
          <a:p>
            <a:pPr lvl="0"/>
            <a:endParaRPr lang="en-US"/>
          </a:p>
        </p:txBody>
      </p:sp>
      <p:sp>
        <p:nvSpPr>
          <p:cNvPr id="31" name="Text Placeholder 25">
            <a:extLst>
              <a:ext uri="{FF2B5EF4-FFF2-40B4-BE49-F238E27FC236}">
                <a16:creationId xmlns:a16="http://schemas.microsoft.com/office/drawing/2014/main" id="{7A03BFB8-7A1D-B1B0-A50C-BFD542470C50}"/>
              </a:ext>
            </a:extLst>
          </p:cNvPr>
          <p:cNvSpPr>
            <a:spLocks noGrp="1"/>
          </p:cNvSpPr>
          <p:nvPr>
            <p:ph type="body" sz="quarter" idx="24"/>
          </p:nvPr>
        </p:nvSpPr>
        <p:spPr>
          <a:xfrm>
            <a:off x="6781800" y="2400300"/>
            <a:ext cx="742950" cy="742950"/>
          </a:xfrm>
          <a:blipFill dpi="0" rotWithShape="1">
            <a:blip r:embed="rId3"/>
            <a:srcRect/>
            <a:tile tx="-139700" ty="190500" sx="100000" sy="100000" flip="none" algn="bl"/>
          </a:blipFill>
        </p:spPr>
        <p:txBody>
          <a:bodyPr>
            <a:normAutofit/>
          </a:bodyPr>
          <a:lstStyle>
            <a:lvl1pPr marL="0" indent="0">
              <a:buNone/>
              <a:defRPr sz="100">
                <a:noFill/>
              </a:defRPr>
            </a:lvl1pPr>
          </a:lstStyle>
          <a:p>
            <a:pPr lvl="0"/>
            <a:endParaRPr lang="en-US"/>
          </a:p>
        </p:txBody>
      </p:sp>
      <p:sp>
        <p:nvSpPr>
          <p:cNvPr id="32" name="Text Placeholder 25">
            <a:extLst>
              <a:ext uri="{FF2B5EF4-FFF2-40B4-BE49-F238E27FC236}">
                <a16:creationId xmlns:a16="http://schemas.microsoft.com/office/drawing/2014/main" id="{C8C851F1-1DC5-AE26-9DF0-DA60D1864B80}"/>
              </a:ext>
            </a:extLst>
          </p:cNvPr>
          <p:cNvSpPr>
            <a:spLocks noGrp="1"/>
          </p:cNvSpPr>
          <p:nvPr>
            <p:ph type="body" sz="quarter" idx="23"/>
          </p:nvPr>
        </p:nvSpPr>
        <p:spPr>
          <a:xfrm>
            <a:off x="4381500" y="2400300"/>
            <a:ext cx="742950" cy="742950"/>
          </a:xfrm>
          <a:blipFill dpi="0" rotWithShape="1">
            <a:blip r:embed="rId4"/>
            <a:srcRect/>
            <a:tile tx="-177800" ty="190500" sx="100000" sy="100000" flip="none" algn="bl"/>
          </a:blipFill>
        </p:spPr>
        <p:txBody>
          <a:bodyPr>
            <a:normAutofit/>
          </a:bodyPr>
          <a:lstStyle>
            <a:lvl1pPr marL="0" indent="0">
              <a:buNone/>
              <a:defRPr sz="100">
                <a:noFill/>
              </a:defRPr>
            </a:lvl1pPr>
          </a:lstStyle>
          <a:p>
            <a:pPr lvl="0"/>
            <a:endParaRPr lang="en-US"/>
          </a:p>
        </p:txBody>
      </p:sp>
      <p:sp>
        <p:nvSpPr>
          <p:cNvPr id="40" name="Date Placeholder 39">
            <a:extLst>
              <a:ext uri="{FF2B5EF4-FFF2-40B4-BE49-F238E27FC236}">
                <a16:creationId xmlns:a16="http://schemas.microsoft.com/office/drawing/2014/main" id="{A34B2215-DD56-E802-6FA0-948C644F9530}"/>
              </a:ext>
            </a:extLst>
          </p:cNvPr>
          <p:cNvSpPr>
            <a:spLocks noGrp="1"/>
          </p:cNvSpPr>
          <p:nvPr>
            <p:ph type="dt" sz="half" idx="26"/>
          </p:nvPr>
        </p:nvSpPr>
        <p:spPr/>
        <p:txBody>
          <a:bodyPr/>
          <a:lstStyle/>
          <a:p>
            <a:r>
              <a:rPr lang="en-US"/>
              <a:t>Microsoft confidential</a:t>
            </a:r>
          </a:p>
        </p:txBody>
      </p:sp>
      <p:sp>
        <p:nvSpPr>
          <p:cNvPr id="41" name="Footer Placeholder 40">
            <a:extLst>
              <a:ext uri="{FF2B5EF4-FFF2-40B4-BE49-F238E27FC236}">
                <a16:creationId xmlns:a16="http://schemas.microsoft.com/office/drawing/2014/main" id="{B3B66419-6459-03AB-A760-B0BCBB03E1BD}"/>
              </a:ext>
            </a:extLst>
          </p:cNvPr>
          <p:cNvSpPr>
            <a:spLocks noGrp="1"/>
          </p:cNvSpPr>
          <p:nvPr>
            <p:ph type="ftr" sz="quarter" idx="27"/>
          </p:nvPr>
        </p:nvSpPr>
        <p:spPr/>
        <p:txBody>
          <a:bodyPr/>
          <a:lstStyle/>
          <a:p>
            <a:r>
              <a:rPr lang="en-US"/>
              <a:t>Creating a scalable conversational UX</a:t>
            </a:r>
          </a:p>
        </p:txBody>
      </p:sp>
      <p:sp>
        <p:nvSpPr>
          <p:cNvPr id="42" name="Slide Number Placeholder 41">
            <a:extLst>
              <a:ext uri="{FF2B5EF4-FFF2-40B4-BE49-F238E27FC236}">
                <a16:creationId xmlns:a16="http://schemas.microsoft.com/office/drawing/2014/main" id="{B69F77EF-2D75-70DF-5795-706C6FF4A9D9}"/>
              </a:ext>
            </a:extLst>
          </p:cNvPr>
          <p:cNvSpPr>
            <a:spLocks noGrp="1"/>
          </p:cNvSpPr>
          <p:nvPr>
            <p:ph type="sldNum" sz="quarter" idx="28"/>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0836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760">
          <p15:clr>
            <a:srgbClr val="5ACBF0"/>
          </p15:clr>
        </p15:guide>
        <p15:guide id="2" pos="2472">
          <p15:clr>
            <a:srgbClr val="FBAE40"/>
          </p15:clr>
        </p15:guide>
        <p15:guide id="3" pos="2040">
          <p15:clr>
            <a:srgbClr val="5ACBF0"/>
          </p15:clr>
        </p15:guide>
        <p15:guide id="4" pos="4056">
          <p15:clr>
            <a:srgbClr val="5ACBF0"/>
          </p15:clr>
        </p15:guide>
        <p15:guide id="5" pos="5568">
          <p15:clr>
            <a:srgbClr val="5ACBF0"/>
          </p15:clr>
        </p15:guide>
        <p15:guide id="6" pos="5784">
          <p15:clr>
            <a:srgbClr val="5ACBF0"/>
          </p15:clr>
        </p15:guide>
        <p15:guide id="7" pos="4272">
          <p15:clr>
            <a:srgbClr val="5ACBF0"/>
          </p15:clr>
        </p15:guide>
        <p15:guide id="8" orient="horz" pos="3888">
          <p15:clr>
            <a:srgbClr val="5ACBF0"/>
          </p15:clr>
        </p15:guide>
        <p15:guide id="9" orient="horz" pos="1260">
          <p15:clr>
            <a:srgbClr val="5ACBF0"/>
          </p15:clr>
        </p15:guide>
        <p15:guide id="10" orient="horz" pos="2376">
          <p15:clr>
            <a:srgbClr val="9FCC3B"/>
          </p15:clr>
        </p15:guide>
        <p15:guide id="11" orient="horz" pos="1944">
          <p15:clr>
            <a:srgbClr val="9FCC3B"/>
          </p15:clr>
        </p15:guide>
        <p15:guide id="13" orient="horz" pos="1080">
          <p15:clr>
            <a:srgbClr val="9FCC3B"/>
          </p15:clr>
        </p15:guide>
        <p15:guide id="14" orient="horz" pos="2520">
          <p15:clr>
            <a:srgbClr val="5ACBF0"/>
          </p15:clr>
        </p15:guide>
        <p15:guide id="15" pos="7080">
          <p15:clr>
            <a:srgbClr val="5ACBF0"/>
          </p15:clr>
        </p15:guide>
      </p15:sldGuideLst>
    </p:ext>
  </p:extLst>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3_Section Header with Three Content">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BCDAED8B-B028-1487-1510-5947D660C337}"/>
              </a:ext>
            </a:extLst>
          </p:cNvPr>
          <p:cNvSpPr>
            <a:spLocks noGrp="1"/>
          </p:cNvSpPr>
          <p:nvPr>
            <p:ph type="body" sz="quarter" idx="50" hasCustomPrompt="1"/>
          </p:nvPr>
        </p:nvSpPr>
        <p:spPr>
          <a:xfrm>
            <a:off x="9067800" y="2002586"/>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 name="Rectangle 1">
            <a:extLst>
              <a:ext uri="{FF2B5EF4-FFF2-40B4-BE49-F238E27FC236}">
                <a16:creationId xmlns:a16="http://schemas.microsoft.com/office/drawing/2014/main" id="{0ACB6FC8-E82D-1634-359A-FA8922874A10}"/>
              </a:ext>
            </a:extLst>
          </p:cNvPr>
          <p:cNvSpPr/>
          <p:nvPr userDrawn="1"/>
        </p:nvSpPr>
        <p:spPr>
          <a:xfrm>
            <a:off x="1" y="0"/>
            <a:ext cx="39243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299B58F4-C0D5-10CF-E9D4-B7B14925EE7D}"/>
              </a:ext>
            </a:extLst>
          </p:cNvPr>
          <p:cNvSpPr>
            <a:spLocks noGrp="1"/>
          </p:cNvSpPr>
          <p:nvPr>
            <p:ph type="title"/>
          </p:nvPr>
        </p:nvSpPr>
        <p:spPr>
          <a:xfrm>
            <a:off x="731839" y="742948"/>
            <a:ext cx="2506661" cy="1024128"/>
          </a:xfrm>
        </p:spPr>
        <p:txBody>
          <a:bodyPr anchor="b"/>
          <a:lstStyle>
            <a:lvl1pPr>
              <a:defRPr sz="2000">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A49C1931-9860-B91E-2237-6F200181C939}"/>
              </a:ext>
            </a:extLst>
          </p:cNvPr>
          <p:cNvSpPr>
            <a:spLocks noGrp="1"/>
          </p:cNvSpPr>
          <p:nvPr>
            <p:ph type="body" sz="half" idx="13"/>
          </p:nvPr>
        </p:nvSpPr>
        <p:spPr>
          <a:xfrm>
            <a:off x="731839" y="2003674"/>
            <a:ext cx="2506661" cy="4168526"/>
          </a:xfrm>
        </p:spPr>
        <p:txBody>
          <a:bodyPr>
            <a:normAutofit/>
          </a:bodyPr>
          <a:lstStyle>
            <a:lvl1pPr marL="0" indent="0">
              <a:lnSpc>
                <a:spcPct val="100000"/>
              </a:lnSpc>
              <a:buNone/>
              <a:defRPr sz="1400" b="0" i="0">
                <a:solidFill>
                  <a:schemeClr val="tx2"/>
                </a:solidFill>
                <a:latin typeface="+mn-lt"/>
                <a:cs typeface="Segoe UI Light"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Text Placeholder 8">
            <a:extLst>
              <a:ext uri="{FF2B5EF4-FFF2-40B4-BE49-F238E27FC236}">
                <a16:creationId xmlns:a16="http://schemas.microsoft.com/office/drawing/2014/main" id="{C3E13BCB-268A-0BC7-DF78-ADD79B1E1DF2}"/>
              </a:ext>
            </a:extLst>
          </p:cNvPr>
          <p:cNvSpPr>
            <a:spLocks noGrp="1"/>
          </p:cNvSpPr>
          <p:nvPr>
            <p:ph type="body" sz="quarter" idx="12"/>
          </p:nvPr>
        </p:nvSpPr>
        <p:spPr>
          <a:xfrm>
            <a:off x="43815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6" name="Text Placeholder 15">
            <a:extLst>
              <a:ext uri="{FF2B5EF4-FFF2-40B4-BE49-F238E27FC236}">
                <a16:creationId xmlns:a16="http://schemas.microsoft.com/office/drawing/2014/main" id="{F793EBE5-D041-8B80-CAE7-64872620DAD4}"/>
              </a:ext>
            </a:extLst>
          </p:cNvPr>
          <p:cNvSpPr>
            <a:spLocks noGrp="1"/>
          </p:cNvSpPr>
          <p:nvPr>
            <p:ph type="body" sz="quarter" idx="48" hasCustomPrompt="1"/>
          </p:nvPr>
        </p:nvSpPr>
        <p:spPr>
          <a:xfrm>
            <a:off x="9067800" y="2002586"/>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A8A2EA"/>
              </a:gs>
              <a:gs pos="100000">
                <a:srgbClr val="9FACED"/>
              </a:gs>
            </a:gsLst>
            <a:lin ang="4200000" scaled="0"/>
          </a:gradFill>
        </p:spPr>
        <p:txBody>
          <a:bodyPr wrap="square" lIns="228600" tIns="182880" rIns="22860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17" name="Text Placeholder 16">
            <a:extLst>
              <a:ext uri="{FF2B5EF4-FFF2-40B4-BE49-F238E27FC236}">
                <a16:creationId xmlns:a16="http://schemas.microsoft.com/office/drawing/2014/main" id="{728B20E3-018B-A4F0-A1AB-AA97ECAFCF5E}"/>
              </a:ext>
            </a:extLst>
          </p:cNvPr>
          <p:cNvSpPr>
            <a:spLocks noGrp="1"/>
          </p:cNvSpPr>
          <p:nvPr>
            <p:ph type="body" sz="quarter" idx="49" hasCustomPrompt="1"/>
          </p:nvPr>
        </p:nvSpPr>
        <p:spPr>
          <a:xfrm>
            <a:off x="9067800" y="5486400"/>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21" name="Text Placeholder 20">
            <a:extLst>
              <a:ext uri="{FF2B5EF4-FFF2-40B4-BE49-F238E27FC236}">
                <a16:creationId xmlns:a16="http://schemas.microsoft.com/office/drawing/2014/main" id="{49C838B0-EAE8-487E-14AB-927ADAFFBA55}"/>
              </a:ext>
            </a:extLst>
          </p:cNvPr>
          <p:cNvSpPr>
            <a:spLocks noGrp="1"/>
          </p:cNvSpPr>
          <p:nvPr>
            <p:ph type="body" sz="quarter" idx="51" hasCustomPrompt="1"/>
          </p:nvPr>
        </p:nvSpPr>
        <p:spPr>
          <a:xfrm>
            <a:off x="4381500" y="2005098"/>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2" name="Text Placeholder 21">
            <a:extLst>
              <a:ext uri="{FF2B5EF4-FFF2-40B4-BE49-F238E27FC236}">
                <a16:creationId xmlns:a16="http://schemas.microsoft.com/office/drawing/2014/main" id="{BFA97547-4391-AAB0-CB0E-81ABDE49BB5C}"/>
              </a:ext>
            </a:extLst>
          </p:cNvPr>
          <p:cNvSpPr>
            <a:spLocks noGrp="1"/>
          </p:cNvSpPr>
          <p:nvPr>
            <p:ph type="body" sz="quarter" idx="52" hasCustomPrompt="1"/>
          </p:nvPr>
        </p:nvSpPr>
        <p:spPr>
          <a:xfrm>
            <a:off x="4381500" y="2005098"/>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BA8CE4"/>
              </a:gs>
              <a:gs pos="100000">
                <a:srgbClr val="B296E6"/>
              </a:gs>
            </a:gsLst>
            <a:lin ang="4200000" scaled="0"/>
          </a:gradFill>
        </p:spPr>
        <p:txBody>
          <a:bodyPr wrap="square" lIns="228600" tIns="182880" rIns="22860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23" name="Text Placeholder 22">
            <a:extLst>
              <a:ext uri="{FF2B5EF4-FFF2-40B4-BE49-F238E27FC236}">
                <a16:creationId xmlns:a16="http://schemas.microsoft.com/office/drawing/2014/main" id="{4CB6E527-C9D8-CC88-70BA-AC0C055EA7DD}"/>
              </a:ext>
            </a:extLst>
          </p:cNvPr>
          <p:cNvSpPr>
            <a:spLocks noGrp="1"/>
          </p:cNvSpPr>
          <p:nvPr>
            <p:ph type="body" sz="quarter" idx="53" hasCustomPrompt="1"/>
          </p:nvPr>
        </p:nvSpPr>
        <p:spPr>
          <a:xfrm>
            <a:off x="4381500" y="5488912"/>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24" name="Text Placeholder 23">
            <a:extLst>
              <a:ext uri="{FF2B5EF4-FFF2-40B4-BE49-F238E27FC236}">
                <a16:creationId xmlns:a16="http://schemas.microsoft.com/office/drawing/2014/main" id="{66F6A202-CA5E-1F26-59D6-33BA8B67BF46}"/>
              </a:ext>
            </a:extLst>
          </p:cNvPr>
          <p:cNvSpPr>
            <a:spLocks noGrp="1"/>
          </p:cNvSpPr>
          <p:nvPr>
            <p:ph type="body" sz="quarter" idx="54" hasCustomPrompt="1"/>
          </p:nvPr>
        </p:nvSpPr>
        <p:spPr>
          <a:xfrm>
            <a:off x="6724650" y="2002586"/>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5" name="Text Placeholder 24">
            <a:extLst>
              <a:ext uri="{FF2B5EF4-FFF2-40B4-BE49-F238E27FC236}">
                <a16:creationId xmlns:a16="http://schemas.microsoft.com/office/drawing/2014/main" id="{E7EF7ABF-C144-0645-96F2-70A7D18D1217}"/>
              </a:ext>
            </a:extLst>
          </p:cNvPr>
          <p:cNvSpPr>
            <a:spLocks noGrp="1"/>
          </p:cNvSpPr>
          <p:nvPr>
            <p:ph type="body" sz="quarter" idx="55" hasCustomPrompt="1"/>
          </p:nvPr>
        </p:nvSpPr>
        <p:spPr>
          <a:xfrm>
            <a:off x="6724650" y="2002586"/>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AC95E3"/>
              </a:gs>
              <a:gs pos="100000">
                <a:srgbClr val="A9A2EB"/>
              </a:gs>
            </a:gsLst>
            <a:lin ang="4200000" scaled="0"/>
          </a:gradFill>
        </p:spPr>
        <p:txBody>
          <a:bodyPr wrap="square" lIns="228600" tIns="182880" rIns="228600" bIns="182880">
            <a:noAutofit/>
          </a:bodyPr>
          <a:lstStyle>
            <a:lvl1pPr marL="0" indent="0">
              <a:lnSpc>
                <a:spcPct val="90000"/>
              </a:lnSpc>
              <a:buNone/>
              <a:defRPr sz="14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26" name="Text Placeholder 25">
            <a:extLst>
              <a:ext uri="{FF2B5EF4-FFF2-40B4-BE49-F238E27FC236}">
                <a16:creationId xmlns:a16="http://schemas.microsoft.com/office/drawing/2014/main" id="{E6B7B717-DA23-83B7-DC27-D88DAC9E0145}"/>
              </a:ext>
            </a:extLst>
          </p:cNvPr>
          <p:cNvSpPr>
            <a:spLocks noGrp="1"/>
          </p:cNvSpPr>
          <p:nvPr>
            <p:ph type="body" sz="quarter" idx="56" hasCustomPrompt="1"/>
          </p:nvPr>
        </p:nvSpPr>
        <p:spPr>
          <a:xfrm>
            <a:off x="6724650" y="5486400"/>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43" name="Picture Placeholder 42">
            <a:extLst>
              <a:ext uri="{FF2B5EF4-FFF2-40B4-BE49-F238E27FC236}">
                <a16:creationId xmlns:a16="http://schemas.microsoft.com/office/drawing/2014/main" id="{D380C1EC-3D79-E4BB-132B-04FE04345DC2}"/>
              </a:ext>
            </a:extLst>
          </p:cNvPr>
          <p:cNvSpPr>
            <a:spLocks noGrp="1"/>
          </p:cNvSpPr>
          <p:nvPr>
            <p:ph type="pic" sz="quarter" idx="57"/>
          </p:nvPr>
        </p:nvSpPr>
        <p:spPr>
          <a:xfrm>
            <a:off x="9067800" y="2743200"/>
            <a:ext cx="2173671" cy="2743200"/>
          </a:xfrm>
        </p:spPr>
        <p:txBody>
          <a:bodyPr/>
          <a:lstStyle/>
          <a:p>
            <a:endParaRPr lang="en-US"/>
          </a:p>
        </p:txBody>
      </p:sp>
      <p:sp>
        <p:nvSpPr>
          <p:cNvPr id="44" name="Picture Placeholder 42">
            <a:extLst>
              <a:ext uri="{FF2B5EF4-FFF2-40B4-BE49-F238E27FC236}">
                <a16:creationId xmlns:a16="http://schemas.microsoft.com/office/drawing/2014/main" id="{6276CA65-E87A-C23C-3290-15C8F23A1EA2}"/>
              </a:ext>
            </a:extLst>
          </p:cNvPr>
          <p:cNvSpPr>
            <a:spLocks noGrp="1"/>
          </p:cNvSpPr>
          <p:nvPr>
            <p:ph type="pic" sz="quarter" idx="58"/>
          </p:nvPr>
        </p:nvSpPr>
        <p:spPr>
          <a:xfrm>
            <a:off x="6724650" y="2743200"/>
            <a:ext cx="2173671" cy="2743200"/>
          </a:xfrm>
        </p:spPr>
        <p:txBody>
          <a:bodyPr/>
          <a:lstStyle/>
          <a:p>
            <a:endParaRPr lang="en-US"/>
          </a:p>
        </p:txBody>
      </p:sp>
      <p:sp>
        <p:nvSpPr>
          <p:cNvPr id="45" name="Picture Placeholder 42">
            <a:extLst>
              <a:ext uri="{FF2B5EF4-FFF2-40B4-BE49-F238E27FC236}">
                <a16:creationId xmlns:a16="http://schemas.microsoft.com/office/drawing/2014/main" id="{9E8FAFAE-315A-DE1C-3691-91FAD5FA7EAB}"/>
              </a:ext>
            </a:extLst>
          </p:cNvPr>
          <p:cNvSpPr>
            <a:spLocks noGrp="1"/>
          </p:cNvSpPr>
          <p:nvPr>
            <p:ph type="pic" sz="quarter" idx="59"/>
          </p:nvPr>
        </p:nvSpPr>
        <p:spPr>
          <a:xfrm>
            <a:off x="4383471" y="2743200"/>
            <a:ext cx="2171700" cy="2743200"/>
          </a:xfrm>
        </p:spPr>
        <p:txBody>
          <a:bodyPr/>
          <a:lstStyle/>
          <a:p>
            <a:endParaRPr lang="en-US"/>
          </a:p>
        </p:txBody>
      </p:sp>
      <p:sp>
        <p:nvSpPr>
          <p:cNvPr id="46" name="Date Placeholder 45">
            <a:extLst>
              <a:ext uri="{FF2B5EF4-FFF2-40B4-BE49-F238E27FC236}">
                <a16:creationId xmlns:a16="http://schemas.microsoft.com/office/drawing/2014/main" id="{A115C4E0-09A8-3A21-7D82-EF99557F1EB8}"/>
              </a:ext>
            </a:extLst>
          </p:cNvPr>
          <p:cNvSpPr>
            <a:spLocks noGrp="1"/>
          </p:cNvSpPr>
          <p:nvPr>
            <p:ph type="dt" sz="half" idx="60"/>
          </p:nvPr>
        </p:nvSpPr>
        <p:spPr/>
        <p:txBody>
          <a:bodyPr/>
          <a:lstStyle/>
          <a:p>
            <a:r>
              <a:rPr lang="en-US"/>
              <a:t>Microsoft confidential</a:t>
            </a:r>
          </a:p>
        </p:txBody>
      </p:sp>
      <p:sp>
        <p:nvSpPr>
          <p:cNvPr id="47" name="Footer Placeholder 46">
            <a:extLst>
              <a:ext uri="{FF2B5EF4-FFF2-40B4-BE49-F238E27FC236}">
                <a16:creationId xmlns:a16="http://schemas.microsoft.com/office/drawing/2014/main" id="{02F6EF46-ADF5-E65E-B6B0-0F30D789149F}"/>
              </a:ext>
            </a:extLst>
          </p:cNvPr>
          <p:cNvSpPr>
            <a:spLocks noGrp="1"/>
          </p:cNvSpPr>
          <p:nvPr>
            <p:ph type="ftr" sz="quarter" idx="61"/>
          </p:nvPr>
        </p:nvSpPr>
        <p:spPr/>
        <p:txBody>
          <a:bodyPr/>
          <a:lstStyle/>
          <a:p>
            <a:r>
              <a:rPr lang="en-US"/>
              <a:t>Creating a scalable conversational UX</a:t>
            </a:r>
          </a:p>
        </p:txBody>
      </p:sp>
      <p:sp>
        <p:nvSpPr>
          <p:cNvPr id="48" name="Slide Number Placeholder 47">
            <a:extLst>
              <a:ext uri="{FF2B5EF4-FFF2-40B4-BE49-F238E27FC236}">
                <a16:creationId xmlns:a16="http://schemas.microsoft.com/office/drawing/2014/main" id="{81355B07-0383-5A1F-3CC6-B016568B52CE}"/>
              </a:ext>
            </a:extLst>
          </p:cNvPr>
          <p:cNvSpPr>
            <a:spLocks noGrp="1"/>
          </p:cNvSpPr>
          <p:nvPr>
            <p:ph type="sldNum" sz="quarter" idx="62"/>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10735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904">
          <p15:clr>
            <a:srgbClr val="5ACBF0"/>
          </p15:clr>
        </p15:guide>
        <p15:guide id="2" pos="2472">
          <p15:clr>
            <a:srgbClr val="FBAE40"/>
          </p15:clr>
        </p15:guide>
        <p15:guide id="3" pos="2040">
          <p15:clr>
            <a:srgbClr val="5ACBF0"/>
          </p15:clr>
        </p15:guide>
        <p15:guide id="4" pos="3984">
          <p15:clr>
            <a:srgbClr val="5ACBF0"/>
          </p15:clr>
        </p15:guide>
        <p15:guide id="5" pos="5460">
          <p15:clr>
            <a:srgbClr val="5ACBF0"/>
          </p15:clr>
        </p15:guide>
        <p15:guide id="6" pos="5856">
          <p15:clr>
            <a:srgbClr val="5ACBF0"/>
          </p15:clr>
        </p15:guide>
        <p15:guide id="7" pos="4380">
          <p15:clr>
            <a:srgbClr val="5ACBF0"/>
          </p15:clr>
        </p15:guide>
        <p15:guide id="8" orient="horz" pos="3888">
          <p15:clr>
            <a:srgbClr val="FBAE40"/>
          </p15:clr>
        </p15:guide>
        <p15:guide id="9" orient="horz" pos="1260">
          <p15:clr>
            <a:srgbClr val="5ACBF0"/>
          </p15:clr>
        </p15:guide>
        <p15:guide id="11" orient="horz" pos="1594">
          <p15:clr>
            <a:srgbClr val="9FCC3B"/>
          </p15:clr>
        </p15:guide>
        <p15:guide id="13" orient="horz" pos="1080">
          <p15:clr>
            <a:srgbClr val="9FCC3B"/>
          </p15:clr>
        </p15:guide>
        <p15:guide id="14" orient="horz" pos="3456">
          <p15:clr>
            <a:srgbClr val="FBAE40"/>
          </p15:clr>
        </p15:guide>
        <p15:guide id="15" pos="6936">
          <p15:clr>
            <a:srgbClr val="5ACBF0"/>
          </p15:clr>
        </p15:guide>
        <p15:guide id="16" orient="horz" pos="1728">
          <p15:clr>
            <a:srgbClr val="FBAE40"/>
          </p15:clr>
        </p15:guide>
        <p15:guide id="17" orient="horz" pos="468">
          <p15:clr>
            <a:srgbClr val="FBAE40"/>
          </p15:clr>
        </p15:guide>
        <p15:guide id="19" orient="horz" pos="3312">
          <p15:clr>
            <a:srgbClr val="5ACBF0"/>
          </p15:clr>
        </p15:guide>
        <p15:guide id="20" pos="2760">
          <p15:clr>
            <a:srgbClr val="FBAE40"/>
          </p15:clr>
        </p15:guide>
        <p15:guide id="21" pos="4128">
          <p15:clr>
            <a:srgbClr val="FBAE40"/>
          </p15:clr>
        </p15:guide>
        <p15:guide id="22" pos="4236">
          <p15:clr>
            <a:srgbClr val="FBAE40"/>
          </p15:clr>
        </p15:guide>
        <p15:guide id="23" pos="5604">
          <p15:clr>
            <a:srgbClr val="FBAE40"/>
          </p15:clr>
        </p15:guide>
        <p15:guide id="24" pos="5712">
          <p15:clr>
            <a:srgbClr val="FBAE40"/>
          </p15:clr>
        </p15:guide>
        <p15:guide id="25" pos="7080">
          <p15:clr>
            <a:srgbClr val="FBAE40"/>
          </p15:clr>
        </p15:guide>
        <p15:guide id="26" orient="horz" pos="3780">
          <p15:clr>
            <a:srgbClr val="5ACBF0"/>
          </p15:clr>
        </p15:guide>
        <p15:guide id="27" orient="horz" pos="3564">
          <p15:clr>
            <a:srgbClr val="5ACBF0"/>
          </p15:clr>
        </p15:guide>
        <p15:guide id="28" orient="horz" pos="1872">
          <p15:clr>
            <a:srgbClr val="5ACBF0"/>
          </p15:clr>
        </p15:guide>
      </p15:sldGuideLst>
    </p:ext>
  </p:extLst>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3">
            <a:extLst>
              <a:ext uri="{FF2B5EF4-FFF2-40B4-BE49-F238E27FC236}">
                <a16:creationId xmlns:a16="http://schemas.microsoft.com/office/drawing/2014/main" id="{2E499ABE-434C-C083-DDBE-98CC0F6592A2}"/>
              </a:ext>
            </a:extLst>
          </p:cNvPr>
          <p:cNvSpPr>
            <a:spLocks noGrp="1"/>
          </p:cNvSpPr>
          <p:nvPr>
            <p:ph sz="half" idx="2"/>
          </p:nvPr>
        </p:nvSpPr>
        <p:spPr>
          <a:xfrm>
            <a:off x="723900" y="2015988"/>
            <a:ext cx="6858000" cy="4156212"/>
          </a:xfrm>
        </p:spPr>
        <p:txBody>
          <a:bodyPr>
            <a:normAutofit/>
          </a:bodyPr>
          <a:lstStyle>
            <a:lvl1pPr algn="l">
              <a:lnSpc>
                <a:spcPct val="90000"/>
              </a:lnSpc>
              <a:defRPr sz="2000"/>
            </a:lvl1pPr>
            <a:lvl2pPr algn="l">
              <a:lnSpc>
                <a:spcPct val="90000"/>
              </a:lnSpc>
              <a:defRPr sz="1800"/>
            </a:lvl2pPr>
            <a:lvl3pPr algn="l">
              <a:lnSpc>
                <a:spcPct val="90000"/>
              </a:lnSpc>
              <a:defRPr sz="1600"/>
            </a:lvl3pPr>
            <a:lvl4pPr algn="l">
              <a:lnSpc>
                <a:spcPct val="90000"/>
              </a:lnSpc>
              <a:defRPr sz="1400"/>
            </a:lvl4pPr>
            <a:lvl5pPr algn="l">
              <a:lnSpc>
                <a:spcPct val="9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468630" indent="-285750">
              <a:lnSpc>
                <a:spcPct val="100000"/>
              </a:lnSpc>
              <a:buFont typeface="Arial" panose="020B0604020202020204" pitchFamily="34" charset="0"/>
              <a:buChar char="•"/>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15" name="Text Placeholder 8">
            <a:extLst>
              <a:ext uri="{FF2B5EF4-FFF2-40B4-BE49-F238E27FC236}">
                <a16:creationId xmlns:a16="http://schemas.microsoft.com/office/drawing/2014/main" id="{5C98F329-AE53-D0D4-1554-95C25A209E94}"/>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23" name="Date Placeholder 22">
            <a:extLst>
              <a:ext uri="{FF2B5EF4-FFF2-40B4-BE49-F238E27FC236}">
                <a16:creationId xmlns:a16="http://schemas.microsoft.com/office/drawing/2014/main" id="{44E90726-3954-16B6-2EC6-2A7B8F584BF0}"/>
              </a:ext>
            </a:extLst>
          </p:cNvPr>
          <p:cNvSpPr>
            <a:spLocks noGrp="1"/>
          </p:cNvSpPr>
          <p:nvPr>
            <p:ph type="dt" sz="half" idx="14"/>
          </p:nvPr>
        </p:nvSpPr>
        <p:spPr/>
        <p:txBody>
          <a:bodyPr/>
          <a:lstStyle/>
          <a:p>
            <a:r>
              <a:rPr lang="en-US"/>
              <a:t>Microsoft confidential</a:t>
            </a:r>
          </a:p>
        </p:txBody>
      </p:sp>
      <p:sp>
        <p:nvSpPr>
          <p:cNvPr id="24" name="Footer Placeholder 23">
            <a:extLst>
              <a:ext uri="{FF2B5EF4-FFF2-40B4-BE49-F238E27FC236}">
                <a16:creationId xmlns:a16="http://schemas.microsoft.com/office/drawing/2014/main" id="{CAEB1874-3463-CA0A-8A77-A81210119CFE}"/>
              </a:ext>
            </a:extLst>
          </p:cNvPr>
          <p:cNvSpPr>
            <a:spLocks noGrp="1"/>
          </p:cNvSpPr>
          <p:nvPr>
            <p:ph type="ftr" sz="quarter" idx="15"/>
          </p:nvPr>
        </p:nvSpPr>
        <p:spPr/>
        <p:txBody>
          <a:bodyPr/>
          <a:lstStyle/>
          <a:p>
            <a:r>
              <a:rPr lang="en-US"/>
              <a:t>Creating a scalable conversational UX</a:t>
            </a:r>
          </a:p>
        </p:txBody>
      </p:sp>
      <p:sp>
        <p:nvSpPr>
          <p:cNvPr id="25" name="Slide Number Placeholder 24">
            <a:extLst>
              <a:ext uri="{FF2B5EF4-FFF2-40B4-BE49-F238E27FC236}">
                <a16:creationId xmlns:a16="http://schemas.microsoft.com/office/drawing/2014/main" id="{95E44251-A653-1CB9-30C3-5E1AC3F0B236}"/>
              </a:ext>
            </a:extLst>
          </p:cNvPr>
          <p:cNvSpPr>
            <a:spLocks noGrp="1"/>
          </p:cNvSpPr>
          <p:nvPr>
            <p:ph type="sldNum" sz="quarter" idx="16"/>
          </p:nvPr>
        </p:nvSpPr>
        <p:spPr/>
        <p:txBody>
          <a:bodyPr/>
          <a:lstStyle/>
          <a:p>
            <a:fld id="{9406BE13-FF2C-3A41-A53B-D6BC2DDA0AE5}" type="slidenum">
              <a:rPr lang="en-US" smtClean="0"/>
              <a:pPr/>
              <a:t>‹#›</a:t>
            </a:fld>
            <a:endParaRPr lang="en-US"/>
          </a:p>
        </p:txBody>
      </p:sp>
      <p:sp>
        <p:nvSpPr>
          <p:cNvPr id="12" name="Text Placeholder 11">
            <a:extLst>
              <a:ext uri="{FF2B5EF4-FFF2-40B4-BE49-F238E27FC236}">
                <a16:creationId xmlns:a16="http://schemas.microsoft.com/office/drawing/2014/main" id="{C565ABAD-BF9E-A38D-1234-D3B3B712542F}"/>
              </a:ext>
            </a:extLst>
          </p:cNvPr>
          <p:cNvSpPr>
            <a:spLocks noGrp="1" noChangeAspect="1"/>
          </p:cNvSpPr>
          <p:nvPr>
            <p:ph type="body" sz="quarter" idx="17" hasCustomPrompt="1"/>
          </p:nvPr>
        </p:nvSpPr>
        <p:spPr>
          <a:xfrm>
            <a:off x="8724900" y="1965960"/>
            <a:ext cx="320040" cy="32004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77000">
                <a:srgbClr val="AFD1F6">
                  <a:lumMod val="75000"/>
                  <a:lumOff val="25000"/>
                  <a:alpha val="99000"/>
                </a:srgbClr>
              </a:gs>
              <a:gs pos="0">
                <a:schemeClr val="accent1">
                  <a:lumMod val="54150"/>
                  <a:lumOff val="45850"/>
                  <a:alpha val="99000"/>
                </a:schemeClr>
              </a:gs>
            </a:gsLst>
            <a:lin ang="6600000" scaled="0"/>
          </a:gradFill>
        </p:spPr>
        <p:txBody>
          <a:bodyPr wrap="square" anchor="ctr">
            <a:noAutofit/>
          </a:bodyPr>
          <a:lstStyle>
            <a:lvl1pPr marL="0" indent="0" algn="ctr">
              <a:buNone/>
              <a:defRPr sz="1400">
                <a:latin typeface="+mj-lt"/>
              </a:defRPr>
            </a:lvl1pPr>
          </a:lstStyle>
          <a:p>
            <a:pPr lvl="0"/>
            <a:r>
              <a:rPr lang="en-US"/>
              <a:t>1</a:t>
            </a:r>
          </a:p>
        </p:txBody>
      </p:sp>
      <p:sp>
        <p:nvSpPr>
          <p:cNvPr id="13" name="Text Placeholder 12">
            <a:extLst>
              <a:ext uri="{FF2B5EF4-FFF2-40B4-BE49-F238E27FC236}">
                <a16:creationId xmlns:a16="http://schemas.microsoft.com/office/drawing/2014/main" id="{2070397E-4C3B-49EA-B6F0-66C4FAAEB0A2}"/>
              </a:ext>
            </a:extLst>
          </p:cNvPr>
          <p:cNvSpPr>
            <a:spLocks noGrp="1" noChangeAspect="1"/>
          </p:cNvSpPr>
          <p:nvPr>
            <p:ph type="body" sz="quarter" idx="18" hasCustomPrompt="1"/>
          </p:nvPr>
        </p:nvSpPr>
        <p:spPr>
          <a:xfrm>
            <a:off x="8741229" y="2628900"/>
            <a:ext cx="320040" cy="32004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77000">
                <a:srgbClr val="AFD1F6">
                  <a:lumMod val="75000"/>
                  <a:lumOff val="25000"/>
                  <a:alpha val="99000"/>
                </a:srgbClr>
              </a:gs>
              <a:gs pos="0">
                <a:schemeClr val="accent1">
                  <a:lumMod val="54150"/>
                  <a:lumOff val="45850"/>
                  <a:alpha val="99000"/>
                </a:schemeClr>
              </a:gs>
            </a:gsLst>
            <a:lin ang="6600000" scaled="0"/>
          </a:gradFill>
        </p:spPr>
        <p:txBody>
          <a:bodyPr wrap="square" anchor="ctr">
            <a:noAutofit/>
          </a:bodyPr>
          <a:lstStyle>
            <a:lvl1pPr marL="0" indent="0" algn="ctr">
              <a:buNone/>
              <a:defRPr sz="1400">
                <a:latin typeface="+mj-lt"/>
              </a:defRPr>
            </a:lvl1pPr>
          </a:lstStyle>
          <a:p>
            <a:pPr lvl="0"/>
            <a:r>
              <a:rPr lang="en-US"/>
              <a:t>2</a:t>
            </a:r>
          </a:p>
        </p:txBody>
      </p:sp>
      <p:sp>
        <p:nvSpPr>
          <p:cNvPr id="16" name="Text Placeholder 15">
            <a:extLst>
              <a:ext uri="{FF2B5EF4-FFF2-40B4-BE49-F238E27FC236}">
                <a16:creationId xmlns:a16="http://schemas.microsoft.com/office/drawing/2014/main" id="{FD5230CB-AA22-A461-4F60-CF7588E8A7B6}"/>
              </a:ext>
            </a:extLst>
          </p:cNvPr>
          <p:cNvSpPr>
            <a:spLocks noGrp="1" noChangeAspect="1"/>
          </p:cNvSpPr>
          <p:nvPr>
            <p:ph type="body" sz="quarter" idx="19" hasCustomPrompt="1"/>
          </p:nvPr>
        </p:nvSpPr>
        <p:spPr>
          <a:xfrm>
            <a:off x="8730343" y="3314700"/>
            <a:ext cx="320040" cy="320040"/>
          </a:xfrm>
          <a:custGeom>
            <a:avLst/>
            <a:gdLst>
              <a:gd name="connsiteX0" fmla="*/ 228600 w 457200"/>
              <a:gd name="connsiteY0" fmla="*/ 0 h 457200"/>
              <a:gd name="connsiteX1" fmla="*/ 457200 w 457200"/>
              <a:gd name="connsiteY1" fmla="*/ 228600 h 457200"/>
              <a:gd name="connsiteX2" fmla="*/ 228600 w 457200"/>
              <a:gd name="connsiteY2" fmla="*/ 457200 h 457200"/>
              <a:gd name="connsiteX3" fmla="*/ 0 w 457200"/>
              <a:gd name="connsiteY3" fmla="*/ 228600 h 457200"/>
              <a:gd name="connsiteX4" fmla="*/ 228600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28600" y="0"/>
                </a:moveTo>
                <a:cubicBezTo>
                  <a:pt x="354852" y="0"/>
                  <a:pt x="457200" y="102348"/>
                  <a:pt x="457200" y="228600"/>
                </a:cubicBezTo>
                <a:cubicBezTo>
                  <a:pt x="457200" y="354852"/>
                  <a:pt x="354852" y="457200"/>
                  <a:pt x="228600" y="457200"/>
                </a:cubicBezTo>
                <a:cubicBezTo>
                  <a:pt x="102348" y="457200"/>
                  <a:pt x="0" y="354852"/>
                  <a:pt x="0" y="228600"/>
                </a:cubicBezTo>
                <a:cubicBezTo>
                  <a:pt x="0" y="102348"/>
                  <a:pt x="102348" y="0"/>
                  <a:pt x="228600" y="0"/>
                </a:cubicBezTo>
                <a:close/>
              </a:path>
            </a:pathLst>
          </a:custGeom>
          <a:gradFill>
            <a:gsLst>
              <a:gs pos="77000">
                <a:srgbClr val="AFD1F6">
                  <a:lumMod val="75000"/>
                  <a:lumOff val="25000"/>
                  <a:alpha val="99000"/>
                </a:srgbClr>
              </a:gs>
              <a:gs pos="0">
                <a:schemeClr val="accent1">
                  <a:lumMod val="54150"/>
                  <a:lumOff val="45850"/>
                  <a:alpha val="99000"/>
                </a:schemeClr>
              </a:gs>
            </a:gsLst>
            <a:lin ang="6600000" scaled="0"/>
          </a:gradFill>
        </p:spPr>
        <p:txBody>
          <a:bodyPr wrap="square" anchor="ctr">
            <a:noAutofit/>
          </a:bodyPr>
          <a:lstStyle>
            <a:lvl1pPr marL="0" indent="0" algn="ctr">
              <a:buNone/>
              <a:defRPr sz="1400">
                <a:latin typeface="+mj-lt"/>
              </a:defRPr>
            </a:lvl1pPr>
          </a:lstStyle>
          <a:p>
            <a:pPr lvl="0"/>
            <a:r>
              <a:rPr lang="en-US"/>
              <a:t>3</a:t>
            </a:r>
          </a:p>
        </p:txBody>
      </p:sp>
    </p:spTree>
    <p:extLst>
      <p:ext uri="{BB962C8B-B14F-4D97-AF65-F5344CB8AC3E}">
        <p14:creationId xmlns:p14="http://schemas.microsoft.com/office/powerpoint/2010/main" val="448020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3_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0" indent="0">
              <a:lnSpc>
                <a:spcPct val="100000"/>
              </a:lnSpc>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15" name="Text Placeholder 8">
            <a:extLst>
              <a:ext uri="{FF2B5EF4-FFF2-40B4-BE49-F238E27FC236}">
                <a16:creationId xmlns:a16="http://schemas.microsoft.com/office/drawing/2014/main" id="{5C98F329-AE53-D0D4-1554-95C25A209E94}"/>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3" name="Content Placeholder 2">
            <a:extLst>
              <a:ext uri="{FF2B5EF4-FFF2-40B4-BE49-F238E27FC236}">
                <a16:creationId xmlns:a16="http://schemas.microsoft.com/office/drawing/2014/main" id="{49283673-448B-450D-BF13-F1B79580C04A}"/>
              </a:ext>
            </a:extLst>
          </p:cNvPr>
          <p:cNvSpPr>
            <a:spLocks noGrp="1"/>
          </p:cNvSpPr>
          <p:nvPr>
            <p:ph sz="half" idx="1"/>
          </p:nvPr>
        </p:nvSpPr>
        <p:spPr>
          <a:xfrm>
            <a:off x="723900" y="2000250"/>
            <a:ext cx="3260565" cy="4171950"/>
          </a:xfrm>
        </p:spPr>
        <p:txBody>
          <a:bodyPr lIns="0" tIns="0" rIns="0" bIns="0">
            <a:normAutofit/>
          </a:bodyPr>
          <a:lstStyle>
            <a:lvl1pPr algn="just">
              <a:lnSpc>
                <a:spcPct val="100000"/>
              </a:lnSpc>
              <a:defRPr sz="1200"/>
            </a:lvl1pPr>
            <a:lvl2pPr algn="just">
              <a:lnSpc>
                <a:spcPct val="100000"/>
              </a:lnSpc>
              <a:defRPr sz="1100"/>
            </a:lvl2pPr>
            <a:lvl3pPr algn="just">
              <a:lnSpc>
                <a:spcPct val="100000"/>
              </a:lnSpc>
              <a:defRPr sz="1050"/>
            </a:lvl3pPr>
            <a:lvl4pPr algn="just">
              <a:lnSpc>
                <a:spcPct val="100000"/>
              </a:lnSpc>
              <a:defRPr sz="1000"/>
            </a:lvl4pPr>
            <a:lvl5pPr algn="just">
              <a:lnSpc>
                <a:spcPct val="100000"/>
              </a:lnSpc>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D472765-5562-3F70-76E2-C46FB3E4FB69}"/>
              </a:ext>
            </a:extLst>
          </p:cNvPr>
          <p:cNvSpPr>
            <a:spLocks noGrp="1"/>
          </p:cNvSpPr>
          <p:nvPr>
            <p:ph sz="half" idx="2"/>
          </p:nvPr>
        </p:nvSpPr>
        <p:spPr>
          <a:xfrm>
            <a:off x="4327366" y="2000250"/>
            <a:ext cx="3257550" cy="4171950"/>
          </a:xfrm>
        </p:spPr>
        <p:txBody>
          <a:bodyPr lIns="0" tIns="0" rIns="0" bIns="0">
            <a:normAutofit/>
          </a:bodyPr>
          <a:lstStyle>
            <a:lvl1pPr algn="just">
              <a:lnSpc>
                <a:spcPct val="100000"/>
              </a:lnSpc>
              <a:defRPr sz="1200"/>
            </a:lvl1pPr>
            <a:lvl2pPr algn="just">
              <a:lnSpc>
                <a:spcPct val="100000"/>
              </a:lnSpc>
              <a:defRPr sz="1100"/>
            </a:lvl2pPr>
            <a:lvl3pPr algn="just">
              <a:lnSpc>
                <a:spcPct val="100000"/>
              </a:lnSpc>
              <a:defRPr sz="1050"/>
            </a:lvl3pPr>
            <a:lvl4pPr algn="just">
              <a:lnSpc>
                <a:spcPct val="100000"/>
              </a:lnSpc>
              <a:defRPr sz="1000"/>
            </a:lvl4pPr>
            <a:lvl5pPr algn="just">
              <a:lnSpc>
                <a:spcPct val="100000"/>
              </a:lnSpc>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2B2B8B82-ACE8-40A8-F324-9E8FE5A1AC8D}"/>
              </a:ext>
            </a:extLst>
          </p:cNvPr>
          <p:cNvSpPr>
            <a:spLocks noGrp="1"/>
          </p:cNvSpPr>
          <p:nvPr>
            <p:ph type="dt" sz="half" idx="14"/>
          </p:nvPr>
        </p:nvSpPr>
        <p:spPr/>
        <p:txBody>
          <a:bodyPr/>
          <a:lstStyle/>
          <a:p>
            <a:r>
              <a:rPr lang="en-US"/>
              <a:t>Microsoft confidential</a:t>
            </a:r>
          </a:p>
        </p:txBody>
      </p:sp>
      <p:sp>
        <p:nvSpPr>
          <p:cNvPr id="7" name="Footer Placeholder 6">
            <a:extLst>
              <a:ext uri="{FF2B5EF4-FFF2-40B4-BE49-F238E27FC236}">
                <a16:creationId xmlns:a16="http://schemas.microsoft.com/office/drawing/2014/main" id="{E997EC7B-5518-4DC1-BAFE-95EE9F4406DE}"/>
              </a:ext>
            </a:extLst>
          </p:cNvPr>
          <p:cNvSpPr>
            <a:spLocks noGrp="1"/>
          </p:cNvSpPr>
          <p:nvPr>
            <p:ph type="ftr" sz="quarter" idx="15"/>
          </p:nvPr>
        </p:nvSpPr>
        <p:spPr/>
        <p:txBody>
          <a:bodyPr/>
          <a:lstStyle/>
          <a:p>
            <a:r>
              <a:rPr lang="en-US"/>
              <a:t>Creating a scalable conversational UX</a:t>
            </a:r>
          </a:p>
        </p:txBody>
      </p:sp>
      <p:sp>
        <p:nvSpPr>
          <p:cNvPr id="8" name="Slide Number Placeholder 7">
            <a:extLst>
              <a:ext uri="{FF2B5EF4-FFF2-40B4-BE49-F238E27FC236}">
                <a16:creationId xmlns:a16="http://schemas.microsoft.com/office/drawing/2014/main" id="{8D46B276-67FF-A41C-092C-ED45935FFC2A}"/>
              </a:ext>
            </a:extLst>
          </p:cNvPr>
          <p:cNvSpPr>
            <a:spLocks noGrp="1"/>
          </p:cNvSpPr>
          <p:nvPr>
            <p:ph type="sldNum" sz="quarter" idx="16"/>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645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4_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0" indent="0">
              <a:lnSpc>
                <a:spcPct val="100000"/>
              </a:lnSpc>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15" name="Text Placeholder 8">
            <a:extLst>
              <a:ext uri="{FF2B5EF4-FFF2-40B4-BE49-F238E27FC236}">
                <a16:creationId xmlns:a16="http://schemas.microsoft.com/office/drawing/2014/main" id="{5C98F329-AE53-D0D4-1554-95C25A209E94}"/>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6" name="Text Placeholder 2">
            <a:extLst>
              <a:ext uri="{FF2B5EF4-FFF2-40B4-BE49-F238E27FC236}">
                <a16:creationId xmlns:a16="http://schemas.microsoft.com/office/drawing/2014/main" id="{6F4D4F06-F829-CE7F-1387-D12D9214D4DB}"/>
              </a:ext>
            </a:extLst>
          </p:cNvPr>
          <p:cNvSpPr>
            <a:spLocks noGrp="1"/>
          </p:cNvSpPr>
          <p:nvPr>
            <p:ph type="body" idx="1"/>
          </p:nvPr>
        </p:nvSpPr>
        <p:spPr>
          <a:xfrm>
            <a:off x="731838" y="2256938"/>
            <a:ext cx="3252408" cy="307777"/>
          </a:xfrm>
        </p:spPr>
        <p:txBody>
          <a:bodyPr wrap="square"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7" name="Content Placeholder 3">
            <a:extLst>
              <a:ext uri="{FF2B5EF4-FFF2-40B4-BE49-F238E27FC236}">
                <a16:creationId xmlns:a16="http://schemas.microsoft.com/office/drawing/2014/main" id="{61E2EEC8-8503-7774-1576-3F53E23BBB4A}"/>
              </a:ext>
            </a:extLst>
          </p:cNvPr>
          <p:cNvSpPr>
            <a:spLocks noGrp="1"/>
          </p:cNvSpPr>
          <p:nvPr>
            <p:ph sz="half" idx="2"/>
          </p:nvPr>
        </p:nvSpPr>
        <p:spPr>
          <a:xfrm>
            <a:off x="723900" y="2621866"/>
            <a:ext cx="3257550"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0707460F-CF98-557F-3399-7FF10E8BCB3F}"/>
              </a:ext>
            </a:extLst>
          </p:cNvPr>
          <p:cNvSpPr>
            <a:spLocks noGrp="1"/>
          </p:cNvSpPr>
          <p:nvPr>
            <p:ph type="body" sz="quarter" idx="3"/>
          </p:nvPr>
        </p:nvSpPr>
        <p:spPr>
          <a:xfrm>
            <a:off x="4324349" y="2256938"/>
            <a:ext cx="3257550" cy="307777"/>
          </a:xfrm>
        </p:spPr>
        <p:txBody>
          <a:bodyPr wrap="square" anchor="b">
            <a:spAutoFit/>
          </a:bodyPr>
          <a:lstStyle>
            <a:lvl1pPr marL="0" indent="0">
              <a:buNone/>
              <a:defRPr sz="2000" b="1" i="0">
                <a:latin typeface="Segoe UI Semibold" panose="020B0502040204020203" pitchFamily="34" charset="0"/>
                <a:cs typeface="Segoe UI Semibold"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9" name="Content Placeholder 5">
            <a:extLst>
              <a:ext uri="{FF2B5EF4-FFF2-40B4-BE49-F238E27FC236}">
                <a16:creationId xmlns:a16="http://schemas.microsoft.com/office/drawing/2014/main" id="{DAAC44B1-97D6-1BED-1C20-0FCD4AD011ED}"/>
              </a:ext>
            </a:extLst>
          </p:cNvPr>
          <p:cNvSpPr>
            <a:spLocks noGrp="1"/>
          </p:cNvSpPr>
          <p:nvPr>
            <p:ph sz="quarter" idx="4"/>
          </p:nvPr>
        </p:nvSpPr>
        <p:spPr>
          <a:xfrm>
            <a:off x="4324349" y="2621866"/>
            <a:ext cx="3257550" cy="3543300"/>
          </a:xfrm>
        </p:spPr>
        <p:txBody>
          <a:bodyPr>
            <a:normAutofit/>
          </a:bodyPr>
          <a:lstStyle>
            <a:lvl1pPr algn="just">
              <a:lnSpc>
                <a:spcPct val="100000"/>
              </a:lnSpc>
              <a:defRPr sz="1600"/>
            </a:lvl1pPr>
            <a:lvl2pPr algn="just">
              <a:lnSpc>
                <a:spcPct val="100000"/>
              </a:lnSpc>
              <a:defRPr sz="1400"/>
            </a:lvl2pPr>
            <a:lvl3pPr algn="just">
              <a:lnSpc>
                <a:spcPct val="100000"/>
              </a:lnSpc>
              <a:defRPr sz="1200"/>
            </a:lvl3pPr>
            <a:lvl4pPr algn="just">
              <a:lnSpc>
                <a:spcPct val="100000"/>
              </a:lnSpc>
              <a:defRPr sz="1100"/>
            </a:lvl4pPr>
            <a:lvl5pPr algn="just">
              <a:lnSpc>
                <a:spcPct val="100000"/>
              </a:lnSpc>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95FED4EA-4A65-6278-4382-676D8E174288}"/>
              </a:ext>
            </a:extLst>
          </p:cNvPr>
          <p:cNvSpPr>
            <a:spLocks noGrp="1"/>
          </p:cNvSpPr>
          <p:nvPr>
            <p:ph type="dt" sz="half" idx="14"/>
          </p:nvPr>
        </p:nvSpPr>
        <p:spPr/>
        <p:txBody>
          <a:bodyPr/>
          <a:lstStyle/>
          <a:p>
            <a:r>
              <a:rPr lang="en-US"/>
              <a:t>Microsoft confidential</a:t>
            </a:r>
          </a:p>
        </p:txBody>
      </p:sp>
      <p:sp>
        <p:nvSpPr>
          <p:cNvPr id="12" name="Footer Placeholder 11">
            <a:extLst>
              <a:ext uri="{FF2B5EF4-FFF2-40B4-BE49-F238E27FC236}">
                <a16:creationId xmlns:a16="http://schemas.microsoft.com/office/drawing/2014/main" id="{7DF3B2BB-5A11-7B8F-242F-4C90419F2265}"/>
              </a:ext>
            </a:extLst>
          </p:cNvPr>
          <p:cNvSpPr>
            <a:spLocks noGrp="1"/>
          </p:cNvSpPr>
          <p:nvPr>
            <p:ph type="ftr" sz="quarter" idx="15"/>
          </p:nvPr>
        </p:nvSpPr>
        <p:spPr/>
        <p:txBody>
          <a:bodyPr/>
          <a:lstStyle/>
          <a:p>
            <a:r>
              <a:rPr lang="en-US"/>
              <a:t>Creating a scalable conversational UX</a:t>
            </a:r>
          </a:p>
        </p:txBody>
      </p:sp>
      <p:sp>
        <p:nvSpPr>
          <p:cNvPr id="13" name="Slide Number Placeholder 12">
            <a:extLst>
              <a:ext uri="{FF2B5EF4-FFF2-40B4-BE49-F238E27FC236}">
                <a16:creationId xmlns:a16="http://schemas.microsoft.com/office/drawing/2014/main" id="{28E1D097-E1C7-4D5E-E3BA-42F0F2F058DE}"/>
              </a:ext>
            </a:extLst>
          </p:cNvPr>
          <p:cNvSpPr>
            <a:spLocks noGrp="1"/>
          </p:cNvSpPr>
          <p:nvPr>
            <p:ph type="sldNum" sz="quarter" idx="16"/>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35164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5_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0" indent="0">
              <a:lnSpc>
                <a:spcPct val="100000"/>
              </a:lnSpc>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15" name="Text Placeholder 8">
            <a:extLst>
              <a:ext uri="{FF2B5EF4-FFF2-40B4-BE49-F238E27FC236}">
                <a16:creationId xmlns:a16="http://schemas.microsoft.com/office/drawing/2014/main" id="{5C98F329-AE53-D0D4-1554-95C25A209E94}"/>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3" name="Text Placeholder 2">
            <a:extLst>
              <a:ext uri="{FF2B5EF4-FFF2-40B4-BE49-F238E27FC236}">
                <a16:creationId xmlns:a16="http://schemas.microsoft.com/office/drawing/2014/main" id="{43414D85-E5ED-0DA8-3DA5-76E37061E664}"/>
              </a:ext>
            </a:extLst>
          </p:cNvPr>
          <p:cNvSpPr>
            <a:spLocks noGrp="1"/>
          </p:cNvSpPr>
          <p:nvPr>
            <p:ph type="body" sz="quarter" idx="59"/>
          </p:nvPr>
        </p:nvSpPr>
        <p:spPr>
          <a:xfrm>
            <a:off x="4270484" y="2012559"/>
            <a:ext cx="3314700" cy="4183380"/>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4" name="Text Placeholder 3">
            <a:extLst>
              <a:ext uri="{FF2B5EF4-FFF2-40B4-BE49-F238E27FC236}">
                <a16:creationId xmlns:a16="http://schemas.microsoft.com/office/drawing/2014/main" id="{1E5E84A3-3754-CFC8-3251-00EBEC9B4512}"/>
              </a:ext>
            </a:extLst>
          </p:cNvPr>
          <p:cNvSpPr>
            <a:spLocks noGrp="1"/>
          </p:cNvSpPr>
          <p:nvPr>
            <p:ph type="body" sz="quarter" idx="51" hasCustomPrompt="1"/>
          </p:nvPr>
        </p:nvSpPr>
        <p:spPr>
          <a:xfrm>
            <a:off x="4270484" y="2012559"/>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AE9FEB"/>
              </a:gs>
              <a:gs pos="100000">
                <a:srgbClr val="A7A1EB"/>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0" name="Picture Placeholder 144">
            <a:extLst>
              <a:ext uri="{FF2B5EF4-FFF2-40B4-BE49-F238E27FC236}">
                <a16:creationId xmlns:a16="http://schemas.microsoft.com/office/drawing/2014/main" id="{5DEBD094-C34D-D872-06A3-543549CBEC67}"/>
              </a:ext>
            </a:extLst>
          </p:cNvPr>
          <p:cNvSpPr>
            <a:spLocks noGrp="1"/>
          </p:cNvSpPr>
          <p:nvPr>
            <p:ph type="pic" sz="quarter" idx="60"/>
          </p:nvPr>
        </p:nvSpPr>
        <p:spPr>
          <a:xfrm>
            <a:off x="4270484" y="2842855"/>
            <a:ext cx="3314700" cy="2610134"/>
          </a:xfrm>
        </p:spPr>
        <p:txBody>
          <a:bodyPr/>
          <a:lstStyle/>
          <a:p>
            <a:endParaRPr lang="en-US"/>
          </a:p>
        </p:txBody>
      </p:sp>
      <p:sp>
        <p:nvSpPr>
          <p:cNvPr id="12" name="Text Placeholder 11">
            <a:extLst>
              <a:ext uri="{FF2B5EF4-FFF2-40B4-BE49-F238E27FC236}">
                <a16:creationId xmlns:a16="http://schemas.microsoft.com/office/drawing/2014/main" id="{11C4227D-B481-5D4C-41CA-3300585CF867}"/>
              </a:ext>
            </a:extLst>
          </p:cNvPr>
          <p:cNvSpPr>
            <a:spLocks noGrp="1"/>
          </p:cNvSpPr>
          <p:nvPr>
            <p:ph type="body" sz="quarter" idx="61"/>
          </p:nvPr>
        </p:nvSpPr>
        <p:spPr>
          <a:xfrm>
            <a:off x="723900" y="2012559"/>
            <a:ext cx="3314700" cy="4183380"/>
          </a:xfrm>
          <a:custGeom>
            <a:avLst/>
            <a:gdLst>
              <a:gd name="connsiteX0" fmla="*/ 98016 w 3314700"/>
              <a:gd name="connsiteY0" fmla="*/ 0 h 4087846"/>
              <a:gd name="connsiteX1" fmla="*/ 3216684 w 3314700"/>
              <a:gd name="connsiteY1" fmla="*/ 0 h 4087846"/>
              <a:gd name="connsiteX2" fmla="*/ 3314700 w 3314700"/>
              <a:gd name="connsiteY2" fmla="*/ 98016 h 4087846"/>
              <a:gd name="connsiteX3" fmla="*/ 3314700 w 3314700"/>
              <a:gd name="connsiteY3" fmla="*/ 3989830 h 4087846"/>
              <a:gd name="connsiteX4" fmla="*/ 3216684 w 3314700"/>
              <a:gd name="connsiteY4" fmla="*/ 4087846 h 4087846"/>
              <a:gd name="connsiteX5" fmla="*/ 98016 w 3314700"/>
              <a:gd name="connsiteY5" fmla="*/ 4087846 h 4087846"/>
              <a:gd name="connsiteX6" fmla="*/ 0 w 3314700"/>
              <a:gd name="connsiteY6" fmla="*/ 3989830 h 4087846"/>
              <a:gd name="connsiteX7" fmla="*/ 0 w 3314700"/>
              <a:gd name="connsiteY7" fmla="*/ 98016 h 4087846"/>
              <a:gd name="connsiteX8" fmla="*/ 98016 w 3314700"/>
              <a:gd name="connsiteY8" fmla="*/ 0 h 408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4087846">
                <a:moveTo>
                  <a:pt x="98016" y="0"/>
                </a:moveTo>
                <a:lnTo>
                  <a:pt x="3216684" y="0"/>
                </a:lnTo>
                <a:cubicBezTo>
                  <a:pt x="3270817" y="0"/>
                  <a:pt x="3314700" y="43883"/>
                  <a:pt x="3314700" y="98016"/>
                </a:cubicBezTo>
                <a:lnTo>
                  <a:pt x="3314700" y="3989830"/>
                </a:lnTo>
                <a:cubicBezTo>
                  <a:pt x="3314700" y="4043963"/>
                  <a:pt x="3270817" y="4087846"/>
                  <a:pt x="3216684" y="4087846"/>
                </a:cubicBezTo>
                <a:lnTo>
                  <a:pt x="98016" y="4087846"/>
                </a:lnTo>
                <a:cubicBezTo>
                  <a:pt x="43883" y="4087846"/>
                  <a:pt x="0" y="4043963"/>
                  <a:pt x="0" y="3989830"/>
                </a:cubicBezTo>
                <a:lnTo>
                  <a:pt x="0" y="98016"/>
                </a:lnTo>
                <a:cubicBezTo>
                  <a:pt x="0" y="43883"/>
                  <a:pt x="43883" y="0"/>
                  <a:pt x="9801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74320" tIns="1005840" rIns="274320" bIns="731520" anchor="t" anchorCtr="0">
            <a:noAutofit/>
          </a:bodyPr>
          <a:lstStyle>
            <a:lvl1pPr marL="0" indent="0">
              <a:buNone/>
              <a:defRPr sz="1400"/>
            </a:lvl1pPr>
            <a:lvl2pPr>
              <a:defRPr sz="1200"/>
            </a:lvl2pPr>
            <a:lvl3pPr>
              <a:defRPr sz="1100"/>
            </a:lvl3pPr>
            <a:lvl4pPr>
              <a:defRPr sz="1050"/>
            </a:lvl4pPr>
            <a:lvl5pPr>
              <a:defRPr sz="1050"/>
            </a:lvl5pPr>
          </a:lstStyle>
          <a:p>
            <a:pPr lvl="0"/>
            <a:r>
              <a:rPr lang="en-US"/>
              <a:t>Click to edit Master text styles</a:t>
            </a:r>
          </a:p>
        </p:txBody>
      </p:sp>
      <p:sp>
        <p:nvSpPr>
          <p:cNvPr id="13" name="Text Placeholder 12">
            <a:extLst>
              <a:ext uri="{FF2B5EF4-FFF2-40B4-BE49-F238E27FC236}">
                <a16:creationId xmlns:a16="http://schemas.microsoft.com/office/drawing/2014/main" id="{DFF8B41A-8751-4AE3-346F-E64D28A38CE5}"/>
              </a:ext>
            </a:extLst>
          </p:cNvPr>
          <p:cNvSpPr>
            <a:spLocks noGrp="1"/>
          </p:cNvSpPr>
          <p:nvPr>
            <p:ph type="body" sz="quarter" idx="62" hasCustomPrompt="1"/>
          </p:nvPr>
        </p:nvSpPr>
        <p:spPr>
          <a:xfrm>
            <a:off x="723900" y="2012559"/>
            <a:ext cx="3314700" cy="830296"/>
          </a:xfrm>
          <a:custGeom>
            <a:avLst/>
            <a:gdLst>
              <a:gd name="connsiteX0" fmla="*/ 98016 w 3314700"/>
              <a:gd name="connsiteY0" fmla="*/ 0 h 830296"/>
              <a:gd name="connsiteX1" fmla="*/ 3216684 w 3314700"/>
              <a:gd name="connsiteY1" fmla="*/ 0 h 830296"/>
              <a:gd name="connsiteX2" fmla="*/ 3314700 w 3314700"/>
              <a:gd name="connsiteY2" fmla="*/ 95127 h 830296"/>
              <a:gd name="connsiteX3" fmla="*/ 3314700 w 3314700"/>
              <a:gd name="connsiteY3" fmla="*/ 806906 h 830296"/>
              <a:gd name="connsiteX4" fmla="*/ 3314700 w 3314700"/>
              <a:gd name="connsiteY4" fmla="*/ 830296 h 830296"/>
              <a:gd name="connsiteX5" fmla="*/ 0 w 3314700"/>
              <a:gd name="connsiteY5" fmla="*/ 830296 h 830296"/>
              <a:gd name="connsiteX6" fmla="*/ 0 w 3314700"/>
              <a:gd name="connsiteY6" fmla="*/ 806906 h 830296"/>
              <a:gd name="connsiteX7" fmla="*/ 0 w 3314700"/>
              <a:gd name="connsiteY7" fmla="*/ 95127 h 830296"/>
              <a:gd name="connsiteX8" fmla="*/ 98016 w 3314700"/>
              <a:gd name="connsiteY8" fmla="*/ 0 h 83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4700" h="830296">
                <a:moveTo>
                  <a:pt x="98016" y="0"/>
                </a:moveTo>
                <a:lnTo>
                  <a:pt x="3216684" y="0"/>
                </a:lnTo>
                <a:cubicBezTo>
                  <a:pt x="3270817" y="0"/>
                  <a:pt x="3314700" y="42590"/>
                  <a:pt x="3314700" y="95127"/>
                </a:cubicBezTo>
                <a:lnTo>
                  <a:pt x="3314700" y="806906"/>
                </a:lnTo>
                <a:lnTo>
                  <a:pt x="3314700" y="830296"/>
                </a:lnTo>
                <a:lnTo>
                  <a:pt x="0" y="830296"/>
                </a:lnTo>
                <a:lnTo>
                  <a:pt x="0" y="806906"/>
                </a:lnTo>
                <a:lnTo>
                  <a:pt x="0" y="95127"/>
                </a:lnTo>
                <a:cubicBezTo>
                  <a:pt x="0" y="42590"/>
                  <a:pt x="43883" y="0"/>
                  <a:pt x="98016" y="0"/>
                </a:cubicBezTo>
                <a:close/>
              </a:path>
            </a:pathLst>
          </a:custGeom>
          <a:gradFill>
            <a:gsLst>
              <a:gs pos="0">
                <a:srgbClr val="BD8AE4"/>
              </a:gs>
              <a:gs pos="100000">
                <a:srgbClr val="AD9EEA"/>
              </a:gs>
            </a:gsLst>
            <a:lin ang="4200000" scaled="0"/>
          </a:gradFill>
        </p:spPr>
        <p:txBody>
          <a:bodyPr wrap="square" lIns="274320" tIns="182880" rIns="274320" bIns="182880" anchor="b" anchorCtr="0">
            <a:noAutofit/>
          </a:bodyPr>
          <a:lstStyle>
            <a:lvl1pPr marL="0" indent="0">
              <a:lnSpc>
                <a:spcPct val="90000"/>
              </a:lnSpc>
              <a:buNone/>
              <a:defRPr sz="1600">
                <a:solidFill>
                  <a:schemeClr val="bg2"/>
                </a:solidFill>
                <a:latin typeface="+mj-lt"/>
              </a:defRPr>
            </a:lvl1pPr>
          </a:lstStyle>
          <a:p>
            <a:pPr lvl="0"/>
            <a:r>
              <a:rPr lang="en-US" err="1"/>
              <a:t>Fusce</a:t>
            </a:r>
            <a:r>
              <a:rPr lang="en-US"/>
              <a:t> </a:t>
            </a:r>
            <a:r>
              <a:rPr lang="en-US" err="1"/>
              <a:t>dapibus</a:t>
            </a:r>
            <a:r>
              <a:rPr lang="en-US"/>
              <a:t>, </a:t>
            </a:r>
            <a:r>
              <a:rPr lang="en-US" err="1"/>
              <a:t>tellus</a:t>
            </a:r>
            <a:r>
              <a:rPr lang="en-US"/>
              <a:t> ac cursus </a:t>
            </a:r>
            <a:r>
              <a:rPr lang="en-US" err="1"/>
              <a:t>amet</a:t>
            </a:r>
            <a:r>
              <a:rPr lang="en-US"/>
              <a:t> </a:t>
            </a:r>
            <a:r>
              <a:rPr lang="en-US" err="1"/>
              <a:t>risus</a:t>
            </a:r>
            <a:r>
              <a:rPr lang="en-US"/>
              <a:t>.</a:t>
            </a:r>
          </a:p>
        </p:txBody>
      </p:sp>
      <p:sp>
        <p:nvSpPr>
          <p:cNvPr id="16" name="Picture Placeholder 144">
            <a:extLst>
              <a:ext uri="{FF2B5EF4-FFF2-40B4-BE49-F238E27FC236}">
                <a16:creationId xmlns:a16="http://schemas.microsoft.com/office/drawing/2014/main" id="{312A8568-F091-A3D8-2202-2C236C7AF6B3}"/>
              </a:ext>
            </a:extLst>
          </p:cNvPr>
          <p:cNvSpPr>
            <a:spLocks noGrp="1"/>
          </p:cNvSpPr>
          <p:nvPr>
            <p:ph type="pic" sz="quarter" idx="63"/>
          </p:nvPr>
        </p:nvSpPr>
        <p:spPr>
          <a:xfrm>
            <a:off x="723900" y="2842855"/>
            <a:ext cx="3314700" cy="2610134"/>
          </a:xfrm>
        </p:spPr>
        <p:txBody>
          <a:bodyPr/>
          <a:lstStyle/>
          <a:p>
            <a:endParaRPr lang="en-US"/>
          </a:p>
        </p:txBody>
      </p:sp>
      <p:sp>
        <p:nvSpPr>
          <p:cNvPr id="17" name="Text Placeholder 16">
            <a:extLst>
              <a:ext uri="{FF2B5EF4-FFF2-40B4-BE49-F238E27FC236}">
                <a16:creationId xmlns:a16="http://schemas.microsoft.com/office/drawing/2014/main" id="{8CF81B08-FF83-B948-96CC-683CCE8564D8}"/>
              </a:ext>
            </a:extLst>
          </p:cNvPr>
          <p:cNvSpPr>
            <a:spLocks noGrp="1"/>
          </p:cNvSpPr>
          <p:nvPr>
            <p:ph type="body" sz="quarter" idx="64" hasCustomPrompt="1"/>
          </p:nvPr>
        </p:nvSpPr>
        <p:spPr>
          <a:xfrm>
            <a:off x="4267200" y="5452989"/>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18" name="Text Placeholder 17">
            <a:extLst>
              <a:ext uri="{FF2B5EF4-FFF2-40B4-BE49-F238E27FC236}">
                <a16:creationId xmlns:a16="http://schemas.microsoft.com/office/drawing/2014/main" id="{A02EF5ED-186B-670C-C2E8-68D282A7A4F7}"/>
              </a:ext>
            </a:extLst>
          </p:cNvPr>
          <p:cNvSpPr>
            <a:spLocks noGrp="1"/>
          </p:cNvSpPr>
          <p:nvPr>
            <p:ph type="body" sz="quarter" idx="65" hasCustomPrompt="1"/>
          </p:nvPr>
        </p:nvSpPr>
        <p:spPr>
          <a:xfrm>
            <a:off x="723900" y="5452989"/>
            <a:ext cx="3314700" cy="742950"/>
          </a:xfrm>
          <a:custGeom>
            <a:avLst/>
            <a:gdLst>
              <a:gd name="connsiteX0" fmla="*/ 0 w 3314700"/>
              <a:gd name="connsiteY0" fmla="*/ 0 h 742950"/>
              <a:gd name="connsiteX1" fmla="*/ 3314700 w 3314700"/>
              <a:gd name="connsiteY1" fmla="*/ 0 h 742950"/>
              <a:gd name="connsiteX2" fmla="*/ 3314700 w 3314700"/>
              <a:gd name="connsiteY2" fmla="*/ 139303 h 742950"/>
              <a:gd name="connsiteX3" fmla="*/ 3314700 w 3314700"/>
              <a:gd name="connsiteY3" fmla="*/ 644934 h 742950"/>
              <a:gd name="connsiteX4" fmla="*/ 3216684 w 3314700"/>
              <a:gd name="connsiteY4" fmla="*/ 742950 h 742950"/>
              <a:gd name="connsiteX5" fmla="*/ 98016 w 3314700"/>
              <a:gd name="connsiteY5" fmla="*/ 742950 h 742950"/>
              <a:gd name="connsiteX6" fmla="*/ 0 w 3314700"/>
              <a:gd name="connsiteY6" fmla="*/ 644934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14700" h="742950">
                <a:moveTo>
                  <a:pt x="0" y="0"/>
                </a:moveTo>
                <a:lnTo>
                  <a:pt x="3314700" y="0"/>
                </a:lnTo>
                <a:lnTo>
                  <a:pt x="3314700" y="139303"/>
                </a:lnTo>
                <a:lnTo>
                  <a:pt x="3314700" y="644934"/>
                </a:lnTo>
                <a:cubicBezTo>
                  <a:pt x="3314700" y="699067"/>
                  <a:pt x="3270817" y="742950"/>
                  <a:pt x="3216684" y="742950"/>
                </a:cubicBezTo>
                <a:lnTo>
                  <a:pt x="98016" y="742950"/>
                </a:lnTo>
                <a:cubicBezTo>
                  <a:pt x="43883" y="742950"/>
                  <a:pt x="0" y="699067"/>
                  <a:pt x="0" y="644934"/>
                </a:cubicBezTo>
                <a:close/>
              </a:path>
            </a:pathLst>
          </a:custGeom>
          <a:solidFill>
            <a:schemeClr val="bg2"/>
          </a:solidFill>
        </p:spPr>
        <p:txBody>
          <a:bodyPr wrap="square" lIns="274320" tIns="182880" rIns="274320" bIns="210312" anchor="t" anchorCtr="0">
            <a:noAutofit/>
          </a:bodyPr>
          <a:lstStyle>
            <a:lvl1pPr marL="0" indent="0">
              <a:lnSpc>
                <a:spcPct val="100000"/>
              </a:lnSpc>
              <a:buNone/>
              <a:defRPr sz="105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 </a:t>
            </a:r>
            <a:r>
              <a:rPr lang="en-US" err="1"/>
              <a:t>Etiam</a:t>
            </a:r>
            <a:r>
              <a:rPr lang="en-US"/>
              <a:t> porta </a:t>
            </a:r>
            <a:r>
              <a:rPr lang="en-US" err="1"/>
              <a:t>sem</a:t>
            </a:r>
            <a:r>
              <a:rPr lang="en-US"/>
              <a:t> </a:t>
            </a:r>
            <a:r>
              <a:rPr lang="en-US" err="1"/>
              <a:t>malesuada</a:t>
            </a:r>
            <a:r>
              <a:rPr lang="en-US"/>
              <a:t>.</a:t>
            </a:r>
          </a:p>
        </p:txBody>
      </p:sp>
      <p:sp>
        <p:nvSpPr>
          <p:cNvPr id="19" name="Date Placeholder 18">
            <a:extLst>
              <a:ext uri="{FF2B5EF4-FFF2-40B4-BE49-F238E27FC236}">
                <a16:creationId xmlns:a16="http://schemas.microsoft.com/office/drawing/2014/main" id="{251AA8C3-F39A-94D4-CBF5-AECDEA12028C}"/>
              </a:ext>
            </a:extLst>
          </p:cNvPr>
          <p:cNvSpPr>
            <a:spLocks noGrp="1"/>
          </p:cNvSpPr>
          <p:nvPr>
            <p:ph type="dt" sz="half" idx="66"/>
          </p:nvPr>
        </p:nvSpPr>
        <p:spPr/>
        <p:txBody>
          <a:bodyPr/>
          <a:lstStyle/>
          <a:p>
            <a:r>
              <a:rPr lang="en-US"/>
              <a:t>Microsoft confidential</a:t>
            </a:r>
          </a:p>
        </p:txBody>
      </p:sp>
      <p:sp>
        <p:nvSpPr>
          <p:cNvPr id="20" name="Footer Placeholder 19">
            <a:extLst>
              <a:ext uri="{FF2B5EF4-FFF2-40B4-BE49-F238E27FC236}">
                <a16:creationId xmlns:a16="http://schemas.microsoft.com/office/drawing/2014/main" id="{FED86831-0B64-C602-EBEB-280481F6237C}"/>
              </a:ext>
            </a:extLst>
          </p:cNvPr>
          <p:cNvSpPr>
            <a:spLocks noGrp="1"/>
          </p:cNvSpPr>
          <p:nvPr>
            <p:ph type="ftr" sz="quarter" idx="67"/>
          </p:nvPr>
        </p:nvSpPr>
        <p:spPr/>
        <p:txBody>
          <a:bodyPr/>
          <a:lstStyle/>
          <a:p>
            <a:r>
              <a:rPr lang="en-US"/>
              <a:t>Creating a scalable conversational UX</a:t>
            </a:r>
          </a:p>
        </p:txBody>
      </p:sp>
      <p:sp>
        <p:nvSpPr>
          <p:cNvPr id="21" name="Slide Number Placeholder 20">
            <a:extLst>
              <a:ext uri="{FF2B5EF4-FFF2-40B4-BE49-F238E27FC236}">
                <a16:creationId xmlns:a16="http://schemas.microsoft.com/office/drawing/2014/main" id="{8A898C96-994C-8E19-548D-6E03739928C7}"/>
              </a:ext>
            </a:extLst>
          </p:cNvPr>
          <p:cNvSpPr>
            <a:spLocks noGrp="1"/>
          </p:cNvSpPr>
          <p:nvPr>
            <p:ph type="sldNum" sz="quarter" idx="68"/>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351092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1_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0" indent="0">
              <a:lnSpc>
                <a:spcPct val="100000"/>
              </a:lnSpc>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3" name="Text Placeholder 8">
            <a:extLst>
              <a:ext uri="{FF2B5EF4-FFF2-40B4-BE49-F238E27FC236}">
                <a16:creationId xmlns:a16="http://schemas.microsoft.com/office/drawing/2014/main" id="{6C24020C-1A51-DC96-3646-C742E575352A}"/>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9" name="Text Placeholder 15">
            <a:extLst>
              <a:ext uri="{FF2B5EF4-FFF2-40B4-BE49-F238E27FC236}">
                <a16:creationId xmlns:a16="http://schemas.microsoft.com/office/drawing/2014/main" id="{17FD13F5-E0ED-FD3A-A68C-15268F269AEB}"/>
              </a:ext>
            </a:extLst>
          </p:cNvPr>
          <p:cNvSpPr>
            <a:spLocks noGrp="1"/>
          </p:cNvSpPr>
          <p:nvPr>
            <p:ph type="body" sz="quarter" idx="14" hasCustomPrompt="1"/>
          </p:nvPr>
        </p:nvSpPr>
        <p:spPr>
          <a:xfrm>
            <a:off x="723900" y="3371850"/>
            <a:ext cx="2057838"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20" name="Text Placeholder 15">
            <a:extLst>
              <a:ext uri="{FF2B5EF4-FFF2-40B4-BE49-F238E27FC236}">
                <a16:creationId xmlns:a16="http://schemas.microsoft.com/office/drawing/2014/main" id="{861DB29A-AD22-653F-6297-7941BEC86B38}"/>
              </a:ext>
            </a:extLst>
          </p:cNvPr>
          <p:cNvSpPr>
            <a:spLocks noGrp="1"/>
          </p:cNvSpPr>
          <p:nvPr>
            <p:ph type="body" sz="quarter" idx="15" hasCustomPrompt="1"/>
          </p:nvPr>
        </p:nvSpPr>
        <p:spPr>
          <a:xfrm>
            <a:off x="3124200" y="3371850"/>
            <a:ext cx="2057838"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21" name="Text Placeholder 15">
            <a:extLst>
              <a:ext uri="{FF2B5EF4-FFF2-40B4-BE49-F238E27FC236}">
                <a16:creationId xmlns:a16="http://schemas.microsoft.com/office/drawing/2014/main" id="{92C653C0-B4C0-71A0-0DFE-6EF3DF5FD992}"/>
              </a:ext>
            </a:extLst>
          </p:cNvPr>
          <p:cNvSpPr>
            <a:spLocks noGrp="1"/>
          </p:cNvSpPr>
          <p:nvPr>
            <p:ph type="body" sz="quarter" idx="16" hasCustomPrompt="1"/>
          </p:nvPr>
        </p:nvSpPr>
        <p:spPr>
          <a:xfrm>
            <a:off x="5524284" y="3371850"/>
            <a:ext cx="2057616" cy="493776"/>
          </a:xfrm>
        </p:spPr>
        <p:txBody>
          <a:bodyPr>
            <a:noAutofit/>
          </a:bodyPr>
          <a:lstStyle>
            <a:lvl1pPr marL="0" indent="0">
              <a:lnSpc>
                <a:spcPct val="90000"/>
              </a:lnSpc>
              <a:buNone/>
              <a:defRPr sz="1600">
                <a:latin typeface="+mj-lt"/>
              </a:defRPr>
            </a:lvl1pPr>
          </a:lstStyle>
          <a:p>
            <a:pPr lvl="0"/>
            <a:r>
              <a:rPr lang="en-US"/>
              <a:t>Morbi </a:t>
            </a:r>
            <a:r>
              <a:rPr lang="en-US" err="1"/>
              <a:t>leo</a:t>
            </a:r>
            <a:r>
              <a:rPr lang="en-US"/>
              <a:t> </a:t>
            </a:r>
            <a:r>
              <a:rPr lang="en-US" err="1"/>
              <a:t>risus</a:t>
            </a:r>
            <a:r>
              <a:rPr lang="en-US"/>
              <a:t>, porta vestibulum at eros.</a:t>
            </a:r>
          </a:p>
        </p:txBody>
      </p:sp>
      <p:sp>
        <p:nvSpPr>
          <p:cNvPr id="22" name="Content Placeholder 19">
            <a:extLst>
              <a:ext uri="{FF2B5EF4-FFF2-40B4-BE49-F238E27FC236}">
                <a16:creationId xmlns:a16="http://schemas.microsoft.com/office/drawing/2014/main" id="{7697DB2C-48AF-ECCB-C06D-8A44D7010D9E}"/>
              </a:ext>
            </a:extLst>
          </p:cNvPr>
          <p:cNvSpPr>
            <a:spLocks noGrp="1"/>
          </p:cNvSpPr>
          <p:nvPr>
            <p:ph sz="quarter" idx="17" hasCustomPrompt="1"/>
          </p:nvPr>
        </p:nvSpPr>
        <p:spPr>
          <a:xfrm>
            <a:off x="723900" y="4000500"/>
            <a:ext cx="2057400" cy="2171700"/>
          </a:xfrm>
        </p:spPr>
        <p:txBody>
          <a:bodyPr>
            <a:normAutofit/>
          </a:bodyPr>
          <a:lstStyle>
            <a:lvl1pPr marL="0" indent="0">
              <a:lnSpc>
                <a:spcPct val="90000"/>
              </a:lnSpc>
              <a:buNone/>
              <a:defRPr sz="1400"/>
            </a:lvl1pPr>
          </a:lstStyle>
          <a:p>
            <a:pPr lvl="0"/>
            <a:r>
              <a:rPr lang="en-US"/>
              <a:t>Click to edit Master text styles.</a:t>
            </a:r>
          </a:p>
        </p:txBody>
      </p:sp>
      <p:sp>
        <p:nvSpPr>
          <p:cNvPr id="23" name="Content Placeholder 19">
            <a:extLst>
              <a:ext uri="{FF2B5EF4-FFF2-40B4-BE49-F238E27FC236}">
                <a16:creationId xmlns:a16="http://schemas.microsoft.com/office/drawing/2014/main" id="{C9E6F894-9A10-9C1D-DC3C-15B7A8D7FC16}"/>
              </a:ext>
            </a:extLst>
          </p:cNvPr>
          <p:cNvSpPr>
            <a:spLocks noGrp="1"/>
          </p:cNvSpPr>
          <p:nvPr>
            <p:ph sz="quarter" idx="18" hasCustomPrompt="1"/>
          </p:nvPr>
        </p:nvSpPr>
        <p:spPr>
          <a:xfrm>
            <a:off x="3124422" y="4000500"/>
            <a:ext cx="2057400" cy="2171700"/>
          </a:xfrm>
        </p:spPr>
        <p:txBody>
          <a:bodyPr>
            <a:normAutofit/>
          </a:bodyPr>
          <a:lstStyle>
            <a:lvl1pPr marL="0" indent="0">
              <a:lnSpc>
                <a:spcPct val="90000"/>
              </a:lnSpc>
              <a:buNone/>
              <a:defRPr sz="1400"/>
            </a:lvl1pPr>
          </a:lstStyle>
          <a:p>
            <a:pPr lvl="0"/>
            <a:r>
              <a:rPr lang="en-US"/>
              <a:t>Click to edit Master text styles.</a:t>
            </a:r>
          </a:p>
        </p:txBody>
      </p:sp>
      <p:sp>
        <p:nvSpPr>
          <p:cNvPr id="24" name="Content Placeholder 19">
            <a:extLst>
              <a:ext uri="{FF2B5EF4-FFF2-40B4-BE49-F238E27FC236}">
                <a16:creationId xmlns:a16="http://schemas.microsoft.com/office/drawing/2014/main" id="{B99D05C7-2FC2-62D2-81EF-C28BE6BC798A}"/>
              </a:ext>
            </a:extLst>
          </p:cNvPr>
          <p:cNvSpPr>
            <a:spLocks noGrp="1"/>
          </p:cNvSpPr>
          <p:nvPr>
            <p:ph sz="quarter" idx="19" hasCustomPrompt="1"/>
          </p:nvPr>
        </p:nvSpPr>
        <p:spPr>
          <a:xfrm>
            <a:off x="5524500" y="4000500"/>
            <a:ext cx="2057178" cy="2171700"/>
          </a:xfrm>
        </p:spPr>
        <p:txBody>
          <a:bodyPr>
            <a:normAutofit/>
          </a:bodyPr>
          <a:lstStyle>
            <a:lvl1pPr marL="0" indent="0">
              <a:lnSpc>
                <a:spcPct val="90000"/>
              </a:lnSpc>
              <a:buNone/>
              <a:defRPr sz="1400"/>
            </a:lvl1pPr>
          </a:lstStyle>
          <a:p>
            <a:pPr lvl="0"/>
            <a:r>
              <a:rPr lang="en-US"/>
              <a:t>Click to edit Master text styles.</a:t>
            </a:r>
          </a:p>
        </p:txBody>
      </p:sp>
      <p:sp>
        <p:nvSpPr>
          <p:cNvPr id="25" name="Text Placeholder 25">
            <a:extLst>
              <a:ext uri="{FF2B5EF4-FFF2-40B4-BE49-F238E27FC236}">
                <a16:creationId xmlns:a16="http://schemas.microsoft.com/office/drawing/2014/main" id="{722031DF-9D7E-6147-222F-5139761D3CFF}"/>
              </a:ext>
            </a:extLst>
          </p:cNvPr>
          <p:cNvSpPr>
            <a:spLocks noGrp="1"/>
          </p:cNvSpPr>
          <p:nvPr>
            <p:ph type="body" sz="quarter" idx="25"/>
          </p:nvPr>
        </p:nvSpPr>
        <p:spPr>
          <a:xfrm>
            <a:off x="5524500" y="2400300"/>
            <a:ext cx="742950" cy="742950"/>
          </a:xfrm>
          <a:blipFill dpi="0" rotWithShape="1">
            <a:blip r:embed="rId2"/>
            <a:srcRect/>
            <a:tile tx="-139700" ty="190500" sx="100000" sy="100000" flip="none" algn="bl"/>
          </a:blipFill>
        </p:spPr>
        <p:txBody>
          <a:bodyPr>
            <a:normAutofit/>
          </a:bodyPr>
          <a:lstStyle>
            <a:lvl1pPr marL="0" indent="0">
              <a:buNone/>
              <a:defRPr sz="100">
                <a:noFill/>
              </a:defRPr>
            </a:lvl1pPr>
          </a:lstStyle>
          <a:p>
            <a:pPr lvl="0"/>
            <a:endParaRPr lang="en-US"/>
          </a:p>
        </p:txBody>
      </p:sp>
      <p:sp>
        <p:nvSpPr>
          <p:cNvPr id="26" name="Text Placeholder 25">
            <a:extLst>
              <a:ext uri="{FF2B5EF4-FFF2-40B4-BE49-F238E27FC236}">
                <a16:creationId xmlns:a16="http://schemas.microsoft.com/office/drawing/2014/main" id="{95562051-68B7-ABF4-56A2-13928074D2B4}"/>
              </a:ext>
            </a:extLst>
          </p:cNvPr>
          <p:cNvSpPr>
            <a:spLocks noGrp="1"/>
          </p:cNvSpPr>
          <p:nvPr>
            <p:ph type="body" sz="quarter" idx="24"/>
          </p:nvPr>
        </p:nvSpPr>
        <p:spPr>
          <a:xfrm>
            <a:off x="3124200" y="2400300"/>
            <a:ext cx="742950" cy="742950"/>
          </a:xfrm>
          <a:blipFill dpi="0" rotWithShape="1">
            <a:blip r:embed="rId3"/>
            <a:srcRect/>
            <a:tile tx="-139700" ty="190500" sx="100000" sy="100000" flip="none" algn="bl"/>
          </a:blipFill>
        </p:spPr>
        <p:txBody>
          <a:bodyPr>
            <a:normAutofit/>
          </a:bodyPr>
          <a:lstStyle>
            <a:lvl1pPr marL="0" indent="0">
              <a:buNone/>
              <a:defRPr sz="100">
                <a:noFill/>
              </a:defRPr>
            </a:lvl1pPr>
          </a:lstStyle>
          <a:p>
            <a:pPr lvl="0"/>
            <a:endParaRPr lang="en-US"/>
          </a:p>
        </p:txBody>
      </p:sp>
      <p:sp>
        <p:nvSpPr>
          <p:cNvPr id="27" name="Text Placeholder 25">
            <a:extLst>
              <a:ext uri="{FF2B5EF4-FFF2-40B4-BE49-F238E27FC236}">
                <a16:creationId xmlns:a16="http://schemas.microsoft.com/office/drawing/2014/main" id="{7D2D1AF7-9BE6-2166-6E98-FC02D67702BD}"/>
              </a:ext>
            </a:extLst>
          </p:cNvPr>
          <p:cNvSpPr>
            <a:spLocks noGrp="1"/>
          </p:cNvSpPr>
          <p:nvPr>
            <p:ph type="body" sz="quarter" idx="23"/>
          </p:nvPr>
        </p:nvSpPr>
        <p:spPr>
          <a:xfrm>
            <a:off x="723900" y="2400300"/>
            <a:ext cx="742950" cy="742950"/>
          </a:xfrm>
          <a:blipFill dpi="0" rotWithShape="1">
            <a:blip r:embed="rId4"/>
            <a:srcRect/>
            <a:tile tx="-177800" ty="190500" sx="100000" sy="100000" flip="none" algn="bl"/>
          </a:blipFill>
        </p:spPr>
        <p:txBody>
          <a:bodyPr>
            <a:normAutofit/>
          </a:bodyPr>
          <a:lstStyle>
            <a:lvl1pPr marL="0" indent="0">
              <a:buNone/>
              <a:defRPr sz="100">
                <a:noFill/>
              </a:defRPr>
            </a:lvl1pPr>
          </a:lstStyle>
          <a:p>
            <a:pPr lvl="0"/>
            <a:endParaRPr lang="en-US"/>
          </a:p>
        </p:txBody>
      </p:sp>
      <p:sp>
        <p:nvSpPr>
          <p:cNvPr id="28" name="Date Placeholder 27">
            <a:extLst>
              <a:ext uri="{FF2B5EF4-FFF2-40B4-BE49-F238E27FC236}">
                <a16:creationId xmlns:a16="http://schemas.microsoft.com/office/drawing/2014/main" id="{E638D9C1-5152-5F52-805D-D606C8B4A48E}"/>
              </a:ext>
            </a:extLst>
          </p:cNvPr>
          <p:cNvSpPr>
            <a:spLocks noGrp="1"/>
          </p:cNvSpPr>
          <p:nvPr>
            <p:ph type="dt" sz="half" idx="26"/>
          </p:nvPr>
        </p:nvSpPr>
        <p:spPr/>
        <p:txBody>
          <a:bodyPr/>
          <a:lstStyle/>
          <a:p>
            <a:r>
              <a:rPr lang="en-US"/>
              <a:t>Microsoft confidential</a:t>
            </a:r>
          </a:p>
        </p:txBody>
      </p:sp>
      <p:sp>
        <p:nvSpPr>
          <p:cNvPr id="29" name="Footer Placeholder 28">
            <a:extLst>
              <a:ext uri="{FF2B5EF4-FFF2-40B4-BE49-F238E27FC236}">
                <a16:creationId xmlns:a16="http://schemas.microsoft.com/office/drawing/2014/main" id="{504D6C79-0A7C-9DBA-85E8-5A0A045CCB3F}"/>
              </a:ext>
            </a:extLst>
          </p:cNvPr>
          <p:cNvSpPr>
            <a:spLocks noGrp="1"/>
          </p:cNvSpPr>
          <p:nvPr>
            <p:ph type="ftr" sz="quarter" idx="27"/>
          </p:nvPr>
        </p:nvSpPr>
        <p:spPr/>
        <p:txBody>
          <a:bodyPr/>
          <a:lstStyle/>
          <a:p>
            <a:r>
              <a:rPr lang="en-US"/>
              <a:t>Creating a scalable conversational UX</a:t>
            </a:r>
          </a:p>
        </p:txBody>
      </p:sp>
      <p:sp>
        <p:nvSpPr>
          <p:cNvPr id="30" name="Slide Number Placeholder 29">
            <a:extLst>
              <a:ext uri="{FF2B5EF4-FFF2-40B4-BE49-F238E27FC236}">
                <a16:creationId xmlns:a16="http://schemas.microsoft.com/office/drawing/2014/main" id="{35699041-328F-1780-D956-29E33CB57F7C}"/>
              </a:ext>
            </a:extLst>
          </p:cNvPr>
          <p:cNvSpPr>
            <a:spLocks noGrp="1"/>
          </p:cNvSpPr>
          <p:nvPr>
            <p:ph type="sldNum" sz="quarter" idx="28"/>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132079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2_Content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C12BA9-53B3-65D7-5B4C-52197CFA02B4}"/>
              </a:ext>
            </a:extLst>
          </p:cNvPr>
          <p:cNvSpPr/>
          <p:nvPr userDrawn="1"/>
        </p:nvSpPr>
        <p:spPr>
          <a:xfrm>
            <a:off x="8039100" y="2117"/>
            <a:ext cx="41529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E8544A4C-3C11-14F2-4ADC-BCB328396478}"/>
              </a:ext>
            </a:extLst>
          </p:cNvPr>
          <p:cNvSpPr>
            <a:spLocks noGrp="1"/>
          </p:cNvSpPr>
          <p:nvPr>
            <p:ph type="body" sz="half" idx="13"/>
          </p:nvPr>
        </p:nvSpPr>
        <p:spPr>
          <a:xfrm>
            <a:off x="8732839" y="2005791"/>
            <a:ext cx="2506661" cy="4166409"/>
          </a:xfrm>
        </p:spPr>
        <p:txBody>
          <a:bodyPr>
            <a:normAutofit/>
          </a:bodyPr>
          <a:lstStyle>
            <a:lvl1pPr marL="0" indent="0">
              <a:lnSpc>
                <a:spcPct val="100000"/>
              </a:lnSpc>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Title 1">
            <a:extLst>
              <a:ext uri="{FF2B5EF4-FFF2-40B4-BE49-F238E27FC236}">
                <a16:creationId xmlns:a16="http://schemas.microsoft.com/office/drawing/2014/main" id="{4A8286D2-F40D-1CA4-D77A-32BBDCCF7F40}"/>
              </a:ext>
            </a:extLst>
          </p:cNvPr>
          <p:cNvSpPr>
            <a:spLocks noGrp="1"/>
          </p:cNvSpPr>
          <p:nvPr>
            <p:ph type="title"/>
          </p:nvPr>
        </p:nvSpPr>
        <p:spPr>
          <a:xfrm>
            <a:off x="8724900" y="748884"/>
            <a:ext cx="2522539" cy="1024128"/>
          </a:xfrm>
        </p:spPr>
        <p:txBody>
          <a:bodyPr anchor="b"/>
          <a:lstStyle>
            <a:lvl1pPr>
              <a:defRPr sz="2000">
                <a:solidFill>
                  <a:schemeClr val="tx2"/>
                </a:solidFill>
              </a:defRPr>
            </a:lvl1pPr>
          </a:lstStyle>
          <a:p>
            <a:r>
              <a:rPr lang="en-US"/>
              <a:t>Click to edit Master title style</a:t>
            </a:r>
          </a:p>
        </p:txBody>
      </p:sp>
      <p:sp>
        <p:nvSpPr>
          <p:cNvPr id="21" name="Text Placeholder 8">
            <a:extLst>
              <a:ext uri="{FF2B5EF4-FFF2-40B4-BE49-F238E27FC236}">
                <a16:creationId xmlns:a16="http://schemas.microsoft.com/office/drawing/2014/main" id="{6325F162-E83F-F35A-7739-63BB864C83FF}"/>
              </a:ext>
            </a:extLst>
          </p:cNvPr>
          <p:cNvSpPr>
            <a:spLocks noGrp="1"/>
          </p:cNvSpPr>
          <p:nvPr>
            <p:ph type="body" sz="quarter" idx="12"/>
          </p:nvPr>
        </p:nvSpPr>
        <p:spPr>
          <a:xfrm>
            <a:off x="723900" y="742950"/>
            <a:ext cx="6858000"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22" name="Text Placeholder 21">
            <a:extLst>
              <a:ext uri="{FF2B5EF4-FFF2-40B4-BE49-F238E27FC236}">
                <a16:creationId xmlns:a16="http://schemas.microsoft.com/office/drawing/2014/main" id="{342830CD-B068-6E3E-7D68-BFC9D6C22D42}"/>
              </a:ext>
            </a:extLst>
          </p:cNvPr>
          <p:cNvSpPr>
            <a:spLocks noGrp="1"/>
          </p:cNvSpPr>
          <p:nvPr>
            <p:ph type="body" sz="quarter" idx="50" hasCustomPrompt="1"/>
          </p:nvPr>
        </p:nvSpPr>
        <p:spPr>
          <a:xfrm>
            <a:off x="5410200" y="2002586"/>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3" name="Text Placeholder 22">
            <a:extLst>
              <a:ext uri="{FF2B5EF4-FFF2-40B4-BE49-F238E27FC236}">
                <a16:creationId xmlns:a16="http://schemas.microsoft.com/office/drawing/2014/main" id="{5C21A485-8FDE-0936-B795-9802D7ECE5F2}"/>
              </a:ext>
            </a:extLst>
          </p:cNvPr>
          <p:cNvSpPr>
            <a:spLocks noGrp="1"/>
          </p:cNvSpPr>
          <p:nvPr>
            <p:ph type="body" sz="quarter" idx="48" hasCustomPrompt="1"/>
          </p:nvPr>
        </p:nvSpPr>
        <p:spPr>
          <a:xfrm>
            <a:off x="5410200" y="2002586"/>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A8A2EA"/>
              </a:gs>
              <a:gs pos="100000">
                <a:srgbClr val="9FACED"/>
              </a:gs>
            </a:gsLst>
            <a:lin ang="4200000" scaled="0"/>
          </a:gradFill>
        </p:spPr>
        <p:txBody>
          <a:bodyPr wrap="square" lIns="228600" tIns="182880" rIns="228600" bIns="182880">
            <a:noAutofit/>
          </a:bodyPr>
          <a:lstStyle>
            <a:lvl1pPr marL="0" indent="0">
              <a:lnSpc>
                <a:spcPct val="90000"/>
              </a:lnSpc>
              <a:buNone/>
              <a:defRPr sz="1400">
                <a:solidFill>
                  <a:schemeClr val="tx1"/>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24" name="Text Placeholder 23">
            <a:extLst>
              <a:ext uri="{FF2B5EF4-FFF2-40B4-BE49-F238E27FC236}">
                <a16:creationId xmlns:a16="http://schemas.microsoft.com/office/drawing/2014/main" id="{305A2191-7FB8-744B-7103-4CBC5FCFD02E}"/>
              </a:ext>
            </a:extLst>
          </p:cNvPr>
          <p:cNvSpPr>
            <a:spLocks noGrp="1"/>
          </p:cNvSpPr>
          <p:nvPr>
            <p:ph type="body" sz="quarter" idx="49" hasCustomPrompt="1"/>
          </p:nvPr>
        </p:nvSpPr>
        <p:spPr>
          <a:xfrm>
            <a:off x="5410200" y="5486400"/>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25" name="Text Placeholder 24">
            <a:extLst>
              <a:ext uri="{FF2B5EF4-FFF2-40B4-BE49-F238E27FC236}">
                <a16:creationId xmlns:a16="http://schemas.microsoft.com/office/drawing/2014/main" id="{50EDCE07-60C8-34A3-7A8C-A4A17D19583E}"/>
              </a:ext>
            </a:extLst>
          </p:cNvPr>
          <p:cNvSpPr>
            <a:spLocks noGrp="1"/>
          </p:cNvSpPr>
          <p:nvPr>
            <p:ph type="body" sz="quarter" idx="51" hasCustomPrompt="1"/>
          </p:nvPr>
        </p:nvSpPr>
        <p:spPr>
          <a:xfrm>
            <a:off x="723900" y="2005098"/>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6" name="Text Placeholder 25">
            <a:extLst>
              <a:ext uri="{FF2B5EF4-FFF2-40B4-BE49-F238E27FC236}">
                <a16:creationId xmlns:a16="http://schemas.microsoft.com/office/drawing/2014/main" id="{B20017F9-8D4C-DA30-91AA-68549AAB5BEB}"/>
              </a:ext>
            </a:extLst>
          </p:cNvPr>
          <p:cNvSpPr>
            <a:spLocks noGrp="1"/>
          </p:cNvSpPr>
          <p:nvPr>
            <p:ph type="body" sz="quarter" idx="52" hasCustomPrompt="1"/>
          </p:nvPr>
        </p:nvSpPr>
        <p:spPr>
          <a:xfrm>
            <a:off x="723900" y="2005098"/>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BA8CE4"/>
              </a:gs>
              <a:gs pos="100000">
                <a:srgbClr val="B296E6"/>
              </a:gs>
            </a:gsLst>
            <a:lin ang="4200000" scaled="0"/>
          </a:gradFill>
        </p:spPr>
        <p:txBody>
          <a:bodyPr wrap="square" lIns="228600" tIns="182880" rIns="228600" bIns="182880">
            <a:noAutofit/>
          </a:bodyPr>
          <a:lstStyle>
            <a:lvl1pPr marL="0" indent="0">
              <a:lnSpc>
                <a:spcPct val="90000"/>
              </a:lnSpc>
              <a:buNone/>
              <a:defRPr sz="1400">
                <a:solidFill>
                  <a:schemeClr val="tx1"/>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27" name="Text Placeholder 26">
            <a:extLst>
              <a:ext uri="{FF2B5EF4-FFF2-40B4-BE49-F238E27FC236}">
                <a16:creationId xmlns:a16="http://schemas.microsoft.com/office/drawing/2014/main" id="{B3187AAD-E086-F7A2-AE44-EEE4CDB4E460}"/>
              </a:ext>
            </a:extLst>
          </p:cNvPr>
          <p:cNvSpPr>
            <a:spLocks noGrp="1"/>
          </p:cNvSpPr>
          <p:nvPr>
            <p:ph type="body" sz="quarter" idx="53" hasCustomPrompt="1"/>
          </p:nvPr>
        </p:nvSpPr>
        <p:spPr>
          <a:xfrm>
            <a:off x="723900" y="5488912"/>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28" name="Text Placeholder 27">
            <a:extLst>
              <a:ext uri="{FF2B5EF4-FFF2-40B4-BE49-F238E27FC236}">
                <a16:creationId xmlns:a16="http://schemas.microsoft.com/office/drawing/2014/main" id="{7A479736-8C67-2946-027A-6C823D6ADD16}"/>
              </a:ext>
            </a:extLst>
          </p:cNvPr>
          <p:cNvSpPr>
            <a:spLocks noGrp="1"/>
          </p:cNvSpPr>
          <p:nvPr>
            <p:ph type="body" sz="quarter" idx="54" hasCustomPrompt="1"/>
          </p:nvPr>
        </p:nvSpPr>
        <p:spPr>
          <a:xfrm>
            <a:off x="3067050" y="2002586"/>
            <a:ext cx="2171700" cy="4169614"/>
          </a:xfrm>
          <a:custGeom>
            <a:avLst/>
            <a:gdLst>
              <a:gd name="connsiteX0" fmla="*/ 94076 w 2171700"/>
              <a:gd name="connsiteY0" fmla="*/ 0 h 4169614"/>
              <a:gd name="connsiteX1" fmla="*/ 2079595 w 2171700"/>
              <a:gd name="connsiteY1" fmla="*/ 0 h 4169614"/>
              <a:gd name="connsiteX2" fmla="*/ 2166278 w 2171700"/>
              <a:gd name="connsiteY2" fmla="*/ 57458 h 4169614"/>
              <a:gd name="connsiteX3" fmla="*/ 2171700 w 2171700"/>
              <a:gd name="connsiteY3" fmla="*/ 84314 h 4169614"/>
              <a:gd name="connsiteX4" fmla="*/ 2171700 w 2171700"/>
              <a:gd name="connsiteY4" fmla="*/ 4085301 h 4169614"/>
              <a:gd name="connsiteX5" fmla="*/ 2166278 w 2171700"/>
              <a:gd name="connsiteY5" fmla="*/ 4112157 h 4169614"/>
              <a:gd name="connsiteX6" fmla="*/ 2079595 w 2171700"/>
              <a:gd name="connsiteY6" fmla="*/ 4169614 h 4169614"/>
              <a:gd name="connsiteX7" fmla="*/ 94076 w 2171700"/>
              <a:gd name="connsiteY7" fmla="*/ 4169614 h 4169614"/>
              <a:gd name="connsiteX8" fmla="*/ 0 w 2171700"/>
              <a:gd name="connsiteY8" fmla="*/ 4075538 h 4169614"/>
              <a:gd name="connsiteX9" fmla="*/ 0 w 2171700"/>
              <a:gd name="connsiteY9" fmla="*/ 94076 h 4169614"/>
              <a:gd name="connsiteX10" fmla="*/ 94076 w 2171700"/>
              <a:gd name="connsiteY10" fmla="*/ 0 h 416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1700" h="4169614">
                <a:moveTo>
                  <a:pt x="94076" y="0"/>
                </a:moveTo>
                <a:lnTo>
                  <a:pt x="2079595" y="0"/>
                </a:lnTo>
                <a:cubicBezTo>
                  <a:pt x="2118563" y="0"/>
                  <a:pt x="2151997" y="23692"/>
                  <a:pt x="2166278" y="57458"/>
                </a:cubicBezTo>
                <a:lnTo>
                  <a:pt x="2171700" y="84314"/>
                </a:lnTo>
                <a:lnTo>
                  <a:pt x="2171700" y="4085301"/>
                </a:lnTo>
                <a:lnTo>
                  <a:pt x="2166278" y="4112157"/>
                </a:lnTo>
                <a:cubicBezTo>
                  <a:pt x="2151997" y="4145922"/>
                  <a:pt x="2118563" y="4169614"/>
                  <a:pt x="2079595" y="4169614"/>
                </a:cubicBezTo>
                <a:lnTo>
                  <a:pt x="94076" y="4169614"/>
                </a:lnTo>
                <a:cubicBezTo>
                  <a:pt x="42119" y="4169614"/>
                  <a:pt x="0" y="4127495"/>
                  <a:pt x="0" y="4075538"/>
                </a:cubicBezTo>
                <a:lnTo>
                  <a:pt x="0" y="94076"/>
                </a:lnTo>
                <a:cubicBezTo>
                  <a:pt x="0" y="42119"/>
                  <a:pt x="42119" y="0"/>
                  <a:pt x="94076" y="0"/>
                </a:cubicBezTo>
                <a:close/>
              </a:path>
            </a:pathLst>
          </a:custGeom>
          <a:solidFill>
            <a:schemeClr val="bg1"/>
          </a:solidFill>
          <a:effectLst>
            <a:outerShdw blurRad="381000" dist="12700" dir="2700000" sx="101000" sy="101000" algn="ctr" rotWithShape="0">
              <a:srgbClr val="000000">
                <a:alpha val="15000"/>
              </a:srgbClr>
            </a:outerShdw>
          </a:effectLst>
        </p:spPr>
        <p:txBody>
          <a:bodyPr wrap="square" lIns="228600" tIns="914400" rIns="228600" bIns="868680" anchor="t" anchorCtr="0">
            <a:noAutofit/>
          </a:bodyPr>
          <a:lstStyle>
            <a:lvl1pPr marL="0" indent="0">
              <a:buNone/>
              <a:defRPr sz="1200"/>
            </a:lvl1pPr>
            <a:lvl2pPr>
              <a:defRPr sz="1100"/>
            </a:lvl2pPr>
            <a:lvl3pPr>
              <a:defRPr sz="1050"/>
            </a:lvl3pPr>
            <a:lvl4pPr>
              <a:defRPr sz="1000"/>
            </a:lvl4pPr>
            <a:lvl5pPr>
              <a:defRPr sz="1000"/>
            </a:lvl5pPr>
          </a:lstStyle>
          <a:p>
            <a:pPr lvl="0"/>
            <a:r>
              <a:rPr lang="en-US"/>
              <a:t>Click to edit Master text styles.</a:t>
            </a:r>
          </a:p>
        </p:txBody>
      </p:sp>
      <p:sp>
        <p:nvSpPr>
          <p:cNvPr id="29" name="Text Placeholder 28">
            <a:extLst>
              <a:ext uri="{FF2B5EF4-FFF2-40B4-BE49-F238E27FC236}">
                <a16:creationId xmlns:a16="http://schemas.microsoft.com/office/drawing/2014/main" id="{618173BF-5547-ABF6-6949-652E20CE2862}"/>
              </a:ext>
            </a:extLst>
          </p:cNvPr>
          <p:cNvSpPr>
            <a:spLocks noGrp="1"/>
          </p:cNvSpPr>
          <p:nvPr>
            <p:ph type="body" sz="quarter" idx="55" hasCustomPrompt="1"/>
          </p:nvPr>
        </p:nvSpPr>
        <p:spPr>
          <a:xfrm>
            <a:off x="3067050" y="2002586"/>
            <a:ext cx="2173671" cy="742950"/>
          </a:xfrm>
          <a:custGeom>
            <a:avLst/>
            <a:gdLst>
              <a:gd name="connsiteX0" fmla="*/ 94076 w 2173671"/>
              <a:gd name="connsiteY0" fmla="*/ 0 h 742950"/>
              <a:gd name="connsiteX1" fmla="*/ 2079595 w 2173671"/>
              <a:gd name="connsiteY1" fmla="*/ 0 h 742950"/>
              <a:gd name="connsiteX2" fmla="*/ 2173671 w 2173671"/>
              <a:gd name="connsiteY2" fmla="*/ 94076 h 742950"/>
              <a:gd name="connsiteX3" fmla="*/ 2173671 w 2173671"/>
              <a:gd name="connsiteY3" fmla="*/ 742950 h 742950"/>
              <a:gd name="connsiteX4" fmla="*/ 0 w 2173671"/>
              <a:gd name="connsiteY4" fmla="*/ 742950 h 742950"/>
              <a:gd name="connsiteX5" fmla="*/ 0 w 2173671"/>
              <a:gd name="connsiteY5" fmla="*/ 94076 h 742950"/>
              <a:gd name="connsiteX6" fmla="*/ 94076 w 2173671"/>
              <a:gd name="connsiteY6" fmla="*/ 0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3671" h="742950">
                <a:moveTo>
                  <a:pt x="94076" y="0"/>
                </a:moveTo>
                <a:lnTo>
                  <a:pt x="2079595" y="0"/>
                </a:lnTo>
                <a:cubicBezTo>
                  <a:pt x="2131552" y="0"/>
                  <a:pt x="2173671" y="42119"/>
                  <a:pt x="2173671" y="94076"/>
                </a:cubicBezTo>
                <a:lnTo>
                  <a:pt x="2173671" y="742950"/>
                </a:lnTo>
                <a:lnTo>
                  <a:pt x="0" y="742950"/>
                </a:lnTo>
                <a:lnTo>
                  <a:pt x="0" y="94076"/>
                </a:lnTo>
                <a:cubicBezTo>
                  <a:pt x="0" y="42119"/>
                  <a:pt x="42119" y="0"/>
                  <a:pt x="94076" y="0"/>
                </a:cubicBezTo>
                <a:close/>
              </a:path>
            </a:pathLst>
          </a:custGeom>
          <a:gradFill>
            <a:gsLst>
              <a:gs pos="0">
                <a:srgbClr val="AC95E3"/>
              </a:gs>
              <a:gs pos="100000">
                <a:srgbClr val="A9A2EB"/>
              </a:gs>
            </a:gsLst>
            <a:lin ang="4200000" scaled="0"/>
          </a:gradFill>
        </p:spPr>
        <p:txBody>
          <a:bodyPr wrap="square" lIns="228600" tIns="182880" rIns="228600" bIns="182880">
            <a:noAutofit/>
          </a:bodyPr>
          <a:lstStyle>
            <a:lvl1pPr marL="0" indent="0">
              <a:lnSpc>
                <a:spcPct val="90000"/>
              </a:lnSpc>
              <a:buNone/>
              <a:defRPr sz="1400">
                <a:solidFill>
                  <a:schemeClr val="tx1"/>
                </a:solidFill>
                <a:latin typeface="+mj-lt"/>
              </a:defRPr>
            </a:lvl1pPr>
          </a:lstStyle>
          <a:p>
            <a:pPr lvl="0"/>
            <a:r>
              <a:rPr lang="en-US" err="1"/>
              <a:t>Fusce</a:t>
            </a:r>
            <a:r>
              <a:rPr lang="en-US"/>
              <a:t> </a:t>
            </a:r>
            <a:r>
              <a:rPr lang="en-US" err="1"/>
              <a:t>dapibus</a:t>
            </a:r>
            <a:r>
              <a:rPr lang="en-US"/>
              <a:t>, </a:t>
            </a:r>
            <a:r>
              <a:rPr lang="en-US" err="1"/>
              <a:t>tellus</a:t>
            </a:r>
            <a:r>
              <a:rPr lang="en-US"/>
              <a:t> ac cursus.</a:t>
            </a:r>
          </a:p>
        </p:txBody>
      </p:sp>
      <p:sp>
        <p:nvSpPr>
          <p:cNvPr id="30" name="Text Placeholder 29">
            <a:extLst>
              <a:ext uri="{FF2B5EF4-FFF2-40B4-BE49-F238E27FC236}">
                <a16:creationId xmlns:a16="http://schemas.microsoft.com/office/drawing/2014/main" id="{F6726FFB-AED2-307D-7680-2271A99F9442}"/>
              </a:ext>
            </a:extLst>
          </p:cNvPr>
          <p:cNvSpPr>
            <a:spLocks noGrp="1"/>
          </p:cNvSpPr>
          <p:nvPr>
            <p:ph type="body" sz="quarter" idx="56" hasCustomPrompt="1"/>
          </p:nvPr>
        </p:nvSpPr>
        <p:spPr>
          <a:xfrm>
            <a:off x="3067050" y="5486400"/>
            <a:ext cx="2173671" cy="685800"/>
          </a:xfrm>
          <a:custGeom>
            <a:avLst/>
            <a:gdLst>
              <a:gd name="connsiteX0" fmla="*/ 0 w 2173671"/>
              <a:gd name="connsiteY0" fmla="*/ 0 h 685800"/>
              <a:gd name="connsiteX1" fmla="*/ 2173671 w 2173671"/>
              <a:gd name="connsiteY1" fmla="*/ 0 h 685800"/>
              <a:gd name="connsiteX2" fmla="*/ 2173671 w 2173671"/>
              <a:gd name="connsiteY2" fmla="*/ 591724 h 685800"/>
              <a:gd name="connsiteX3" fmla="*/ 2079595 w 2173671"/>
              <a:gd name="connsiteY3" fmla="*/ 685800 h 685800"/>
              <a:gd name="connsiteX4" fmla="*/ 94076 w 2173671"/>
              <a:gd name="connsiteY4" fmla="*/ 685800 h 685800"/>
              <a:gd name="connsiteX5" fmla="*/ 0 w 2173671"/>
              <a:gd name="connsiteY5" fmla="*/ 591724 h 68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3671" h="685800">
                <a:moveTo>
                  <a:pt x="0" y="0"/>
                </a:moveTo>
                <a:lnTo>
                  <a:pt x="2173671" y="0"/>
                </a:lnTo>
                <a:lnTo>
                  <a:pt x="2173671" y="591724"/>
                </a:lnTo>
                <a:cubicBezTo>
                  <a:pt x="2173671" y="643681"/>
                  <a:pt x="2131552" y="685800"/>
                  <a:pt x="2079595" y="685800"/>
                </a:cubicBezTo>
                <a:lnTo>
                  <a:pt x="94076" y="685800"/>
                </a:lnTo>
                <a:cubicBezTo>
                  <a:pt x="42119" y="685800"/>
                  <a:pt x="0" y="643681"/>
                  <a:pt x="0" y="591724"/>
                </a:cubicBezTo>
                <a:close/>
              </a:path>
            </a:pathLst>
          </a:custGeom>
          <a:solidFill>
            <a:schemeClr val="bg2"/>
          </a:solidFill>
        </p:spPr>
        <p:txBody>
          <a:bodyPr wrap="square" lIns="228600" tIns="201168" rIns="228600" bIns="201168" anchor="b">
            <a:noAutofit/>
          </a:bodyPr>
          <a:lstStyle>
            <a:lvl1pPr marL="0" indent="0">
              <a:lnSpc>
                <a:spcPct val="110000"/>
              </a:lnSpc>
              <a:buNone/>
              <a:defRPr sz="900">
                <a:solidFill>
                  <a:schemeClr val="tx2"/>
                </a:solidFill>
                <a:latin typeface="+mn-lt"/>
              </a:defRPr>
            </a:lvl1pPr>
          </a:lstStyle>
          <a:p>
            <a:pPr lvl="0"/>
            <a:r>
              <a:rPr lang="en-US"/>
              <a:t>Cras </a:t>
            </a:r>
            <a:r>
              <a:rPr lang="en-US" err="1"/>
              <a:t>justo</a:t>
            </a:r>
            <a:r>
              <a:rPr lang="en-US"/>
              <a:t> </a:t>
            </a:r>
            <a:r>
              <a:rPr lang="en-US" err="1"/>
              <a:t>odio</a:t>
            </a:r>
            <a:r>
              <a:rPr lang="en-US"/>
              <a:t>, </a:t>
            </a:r>
            <a:r>
              <a:rPr lang="en-US" err="1"/>
              <a:t>dapibus</a:t>
            </a:r>
            <a:r>
              <a:rPr lang="en-US"/>
              <a:t> ac </a:t>
            </a:r>
            <a:r>
              <a:rPr lang="en-US" err="1"/>
              <a:t>facilisis</a:t>
            </a:r>
            <a:r>
              <a:rPr lang="en-US"/>
              <a:t> in, </a:t>
            </a:r>
            <a:r>
              <a:rPr lang="en-US" err="1"/>
              <a:t>egestas</a:t>
            </a:r>
            <a:r>
              <a:rPr lang="en-US"/>
              <a:t> </a:t>
            </a:r>
            <a:r>
              <a:rPr lang="en-US" err="1"/>
              <a:t>eget</a:t>
            </a:r>
            <a:r>
              <a:rPr lang="en-US"/>
              <a:t> </a:t>
            </a:r>
            <a:r>
              <a:rPr lang="en-US" err="1"/>
              <a:t>quam</a:t>
            </a:r>
            <a:r>
              <a:rPr lang="en-US"/>
              <a:t>.</a:t>
            </a:r>
          </a:p>
        </p:txBody>
      </p:sp>
      <p:sp>
        <p:nvSpPr>
          <p:cNvPr id="31" name="Picture Placeholder 42">
            <a:extLst>
              <a:ext uri="{FF2B5EF4-FFF2-40B4-BE49-F238E27FC236}">
                <a16:creationId xmlns:a16="http://schemas.microsoft.com/office/drawing/2014/main" id="{DCFF8CD4-8B2E-750C-CB76-A5E32271818F}"/>
              </a:ext>
            </a:extLst>
          </p:cNvPr>
          <p:cNvSpPr>
            <a:spLocks noGrp="1"/>
          </p:cNvSpPr>
          <p:nvPr>
            <p:ph type="pic" sz="quarter" idx="57"/>
          </p:nvPr>
        </p:nvSpPr>
        <p:spPr>
          <a:xfrm>
            <a:off x="5410200" y="2743200"/>
            <a:ext cx="2173671" cy="2743200"/>
          </a:xfrm>
        </p:spPr>
        <p:txBody>
          <a:bodyPr/>
          <a:lstStyle/>
          <a:p>
            <a:endParaRPr lang="en-US"/>
          </a:p>
        </p:txBody>
      </p:sp>
      <p:sp>
        <p:nvSpPr>
          <p:cNvPr id="32" name="Picture Placeholder 42">
            <a:extLst>
              <a:ext uri="{FF2B5EF4-FFF2-40B4-BE49-F238E27FC236}">
                <a16:creationId xmlns:a16="http://schemas.microsoft.com/office/drawing/2014/main" id="{0D102266-C6FD-539E-19BB-5104EAA09266}"/>
              </a:ext>
            </a:extLst>
          </p:cNvPr>
          <p:cNvSpPr>
            <a:spLocks noGrp="1"/>
          </p:cNvSpPr>
          <p:nvPr>
            <p:ph type="pic" sz="quarter" idx="58"/>
          </p:nvPr>
        </p:nvSpPr>
        <p:spPr>
          <a:xfrm>
            <a:off x="3067050" y="2743200"/>
            <a:ext cx="2173671" cy="2743200"/>
          </a:xfrm>
        </p:spPr>
        <p:txBody>
          <a:bodyPr/>
          <a:lstStyle/>
          <a:p>
            <a:endParaRPr lang="en-US"/>
          </a:p>
        </p:txBody>
      </p:sp>
      <p:sp>
        <p:nvSpPr>
          <p:cNvPr id="33" name="Picture Placeholder 42">
            <a:extLst>
              <a:ext uri="{FF2B5EF4-FFF2-40B4-BE49-F238E27FC236}">
                <a16:creationId xmlns:a16="http://schemas.microsoft.com/office/drawing/2014/main" id="{AE37CECF-712D-9943-18BC-4B27C6E4F574}"/>
              </a:ext>
            </a:extLst>
          </p:cNvPr>
          <p:cNvSpPr>
            <a:spLocks noGrp="1"/>
          </p:cNvSpPr>
          <p:nvPr>
            <p:ph type="pic" sz="quarter" idx="59"/>
          </p:nvPr>
        </p:nvSpPr>
        <p:spPr>
          <a:xfrm>
            <a:off x="725871" y="2743200"/>
            <a:ext cx="2171700" cy="2743200"/>
          </a:xfrm>
        </p:spPr>
        <p:txBody>
          <a:bodyPr/>
          <a:lstStyle/>
          <a:p>
            <a:endParaRPr lang="en-US"/>
          </a:p>
        </p:txBody>
      </p:sp>
      <p:sp>
        <p:nvSpPr>
          <p:cNvPr id="34" name="Date Placeholder 33">
            <a:extLst>
              <a:ext uri="{FF2B5EF4-FFF2-40B4-BE49-F238E27FC236}">
                <a16:creationId xmlns:a16="http://schemas.microsoft.com/office/drawing/2014/main" id="{B740A999-439F-2330-8368-51DAC8999F51}"/>
              </a:ext>
            </a:extLst>
          </p:cNvPr>
          <p:cNvSpPr>
            <a:spLocks noGrp="1"/>
          </p:cNvSpPr>
          <p:nvPr>
            <p:ph type="dt" sz="half" idx="60"/>
          </p:nvPr>
        </p:nvSpPr>
        <p:spPr/>
        <p:txBody>
          <a:bodyPr/>
          <a:lstStyle/>
          <a:p>
            <a:r>
              <a:rPr lang="en-US"/>
              <a:t>Microsoft confidential</a:t>
            </a:r>
          </a:p>
        </p:txBody>
      </p:sp>
      <p:sp>
        <p:nvSpPr>
          <p:cNvPr id="35" name="Footer Placeholder 34">
            <a:extLst>
              <a:ext uri="{FF2B5EF4-FFF2-40B4-BE49-F238E27FC236}">
                <a16:creationId xmlns:a16="http://schemas.microsoft.com/office/drawing/2014/main" id="{6EDCACCB-C61D-0C23-67AE-CB5AF3818D54}"/>
              </a:ext>
            </a:extLst>
          </p:cNvPr>
          <p:cNvSpPr>
            <a:spLocks noGrp="1"/>
          </p:cNvSpPr>
          <p:nvPr>
            <p:ph type="ftr" sz="quarter" idx="61"/>
          </p:nvPr>
        </p:nvSpPr>
        <p:spPr/>
        <p:txBody>
          <a:bodyPr/>
          <a:lstStyle/>
          <a:p>
            <a:r>
              <a:rPr lang="en-US"/>
              <a:t>Creating a scalable conversational UX</a:t>
            </a:r>
          </a:p>
        </p:txBody>
      </p:sp>
      <p:sp>
        <p:nvSpPr>
          <p:cNvPr id="36" name="Slide Number Placeholder 35">
            <a:extLst>
              <a:ext uri="{FF2B5EF4-FFF2-40B4-BE49-F238E27FC236}">
                <a16:creationId xmlns:a16="http://schemas.microsoft.com/office/drawing/2014/main" id="{DF91C99E-5BD5-1183-E5A4-724565240135}"/>
              </a:ext>
            </a:extLst>
          </p:cNvPr>
          <p:cNvSpPr>
            <a:spLocks noGrp="1"/>
          </p:cNvSpPr>
          <p:nvPr>
            <p:ph type="sldNum" sz="quarter" idx="62"/>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225281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776">
          <p15:clr>
            <a:srgbClr val="5ACBF0"/>
          </p15:clr>
        </p15:guide>
        <p15:guide id="2" pos="5496">
          <p15:clr>
            <a:srgbClr val="5ACBF0"/>
          </p15:clr>
        </p15:guide>
        <p15:guide id="3" pos="5064">
          <p15:clr>
            <a:srgbClr val="FBAE40"/>
          </p15:clr>
        </p15:guide>
        <p15:guide id="4" pos="7080">
          <p15:clr>
            <a:srgbClr val="5ACBF0"/>
          </p15:clr>
        </p15:guide>
        <p15:guide id="5" orient="horz" pos="1080">
          <p15:clr>
            <a:srgbClr val="9FCC3B"/>
          </p15:clr>
        </p15:guide>
        <p15:guide id="6" orient="horz" pos="468">
          <p15:clr>
            <a:srgbClr val="9FCC3B"/>
          </p15:clr>
        </p15:guide>
        <p15:guide id="7" orient="horz" pos="1260">
          <p15:clr>
            <a:srgbClr val="5ACBF0"/>
          </p15:clr>
        </p15:guide>
        <p15:guide id="8" orient="horz" pos="3888">
          <p15:clr>
            <a:srgbClr val="5ACBF0"/>
          </p15:clr>
        </p15:guide>
      </p15:sldGuideLst>
    </p:ext>
  </p:extLst>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Caption with Detail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5441F-36A5-717B-0919-0FC544144CA4}"/>
              </a:ext>
            </a:extLst>
          </p:cNvPr>
          <p:cNvSpPr/>
          <p:nvPr userDrawn="1"/>
        </p:nvSpPr>
        <p:spPr>
          <a:xfrm>
            <a:off x="2726575" y="0"/>
            <a:ext cx="946542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6810C5D6-BE0E-81CA-D041-F375BC16290F}"/>
              </a:ext>
            </a:extLst>
          </p:cNvPr>
          <p:cNvSpPr>
            <a:spLocks noGrp="1"/>
          </p:cNvSpPr>
          <p:nvPr>
            <p:ph type="title"/>
          </p:nvPr>
        </p:nvSpPr>
        <p:spPr>
          <a:xfrm>
            <a:off x="191192" y="1117354"/>
            <a:ext cx="2310939" cy="664797"/>
          </a:xfrm>
        </p:spPr>
        <p:txBody>
          <a:bodyPr wrap="square" anchor="b">
            <a:spAutoFit/>
          </a:bodyPr>
          <a:lstStyle>
            <a:lvl1pPr>
              <a:defRPr sz="2400"/>
            </a:lvl1pPr>
          </a:lstStyle>
          <a:p>
            <a:r>
              <a:rPr lang="en-US"/>
              <a:t>Click to edit Master title style</a:t>
            </a:r>
          </a:p>
        </p:txBody>
      </p:sp>
      <p:sp>
        <p:nvSpPr>
          <p:cNvPr id="9" name="Text Placeholder 3">
            <a:extLst>
              <a:ext uri="{FF2B5EF4-FFF2-40B4-BE49-F238E27FC236}">
                <a16:creationId xmlns:a16="http://schemas.microsoft.com/office/drawing/2014/main" id="{2C686E56-D7FD-ADB2-F8E0-67414A061562}"/>
              </a:ext>
            </a:extLst>
          </p:cNvPr>
          <p:cNvSpPr>
            <a:spLocks noGrp="1"/>
          </p:cNvSpPr>
          <p:nvPr>
            <p:ph type="body" sz="half" idx="2"/>
          </p:nvPr>
        </p:nvSpPr>
        <p:spPr>
          <a:xfrm>
            <a:off x="191192" y="1987893"/>
            <a:ext cx="2369129" cy="4171950"/>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Content Placeholder 2">
            <a:extLst>
              <a:ext uri="{FF2B5EF4-FFF2-40B4-BE49-F238E27FC236}">
                <a16:creationId xmlns:a16="http://schemas.microsoft.com/office/drawing/2014/main" id="{F7F7D32A-2256-96E0-3DE9-C3313E337E7A}"/>
              </a:ext>
            </a:extLst>
          </p:cNvPr>
          <p:cNvSpPr>
            <a:spLocks noGrp="1"/>
          </p:cNvSpPr>
          <p:nvPr>
            <p:ph idx="1"/>
          </p:nvPr>
        </p:nvSpPr>
        <p:spPr>
          <a:xfrm>
            <a:off x="2784765" y="1085850"/>
            <a:ext cx="8927868" cy="5073993"/>
          </a:xfrm>
        </p:spPr>
        <p:txBody>
          <a:bodyPr>
            <a:normAutofit/>
          </a:bodyPr>
          <a:lstStyle>
            <a:lvl1pPr>
              <a:defRPr sz="2000">
                <a:solidFill>
                  <a:schemeClr val="tx2"/>
                </a:solidFill>
              </a:defRPr>
            </a:lvl1pPr>
            <a:lvl2pPr>
              <a:lnSpc>
                <a:spcPct val="100000"/>
              </a:lnSpc>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Date Placeholder 27">
            <a:extLst>
              <a:ext uri="{FF2B5EF4-FFF2-40B4-BE49-F238E27FC236}">
                <a16:creationId xmlns:a16="http://schemas.microsoft.com/office/drawing/2014/main" id="{AC04BFB5-B21E-FB36-8F69-C8B5ECCFF32D}"/>
              </a:ext>
            </a:extLst>
          </p:cNvPr>
          <p:cNvSpPr>
            <a:spLocks noGrp="1"/>
          </p:cNvSpPr>
          <p:nvPr>
            <p:ph type="dt" sz="half" idx="10"/>
          </p:nvPr>
        </p:nvSpPr>
        <p:spPr/>
        <p:txBody>
          <a:bodyPr/>
          <a:lstStyle/>
          <a:p>
            <a:r>
              <a:rPr lang="en-US"/>
              <a:t>Microsoft confidential</a:t>
            </a:r>
          </a:p>
        </p:txBody>
      </p:sp>
      <p:sp>
        <p:nvSpPr>
          <p:cNvPr id="29" name="Footer Placeholder 28">
            <a:extLst>
              <a:ext uri="{FF2B5EF4-FFF2-40B4-BE49-F238E27FC236}">
                <a16:creationId xmlns:a16="http://schemas.microsoft.com/office/drawing/2014/main" id="{6364E18D-8700-21BD-F5EE-A702FB90A761}"/>
              </a:ext>
            </a:extLst>
          </p:cNvPr>
          <p:cNvSpPr>
            <a:spLocks noGrp="1"/>
          </p:cNvSpPr>
          <p:nvPr>
            <p:ph type="ftr" sz="quarter" idx="11"/>
          </p:nvPr>
        </p:nvSpPr>
        <p:spPr/>
        <p:txBody>
          <a:bodyPr/>
          <a:lstStyle/>
          <a:p>
            <a:r>
              <a:rPr lang="en-US"/>
              <a:t>Creating a scalable conversational UX</a:t>
            </a:r>
          </a:p>
        </p:txBody>
      </p:sp>
      <p:sp>
        <p:nvSpPr>
          <p:cNvPr id="30" name="Slide Number Placeholder 29">
            <a:extLst>
              <a:ext uri="{FF2B5EF4-FFF2-40B4-BE49-F238E27FC236}">
                <a16:creationId xmlns:a16="http://schemas.microsoft.com/office/drawing/2014/main" id="{83682194-0BAE-2337-E73E-B858952DB378}"/>
              </a:ext>
            </a:extLst>
          </p:cNvPr>
          <p:cNvSpPr>
            <a:spLocks noGrp="1"/>
          </p:cNvSpPr>
          <p:nvPr>
            <p:ph type="sldNum" sz="quarter" idx="12"/>
          </p:nvPr>
        </p:nvSpPr>
        <p:spPr/>
        <p:txBody>
          <a:bodyPr/>
          <a:lstStyle/>
          <a:p>
            <a:fld id="{9406BE13-FF2C-3A41-A53B-D6BC2DDA0AE5}" type="slidenum">
              <a:rPr lang="en-US" smtClean="0"/>
              <a:pPr/>
              <a:t>‹#›</a:t>
            </a:fld>
            <a:endParaRPr lang="en-US"/>
          </a:p>
        </p:txBody>
      </p:sp>
    </p:spTree>
    <p:extLst>
      <p:ext uri="{BB962C8B-B14F-4D97-AF65-F5344CB8AC3E}">
        <p14:creationId xmlns:p14="http://schemas.microsoft.com/office/powerpoint/2010/main" val="352811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192">
          <p15:clr>
            <a:srgbClr val="5ACBF0"/>
          </p15:clr>
        </p15:guide>
        <p15:guide id="2" pos="2472">
          <p15:clr>
            <a:srgbClr val="5ACBF0"/>
          </p15:clr>
        </p15:guide>
        <p15:guide id="3" orient="horz" pos="468">
          <p15:clr>
            <a:srgbClr val="9FCC3B"/>
          </p15:clr>
        </p15:guide>
        <p15:guide id="4" orient="horz" pos="1080">
          <p15:clr>
            <a:srgbClr val="9FCC3B"/>
          </p15:clr>
        </p15:guide>
        <p15:guide id="5" orient="horz" pos="684">
          <p15:clr>
            <a:srgbClr val="5ACBF0"/>
          </p15:clr>
        </p15:guide>
        <p15:guide id="6" orient="horz" pos="3888">
          <p15:clr>
            <a:srgbClr val="5ACBF0"/>
          </p15:clr>
        </p15:guide>
        <p15:guide id="7" pos="7080">
          <p15:clr>
            <a:srgbClr val="5ACBF0"/>
          </p15:clr>
        </p15:guide>
        <p15:guide id="8" orient="horz" pos="1260">
          <p15:clr>
            <a:srgbClr val="5ACBF0"/>
          </p15:clr>
        </p15:guide>
        <p15:guide id="9" pos="2760">
          <p15:clr>
            <a:srgbClr val="FBAE40"/>
          </p15:clr>
        </p15:guide>
      </p15:sldGuideLst>
    </p:ext>
  </p:extLs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Text Placeholder 14">
            <a:extLst>
              <a:ext uri="{FF2B5EF4-FFF2-40B4-BE49-F238E27FC236}">
                <a16:creationId xmlns:a16="http://schemas.microsoft.com/office/drawing/2014/main" id="{7E738742-55AE-F5FD-A161-CD60751CD026}"/>
              </a:ext>
            </a:extLst>
          </p:cNvPr>
          <p:cNvSpPr>
            <a:spLocks noGrp="1"/>
          </p:cNvSpPr>
          <p:nvPr>
            <p:ph type="body" sz="quarter" idx="13" hasCustomPrompt="1"/>
          </p:nvPr>
        </p:nvSpPr>
        <p:spPr>
          <a:xfrm>
            <a:off x="723900" y="542926"/>
            <a:ext cx="10515600" cy="257174"/>
          </a:xfrm>
        </p:spPr>
        <p:txBody>
          <a:bodyPr anchor="b">
            <a:noAutofit/>
          </a:bodyPr>
          <a:lstStyle>
            <a:lvl1pPr marL="0" indent="0">
              <a:buNone/>
              <a:defRPr sz="1800">
                <a:gradFill>
                  <a:gsLst>
                    <a:gs pos="0">
                      <a:schemeClr val="accent1">
                        <a:lumMod val="96000"/>
                      </a:schemeClr>
                    </a:gs>
                    <a:gs pos="99000">
                      <a:schemeClr val="accent2">
                        <a:lumMod val="60000"/>
                        <a:lumOff val="40000"/>
                      </a:schemeClr>
                    </a:gs>
                  </a:gsLst>
                  <a:lin ang="4200000" scaled="0"/>
                </a:gradFill>
                <a:latin typeface="+mj-lt"/>
              </a:defRPr>
            </a:lvl1pPr>
            <a:lvl2pPr>
              <a:defRPr sz="1800">
                <a:gradFill>
                  <a:gsLst>
                    <a:gs pos="0">
                      <a:schemeClr val="accent1">
                        <a:lumMod val="96000"/>
                      </a:schemeClr>
                    </a:gs>
                    <a:gs pos="99000">
                      <a:schemeClr val="accent2">
                        <a:lumMod val="60000"/>
                        <a:lumOff val="40000"/>
                      </a:schemeClr>
                    </a:gs>
                  </a:gsLst>
                  <a:lin ang="4200000" scaled="0"/>
                </a:gradFill>
                <a:latin typeface="+mj-lt"/>
              </a:defRPr>
            </a:lvl2pPr>
            <a:lvl3pPr>
              <a:defRPr sz="1800">
                <a:gradFill>
                  <a:gsLst>
                    <a:gs pos="0">
                      <a:schemeClr val="accent1">
                        <a:lumMod val="96000"/>
                      </a:schemeClr>
                    </a:gs>
                    <a:gs pos="99000">
                      <a:schemeClr val="accent2">
                        <a:lumMod val="60000"/>
                        <a:lumOff val="40000"/>
                      </a:schemeClr>
                    </a:gs>
                  </a:gsLst>
                  <a:lin ang="4200000" scaled="0"/>
                </a:gradFill>
                <a:latin typeface="+mj-lt"/>
              </a:defRPr>
            </a:lvl3pPr>
            <a:lvl4pPr>
              <a:defRPr sz="1800">
                <a:gradFill>
                  <a:gsLst>
                    <a:gs pos="0">
                      <a:schemeClr val="accent1">
                        <a:lumMod val="96000"/>
                      </a:schemeClr>
                    </a:gs>
                    <a:gs pos="99000">
                      <a:schemeClr val="accent2">
                        <a:lumMod val="60000"/>
                        <a:lumOff val="40000"/>
                      </a:schemeClr>
                    </a:gs>
                  </a:gsLst>
                  <a:lin ang="4200000" scaled="0"/>
                </a:gradFill>
                <a:latin typeface="+mj-lt"/>
              </a:defRPr>
            </a:lvl4pPr>
            <a:lvl5pPr>
              <a:defRPr sz="1800">
                <a:gradFill>
                  <a:gsLst>
                    <a:gs pos="0">
                      <a:schemeClr val="accent1">
                        <a:lumMod val="96000"/>
                      </a:schemeClr>
                    </a:gs>
                    <a:gs pos="99000">
                      <a:schemeClr val="accent2">
                        <a:lumMod val="60000"/>
                        <a:lumOff val="40000"/>
                      </a:schemeClr>
                    </a:gs>
                  </a:gsLst>
                  <a:lin ang="4200000" scaled="0"/>
                </a:gradFill>
                <a:latin typeface="+mj-lt"/>
              </a:defRPr>
            </a:lvl5pPr>
          </a:lstStyle>
          <a:p>
            <a:pPr lvl="0"/>
            <a:r>
              <a:rPr lang="en-US"/>
              <a:t>Sub header</a:t>
            </a:r>
          </a:p>
        </p:txBody>
      </p:sp>
      <p:sp>
        <p:nvSpPr>
          <p:cNvPr id="3" name="Text Placeholder 8">
            <a:extLst>
              <a:ext uri="{FF2B5EF4-FFF2-40B4-BE49-F238E27FC236}">
                <a16:creationId xmlns:a16="http://schemas.microsoft.com/office/drawing/2014/main" id="{E194B6BC-F57D-39EE-F228-5EEAC20F4513}"/>
              </a:ext>
            </a:extLst>
          </p:cNvPr>
          <p:cNvSpPr>
            <a:spLocks noGrp="1"/>
          </p:cNvSpPr>
          <p:nvPr>
            <p:ph type="body" sz="quarter" idx="15"/>
          </p:nvPr>
        </p:nvSpPr>
        <p:spPr>
          <a:xfrm>
            <a:off x="723900" y="742950"/>
            <a:ext cx="10515598" cy="1060704"/>
          </a:xfrm>
        </p:spPr>
        <p:txBody>
          <a:bodyPr anchor="b">
            <a:noAutofit/>
          </a:bodyPr>
          <a:lstStyle>
            <a:lvl1pPr marL="0" indent="0">
              <a:buNone/>
              <a:defRPr sz="3200">
                <a:latin typeface="+mj-lt"/>
              </a:defRPr>
            </a:lvl1pPr>
            <a:lvl2pPr>
              <a:defRPr sz="2400">
                <a:latin typeface="+mj-lt"/>
              </a:defRPr>
            </a:lvl2pPr>
            <a:lvl3pPr>
              <a:defRPr sz="2400">
                <a:latin typeface="+mj-lt"/>
              </a:defRPr>
            </a:lvl3pPr>
            <a:lvl4pPr>
              <a:defRPr sz="2400">
                <a:latin typeface="+mj-lt"/>
              </a:defRPr>
            </a:lvl4pPr>
            <a:lvl5pPr>
              <a:defRPr sz="2400">
                <a:latin typeface="+mj-lt"/>
              </a:defRPr>
            </a:lvl5pPr>
          </a:lstStyle>
          <a:p>
            <a:pPr lvl="0"/>
            <a:r>
              <a:rPr lang="en-US"/>
              <a:t>Click to edit Master text</a:t>
            </a:r>
          </a:p>
        </p:txBody>
      </p:sp>
      <p:sp>
        <p:nvSpPr>
          <p:cNvPr id="14" name="Date Placeholder 13">
            <a:extLst>
              <a:ext uri="{FF2B5EF4-FFF2-40B4-BE49-F238E27FC236}">
                <a16:creationId xmlns:a16="http://schemas.microsoft.com/office/drawing/2014/main" id="{3174A77F-C0D1-8B49-6E03-45198C1F91AA}"/>
              </a:ext>
            </a:extLst>
          </p:cNvPr>
          <p:cNvSpPr>
            <a:spLocks noGrp="1"/>
          </p:cNvSpPr>
          <p:nvPr>
            <p:ph type="dt" sz="half" idx="16"/>
          </p:nvPr>
        </p:nvSpPr>
        <p:spPr/>
        <p:txBody>
          <a:bodyPr/>
          <a:lstStyle/>
          <a:p>
            <a:r>
              <a:rPr lang="en-US"/>
              <a:t>Microsoft confidential</a:t>
            </a:r>
          </a:p>
        </p:txBody>
      </p:sp>
      <p:sp>
        <p:nvSpPr>
          <p:cNvPr id="15" name="Footer Placeholder 14">
            <a:extLst>
              <a:ext uri="{FF2B5EF4-FFF2-40B4-BE49-F238E27FC236}">
                <a16:creationId xmlns:a16="http://schemas.microsoft.com/office/drawing/2014/main" id="{C2AD537F-3EA1-D89E-3AB6-381327B64022}"/>
              </a:ext>
            </a:extLst>
          </p:cNvPr>
          <p:cNvSpPr>
            <a:spLocks noGrp="1"/>
          </p:cNvSpPr>
          <p:nvPr>
            <p:ph type="ftr" sz="quarter" idx="17"/>
          </p:nvPr>
        </p:nvSpPr>
        <p:spPr/>
        <p:txBody>
          <a:bodyPr/>
          <a:lstStyle/>
          <a:p>
            <a:r>
              <a:rPr lang="en-US"/>
              <a:t>Creating a scalable conversational UX</a:t>
            </a:r>
          </a:p>
        </p:txBody>
      </p:sp>
      <p:sp>
        <p:nvSpPr>
          <p:cNvPr id="16" name="Slide Number Placeholder 15">
            <a:extLst>
              <a:ext uri="{FF2B5EF4-FFF2-40B4-BE49-F238E27FC236}">
                <a16:creationId xmlns:a16="http://schemas.microsoft.com/office/drawing/2014/main" id="{2F8B7D47-DBDE-7938-7BF3-99BBA52FC527}"/>
              </a:ext>
            </a:extLst>
          </p:cNvPr>
          <p:cNvSpPr>
            <a:spLocks noGrp="1"/>
          </p:cNvSpPr>
          <p:nvPr>
            <p:ph type="sldNum" sz="quarter" idx="18"/>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3437307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080">
          <p15:clr>
            <a:srgbClr val="5ACBF0"/>
          </p15:clr>
        </p15:guide>
        <p15:guide id="2" orient="horz" pos="1080">
          <p15:clr>
            <a:srgbClr val="9FCC3B"/>
          </p15:clr>
        </p15:guide>
        <p15:guide id="3" orient="horz" pos="468">
          <p15:clr>
            <a:srgbClr val="9FCC3B"/>
          </p15:clr>
        </p15:guide>
      </p15:sldGuideLst>
    </p:ext>
  </p:extLst>
</p:sldLayout>
</file>

<file path=ppt/slideLayouts/slideLayout3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4" name="Date Placeholder 13">
            <a:extLst>
              <a:ext uri="{FF2B5EF4-FFF2-40B4-BE49-F238E27FC236}">
                <a16:creationId xmlns:a16="http://schemas.microsoft.com/office/drawing/2014/main" id="{BF70D728-6391-C6A7-990F-15AEFC949BE5}"/>
              </a:ext>
            </a:extLst>
          </p:cNvPr>
          <p:cNvSpPr>
            <a:spLocks noGrp="1"/>
          </p:cNvSpPr>
          <p:nvPr>
            <p:ph type="dt" sz="half" idx="10"/>
          </p:nvPr>
        </p:nvSpPr>
        <p:spPr/>
        <p:txBody>
          <a:bodyPr/>
          <a:lstStyle/>
          <a:p>
            <a:r>
              <a:rPr lang="en-US"/>
              <a:t>Microsoft confidential</a:t>
            </a:r>
          </a:p>
        </p:txBody>
      </p:sp>
      <p:sp>
        <p:nvSpPr>
          <p:cNvPr id="15" name="Footer Placeholder 14">
            <a:extLst>
              <a:ext uri="{FF2B5EF4-FFF2-40B4-BE49-F238E27FC236}">
                <a16:creationId xmlns:a16="http://schemas.microsoft.com/office/drawing/2014/main" id="{E0B93BD2-4A5B-AE69-BC2C-D5C57EA4A845}"/>
              </a:ext>
            </a:extLst>
          </p:cNvPr>
          <p:cNvSpPr>
            <a:spLocks noGrp="1"/>
          </p:cNvSpPr>
          <p:nvPr>
            <p:ph type="ftr" sz="quarter" idx="11"/>
          </p:nvPr>
        </p:nvSpPr>
        <p:spPr/>
        <p:txBody>
          <a:bodyPr/>
          <a:lstStyle/>
          <a:p>
            <a:r>
              <a:rPr lang="en-US"/>
              <a:t>Creating a scalable conversational UX</a:t>
            </a:r>
          </a:p>
        </p:txBody>
      </p:sp>
      <p:sp>
        <p:nvSpPr>
          <p:cNvPr id="16" name="Slide Number Placeholder 15">
            <a:extLst>
              <a:ext uri="{FF2B5EF4-FFF2-40B4-BE49-F238E27FC236}">
                <a16:creationId xmlns:a16="http://schemas.microsoft.com/office/drawing/2014/main" id="{AD20D6D1-61B5-6896-D1A0-BCE64CFEF2DF}"/>
              </a:ext>
            </a:extLst>
          </p:cNvPr>
          <p:cNvSpPr>
            <a:spLocks noGrp="1"/>
          </p:cNvSpPr>
          <p:nvPr>
            <p:ph type="sldNum" sz="quarter" idx="12"/>
          </p:nvPr>
        </p:nvSpPr>
        <p:spPr/>
        <p:txBody>
          <a:bodyPr/>
          <a:lstStyle/>
          <a:p>
            <a:fld id="{9406BE13-FF2C-3A41-A53B-D6BC2DDA0AE5}" type="slidenum">
              <a:rPr lang="en-US" smtClean="0"/>
              <a:pPr/>
              <a:t>‹#›</a:t>
            </a:fld>
            <a:endParaRPr lang="en-US">
              <a:solidFill>
                <a:schemeClr val="bg1">
                  <a:lumMod val="85000"/>
                </a:schemeClr>
              </a:solidFill>
            </a:endParaRPr>
          </a:p>
        </p:txBody>
      </p:sp>
    </p:spTree>
    <p:extLst>
      <p:ext uri="{BB962C8B-B14F-4D97-AF65-F5344CB8AC3E}">
        <p14:creationId xmlns:p14="http://schemas.microsoft.com/office/powerpoint/2010/main" val="309176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080">
          <p15:clr>
            <a:srgbClr val="5ACBF0"/>
          </p15:clr>
        </p15:guide>
      </p15:sldGuideLst>
    </p:ext>
  </p:extLst>
</p:sldLayout>
</file>

<file path=ppt/slideLayouts/slideLayout3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70248-5627-5063-B2CC-3E377AE934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61F620-15E5-08A9-9B7D-E6D8B82471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D491B6-6452-0320-BF2A-990FECD4843A}"/>
              </a:ext>
            </a:extLst>
          </p:cNvPr>
          <p:cNvSpPr>
            <a:spLocks noGrp="1"/>
          </p:cNvSpPr>
          <p:nvPr>
            <p:ph type="dt" sz="half" idx="10"/>
          </p:nvPr>
        </p:nvSpPr>
        <p:spPr/>
        <p:txBody>
          <a:bodyPr/>
          <a:lstStyle/>
          <a:p>
            <a:fld id="{FC65319A-AAF3-5A47-B212-983AF94B5AB4}" type="datetimeFigureOut">
              <a:rPr lang="en-US" smtClean="0"/>
              <a:t>6/16/2026</a:t>
            </a:fld>
            <a:endParaRPr lang="en-US"/>
          </a:p>
        </p:txBody>
      </p:sp>
      <p:sp>
        <p:nvSpPr>
          <p:cNvPr id="5" name="Footer Placeholder 4">
            <a:extLst>
              <a:ext uri="{FF2B5EF4-FFF2-40B4-BE49-F238E27FC236}">
                <a16:creationId xmlns:a16="http://schemas.microsoft.com/office/drawing/2014/main" id="{F544FE2B-B44B-013F-DCBE-66F06BA83B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6F2A44-4D97-BB65-E4A0-DA1A56EB9AF0}"/>
              </a:ext>
            </a:extLst>
          </p:cNvPr>
          <p:cNvSpPr>
            <a:spLocks noGrp="1"/>
          </p:cNvSpPr>
          <p:nvPr>
            <p:ph type="sldNum" sz="quarter" idx="12"/>
          </p:nvPr>
        </p:nvSpPr>
        <p:spPr/>
        <p:txBody>
          <a:bodyPr/>
          <a:lstStyle/>
          <a:p>
            <a:fld id="{9BAD7FDB-5347-984B-BC29-1B6693402A92}" type="slidenum">
              <a:rPr lang="en-US" smtClean="0"/>
              <a:t>‹#›</a:t>
            </a:fld>
            <a:endParaRPr lang="en-US"/>
          </a:p>
        </p:txBody>
      </p:sp>
    </p:spTree>
    <p:extLst>
      <p:ext uri="{BB962C8B-B14F-4D97-AF65-F5344CB8AC3E}">
        <p14:creationId xmlns:p14="http://schemas.microsoft.com/office/powerpoint/2010/main" val="1826449984"/>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Blank-BIC">
    <p:bg>
      <p:bgPr>
        <a:solidFill>
          <a:schemeClr val="bg2"/>
        </a:solidFill>
        <a:effectLst/>
      </p:bgPr>
    </p:bg>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4A5DDC46-131E-1932-E5FF-2DB33DAECB56}"/>
              </a:ext>
            </a:extLst>
          </p:cNvPr>
          <p:cNvSpPr>
            <a:spLocks noGrp="1"/>
          </p:cNvSpPr>
          <p:nvPr>
            <p:ph type="body" sz="quarter" idx="11" hasCustomPrompt="1"/>
          </p:nvPr>
        </p:nvSpPr>
        <p:spPr>
          <a:xfrm>
            <a:off x="10121900" y="-558800"/>
            <a:ext cx="2070100" cy="330200"/>
          </a:xfrm>
          <a:prstGeom prst="rect">
            <a:avLst/>
          </a:prstGeom>
          <a:solidFill>
            <a:schemeClr val="bg1">
              <a:lumMod val="95000"/>
            </a:schemeClr>
          </a:solidFill>
          <a:ln>
            <a:solidFill>
              <a:schemeClr val="bg1">
                <a:lumMod val="50000"/>
              </a:schemeClr>
            </a:solidFill>
            <a:prstDash val="sysDot"/>
          </a:ln>
        </p:spPr>
        <p:txBody>
          <a:bodyPr anchor="ctr"/>
          <a:lstStyle>
            <a:lvl1pPr marL="0" indent="0" algn="r">
              <a:buNone/>
              <a:defRPr sz="1400" b="0" i="0">
                <a:solidFill>
                  <a:schemeClr val="bg1">
                    <a:lumMod val="50000"/>
                  </a:schemeClr>
                </a:solidFill>
                <a:latin typeface="Segoe UI" panose="020B0502040204020203" pitchFamily="34" charset="0"/>
                <a:cs typeface="Segoe UI" panose="020B0502040204020203" pitchFamily="34" charset="0"/>
              </a:defRPr>
            </a:lvl1pPr>
            <a:lvl2pPr marL="457200" indent="0">
              <a:buNone/>
              <a:defRPr sz="1000" b="0" i="0">
                <a:solidFill>
                  <a:schemeClr val="bg1">
                    <a:lumMod val="50000"/>
                  </a:schemeClr>
                </a:solidFill>
                <a:latin typeface="Segoe UI" panose="020B0502040204020203" pitchFamily="34" charset="0"/>
                <a:cs typeface="Segoe UI" panose="020B0502040204020203" pitchFamily="34" charset="0"/>
              </a:defRPr>
            </a:lvl2pPr>
            <a:lvl3pPr marL="914400" indent="0">
              <a:buNone/>
              <a:defRPr sz="1000" b="0" i="0">
                <a:solidFill>
                  <a:schemeClr val="bg1">
                    <a:lumMod val="50000"/>
                  </a:schemeClr>
                </a:solidFill>
                <a:latin typeface="Segoe UI" panose="020B0502040204020203" pitchFamily="34" charset="0"/>
                <a:cs typeface="Segoe UI" panose="020B0502040204020203" pitchFamily="34" charset="0"/>
              </a:defRPr>
            </a:lvl3pPr>
            <a:lvl4pPr marL="1371600" indent="0">
              <a:buNone/>
              <a:defRPr sz="1000" b="0" i="0">
                <a:solidFill>
                  <a:schemeClr val="bg1">
                    <a:lumMod val="50000"/>
                  </a:schemeClr>
                </a:solidFill>
                <a:latin typeface="Segoe UI" panose="020B0502040204020203" pitchFamily="34" charset="0"/>
                <a:cs typeface="Segoe UI" panose="020B0502040204020203" pitchFamily="34" charset="0"/>
              </a:defRPr>
            </a:lvl4pPr>
            <a:lvl5pPr marL="1828800" indent="0">
              <a:buNone/>
              <a:defRPr sz="1000" b="0" i="0">
                <a:solidFill>
                  <a:schemeClr val="bg1">
                    <a:lumMod val="50000"/>
                  </a:schemeClr>
                </a:solidFill>
                <a:latin typeface="Segoe UI" panose="020B0502040204020203" pitchFamily="34" charset="0"/>
                <a:cs typeface="Segoe UI" panose="020B0502040204020203" pitchFamily="34" charset="0"/>
              </a:defRPr>
            </a:lvl5pPr>
          </a:lstStyle>
          <a:p>
            <a:pPr lvl="0"/>
            <a:r>
              <a:rPr lang="en-US"/>
              <a:t>#</a:t>
            </a:r>
          </a:p>
        </p:txBody>
      </p:sp>
    </p:spTree>
    <p:extLst>
      <p:ext uri="{BB962C8B-B14F-4D97-AF65-F5344CB8AC3E}">
        <p14:creationId xmlns:p14="http://schemas.microsoft.com/office/powerpoint/2010/main" val="1440363280"/>
      </p:ext>
    </p:extLst>
  </p:cSld>
  <p:clrMapOvr>
    <a:masterClrMapping/>
  </p:clrMapOvr>
  <p:extLst>
    <p:ext uri="{DCECCB84-F9BA-43D5-87BE-67443E8EF086}">
      <p15:sldGuideLst xmlns:p15="http://schemas.microsoft.com/office/powerpoint/2012/main">
        <p15:guide id="15" pos="1440">
          <p15:clr>
            <a:srgbClr val="547EBF"/>
          </p15:clr>
        </p15:guide>
        <p15:guide id="17" pos="1632">
          <p15:clr>
            <a:srgbClr val="547EBF"/>
          </p15:clr>
        </p15:guide>
        <p15:guide id="19" pos="2208">
          <p15:clr>
            <a:srgbClr val="A4A3A4"/>
          </p15:clr>
        </p15:guide>
        <p15:guide id="20" pos="2592">
          <p15:clr>
            <a:srgbClr val="547EBF"/>
          </p15:clr>
        </p15:guide>
        <p15:guide id="22" pos="3744">
          <p15:clr>
            <a:srgbClr val="547EBF"/>
          </p15:clr>
        </p15:guide>
        <p15:guide id="23" pos="3168">
          <p15:clr>
            <a:srgbClr val="A4A3A4"/>
          </p15:clr>
        </p15:guide>
        <p15:guide id="24" pos="3360">
          <p15:clr>
            <a:srgbClr val="A4A3A4"/>
          </p15:clr>
        </p15:guide>
        <p15:guide id="25" pos="3936">
          <p15:clr>
            <a:srgbClr val="547EBF"/>
          </p15:clr>
        </p15:guide>
        <p15:guide id="27" pos="4320">
          <p15:clr>
            <a:srgbClr val="A4A3A4"/>
          </p15:clr>
        </p15:guide>
        <p15:guide id="28" pos="4512">
          <p15:clr>
            <a:srgbClr val="A4A3A4"/>
          </p15:clr>
        </p15:guide>
        <p15:guide id="29" pos="4896">
          <p15:clr>
            <a:srgbClr val="547EBF"/>
          </p15:clr>
        </p15:guide>
        <p15:guide id="30" pos="5088">
          <p15:clr>
            <a:srgbClr val="547EBF"/>
          </p15:clr>
        </p15:guide>
        <p15:guide id="32" pos="5472">
          <p15:clr>
            <a:srgbClr val="A4A3A4"/>
          </p15:clr>
        </p15:guide>
        <p15:guide id="33" pos="6048">
          <p15:clr>
            <a:srgbClr val="547EBF"/>
          </p15:clr>
        </p15:guide>
        <p15:guide id="39" pos="5664">
          <p15:clr>
            <a:srgbClr val="A4A3A4"/>
          </p15:clr>
        </p15:guide>
        <p15:guide id="45" pos="1056">
          <p15:clr>
            <a:srgbClr val="A4A3A4"/>
          </p15:clr>
        </p15:guide>
        <p15:guide id="48" pos="864">
          <p15:clr>
            <a:srgbClr val="A4A3A4"/>
          </p15:clr>
        </p15:guide>
        <p15:guide id="49" pos="2016">
          <p15:clr>
            <a:srgbClr val="A4A3A4"/>
          </p15:clr>
        </p15:guide>
        <p15:guide id="50" pos="2784">
          <p15:clr>
            <a:srgbClr val="547EBF"/>
          </p15:clr>
        </p15:guide>
        <p15:guide id="51" pos="6624">
          <p15:clr>
            <a:srgbClr val="A4A3A4"/>
          </p15:clr>
        </p15:guide>
        <p15:guide id="57" pos="6240">
          <p15:clr>
            <a:srgbClr val="547EBF"/>
          </p15:clr>
        </p15:guide>
        <p15:guide id="58" pos="6816">
          <p15:clr>
            <a:srgbClr val="A4A3A4"/>
          </p15:clr>
        </p15:guide>
        <p15:guide id="59" orient="horz" pos="816">
          <p15:clr>
            <a:srgbClr val="FBAE40"/>
          </p15:clr>
        </p15:guide>
      </p15:sldGuideLst>
    </p:ext>
  </p:extLst>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29CF09-A44F-0926-3589-0830B4F0EE73}"/>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A11EC012-CDC5-CAA7-F351-E8B645EEC5C0}"/>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5" name="Graphic 2">
            <a:extLst>
              <a:ext uri="{FF2B5EF4-FFF2-40B4-BE49-F238E27FC236}">
                <a16:creationId xmlns:a16="http://schemas.microsoft.com/office/drawing/2014/main" id="{B550DCE4-4C0B-AEF5-C52A-8C1CCDBE3E76}"/>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FFFFFF"/>
              </a:gs>
              <a:gs pos="71000">
                <a:srgbClr val="FFEBB6"/>
              </a:gs>
              <a:gs pos="100000">
                <a:srgbClr val="FFE6A4"/>
              </a:gs>
            </a:gsLst>
            <a:lin ang="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Tree>
    <p:extLst>
      <p:ext uri="{BB962C8B-B14F-4D97-AF65-F5344CB8AC3E}">
        <p14:creationId xmlns:p14="http://schemas.microsoft.com/office/powerpoint/2010/main" val="4204323594"/>
      </p:ext>
    </p:extLst>
  </p:cSld>
  <p:clrMapOvr>
    <a:masterClrMapping/>
  </p:clrMapOvr>
  <p:transition>
    <p:fade/>
  </p:transition>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DFC294-8A26-120C-670A-C3BCB5E87ED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793622C4-2B8D-1043-10DA-33B5AD98158E}"/>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bwMode="white">
          <a:xfrm>
            <a:off x="584200" y="2305051"/>
            <a:ext cx="5577840" cy="1228726"/>
          </a:xfrm>
          <a:noFill/>
        </p:spPr>
        <p:txBody>
          <a:bodyPr vert="horz" wrap="square" lIns="0" tIns="0" rIns="0" bIns="0" rtlCol="0" anchor="b" anchorCtr="0">
            <a:spAutoFit/>
          </a:bodyPr>
          <a:lstStyle>
            <a:lvl1pPr>
              <a:defRPr lang="en-US" sz="4000" dirty="0">
                <a:solidFill>
                  <a:srgbClr val="FFF0C9"/>
                </a:solidFill>
              </a:defRPr>
            </a:lvl1pPr>
          </a:lstStyle>
          <a:p>
            <a:pPr lvl="0"/>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2366931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818917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58965954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979806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9283509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74983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117241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4207216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5439753"/>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923238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329419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pic>
        <p:nvPicPr>
          <p:cNvPr id="6" name="Image 22" descr="Une image contenant capture d’écran, Graphique, noir, conception&#10;&#10;Description générée automatiquement">
            <a:extLst>
              <a:ext uri="{FF2B5EF4-FFF2-40B4-BE49-F238E27FC236}">
                <a16:creationId xmlns:a16="http://schemas.microsoft.com/office/drawing/2014/main" id="{F440FCB3-ECF5-52A2-C75D-DA911BBEAE97}"/>
              </a:ext>
            </a:extLst>
          </p:cNvPr>
          <p:cNvPicPr>
            <a:picLocks noChangeAspect="1"/>
          </p:cNvPicPr>
          <p:nvPr userDrawn="1"/>
        </p:nvPicPr>
        <p:blipFill>
          <a:blip r:embed="rId2">
            <a:alphaModFix amt="3000"/>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flipH="1">
            <a:off x="0" y="0"/>
            <a:ext cx="6197600" cy="6858000"/>
          </a:xfrm>
          <a:prstGeom prst="rect">
            <a:avLst/>
          </a:prstGeom>
        </p:spPr>
      </p:pic>
      <p:cxnSp>
        <p:nvCxnSpPr>
          <p:cNvPr id="7" name="Connecteur droit 21">
            <a:extLst>
              <a:ext uri="{FF2B5EF4-FFF2-40B4-BE49-F238E27FC236}">
                <a16:creationId xmlns:a16="http://schemas.microsoft.com/office/drawing/2014/main" id="{8F8B7ACC-CA50-BF7A-1DE2-BBA9A505FD5E}"/>
              </a:ext>
            </a:extLst>
          </p:cNvPr>
          <p:cNvCxnSpPr>
            <a:cxnSpLocks/>
          </p:cNvCxnSpPr>
          <p:nvPr userDrawn="1"/>
        </p:nvCxnSpPr>
        <p:spPr>
          <a:xfrm>
            <a:off x="11609388" y="6381328"/>
            <a:ext cx="0" cy="476672"/>
          </a:xfrm>
          <a:prstGeom prst="line">
            <a:avLst/>
          </a:prstGeom>
          <a:ln w="12700">
            <a:solidFill>
              <a:schemeClr val="tx1">
                <a:lumMod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Image 20">
            <a:extLst>
              <a:ext uri="{FF2B5EF4-FFF2-40B4-BE49-F238E27FC236}">
                <a16:creationId xmlns:a16="http://schemas.microsoft.com/office/drawing/2014/main" id="{DA30B6C4-9C39-0A86-3056-CE1B7099E2B1}"/>
              </a:ext>
            </a:extLst>
          </p:cNvPr>
          <p:cNvPicPr>
            <a:picLocks noChangeAspect="1"/>
          </p:cNvPicPr>
          <p:nvPr userDrawn="1"/>
        </p:nvPicPr>
        <p:blipFill rotWithShape="1">
          <a:blip r:embed="rId4"/>
          <a:srcRect l="-3741" t="-20759" r="52945" b="-5827"/>
          <a:stretch/>
        </p:blipFill>
        <p:spPr>
          <a:xfrm>
            <a:off x="11736000" y="6443999"/>
            <a:ext cx="360000" cy="288000"/>
          </a:xfrm>
          <a:prstGeom prst="rect">
            <a:avLst/>
          </a:prstGeom>
        </p:spPr>
      </p:pic>
    </p:spTree>
    <p:extLst>
      <p:ext uri="{BB962C8B-B14F-4D97-AF65-F5344CB8AC3E}">
        <p14:creationId xmlns:p14="http://schemas.microsoft.com/office/powerpoint/2010/main" val="166222786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cxnSp>
        <p:nvCxnSpPr>
          <p:cNvPr id="7" name="Connecteur droit 21">
            <a:extLst>
              <a:ext uri="{FF2B5EF4-FFF2-40B4-BE49-F238E27FC236}">
                <a16:creationId xmlns:a16="http://schemas.microsoft.com/office/drawing/2014/main" id="{8F8B7ACC-CA50-BF7A-1DE2-BBA9A505FD5E}"/>
              </a:ext>
            </a:extLst>
          </p:cNvPr>
          <p:cNvCxnSpPr>
            <a:cxnSpLocks/>
          </p:cNvCxnSpPr>
          <p:nvPr userDrawn="1"/>
        </p:nvCxnSpPr>
        <p:spPr>
          <a:xfrm>
            <a:off x="11609388" y="6381328"/>
            <a:ext cx="0" cy="476672"/>
          </a:xfrm>
          <a:prstGeom prst="line">
            <a:avLst/>
          </a:prstGeom>
          <a:ln w="12700">
            <a:solidFill>
              <a:schemeClr val="tx1">
                <a:lumMod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Image 20">
            <a:extLst>
              <a:ext uri="{FF2B5EF4-FFF2-40B4-BE49-F238E27FC236}">
                <a16:creationId xmlns:a16="http://schemas.microsoft.com/office/drawing/2014/main" id="{DA30B6C4-9C39-0A86-3056-CE1B7099E2B1}"/>
              </a:ext>
            </a:extLst>
          </p:cNvPr>
          <p:cNvPicPr>
            <a:picLocks noChangeAspect="1"/>
          </p:cNvPicPr>
          <p:nvPr userDrawn="1"/>
        </p:nvPicPr>
        <p:blipFill rotWithShape="1">
          <a:blip r:embed="rId2"/>
          <a:srcRect l="-3741" t="-20759" r="52945" b="-5827"/>
          <a:stretch/>
        </p:blipFill>
        <p:spPr>
          <a:xfrm>
            <a:off x="11736000" y="6443999"/>
            <a:ext cx="360000" cy="288000"/>
          </a:xfrm>
          <a:prstGeom prst="rect">
            <a:avLst/>
          </a:prstGeom>
        </p:spPr>
      </p:pic>
      <p:pic>
        <p:nvPicPr>
          <p:cNvPr id="2" name="Picture 1">
            <a:extLst>
              <a:ext uri="{FF2B5EF4-FFF2-40B4-BE49-F238E27FC236}">
                <a16:creationId xmlns:a16="http://schemas.microsoft.com/office/drawing/2014/main" id="{67231DA7-D218-3D74-3EBC-2E6F1F67FD0C}"/>
              </a:ext>
            </a:extLst>
          </p:cNvPr>
          <p:cNvPicPr>
            <a:picLocks noChangeAspect="1"/>
          </p:cNvPicPr>
          <p:nvPr userDrawn="1"/>
        </p:nvPicPr>
        <p:blipFill>
          <a:blip r:embed="rId3">
            <a:alphaModFix amt="3000"/>
          </a:blip>
          <a:srcRect l="9069" t="23997" r="42229" b="40674"/>
          <a:stretch/>
        </p:blipFill>
        <p:spPr>
          <a:xfrm>
            <a:off x="0" y="0"/>
            <a:ext cx="12192002" cy="6858000"/>
          </a:xfrm>
          <a:prstGeom prst="rect">
            <a:avLst/>
          </a:prstGeom>
        </p:spPr>
      </p:pic>
    </p:spTree>
    <p:extLst>
      <p:ext uri="{BB962C8B-B14F-4D97-AF65-F5344CB8AC3E}">
        <p14:creationId xmlns:p14="http://schemas.microsoft.com/office/powerpoint/2010/main" val="85379344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89792336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32.xml><?xml version="1.0" encoding="utf-8"?>
<p:sldLayout xmlns:a="http://schemas.openxmlformats.org/drawingml/2006/main" xmlns:r="http://schemas.openxmlformats.org/officeDocument/2006/relationships" xmlns:p="http://schemas.openxmlformats.org/presentationml/2006/main" userDrawn="1">
  <p:cSld name="Blank_with Hea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193659736"/>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693518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5196286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Demo slide">
    <p:bg>
      <p:bgPr>
        <a:solidFill>
          <a:srgbClr val="2A446F"/>
        </a:solidFill>
        <a:effectLst/>
      </p:bgPr>
    </p:bg>
    <p:spTree>
      <p:nvGrpSpPr>
        <p:cNvPr id="1" name=""/>
        <p:cNvGrpSpPr/>
        <p:nvPr/>
      </p:nvGrpSpPr>
      <p:grpSpPr>
        <a:xfrm>
          <a:off x="0" y="0"/>
          <a:ext cx="0" cy="0"/>
          <a:chOff x="0" y="0"/>
          <a:chExt cx="0" cy="0"/>
        </a:xfrm>
      </p:grpSpPr>
      <p:pic>
        <p:nvPicPr>
          <p:cNvPr id="4" name="Picture 3" descr="A colorful background with triangles&#10;&#10;Description automatically generated">
            <a:extLst>
              <a:ext uri="{FF2B5EF4-FFF2-40B4-BE49-F238E27FC236}">
                <a16:creationId xmlns:a16="http://schemas.microsoft.com/office/drawing/2014/main" id="{40EB3F15-C693-2441-74BA-3335074A8EE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ACE0D8"/>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5781481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622697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cxnSp>
        <p:nvCxnSpPr>
          <p:cNvPr id="7" name="Connecteur droit 21">
            <a:extLst>
              <a:ext uri="{FF2B5EF4-FFF2-40B4-BE49-F238E27FC236}">
                <a16:creationId xmlns:a16="http://schemas.microsoft.com/office/drawing/2014/main" id="{8F8B7ACC-CA50-BF7A-1DE2-BBA9A505FD5E}"/>
              </a:ext>
            </a:extLst>
          </p:cNvPr>
          <p:cNvCxnSpPr>
            <a:cxnSpLocks/>
          </p:cNvCxnSpPr>
          <p:nvPr userDrawn="1"/>
        </p:nvCxnSpPr>
        <p:spPr>
          <a:xfrm>
            <a:off x="11609388" y="6381328"/>
            <a:ext cx="0" cy="476672"/>
          </a:xfrm>
          <a:prstGeom prst="line">
            <a:avLst/>
          </a:prstGeom>
          <a:ln w="12700">
            <a:solidFill>
              <a:schemeClr val="tx1">
                <a:lumMod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Image 20">
            <a:extLst>
              <a:ext uri="{FF2B5EF4-FFF2-40B4-BE49-F238E27FC236}">
                <a16:creationId xmlns:a16="http://schemas.microsoft.com/office/drawing/2014/main" id="{DA30B6C4-9C39-0A86-3056-CE1B7099E2B1}"/>
              </a:ext>
            </a:extLst>
          </p:cNvPr>
          <p:cNvPicPr>
            <a:picLocks noChangeAspect="1"/>
          </p:cNvPicPr>
          <p:nvPr userDrawn="1"/>
        </p:nvPicPr>
        <p:blipFill rotWithShape="1">
          <a:blip r:embed="rId2"/>
          <a:srcRect l="-3741" t="-20759" r="52945" b="-5827"/>
          <a:stretch/>
        </p:blipFill>
        <p:spPr>
          <a:xfrm>
            <a:off x="11736000" y="6443999"/>
            <a:ext cx="360000" cy="288000"/>
          </a:xfrm>
          <a:prstGeom prst="rect">
            <a:avLst/>
          </a:prstGeom>
        </p:spPr>
      </p:pic>
      <p:pic>
        <p:nvPicPr>
          <p:cNvPr id="2" name="Picture 1">
            <a:extLst>
              <a:ext uri="{FF2B5EF4-FFF2-40B4-BE49-F238E27FC236}">
                <a16:creationId xmlns:a16="http://schemas.microsoft.com/office/drawing/2014/main" id="{67231DA7-D218-3D74-3EBC-2E6F1F67FD0C}"/>
              </a:ext>
            </a:extLst>
          </p:cNvPr>
          <p:cNvPicPr>
            <a:picLocks noChangeAspect="1"/>
          </p:cNvPicPr>
          <p:nvPr userDrawn="1"/>
        </p:nvPicPr>
        <p:blipFill>
          <a:blip r:embed="rId3">
            <a:alphaModFix amt="3000"/>
          </a:blip>
          <a:srcRect l="9069" t="23997" r="42229" b="40674"/>
          <a:stretch/>
        </p:blipFill>
        <p:spPr>
          <a:xfrm>
            <a:off x="0" y="0"/>
            <a:ext cx="12192002" cy="6858000"/>
          </a:xfrm>
          <a:prstGeom prst="rect">
            <a:avLst/>
          </a:prstGeom>
        </p:spPr>
      </p:pic>
    </p:spTree>
    <p:extLst>
      <p:ext uri="{BB962C8B-B14F-4D97-AF65-F5344CB8AC3E}">
        <p14:creationId xmlns:p14="http://schemas.microsoft.com/office/powerpoint/2010/main" val="401816645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A933-FE52-FC27-DCF4-2DAD39956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98C4A36-59F6-94E6-9546-7477E5ED7F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91891E-B540-0830-3ACD-854437BD9A18}"/>
              </a:ext>
            </a:extLst>
          </p:cNvPr>
          <p:cNvSpPr>
            <a:spLocks noGrp="1"/>
          </p:cNvSpPr>
          <p:nvPr>
            <p:ph type="dt" sz="half" idx="10"/>
          </p:nvPr>
        </p:nvSpPr>
        <p:spPr/>
        <p:txBody>
          <a:bodyPr/>
          <a:lstStyle/>
          <a:p>
            <a:fld id="{67F1AAE4-6C6A-4337-9322-F43ACAC73CC7}" type="datetimeFigureOut">
              <a:rPr lang="en-US" smtClean="0"/>
              <a:t>6/16/2026</a:t>
            </a:fld>
            <a:endParaRPr lang="en-US"/>
          </a:p>
        </p:txBody>
      </p:sp>
      <p:sp>
        <p:nvSpPr>
          <p:cNvPr id="5" name="Footer Placeholder 4">
            <a:extLst>
              <a:ext uri="{FF2B5EF4-FFF2-40B4-BE49-F238E27FC236}">
                <a16:creationId xmlns:a16="http://schemas.microsoft.com/office/drawing/2014/main" id="{8691937F-9B8E-8125-912D-A10A344A92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A8A1A6-D5AC-607A-E5A8-244BFB0489FE}"/>
              </a:ext>
            </a:extLst>
          </p:cNvPr>
          <p:cNvSpPr>
            <a:spLocks noGrp="1"/>
          </p:cNvSpPr>
          <p:nvPr>
            <p:ph type="sldNum" sz="quarter" idx="12"/>
          </p:nvPr>
        </p:nvSpPr>
        <p:spPr/>
        <p:txBody>
          <a:bodyPr/>
          <a:lstStyle/>
          <a:p>
            <a:fld id="{33F74CFF-0500-4008-9756-F9312FF8F027}" type="slidenum">
              <a:rPr lang="en-US" smtClean="0"/>
              <a:t>‹#›</a:t>
            </a:fld>
            <a:endParaRPr lang="en-US"/>
          </a:p>
        </p:txBody>
      </p:sp>
    </p:spTree>
    <p:extLst>
      <p:ext uri="{BB962C8B-B14F-4D97-AF65-F5344CB8AC3E}">
        <p14:creationId xmlns:p14="http://schemas.microsoft.com/office/powerpoint/2010/main" val="1515283983"/>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userDrawn="1">
  <p:cSld name="14_Custom Layout">
    <p:bg>
      <p:bgPr>
        <a:solidFill>
          <a:srgbClr val="121D2F"/>
        </a:solidFill>
        <a:effectLst/>
      </p:bgPr>
    </p:bg>
    <p:spTree>
      <p:nvGrpSpPr>
        <p:cNvPr id="1" name=""/>
        <p:cNvGrpSpPr/>
        <p:nvPr/>
      </p:nvGrpSpPr>
      <p:grpSpPr>
        <a:xfrm>
          <a:off x="0" y="0"/>
          <a:ext cx="0" cy="0"/>
          <a:chOff x="0" y="0"/>
          <a:chExt cx="0" cy="0"/>
        </a:xfrm>
      </p:grpSpPr>
      <p:pic>
        <p:nvPicPr>
          <p:cNvPr id="3" name="Image 22" descr="Une image contenant capture d’écran, Graphique, noir, conception&#10;&#10;Description générée automatiquement">
            <a:extLst>
              <a:ext uri="{FF2B5EF4-FFF2-40B4-BE49-F238E27FC236}">
                <a16:creationId xmlns:a16="http://schemas.microsoft.com/office/drawing/2014/main" id="{295ED579-CE67-2DC9-E23F-619BB8EBDC40}"/>
              </a:ext>
            </a:extLst>
          </p:cNvPr>
          <p:cNvPicPr>
            <a:picLocks noChangeAspect="1"/>
          </p:cNvPicPr>
          <p:nvPr userDrawn="1"/>
        </p:nvPicPr>
        <p:blipFill>
          <a:blip r:embed="rId2">
            <a:alphaModFix amt="3000"/>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5994400" y="0"/>
            <a:ext cx="6197600" cy="6858000"/>
          </a:xfrm>
          <a:prstGeom prst="rect">
            <a:avLst/>
          </a:prstGeom>
        </p:spPr>
      </p:pic>
      <p:cxnSp>
        <p:nvCxnSpPr>
          <p:cNvPr id="7" name="Connecteur droit 21">
            <a:extLst>
              <a:ext uri="{FF2B5EF4-FFF2-40B4-BE49-F238E27FC236}">
                <a16:creationId xmlns:a16="http://schemas.microsoft.com/office/drawing/2014/main" id="{9A21FC18-7BB2-93C5-22D8-AA8C2D30395A}"/>
              </a:ext>
            </a:extLst>
          </p:cNvPr>
          <p:cNvCxnSpPr>
            <a:cxnSpLocks/>
          </p:cNvCxnSpPr>
          <p:nvPr userDrawn="1"/>
        </p:nvCxnSpPr>
        <p:spPr>
          <a:xfrm>
            <a:off x="11609388" y="6381328"/>
            <a:ext cx="0" cy="476672"/>
          </a:xfrm>
          <a:prstGeom prst="line">
            <a:avLst/>
          </a:prstGeom>
          <a:ln w="12700">
            <a:solidFill>
              <a:schemeClr val="tx1">
                <a:lumMod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Image 20">
            <a:extLst>
              <a:ext uri="{FF2B5EF4-FFF2-40B4-BE49-F238E27FC236}">
                <a16:creationId xmlns:a16="http://schemas.microsoft.com/office/drawing/2014/main" id="{7AD73BDA-60A4-A6C7-653E-72A7A1B501F0}"/>
              </a:ext>
            </a:extLst>
          </p:cNvPr>
          <p:cNvPicPr>
            <a:picLocks noChangeAspect="1"/>
          </p:cNvPicPr>
          <p:nvPr userDrawn="1"/>
        </p:nvPicPr>
        <p:blipFill rotWithShape="1">
          <a:blip r:embed="rId4"/>
          <a:srcRect l="-3741" t="-20759" r="52945" b="-5827"/>
          <a:stretch/>
        </p:blipFill>
        <p:spPr>
          <a:xfrm>
            <a:off x="11736000" y="6443999"/>
            <a:ext cx="360000" cy="288000"/>
          </a:xfrm>
          <a:prstGeom prst="rect">
            <a:avLst/>
          </a:prstGeom>
        </p:spPr>
      </p:pic>
    </p:spTree>
    <p:extLst>
      <p:ext uri="{BB962C8B-B14F-4D97-AF65-F5344CB8AC3E}">
        <p14:creationId xmlns:p14="http://schemas.microsoft.com/office/powerpoint/2010/main" val="30690052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0.xml><?xml version="1.0" encoding="utf-8"?>
<p:sldLayout xmlns:a="http://schemas.openxmlformats.org/drawingml/2006/main" xmlns:r="http://schemas.openxmlformats.org/officeDocument/2006/relationships" xmlns:p="http://schemas.openxmlformats.org/presentationml/2006/main"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359798997"/>
      </p:ext>
    </p:extLst>
  </p:cSld>
  <p:clrMapOvr>
    <a:masterClrMapping/>
  </p:clrMapOvr>
  <p:transition>
    <p:fade/>
  </p:transition>
</p:sldLayout>
</file>

<file path=ppt/slideLayouts/slideLayout3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15810396"/>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51693353"/>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49975161"/>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78665277"/>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62025624"/>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9861696"/>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65904928"/>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7401508"/>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1977089"/>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48768900"/>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82719837"/>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34250179"/>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3.xml><?xml version="1.0" encoding="utf-8"?>
<p:sldLayout xmlns:a="http://schemas.openxmlformats.org/drawingml/2006/main" xmlns:r="http://schemas.openxmlformats.org/officeDocument/2006/relationships" xmlns:p="http://schemas.openxmlformats.org/presentationml/2006/main" userDrawn="1">
  <p:cSld name="Hero Featur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0BE56-F0EE-EEDB-42B9-3EC933E0D454}"/>
              </a:ext>
            </a:extLst>
          </p:cNvPr>
          <p:cNvSpPr>
            <a:spLocks noGrp="1"/>
          </p:cNvSpPr>
          <p:nvPr>
            <p:ph type="title"/>
          </p:nvPr>
        </p:nvSpPr>
        <p:spPr>
          <a:xfrm>
            <a:off x="586740" y="1027176"/>
            <a:ext cx="3657600" cy="861774"/>
          </a:xfrm>
        </p:spPr>
        <p:txBody>
          <a:bodyPr/>
          <a:lstStyle>
            <a:lvl1pPr>
              <a:defRPr sz="2800" b="1" i="0">
                <a:latin typeface="Segoe Sans Display Semibold" pitchFamily="2" charset="0"/>
                <a:cs typeface="Segoe Sans Display Semibold" pitchFamily="2" charset="0"/>
              </a:defRPr>
            </a:lvl1pPr>
          </a:lstStyle>
          <a:p>
            <a:r>
              <a:rPr lang="en-US"/>
              <a:t>Click to edit Master title style</a:t>
            </a:r>
          </a:p>
        </p:txBody>
      </p:sp>
      <p:sp>
        <p:nvSpPr>
          <p:cNvPr id="3" name="Slide Number Placeholder 2">
            <a:extLst>
              <a:ext uri="{FF2B5EF4-FFF2-40B4-BE49-F238E27FC236}">
                <a16:creationId xmlns:a16="http://schemas.microsoft.com/office/drawing/2014/main" id="{4F544726-BAF2-8A79-8DCC-0EDFFC5009D3}"/>
              </a:ext>
            </a:extLst>
          </p:cNvPr>
          <p:cNvSpPr>
            <a:spLocks noGrp="1"/>
          </p:cNvSpPr>
          <p:nvPr>
            <p:ph type="sldNum" sz="quarter" idx="10"/>
          </p:nvPr>
        </p:nvSpPr>
        <p:spPr>
          <a:xfrm>
            <a:off x="9296400" y="6427471"/>
            <a:ext cx="2743200" cy="365125"/>
          </a:xfrm>
          <a:prstGeom prst="rect">
            <a:avLst/>
          </a:prstGeom>
        </p:spPr>
        <p:txBody>
          <a:bodyPr/>
          <a:lstStyle/>
          <a:p>
            <a:fld id="{F649A1B1-5A8E-4E46-95DF-CCAC78182983}" type="slidenum">
              <a:rPr lang="en-US" smtClean="0"/>
              <a:pPr/>
              <a:t>‹#›</a:t>
            </a:fld>
            <a:endParaRPr lang="en-US"/>
          </a:p>
        </p:txBody>
      </p:sp>
      <p:sp>
        <p:nvSpPr>
          <p:cNvPr id="4" name="Rectangle 3">
            <a:extLst>
              <a:ext uri="{FF2B5EF4-FFF2-40B4-BE49-F238E27FC236}">
                <a16:creationId xmlns:a16="http://schemas.microsoft.com/office/drawing/2014/main" id="{70836FD6-F41C-9243-9F5B-90E2178E0964}"/>
              </a:ext>
              <a:ext uri="{C183D7F6-B498-43B3-948B-1728B52AA6E4}">
                <adec:decorative xmlns:adec="http://schemas.microsoft.com/office/drawing/2017/decorative" val="1"/>
              </a:ext>
            </a:extLst>
          </p:cNvPr>
          <p:cNvSpPr/>
          <p:nvPr userDrawn="1"/>
        </p:nvSpPr>
        <p:spPr bwMode="auto">
          <a:xfrm>
            <a:off x="4550735" y="0"/>
            <a:ext cx="764126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Content Placeholder 4">
            <a:extLst>
              <a:ext uri="{FF2B5EF4-FFF2-40B4-BE49-F238E27FC236}">
                <a16:creationId xmlns:a16="http://schemas.microsoft.com/office/drawing/2014/main" id="{3F61F979-BBDC-A830-A89D-A3BEA5D986C2}"/>
              </a:ext>
            </a:extLst>
          </p:cNvPr>
          <p:cNvSpPr>
            <a:spLocks noGrp="1"/>
          </p:cNvSpPr>
          <p:nvPr>
            <p:ph sz="quarter" idx="11"/>
          </p:nvPr>
        </p:nvSpPr>
        <p:spPr>
          <a:xfrm>
            <a:off x="586740" y="2011678"/>
            <a:ext cx="3657600" cy="3611882"/>
          </a:xfrm>
        </p:spPr>
        <p:txBody>
          <a:bodyPr>
            <a:noAutofit/>
          </a:bodyPr>
          <a:lstStyle>
            <a:lvl1pPr marL="285750" indent="-285750">
              <a:buFont typeface="Arial" panose="020B0604020202020204" pitchFamily="34" charset="0"/>
              <a:buChar char="•"/>
              <a:defRPr sz="1400"/>
            </a:lvl1pPr>
            <a:lvl2pPr marL="228600" indent="0">
              <a:buNone/>
              <a:defRPr/>
            </a:lvl2pPr>
          </a:lstStyle>
          <a:p>
            <a:pPr lvl="0"/>
            <a:r>
              <a:rPr lang="en-US"/>
              <a:t>Click to edit Master text styles</a:t>
            </a:r>
          </a:p>
        </p:txBody>
      </p:sp>
      <p:cxnSp>
        <p:nvCxnSpPr>
          <p:cNvPr id="12" name="Straight Connector 11">
            <a:extLst>
              <a:ext uri="{FF2B5EF4-FFF2-40B4-BE49-F238E27FC236}">
                <a16:creationId xmlns:a16="http://schemas.microsoft.com/office/drawing/2014/main" id="{1848E004-8BF3-9F0D-33CE-017E0A265AFD}"/>
              </a:ext>
              <a:ext uri="{C183D7F6-B498-43B3-948B-1728B52AA6E4}">
                <adec:decorative xmlns:adec="http://schemas.microsoft.com/office/drawing/2017/decorative" val="1"/>
              </a:ext>
            </a:extLst>
          </p:cNvPr>
          <p:cNvCxnSpPr>
            <a:cxnSpLocks/>
          </p:cNvCxnSpPr>
          <p:nvPr userDrawn="1"/>
        </p:nvCxnSpPr>
        <p:spPr>
          <a:xfrm>
            <a:off x="583187" y="5986675"/>
            <a:ext cx="3657010" cy="0"/>
          </a:xfrm>
          <a:prstGeom prst="line">
            <a:avLst/>
          </a:prstGeom>
          <a:ln w="19050">
            <a:gradFill flip="none" rotWithShape="1">
              <a:gsLst>
                <a:gs pos="2000">
                  <a:srgbClr val="0078D4"/>
                </a:gs>
                <a:gs pos="32996">
                  <a:srgbClr val="2DB4FF"/>
                </a:gs>
                <a:gs pos="73000">
                  <a:srgbClr val="818EFF"/>
                </a:gs>
                <a:gs pos="97000">
                  <a:srgbClr val="D660FF"/>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9166428"/>
      </p:ext>
    </p:extLst>
  </p:cSld>
  <p:clrMapOvr>
    <a:masterClrMapping/>
  </p:clrMapOvr>
  <p:transition>
    <p:fade/>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0BE56-F0EE-EEDB-42B9-3EC933E0D454}"/>
              </a:ext>
            </a:extLst>
          </p:cNvPr>
          <p:cNvSpPr>
            <a:spLocks noGrp="1"/>
          </p:cNvSpPr>
          <p:nvPr>
            <p:ph type="title"/>
          </p:nvPr>
        </p:nvSpPr>
        <p:spPr>
          <a:xfrm>
            <a:off x="586740" y="1591056"/>
            <a:ext cx="3409188" cy="738664"/>
          </a:xfrm>
        </p:spPr>
        <p:txBody>
          <a:bodyPr/>
          <a:lstStyle>
            <a:lvl1pPr>
              <a:defRPr sz="2400" b="1" i="0">
                <a:latin typeface="Segoe Sans Display Semibold" pitchFamily="2" charset="0"/>
                <a:cs typeface="Segoe Sans Display Semibold" pitchFamily="2" charset="0"/>
              </a:defRPr>
            </a:lvl1pPr>
          </a:lstStyle>
          <a:p>
            <a:r>
              <a:rPr lang="en-US"/>
              <a:t>Click to edit Master title style</a:t>
            </a:r>
          </a:p>
        </p:txBody>
      </p:sp>
      <p:sp>
        <p:nvSpPr>
          <p:cNvPr id="3" name="Slide Number Placeholder 2">
            <a:extLst>
              <a:ext uri="{FF2B5EF4-FFF2-40B4-BE49-F238E27FC236}">
                <a16:creationId xmlns:a16="http://schemas.microsoft.com/office/drawing/2014/main" id="{4F544726-BAF2-8A79-8DCC-0EDFFC5009D3}"/>
              </a:ext>
            </a:extLst>
          </p:cNvPr>
          <p:cNvSpPr>
            <a:spLocks noGrp="1"/>
          </p:cNvSpPr>
          <p:nvPr>
            <p:ph type="sldNum" sz="quarter" idx="10"/>
          </p:nvPr>
        </p:nvSpPr>
        <p:spPr>
          <a:xfrm>
            <a:off x="9296400" y="6427471"/>
            <a:ext cx="2743200" cy="365125"/>
          </a:xfrm>
          <a:prstGeom prst="rect">
            <a:avLst/>
          </a:prstGeom>
        </p:spPr>
        <p:txBody>
          <a:bodyPr/>
          <a:lstStyle/>
          <a:p>
            <a:fld id="{F649A1B1-5A8E-4E46-95DF-CCAC78182983}" type="slidenum">
              <a:rPr lang="en-US" smtClean="0"/>
              <a:pPr/>
              <a:t>‹#›</a:t>
            </a:fld>
            <a:endParaRPr lang="en-US"/>
          </a:p>
        </p:txBody>
      </p:sp>
      <p:sp>
        <p:nvSpPr>
          <p:cNvPr id="4" name="Rectangle 3">
            <a:extLst>
              <a:ext uri="{FF2B5EF4-FFF2-40B4-BE49-F238E27FC236}">
                <a16:creationId xmlns:a16="http://schemas.microsoft.com/office/drawing/2014/main" id="{70836FD6-F41C-9243-9F5B-90E2178E0964}"/>
              </a:ext>
              <a:ext uri="{C183D7F6-B498-43B3-948B-1728B52AA6E4}">
                <adec:decorative xmlns:adec="http://schemas.microsoft.com/office/drawing/2017/decorative" val="1"/>
              </a:ext>
            </a:extLst>
          </p:cNvPr>
          <p:cNvSpPr/>
          <p:nvPr userDrawn="1"/>
        </p:nvSpPr>
        <p:spPr bwMode="auto">
          <a:xfrm>
            <a:off x="4550735" y="0"/>
            <a:ext cx="764126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2798715717"/>
      </p:ext>
    </p:extLst>
  </p:cSld>
  <p:clrMapOvr>
    <a:masterClrMapping/>
  </p:clrMapOvr>
  <p:transition>
    <p:fade/>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30020242"/>
      </p:ext>
    </p:extLst>
  </p:cSld>
  <p:clrMapOvr>
    <a:masterClrMapping/>
  </p:clrMapOvr>
  <p:transition>
    <p:fade/>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29CF09-A44F-0926-3589-0830B4F0EE73}"/>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A11EC012-CDC5-CAA7-F351-E8B645EEC5C0}"/>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5" name="Graphic 2">
            <a:extLst>
              <a:ext uri="{FF2B5EF4-FFF2-40B4-BE49-F238E27FC236}">
                <a16:creationId xmlns:a16="http://schemas.microsoft.com/office/drawing/2014/main" id="{B550DCE4-4C0B-AEF5-C52A-8C1CCDBE3E76}"/>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FFFFFF"/>
              </a:gs>
              <a:gs pos="71000">
                <a:srgbClr val="FFEBB6"/>
              </a:gs>
              <a:gs pos="100000">
                <a:srgbClr val="FFE6A4"/>
              </a:gs>
            </a:gsLst>
            <a:lin ang="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Tree>
    <p:extLst>
      <p:ext uri="{BB962C8B-B14F-4D97-AF65-F5344CB8AC3E}">
        <p14:creationId xmlns:p14="http://schemas.microsoft.com/office/powerpoint/2010/main" val="915766631"/>
      </p:ext>
    </p:extLst>
  </p:cSld>
  <p:clrMapOvr>
    <a:masterClrMapping/>
  </p:clrMapOvr>
  <p:transition>
    <p:fade/>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DFC294-8A26-120C-670A-C3BCB5E87ED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793622C4-2B8D-1043-10DA-33B5AD98158E}"/>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bwMode="white">
          <a:xfrm>
            <a:off x="584200" y="2305051"/>
            <a:ext cx="5577840" cy="1228726"/>
          </a:xfrm>
          <a:noFill/>
        </p:spPr>
        <p:txBody>
          <a:bodyPr vert="horz" wrap="square" lIns="0" tIns="0" rIns="0" bIns="0" rtlCol="0" anchor="b" anchorCtr="0">
            <a:spAutoFit/>
          </a:bodyPr>
          <a:lstStyle>
            <a:lvl1pPr>
              <a:defRPr lang="en-US" sz="4000" dirty="0">
                <a:solidFill>
                  <a:srgbClr val="FFF0C9"/>
                </a:solidFill>
              </a:defRPr>
            </a:lvl1pPr>
          </a:lstStyle>
          <a:p>
            <a:pPr lvl="0"/>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973584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815324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3073917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441760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4152699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4810120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30930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7050265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5809153"/>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1167811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28188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615553"/>
          </a:xfrm>
        </p:spPr>
        <p:txBody>
          <a:bodyPr/>
          <a:lstStyle>
            <a:lvl1pPr>
              <a:defRPr sz="4000"/>
            </a:lvl1pPr>
          </a:lstStyle>
          <a:p>
            <a:r>
              <a:rPr lang="en-US"/>
              <a:t>Click to edit Master title style</a:t>
            </a:r>
          </a:p>
        </p:txBody>
      </p:sp>
    </p:spTree>
    <p:extLst>
      <p:ext uri="{BB962C8B-B14F-4D97-AF65-F5344CB8AC3E}">
        <p14:creationId xmlns:p14="http://schemas.microsoft.com/office/powerpoint/2010/main" val="479318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26637811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93945962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1366776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372.xml><?xml version="1.0" encoding="utf-8"?>
<p:sldLayout xmlns:a="http://schemas.openxmlformats.org/drawingml/2006/main" xmlns:r="http://schemas.openxmlformats.org/officeDocument/2006/relationships" xmlns:p="http://schemas.openxmlformats.org/presentationml/2006/main" userDrawn="1">
  <p:cSld name="Agenda_2_Dark">
    <p:bg>
      <p:bgPr>
        <a:solidFill>
          <a:schemeClr val="bg1"/>
        </a:solidFill>
        <a:effectLst/>
      </p:bgPr>
    </p:bg>
    <p:spTree>
      <p:nvGrpSpPr>
        <p:cNvPr id="1" name=""/>
        <p:cNvGrpSpPr/>
        <p:nvPr/>
      </p:nvGrpSpPr>
      <p:grpSpPr>
        <a:xfrm>
          <a:off x="0" y="0"/>
          <a:ext cx="0" cy="0"/>
          <a:chOff x="0" y="0"/>
          <a:chExt cx="0" cy="0"/>
        </a:xfrm>
      </p:grpSpPr>
      <p:sp>
        <p:nvSpPr>
          <p:cNvPr id="7" name="Title 13">
            <a:extLst>
              <a:ext uri="{FF2B5EF4-FFF2-40B4-BE49-F238E27FC236}">
                <a16:creationId xmlns:a16="http://schemas.microsoft.com/office/drawing/2014/main" id="{9B824804-7AAD-F645-8A75-B5950B8EF7F6}"/>
              </a:ext>
            </a:extLst>
          </p:cNvPr>
          <p:cNvSpPr>
            <a:spLocks noGrp="1"/>
          </p:cNvSpPr>
          <p:nvPr>
            <p:ph type="title"/>
          </p:nvPr>
        </p:nvSpPr>
        <p:spPr>
          <a:xfrm>
            <a:off x="455995" y="538555"/>
            <a:ext cx="11306469" cy="403137"/>
          </a:xfrm>
        </p:spPr>
        <p:txBody>
          <a:bodyPr/>
          <a:lstStyle/>
          <a:p>
            <a:r>
              <a:rPr lang="en-US"/>
              <a:t>Title here for Agenda</a:t>
            </a:r>
          </a:p>
        </p:txBody>
      </p:sp>
      <p:sp>
        <p:nvSpPr>
          <p:cNvPr id="4" name="Text Placeholder 3">
            <a:extLst>
              <a:ext uri="{FF2B5EF4-FFF2-40B4-BE49-F238E27FC236}">
                <a16:creationId xmlns:a16="http://schemas.microsoft.com/office/drawing/2014/main" id="{4870B6F8-C39F-3443-A298-89038713950A}"/>
              </a:ext>
            </a:extLst>
          </p:cNvPr>
          <p:cNvSpPr>
            <a:spLocks noGrp="1"/>
          </p:cNvSpPr>
          <p:nvPr>
            <p:ph type="body" sz="quarter" idx="10"/>
          </p:nvPr>
        </p:nvSpPr>
        <p:spPr>
          <a:xfrm>
            <a:off x="440432" y="1590757"/>
            <a:ext cx="11314573" cy="1572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939359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34B38E-92AC-9B53-41A9-CB9180F933C3}"/>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MS logo gray - EMF" descr="Microsoft logo, gray text version">
            <a:extLst>
              <a:ext uri="{FF2B5EF4-FFF2-40B4-BE49-F238E27FC236}">
                <a16:creationId xmlns:a16="http://schemas.microsoft.com/office/drawing/2014/main" id="{44B5640C-FD56-0DD1-3E3E-225048EF6B8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Graphic 2">
            <a:extLst>
              <a:ext uri="{FF2B5EF4-FFF2-40B4-BE49-F238E27FC236}">
                <a16:creationId xmlns:a16="http://schemas.microsoft.com/office/drawing/2014/main" id="{FC2B69AA-28DE-9B7C-2E42-A3C042FD5956}"/>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243F6D"/>
              </a:gs>
              <a:gs pos="71000">
                <a:srgbClr val="0D67B3"/>
              </a:gs>
              <a:gs pos="100000">
                <a:srgbClr val="0374CD"/>
              </a:gs>
            </a:gsLst>
            <a:lin ang="0" scaled="1"/>
          </a:gra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523280081"/>
      </p:ext>
    </p:extLst>
  </p:cSld>
  <p:clrMapOvr>
    <a:masterClrMapping/>
  </p:clrMapOvr>
  <p:transition>
    <p:fade/>
  </p:transition>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795DD1-EE31-6EA9-5CEB-7EFB6F3612E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Title 1"/>
          <p:cNvSpPr>
            <a:spLocks noGrp="1"/>
          </p:cNvSpPr>
          <p:nvPr>
            <p:ph type="title" hasCustomPrompt="1"/>
          </p:nvPr>
        </p:nvSpPr>
        <p:spPr bwMode="white">
          <a:xfrm>
            <a:off x="584200" y="2302670"/>
            <a:ext cx="5577840" cy="123110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243F6E"/>
                </a:solidFill>
                <a:effectLst/>
                <a:latin typeface="+mj-lt"/>
                <a:ea typeface="+mn-ea"/>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rgbClr val="091F2C"/>
                </a:solidFill>
                <a:latin typeface="+mn-lt"/>
                <a:cs typeface="Segoe UI" panose="020B0502040204020203" pitchFamily="34" charset="0"/>
              </a:defRPr>
            </a:lvl1pPr>
          </a:lstStyle>
          <a:p>
            <a:pPr lvl="0"/>
            <a:r>
              <a:rPr lang="en-US"/>
              <a:t>Speaker name or subtitle text</a:t>
            </a:r>
          </a:p>
        </p:txBody>
      </p:sp>
      <p:pic>
        <p:nvPicPr>
          <p:cNvPr id="3" name="MS logo gray - EMF" descr="Microsoft logo, gray text version">
            <a:extLst>
              <a:ext uri="{FF2B5EF4-FFF2-40B4-BE49-F238E27FC236}">
                <a16:creationId xmlns:a16="http://schemas.microsoft.com/office/drawing/2014/main" id="{528725CB-B775-081A-D40D-3A222E9843C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250677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p:cSld name="Title Slide 2">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965004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9770387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4125249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113880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95234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777520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4001004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5918770"/>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747485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999F71C2-33DF-6D0D-909B-F1C43463DAAE}"/>
              </a:ext>
            </a:extLst>
          </p:cNvPr>
          <p:cNvSpPr>
            <a:spLocks noGrp="1"/>
          </p:cNvSpPr>
          <p:nvPr>
            <p:ph type="ftr" sz="quarter" idx="24"/>
          </p:nvPr>
        </p:nvSpPr>
        <p:spPr/>
        <p:txBody>
          <a:bodyPr/>
          <a:lstStyle/>
          <a:p>
            <a:endParaRPr lang="en-US"/>
          </a:p>
        </p:txBody>
      </p:sp>
      <p:sp>
        <p:nvSpPr>
          <p:cNvPr id="4" name="Slide Number Placeholder 3">
            <a:extLst>
              <a:ext uri="{FF2B5EF4-FFF2-40B4-BE49-F238E27FC236}">
                <a16:creationId xmlns:a16="http://schemas.microsoft.com/office/drawing/2014/main" id="{B4E3416F-FFBB-1339-1A4A-96E27A81C14B}"/>
              </a:ext>
            </a:extLst>
          </p:cNvPr>
          <p:cNvSpPr>
            <a:spLocks noGrp="1"/>
          </p:cNvSpPr>
          <p:nvPr>
            <p:ph type="sldNum" sz="quarter" idx="25"/>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115072342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6C9804F5-CC91-9216-10B5-3738E3454497}"/>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93230630-26B1-12F3-A5A7-5D61750DC94C}"/>
              </a:ext>
            </a:extLst>
          </p:cNvPr>
          <p:cNvSpPr>
            <a:spLocks noGrp="1"/>
          </p:cNvSpPr>
          <p:nvPr>
            <p:ph type="sldNum" sz="quarter" idx="11"/>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29993084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77651884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87.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5D241806-7672-65E6-47A8-A2DFDE90E14C}"/>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D018A3A-C1E4-53EB-93CD-E28553E7E7B1}"/>
              </a:ext>
            </a:extLst>
          </p:cNvPr>
          <p:cNvSpPr>
            <a:spLocks noGrp="1"/>
          </p:cNvSpPr>
          <p:nvPr>
            <p:ph type="sldNum" sz="quarter" idx="11"/>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126891579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88.xml><?xml version="1.0" encoding="utf-8"?>
<p:sldLayout xmlns:a="http://schemas.openxmlformats.org/drawingml/2006/main" xmlns:r="http://schemas.openxmlformats.org/officeDocument/2006/relationships" xmlns:p="http://schemas.openxmlformats.org/presentationml/2006/main" userDrawn="1">
  <p:cSld name="Blank 12 Colum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0E9FCA-0F6F-7283-C5DC-3D847489FC80}"/>
              </a:ext>
              <a:ext uri="{C183D7F6-B498-43B3-948B-1728B52AA6E4}">
                <adec:decorative xmlns:adec="http://schemas.microsoft.com/office/drawing/2017/decorative" val="1"/>
              </a:ext>
            </a:extLst>
          </p:cNvPr>
          <p:cNvPicPr>
            <a:picLocks noChangeAspect="1"/>
          </p:cNvPicPr>
          <p:nvPr userDrawn="1"/>
        </p:nvPicPr>
        <p:blipFill>
          <a:blip r:embed="rId2">
            <a:alphaModFix amt="75000"/>
          </a:blip>
          <a:stretch>
            <a:fillRect/>
          </a:stretch>
        </p:blipFill>
        <p:spPr>
          <a:xfrm>
            <a:off x="6350" y="13237"/>
            <a:ext cx="12185650" cy="6861574"/>
          </a:xfrm>
          <a:prstGeom prst="rect">
            <a:avLst/>
          </a:prstGeom>
        </p:spPr>
      </p:pic>
    </p:spTree>
    <p:extLst>
      <p:ext uri="{BB962C8B-B14F-4D97-AF65-F5344CB8AC3E}">
        <p14:creationId xmlns:p14="http://schemas.microsoft.com/office/powerpoint/2010/main" val="336166347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FC6D84C9-F0D0-2E7D-2082-0E0EAA97BC32}"/>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Rectangle: Single Corner Rounded 6">
            <a:extLst>
              <a:ext uri="{FF2B5EF4-FFF2-40B4-BE49-F238E27FC236}">
                <a16:creationId xmlns:a16="http://schemas.microsoft.com/office/drawing/2014/main" id="{14C1DEFF-1CC8-4FA3-1BA4-C46D4165E041}"/>
              </a:ext>
            </a:extLst>
          </p:cNvPr>
          <p:cNvSpPr/>
          <p:nvPr userDrawn="1"/>
        </p:nvSpPr>
        <p:spPr>
          <a:xfrm rot="10800000">
            <a:off x="6925824" y="-3432"/>
            <a:ext cx="5266175" cy="6864864"/>
          </a:xfrm>
          <a:prstGeom prst="round1Rect">
            <a:avLst>
              <a:gd name="adj" fmla="val 30051"/>
            </a:avLst>
          </a:prstGeom>
          <a:solidFill>
            <a:schemeClr val="bg2">
              <a:lumMod val="75000"/>
            </a:schemeClr>
          </a:solidFill>
          <a:ln w="13730" cap="flat">
            <a:noFill/>
            <a:prstDash val="solid"/>
            <a:miter/>
          </a:ln>
          <a:effectLst>
            <a:outerShdw blurRad="990600" dist="38100" algn="l" rotWithShape="0">
              <a:prstClr val="black">
                <a:alpha val="14000"/>
              </a:prstClr>
            </a:out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10" name="Group 9">
            <a:extLst>
              <a:ext uri="{FF2B5EF4-FFF2-40B4-BE49-F238E27FC236}">
                <a16:creationId xmlns:a16="http://schemas.microsoft.com/office/drawing/2014/main" id="{1EE70375-B879-2E04-7DE9-267858168E40}"/>
              </a:ext>
            </a:extLst>
          </p:cNvPr>
          <p:cNvGrpSpPr/>
          <p:nvPr userDrawn="1"/>
        </p:nvGrpSpPr>
        <p:grpSpPr>
          <a:xfrm>
            <a:off x="9687834" y="5133271"/>
            <a:ext cx="2504165" cy="1728160"/>
            <a:chOff x="9687834" y="5133271"/>
            <a:chExt cx="2504165" cy="1728160"/>
          </a:xfrm>
        </p:grpSpPr>
        <p:sp>
          <p:nvSpPr>
            <p:cNvPr id="11" name="Rectangle: Single Corner Rounded 10">
              <a:extLst>
                <a:ext uri="{FF2B5EF4-FFF2-40B4-BE49-F238E27FC236}">
                  <a16:creationId xmlns:a16="http://schemas.microsoft.com/office/drawing/2014/main" id="{3E49D4A0-C4CF-0AA5-5EB4-3D4E52E194CA}"/>
                </a:ext>
              </a:extLst>
            </p:cNvPr>
            <p:cNvSpPr/>
            <p:nvPr/>
          </p:nvSpPr>
          <p:spPr>
            <a:xfrm flipH="1">
              <a:off x="9687834" y="5517291"/>
              <a:ext cx="2120144" cy="1344140"/>
            </a:xfrm>
            <a:prstGeom prst="round1Rect">
              <a:avLst>
                <a:gd name="adj" fmla="val 50000"/>
              </a:avLst>
            </a:pr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15">
              <a:extLst>
                <a:ext uri="{FF2B5EF4-FFF2-40B4-BE49-F238E27FC236}">
                  <a16:creationId xmlns:a16="http://schemas.microsoft.com/office/drawing/2014/main" id="{21736647-7677-95A4-E03E-CFB1CE5ED12C}"/>
                </a:ext>
              </a:extLst>
            </p:cNvPr>
            <p:cNvSpPr/>
            <p:nvPr/>
          </p:nvSpPr>
          <p:spPr>
            <a:xfrm>
              <a:off x="11807979" y="5133271"/>
              <a:ext cx="384020" cy="384020"/>
            </a:xfrm>
            <a:custGeom>
              <a:avLst/>
              <a:gdLst>
                <a:gd name="connsiteX0" fmla="*/ 0 w 384020"/>
                <a:gd name="connsiteY0" fmla="*/ 0 h 384020"/>
                <a:gd name="connsiteX1" fmla="*/ 384021 w 384020"/>
                <a:gd name="connsiteY1" fmla="*/ 0 h 384020"/>
                <a:gd name="connsiteX2" fmla="*/ 384021 w 384020"/>
                <a:gd name="connsiteY2" fmla="*/ 384021 h 384020"/>
                <a:gd name="connsiteX3" fmla="*/ 0 w 384020"/>
                <a:gd name="connsiteY3" fmla="*/ 384021 h 384020"/>
              </a:gdLst>
              <a:ahLst/>
              <a:cxnLst>
                <a:cxn ang="0">
                  <a:pos x="connsiteX0" y="connsiteY0"/>
                </a:cxn>
                <a:cxn ang="0">
                  <a:pos x="connsiteX1" y="connsiteY1"/>
                </a:cxn>
                <a:cxn ang="0">
                  <a:pos x="connsiteX2" y="connsiteY2"/>
                </a:cxn>
                <a:cxn ang="0">
                  <a:pos x="connsiteX3" y="connsiteY3"/>
                </a:cxn>
              </a:cxnLst>
              <a:rect l="l" t="t" r="r" b="b"/>
              <a:pathLst>
                <a:path w="384020" h="384020">
                  <a:moveTo>
                    <a:pt x="0" y="0"/>
                  </a:moveTo>
                  <a:lnTo>
                    <a:pt x="384021" y="0"/>
                  </a:lnTo>
                  <a:lnTo>
                    <a:pt x="384021" y="384021"/>
                  </a:lnTo>
                  <a:lnTo>
                    <a:pt x="0" y="384021"/>
                  </a:lnTo>
                  <a:close/>
                </a:path>
              </a:pathLst>
            </a:custGeom>
            <a:solidFill>
              <a:schemeClr val="bg2">
                <a:lumMod val="60000"/>
                <a:lumOff val="4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3" name="Group 12">
            <a:extLst>
              <a:ext uri="{FF2B5EF4-FFF2-40B4-BE49-F238E27FC236}">
                <a16:creationId xmlns:a16="http://schemas.microsoft.com/office/drawing/2014/main" id="{746C5367-4BDF-E244-6A42-C9CC3CDE3E7B}"/>
              </a:ext>
            </a:extLst>
          </p:cNvPr>
          <p:cNvGrpSpPr/>
          <p:nvPr userDrawn="1"/>
        </p:nvGrpSpPr>
        <p:grpSpPr>
          <a:xfrm>
            <a:off x="7795920" y="4037990"/>
            <a:ext cx="1891914" cy="1010359"/>
            <a:chOff x="604894" y="4447838"/>
            <a:chExt cx="1891914" cy="1010359"/>
          </a:xfrm>
        </p:grpSpPr>
        <p:sp>
          <p:nvSpPr>
            <p:cNvPr id="14" name="Freeform: Shape 33">
              <a:extLst>
                <a:ext uri="{FF2B5EF4-FFF2-40B4-BE49-F238E27FC236}">
                  <a16:creationId xmlns:a16="http://schemas.microsoft.com/office/drawing/2014/main" id="{E0E3D134-EDDE-C309-761E-7A2931AE5650}"/>
                </a:ext>
              </a:extLst>
            </p:cNvPr>
            <p:cNvSpPr/>
            <p:nvPr/>
          </p:nvSpPr>
          <p:spPr>
            <a:xfrm>
              <a:off x="60489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34">
              <a:extLst>
                <a:ext uri="{FF2B5EF4-FFF2-40B4-BE49-F238E27FC236}">
                  <a16:creationId xmlns:a16="http://schemas.microsoft.com/office/drawing/2014/main" id="{6A47CC7F-4C9B-37F9-2F89-CCB0E67569F9}"/>
                </a:ext>
              </a:extLst>
            </p:cNvPr>
            <p:cNvSpPr/>
            <p:nvPr/>
          </p:nvSpPr>
          <p:spPr>
            <a:xfrm>
              <a:off x="1045792"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35">
              <a:extLst>
                <a:ext uri="{FF2B5EF4-FFF2-40B4-BE49-F238E27FC236}">
                  <a16:creationId xmlns:a16="http://schemas.microsoft.com/office/drawing/2014/main" id="{ACF1B38E-BE08-FFF5-436A-950B19B40061}"/>
                </a:ext>
              </a:extLst>
            </p:cNvPr>
            <p:cNvSpPr/>
            <p:nvPr/>
          </p:nvSpPr>
          <p:spPr>
            <a:xfrm>
              <a:off x="1486689"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36">
              <a:extLst>
                <a:ext uri="{FF2B5EF4-FFF2-40B4-BE49-F238E27FC236}">
                  <a16:creationId xmlns:a16="http://schemas.microsoft.com/office/drawing/2014/main" id="{ABFC80D3-D60A-0429-7B77-A24B5C3DFA51}"/>
                </a:ext>
              </a:extLst>
            </p:cNvPr>
            <p:cNvSpPr/>
            <p:nvPr/>
          </p:nvSpPr>
          <p:spPr>
            <a:xfrm>
              <a:off x="1927822" y="4447838"/>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39">
              <a:extLst>
                <a:ext uri="{FF2B5EF4-FFF2-40B4-BE49-F238E27FC236}">
                  <a16:creationId xmlns:a16="http://schemas.microsoft.com/office/drawing/2014/main" id="{E7099C2F-C30D-0008-8482-90E4D75B82B0}"/>
                </a:ext>
              </a:extLst>
            </p:cNvPr>
            <p:cNvSpPr/>
            <p:nvPr/>
          </p:nvSpPr>
          <p:spPr>
            <a:xfrm>
              <a:off x="2368484" y="4447839"/>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40">
              <a:extLst>
                <a:ext uri="{FF2B5EF4-FFF2-40B4-BE49-F238E27FC236}">
                  <a16:creationId xmlns:a16="http://schemas.microsoft.com/office/drawing/2014/main" id="{68B94521-C619-90B6-F6E8-DFDC6F0BF984}"/>
                </a:ext>
              </a:extLst>
            </p:cNvPr>
            <p:cNvSpPr/>
            <p:nvPr/>
          </p:nvSpPr>
          <p:spPr>
            <a:xfrm>
              <a:off x="60489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42">
              <a:extLst>
                <a:ext uri="{FF2B5EF4-FFF2-40B4-BE49-F238E27FC236}">
                  <a16:creationId xmlns:a16="http://schemas.microsoft.com/office/drawing/2014/main" id="{74DFA832-4B4A-BA2C-2D5C-9745C6C0B317}"/>
                </a:ext>
              </a:extLst>
            </p:cNvPr>
            <p:cNvSpPr/>
            <p:nvPr/>
          </p:nvSpPr>
          <p:spPr>
            <a:xfrm>
              <a:off x="1045792"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43">
              <a:extLst>
                <a:ext uri="{FF2B5EF4-FFF2-40B4-BE49-F238E27FC236}">
                  <a16:creationId xmlns:a16="http://schemas.microsoft.com/office/drawing/2014/main" id="{2DF856A0-94CB-B9FD-C649-F20AF5300CED}"/>
                </a:ext>
              </a:extLst>
            </p:cNvPr>
            <p:cNvSpPr/>
            <p:nvPr/>
          </p:nvSpPr>
          <p:spPr>
            <a:xfrm>
              <a:off x="1486689"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44">
              <a:extLst>
                <a:ext uri="{FF2B5EF4-FFF2-40B4-BE49-F238E27FC236}">
                  <a16:creationId xmlns:a16="http://schemas.microsoft.com/office/drawing/2014/main" id="{DE06AA07-F3BC-B873-A606-C2BD8A9F47AE}"/>
                </a:ext>
              </a:extLst>
            </p:cNvPr>
            <p:cNvSpPr/>
            <p:nvPr/>
          </p:nvSpPr>
          <p:spPr>
            <a:xfrm>
              <a:off x="1927822" y="4888972"/>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45">
              <a:extLst>
                <a:ext uri="{FF2B5EF4-FFF2-40B4-BE49-F238E27FC236}">
                  <a16:creationId xmlns:a16="http://schemas.microsoft.com/office/drawing/2014/main" id="{1456EC0B-C7F1-3E39-DA0A-FF7791984511}"/>
                </a:ext>
              </a:extLst>
            </p:cNvPr>
            <p:cNvSpPr/>
            <p:nvPr/>
          </p:nvSpPr>
          <p:spPr>
            <a:xfrm>
              <a:off x="2368484" y="4888973"/>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6"/>
                    <a:pt x="0" y="15240"/>
                  </a:cubicBezTo>
                  <a:cubicBezTo>
                    <a:pt x="0" y="6823"/>
                    <a:pt x="6823" y="0"/>
                    <a:pt x="15240" y="0"/>
                  </a:cubicBezTo>
                  <a:cubicBezTo>
                    <a:pt x="23657" y="0"/>
                    <a:pt x="30480" y="6823"/>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46">
              <a:extLst>
                <a:ext uri="{FF2B5EF4-FFF2-40B4-BE49-F238E27FC236}">
                  <a16:creationId xmlns:a16="http://schemas.microsoft.com/office/drawing/2014/main" id="{1B4DC2E8-3BE0-89E9-13BF-80A2FF208436}"/>
                </a:ext>
              </a:extLst>
            </p:cNvPr>
            <p:cNvSpPr/>
            <p:nvPr/>
          </p:nvSpPr>
          <p:spPr>
            <a:xfrm>
              <a:off x="60489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47">
              <a:extLst>
                <a:ext uri="{FF2B5EF4-FFF2-40B4-BE49-F238E27FC236}">
                  <a16:creationId xmlns:a16="http://schemas.microsoft.com/office/drawing/2014/main" id="{C15642AC-59F9-C462-7258-FB00902E3114}"/>
                </a:ext>
              </a:extLst>
            </p:cNvPr>
            <p:cNvSpPr/>
            <p:nvPr/>
          </p:nvSpPr>
          <p:spPr>
            <a:xfrm>
              <a:off x="1045792"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B21A83EB-4AA9-A21D-52D4-D024CCDB9964}"/>
                </a:ext>
              </a:extLst>
            </p:cNvPr>
            <p:cNvSpPr/>
            <p:nvPr/>
          </p:nvSpPr>
          <p:spPr>
            <a:xfrm>
              <a:off x="1486689"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49">
              <a:extLst>
                <a:ext uri="{FF2B5EF4-FFF2-40B4-BE49-F238E27FC236}">
                  <a16:creationId xmlns:a16="http://schemas.microsoft.com/office/drawing/2014/main" id="{176D7FDF-1F8E-DA92-6B2B-A040AA076321}"/>
                </a:ext>
              </a:extLst>
            </p:cNvPr>
            <p:cNvSpPr/>
            <p:nvPr/>
          </p:nvSpPr>
          <p:spPr>
            <a:xfrm>
              <a:off x="1927822" y="5329869"/>
              <a:ext cx="128328" cy="128328"/>
            </a:xfrm>
            <a:custGeom>
              <a:avLst/>
              <a:gdLst>
                <a:gd name="connsiteX0" fmla="*/ 30480 w 30480"/>
                <a:gd name="connsiteY0" fmla="*/ 15240 h 30480"/>
                <a:gd name="connsiteX1" fmla="*/ 15240 w 30480"/>
                <a:gd name="connsiteY1" fmla="*/ 30480 h 30480"/>
                <a:gd name="connsiteX2" fmla="*/ 0 w 30480"/>
                <a:gd name="connsiteY2" fmla="*/ 15240 h 30480"/>
                <a:gd name="connsiteX3" fmla="*/ 15240 w 30480"/>
                <a:gd name="connsiteY3" fmla="*/ 0 h 30480"/>
                <a:gd name="connsiteX4" fmla="*/ 30480 w 30480"/>
                <a:gd name="connsiteY4" fmla="*/ 15240 h 30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 h="30480">
                  <a:moveTo>
                    <a:pt x="30480" y="15240"/>
                  </a:moveTo>
                  <a:cubicBezTo>
                    <a:pt x="30480" y="23615"/>
                    <a:pt x="23615" y="30480"/>
                    <a:pt x="15240" y="30480"/>
                  </a:cubicBezTo>
                  <a:cubicBezTo>
                    <a:pt x="6865" y="30480"/>
                    <a:pt x="0" y="23615"/>
                    <a:pt x="0" y="15240"/>
                  </a:cubicBezTo>
                  <a:cubicBezTo>
                    <a:pt x="0" y="6865"/>
                    <a:pt x="6865" y="0"/>
                    <a:pt x="15240" y="0"/>
                  </a:cubicBezTo>
                  <a:cubicBezTo>
                    <a:pt x="23615" y="0"/>
                    <a:pt x="30480" y="6865"/>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50">
              <a:extLst>
                <a:ext uri="{FF2B5EF4-FFF2-40B4-BE49-F238E27FC236}">
                  <a16:creationId xmlns:a16="http://schemas.microsoft.com/office/drawing/2014/main" id="{2EEA353D-9DEE-DDFF-8CFD-DAE53A86B0DB}"/>
                </a:ext>
              </a:extLst>
            </p:cNvPr>
            <p:cNvSpPr/>
            <p:nvPr/>
          </p:nvSpPr>
          <p:spPr>
            <a:xfrm>
              <a:off x="2368484" y="5329870"/>
              <a:ext cx="128324" cy="128324"/>
            </a:xfrm>
            <a:custGeom>
              <a:avLst/>
              <a:gdLst>
                <a:gd name="connsiteX0" fmla="*/ 30480 w 30479"/>
                <a:gd name="connsiteY0" fmla="*/ 15240 h 30479"/>
                <a:gd name="connsiteX1" fmla="*/ 15240 w 30479"/>
                <a:gd name="connsiteY1" fmla="*/ 30480 h 30479"/>
                <a:gd name="connsiteX2" fmla="*/ 0 w 30479"/>
                <a:gd name="connsiteY2" fmla="*/ 15240 h 30479"/>
                <a:gd name="connsiteX3" fmla="*/ 15240 w 30479"/>
                <a:gd name="connsiteY3" fmla="*/ 0 h 30479"/>
                <a:gd name="connsiteX4" fmla="*/ 30480 w 30479"/>
                <a:gd name="connsiteY4" fmla="*/ 15240 h 3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79" h="30479">
                  <a:moveTo>
                    <a:pt x="30480" y="15240"/>
                  </a:moveTo>
                  <a:cubicBezTo>
                    <a:pt x="30480" y="23657"/>
                    <a:pt x="23657" y="30480"/>
                    <a:pt x="15240" y="30480"/>
                  </a:cubicBezTo>
                  <a:cubicBezTo>
                    <a:pt x="6823" y="30480"/>
                    <a:pt x="0" y="23657"/>
                    <a:pt x="0" y="15240"/>
                  </a:cubicBezTo>
                  <a:cubicBezTo>
                    <a:pt x="0" y="6823"/>
                    <a:pt x="6823" y="0"/>
                    <a:pt x="15240" y="0"/>
                  </a:cubicBezTo>
                  <a:cubicBezTo>
                    <a:pt x="23657" y="0"/>
                    <a:pt x="30480" y="6824"/>
                    <a:pt x="30480" y="15240"/>
                  </a:cubicBezTo>
                  <a:close/>
                </a:path>
              </a:pathLst>
            </a:custGeom>
            <a:solidFill>
              <a:schemeClr val="bg2"/>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9" name="Rectangle: Single Corner Rounded 28">
            <a:extLst>
              <a:ext uri="{FF2B5EF4-FFF2-40B4-BE49-F238E27FC236}">
                <a16:creationId xmlns:a16="http://schemas.microsoft.com/office/drawing/2014/main" id="{CD78616E-69AD-9AA7-2097-9EB3C37621F4}"/>
              </a:ext>
            </a:extLst>
          </p:cNvPr>
          <p:cNvSpPr/>
          <p:nvPr userDrawn="1"/>
        </p:nvSpPr>
        <p:spPr>
          <a:xfrm rot="10800000" flipH="1">
            <a:off x="6925823" y="-3435"/>
            <a:ext cx="4882152" cy="2318265"/>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3504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Cover 2">
    <p:spTree>
      <p:nvGrpSpPr>
        <p:cNvPr id="1" name=""/>
        <p:cNvGrpSpPr/>
        <p:nvPr/>
      </p:nvGrpSpPr>
      <p:grpSpPr>
        <a:xfrm>
          <a:off x="0" y="0"/>
          <a:ext cx="0" cy="0"/>
          <a:chOff x="0" y="0"/>
          <a:chExt cx="0" cy="0"/>
        </a:xfrm>
      </p:grpSpPr>
      <p:sp>
        <p:nvSpPr>
          <p:cNvPr id="35" name="Freeform: Shape 7">
            <a:extLst>
              <a:ext uri="{FF2B5EF4-FFF2-40B4-BE49-F238E27FC236}">
                <a16:creationId xmlns:a16="http://schemas.microsoft.com/office/drawing/2014/main" id="{88D7459A-787E-7208-CE84-4169E8DAAF16}"/>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5">
            <a:extLst>
              <a:ext uri="{FF2B5EF4-FFF2-40B4-BE49-F238E27FC236}">
                <a16:creationId xmlns:a16="http://schemas.microsoft.com/office/drawing/2014/main" id="{C6EEFF52-3FE4-7FB1-488F-DDEC308643F7}"/>
              </a:ext>
            </a:extLst>
          </p:cNvPr>
          <p:cNvSpPr/>
          <p:nvPr userDrawn="1"/>
        </p:nvSpPr>
        <p:spPr>
          <a:xfrm rot="10800000" flipH="1">
            <a:off x="1" y="1959429"/>
            <a:ext cx="293688" cy="3547068"/>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34" name="Graphic 33">
            <a:extLst>
              <a:ext uri="{FF2B5EF4-FFF2-40B4-BE49-F238E27FC236}">
                <a16:creationId xmlns:a16="http://schemas.microsoft.com/office/drawing/2014/main" id="{6621EBC7-D089-A311-51C8-34B5C7C4FF2B}"/>
              </a:ext>
            </a:extLst>
          </p:cNvPr>
          <p:cNvPicPr>
            <a:picLocks noChangeAspect="1"/>
          </p:cNvPicPr>
          <p:nvPr userDrawn="1"/>
        </p:nvPicPr>
        <p:blipFill rotWithShape="1">
          <a:blip>
            <a:alphaModFix amt="44000"/>
            <a:extLst>
              <a:ext uri="{96DAC541-7B7A-43D3-8B79-37D633B846F1}">
                <asvg:svgBlip xmlns:asvg="http://schemas.microsoft.com/office/drawing/2016/SVG/main" r:embed="rId2"/>
              </a:ext>
            </a:extLst>
          </a:blip>
          <a:srcRect r="13100"/>
          <a:stretch/>
        </p:blipFill>
        <p:spPr>
          <a:xfrm>
            <a:off x="4044201" y="0"/>
            <a:ext cx="8166849" cy="6864864"/>
          </a:xfrm>
          <a:prstGeom prst="rect">
            <a:avLst/>
          </a:prstGeom>
        </p:spPr>
      </p:pic>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3"/>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3"/>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4108751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userDrawn="1">
  <p:cSld name="Cover 3">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1878DE7-7CE1-155D-58B8-0E821BFE4D97}"/>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 name="Group 2">
            <a:extLst>
              <a:ext uri="{FF2B5EF4-FFF2-40B4-BE49-F238E27FC236}">
                <a16:creationId xmlns:a16="http://schemas.microsoft.com/office/drawing/2014/main" id="{5C3FA7E9-87A6-6D06-563E-16727CB182D1}"/>
              </a:ext>
            </a:extLst>
          </p:cNvPr>
          <p:cNvGrpSpPr/>
          <p:nvPr userDrawn="1"/>
        </p:nvGrpSpPr>
        <p:grpSpPr>
          <a:xfrm>
            <a:off x="3227441" y="1"/>
            <a:ext cx="8964559" cy="6858000"/>
            <a:chOff x="3227441" y="0"/>
            <a:chExt cx="8964559" cy="6915049"/>
          </a:xfrm>
        </p:grpSpPr>
        <p:sp>
          <p:nvSpPr>
            <p:cNvPr id="4" name="Freeform: Shape 15">
              <a:extLst>
                <a:ext uri="{FF2B5EF4-FFF2-40B4-BE49-F238E27FC236}">
                  <a16:creationId xmlns:a16="http://schemas.microsoft.com/office/drawing/2014/main" id="{AD738473-E7DA-B632-CA2B-3E9AD4E339DF}"/>
                </a:ext>
              </a:extLst>
            </p:cNvPr>
            <p:cNvSpPr/>
            <p:nvPr/>
          </p:nvSpPr>
          <p:spPr>
            <a:xfrm flipH="1">
              <a:off x="7434216" y="2145932"/>
              <a:ext cx="4757784" cy="4757604"/>
            </a:xfrm>
            <a:custGeom>
              <a:avLst/>
              <a:gdLst>
                <a:gd name="connsiteX0" fmla="*/ 4757785 w 4757784"/>
                <a:gd name="connsiteY0" fmla="*/ 4757605 h 4757604"/>
                <a:gd name="connsiteX1" fmla="*/ 1673176 w 4757784"/>
                <a:gd name="connsiteY1" fmla="*/ 4757605 h 4757604"/>
                <a:gd name="connsiteX2" fmla="*/ 1115151 w 4757784"/>
                <a:gd name="connsiteY2" fmla="*/ 4199580 h 4757604"/>
                <a:gd name="connsiteX3" fmla="*/ 0 w 4757784"/>
                <a:gd name="connsiteY3" fmla="*/ 3084429 h 4757604"/>
                <a:gd name="connsiteX4" fmla="*/ 0 w 4757784"/>
                <a:gd name="connsiteY4" fmla="*/ 0 h 4757604"/>
                <a:gd name="connsiteX5" fmla="*/ 10434 w 4757784"/>
                <a:gd name="connsiteY5" fmla="*/ 10434 h 4757604"/>
                <a:gd name="connsiteX6" fmla="*/ 90666 w 4757784"/>
                <a:gd name="connsiteY6" fmla="*/ 90486 h 4757604"/>
                <a:gd name="connsiteX7" fmla="*/ 101639 w 4757784"/>
                <a:gd name="connsiteY7" fmla="*/ 101459 h 4757604"/>
                <a:gd name="connsiteX8" fmla="*/ 154167 w 4757784"/>
                <a:gd name="connsiteY8" fmla="*/ 154167 h 4757604"/>
                <a:gd name="connsiteX9" fmla="*/ 165141 w 4757784"/>
                <a:gd name="connsiteY9" fmla="*/ 165141 h 4757604"/>
                <a:gd name="connsiteX10" fmla="*/ 272177 w 4757784"/>
                <a:gd name="connsiteY10" fmla="*/ 272177 h 4757604"/>
                <a:gd name="connsiteX11" fmla="*/ 283150 w 4757784"/>
                <a:gd name="connsiteY11" fmla="*/ 283150 h 4757604"/>
                <a:gd name="connsiteX12" fmla="*/ 453868 w 4757784"/>
                <a:gd name="connsiteY12" fmla="*/ 453868 h 4757604"/>
                <a:gd name="connsiteX13" fmla="*/ 517549 w 4757784"/>
                <a:gd name="connsiteY13" fmla="*/ 517370 h 4757604"/>
                <a:gd name="connsiteX14" fmla="*/ 635559 w 4757784"/>
                <a:gd name="connsiteY14" fmla="*/ 635379 h 4757604"/>
                <a:gd name="connsiteX15" fmla="*/ 699060 w 4757784"/>
                <a:gd name="connsiteY15" fmla="*/ 699060 h 4757604"/>
                <a:gd name="connsiteX16" fmla="*/ 1577473 w 4757784"/>
                <a:gd name="connsiteY16" fmla="*/ 1577473 h 4757604"/>
                <a:gd name="connsiteX17" fmla="*/ 1732900 w 4757784"/>
                <a:gd name="connsiteY17" fmla="*/ 1732720 h 4757604"/>
                <a:gd name="connsiteX18" fmla="*/ 1800180 w 4757784"/>
                <a:gd name="connsiteY18" fmla="*/ 1800180 h 4757604"/>
                <a:gd name="connsiteX19" fmla="*/ 1932940 w 4757784"/>
                <a:gd name="connsiteY19" fmla="*/ 1932940 h 4757604"/>
                <a:gd name="connsiteX20" fmla="*/ 2407675 w 4757784"/>
                <a:gd name="connsiteY20" fmla="*/ 2407675 h 4757604"/>
                <a:gd name="connsiteX21" fmla="*/ 2475135 w 4757784"/>
                <a:gd name="connsiteY21" fmla="*/ 2474955 h 4757604"/>
                <a:gd name="connsiteX22" fmla="*/ 2630381 w 4757784"/>
                <a:gd name="connsiteY22" fmla="*/ 2630201 h 4757604"/>
                <a:gd name="connsiteX23" fmla="*/ 2699460 w 4757784"/>
                <a:gd name="connsiteY23" fmla="*/ 2699460 h 4757604"/>
                <a:gd name="connsiteX24" fmla="*/ 2893923 w 4757784"/>
                <a:gd name="connsiteY24" fmla="*/ 2893923 h 4757604"/>
                <a:gd name="connsiteX25" fmla="*/ 3174735 w 4757784"/>
                <a:gd name="connsiteY25" fmla="*/ 3174555 h 4757604"/>
                <a:gd name="connsiteX26" fmla="*/ 4757785 w 4757784"/>
                <a:gd name="connsiteY26" fmla="*/ 4757605 h 475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57784" h="4757604">
                  <a:moveTo>
                    <a:pt x="4757785" y="4757605"/>
                  </a:moveTo>
                  <a:lnTo>
                    <a:pt x="1673176" y="4757605"/>
                  </a:lnTo>
                  <a:lnTo>
                    <a:pt x="1115151" y="4199580"/>
                  </a:lnTo>
                  <a:lnTo>
                    <a:pt x="0" y="3084429"/>
                  </a:lnTo>
                  <a:lnTo>
                    <a:pt x="0" y="0"/>
                  </a:lnTo>
                  <a:lnTo>
                    <a:pt x="10434" y="10434"/>
                  </a:lnTo>
                  <a:lnTo>
                    <a:pt x="90666" y="90486"/>
                  </a:lnTo>
                  <a:lnTo>
                    <a:pt x="101639" y="101459"/>
                  </a:lnTo>
                  <a:lnTo>
                    <a:pt x="154167" y="154167"/>
                  </a:lnTo>
                  <a:lnTo>
                    <a:pt x="165141" y="165141"/>
                  </a:lnTo>
                  <a:lnTo>
                    <a:pt x="272177" y="272177"/>
                  </a:lnTo>
                  <a:lnTo>
                    <a:pt x="283150" y="283150"/>
                  </a:lnTo>
                  <a:lnTo>
                    <a:pt x="453868" y="453868"/>
                  </a:lnTo>
                  <a:lnTo>
                    <a:pt x="517549" y="517370"/>
                  </a:lnTo>
                  <a:lnTo>
                    <a:pt x="635559" y="635379"/>
                  </a:lnTo>
                  <a:lnTo>
                    <a:pt x="699060" y="699060"/>
                  </a:lnTo>
                  <a:lnTo>
                    <a:pt x="1577473" y="1577473"/>
                  </a:lnTo>
                  <a:lnTo>
                    <a:pt x="1732900" y="1732720"/>
                  </a:lnTo>
                  <a:lnTo>
                    <a:pt x="1800180" y="1800180"/>
                  </a:lnTo>
                  <a:lnTo>
                    <a:pt x="1932940" y="1932940"/>
                  </a:lnTo>
                  <a:lnTo>
                    <a:pt x="2407675" y="2407675"/>
                  </a:lnTo>
                  <a:lnTo>
                    <a:pt x="2475135" y="2474955"/>
                  </a:lnTo>
                  <a:lnTo>
                    <a:pt x="2630381" y="2630201"/>
                  </a:lnTo>
                  <a:lnTo>
                    <a:pt x="2699460" y="2699460"/>
                  </a:lnTo>
                  <a:lnTo>
                    <a:pt x="2893923" y="2893923"/>
                  </a:lnTo>
                  <a:lnTo>
                    <a:pt x="3174735" y="3174555"/>
                  </a:lnTo>
                  <a:lnTo>
                    <a:pt x="4757785" y="4757605"/>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18">
              <a:extLst>
                <a:ext uri="{FF2B5EF4-FFF2-40B4-BE49-F238E27FC236}">
                  <a16:creationId xmlns:a16="http://schemas.microsoft.com/office/drawing/2014/main" id="{105BF785-B0BC-2278-6F39-F349B1E407D6}"/>
                </a:ext>
              </a:extLst>
            </p:cNvPr>
            <p:cNvSpPr/>
            <p:nvPr/>
          </p:nvSpPr>
          <p:spPr>
            <a:xfrm flipH="1">
              <a:off x="7886051" y="0"/>
              <a:ext cx="4305949" cy="5076210"/>
            </a:xfrm>
            <a:custGeom>
              <a:avLst/>
              <a:gdLst>
                <a:gd name="connsiteX0" fmla="*/ 4257325 w 4305949"/>
                <a:gd name="connsiteY0" fmla="*/ 4492264 h 5076210"/>
                <a:gd name="connsiteX1" fmla="*/ 4050809 w 4305949"/>
                <a:gd name="connsiteY1" fmla="*/ 4820927 h 5076210"/>
                <a:gd name="connsiteX2" fmla="*/ 3558804 w 4305949"/>
                <a:gd name="connsiteY2" fmla="*/ 5067379 h 5076210"/>
                <a:gd name="connsiteX3" fmla="*/ 2987647 w 4305949"/>
                <a:gd name="connsiteY3" fmla="*/ 4952967 h 5076210"/>
                <a:gd name="connsiteX4" fmla="*/ 2910473 w 4305949"/>
                <a:gd name="connsiteY4" fmla="*/ 4900979 h 5076210"/>
                <a:gd name="connsiteX5" fmla="*/ 2818369 w 4305949"/>
                <a:gd name="connsiteY5" fmla="*/ 4820927 h 5076210"/>
                <a:gd name="connsiteX6" fmla="*/ 2554107 w 4305949"/>
                <a:gd name="connsiteY6" fmla="*/ 4556665 h 5076210"/>
                <a:gd name="connsiteX7" fmla="*/ 2488447 w 4305949"/>
                <a:gd name="connsiteY7" fmla="*/ 4491005 h 5076210"/>
                <a:gd name="connsiteX8" fmla="*/ 2362162 w 4305949"/>
                <a:gd name="connsiteY8" fmla="*/ 4364721 h 5076210"/>
                <a:gd name="connsiteX9" fmla="*/ 2303158 w 4305949"/>
                <a:gd name="connsiteY9" fmla="*/ 4305716 h 5076210"/>
                <a:gd name="connsiteX10" fmla="*/ 2048251 w 4305949"/>
                <a:gd name="connsiteY10" fmla="*/ 4050809 h 5076210"/>
                <a:gd name="connsiteX11" fmla="*/ 1862782 w 4305949"/>
                <a:gd name="connsiteY11" fmla="*/ 3865340 h 5076210"/>
                <a:gd name="connsiteX12" fmla="*/ 1796942 w 4305949"/>
                <a:gd name="connsiteY12" fmla="*/ 3799500 h 5076210"/>
                <a:gd name="connsiteX13" fmla="*/ 1575495 w 4305949"/>
                <a:gd name="connsiteY13" fmla="*/ 3578053 h 5076210"/>
                <a:gd name="connsiteX14" fmla="*/ 1446872 w 4305949"/>
                <a:gd name="connsiteY14" fmla="*/ 3449430 h 5076210"/>
                <a:gd name="connsiteX15" fmla="*/ 1382111 w 4305949"/>
                <a:gd name="connsiteY15" fmla="*/ 3384669 h 5076210"/>
                <a:gd name="connsiteX16" fmla="*/ 1041215 w 4305949"/>
                <a:gd name="connsiteY16" fmla="*/ 3043773 h 5076210"/>
                <a:gd name="connsiteX17" fmla="*/ 952528 w 4305949"/>
                <a:gd name="connsiteY17" fmla="*/ 2955087 h 5076210"/>
                <a:gd name="connsiteX18" fmla="*/ 888847 w 4305949"/>
                <a:gd name="connsiteY18" fmla="*/ 2891405 h 5076210"/>
                <a:gd name="connsiteX19" fmla="*/ 770837 w 4305949"/>
                <a:gd name="connsiteY19" fmla="*/ 2773396 h 5076210"/>
                <a:gd name="connsiteX20" fmla="*/ 589146 w 4305949"/>
                <a:gd name="connsiteY20" fmla="*/ 2591705 h 5076210"/>
                <a:gd name="connsiteX21" fmla="*/ 525465 w 4305949"/>
                <a:gd name="connsiteY21" fmla="*/ 2528023 h 5076210"/>
                <a:gd name="connsiteX22" fmla="*/ 407455 w 4305949"/>
                <a:gd name="connsiteY22" fmla="*/ 2410014 h 5076210"/>
                <a:gd name="connsiteX23" fmla="*/ 343954 w 4305949"/>
                <a:gd name="connsiteY23" fmla="*/ 2346512 h 5076210"/>
                <a:gd name="connsiteX24" fmla="*/ 225944 w 4305949"/>
                <a:gd name="connsiteY24" fmla="*/ 2228503 h 5076210"/>
                <a:gd name="connsiteX25" fmla="*/ 162263 w 4305949"/>
                <a:gd name="connsiteY25" fmla="*/ 2164821 h 5076210"/>
                <a:gd name="connsiteX26" fmla="*/ 44253 w 4305949"/>
                <a:gd name="connsiteY26" fmla="*/ 2046812 h 5076210"/>
                <a:gd name="connsiteX27" fmla="*/ 0 w 4305949"/>
                <a:gd name="connsiteY27" fmla="*/ 2002558 h 5076210"/>
                <a:gd name="connsiteX28" fmla="*/ 0 w 4305949"/>
                <a:gd name="connsiteY28" fmla="*/ 0 h 5076210"/>
                <a:gd name="connsiteX29" fmla="*/ 462323 w 4305949"/>
                <a:gd name="connsiteY29" fmla="*/ 0 h 5076210"/>
                <a:gd name="connsiteX30" fmla="*/ 2742814 w 4305949"/>
                <a:gd name="connsiteY30" fmla="*/ 2280491 h 5076210"/>
                <a:gd name="connsiteX31" fmla="*/ 3305516 w 4305949"/>
                <a:gd name="connsiteY31" fmla="*/ 2843194 h 5076210"/>
                <a:gd name="connsiteX32" fmla="*/ 3381970 w 4305949"/>
                <a:gd name="connsiteY32" fmla="*/ 2919648 h 5076210"/>
                <a:gd name="connsiteX33" fmla="*/ 4050809 w 4305949"/>
                <a:gd name="connsiteY33" fmla="*/ 3588486 h 5076210"/>
                <a:gd name="connsiteX34" fmla="*/ 4293663 w 4305949"/>
                <a:gd name="connsiteY34" fmla="*/ 4058724 h 5076210"/>
                <a:gd name="connsiteX35" fmla="*/ 4257325 w 4305949"/>
                <a:gd name="connsiteY35" fmla="*/ 4492264 h 5076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05949" h="5076210">
                  <a:moveTo>
                    <a:pt x="4257325" y="4492264"/>
                  </a:moveTo>
                  <a:cubicBezTo>
                    <a:pt x="4215590" y="4612252"/>
                    <a:pt x="4146691" y="4725044"/>
                    <a:pt x="4050809" y="4820927"/>
                  </a:cubicBezTo>
                  <a:cubicBezTo>
                    <a:pt x="3912292" y="4959444"/>
                    <a:pt x="3738696" y="5041654"/>
                    <a:pt x="3558804" y="5067379"/>
                  </a:cubicBezTo>
                  <a:cubicBezTo>
                    <a:pt x="3363981" y="5095262"/>
                    <a:pt x="3161603" y="5057125"/>
                    <a:pt x="2987647" y="4952967"/>
                  </a:cubicBezTo>
                  <a:cubicBezTo>
                    <a:pt x="2961203" y="4937317"/>
                    <a:pt x="2935478" y="4919867"/>
                    <a:pt x="2910473" y="4900979"/>
                  </a:cubicBezTo>
                  <a:cubicBezTo>
                    <a:pt x="2878452" y="4876873"/>
                    <a:pt x="2847511" y="4850069"/>
                    <a:pt x="2818369" y="4820927"/>
                  </a:cubicBezTo>
                  <a:lnTo>
                    <a:pt x="2554107" y="4556665"/>
                  </a:lnTo>
                  <a:lnTo>
                    <a:pt x="2488447" y="4491005"/>
                  </a:lnTo>
                  <a:lnTo>
                    <a:pt x="2362162" y="4364721"/>
                  </a:lnTo>
                  <a:lnTo>
                    <a:pt x="2303158" y="4305716"/>
                  </a:lnTo>
                  <a:lnTo>
                    <a:pt x="2048251" y="4050809"/>
                  </a:lnTo>
                  <a:lnTo>
                    <a:pt x="1862782" y="3865340"/>
                  </a:lnTo>
                  <a:lnTo>
                    <a:pt x="1796942" y="3799500"/>
                  </a:lnTo>
                  <a:lnTo>
                    <a:pt x="1575495" y="3578053"/>
                  </a:lnTo>
                  <a:lnTo>
                    <a:pt x="1446872" y="3449430"/>
                  </a:lnTo>
                  <a:lnTo>
                    <a:pt x="1382111" y="3384669"/>
                  </a:lnTo>
                  <a:lnTo>
                    <a:pt x="1041215" y="3043773"/>
                  </a:lnTo>
                  <a:lnTo>
                    <a:pt x="952528" y="2955087"/>
                  </a:lnTo>
                  <a:lnTo>
                    <a:pt x="888847" y="2891405"/>
                  </a:lnTo>
                  <a:lnTo>
                    <a:pt x="770837" y="2773396"/>
                  </a:lnTo>
                  <a:lnTo>
                    <a:pt x="589146" y="2591705"/>
                  </a:lnTo>
                  <a:lnTo>
                    <a:pt x="525465" y="2528023"/>
                  </a:lnTo>
                  <a:lnTo>
                    <a:pt x="407455" y="2410014"/>
                  </a:lnTo>
                  <a:lnTo>
                    <a:pt x="343954" y="2346512"/>
                  </a:lnTo>
                  <a:lnTo>
                    <a:pt x="225944" y="2228503"/>
                  </a:lnTo>
                  <a:lnTo>
                    <a:pt x="162263" y="2164821"/>
                  </a:lnTo>
                  <a:lnTo>
                    <a:pt x="44253" y="2046812"/>
                  </a:lnTo>
                  <a:lnTo>
                    <a:pt x="0" y="2002558"/>
                  </a:lnTo>
                  <a:lnTo>
                    <a:pt x="0" y="0"/>
                  </a:lnTo>
                  <a:lnTo>
                    <a:pt x="462323" y="0"/>
                  </a:lnTo>
                  <a:lnTo>
                    <a:pt x="2742814" y="2280491"/>
                  </a:lnTo>
                  <a:lnTo>
                    <a:pt x="3305516" y="2843194"/>
                  </a:lnTo>
                  <a:lnTo>
                    <a:pt x="3381970" y="2919648"/>
                  </a:lnTo>
                  <a:lnTo>
                    <a:pt x="4050809" y="3588486"/>
                  </a:lnTo>
                  <a:cubicBezTo>
                    <a:pt x="4183749" y="3721426"/>
                    <a:pt x="4264701" y="3886568"/>
                    <a:pt x="4293663" y="4058724"/>
                  </a:cubicBezTo>
                  <a:cubicBezTo>
                    <a:pt x="4318129" y="4203177"/>
                    <a:pt x="4306076" y="4352668"/>
                    <a:pt x="4257325" y="4492264"/>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 name="Freeform: Shape 19">
              <a:extLst>
                <a:ext uri="{FF2B5EF4-FFF2-40B4-BE49-F238E27FC236}">
                  <a16:creationId xmlns:a16="http://schemas.microsoft.com/office/drawing/2014/main" id="{5C1E4B12-B33D-A109-1ADE-6DFF6349FD88}"/>
                </a:ext>
              </a:extLst>
            </p:cNvPr>
            <p:cNvSpPr/>
            <p:nvPr/>
          </p:nvSpPr>
          <p:spPr>
            <a:xfrm flipH="1">
              <a:off x="3534741" y="0"/>
              <a:ext cx="5191459" cy="3966034"/>
            </a:xfrm>
            <a:custGeom>
              <a:avLst/>
              <a:gdLst>
                <a:gd name="connsiteX0" fmla="*/ 4937677 w 5191459"/>
                <a:gd name="connsiteY0" fmla="*/ 3712252 h 3966034"/>
                <a:gd name="connsiteX1" fmla="*/ 3712252 w 5191459"/>
                <a:gd name="connsiteY1" fmla="*/ 3712252 h 3966034"/>
                <a:gd name="connsiteX2" fmla="*/ 0 w 5191459"/>
                <a:gd name="connsiteY2" fmla="*/ 0 h 3966034"/>
                <a:gd name="connsiteX3" fmla="*/ 2450849 w 5191459"/>
                <a:gd name="connsiteY3" fmla="*/ 0 h 3966034"/>
                <a:gd name="connsiteX4" fmla="*/ 4937677 w 5191459"/>
                <a:gd name="connsiteY4" fmla="*/ 2486828 h 3966034"/>
                <a:gd name="connsiteX5" fmla="*/ 4937677 w 5191459"/>
                <a:gd name="connsiteY5" fmla="*/ 3712252 h 396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1459" h="3966034">
                  <a:moveTo>
                    <a:pt x="4937677" y="3712252"/>
                  </a:moveTo>
                  <a:cubicBezTo>
                    <a:pt x="4599300" y="4050629"/>
                    <a:pt x="4050629" y="4050629"/>
                    <a:pt x="3712252" y="3712252"/>
                  </a:cubicBezTo>
                  <a:lnTo>
                    <a:pt x="0" y="0"/>
                  </a:lnTo>
                  <a:lnTo>
                    <a:pt x="2450849" y="0"/>
                  </a:lnTo>
                  <a:lnTo>
                    <a:pt x="4937677" y="2486828"/>
                  </a:lnTo>
                  <a:cubicBezTo>
                    <a:pt x="5276054" y="2825205"/>
                    <a:pt x="5276054" y="3373875"/>
                    <a:pt x="4937677" y="3712252"/>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1" name="Freeform: Shape 20">
              <a:extLst>
                <a:ext uri="{FF2B5EF4-FFF2-40B4-BE49-F238E27FC236}">
                  <a16:creationId xmlns:a16="http://schemas.microsoft.com/office/drawing/2014/main" id="{A1B34098-F15D-2371-8FE1-317D8E18CBF9}"/>
                </a:ext>
              </a:extLst>
            </p:cNvPr>
            <p:cNvSpPr/>
            <p:nvPr/>
          </p:nvSpPr>
          <p:spPr>
            <a:xfrm flipH="1">
              <a:off x="5473618" y="0"/>
              <a:ext cx="2650664" cy="2027158"/>
            </a:xfrm>
            <a:custGeom>
              <a:avLst/>
              <a:gdLst>
                <a:gd name="connsiteX0" fmla="*/ 2521547 w 2650664"/>
                <a:gd name="connsiteY0" fmla="*/ 1898041 h 2027158"/>
                <a:gd name="connsiteX1" fmla="*/ 1898041 w 2650664"/>
                <a:gd name="connsiteY1" fmla="*/ 1898041 h 2027158"/>
                <a:gd name="connsiteX2" fmla="*/ 0 w 2650664"/>
                <a:gd name="connsiteY2" fmla="*/ 0 h 2027158"/>
                <a:gd name="connsiteX3" fmla="*/ 1247012 w 2650664"/>
                <a:gd name="connsiteY3" fmla="*/ 0 h 2027158"/>
                <a:gd name="connsiteX4" fmla="*/ 2521547 w 2650664"/>
                <a:gd name="connsiteY4" fmla="*/ 1274535 h 2027158"/>
                <a:gd name="connsiteX5" fmla="*/ 2521547 w 2650664"/>
                <a:gd name="connsiteY5" fmla="*/ 1898041 h 2027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0664" h="2027158">
                  <a:moveTo>
                    <a:pt x="2521547" y="1898041"/>
                  </a:moveTo>
                  <a:cubicBezTo>
                    <a:pt x="2349390" y="2070198"/>
                    <a:pt x="2070198" y="2070198"/>
                    <a:pt x="1898041" y="1898041"/>
                  </a:cubicBezTo>
                  <a:lnTo>
                    <a:pt x="0" y="0"/>
                  </a:lnTo>
                  <a:lnTo>
                    <a:pt x="1247012" y="0"/>
                  </a:lnTo>
                  <a:lnTo>
                    <a:pt x="2521547" y="1274535"/>
                  </a:lnTo>
                  <a:cubicBezTo>
                    <a:pt x="2693703" y="1446692"/>
                    <a:pt x="2693703" y="1725884"/>
                    <a:pt x="2521547" y="1898041"/>
                  </a:cubicBez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62A03ECD-B52A-209E-FC4D-EE886C65EA1E}"/>
                </a:ext>
              </a:extLst>
            </p:cNvPr>
            <p:cNvSpPr/>
            <p:nvPr/>
          </p:nvSpPr>
          <p:spPr>
            <a:xfrm flipH="1">
              <a:off x="4771094" y="0"/>
              <a:ext cx="7420906" cy="6903536"/>
            </a:xfrm>
            <a:custGeom>
              <a:avLst/>
              <a:gdLst>
                <a:gd name="connsiteX0" fmla="*/ 7420906 w 7420906"/>
                <a:gd name="connsiteY0" fmla="*/ 6903537 h 6903536"/>
                <a:gd name="connsiteX1" fmla="*/ 5394962 w 7420906"/>
                <a:gd name="connsiteY1" fmla="*/ 6903537 h 6903536"/>
                <a:gd name="connsiteX2" fmla="*/ 2971097 w 7420906"/>
                <a:gd name="connsiteY2" fmla="*/ 4479672 h 6903536"/>
                <a:gd name="connsiteX3" fmla="*/ 2895183 w 7420906"/>
                <a:gd name="connsiteY3" fmla="*/ 4403757 h 6903536"/>
                <a:gd name="connsiteX4" fmla="*/ 2712232 w 7420906"/>
                <a:gd name="connsiteY4" fmla="*/ 4220807 h 6903536"/>
                <a:gd name="connsiteX5" fmla="*/ 2226884 w 7420906"/>
                <a:gd name="connsiteY5" fmla="*/ 3735458 h 6903536"/>
                <a:gd name="connsiteX6" fmla="*/ 2132980 w 7420906"/>
                <a:gd name="connsiteY6" fmla="*/ 3641554 h 6903536"/>
                <a:gd name="connsiteX7" fmla="*/ 1950030 w 7420906"/>
                <a:gd name="connsiteY7" fmla="*/ 3458604 h 6903536"/>
                <a:gd name="connsiteX8" fmla="*/ 1667239 w 7420906"/>
                <a:gd name="connsiteY8" fmla="*/ 3175814 h 6903536"/>
                <a:gd name="connsiteX9" fmla="*/ 0 w 7420906"/>
                <a:gd name="connsiteY9" fmla="*/ 1508575 h 6903536"/>
                <a:gd name="connsiteX10" fmla="*/ 0 w 7420906"/>
                <a:gd name="connsiteY10" fmla="*/ 0 h 6903536"/>
                <a:gd name="connsiteX11" fmla="*/ 517370 w 7420906"/>
                <a:gd name="connsiteY11" fmla="*/ 0 h 6903536"/>
                <a:gd name="connsiteX12" fmla="*/ 2209254 w 7420906"/>
                <a:gd name="connsiteY12" fmla="*/ 1691885 h 6903536"/>
                <a:gd name="connsiteX13" fmla="*/ 2283909 w 7420906"/>
                <a:gd name="connsiteY13" fmla="*/ 1766540 h 6903536"/>
                <a:gd name="connsiteX14" fmla="*/ 4276394 w 7420906"/>
                <a:gd name="connsiteY14" fmla="*/ 3759024 h 6903536"/>
                <a:gd name="connsiteX15" fmla="*/ 5290985 w 7420906"/>
                <a:gd name="connsiteY15" fmla="*/ 4773615 h 6903536"/>
                <a:gd name="connsiteX16" fmla="*/ 7420906 w 7420906"/>
                <a:gd name="connsiteY16"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0906" h="6903536">
                  <a:moveTo>
                    <a:pt x="7420906" y="6903537"/>
                  </a:moveTo>
                  <a:lnTo>
                    <a:pt x="5394962" y="6903537"/>
                  </a:lnTo>
                  <a:lnTo>
                    <a:pt x="2971097" y="4479672"/>
                  </a:lnTo>
                  <a:lnTo>
                    <a:pt x="2895183" y="4403757"/>
                  </a:lnTo>
                  <a:lnTo>
                    <a:pt x="2712232" y="4220807"/>
                  </a:lnTo>
                  <a:lnTo>
                    <a:pt x="2226884" y="3735458"/>
                  </a:lnTo>
                  <a:lnTo>
                    <a:pt x="2132980" y="3641554"/>
                  </a:lnTo>
                  <a:lnTo>
                    <a:pt x="1950030" y="3458604"/>
                  </a:lnTo>
                  <a:lnTo>
                    <a:pt x="1667239" y="3175814"/>
                  </a:lnTo>
                  <a:lnTo>
                    <a:pt x="0" y="1508575"/>
                  </a:lnTo>
                  <a:lnTo>
                    <a:pt x="0" y="0"/>
                  </a:lnTo>
                  <a:lnTo>
                    <a:pt x="517370" y="0"/>
                  </a:lnTo>
                  <a:lnTo>
                    <a:pt x="2209254" y="1691885"/>
                  </a:lnTo>
                  <a:lnTo>
                    <a:pt x="2283909" y="1766540"/>
                  </a:lnTo>
                  <a:lnTo>
                    <a:pt x="4276394" y="3759024"/>
                  </a:lnTo>
                  <a:lnTo>
                    <a:pt x="5290985" y="4773615"/>
                  </a:lnTo>
                  <a:lnTo>
                    <a:pt x="7420906"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BE689352-2C21-998E-16DE-ABCD005BE350}"/>
                </a:ext>
              </a:extLst>
            </p:cNvPr>
            <p:cNvSpPr/>
            <p:nvPr/>
          </p:nvSpPr>
          <p:spPr>
            <a:xfrm flipH="1">
              <a:off x="3227441" y="0"/>
              <a:ext cx="8964559" cy="6903536"/>
            </a:xfrm>
            <a:custGeom>
              <a:avLst/>
              <a:gdLst>
                <a:gd name="connsiteX0" fmla="*/ 8964560 w 8964559"/>
                <a:gd name="connsiteY0" fmla="*/ 6903537 h 6903536"/>
                <a:gd name="connsiteX1" fmla="*/ 6668598 w 8964559"/>
                <a:gd name="connsiteY1" fmla="*/ 6903537 h 6903536"/>
                <a:gd name="connsiteX2" fmla="*/ 1573156 w 8964559"/>
                <a:gd name="connsiteY2" fmla="*/ 1808095 h 6903536"/>
                <a:gd name="connsiteX3" fmla="*/ 1056686 w 8964559"/>
                <a:gd name="connsiteY3" fmla="*/ 1291625 h 6903536"/>
                <a:gd name="connsiteX4" fmla="*/ 0 w 8964559"/>
                <a:gd name="connsiteY4" fmla="*/ 234939 h 6903536"/>
                <a:gd name="connsiteX5" fmla="*/ 0 w 8964559"/>
                <a:gd name="connsiteY5" fmla="*/ 0 h 6903536"/>
                <a:gd name="connsiteX6" fmla="*/ 2061023 w 8964559"/>
                <a:gd name="connsiteY6" fmla="*/ 0 h 6903536"/>
                <a:gd name="connsiteX7" fmla="*/ 2942134 w 8964559"/>
                <a:gd name="connsiteY7" fmla="*/ 881111 h 6903536"/>
                <a:gd name="connsiteX8" fmla="*/ 3621767 w 8964559"/>
                <a:gd name="connsiteY8" fmla="*/ 1560743 h 6903536"/>
                <a:gd name="connsiteX9" fmla="*/ 4093623 w 8964559"/>
                <a:gd name="connsiteY9" fmla="*/ 2032600 h 6903536"/>
                <a:gd name="connsiteX10" fmla="*/ 5364201 w 8964559"/>
                <a:gd name="connsiteY10" fmla="*/ 3303178 h 6903536"/>
                <a:gd name="connsiteX11" fmla="*/ 5372476 w 8964559"/>
                <a:gd name="connsiteY11" fmla="*/ 3311453 h 6903536"/>
                <a:gd name="connsiteX12" fmla="*/ 5475914 w 8964559"/>
                <a:gd name="connsiteY12" fmla="*/ 3414891 h 6903536"/>
                <a:gd name="connsiteX13" fmla="*/ 5603637 w 8964559"/>
                <a:gd name="connsiteY13" fmla="*/ 3542614 h 6903536"/>
                <a:gd name="connsiteX14" fmla="*/ 5709234 w 8964559"/>
                <a:gd name="connsiteY14" fmla="*/ 3648211 h 6903536"/>
                <a:gd name="connsiteX15" fmla="*/ 8964560 w 8964559"/>
                <a:gd name="connsiteY15" fmla="*/ 6903537 h 690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64559" h="6903536">
                  <a:moveTo>
                    <a:pt x="8964560" y="6903537"/>
                  </a:moveTo>
                  <a:lnTo>
                    <a:pt x="6668598" y="6903537"/>
                  </a:lnTo>
                  <a:lnTo>
                    <a:pt x="1573156" y="1808095"/>
                  </a:lnTo>
                  <a:lnTo>
                    <a:pt x="1056686" y="1291625"/>
                  </a:lnTo>
                  <a:lnTo>
                    <a:pt x="0" y="234939"/>
                  </a:lnTo>
                  <a:lnTo>
                    <a:pt x="0" y="0"/>
                  </a:lnTo>
                  <a:lnTo>
                    <a:pt x="2061023" y="0"/>
                  </a:lnTo>
                  <a:lnTo>
                    <a:pt x="2942134" y="881111"/>
                  </a:lnTo>
                  <a:lnTo>
                    <a:pt x="3621767" y="1560743"/>
                  </a:lnTo>
                  <a:lnTo>
                    <a:pt x="4093623" y="2032600"/>
                  </a:lnTo>
                  <a:lnTo>
                    <a:pt x="5364201" y="3303178"/>
                  </a:lnTo>
                  <a:lnTo>
                    <a:pt x="5372476" y="3311453"/>
                  </a:lnTo>
                  <a:lnTo>
                    <a:pt x="5475914" y="3414891"/>
                  </a:lnTo>
                  <a:lnTo>
                    <a:pt x="5603637" y="3542614"/>
                  </a:lnTo>
                  <a:lnTo>
                    <a:pt x="5709234" y="3648211"/>
                  </a:lnTo>
                  <a:lnTo>
                    <a:pt x="8964560" y="6903537"/>
                  </a:lnTo>
                  <a:close/>
                </a:path>
              </a:pathLst>
            </a:custGeom>
            <a:gradFill>
              <a:gsLst>
                <a:gs pos="0">
                  <a:srgbClr val="FFFFFF">
                    <a:alpha val="8000"/>
                  </a:srgbClr>
                </a:gs>
                <a:gs pos="99000">
                  <a:srgbClr val="FFFFFF">
                    <a:alpha val="0"/>
                  </a:srgb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24">
              <a:extLst>
                <a:ext uri="{FF2B5EF4-FFF2-40B4-BE49-F238E27FC236}">
                  <a16:creationId xmlns:a16="http://schemas.microsoft.com/office/drawing/2014/main" id="{8AF9DFD9-916F-BA4C-C747-4122EED1AA72}"/>
                </a:ext>
              </a:extLst>
            </p:cNvPr>
            <p:cNvSpPr/>
            <p:nvPr/>
          </p:nvSpPr>
          <p:spPr>
            <a:xfrm flipH="1">
              <a:off x="4400697" y="2810633"/>
              <a:ext cx="4425470" cy="4104416"/>
            </a:xfrm>
            <a:custGeom>
              <a:avLst/>
              <a:gdLst>
                <a:gd name="connsiteX0" fmla="*/ 4425471 w 4425470"/>
                <a:gd name="connsiteY0" fmla="*/ 4104417 h 4104416"/>
                <a:gd name="connsiteX1" fmla="*/ 3783256 w 4425470"/>
                <a:gd name="connsiteY1" fmla="*/ 4104417 h 4104416"/>
                <a:gd name="connsiteX2" fmla="*/ 1842581 w 4425470"/>
                <a:gd name="connsiteY2" fmla="*/ 2163921 h 4104416"/>
                <a:gd name="connsiteX3" fmla="*/ 938264 w 4425470"/>
                <a:gd name="connsiteY3" fmla="*/ 1259604 h 4104416"/>
                <a:gd name="connsiteX4" fmla="*/ 300726 w 4425470"/>
                <a:gd name="connsiteY4" fmla="*/ 622067 h 4104416"/>
                <a:gd name="connsiteX5" fmla="*/ 66327 w 4425470"/>
                <a:gd name="connsiteY5" fmla="*/ 387667 h 4104416"/>
                <a:gd name="connsiteX6" fmla="*/ 15597 w 4425470"/>
                <a:gd name="connsiteY6" fmla="*/ 144093 h 4104416"/>
                <a:gd name="connsiteX7" fmla="*/ 26571 w 4425470"/>
                <a:gd name="connsiteY7" fmla="*/ 120528 h 4104416"/>
                <a:gd name="connsiteX8" fmla="*/ 48338 w 4425470"/>
                <a:gd name="connsiteY8" fmla="*/ 87247 h 4104416"/>
                <a:gd name="connsiteX9" fmla="*/ 66327 w 4425470"/>
                <a:gd name="connsiteY9" fmla="*/ 66560 h 4104416"/>
                <a:gd name="connsiteX10" fmla="*/ 226971 w 4425470"/>
                <a:gd name="connsiteY10" fmla="*/ 0 h 4104416"/>
                <a:gd name="connsiteX11" fmla="*/ 387434 w 4425470"/>
                <a:gd name="connsiteY11" fmla="*/ 66560 h 4104416"/>
                <a:gd name="connsiteX12" fmla="*/ 920994 w 4425470"/>
                <a:gd name="connsiteY12" fmla="*/ 600120 h 4104416"/>
                <a:gd name="connsiteX13" fmla="*/ 2047298 w 4425470"/>
                <a:gd name="connsiteY13" fmla="*/ 1726244 h 4104416"/>
                <a:gd name="connsiteX14" fmla="*/ 4425471 w 4425470"/>
                <a:gd name="connsiteY14" fmla="*/ 4104417 h 41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25470" h="4104416">
                  <a:moveTo>
                    <a:pt x="4425471" y="4104417"/>
                  </a:moveTo>
                  <a:lnTo>
                    <a:pt x="3783256" y="4104417"/>
                  </a:lnTo>
                  <a:lnTo>
                    <a:pt x="1842581" y="2163921"/>
                  </a:lnTo>
                  <a:lnTo>
                    <a:pt x="938264" y="1259604"/>
                  </a:lnTo>
                  <a:lnTo>
                    <a:pt x="300726" y="622067"/>
                  </a:lnTo>
                  <a:lnTo>
                    <a:pt x="66327" y="387667"/>
                  </a:lnTo>
                  <a:cubicBezTo>
                    <a:pt x="666" y="321827"/>
                    <a:pt x="-16244" y="225584"/>
                    <a:pt x="15597" y="144093"/>
                  </a:cubicBezTo>
                  <a:cubicBezTo>
                    <a:pt x="18835" y="135998"/>
                    <a:pt x="22433" y="128083"/>
                    <a:pt x="26571" y="120528"/>
                  </a:cubicBezTo>
                  <a:cubicBezTo>
                    <a:pt x="32507" y="109015"/>
                    <a:pt x="39703" y="97861"/>
                    <a:pt x="48338" y="87247"/>
                  </a:cubicBezTo>
                  <a:cubicBezTo>
                    <a:pt x="53734" y="80052"/>
                    <a:pt x="59671" y="73216"/>
                    <a:pt x="66327" y="66560"/>
                  </a:cubicBezTo>
                  <a:cubicBezTo>
                    <a:pt x="110760" y="22127"/>
                    <a:pt x="168685" y="0"/>
                    <a:pt x="226971" y="0"/>
                  </a:cubicBezTo>
                  <a:cubicBezTo>
                    <a:pt x="285256" y="0"/>
                    <a:pt x="343181" y="22127"/>
                    <a:pt x="387434" y="66560"/>
                  </a:cubicBezTo>
                  <a:lnTo>
                    <a:pt x="920994" y="600120"/>
                  </a:lnTo>
                  <a:lnTo>
                    <a:pt x="2047298" y="1726244"/>
                  </a:lnTo>
                  <a:lnTo>
                    <a:pt x="4425471" y="4104417"/>
                  </a:lnTo>
                  <a:close/>
                </a:path>
              </a:pathLst>
            </a:custGeom>
            <a:gradFill>
              <a:gsLst>
                <a:gs pos="0">
                  <a:srgbClr val="0098FF"/>
                </a:gs>
                <a:gs pos="50000">
                  <a:srgbClr val="00BCFF"/>
                </a:gs>
                <a:gs pos="100000">
                  <a:srgbClr val="00E1FF"/>
                </a:gs>
              </a:gsLst>
              <a:lin ang="1350005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25">
              <a:extLst>
                <a:ext uri="{FF2B5EF4-FFF2-40B4-BE49-F238E27FC236}">
                  <a16:creationId xmlns:a16="http://schemas.microsoft.com/office/drawing/2014/main" id="{9FB74CCB-0493-360D-21F2-DBAE55C05011}"/>
                </a:ext>
              </a:extLst>
            </p:cNvPr>
            <p:cNvSpPr/>
            <p:nvPr/>
          </p:nvSpPr>
          <p:spPr>
            <a:xfrm flipH="1">
              <a:off x="6158063" y="5370316"/>
              <a:ext cx="1594877" cy="1544732"/>
            </a:xfrm>
            <a:custGeom>
              <a:avLst/>
              <a:gdLst>
                <a:gd name="connsiteX0" fmla="*/ 1594878 w 1594877"/>
                <a:gd name="connsiteY0" fmla="*/ 1544733 h 1544732"/>
                <a:gd name="connsiteX1" fmla="*/ 1494678 w 1594877"/>
                <a:gd name="connsiteY1" fmla="*/ 1544733 h 1544732"/>
                <a:gd name="connsiteX2" fmla="*/ 10389 w 1594877"/>
                <a:gd name="connsiteY2" fmla="*/ 60444 h 1544732"/>
                <a:gd name="connsiteX3" fmla="*/ 10389 w 1594877"/>
                <a:gd name="connsiteY3" fmla="*/ 10433 h 1544732"/>
                <a:gd name="connsiteX4" fmla="*/ 35394 w 1594877"/>
                <a:gd name="connsiteY4" fmla="*/ 0 h 1544732"/>
                <a:gd name="connsiteX5" fmla="*/ 60399 w 1594877"/>
                <a:gd name="connsiteY5" fmla="*/ 10433 h 1544732"/>
                <a:gd name="connsiteX6" fmla="*/ 358120 w 1594877"/>
                <a:gd name="connsiteY6" fmla="*/ 308155 h 1544732"/>
                <a:gd name="connsiteX7" fmla="*/ 1594878 w 1594877"/>
                <a:gd name="connsiteY7" fmla="*/ 1544733 h 154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4877" h="1544732">
                  <a:moveTo>
                    <a:pt x="1594878" y="1544733"/>
                  </a:moveTo>
                  <a:lnTo>
                    <a:pt x="1494678" y="1544733"/>
                  </a:lnTo>
                  <a:lnTo>
                    <a:pt x="10389" y="60444"/>
                  </a:lnTo>
                  <a:cubicBezTo>
                    <a:pt x="-3463" y="46592"/>
                    <a:pt x="-3463" y="24286"/>
                    <a:pt x="10389" y="10433"/>
                  </a:cubicBezTo>
                  <a:cubicBezTo>
                    <a:pt x="17225" y="3598"/>
                    <a:pt x="26399" y="0"/>
                    <a:pt x="35394" y="0"/>
                  </a:cubicBezTo>
                  <a:cubicBezTo>
                    <a:pt x="44388" y="0"/>
                    <a:pt x="53563" y="3598"/>
                    <a:pt x="60399" y="10433"/>
                  </a:cubicBezTo>
                  <a:lnTo>
                    <a:pt x="358120" y="308155"/>
                  </a:lnTo>
                  <a:lnTo>
                    <a:pt x="1594878" y="1544733"/>
                  </a:ln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26">
              <a:extLst>
                <a:ext uri="{FF2B5EF4-FFF2-40B4-BE49-F238E27FC236}">
                  <a16:creationId xmlns:a16="http://schemas.microsoft.com/office/drawing/2014/main" id="{7C65DE81-5BDA-2EF4-2236-2DF8D40CEFC8}"/>
                </a:ext>
              </a:extLst>
            </p:cNvPr>
            <p:cNvSpPr/>
            <p:nvPr/>
          </p:nvSpPr>
          <p:spPr>
            <a:xfrm flipH="1">
              <a:off x="11221664" y="4466898"/>
              <a:ext cx="959903" cy="1033434"/>
            </a:xfrm>
            <a:custGeom>
              <a:avLst/>
              <a:gdLst>
                <a:gd name="connsiteX0" fmla="*/ 944793 w 959903"/>
                <a:gd name="connsiteY0" fmla="*/ 1018189 h 1033434"/>
                <a:gd name="connsiteX1" fmla="*/ 871397 w 959903"/>
                <a:gd name="connsiteY1" fmla="*/ 1018189 h 1033434"/>
                <a:gd name="connsiteX2" fmla="*/ 0 w 959903"/>
                <a:gd name="connsiteY2" fmla="*/ 146792 h 1033434"/>
                <a:gd name="connsiteX3" fmla="*/ 0 w 959903"/>
                <a:gd name="connsiteY3" fmla="*/ 0 h 1033434"/>
                <a:gd name="connsiteX4" fmla="*/ 944793 w 959903"/>
                <a:gd name="connsiteY4" fmla="*/ 944793 h 1033434"/>
                <a:gd name="connsiteX5" fmla="*/ 944793 w 959903"/>
                <a:gd name="connsiteY5" fmla="*/ 1018189 h 10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9903" h="1033434">
                  <a:moveTo>
                    <a:pt x="944793" y="1018189"/>
                  </a:moveTo>
                  <a:cubicBezTo>
                    <a:pt x="924465" y="1038517"/>
                    <a:pt x="891545" y="1038517"/>
                    <a:pt x="871397" y="1018189"/>
                  </a:cubicBezTo>
                  <a:lnTo>
                    <a:pt x="0" y="146792"/>
                  </a:lnTo>
                  <a:lnTo>
                    <a:pt x="0" y="0"/>
                  </a:lnTo>
                  <a:lnTo>
                    <a:pt x="944793" y="944793"/>
                  </a:lnTo>
                  <a:cubicBezTo>
                    <a:pt x="964941" y="965121"/>
                    <a:pt x="964941" y="997861"/>
                    <a:pt x="944793" y="101818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27">
              <a:extLst>
                <a:ext uri="{FF2B5EF4-FFF2-40B4-BE49-F238E27FC236}">
                  <a16:creationId xmlns:a16="http://schemas.microsoft.com/office/drawing/2014/main" id="{6306B905-10E3-B94C-DEF1-E3D639005AFB}"/>
                </a:ext>
              </a:extLst>
            </p:cNvPr>
            <p:cNvSpPr/>
            <p:nvPr/>
          </p:nvSpPr>
          <p:spPr>
            <a:xfrm flipH="1">
              <a:off x="6554229" y="1253172"/>
              <a:ext cx="701489" cy="701489"/>
            </a:xfrm>
            <a:custGeom>
              <a:avLst/>
              <a:gdLst>
                <a:gd name="connsiteX0" fmla="*/ 694339 w 701489"/>
                <a:gd name="connsiteY0" fmla="*/ 694338 h 701489"/>
                <a:gd name="connsiteX1" fmla="*/ 694339 w 701489"/>
                <a:gd name="connsiteY1" fmla="*/ 694338 h 701489"/>
                <a:gd name="connsiteX2" fmla="*/ 659799 w 701489"/>
                <a:gd name="connsiteY2" fmla="*/ 694338 h 701489"/>
                <a:gd name="connsiteX3" fmla="*/ 7151 w 701489"/>
                <a:gd name="connsiteY3" fmla="*/ 41690 h 701489"/>
                <a:gd name="connsiteX4" fmla="*/ 7151 w 701489"/>
                <a:gd name="connsiteY4" fmla="*/ 7151 h 701489"/>
                <a:gd name="connsiteX5" fmla="*/ 7151 w 701489"/>
                <a:gd name="connsiteY5" fmla="*/ 7151 h 701489"/>
                <a:gd name="connsiteX6" fmla="*/ 41690 w 701489"/>
                <a:gd name="connsiteY6" fmla="*/ 7151 h 701489"/>
                <a:gd name="connsiteX7" fmla="*/ 694339 w 701489"/>
                <a:gd name="connsiteY7" fmla="*/ 659799 h 701489"/>
                <a:gd name="connsiteX8" fmla="*/ 694339 w 701489"/>
                <a:gd name="connsiteY8" fmla="*/ 694338 h 70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489" h="701489">
                  <a:moveTo>
                    <a:pt x="694339" y="694338"/>
                  </a:moveTo>
                  <a:lnTo>
                    <a:pt x="694339" y="694338"/>
                  </a:lnTo>
                  <a:cubicBezTo>
                    <a:pt x="684804" y="703873"/>
                    <a:pt x="669333" y="703873"/>
                    <a:pt x="659799" y="694338"/>
                  </a:cubicBezTo>
                  <a:lnTo>
                    <a:pt x="7151" y="41690"/>
                  </a:lnTo>
                  <a:cubicBezTo>
                    <a:pt x="-2384" y="32156"/>
                    <a:pt x="-2384" y="16685"/>
                    <a:pt x="7151" y="7151"/>
                  </a:cubicBezTo>
                  <a:lnTo>
                    <a:pt x="7151" y="7151"/>
                  </a:lnTo>
                  <a:cubicBezTo>
                    <a:pt x="16685" y="-2384"/>
                    <a:pt x="32156" y="-2384"/>
                    <a:pt x="41690" y="7151"/>
                  </a:cubicBezTo>
                  <a:lnTo>
                    <a:pt x="694339" y="659799"/>
                  </a:lnTo>
                  <a:cubicBezTo>
                    <a:pt x="703873" y="669333"/>
                    <a:pt x="703873" y="684804"/>
                    <a:pt x="694339" y="69433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28">
              <a:extLst>
                <a:ext uri="{FF2B5EF4-FFF2-40B4-BE49-F238E27FC236}">
                  <a16:creationId xmlns:a16="http://schemas.microsoft.com/office/drawing/2014/main" id="{449B93B0-089A-8978-DB97-F515E683C646}"/>
                </a:ext>
              </a:extLst>
            </p:cNvPr>
            <p:cNvSpPr/>
            <p:nvPr/>
          </p:nvSpPr>
          <p:spPr>
            <a:xfrm flipH="1">
              <a:off x="9338059" y="5464445"/>
              <a:ext cx="249779" cy="249779"/>
            </a:xfrm>
            <a:custGeom>
              <a:avLst/>
              <a:gdLst>
                <a:gd name="connsiteX0" fmla="*/ 242629 w 249779"/>
                <a:gd name="connsiteY0" fmla="*/ 242629 h 249779"/>
                <a:gd name="connsiteX1" fmla="*/ 242629 w 249779"/>
                <a:gd name="connsiteY1" fmla="*/ 242629 h 249779"/>
                <a:gd name="connsiteX2" fmla="*/ 208090 w 249779"/>
                <a:gd name="connsiteY2" fmla="*/ 242629 h 249779"/>
                <a:gd name="connsiteX3" fmla="*/ 7151 w 249779"/>
                <a:gd name="connsiteY3" fmla="*/ 41690 h 249779"/>
                <a:gd name="connsiteX4" fmla="*/ 7151 w 249779"/>
                <a:gd name="connsiteY4" fmla="*/ 7151 h 249779"/>
                <a:gd name="connsiteX5" fmla="*/ 7151 w 249779"/>
                <a:gd name="connsiteY5" fmla="*/ 7151 h 249779"/>
                <a:gd name="connsiteX6" fmla="*/ 41690 w 249779"/>
                <a:gd name="connsiteY6" fmla="*/ 7151 h 249779"/>
                <a:gd name="connsiteX7" fmla="*/ 242629 w 249779"/>
                <a:gd name="connsiteY7" fmla="*/ 208090 h 249779"/>
                <a:gd name="connsiteX8" fmla="*/ 242629 w 249779"/>
                <a:gd name="connsiteY8" fmla="*/ 242629 h 249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79" h="249779">
                  <a:moveTo>
                    <a:pt x="242629" y="242629"/>
                  </a:moveTo>
                  <a:lnTo>
                    <a:pt x="242629" y="242629"/>
                  </a:lnTo>
                  <a:cubicBezTo>
                    <a:pt x="233095" y="252164"/>
                    <a:pt x="217624" y="252164"/>
                    <a:pt x="208090" y="242629"/>
                  </a:cubicBezTo>
                  <a:lnTo>
                    <a:pt x="7151" y="41690"/>
                  </a:lnTo>
                  <a:cubicBezTo>
                    <a:pt x="-2384" y="32155"/>
                    <a:pt x="-2384" y="16685"/>
                    <a:pt x="7151" y="7151"/>
                  </a:cubicBezTo>
                  <a:lnTo>
                    <a:pt x="7151" y="7151"/>
                  </a:lnTo>
                  <a:cubicBezTo>
                    <a:pt x="16685" y="-2384"/>
                    <a:pt x="32156" y="-2384"/>
                    <a:pt x="41690" y="7151"/>
                  </a:cubicBezTo>
                  <a:lnTo>
                    <a:pt x="242629" y="208090"/>
                  </a:lnTo>
                  <a:cubicBezTo>
                    <a:pt x="252164" y="217624"/>
                    <a:pt x="252164" y="233095"/>
                    <a:pt x="242629"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Freeform: Shape 29">
              <a:extLst>
                <a:ext uri="{FF2B5EF4-FFF2-40B4-BE49-F238E27FC236}">
                  <a16:creationId xmlns:a16="http://schemas.microsoft.com/office/drawing/2014/main" id="{87CD9414-5142-13EF-E3CD-4645DAD3816E}"/>
                </a:ext>
              </a:extLst>
            </p:cNvPr>
            <p:cNvSpPr/>
            <p:nvPr/>
          </p:nvSpPr>
          <p:spPr>
            <a:xfrm flipH="1">
              <a:off x="4852676" y="4977522"/>
              <a:ext cx="867978" cy="867979"/>
            </a:xfrm>
            <a:custGeom>
              <a:avLst/>
              <a:gdLst>
                <a:gd name="connsiteX0" fmla="*/ 855836 w 867978"/>
                <a:gd name="connsiteY0" fmla="*/ 855836 h 867979"/>
                <a:gd name="connsiteX1" fmla="*/ 855836 w 867978"/>
                <a:gd name="connsiteY1" fmla="*/ 855836 h 867979"/>
                <a:gd name="connsiteX2" fmla="*/ 797551 w 867978"/>
                <a:gd name="connsiteY2" fmla="*/ 855836 h 867979"/>
                <a:gd name="connsiteX3" fmla="*/ 12143 w 867978"/>
                <a:gd name="connsiteY3" fmla="*/ 70427 h 867979"/>
                <a:gd name="connsiteX4" fmla="*/ 12143 w 867978"/>
                <a:gd name="connsiteY4" fmla="*/ 12143 h 867979"/>
                <a:gd name="connsiteX5" fmla="*/ 12143 w 867978"/>
                <a:gd name="connsiteY5" fmla="*/ 12143 h 867979"/>
                <a:gd name="connsiteX6" fmla="*/ 70427 w 867978"/>
                <a:gd name="connsiteY6" fmla="*/ 12143 h 867979"/>
                <a:gd name="connsiteX7" fmla="*/ 855836 w 867978"/>
                <a:gd name="connsiteY7" fmla="*/ 797551 h 867979"/>
                <a:gd name="connsiteX8" fmla="*/ 855836 w 867978"/>
                <a:gd name="connsiteY8" fmla="*/ 855836 h 867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978" h="867979">
                  <a:moveTo>
                    <a:pt x="855836" y="855836"/>
                  </a:moveTo>
                  <a:lnTo>
                    <a:pt x="855836" y="855836"/>
                  </a:lnTo>
                  <a:cubicBezTo>
                    <a:pt x="839646" y="872027"/>
                    <a:pt x="813561" y="872027"/>
                    <a:pt x="797551" y="855836"/>
                  </a:cubicBezTo>
                  <a:lnTo>
                    <a:pt x="12143" y="70427"/>
                  </a:lnTo>
                  <a:cubicBezTo>
                    <a:pt x="-4048" y="54237"/>
                    <a:pt x="-4048" y="28153"/>
                    <a:pt x="12143" y="12143"/>
                  </a:cubicBezTo>
                  <a:lnTo>
                    <a:pt x="12143" y="12143"/>
                  </a:lnTo>
                  <a:cubicBezTo>
                    <a:pt x="28333" y="-4048"/>
                    <a:pt x="54417" y="-4048"/>
                    <a:pt x="70427" y="12143"/>
                  </a:cubicBezTo>
                  <a:lnTo>
                    <a:pt x="855836" y="797551"/>
                  </a:lnTo>
                  <a:cubicBezTo>
                    <a:pt x="872026" y="813742"/>
                    <a:pt x="872026" y="839826"/>
                    <a:pt x="855836" y="85583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30">
              <a:extLst>
                <a:ext uri="{FF2B5EF4-FFF2-40B4-BE49-F238E27FC236}">
                  <a16:creationId xmlns:a16="http://schemas.microsoft.com/office/drawing/2014/main" id="{FE0CDECF-8DDB-B236-F2E9-42EC0D031DFC}"/>
                </a:ext>
              </a:extLst>
            </p:cNvPr>
            <p:cNvSpPr/>
            <p:nvPr/>
          </p:nvSpPr>
          <p:spPr>
            <a:xfrm flipH="1">
              <a:off x="8981872" y="456610"/>
              <a:ext cx="249780" cy="249780"/>
            </a:xfrm>
            <a:custGeom>
              <a:avLst/>
              <a:gdLst>
                <a:gd name="connsiteX0" fmla="*/ 242630 w 249780"/>
                <a:gd name="connsiteY0" fmla="*/ 242629 h 249780"/>
                <a:gd name="connsiteX1" fmla="*/ 242630 w 249780"/>
                <a:gd name="connsiteY1" fmla="*/ 242629 h 249780"/>
                <a:gd name="connsiteX2" fmla="*/ 208090 w 249780"/>
                <a:gd name="connsiteY2" fmla="*/ 242629 h 249780"/>
                <a:gd name="connsiteX3" fmla="*/ 7151 w 249780"/>
                <a:gd name="connsiteY3" fmla="*/ 41690 h 249780"/>
                <a:gd name="connsiteX4" fmla="*/ 7151 w 249780"/>
                <a:gd name="connsiteY4" fmla="*/ 7151 h 249780"/>
                <a:gd name="connsiteX5" fmla="*/ 7151 w 249780"/>
                <a:gd name="connsiteY5" fmla="*/ 7151 h 249780"/>
                <a:gd name="connsiteX6" fmla="*/ 41690 w 249780"/>
                <a:gd name="connsiteY6" fmla="*/ 7151 h 249780"/>
                <a:gd name="connsiteX7" fmla="*/ 242630 w 249780"/>
                <a:gd name="connsiteY7" fmla="*/ 208090 h 249780"/>
                <a:gd name="connsiteX8" fmla="*/ 242630 w 249780"/>
                <a:gd name="connsiteY8" fmla="*/ 242629 h 249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780" h="249780">
                  <a:moveTo>
                    <a:pt x="242630" y="242629"/>
                  </a:moveTo>
                  <a:lnTo>
                    <a:pt x="242630" y="242629"/>
                  </a:lnTo>
                  <a:cubicBezTo>
                    <a:pt x="233095" y="252164"/>
                    <a:pt x="217625" y="252164"/>
                    <a:pt x="208090" y="242629"/>
                  </a:cubicBezTo>
                  <a:lnTo>
                    <a:pt x="7151" y="41690"/>
                  </a:lnTo>
                  <a:cubicBezTo>
                    <a:pt x="-2384" y="32156"/>
                    <a:pt x="-2384" y="16685"/>
                    <a:pt x="7151" y="7151"/>
                  </a:cubicBezTo>
                  <a:lnTo>
                    <a:pt x="7151" y="7151"/>
                  </a:lnTo>
                  <a:cubicBezTo>
                    <a:pt x="16685" y="-2384"/>
                    <a:pt x="32156" y="-2384"/>
                    <a:pt x="41690" y="7151"/>
                  </a:cubicBezTo>
                  <a:lnTo>
                    <a:pt x="242630" y="208090"/>
                  </a:lnTo>
                  <a:cubicBezTo>
                    <a:pt x="252164" y="217624"/>
                    <a:pt x="252164" y="233095"/>
                    <a:pt x="242630" y="242629"/>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Freeform: Shape 31">
              <a:extLst>
                <a:ext uri="{FF2B5EF4-FFF2-40B4-BE49-F238E27FC236}">
                  <a16:creationId xmlns:a16="http://schemas.microsoft.com/office/drawing/2014/main" id="{E6642546-E8B5-E01E-8102-4B8BBF87CF43}"/>
                </a:ext>
              </a:extLst>
            </p:cNvPr>
            <p:cNvSpPr/>
            <p:nvPr/>
          </p:nvSpPr>
          <p:spPr>
            <a:xfrm flipH="1">
              <a:off x="11561345" y="648510"/>
              <a:ext cx="620222" cy="662182"/>
            </a:xfrm>
            <a:custGeom>
              <a:avLst/>
              <a:gdLst>
                <a:gd name="connsiteX0" fmla="*/ 611453 w 620222"/>
                <a:gd name="connsiteY0" fmla="*/ 653548 h 662182"/>
                <a:gd name="connsiteX1" fmla="*/ 569538 w 620222"/>
                <a:gd name="connsiteY1" fmla="*/ 653548 h 662182"/>
                <a:gd name="connsiteX2" fmla="*/ 0 w 620222"/>
                <a:gd name="connsiteY2" fmla="*/ 83830 h 662182"/>
                <a:gd name="connsiteX3" fmla="*/ 0 w 620222"/>
                <a:gd name="connsiteY3" fmla="*/ 0 h 662182"/>
                <a:gd name="connsiteX4" fmla="*/ 611453 w 620222"/>
                <a:gd name="connsiteY4" fmla="*/ 611453 h 662182"/>
                <a:gd name="connsiteX5" fmla="*/ 611453 w 620222"/>
                <a:gd name="connsiteY5" fmla="*/ 653548 h 6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0222" h="662182">
                  <a:moveTo>
                    <a:pt x="611453" y="653548"/>
                  </a:moveTo>
                  <a:cubicBezTo>
                    <a:pt x="599940" y="665061"/>
                    <a:pt x="581051" y="665061"/>
                    <a:pt x="569538" y="653548"/>
                  </a:cubicBezTo>
                  <a:lnTo>
                    <a:pt x="0" y="83830"/>
                  </a:lnTo>
                  <a:lnTo>
                    <a:pt x="0" y="0"/>
                  </a:lnTo>
                  <a:lnTo>
                    <a:pt x="611453" y="611453"/>
                  </a:lnTo>
                  <a:cubicBezTo>
                    <a:pt x="623146" y="623146"/>
                    <a:pt x="623146" y="641855"/>
                    <a:pt x="611453" y="653548"/>
                  </a:cubicBezTo>
                  <a:close/>
                </a:path>
              </a:pathLst>
            </a:custGeom>
            <a:solidFill>
              <a:srgbClr val="FFFFFF"/>
            </a:soli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2" name="Freeform: Shape 32">
              <a:extLst>
                <a:ext uri="{FF2B5EF4-FFF2-40B4-BE49-F238E27FC236}">
                  <a16:creationId xmlns:a16="http://schemas.microsoft.com/office/drawing/2014/main" id="{7F0A24E1-B2CF-AA3D-450F-7AA0BD3F0CF9}"/>
                </a:ext>
              </a:extLst>
            </p:cNvPr>
            <p:cNvSpPr/>
            <p:nvPr/>
          </p:nvSpPr>
          <p:spPr>
            <a:xfrm flipH="1">
              <a:off x="7172474" y="5268138"/>
              <a:ext cx="1863290" cy="1646911"/>
            </a:xfrm>
            <a:custGeom>
              <a:avLst/>
              <a:gdLst>
                <a:gd name="connsiteX0" fmla="*/ 1863291 w 1863290"/>
                <a:gd name="connsiteY0" fmla="*/ 1646911 h 1646911"/>
                <a:gd name="connsiteX1" fmla="*/ 1430291 w 1863290"/>
                <a:gd name="connsiteY1" fmla="*/ 1646911 h 1646911"/>
                <a:gd name="connsiteX2" fmla="*/ 44942 w 1863290"/>
                <a:gd name="connsiteY2" fmla="*/ 261563 h 1646911"/>
                <a:gd name="connsiteX3" fmla="*/ 28932 w 1863290"/>
                <a:gd name="connsiteY3" fmla="*/ 63861 h 1646911"/>
                <a:gd name="connsiteX4" fmla="*/ 44942 w 1863290"/>
                <a:gd name="connsiteY4" fmla="*/ 44973 h 1646911"/>
                <a:gd name="connsiteX5" fmla="*/ 153058 w 1863290"/>
                <a:gd name="connsiteY5" fmla="*/ 0 h 1646911"/>
                <a:gd name="connsiteX6" fmla="*/ 261352 w 1863290"/>
                <a:gd name="connsiteY6" fmla="*/ 44973 h 1646911"/>
                <a:gd name="connsiteX7" fmla="*/ 1209563 w 1863290"/>
                <a:gd name="connsiteY7" fmla="*/ 993184 h 1646911"/>
                <a:gd name="connsiteX8" fmla="*/ 1863291 w 1863290"/>
                <a:gd name="connsiteY8" fmla="*/ 1646911 h 164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290" h="1646911">
                  <a:moveTo>
                    <a:pt x="1863291" y="1646911"/>
                  </a:moveTo>
                  <a:lnTo>
                    <a:pt x="1430291" y="1646911"/>
                  </a:lnTo>
                  <a:lnTo>
                    <a:pt x="44942" y="261563"/>
                  </a:lnTo>
                  <a:cubicBezTo>
                    <a:pt x="-9025" y="207596"/>
                    <a:pt x="-14422" y="123586"/>
                    <a:pt x="28932" y="63861"/>
                  </a:cubicBezTo>
                  <a:cubicBezTo>
                    <a:pt x="33609" y="57206"/>
                    <a:pt x="39006" y="50909"/>
                    <a:pt x="44942" y="44973"/>
                  </a:cubicBezTo>
                  <a:cubicBezTo>
                    <a:pt x="74804" y="15111"/>
                    <a:pt x="114021" y="0"/>
                    <a:pt x="153058" y="0"/>
                  </a:cubicBezTo>
                  <a:cubicBezTo>
                    <a:pt x="192094" y="0"/>
                    <a:pt x="231490" y="15111"/>
                    <a:pt x="261352" y="44973"/>
                  </a:cubicBezTo>
                  <a:lnTo>
                    <a:pt x="1209563" y="993184"/>
                  </a:lnTo>
                  <a:lnTo>
                    <a:pt x="1863291" y="1646911"/>
                  </a:lnTo>
                  <a:close/>
                </a:path>
              </a:pathLst>
            </a:custGeom>
            <a:gradFill>
              <a:gsLst>
                <a:gs pos="0">
                  <a:srgbClr val="0098FF"/>
                </a:gs>
                <a:gs pos="50000">
                  <a:srgbClr val="00BCFF"/>
                </a:gs>
                <a:gs pos="100000">
                  <a:srgbClr val="00E1FF"/>
                </a:gs>
              </a:gsLst>
              <a:lin ang="13500167"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3" name="Freeform: Shape 33">
              <a:extLst>
                <a:ext uri="{FF2B5EF4-FFF2-40B4-BE49-F238E27FC236}">
                  <a16:creationId xmlns:a16="http://schemas.microsoft.com/office/drawing/2014/main" id="{70E75DE8-AEF2-633C-2CBC-DFF8F0F7FE58}"/>
                </a:ext>
              </a:extLst>
            </p:cNvPr>
            <p:cNvSpPr/>
            <p:nvPr/>
          </p:nvSpPr>
          <p:spPr>
            <a:xfrm rot="802202" flipH="1">
              <a:off x="7592049" y="1923832"/>
              <a:ext cx="541475" cy="541475"/>
            </a:xfrm>
            <a:custGeom>
              <a:avLst/>
              <a:gdLst>
                <a:gd name="connsiteX0" fmla="*/ 541475 w 541475"/>
                <a:gd name="connsiteY0" fmla="*/ 270737 h 541475"/>
                <a:gd name="connsiteX1" fmla="*/ 270738 w 541475"/>
                <a:gd name="connsiteY1" fmla="*/ 541475 h 541475"/>
                <a:gd name="connsiteX2" fmla="*/ 0 w 541475"/>
                <a:gd name="connsiteY2" fmla="*/ 270737 h 541475"/>
                <a:gd name="connsiteX3" fmla="*/ 270738 w 541475"/>
                <a:gd name="connsiteY3" fmla="*/ 0 h 541475"/>
                <a:gd name="connsiteX4" fmla="*/ 541475 w 541475"/>
                <a:gd name="connsiteY4" fmla="*/ 270737 h 54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475" h="541475">
                  <a:moveTo>
                    <a:pt x="541475" y="270737"/>
                  </a:moveTo>
                  <a:cubicBezTo>
                    <a:pt x="541475" y="420262"/>
                    <a:pt x="420262" y="541475"/>
                    <a:pt x="270738" y="541475"/>
                  </a:cubicBezTo>
                  <a:cubicBezTo>
                    <a:pt x="121213" y="541475"/>
                    <a:pt x="0" y="420262"/>
                    <a:pt x="0" y="270737"/>
                  </a:cubicBezTo>
                  <a:cubicBezTo>
                    <a:pt x="0" y="121213"/>
                    <a:pt x="121213" y="0"/>
                    <a:pt x="270738" y="0"/>
                  </a:cubicBezTo>
                  <a:cubicBezTo>
                    <a:pt x="420262" y="0"/>
                    <a:pt x="541475" y="121213"/>
                    <a:pt x="541475" y="27073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4" name="Freeform: Shape 34">
              <a:extLst>
                <a:ext uri="{FF2B5EF4-FFF2-40B4-BE49-F238E27FC236}">
                  <a16:creationId xmlns:a16="http://schemas.microsoft.com/office/drawing/2014/main" id="{2249F4FC-6490-CB8A-C13A-3F06DBD10C2C}"/>
                </a:ext>
              </a:extLst>
            </p:cNvPr>
            <p:cNvSpPr/>
            <p:nvPr/>
          </p:nvSpPr>
          <p:spPr>
            <a:xfrm flipH="1">
              <a:off x="10427440" y="1122166"/>
              <a:ext cx="751948" cy="751948"/>
            </a:xfrm>
            <a:custGeom>
              <a:avLst/>
              <a:gdLst>
                <a:gd name="connsiteX0" fmla="*/ 751949 w 751948"/>
                <a:gd name="connsiteY0" fmla="*/ 375974 h 751948"/>
                <a:gd name="connsiteX1" fmla="*/ 375974 w 751948"/>
                <a:gd name="connsiteY1" fmla="*/ 751949 h 751948"/>
                <a:gd name="connsiteX2" fmla="*/ 0 w 751948"/>
                <a:gd name="connsiteY2" fmla="*/ 375974 h 751948"/>
                <a:gd name="connsiteX3" fmla="*/ 375974 w 751948"/>
                <a:gd name="connsiteY3" fmla="*/ 0 h 751948"/>
                <a:gd name="connsiteX4" fmla="*/ 751949 w 751948"/>
                <a:gd name="connsiteY4" fmla="*/ 375974 h 751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948" h="751948">
                  <a:moveTo>
                    <a:pt x="751949" y="375974"/>
                  </a:moveTo>
                  <a:cubicBezTo>
                    <a:pt x="751949" y="583619"/>
                    <a:pt x="583619" y="751949"/>
                    <a:pt x="375974" y="751949"/>
                  </a:cubicBezTo>
                  <a:cubicBezTo>
                    <a:pt x="168329" y="751949"/>
                    <a:pt x="0" y="583619"/>
                    <a:pt x="0" y="375974"/>
                  </a:cubicBezTo>
                  <a:cubicBezTo>
                    <a:pt x="0" y="168330"/>
                    <a:pt x="168329" y="0"/>
                    <a:pt x="375974" y="0"/>
                  </a:cubicBezTo>
                  <a:cubicBezTo>
                    <a:pt x="583619" y="0"/>
                    <a:pt x="751949" y="168329"/>
                    <a:pt x="751949" y="375974"/>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129FE6D9-BFCD-64DE-89BE-C73A1B5B2C8C}"/>
                </a:ext>
              </a:extLst>
            </p:cNvPr>
            <p:cNvSpPr/>
            <p:nvPr/>
          </p:nvSpPr>
          <p:spPr>
            <a:xfrm flipH="1">
              <a:off x="8880548" y="3064460"/>
              <a:ext cx="2244333" cy="2244332"/>
            </a:xfrm>
            <a:custGeom>
              <a:avLst/>
              <a:gdLst>
                <a:gd name="connsiteX0" fmla="*/ 1121987 w 2244333"/>
                <a:gd name="connsiteY0" fmla="*/ 0 h 2244332"/>
                <a:gd name="connsiteX1" fmla="*/ 1076474 w 2244333"/>
                <a:gd name="connsiteY1" fmla="*/ 899 h 2244332"/>
                <a:gd name="connsiteX2" fmla="*/ 1076474 w 2244333"/>
                <a:gd name="connsiteY2" fmla="*/ 899 h 2244332"/>
                <a:gd name="connsiteX3" fmla="*/ 610733 w 2244333"/>
                <a:gd name="connsiteY3" fmla="*/ 122866 h 2244332"/>
                <a:gd name="connsiteX4" fmla="*/ 325605 w 2244333"/>
                <a:gd name="connsiteY4" fmla="*/ 331721 h 2244332"/>
                <a:gd name="connsiteX5" fmla="*/ 257425 w 2244333"/>
                <a:gd name="connsiteY5" fmla="*/ 406916 h 2244332"/>
                <a:gd name="connsiteX6" fmla="*/ 148231 w 2244333"/>
                <a:gd name="connsiteY6" fmla="*/ 564321 h 2244332"/>
                <a:gd name="connsiteX7" fmla="*/ 0 w 2244333"/>
                <a:gd name="connsiteY7" fmla="*/ 1122166 h 2244332"/>
                <a:gd name="connsiteX8" fmla="*/ 1122167 w 2244333"/>
                <a:gd name="connsiteY8" fmla="*/ 2244333 h 2244332"/>
                <a:gd name="connsiteX9" fmla="*/ 1621547 w 2244333"/>
                <a:gd name="connsiteY9" fmla="*/ 2127223 h 2244332"/>
                <a:gd name="connsiteX10" fmla="*/ 1621727 w 2244333"/>
                <a:gd name="connsiteY10" fmla="*/ 2127223 h 2244332"/>
                <a:gd name="connsiteX11" fmla="*/ 1837417 w 2244333"/>
                <a:gd name="connsiteY11" fmla="*/ 1986907 h 2244332"/>
                <a:gd name="connsiteX12" fmla="*/ 1931141 w 2244333"/>
                <a:gd name="connsiteY12" fmla="*/ 1900020 h 2244332"/>
                <a:gd name="connsiteX13" fmla="*/ 2121467 w 2244333"/>
                <a:gd name="connsiteY13" fmla="*/ 1633600 h 2244332"/>
                <a:gd name="connsiteX14" fmla="*/ 2243434 w 2244333"/>
                <a:gd name="connsiteY14" fmla="*/ 1167679 h 2244332"/>
                <a:gd name="connsiteX15" fmla="*/ 2244333 w 2244333"/>
                <a:gd name="connsiteY15" fmla="*/ 1122166 h 2244332"/>
                <a:gd name="connsiteX16" fmla="*/ 1122167 w 2244333"/>
                <a:gd name="connsiteY16" fmla="*/ 0 h 2244332"/>
                <a:gd name="connsiteX17" fmla="*/ 2152768 w 2244333"/>
                <a:gd name="connsiteY17" fmla="*/ 1122166 h 2244332"/>
                <a:gd name="connsiteX18" fmla="*/ 2052928 w 2244333"/>
                <a:gd name="connsiteY18" fmla="*/ 1565240 h 2244332"/>
                <a:gd name="connsiteX19" fmla="*/ 1853787 w 2244333"/>
                <a:gd name="connsiteY19" fmla="*/ 1848031 h 2244332"/>
                <a:gd name="connsiteX20" fmla="*/ 1772296 w 2244333"/>
                <a:gd name="connsiteY20" fmla="*/ 1921966 h 2244332"/>
                <a:gd name="connsiteX21" fmla="*/ 1561823 w 2244333"/>
                <a:gd name="connsiteY21" fmla="*/ 2054727 h 2244332"/>
                <a:gd name="connsiteX22" fmla="*/ 1121987 w 2244333"/>
                <a:gd name="connsiteY22" fmla="*/ 2152948 h 2244332"/>
                <a:gd name="connsiteX23" fmla="*/ 91205 w 2244333"/>
                <a:gd name="connsiteY23" fmla="*/ 1122166 h 2244332"/>
                <a:gd name="connsiteX24" fmla="*/ 216950 w 2244333"/>
                <a:gd name="connsiteY24" fmla="*/ 628723 h 2244332"/>
                <a:gd name="connsiteX25" fmla="*/ 322187 w 2244333"/>
                <a:gd name="connsiteY25" fmla="*/ 471857 h 2244332"/>
                <a:gd name="connsiteX26" fmla="*/ 390186 w 2244333"/>
                <a:gd name="connsiteY26" fmla="*/ 396482 h 2244332"/>
                <a:gd name="connsiteX27" fmla="*/ 678913 w 2244333"/>
                <a:gd name="connsiteY27" fmla="*/ 191225 h 2244332"/>
                <a:gd name="connsiteX28" fmla="*/ 1121987 w 2244333"/>
                <a:gd name="connsiteY28" fmla="*/ 91385 h 2244332"/>
                <a:gd name="connsiteX29" fmla="*/ 1167859 w 2244333"/>
                <a:gd name="connsiteY29" fmla="*/ 92464 h 2244332"/>
                <a:gd name="connsiteX30" fmla="*/ 2151689 w 2244333"/>
                <a:gd name="connsiteY30" fmla="*/ 1076114 h 2244332"/>
                <a:gd name="connsiteX31" fmla="*/ 2151689 w 2244333"/>
                <a:gd name="connsiteY31" fmla="*/ 1076114 h 2244332"/>
                <a:gd name="connsiteX32" fmla="*/ 2152768 w 2244333"/>
                <a:gd name="connsiteY32" fmla="*/ 1122166 h 224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4333" h="2244332">
                  <a:moveTo>
                    <a:pt x="1121987" y="0"/>
                  </a:moveTo>
                  <a:cubicBezTo>
                    <a:pt x="1106696" y="0"/>
                    <a:pt x="1091585" y="360"/>
                    <a:pt x="1076474" y="899"/>
                  </a:cubicBezTo>
                  <a:lnTo>
                    <a:pt x="1076474" y="899"/>
                  </a:lnTo>
                  <a:cubicBezTo>
                    <a:pt x="909174" y="7555"/>
                    <a:pt x="751409" y="50909"/>
                    <a:pt x="610733" y="122866"/>
                  </a:cubicBezTo>
                  <a:cubicBezTo>
                    <a:pt x="504777" y="177374"/>
                    <a:pt x="408715" y="248071"/>
                    <a:pt x="325605" y="331721"/>
                  </a:cubicBezTo>
                  <a:cubicBezTo>
                    <a:pt x="301859" y="355646"/>
                    <a:pt x="279013" y="380831"/>
                    <a:pt x="257425" y="406916"/>
                  </a:cubicBezTo>
                  <a:cubicBezTo>
                    <a:pt x="216770" y="456026"/>
                    <a:pt x="180252" y="508735"/>
                    <a:pt x="148231" y="564321"/>
                  </a:cubicBezTo>
                  <a:cubicBezTo>
                    <a:pt x="53968" y="728743"/>
                    <a:pt x="0" y="919248"/>
                    <a:pt x="0" y="1122166"/>
                  </a:cubicBezTo>
                  <a:cubicBezTo>
                    <a:pt x="0" y="1741894"/>
                    <a:pt x="502438" y="2244333"/>
                    <a:pt x="1122167" y="2244333"/>
                  </a:cubicBezTo>
                  <a:cubicBezTo>
                    <a:pt x="1301699" y="2244333"/>
                    <a:pt x="1471157" y="2202238"/>
                    <a:pt x="1621547" y="2127223"/>
                  </a:cubicBezTo>
                  <a:lnTo>
                    <a:pt x="1621727" y="2127223"/>
                  </a:lnTo>
                  <a:cubicBezTo>
                    <a:pt x="1699080" y="2088726"/>
                    <a:pt x="1771397" y="2041595"/>
                    <a:pt x="1837417" y="1986907"/>
                  </a:cubicBezTo>
                  <a:cubicBezTo>
                    <a:pt x="1870158" y="1959744"/>
                    <a:pt x="1901459" y="1930781"/>
                    <a:pt x="1931141" y="1900020"/>
                  </a:cubicBezTo>
                  <a:cubicBezTo>
                    <a:pt x="2006696" y="1821407"/>
                    <a:pt x="2071097" y="1731640"/>
                    <a:pt x="2121467" y="1633600"/>
                  </a:cubicBezTo>
                  <a:cubicBezTo>
                    <a:pt x="2193424" y="1492924"/>
                    <a:pt x="2236778" y="1334979"/>
                    <a:pt x="2243434" y="1167679"/>
                  </a:cubicBezTo>
                  <a:cubicBezTo>
                    <a:pt x="2243973" y="1152568"/>
                    <a:pt x="2244333" y="1137457"/>
                    <a:pt x="2244333" y="1122166"/>
                  </a:cubicBezTo>
                  <a:cubicBezTo>
                    <a:pt x="2244333" y="502438"/>
                    <a:pt x="1741895" y="0"/>
                    <a:pt x="1122167" y="0"/>
                  </a:cubicBezTo>
                  <a:close/>
                  <a:moveTo>
                    <a:pt x="2152768" y="1122166"/>
                  </a:moveTo>
                  <a:cubicBezTo>
                    <a:pt x="2152768" y="1280831"/>
                    <a:pt x="2116970" y="1431041"/>
                    <a:pt x="2052928" y="1565240"/>
                  </a:cubicBezTo>
                  <a:cubicBezTo>
                    <a:pt x="2002738" y="1670477"/>
                    <a:pt x="1935099" y="1766000"/>
                    <a:pt x="1853787" y="1848031"/>
                  </a:cubicBezTo>
                  <a:cubicBezTo>
                    <a:pt x="1828063" y="1874115"/>
                    <a:pt x="1800899" y="1898760"/>
                    <a:pt x="1772296" y="1921966"/>
                  </a:cubicBezTo>
                  <a:cubicBezTo>
                    <a:pt x="1708075" y="1974135"/>
                    <a:pt x="1637557" y="2018928"/>
                    <a:pt x="1561823" y="2054727"/>
                  </a:cubicBezTo>
                  <a:cubicBezTo>
                    <a:pt x="1428523" y="2117689"/>
                    <a:pt x="1279392" y="2152948"/>
                    <a:pt x="1121987" y="2152948"/>
                  </a:cubicBezTo>
                  <a:cubicBezTo>
                    <a:pt x="552808" y="2152948"/>
                    <a:pt x="91205" y="1691345"/>
                    <a:pt x="91205" y="1122166"/>
                  </a:cubicBezTo>
                  <a:cubicBezTo>
                    <a:pt x="91205" y="943354"/>
                    <a:pt x="136718" y="775155"/>
                    <a:pt x="216950" y="628723"/>
                  </a:cubicBezTo>
                  <a:cubicBezTo>
                    <a:pt x="247172" y="573136"/>
                    <a:pt x="282610" y="520607"/>
                    <a:pt x="322187" y="471857"/>
                  </a:cubicBezTo>
                  <a:cubicBezTo>
                    <a:pt x="343594" y="445592"/>
                    <a:pt x="366260" y="420408"/>
                    <a:pt x="390186" y="396482"/>
                  </a:cubicBezTo>
                  <a:cubicBezTo>
                    <a:pt x="473296" y="312472"/>
                    <a:pt x="570977" y="242674"/>
                    <a:pt x="678913" y="191225"/>
                  </a:cubicBezTo>
                  <a:cubicBezTo>
                    <a:pt x="813112" y="127184"/>
                    <a:pt x="963322" y="91385"/>
                    <a:pt x="1121987" y="91385"/>
                  </a:cubicBezTo>
                  <a:cubicBezTo>
                    <a:pt x="1137278" y="91385"/>
                    <a:pt x="1152748" y="91745"/>
                    <a:pt x="1167859" y="92464"/>
                  </a:cubicBezTo>
                  <a:cubicBezTo>
                    <a:pt x="1700699" y="115670"/>
                    <a:pt x="2128303" y="543274"/>
                    <a:pt x="2151689" y="1076114"/>
                  </a:cubicBezTo>
                  <a:lnTo>
                    <a:pt x="2151689" y="1076114"/>
                  </a:lnTo>
                  <a:cubicBezTo>
                    <a:pt x="2152408" y="1091585"/>
                    <a:pt x="2152768" y="1106876"/>
                    <a:pt x="2152768" y="1122166"/>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36">
              <a:extLst>
                <a:ext uri="{FF2B5EF4-FFF2-40B4-BE49-F238E27FC236}">
                  <a16:creationId xmlns:a16="http://schemas.microsoft.com/office/drawing/2014/main" id="{C2DB5FEE-FF58-036D-7E4E-1E6261434FB6}"/>
                </a:ext>
              </a:extLst>
            </p:cNvPr>
            <p:cNvSpPr/>
            <p:nvPr/>
          </p:nvSpPr>
          <p:spPr>
            <a:xfrm flipH="1">
              <a:off x="9154164" y="3337896"/>
              <a:ext cx="1697461" cy="1697461"/>
            </a:xfrm>
            <a:custGeom>
              <a:avLst/>
              <a:gdLst>
                <a:gd name="connsiteX0" fmla="*/ 1653208 w 1697461"/>
                <a:gd name="connsiteY0" fmla="*/ 577633 h 1697461"/>
                <a:gd name="connsiteX1" fmla="*/ 1653208 w 1697461"/>
                <a:gd name="connsiteY1" fmla="*/ 577633 h 1697461"/>
                <a:gd name="connsiteX2" fmla="*/ 1119828 w 1697461"/>
                <a:gd name="connsiteY2" fmla="*/ 44253 h 1697461"/>
                <a:gd name="connsiteX3" fmla="*/ 848731 w 1697461"/>
                <a:gd name="connsiteY3" fmla="*/ 0 h 1697461"/>
                <a:gd name="connsiteX4" fmla="*/ 544173 w 1697461"/>
                <a:gd name="connsiteY4" fmla="*/ 56306 h 1697461"/>
                <a:gd name="connsiteX5" fmla="*/ 245553 w 1697461"/>
                <a:gd name="connsiteY5" fmla="*/ 251669 h 1697461"/>
                <a:gd name="connsiteX6" fmla="*/ 178453 w 1697461"/>
                <a:gd name="connsiteY6" fmla="*/ 327943 h 1697461"/>
                <a:gd name="connsiteX7" fmla="*/ 81311 w 1697461"/>
                <a:gd name="connsiteY7" fmla="*/ 485709 h 1697461"/>
                <a:gd name="connsiteX8" fmla="*/ 0 w 1697461"/>
                <a:gd name="connsiteY8" fmla="*/ 848731 h 1697461"/>
                <a:gd name="connsiteX9" fmla="*/ 848731 w 1697461"/>
                <a:gd name="connsiteY9" fmla="*/ 1697461 h 1697461"/>
                <a:gd name="connsiteX10" fmla="*/ 1166600 w 1697461"/>
                <a:gd name="connsiteY10" fmla="*/ 1635938 h 1697461"/>
                <a:gd name="connsiteX11" fmla="*/ 1369518 w 1697461"/>
                <a:gd name="connsiteY11" fmla="*/ 1519008 h 1697461"/>
                <a:gd name="connsiteX12" fmla="*/ 1445792 w 1697461"/>
                <a:gd name="connsiteY12" fmla="*/ 1451909 h 1697461"/>
                <a:gd name="connsiteX13" fmla="*/ 1641155 w 1697461"/>
                <a:gd name="connsiteY13" fmla="*/ 1153288 h 1697461"/>
                <a:gd name="connsiteX14" fmla="*/ 1697461 w 1697461"/>
                <a:gd name="connsiteY14" fmla="*/ 848731 h 1697461"/>
                <a:gd name="connsiteX15" fmla="*/ 1653208 w 1697461"/>
                <a:gd name="connsiteY15" fmla="*/ 577633 h 1697461"/>
                <a:gd name="connsiteX16" fmla="*/ 1377254 w 1697461"/>
                <a:gd name="connsiteY16" fmla="*/ 1383370 h 1697461"/>
                <a:gd name="connsiteX17" fmla="*/ 1300440 w 1697461"/>
                <a:gd name="connsiteY17" fmla="*/ 1449750 h 1697461"/>
                <a:gd name="connsiteX18" fmla="*/ 1099500 w 1697461"/>
                <a:gd name="connsiteY18" fmla="*/ 1557505 h 1697461"/>
                <a:gd name="connsiteX19" fmla="*/ 848731 w 1697461"/>
                <a:gd name="connsiteY19" fmla="*/ 1600499 h 1697461"/>
                <a:gd name="connsiteX20" fmla="*/ 96962 w 1697461"/>
                <a:gd name="connsiteY20" fmla="*/ 848731 h 1697461"/>
                <a:gd name="connsiteX21" fmla="*/ 155427 w 1697461"/>
                <a:gd name="connsiteY21" fmla="*/ 557485 h 1697461"/>
                <a:gd name="connsiteX22" fmla="*/ 247531 w 1697461"/>
                <a:gd name="connsiteY22" fmla="*/ 397022 h 1697461"/>
                <a:gd name="connsiteX23" fmla="*/ 314091 w 1697461"/>
                <a:gd name="connsiteY23" fmla="*/ 320208 h 1697461"/>
                <a:gd name="connsiteX24" fmla="*/ 620088 w 1697461"/>
                <a:gd name="connsiteY24" fmla="*/ 132220 h 1697461"/>
                <a:gd name="connsiteX25" fmla="*/ 848731 w 1697461"/>
                <a:gd name="connsiteY25" fmla="*/ 96782 h 1697461"/>
                <a:gd name="connsiteX26" fmla="*/ 1600679 w 1697461"/>
                <a:gd name="connsiteY26" fmla="*/ 848731 h 1697461"/>
                <a:gd name="connsiteX27" fmla="*/ 1565241 w 1697461"/>
                <a:gd name="connsiteY27" fmla="*/ 1077373 h 1697461"/>
                <a:gd name="connsiteX28" fmla="*/ 1377254 w 1697461"/>
                <a:gd name="connsiteY28" fmla="*/ 1383370 h 16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97461" h="1697461">
                  <a:moveTo>
                    <a:pt x="1653208" y="577633"/>
                  </a:moveTo>
                  <a:lnTo>
                    <a:pt x="1653208" y="577633"/>
                  </a:lnTo>
                  <a:cubicBezTo>
                    <a:pt x="1568659" y="326864"/>
                    <a:pt x="1370418" y="128623"/>
                    <a:pt x="1119828" y="44253"/>
                  </a:cubicBezTo>
                  <a:cubicBezTo>
                    <a:pt x="1034739" y="15471"/>
                    <a:pt x="943534" y="0"/>
                    <a:pt x="848731" y="0"/>
                  </a:cubicBezTo>
                  <a:cubicBezTo>
                    <a:pt x="741335" y="0"/>
                    <a:pt x="638617" y="19968"/>
                    <a:pt x="544173" y="56306"/>
                  </a:cubicBezTo>
                  <a:cubicBezTo>
                    <a:pt x="431021" y="99840"/>
                    <a:pt x="329382" y="166940"/>
                    <a:pt x="245553" y="251669"/>
                  </a:cubicBezTo>
                  <a:cubicBezTo>
                    <a:pt x="221807" y="275775"/>
                    <a:pt x="199320" y="301139"/>
                    <a:pt x="178453" y="327943"/>
                  </a:cubicBezTo>
                  <a:cubicBezTo>
                    <a:pt x="140676" y="376514"/>
                    <a:pt x="107935" y="429402"/>
                    <a:pt x="81311" y="485709"/>
                  </a:cubicBezTo>
                  <a:cubicBezTo>
                    <a:pt x="29142" y="595802"/>
                    <a:pt x="0" y="718848"/>
                    <a:pt x="0" y="848731"/>
                  </a:cubicBezTo>
                  <a:cubicBezTo>
                    <a:pt x="0" y="1317349"/>
                    <a:pt x="380112" y="1697461"/>
                    <a:pt x="848731" y="1697461"/>
                  </a:cubicBezTo>
                  <a:cubicBezTo>
                    <a:pt x="961163" y="1697461"/>
                    <a:pt x="1068379" y="1675694"/>
                    <a:pt x="1166600" y="1635938"/>
                  </a:cubicBezTo>
                  <a:cubicBezTo>
                    <a:pt x="1239996" y="1606256"/>
                    <a:pt x="1308175" y="1566680"/>
                    <a:pt x="1369518" y="1519008"/>
                  </a:cubicBezTo>
                  <a:cubicBezTo>
                    <a:pt x="1396322" y="1498141"/>
                    <a:pt x="1421687" y="1475654"/>
                    <a:pt x="1445792" y="1451909"/>
                  </a:cubicBezTo>
                  <a:cubicBezTo>
                    <a:pt x="1530521" y="1368079"/>
                    <a:pt x="1597621" y="1266440"/>
                    <a:pt x="1641155" y="1153288"/>
                  </a:cubicBezTo>
                  <a:cubicBezTo>
                    <a:pt x="1677493" y="1058665"/>
                    <a:pt x="1697461" y="955946"/>
                    <a:pt x="1697461" y="848731"/>
                  </a:cubicBezTo>
                  <a:cubicBezTo>
                    <a:pt x="1697461" y="753928"/>
                    <a:pt x="1681811" y="662722"/>
                    <a:pt x="1653208" y="577633"/>
                  </a:cubicBezTo>
                  <a:close/>
                  <a:moveTo>
                    <a:pt x="1377254" y="1383370"/>
                  </a:moveTo>
                  <a:cubicBezTo>
                    <a:pt x="1353148" y="1407115"/>
                    <a:pt x="1327603" y="1429242"/>
                    <a:pt x="1300440" y="1449750"/>
                  </a:cubicBezTo>
                  <a:cubicBezTo>
                    <a:pt x="1239996" y="1495263"/>
                    <a:pt x="1172356" y="1531960"/>
                    <a:pt x="1099500" y="1557505"/>
                  </a:cubicBezTo>
                  <a:cubicBezTo>
                    <a:pt x="1021067" y="1585388"/>
                    <a:pt x="936698" y="1600499"/>
                    <a:pt x="848731" y="1600499"/>
                  </a:cubicBezTo>
                  <a:cubicBezTo>
                    <a:pt x="433540" y="1600499"/>
                    <a:pt x="96962" y="1263921"/>
                    <a:pt x="96962" y="848731"/>
                  </a:cubicBezTo>
                  <a:cubicBezTo>
                    <a:pt x="96962" y="745473"/>
                    <a:pt x="117829" y="647072"/>
                    <a:pt x="155427" y="557485"/>
                  </a:cubicBezTo>
                  <a:cubicBezTo>
                    <a:pt x="179532" y="499920"/>
                    <a:pt x="210654" y="446132"/>
                    <a:pt x="247531" y="397022"/>
                  </a:cubicBezTo>
                  <a:cubicBezTo>
                    <a:pt x="268039" y="369858"/>
                    <a:pt x="290166" y="344133"/>
                    <a:pt x="314091" y="320208"/>
                  </a:cubicBezTo>
                  <a:cubicBezTo>
                    <a:pt x="398281" y="234759"/>
                    <a:pt x="502978" y="169458"/>
                    <a:pt x="620088" y="132220"/>
                  </a:cubicBezTo>
                  <a:cubicBezTo>
                    <a:pt x="692225" y="109194"/>
                    <a:pt x="769038" y="96782"/>
                    <a:pt x="848731" y="96782"/>
                  </a:cubicBezTo>
                  <a:cubicBezTo>
                    <a:pt x="1263922" y="96782"/>
                    <a:pt x="1600679" y="433360"/>
                    <a:pt x="1600679" y="848731"/>
                  </a:cubicBezTo>
                  <a:cubicBezTo>
                    <a:pt x="1600679" y="928423"/>
                    <a:pt x="1588267" y="1005237"/>
                    <a:pt x="1565241" y="1077373"/>
                  </a:cubicBezTo>
                  <a:cubicBezTo>
                    <a:pt x="1528003" y="1194483"/>
                    <a:pt x="1462702" y="1299001"/>
                    <a:pt x="1377254" y="1383370"/>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37">
              <a:extLst>
                <a:ext uri="{FF2B5EF4-FFF2-40B4-BE49-F238E27FC236}">
                  <a16:creationId xmlns:a16="http://schemas.microsoft.com/office/drawing/2014/main" id="{BD33ABEC-59E7-FEE6-9BCA-68A835613E65}"/>
                </a:ext>
              </a:extLst>
            </p:cNvPr>
            <p:cNvSpPr/>
            <p:nvPr/>
          </p:nvSpPr>
          <p:spPr>
            <a:xfrm flipH="1">
              <a:off x="9467356" y="3651088"/>
              <a:ext cx="1070897" cy="1070896"/>
            </a:xfrm>
            <a:custGeom>
              <a:avLst/>
              <a:gdLst>
                <a:gd name="connsiteX0" fmla="*/ 535359 w 1070897"/>
                <a:gd name="connsiteY0" fmla="*/ 0 h 1070896"/>
                <a:gd name="connsiteX1" fmla="*/ 489666 w 1070897"/>
                <a:gd name="connsiteY1" fmla="*/ 1979 h 1070896"/>
                <a:gd name="connsiteX2" fmla="*/ 153628 w 1070897"/>
                <a:gd name="connsiteY2" fmla="*/ 159924 h 1070896"/>
                <a:gd name="connsiteX3" fmla="*/ 89586 w 1070897"/>
                <a:gd name="connsiteY3" fmla="*/ 239076 h 1070896"/>
                <a:gd name="connsiteX4" fmla="*/ 14032 w 1070897"/>
                <a:gd name="connsiteY4" fmla="*/ 413931 h 1070896"/>
                <a:gd name="connsiteX5" fmla="*/ 0 w 1070897"/>
                <a:gd name="connsiteY5" fmla="*/ 535538 h 1070896"/>
                <a:gd name="connsiteX6" fmla="*/ 535359 w 1070897"/>
                <a:gd name="connsiteY6" fmla="*/ 1070897 h 1070896"/>
                <a:gd name="connsiteX7" fmla="*/ 627104 w 1070897"/>
                <a:gd name="connsiteY7" fmla="*/ 1062982 h 1070896"/>
                <a:gd name="connsiteX8" fmla="*/ 831821 w 1070897"/>
                <a:gd name="connsiteY8" fmla="*/ 981311 h 1070896"/>
                <a:gd name="connsiteX9" fmla="*/ 910793 w 1070897"/>
                <a:gd name="connsiteY9" fmla="*/ 917090 h 1070896"/>
                <a:gd name="connsiteX10" fmla="*/ 1068919 w 1070897"/>
                <a:gd name="connsiteY10" fmla="*/ 581231 h 1070896"/>
                <a:gd name="connsiteX11" fmla="*/ 1070897 w 1070897"/>
                <a:gd name="connsiteY11" fmla="*/ 535538 h 1070896"/>
                <a:gd name="connsiteX12" fmla="*/ 535359 w 1070897"/>
                <a:gd name="connsiteY12" fmla="*/ 0 h 1070896"/>
                <a:gd name="connsiteX13" fmla="*/ 977713 w 1070897"/>
                <a:gd name="connsiteY13" fmla="*/ 535538 h 1070896"/>
                <a:gd name="connsiteX14" fmla="*/ 845133 w 1070897"/>
                <a:gd name="connsiteY14" fmla="*/ 851429 h 1070896"/>
                <a:gd name="connsiteX15" fmla="*/ 764361 w 1070897"/>
                <a:gd name="connsiteY15" fmla="*/ 914031 h 1070896"/>
                <a:gd name="connsiteX16" fmla="*/ 550110 w 1070897"/>
                <a:gd name="connsiteY16" fmla="*/ 977533 h 1070896"/>
                <a:gd name="connsiteX17" fmla="*/ 535359 w 1070897"/>
                <a:gd name="connsiteY17" fmla="*/ 977893 h 1070896"/>
                <a:gd name="connsiteX18" fmla="*/ 93004 w 1070897"/>
                <a:gd name="connsiteY18" fmla="*/ 535538 h 1070896"/>
                <a:gd name="connsiteX19" fmla="*/ 94983 w 1070897"/>
                <a:gd name="connsiteY19" fmla="*/ 495782 h 1070896"/>
                <a:gd name="connsiteX20" fmla="*/ 94983 w 1070897"/>
                <a:gd name="connsiteY20" fmla="*/ 495782 h 1070896"/>
                <a:gd name="connsiteX21" fmla="*/ 156866 w 1070897"/>
                <a:gd name="connsiteY21" fmla="*/ 306536 h 1070896"/>
                <a:gd name="connsiteX22" fmla="*/ 219468 w 1070897"/>
                <a:gd name="connsiteY22" fmla="*/ 225764 h 1070896"/>
                <a:gd name="connsiteX23" fmla="*/ 535359 w 1070897"/>
                <a:gd name="connsiteY23" fmla="*/ 93184 h 1070896"/>
                <a:gd name="connsiteX24" fmla="*/ 583570 w 1070897"/>
                <a:gd name="connsiteY24" fmla="*/ 95882 h 1070896"/>
                <a:gd name="connsiteX25" fmla="*/ 975015 w 1070897"/>
                <a:gd name="connsiteY25" fmla="*/ 487327 h 1070896"/>
                <a:gd name="connsiteX26" fmla="*/ 977713 w 1070897"/>
                <a:gd name="connsiteY26" fmla="*/ 535538 h 107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0897" h="1070896">
                  <a:moveTo>
                    <a:pt x="535359" y="0"/>
                  </a:moveTo>
                  <a:cubicBezTo>
                    <a:pt x="519888" y="0"/>
                    <a:pt x="504777" y="719"/>
                    <a:pt x="489666" y="1979"/>
                  </a:cubicBezTo>
                  <a:cubicBezTo>
                    <a:pt x="358525" y="12952"/>
                    <a:pt x="240875" y="71417"/>
                    <a:pt x="153628" y="159924"/>
                  </a:cubicBezTo>
                  <a:cubicBezTo>
                    <a:pt x="129882" y="184029"/>
                    <a:pt x="108295" y="210653"/>
                    <a:pt x="89586" y="239076"/>
                  </a:cubicBezTo>
                  <a:cubicBezTo>
                    <a:pt x="54507" y="291605"/>
                    <a:pt x="28603" y="350609"/>
                    <a:pt x="14032" y="413931"/>
                  </a:cubicBezTo>
                  <a:cubicBezTo>
                    <a:pt x="4857" y="452968"/>
                    <a:pt x="0" y="493624"/>
                    <a:pt x="0" y="535538"/>
                  </a:cubicBezTo>
                  <a:cubicBezTo>
                    <a:pt x="0" y="831281"/>
                    <a:pt x="239616" y="1070897"/>
                    <a:pt x="535359" y="1070897"/>
                  </a:cubicBezTo>
                  <a:cubicBezTo>
                    <a:pt x="566660" y="1070897"/>
                    <a:pt x="597421" y="1068199"/>
                    <a:pt x="627104" y="1062982"/>
                  </a:cubicBezTo>
                  <a:cubicBezTo>
                    <a:pt x="701939" y="1050210"/>
                    <a:pt x="771197" y="1021787"/>
                    <a:pt x="831821" y="981311"/>
                  </a:cubicBezTo>
                  <a:cubicBezTo>
                    <a:pt x="860244" y="962422"/>
                    <a:pt x="886688" y="941015"/>
                    <a:pt x="910793" y="917090"/>
                  </a:cubicBezTo>
                  <a:cubicBezTo>
                    <a:pt x="999480" y="830202"/>
                    <a:pt x="1057945" y="712372"/>
                    <a:pt x="1068919" y="581231"/>
                  </a:cubicBezTo>
                  <a:cubicBezTo>
                    <a:pt x="1070178" y="566120"/>
                    <a:pt x="1070897" y="551009"/>
                    <a:pt x="1070897" y="535538"/>
                  </a:cubicBezTo>
                  <a:cubicBezTo>
                    <a:pt x="1070897" y="239796"/>
                    <a:pt x="831101" y="0"/>
                    <a:pt x="535359" y="0"/>
                  </a:cubicBezTo>
                  <a:close/>
                  <a:moveTo>
                    <a:pt x="977713" y="535538"/>
                  </a:moveTo>
                  <a:cubicBezTo>
                    <a:pt x="977713" y="659124"/>
                    <a:pt x="926984" y="771017"/>
                    <a:pt x="845133" y="851429"/>
                  </a:cubicBezTo>
                  <a:cubicBezTo>
                    <a:pt x="820847" y="875175"/>
                    <a:pt x="793684" y="896402"/>
                    <a:pt x="764361" y="914031"/>
                  </a:cubicBezTo>
                  <a:cubicBezTo>
                    <a:pt x="701579" y="952168"/>
                    <a:pt x="628363" y="975015"/>
                    <a:pt x="550110" y="977533"/>
                  </a:cubicBezTo>
                  <a:cubicBezTo>
                    <a:pt x="545253" y="977893"/>
                    <a:pt x="540216" y="977893"/>
                    <a:pt x="535359" y="977893"/>
                  </a:cubicBezTo>
                  <a:cubicBezTo>
                    <a:pt x="291065" y="977893"/>
                    <a:pt x="93004" y="779832"/>
                    <a:pt x="93004" y="535538"/>
                  </a:cubicBezTo>
                  <a:cubicBezTo>
                    <a:pt x="93004" y="522046"/>
                    <a:pt x="93544" y="508914"/>
                    <a:pt x="94983" y="495782"/>
                  </a:cubicBezTo>
                  <a:lnTo>
                    <a:pt x="94983" y="495782"/>
                  </a:lnTo>
                  <a:cubicBezTo>
                    <a:pt x="100919" y="426704"/>
                    <a:pt x="122866" y="362482"/>
                    <a:pt x="156866" y="306536"/>
                  </a:cubicBezTo>
                  <a:cubicBezTo>
                    <a:pt x="174495" y="277213"/>
                    <a:pt x="195722" y="250050"/>
                    <a:pt x="219468" y="225764"/>
                  </a:cubicBezTo>
                  <a:cubicBezTo>
                    <a:pt x="299880" y="143914"/>
                    <a:pt x="411773" y="93184"/>
                    <a:pt x="535359" y="93184"/>
                  </a:cubicBezTo>
                  <a:cubicBezTo>
                    <a:pt x="551729" y="93184"/>
                    <a:pt x="567739" y="94083"/>
                    <a:pt x="583570" y="95882"/>
                  </a:cubicBezTo>
                  <a:cubicBezTo>
                    <a:pt x="789366" y="118009"/>
                    <a:pt x="952888" y="281531"/>
                    <a:pt x="975015" y="487327"/>
                  </a:cubicBezTo>
                  <a:cubicBezTo>
                    <a:pt x="976814" y="503158"/>
                    <a:pt x="977713" y="519168"/>
                    <a:pt x="977713" y="535538"/>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DBE5BA5-503F-6B2C-9FAE-00B5C434F645}"/>
                </a:ext>
              </a:extLst>
            </p:cNvPr>
            <p:cNvSpPr/>
            <p:nvPr/>
          </p:nvSpPr>
          <p:spPr>
            <a:xfrm flipH="1">
              <a:off x="9738993" y="3922725"/>
              <a:ext cx="527803" cy="527803"/>
            </a:xfrm>
            <a:custGeom>
              <a:avLst/>
              <a:gdLst>
                <a:gd name="connsiteX0" fmla="*/ 263902 w 527803"/>
                <a:gd name="connsiteY0" fmla="*/ 0 h 527803"/>
                <a:gd name="connsiteX1" fmla="*/ 74296 w 527803"/>
                <a:gd name="connsiteY1" fmla="*/ 80412 h 527803"/>
                <a:gd name="connsiteX2" fmla="*/ 18169 w 527803"/>
                <a:gd name="connsiteY2" fmla="*/ 167660 h 527803"/>
                <a:gd name="connsiteX3" fmla="*/ 0 w 527803"/>
                <a:gd name="connsiteY3" fmla="*/ 263902 h 527803"/>
                <a:gd name="connsiteX4" fmla="*/ 263902 w 527803"/>
                <a:gd name="connsiteY4" fmla="*/ 527803 h 527803"/>
                <a:gd name="connsiteX5" fmla="*/ 360144 w 527803"/>
                <a:gd name="connsiteY5" fmla="*/ 509634 h 527803"/>
                <a:gd name="connsiteX6" fmla="*/ 447392 w 527803"/>
                <a:gd name="connsiteY6" fmla="*/ 453508 h 527803"/>
                <a:gd name="connsiteX7" fmla="*/ 527803 w 527803"/>
                <a:gd name="connsiteY7" fmla="*/ 263902 h 527803"/>
                <a:gd name="connsiteX8" fmla="*/ 263902 w 527803"/>
                <a:gd name="connsiteY8" fmla="*/ 0 h 527803"/>
                <a:gd name="connsiteX9" fmla="*/ 292505 w 527803"/>
                <a:gd name="connsiteY9" fmla="*/ 441995 h 527803"/>
                <a:gd name="connsiteX10" fmla="*/ 263902 w 527803"/>
                <a:gd name="connsiteY10" fmla="*/ 444333 h 527803"/>
                <a:gd name="connsiteX11" fmla="*/ 83470 w 527803"/>
                <a:gd name="connsiteY11" fmla="*/ 263902 h 527803"/>
                <a:gd name="connsiteX12" fmla="*/ 85809 w 527803"/>
                <a:gd name="connsiteY12" fmla="*/ 235299 h 527803"/>
                <a:gd name="connsiteX13" fmla="*/ 133480 w 527803"/>
                <a:gd name="connsiteY13" fmla="*/ 139596 h 527803"/>
                <a:gd name="connsiteX14" fmla="*/ 263902 w 527803"/>
                <a:gd name="connsiteY14" fmla="*/ 83470 h 527803"/>
                <a:gd name="connsiteX15" fmla="*/ 444333 w 527803"/>
                <a:gd name="connsiteY15" fmla="*/ 263902 h 527803"/>
                <a:gd name="connsiteX16" fmla="*/ 388387 w 527803"/>
                <a:gd name="connsiteY16" fmla="*/ 394503 h 527803"/>
                <a:gd name="connsiteX17" fmla="*/ 292505 w 527803"/>
                <a:gd name="connsiteY17" fmla="*/ 441995 h 52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27803" h="527803">
                  <a:moveTo>
                    <a:pt x="263902" y="0"/>
                  </a:moveTo>
                  <a:cubicBezTo>
                    <a:pt x="189606" y="0"/>
                    <a:pt x="122327" y="30762"/>
                    <a:pt x="74296" y="80412"/>
                  </a:cubicBezTo>
                  <a:cubicBezTo>
                    <a:pt x="50190" y="105237"/>
                    <a:pt x="30941" y="134739"/>
                    <a:pt x="18169" y="167660"/>
                  </a:cubicBezTo>
                  <a:cubicBezTo>
                    <a:pt x="6476" y="197342"/>
                    <a:pt x="0" y="229902"/>
                    <a:pt x="0" y="263902"/>
                  </a:cubicBezTo>
                  <a:cubicBezTo>
                    <a:pt x="0" y="409614"/>
                    <a:pt x="118189" y="527803"/>
                    <a:pt x="263902" y="527803"/>
                  </a:cubicBezTo>
                  <a:cubicBezTo>
                    <a:pt x="297901" y="527803"/>
                    <a:pt x="330462" y="521327"/>
                    <a:pt x="360144" y="509634"/>
                  </a:cubicBezTo>
                  <a:cubicBezTo>
                    <a:pt x="393064" y="496862"/>
                    <a:pt x="422566" y="477613"/>
                    <a:pt x="447392" y="453508"/>
                  </a:cubicBezTo>
                  <a:cubicBezTo>
                    <a:pt x="497042" y="405477"/>
                    <a:pt x="527803" y="338197"/>
                    <a:pt x="527803" y="263902"/>
                  </a:cubicBezTo>
                  <a:cubicBezTo>
                    <a:pt x="527803" y="118189"/>
                    <a:pt x="409614" y="0"/>
                    <a:pt x="263902" y="0"/>
                  </a:cubicBezTo>
                  <a:close/>
                  <a:moveTo>
                    <a:pt x="292505" y="441995"/>
                  </a:moveTo>
                  <a:cubicBezTo>
                    <a:pt x="283150" y="443614"/>
                    <a:pt x="273616" y="444333"/>
                    <a:pt x="263902" y="444333"/>
                  </a:cubicBezTo>
                  <a:cubicBezTo>
                    <a:pt x="164242" y="444333"/>
                    <a:pt x="83470" y="363562"/>
                    <a:pt x="83470" y="263902"/>
                  </a:cubicBezTo>
                  <a:cubicBezTo>
                    <a:pt x="83470" y="254188"/>
                    <a:pt x="84189" y="244653"/>
                    <a:pt x="85809" y="235299"/>
                  </a:cubicBezTo>
                  <a:cubicBezTo>
                    <a:pt x="91565" y="198421"/>
                    <a:pt x="108655" y="165321"/>
                    <a:pt x="133480" y="139596"/>
                  </a:cubicBezTo>
                  <a:cubicBezTo>
                    <a:pt x="166040" y="105057"/>
                    <a:pt x="212453" y="83470"/>
                    <a:pt x="263902" y="83470"/>
                  </a:cubicBezTo>
                  <a:cubicBezTo>
                    <a:pt x="363562" y="83470"/>
                    <a:pt x="444333" y="164242"/>
                    <a:pt x="444333" y="263902"/>
                  </a:cubicBezTo>
                  <a:cubicBezTo>
                    <a:pt x="444333" y="315171"/>
                    <a:pt x="422926" y="361583"/>
                    <a:pt x="388387" y="394503"/>
                  </a:cubicBezTo>
                  <a:cubicBezTo>
                    <a:pt x="362662" y="419149"/>
                    <a:pt x="329382" y="436238"/>
                    <a:pt x="292505" y="44199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39">
              <a:extLst>
                <a:ext uri="{FF2B5EF4-FFF2-40B4-BE49-F238E27FC236}">
                  <a16:creationId xmlns:a16="http://schemas.microsoft.com/office/drawing/2014/main" id="{81FCAFD5-70B1-CFC7-B6AE-345B2805E364}"/>
                </a:ext>
              </a:extLst>
            </p:cNvPr>
            <p:cNvSpPr/>
            <p:nvPr/>
          </p:nvSpPr>
          <p:spPr>
            <a:xfrm flipH="1">
              <a:off x="8559081" y="891904"/>
              <a:ext cx="1420427" cy="1420427"/>
            </a:xfrm>
            <a:custGeom>
              <a:avLst/>
              <a:gdLst>
                <a:gd name="connsiteX0" fmla="*/ 1419708 w 1420427"/>
                <a:gd name="connsiteY0" fmla="*/ 680352 h 1420427"/>
                <a:gd name="connsiteX1" fmla="*/ 740076 w 1420427"/>
                <a:gd name="connsiteY1" fmla="*/ 720 h 1420427"/>
                <a:gd name="connsiteX2" fmla="*/ 710214 w 1420427"/>
                <a:gd name="connsiteY2" fmla="*/ 0 h 1420427"/>
                <a:gd name="connsiteX3" fmla="*/ 13672 w 1420427"/>
                <a:gd name="connsiteY3" fmla="*/ 570438 h 1420427"/>
                <a:gd name="connsiteX4" fmla="*/ 0 w 1420427"/>
                <a:gd name="connsiteY4" fmla="*/ 710214 h 1420427"/>
                <a:gd name="connsiteX5" fmla="*/ 7196 w 1420427"/>
                <a:gd name="connsiteY5" fmla="*/ 811493 h 1420427"/>
                <a:gd name="connsiteX6" fmla="*/ 20328 w 1420427"/>
                <a:gd name="connsiteY6" fmla="*/ 879672 h 1420427"/>
                <a:gd name="connsiteX7" fmla="*/ 540756 w 1420427"/>
                <a:gd name="connsiteY7" fmla="*/ 1400100 h 1420427"/>
                <a:gd name="connsiteX8" fmla="*/ 608935 w 1420427"/>
                <a:gd name="connsiteY8" fmla="*/ 1413232 h 1420427"/>
                <a:gd name="connsiteX9" fmla="*/ 710214 w 1420427"/>
                <a:gd name="connsiteY9" fmla="*/ 1420427 h 1420427"/>
                <a:gd name="connsiteX10" fmla="*/ 716510 w 1420427"/>
                <a:gd name="connsiteY10" fmla="*/ 1420427 h 1420427"/>
                <a:gd name="connsiteX11" fmla="*/ 1420428 w 1420427"/>
                <a:gd name="connsiteY11" fmla="*/ 710214 h 1420427"/>
                <a:gd name="connsiteX12" fmla="*/ 1419708 w 1420427"/>
                <a:gd name="connsiteY12" fmla="*/ 680352 h 1420427"/>
                <a:gd name="connsiteX13" fmla="*/ 710214 w 1420427"/>
                <a:gd name="connsiteY13" fmla="*/ 1362682 h 1420427"/>
                <a:gd name="connsiteX14" fmla="*/ 671357 w 1420427"/>
                <a:gd name="connsiteY14" fmla="*/ 1361423 h 1420427"/>
                <a:gd name="connsiteX15" fmla="*/ 534279 w 1420427"/>
                <a:gd name="connsiteY15" fmla="*/ 1338577 h 1420427"/>
                <a:gd name="connsiteX16" fmla="*/ 448831 w 1420427"/>
                <a:gd name="connsiteY16" fmla="*/ 1308175 h 1420427"/>
                <a:gd name="connsiteX17" fmla="*/ 112253 w 1420427"/>
                <a:gd name="connsiteY17" fmla="*/ 971597 h 1420427"/>
                <a:gd name="connsiteX18" fmla="*/ 81851 w 1420427"/>
                <a:gd name="connsiteY18" fmla="*/ 886148 h 1420427"/>
                <a:gd name="connsiteX19" fmla="*/ 57745 w 1420427"/>
                <a:gd name="connsiteY19" fmla="*/ 710214 h 1420427"/>
                <a:gd name="connsiteX20" fmla="*/ 63142 w 1420427"/>
                <a:gd name="connsiteY20" fmla="*/ 626024 h 1420427"/>
                <a:gd name="connsiteX21" fmla="*/ 710214 w 1420427"/>
                <a:gd name="connsiteY21" fmla="*/ 57745 h 1420427"/>
                <a:gd name="connsiteX22" fmla="*/ 803758 w 1420427"/>
                <a:gd name="connsiteY22" fmla="*/ 64401 h 1420427"/>
                <a:gd name="connsiteX23" fmla="*/ 1356026 w 1420427"/>
                <a:gd name="connsiteY23" fmla="*/ 616670 h 1420427"/>
                <a:gd name="connsiteX24" fmla="*/ 1362682 w 1420427"/>
                <a:gd name="connsiteY24" fmla="*/ 710214 h 1420427"/>
                <a:gd name="connsiteX25" fmla="*/ 710214 w 1420427"/>
                <a:gd name="connsiteY25" fmla="*/ 1362682 h 142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0427" h="1420427">
                  <a:moveTo>
                    <a:pt x="1419708" y="680352"/>
                  </a:moveTo>
                  <a:cubicBezTo>
                    <a:pt x="1404597" y="311753"/>
                    <a:pt x="1108675" y="15830"/>
                    <a:pt x="740076" y="720"/>
                  </a:cubicBezTo>
                  <a:cubicBezTo>
                    <a:pt x="730182" y="180"/>
                    <a:pt x="720288" y="0"/>
                    <a:pt x="710214" y="0"/>
                  </a:cubicBezTo>
                  <a:cubicBezTo>
                    <a:pt x="365721" y="0"/>
                    <a:pt x="78613" y="245013"/>
                    <a:pt x="13672" y="570438"/>
                  </a:cubicBezTo>
                  <a:cubicBezTo>
                    <a:pt x="4677" y="615591"/>
                    <a:pt x="0" y="662362"/>
                    <a:pt x="0" y="710214"/>
                  </a:cubicBezTo>
                  <a:cubicBezTo>
                    <a:pt x="0" y="744573"/>
                    <a:pt x="2518" y="778393"/>
                    <a:pt x="7196" y="811493"/>
                  </a:cubicBezTo>
                  <a:cubicBezTo>
                    <a:pt x="10434" y="834519"/>
                    <a:pt x="14931" y="857365"/>
                    <a:pt x="20328" y="879672"/>
                  </a:cubicBezTo>
                  <a:cubicBezTo>
                    <a:pt x="82930" y="1135838"/>
                    <a:pt x="284589" y="1337497"/>
                    <a:pt x="540756" y="1400100"/>
                  </a:cubicBezTo>
                  <a:cubicBezTo>
                    <a:pt x="563062" y="1405496"/>
                    <a:pt x="585908" y="1409994"/>
                    <a:pt x="608935" y="1413232"/>
                  </a:cubicBezTo>
                  <a:cubicBezTo>
                    <a:pt x="642035" y="1417909"/>
                    <a:pt x="675854" y="1420427"/>
                    <a:pt x="710214" y="1420427"/>
                  </a:cubicBezTo>
                  <a:lnTo>
                    <a:pt x="716510" y="1420427"/>
                  </a:lnTo>
                  <a:cubicBezTo>
                    <a:pt x="1105976" y="1417010"/>
                    <a:pt x="1420428" y="1100580"/>
                    <a:pt x="1420428" y="710214"/>
                  </a:cubicBezTo>
                  <a:cubicBezTo>
                    <a:pt x="1420428" y="700140"/>
                    <a:pt x="1420248" y="690246"/>
                    <a:pt x="1419708" y="680352"/>
                  </a:cubicBezTo>
                  <a:close/>
                  <a:moveTo>
                    <a:pt x="710214" y="1362682"/>
                  </a:moveTo>
                  <a:cubicBezTo>
                    <a:pt x="697262" y="1362682"/>
                    <a:pt x="684309" y="1362322"/>
                    <a:pt x="671357" y="1361423"/>
                  </a:cubicBezTo>
                  <a:cubicBezTo>
                    <a:pt x="624225" y="1358725"/>
                    <a:pt x="578353" y="1350989"/>
                    <a:pt x="534279" y="1338577"/>
                  </a:cubicBezTo>
                  <a:cubicBezTo>
                    <a:pt x="504957" y="1330482"/>
                    <a:pt x="476354" y="1320228"/>
                    <a:pt x="448831" y="1308175"/>
                  </a:cubicBezTo>
                  <a:cubicBezTo>
                    <a:pt x="298621" y="1242514"/>
                    <a:pt x="177913" y="1121807"/>
                    <a:pt x="112253" y="971597"/>
                  </a:cubicBezTo>
                  <a:cubicBezTo>
                    <a:pt x="100200" y="944073"/>
                    <a:pt x="89946" y="915471"/>
                    <a:pt x="81851" y="886148"/>
                  </a:cubicBezTo>
                  <a:cubicBezTo>
                    <a:pt x="66020" y="830202"/>
                    <a:pt x="57745" y="771197"/>
                    <a:pt x="57745" y="710214"/>
                  </a:cubicBezTo>
                  <a:cubicBezTo>
                    <a:pt x="57745" y="681791"/>
                    <a:pt x="59544" y="653548"/>
                    <a:pt x="63142" y="626024"/>
                  </a:cubicBezTo>
                  <a:cubicBezTo>
                    <a:pt x="104517" y="305457"/>
                    <a:pt x="378493" y="57745"/>
                    <a:pt x="710214" y="57745"/>
                  </a:cubicBezTo>
                  <a:cubicBezTo>
                    <a:pt x="742055" y="57745"/>
                    <a:pt x="773176" y="60084"/>
                    <a:pt x="803758" y="64401"/>
                  </a:cubicBezTo>
                  <a:cubicBezTo>
                    <a:pt x="1089246" y="105417"/>
                    <a:pt x="1315011" y="331181"/>
                    <a:pt x="1356026" y="616670"/>
                  </a:cubicBezTo>
                  <a:cubicBezTo>
                    <a:pt x="1360344" y="647251"/>
                    <a:pt x="1362682" y="678373"/>
                    <a:pt x="1362682" y="710214"/>
                  </a:cubicBezTo>
                  <a:cubicBezTo>
                    <a:pt x="1362682" y="1070537"/>
                    <a:pt x="1070538" y="1362682"/>
                    <a:pt x="710214" y="1362682"/>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40">
              <a:extLst>
                <a:ext uri="{FF2B5EF4-FFF2-40B4-BE49-F238E27FC236}">
                  <a16:creationId xmlns:a16="http://schemas.microsoft.com/office/drawing/2014/main" id="{F1113073-8A53-5648-8D29-688BF62C3037}"/>
                </a:ext>
              </a:extLst>
            </p:cNvPr>
            <p:cNvSpPr/>
            <p:nvPr/>
          </p:nvSpPr>
          <p:spPr>
            <a:xfrm flipH="1">
              <a:off x="8732317" y="1064960"/>
              <a:ext cx="1074135" cy="1074315"/>
            </a:xfrm>
            <a:custGeom>
              <a:avLst/>
              <a:gdLst>
                <a:gd name="connsiteX0" fmla="*/ 993904 w 1074135"/>
                <a:gd name="connsiteY0" fmla="*/ 254547 h 1074315"/>
                <a:gd name="connsiteX1" fmla="*/ 819768 w 1074135"/>
                <a:gd name="connsiteY1" fmla="*/ 80412 h 1074315"/>
                <a:gd name="connsiteX2" fmla="*/ 537158 w 1074135"/>
                <a:gd name="connsiteY2" fmla="*/ 0 h 1074315"/>
                <a:gd name="connsiteX3" fmla="*/ 0 w 1074135"/>
                <a:gd name="connsiteY3" fmla="*/ 537158 h 1074315"/>
                <a:gd name="connsiteX4" fmla="*/ 1799 w 1074135"/>
                <a:gd name="connsiteY4" fmla="*/ 580871 h 1074315"/>
                <a:gd name="connsiteX5" fmla="*/ 394144 w 1074135"/>
                <a:gd name="connsiteY5" fmla="*/ 1054887 h 1074315"/>
                <a:gd name="connsiteX6" fmla="*/ 394144 w 1074135"/>
                <a:gd name="connsiteY6" fmla="*/ 1054887 h 1074315"/>
                <a:gd name="connsiteX7" fmla="*/ 536978 w 1074135"/>
                <a:gd name="connsiteY7" fmla="*/ 1074315 h 1074315"/>
                <a:gd name="connsiteX8" fmla="*/ 1074136 w 1074135"/>
                <a:gd name="connsiteY8" fmla="*/ 537158 h 1074315"/>
                <a:gd name="connsiteX9" fmla="*/ 993724 w 1074135"/>
                <a:gd name="connsiteY9" fmla="*/ 254547 h 1074315"/>
                <a:gd name="connsiteX10" fmla="*/ 537158 w 1074135"/>
                <a:gd name="connsiteY10" fmla="*/ 1013152 h 1074315"/>
                <a:gd name="connsiteX11" fmla="*/ 318589 w 1074135"/>
                <a:gd name="connsiteY11" fmla="*/ 960084 h 1074315"/>
                <a:gd name="connsiteX12" fmla="*/ 318409 w 1074135"/>
                <a:gd name="connsiteY12" fmla="*/ 960084 h 1074315"/>
                <a:gd name="connsiteX13" fmla="*/ 318229 w 1074135"/>
                <a:gd name="connsiteY13" fmla="*/ 959904 h 1074315"/>
                <a:gd name="connsiteX14" fmla="*/ 80951 w 1074135"/>
                <a:gd name="connsiteY14" fmla="*/ 673156 h 1074315"/>
                <a:gd name="connsiteX15" fmla="*/ 80951 w 1074135"/>
                <a:gd name="connsiteY15" fmla="*/ 673156 h 1074315"/>
                <a:gd name="connsiteX16" fmla="*/ 61163 w 1074135"/>
                <a:gd name="connsiteY16" fmla="*/ 537158 h 1074315"/>
                <a:gd name="connsiteX17" fmla="*/ 537158 w 1074135"/>
                <a:gd name="connsiteY17" fmla="*/ 61163 h 1074315"/>
                <a:gd name="connsiteX18" fmla="*/ 1013152 w 1074135"/>
                <a:gd name="connsiteY18" fmla="*/ 537158 h 1074315"/>
                <a:gd name="connsiteX19" fmla="*/ 537158 w 1074135"/>
                <a:gd name="connsiteY19" fmla="*/ 1013152 h 107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4135" h="1074315">
                  <a:moveTo>
                    <a:pt x="993904" y="254547"/>
                  </a:moveTo>
                  <a:cubicBezTo>
                    <a:pt x="950190" y="183850"/>
                    <a:pt x="890466" y="124125"/>
                    <a:pt x="819768" y="80412"/>
                  </a:cubicBezTo>
                  <a:cubicBezTo>
                    <a:pt x="737737" y="29322"/>
                    <a:pt x="640955" y="0"/>
                    <a:pt x="537158" y="0"/>
                  </a:cubicBezTo>
                  <a:cubicBezTo>
                    <a:pt x="240516" y="0"/>
                    <a:pt x="0" y="240516"/>
                    <a:pt x="0" y="537158"/>
                  </a:cubicBezTo>
                  <a:cubicBezTo>
                    <a:pt x="0" y="551909"/>
                    <a:pt x="540" y="566480"/>
                    <a:pt x="1799" y="580871"/>
                  </a:cubicBezTo>
                  <a:cubicBezTo>
                    <a:pt x="20148" y="808615"/>
                    <a:pt x="180432" y="996062"/>
                    <a:pt x="394144" y="1054887"/>
                  </a:cubicBezTo>
                  <a:lnTo>
                    <a:pt x="394144" y="1054887"/>
                  </a:lnTo>
                  <a:cubicBezTo>
                    <a:pt x="439656" y="1067659"/>
                    <a:pt x="487508" y="1074315"/>
                    <a:pt x="536978" y="1074315"/>
                  </a:cubicBezTo>
                  <a:cubicBezTo>
                    <a:pt x="833620" y="1074315"/>
                    <a:pt x="1074136" y="833800"/>
                    <a:pt x="1074136" y="537158"/>
                  </a:cubicBezTo>
                  <a:cubicBezTo>
                    <a:pt x="1074136" y="433360"/>
                    <a:pt x="1044813" y="336578"/>
                    <a:pt x="993724" y="254547"/>
                  </a:cubicBezTo>
                  <a:close/>
                  <a:moveTo>
                    <a:pt x="537158" y="1013152"/>
                  </a:moveTo>
                  <a:cubicBezTo>
                    <a:pt x="458185" y="1013152"/>
                    <a:pt x="384070" y="993903"/>
                    <a:pt x="318589" y="960084"/>
                  </a:cubicBezTo>
                  <a:lnTo>
                    <a:pt x="318409" y="960084"/>
                  </a:lnTo>
                  <a:cubicBezTo>
                    <a:pt x="318409" y="960084"/>
                    <a:pt x="318229" y="959904"/>
                    <a:pt x="318229" y="959904"/>
                  </a:cubicBezTo>
                  <a:cubicBezTo>
                    <a:pt x="204717" y="901079"/>
                    <a:pt x="117829" y="797821"/>
                    <a:pt x="80951" y="673156"/>
                  </a:cubicBezTo>
                  <a:lnTo>
                    <a:pt x="80951" y="673156"/>
                  </a:lnTo>
                  <a:cubicBezTo>
                    <a:pt x="67999" y="629982"/>
                    <a:pt x="61163" y="584469"/>
                    <a:pt x="61163" y="537158"/>
                  </a:cubicBezTo>
                  <a:cubicBezTo>
                    <a:pt x="61163" y="274335"/>
                    <a:pt x="274335" y="61163"/>
                    <a:pt x="537158" y="61163"/>
                  </a:cubicBezTo>
                  <a:cubicBezTo>
                    <a:pt x="799980" y="61163"/>
                    <a:pt x="1013152" y="274335"/>
                    <a:pt x="1013152" y="537158"/>
                  </a:cubicBezTo>
                  <a:cubicBezTo>
                    <a:pt x="1013152" y="799980"/>
                    <a:pt x="799980" y="1013152"/>
                    <a:pt x="537158" y="1013152"/>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6" name="Freeform: Shape 41">
              <a:extLst>
                <a:ext uri="{FF2B5EF4-FFF2-40B4-BE49-F238E27FC236}">
                  <a16:creationId xmlns:a16="http://schemas.microsoft.com/office/drawing/2014/main" id="{28636BDB-56DF-0791-3116-756A8C1D94DE}"/>
                </a:ext>
              </a:extLst>
            </p:cNvPr>
            <p:cNvSpPr/>
            <p:nvPr/>
          </p:nvSpPr>
          <p:spPr>
            <a:xfrm flipH="1">
              <a:off x="8930378" y="1263201"/>
              <a:ext cx="677833" cy="677833"/>
            </a:xfrm>
            <a:custGeom>
              <a:avLst/>
              <a:gdLst>
                <a:gd name="connsiteX0" fmla="*/ 338917 w 677833"/>
                <a:gd name="connsiteY0" fmla="*/ 0 h 677833"/>
                <a:gd name="connsiteX1" fmla="*/ 0 w 677833"/>
                <a:gd name="connsiteY1" fmla="*/ 338917 h 677833"/>
                <a:gd name="connsiteX2" fmla="*/ 338917 w 677833"/>
                <a:gd name="connsiteY2" fmla="*/ 677833 h 677833"/>
                <a:gd name="connsiteX3" fmla="*/ 677833 w 677833"/>
                <a:gd name="connsiteY3" fmla="*/ 338917 h 677833"/>
                <a:gd name="connsiteX4" fmla="*/ 338917 w 677833"/>
                <a:gd name="connsiteY4" fmla="*/ 0 h 677833"/>
                <a:gd name="connsiteX5" fmla="*/ 338917 w 677833"/>
                <a:gd name="connsiteY5" fmla="*/ 619008 h 677833"/>
                <a:gd name="connsiteX6" fmla="*/ 58825 w 677833"/>
                <a:gd name="connsiteY6" fmla="*/ 338917 h 677833"/>
                <a:gd name="connsiteX7" fmla="*/ 338917 w 677833"/>
                <a:gd name="connsiteY7" fmla="*/ 58825 h 677833"/>
                <a:gd name="connsiteX8" fmla="*/ 619008 w 677833"/>
                <a:gd name="connsiteY8" fmla="*/ 338917 h 677833"/>
                <a:gd name="connsiteX9" fmla="*/ 338917 w 677833"/>
                <a:gd name="connsiteY9" fmla="*/ 619008 h 677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833" h="677833">
                  <a:moveTo>
                    <a:pt x="338917" y="0"/>
                  </a:moveTo>
                  <a:cubicBezTo>
                    <a:pt x="151829" y="0"/>
                    <a:pt x="0" y="151829"/>
                    <a:pt x="0" y="338917"/>
                  </a:cubicBezTo>
                  <a:cubicBezTo>
                    <a:pt x="0" y="526004"/>
                    <a:pt x="151829" y="677833"/>
                    <a:pt x="338917" y="677833"/>
                  </a:cubicBezTo>
                  <a:cubicBezTo>
                    <a:pt x="526004" y="677833"/>
                    <a:pt x="677833" y="526184"/>
                    <a:pt x="677833" y="338917"/>
                  </a:cubicBezTo>
                  <a:cubicBezTo>
                    <a:pt x="677833" y="151649"/>
                    <a:pt x="526184" y="0"/>
                    <a:pt x="338917" y="0"/>
                  </a:cubicBezTo>
                  <a:close/>
                  <a:moveTo>
                    <a:pt x="338917" y="619008"/>
                  </a:moveTo>
                  <a:cubicBezTo>
                    <a:pt x="184209" y="619008"/>
                    <a:pt x="58825" y="493624"/>
                    <a:pt x="58825" y="338917"/>
                  </a:cubicBezTo>
                  <a:cubicBezTo>
                    <a:pt x="58825" y="184209"/>
                    <a:pt x="184209" y="58825"/>
                    <a:pt x="338917" y="58825"/>
                  </a:cubicBezTo>
                  <a:cubicBezTo>
                    <a:pt x="493624" y="58825"/>
                    <a:pt x="619008" y="184209"/>
                    <a:pt x="619008" y="338917"/>
                  </a:cubicBezTo>
                  <a:cubicBezTo>
                    <a:pt x="619008" y="493624"/>
                    <a:pt x="493624" y="619008"/>
                    <a:pt x="338917" y="619008"/>
                  </a:cubicBezTo>
                  <a:close/>
                </a:path>
              </a:pathLst>
            </a:custGeom>
            <a:gradFill>
              <a:gsLst>
                <a:gs pos="0">
                  <a:srgbClr val="0098FF"/>
                </a:gs>
                <a:gs pos="50000">
                  <a:srgbClr val="00BCFF"/>
                </a:gs>
                <a:gs pos="100000">
                  <a:srgbClr val="00E1FF"/>
                </a:gs>
              </a:gsLst>
              <a:lin ang="18899822"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7" name="Freeform: Shape 42">
              <a:extLst>
                <a:ext uri="{FF2B5EF4-FFF2-40B4-BE49-F238E27FC236}">
                  <a16:creationId xmlns:a16="http://schemas.microsoft.com/office/drawing/2014/main" id="{FBDECF47-CED5-1263-9954-DBF9AB295A63}"/>
                </a:ext>
              </a:extLst>
            </p:cNvPr>
            <p:cNvSpPr/>
            <p:nvPr/>
          </p:nvSpPr>
          <p:spPr>
            <a:xfrm flipH="1">
              <a:off x="9102175" y="1434998"/>
              <a:ext cx="334239" cy="334239"/>
            </a:xfrm>
            <a:custGeom>
              <a:avLst/>
              <a:gdLst>
                <a:gd name="connsiteX0" fmla="*/ 167120 w 334239"/>
                <a:gd name="connsiteY0" fmla="*/ 0 h 334239"/>
                <a:gd name="connsiteX1" fmla="*/ 0 w 334239"/>
                <a:gd name="connsiteY1" fmla="*/ 167120 h 334239"/>
                <a:gd name="connsiteX2" fmla="*/ 167120 w 334239"/>
                <a:gd name="connsiteY2" fmla="*/ 334239 h 334239"/>
                <a:gd name="connsiteX3" fmla="*/ 334239 w 334239"/>
                <a:gd name="connsiteY3" fmla="*/ 167120 h 334239"/>
                <a:gd name="connsiteX4" fmla="*/ 167120 w 334239"/>
                <a:gd name="connsiteY4" fmla="*/ 0 h 334239"/>
                <a:gd name="connsiteX5" fmla="*/ 167120 w 334239"/>
                <a:gd name="connsiteY5" fmla="*/ 281351 h 334239"/>
                <a:gd name="connsiteX6" fmla="*/ 52888 w 334239"/>
                <a:gd name="connsiteY6" fmla="*/ 167120 h 334239"/>
                <a:gd name="connsiteX7" fmla="*/ 167120 w 334239"/>
                <a:gd name="connsiteY7" fmla="*/ 52888 h 334239"/>
                <a:gd name="connsiteX8" fmla="*/ 281351 w 334239"/>
                <a:gd name="connsiteY8" fmla="*/ 167120 h 334239"/>
                <a:gd name="connsiteX9" fmla="*/ 167120 w 334239"/>
                <a:gd name="connsiteY9" fmla="*/ 281351 h 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239" h="334239">
                  <a:moveTo>
                    <a:pt x="167120" y="0"/>
                  </a:moveTo>
                  <a:cubicBezTo>
                    <a:pt x="74835" y="0"/>
                    <a:pt x="0" y="74835"/>
                    <a:pt x="0" y="167120"/>
                  </a:cubicBezTo>
                  <a:cubicBezTo>
                    <a:pt x="0" y="259404"/>
                    <a:pt x="74835" y="334239"/>
                    <a:pt x="167120" y="334239"/>
                  </a:cubicBezTo>
                  <a:cubicBezTo>
                    <a:pt x="259405" y="334239"/>
                    <a:pt x="334239" y="259404"/>
                    <a:pt x="334239" y="167120"/>
                  </a:cubicBezTo>
                  <a:cubicBezTo>
                    <a:pt x="334239" y="74835"/>
                    <a:pt x="259405" y="0"/>
                    <a:pt x="167120" y="0"/>
                  </a:cubicBezTo>
                  <a:close/>
                  <a:moveTo>
                    <a:pt x="167120" y="281351"/>
                  </a:moveTo>
                  <a:cubicBezTo>
                    <a:pt x="104158" y="281351"/>
                    <a:pt x="52888" y="230262"/>
                    <a:pt x="52888" y="167120"/>
                  </a:cubicBezTo>
                  <a:cubicBezTo>
                    <a:pt x="52888" y="103978"/>
                    <a:pt x="104158" y="52888"/>
                    <a:pt x="167120" y="52888"/>
                  </a:cubicBezTo>
                  <a:cubicBezTo>
                    <a:pt x="230082" y="52888"/>
                    <a:pt x="281351" y="104158"/>
                    <a:pt x="281351" y="167120"/>
                  </a:cubicBezTo>
                  <a:cubicBezTo>
                    <a:pt x="281351" y="230082"/>
                    <a:pt x="230262" y="281351"/>
                    <a:pt x="167120" y="281351"/>
                  </a:cubicBezTo>
                  <a:close/>
                </a:path>
              </a:pathLst>
            </a:custGeom>
            <a:gradFill>
              <a:gsLst>
                <a:gs pos="0">
                  <a:srgbClr val="0098FF"/>
                </a:gs>
                <a:gs pos="50000">
                  <a:srgbClr val="00BCFF"/>
                </a:gs>
                <a:gs pos="100000">
                  <a:srgbClr val="00E1FF"/>
                </a:gs>
              </a:gsLst>
              <a:lin ang="189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8" name="Freeform: Shape 43">
              <a:extLst>
                <a:ext uri="{FF2B5EF4-FFF2-40B4-BE49-F238E27FC236}">
                  <a16:creationId xmlns:a16="http://schemas.microsoft.com/office/drawing/2014/main" id="{A7D683D5-27F9-55A9-1CDB-7B486D835525}"/>
                </a:ext>
              </a:extLst>
            </p:cNvPr>
            <p:cNvSpPr/>
            <p:nvPr/>
          </p:nvSpPr>
          <p:spPr>
            <a:xfrm flipH="1">
              <a:off x="11134328" y="2879711"/>
              <a:ext cx="347099" cy="363232"/>
            </a:xfrm>
            <a:custGeom>
              <a:avLst/>
              <a:gdLst>
                <a:gd name="connsiteX0" fmla="*/ 323086 w 347099"/>
                <a:gd name="connsiteY0" fmla="*/ 16010 h 363232"/>
                <a:gd name="connsiteX1" fmla="*/ 0 w 347099"/>
                <a:gd name="connsiteY1" fmla="*/ 339096 h 363232"/>
                <a:gd name="connsiteX2" fmla="*/ 276674 w 347099"/>
                <a:gd name="connsiteY2" fmla="*/ 292684 h 363232"/>
                <a:gd name="connsiteX3" fmla="*/ 314631 w 347099"/>
                <a:gd name="connsiteY3" fmla="*/ 0 h 363232"/>
                <a:gd name="connsiteX4" fmla="*/ 323086 w 347099"/>
                <a:gd name="connsiteY4" fmla="*/ 15831 h 363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99" h="363232">
                  <a:moveTo>
                    <a:pt x="323086" y="16010"/>
                  </a:moveTo>
                  <a:lnTo>
                    <a:pt x="0" y="339096"/>
                  </a:lnTo>
                  <a:cubicBezTo>
                    <a:pt x="90126" y="382630"/>
                    <a:pt x="202199" y="367340"/>
                    <a:pt x="276674" y="292684"/>
                  </a:cubicBezTo>
                  <a:cubicBezTo>
                    <a:pt x="355647" y="213712"/>
                    <a:pt x="368059" y="92644"/>
                    <a:pt x="314631" y="0"/>
                  </a:cubicBezTo>
                  <a:cubicBezTo>
                    <a:pt x="317689" y="5217"/>
                    <a:pt x="320388" y="10434"/>
                    <a:pt x="323086" y="15831"/>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9" name="Freeform: Shape 44">
              <a:extLst>
                <a:ext uri="{FF2B5EF4-FFF2-40B4-BE49-F238E27FC236}">
                  <a16:creationId xmlns:a16="http://schemas.microsoft.com/office/drawing/2014/main" id="{57363D35-7871-51F3-4438-4E24FBF9D3F8}"/>
                </a:ext>
              </a:extLst>
            </p:cNvPr>
            <p:cNvSpPr/>
            <p:nvPr/>
          </p:nvSpPr>
          <p:spPr>
            <a:xfrm flipH="1">
              <a:off x="11168776" y="2863161"/>
              <a:ext cx="8454" cy="13132"/>
            </a:xfrm>
            <a:custGeom>
              <a:avLst/>
              <a:gdLst>
                <a:gd name="connsiteX0" fmla="*/ 0 w 8454"/>
                <a:gd name="connsiteY0" fmla="*/ 0 h 13132"/>
                <a:gd name="connsiteX1" fmla="*/ 8455 w 8454"/>
                <a:gd name="connsiteY1" fmla="*/ 13132 h 13132"/>
                <a:gd name="connsiteX2" fmla="*/ 0 w 8454"/>
                <a:gd name="connsiteY2" fmla="*/ 0 h 13132"/>
              </a:gdLst>
              <a:ahLst/>
              <a:cxnLst>
                <a:cxn ang="0">
                  <a:pos x="connsiteX0" y="connsiteY0"/>
                </a:cxn>
                <a:cxn ang="0">
                  <a:pos x="connsiteX1" y="connsiteY1"/>
                </a:cxn>
                <a:cxn ang="0">
                  <a:pos x="connsiteX2" y="connsiteY2"/>
                </a:cxn>
              </a:cxnLst>
              <a:rect l="l" t="t" r="r" b="b"/>
              <a:pathLst>
                <a:path w="8454" h="13132">
                  <a:moveTo>
                    <a:pt x="0" y="0"/>
                  </a:moveTo>
                  <a:cubicBezTo>
                    <a:pt x="2878" y="4317"/>
                    <a:pt x="5757" y="8635"/>
                    <a:pt x="8455" y="13132"/>
                  </a:cubicBezTo>
                  <a:cubicBezTo>
                    <a:pt x="5757" y="8635"/>
                    <a:pt x="3058" y="4317"/>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0" name="Freeform: Shape 45">
              <a:extLst>
                <a:ext uri="{FF2B5EF4-FFF2-40B4-BE49-F238E27FC236}">
                  <a16:creationId xmlns:a16="http://schemas.microsoft.com/office/drawing/2014/main" id="{E4F9F611-49FD-78DF-D45A-E3E1300B08A5}"/>
                </a:ext>
              </a:extLst>
            </p:cNvPr>
            <p:cNvSpPr/>
            <p:nvPr/>
          </p:nvSpPr>
          <p:spPr>
            <a:xfrm flipH="1">
              <a:off x="11182807" y="2846611"/>
              <a:ext cx="7015" cy="9354"/>
            </a:xfrm>
            <a:custGeom>
              <a:avLst/>
              <a:gdLst>
                <a:gd name="connsiteX0" fmla="*/ 0 w 7015"/>
                <a:gd name="connsiteY0" fmla="*/ 0 h 9354"/>
                <a:gd name="connsiteX1" fmla="*/ 7016 w 7015"/>
                <a:gd name="connsiteY1" fmla="*/ 9354 h 9354"/>
                <a:gd name="connsiteX2" fmla="*/ 0 w 7015"/>
                <a:gd name="connsiteY2" fmla="*/ 0 h 9354"/>
              </a:gdLst>
              <a:ahLst/>
              <a:cxnLst>
                <a:cxn ang="0">
                  <a:pos x="connsiteX0" y="connsiteY0"/>
                </a:cxn>
                <a:cxn ang="0">
                  <a:pos x="connsiteX1" y="connsiteY1"/>
                </a:cxn>
                <a:cxn ang="0">
                  <a:pos x="connsiteX2" y="connsiteY2"/>
                </a:cxn>
              </a:cxnLst>
              <a:rect l="l" t="t" r="r" b="b"/>
              <a:pathLst>
                <a:path w="7015" h="9354">
                  <a:moveTo>
                    <a:pt x="0" y="0"/>
                  </a:moveTo>
                  <a:cubicBezTo>
                    <a:pt x="2518" y="3058"/>
                    <a:pt x="4857" y="6116"/>
                    <a:pt x="7016" y="9354"/>
                  </a:cubicBezTo>
                  <a:cubicBezTo>
                    <a:pt x="4677" y="6296"/>
                    <a:pt x="2339" y="3058"/>
                    <a:pt x="0" y="0"/>
                  </a:cubicBez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1" name="Freeform: Shape 46">
              <a:extLst>
                <a:ext uri="{FF2B5EF4-FFF2-40B4-BE49-F238E27FC236}">
                  <a16:creationId xmlns:a16="http://schemas.microsoft.com/office/drawing/2014/main" id="{1AEC9D1A-6AAE-042F-1ADB-BE8D4544D14C}"/>
                </a:ext>
              </a:extLst>
            </p:cNvPr>
            <p:cNvSpPr/>
            <p:nvPr/>
          </p:nvSpPr>
          <p:spPr>
            <a:xfrm rot="2700000" flipH="1">
              <a:off x="11200464" y="2851149"/>
              <a:ext cx="484269" cy="166939"/>
            </a:xfrm>
            <a:custGeom>
              <a:avLst/>
              <a:gdLst>
                <a:gd name="connsiteX0" fmla="*/ 0 w 484269"/>
                <a:gd name="connsiteY0" fmla="*/ 0 h 166939"/>
                <a:gd name="connsiteX1" fmla="*/ 484270 w 484269"/>
                <a:gd name="connsiteY1" fmla="*/ 0 h 166939"/>
                <a:gd name="connsiteX2" fmla="*/ 484270 w 484269"/>
                <a:gd name="connsiteY2" fmla="*/ 166940 h 166939"/>
                <a:gd name="connsiteX3" fmla="*/ 0 w 484269"/>
                <a:gd name="connsiteY3" fmla="*/ 166940 h 166939"/>
              </a:gdLst>
              <a:ahLst/>
              <a:cxnLst>
                <a:cxn ang="0">
                  <a:pos x="connsiteX0" y="connsiteY0"/>
                </a:cxn>
                <a:cxn ang="0">
                  <a:pos x="connsiteX1" y="connsiteY1"/>
                </a:cxn>
                <a:cxn ang="0">
                  <a:pos x="connsiteX2" y="connsiteY2"/>
                </a:cxn>
                <a:cxn ang="0">
                  <a:pos x="connsiteX3" y="connsiteY3"/>
                </a:cxn>
              </a:cxnLst>
              <a:rect l="l" t="t" r="r" b="b"/>
              <a:pathLst>
                <a:path w="484269" h="166939">
                  <a:moveTo>
                    <a:pt x="0" y="0"/>
                  </a:moveTo>
                  <a:lnTo>
                    <a:pt x="484270" y="0"/>
                  </a:lnTo>
                  <a:lnTo>
                    <a:pt x="484270" y="166940"/>
                  </a:lnTo>
                  <a:lnTo>
                    <a:pt x="0" y="166940"/>
                  </a:lnTo>
                  <a:close/>
                </a:path>
              </a:pathLst>
            </a:custGeom>
            <a:gradFill>
              <a:gsLst>
                <a:gs pos="0">
                  <a:srgbClr val="0098FF"/>
                </a:gs>
                <a:gs pos="50000">
                  <a:srgbClr val="00BCFF"/>
                </a:gs>
                <a:gs pos="100000">
                  <a:srgbClr val="00E1FF"/>
                </a:gs>
              </a:gsLst>
              <a:lin ang="162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2" name="Freeform: Shape 47">
              <a:extLst>
                <a:ext uri="{FF2B5EF4-FFF2-40B4-BE49-F238E27FC236}">
                  <a16:creationId xmlns:a16="http://schemas.microsoft.com/office/drawing/2014/main" id="{42FAB161-C6E7-0096-181A-BE981DA57E46}"/>
                </a:ext>
              </a:extLst>
            </p:cNvPr>
            <p:cNvSpPr/>
            <p:nvPr/>
          </p:nvSpPr>
          <p:spPr>
            <a:xfrm flipH="1">
              <a:off x="11521363" y="3187326"/>
              <a:ext cx="9174" cy="7016"/>
            </a:xfrm>
            <a:custGeom>
              <a:avLst/>
              <a:gdLst>
                <a:gd name="connsiteX0" fmla="*/ 9174 w 9174"/>
                <a:gd name="connsiteY0" fmla="*/ 7016 h 7016"/>
                <a:gd name="connsiteX1" fmla="*/ 0 w 9174"/>
                <a:gd name="connsiteY1" fmla="*/ 0 h 7016"/>
                <a:gd name="connsiteX2" fmla="*/ 9174 w 9174"/>
                <a:gd name="connsiteY2" fmla="*/ 7016 h 7016"/>
              </a:gdLst>
              <a:ahLst/>
              <a:cxnLst>
                <a:cxn ang="0">
                  <a:pos x="connsiteX0" y="connsiteY0"/>
                </a:cxn>
                <a:cxn ang="0">
                  <a:pos x="connsiteX1" y="connsiteY1"/>
                </a:cxn>
                <a:cxn ang="0">
                  <a:pos x="connsiteX2" y="connsiteY2"/>
                </a:cxn>
              </a:cxnLst>
              <a:rect l="l" t="t" r="r" b="b"/>
              <a:pathLst>
                <a:path w="9174" h="7016">
                  <a:moveTo>
                    <a:pt x="9174" y="7016"/>
                  </a:moveTo>
                  <a:cubicBezTo>
                    <a:pt x="6116" y="4677"/>
                    <a:pt x="3058" y="2519"/>
                    <a:pt x="0" y="0"/>
                  </a:cubicBezTo>
                  <a:cubicBezTo>
                    <a:pt x="3058" y="2519"/>
                    <a:pt x="6116" y="4677"/>
                    <a:pt x="9174" y="701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Shape 48">
              <a:extLst>
                <a:ext uri="{FF2B5EF4-FFF2-40B4-BE49-F238E27FC236}">
                  <a16:creationId xmlns:a16="http://schemas.microsoft.com/office/drawing/2014/main" id="{02793FBA-EBE7-8D0B-0250-0B69EE6D1906}"/>
                </a:ext>
              </a:extLst>
            </p:cNvPr>
            <p:cNvSpPr/>
            <p:nvPr/>
          </p:nvSpPr>
          <p:spPr>
            <a:xfrm flipH="1">
              <a:off x="11500856" y="3199919"/>
              <a:ext cx="12952" cy="8274"/>
            </a:xfrm>
            <a:custGeom>
              <a:avLst/>
              <a:gdLst>
                <a:gd name="connsiteX0" fmla="*/ 12952 w 12952"/>
                <a:gd name="connsiteY0" fmla="*/ 8275 h 8274"/>
                <a:gd name="connsiteX1" fmla="*/ 0 w 12952"/>
                <a:gd name="connsiteY1" fmla="*/ 0 h 8274"/>
                <a:gd name="connsiteX2" fmla="*/ 12952 w 12952"/>
                <a:gd name="connsiteY2" fmla="*/ 8275 h 8274"/>
              </a:gdLst>
              <a:ahLst/>
              <a:cxnLst>
                <a:cxn ang="0">
                  <a:pos x="connsiteX0" y="connsiteY0"/>
                </a:cxn>
                <a:cxn ang="0">
                  <a:pos x="connsiteX1" y="connsiteY1"/>
                </a:cxn>
                <a:cxn ang="0">
                  <a:pos x="connsiteX2" y="connsiteY2"/>
                </a:cxn>
              </a:cxnLst>
              <a:rect l="l" t="t" r="r" b="b"/>
              <a:pathLst>
                <a:path w="12952" h="8274">
                  <a:moveTo>
                    <a:pt x="12952" y="8275"/>
                  </a:moveTo>
                  <a:cubicBezTo>
                    <a:pt x="8635" y="5577"/>
                    <a:pt x="4138" y="2878"/>
                    <a:pt x="0" y="0"/>
                  </a:cubicBezTo>
                  <a:cubicBezTo>
                    <a:pt x="4317" y="2878"/>
                    <a:pt x="8635" y="5756"/>
                    <a:pt x="12952" y="8275"/>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Shape 49">
              <a:extLst>
                <a:ext uri="{FF2B5EF4-FFF2-40B4-BE49-F238E27FC236}">
                  <a16:creationId xmlns:a16="http://schemas.microsoft.com/office/drawing/2014/main" id="{97E67AA4-DFBA-8FDD-2324-B5E0395EDD76}"/>
                </a:ext>
              </a:extLst>
            </p:cNvPr>
            <p:cNvSpPr/>
            <p:nvPr/>
          </p:nvSpPr>
          <p:spPr>
            <a:xfrm flipH="1">
              <a:off x="11481427" y="3210353"/>
              <a:ext cx="15830" cy="8454"/>
            </a:xfrm>
            <a:custGeom>
              <a:avLst/>
              <a:gdLst>
                <a:gd name="connsiteX0" fmla="*/ 15831 w 15830"/>
                <a:gd name="connsiteY0" fmla="*/ 8455 h 8454"/>
                <a:gd name="connsiteX1" fmla="*/ 0 w 15830"/>
                <a:gd name="connsiteY1" fmla="*/ 0 h 8454"/>
                <a:gd name="connsiteX2" fmla="*/ 15831 w 15830"/>
                <a:gd name="connsiteY2" fmla="*/ 8455 h 8454"/>
              </a:gdLst>
              <a:ahLst/>
              <a:cxnLst>
                <a:cxn ang="0">
                  <a:pos x="connsiteX0" y="connsiteY0"/>
                </a:cxn>
                <a:cxn ang="0">
                  <a:pos x="connsiteX1" y="connsiteY1"/>
                </a:cxn>
                <a:cxn ang="0">
                  <a:pos x="connsiteX2" y="connsiteY2"/>
                </a:cxn>
              </a:cxnLst>
              <a:rect l="l" t="t" r="r" b="b"/>
              <a:pathLst>
                <a:path w="15830" h="8454">
                  <a:moveTo>
                    <a:pt x="15831" y="8455"/>
                  </a:moveTo>
                  <a:cubicBezTo>
                    <a:pt x="10434" y="5936"/>
                    <a:pt x="5217" y="3058"/>
                    <a:pt x="0" y="0"/>
                  </a:cubicBezTo>
                  <a:cubicBezTo>
                    <a:pt x="5217" y="3058"/>
                    <a:pt x="10434" y="5756"/>
                    <a:pt x="15831" y="8455"/>
                  </a:cubicBezTo>
                  <a:close/>
                </a:path>
              </a:pathLst>
            </a:custGeom>
            <a:gradFill>
              <a:gsLst>
                <a:gs pos="0">
                  <a:srgbClr val="0098FF"/>
                </a:gs>
                <a:gs pos="50000">
                  <a:srgbClr val="00BCFF"/>
                </a:gs>
                <a:gs pos="100000">
                  <a:srgbClr val="00E1FF"/>
                </a:gs>
              </a:gsLst>
              <a:lin ang="1349983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Shape 50">
              <a:extLst>
                <a:ext uri="{FF2B5EF4-FFF2-40B4-BE49-F238E27FC236}">
                  <a16:creationId xmlns:a16="http://schemas.microsoft.com/office/drawing/2014/main" id="{0BAE3C18-70B9-E263-BDB5-8672B7B911CE}"/>
                </a:ext>
              </a:extLst>
            </p:cNvPr>
            <p:cNvSpPr/>
            <p:nvPr/>
          </p:nvSpPr>
          <p:spPr>
            <a:xfrm flipH="1">
              <a:off x="11394000" y="2459124"/>
              <a:ext cx="460343" cy="524025"/>
            </a:xfrm>
            <a:custGeom>
              <a:avLst/>
              <a:gdLst>
                <a:gd name="connsiteX0" fmla="*/ 0 w 460343"/>
                <a:gd name="connsiteY0" fmla="*/ 406016 h 524025"/>
                <a:gd name="connsiteX1" fmla="*/ 118009 w 460343"/>
                <a:gd name="connsiteY1" fmla="*/ 524026 h 524025"/>
                <a:gd name="connsiteX2" fmla="*/ 460344 w 460343"/>
                <a:gd name="connsiteY2" fmla="*/ 181691 h 524025"/>
                <a:gd name="connsiteX3" fmla="*/ 278833 w 460343"/>
                <a:gd name="connsiteY3" fmla="*/ 0 h 524025"/>
                <a:gd name="connsiteX4" fmla="*/ 342335 w 460343"/>
                <a:gd name="connsiteY4" fmla="*/ 63682 h 524025"/>
                <a:gd name="connsiteX5" fmla="*/ 0 w 46034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343" h="524025">
                  <a:moveTo>
                    <a:pt x="0" y="406016"/>
                  </a:moveTo>
                  <a:lnTo>
                    <a:pt x="118009" y="524026"/>
                  </a:lnTo>
                  <a:lnTo>
                    <a:pt x="460344" y="181691"/>
                  </a:lnTo>
                  <a:lnTo>
                    <a:pt x="278833" y="0"/>
                  </a:lnTo>
                  <a:lnTo>
                    <a:pt x="342335" y="63682"/>
                  </a:lnTo>
                  <a:lnTo>
                    <a:pt x="0" y="406016"/>
                  </a:ln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Freeform: Shape 51">
              <a:extLst>
                <a:ext uri="{FF2B5EF4-FFF2-40B4-BE49-F238E27FC236}">
                  <a16:creationId xmlns:a16="http://schemas.microsoft.com/office/drawing/2014/main" id="{A8DB4DAB-E567-81E3-0478-FF4297E5D92B}"/>
                </a:ext>
              </a:extLst>
            </p:cNvPr>
            <p:cNvSpPr/>
            <p:nvPr/>
          </p:nvSpPr>
          <p:spPr>
            <a:xfrm flipH="1">
              <a:off x="11575511" y="2277433"/>
              <a:ext cx="460523" cy="524025"/>
            </a:xfrm>
            <a:custGeom>
              <a:avLst/>
              <a:gdLst>
                <a:gd name="connsiteX0" fmla="*/ 0 w 460523"/>
                <a:gd name="connsiteY0" fmla="*/ 406016 h 524025"/>
                <a:gd name="connsiteX1" fmla="*/ 118009 w 460523"/>
                <a:gd name="connsiteY1" fmla="*/ 524025 h 524025"/>
                <a:gd name="connsiteX2" fmla="*/ 460524 w 460523"/>
                <a:gd name="connsiteY2" fmla="*/ 181691 h 524025"/>
                <a:gd name="connsiteX3" fmla="*/ 278833 w 460523"/>
                <a:gd name="connsiteY3" fmla="*/ 0 h 524025"/>
                <a:gd name="connsiteX4" fmla="*/ 342514 w 460523"/>
                <a:gd name="connsiteY4" fmla="*/ 63682 h 524025"/>
                <a:gd name="connsiteX5" fmla="*/ 0 w 460523"/>
                <a:gd name="connsiteY5" fmla="*/ 406016 h 5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3" h="524025">
                  <a:moveTo>
                    <a:pt x="0" y="406016"/>
                  </a:moveTo>
                  <a:lnTo>
                    <a:pt x="118009" y="524025"/>
                  </a:lnTo>
                  <a:lnTo>
                    <a:pt x="460524" y="181691"/>
                  </a:lnTo>
                  <a:lnTo>
                    <a:pt x="278833" y="0"/>
                  </a:lnTo>
                  <a:lnTo>
                    <a:pt x="342514" y="63682"/>
                  </a:lnTo>
                  <a:lnTo>
                    <a:pt x="0" y="406016"/>
                  </a:lnTo>
                  <a:close/>
                </a:path>
              </a:pathLst>
            </a:custGeom>
            <a:gradFill>
              <a:gsLst>
                <a:gs pos="0">
                  <a:srgbClr val="0098FF"/>
                </a:gs>
                <a:gs pos="50000">
                  <a:srgbClr val="00BCFF"/>
                </a:gs>
                <a:gs pos="100000">
                  <a:srgbClr val="00E1FF"/>
                </a:gs>
              </a:gsLst>
              <a:lin ang="13500165"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7" name="Freeform: Shape 52">
              <a:extLst>
                <a:ext uri="{FF2B5EF4-FFF2-40B4-BE49-F238E27FC236}">
                  <a16:creationId xmlns:a16="http://schemas.microsoft.com/office/drawing/2014/main" id="{E669FF5B-FD42-D3E5-08B5-8EF27889B7FA}"/>
                </a:ext>
              </a:extLst>
            </p:cNvPr>
            <p:cNvSpPr/>
            <p:nvPr/>
          </p:nvSpPr>
          <p:spPr>
            <a:xfrm flipH="1">
              <a:off x="12120404" y="1853067"/>
              <a:ext cx="61163" cy="122326"/>
            </a:xfrm>
            <a:custGeom>
              <a:avLst/>
              <a:gdLst>
                <a:gd name="connsiteX0" fmla="*/ 61163 w 61163"/>
                <a:gd name="connsiteY0" fmla="*/ 61163 h 122326"/>
                <a:gd name="connsiteX1" fmla="*/ 0 w 61163"/>
                <a:gd name="connsiteY1" fmla="*/ 122327 h 122326"/>
                <a:gd name="connsiteX2" fmla="*/ 0 w 61163"/>
                <a:gd name="connsiteY2" fmla="*/ 0 h 122326"/>
                <a:gd name="connsiteX3" fmla="*/ 61163 w 61163"/>
                <a:gd name="connsiteY3" fmla="*/ 61163 h 122326"/>
              </a:gdLst>
              <a:ahLst/>
              <a:cxnLst>
                <a:cxn ang="0">
                  <a:pos x="connsiteX0" y="connsiteY0"/>
                </a:cxn>
                <a:cxn ang="0">
                  <a:pos x="connsiteX1" y="connsiteY1"/>
                </a:cxn>
                <a:cxn ang="0">
                  <a:pos x="connsiteX2" y="connsiteY2"/>
                </a:cxn>
                <a:cxn ang="0">
                  <a:pos x="connsiteX3" y="connsiteY3"/>
                </a:cxn>
              </a:cxnLst>
              <a:rect l="l" t="t" r="r" b="b"/>
              <a:pathLst>
                <a:path w="61163" h="122326">
                  <a:moveTo>
                    <a:pt x="61163" y="61163"/>
                  </a:moveTo>
                  <a:lnTo>
                    <a:pt x="0" y="122327"/>
                  </a:lnTo>
                  <a:lnTo>
                    <a:pt x="0" y="0"/>
                  </a:lnTo>
                  <a:lnTo>
                    <a:pt x="61163" y="61163"/>
                  </a:lnTo>
                  <a:close/>
                </a:path>
              </a:pathLst>
            </a:custGeom>
            <a:gradFill>
              <a:gsLst>
                <a:gs pos="0">
                  <a:srgbClr val="0098FF"/>
                </a:gs>
                <a:gs pos="50000">
                  <a:srgbClr val="00BCFF"/>
                </a:gs>
                <a:gs pos="100000">
                  <a:srgbClr val="00E1FF"/>
                </a:gs>
              </a:gsLst>
              <a:lin ang="1350049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8" name="Freeform: Shape 53">
              <a:extLst>
                <a:ext uri="{FF2B5EF4-FFF2-40B4-BE49-F238E27FC236}">
                  <a16:creationId xmlns:a16="http://schemas.microsoft.com/office/drawing/2014/main" id="{42BDB9DF-6FE4-3FE5-7ECD-58AD508D384C}"/>
                </a:ext>
              </a:extLst>
            </p:cNvPr>
            <p:cNvSpPr/>
            <p:nvPr/>
          </p:nvSpPr>
          <p:spPr>
            <a:xfrm flipH="1">
              <a:off x="11938893" y="1977912"/>
              <a:ext cx="242674" cy="360683"/>
            </a:xfrm>
            <a:custGeom>
              <a:avLst/>
              <a:gdLst>
                <a:gd name="connsiteX0" fmla="*/ 0 w 242674"/>
                <a:gd name="connsiteY0" fmla="*/ 360684 h 360683"/>
                <a:gd name="connsiteX1" fmla="*/ 0 w 242674"/>
                <a:gd name="connsiteY1" fmla="*/ 124665 h 360683"/>
                <a:gd name="connsiteX2" fmla="*/ 124665 w 242674"/>
                <a:gd name="connsiteY2" fmla="*/ 0 h 360683"/>
                <a:gd name="connsiteX3" fmla="*/ 242674 w 242674"/>
                <a:gd name="connsiteY3" fmla="*/ 118009 h 360683"/>
                <a:gd name="connsiteX4" fmla="*/ 0 w 242674"/>
                <a:gd name="connsiteY4" fmla="*/ 360684 h 360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74" h="360683">
                  <a:moveTo>
                    <a:pt x="0" y="360684"/>
                  </a:moveTo>
                  <a:lnTo>
                    <a:pt x="0" y="124665"/>
                  </a:lnTo>
                  <a:lnTo>
                    <a:pt x="124665" y="0"/>
                  </a:lnTo>
                  <a:lnTo>
                    <a:pt x="242674" y="118009"/>
                  </a:lnTo>
                  <a:lnTo>
                    <a:pt x="0" y="360684"/>
                  </a:lnTo>
                  <a:close/>
                </a:path>
              </a:pathLst>
            </a:custGeom>
            <a:gradFill>
              <a:gsLst>
                <a:gs pos="0">
                  <a:srgbClr val="0098FF"/>
                </a:gs>
                <a:gs pos="50000">
                  <a:srgbClr val="00BCFF"/>
                </a:gs>
                <a:gs pos="100000">
                  <a:srgbClr val="00E1FF"/>
                </a:gs>
              </a:gsLst>
              <a:lin ang="1349949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49" name="Freeform: Shape 54">
              <a:extLst>
                <a:ext uri="{FF2B5EF4-FFF2-40B4-BE49-F238E27FC236}">
                  <a16:creationId xmlns:a16="http://schemas.microsoft.com/office/drawing/2014/main" id="{EB5A16A6-1D30-EF35-8F3B-1B6C932C7D00}"/>
                </a:ext>
              </a:extLst>
            </p:cNvPr>
            <p:cNvSpPr/>
            <p:nvPr/>
          </p:nvSpPr>
          <p:spPr>
            <a:xfrm flipH="1">
              <a:off x="11757201" y="2159423"/>
              <a:ext cx="434799" cy="460523"/>
            </a:xfrm>
            <a:custGeom>
              <a:avLst/>
              <a:gdLst>
                <a:gd name="connsiteX0" fmla="*/ 434799 w 434799"/>
                <a:gd name="connsiteY0" fmla="*/ 118009 h 460523"/>
                <a:gd name="connsiteX1" fmla="*/ 354387 w 434799"/>
                <a:gd name="connsiteY1" fmla="*/ 198601 h 460523"/>
                <a:gd name="connsiteX2" fmla="*/ 283150 w 434799"/>
                <a:gd name="connsiteY2" fmla="*/ 269658 h 460523"/>
                <a:gd name="connsiteX3" fmla="*/ 282610 w 434799"/>
                <a:gd name="connsiteY3" fmla="*/ 270198 h 460523"/>
                <a:gd name="connsiteX4" fmla="*/ 92465 w 434799"/>
                <a:gd name="connsiteY4" fmla="*/ 460524 h 460523"/>
                <a:gd name="connsiteX5" fmla="*/ 0 w 434799"/>
                <a:gd name="connsiteY5" fmla="*/ 368059 h 460523"/>
                <a:gd name="connsiteX6" fmla="*/ 0 w 434799"/>
                <a:gd name="connsiteY6" fmla="*/ 316970 h 460523"/>
                <a:gd name="connsiteX7" fmla="*/ 10434 w 434799"/>
                <a:gd name="connsiteY7" fmla="*/ 306536 h 460523"/>
                <a:gd name="connsiteX8" fmla="*/ 164601 w 434799"/>
                <a:gd name="connsiteY8" fmla="*/ 152189 h 460523"/>
                <a:gd name="connsiteX9" fmla="*/ 165141 w 434799"/>
                <a:gd name="connsiteY9" fmla="*/ 151649 h 460523"/>
                <a:gd name="connsiteX10" fmla="*/ 236378 w 434799"/>
                <a:gd name="connsiteY10" fmla="*/ 80592 h 460523"/>
                <a:gd name="connsiteX11" fmla="*/ 316790 w 434799"/>
                <a:gd name="connsiteY11" fmla="*/ 0 h 460523"/>
                <a:gd name="connsiteX12" fmla="*/ 434799 w 434799"/>
                <a:gd name="connsiteY12" fmla="*/ 118009 h 46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799" h="460523">
                  <a:moveTo>
                    <a:pt x="434799" y="118009"/>
                  </a:moveTo>
                  <a:lnTo>
                    <a:pt x="354387" y="198601"/>
                  </a:lnTo>
                  <a:lnTo>
                    <a:pt x="283150" y="269658"/>
                  </a:lnTo>
                  <a:lnTo>
                    <a:pt x="282610" y="270198"/>
                  </a:lnTo>
                  <a:lnTo>
                    <a:pt x="92465" y="460524"/>
                  </a:lnTo>
                  <a:lnTo>
                    <a:pt x="0" y="368059"/>
                  </a:lnTo>
                  <a:lnTo>
                    <a:pt x="0" y="316970"/>
                  </a:lnTo>
                  <a:lnTo>
                    <a:pt x="10434" y="306536"/>
                  </a:lnTo>
                  <a:lnTo>
                    <a:pt x="164601" y="152189"/>
                  </a:lnTo>
                  <a:lnTo>
                    <a:pt x="165141" y="151649"/>
                  </a:lnTo>
                  <a:lnTo>
                    <a:pt x="236378" y="80592"/>
                  </a:lnTo>
                  <a:lnTo>
                    <a:pt x="316790" y="0"/>
                  </a:lnTo>
                  <a:lnTo>
                    <a:pt x="434799" y="118009"/>
                  </a:lnTo>
                  <a:close/>
                </a:path>
              </a:pathLst>
            </a:custGeom>
            <a:gradFill>
              <a:gsLst>
                <a:gs pos="0">
                  <a:srgbClr val="0098FF"/>
                </a:gs>
                <a:gs pos="50000">
                  <a:srgbClr val="00BCFF"/>
                </a:gs>
                <a:gs pos="100000">
                  <a:srgbClr val="00E1FF"/>
                </a:gs>
              </a:gsLst>
              <a:lin ang="13499493"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0" name="Freeform: Shape 55">
              <a:extLst>
                <a:ext uri="{FF2B5EF4-FFF2-40B4-BE49-F238E27FC236}">
                  <a16:creationId xmlns:a16="http://schemas.microsoft.com/office/drawing/2014/main" id="{2365DB64-5EF8-F092-36F1-32CE093CEDA7}"/>
                </a:ext>
              </a:extLst>
            </p:cNvPr>
            <p:cNvSpPr/>
            <p:nvPr/>
          </p:nvSpPr>
          <p:spPr>
            <a:xfrm flipH="1">
              <a:off x="7806503" y="354837"/>
              <a:ext cx="707695" cy="707695"/>
            </a:xfrm>
            <a:custGeom>
              <a:avLst/>
              <a:gdLst>
                <a:gd name="connsiteX0" fmla="*/ 41285 w 707695"/>
                <a:gd name="connsiteY0" fmla="*/ 41285 h 707695"/>
                <a:gd name="connsiteX1" fmla="*/ 41285 w 707695"/>
                <a:gd name="connsiteY1" fmla="*/ 41285 h 707695"/>
                <a:gd name="connsiteX2" fmla="*/ 240426 w 707695"/>
                <a:gd name="connsiteY2" fmla="*/ 41285 h 707695"/>
                <a:gd name="connsiteX3" fmla="*/ 666410 w 707695"/>
                <a:gd name="connsiteY3" fmla="*/ 467270 h 707695"/>
                <a:gd name="connsiteX4" fmla="*/ 666410 w 707695"/>
                <a:gd name="connsiteY4" fmla="*/ 666410 h 707695"/>
                <a:gd name="connsiteX5" fmla="*/ 666410 w 707695"/>
                <a:gd name="connsiteY5" fmla="*/ 666410 h 707695"/>
                <a:gd name="connsiteX6" fmla="*/ 467270 w 707695"/>
                <a:gd name="connsiteY6" fmla="*/ 666410 h 707695"/>
                <a:gd name="connsiteX7" fmla="*/ 41285 w 707695"/>
                <a:gd name="connsiteY7" fmla="*/ 240426 h 707695"/>
                <a:gd name="connsiteX8" fmla="*/ 41285 w 707695"/>
                <a:gd name="connsiteY8" fmla="*/ 41285 h 707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695" h="707695">
                  <a:moveTo>
                    <a:pt x="41285" y="41285"/>
                  </a:moveTo>
                  <a:lnTo>
                    <a:pt x="41285" y="41285"/>
                  </a:lnTo>
                  <a:cubicBezTo>
                    <a:pt x="96332" y="-13762"/>
                    <a:pt x="185559" y="-13762"/>
                    <a:pt x="240426" y="41285"/>
                  </a:cubicBezTo>
                  <a:lnTo>
                    <a:pt x="666410" y="467270"/>
                  </a:lnTo>
                  <a:cubicBezTo>
                    <a:pt x="721457" y="522317"/>
                    <a:pt x="721457" y="611543"/>
                    <a:pt x="666410" y="666410"/>
                  </a:cubicBezTo>
                  <a:lnTo>
                    <a:pt x="666410" y="666410"/>
                  </a:lnTo>
                  <a:cubicBezTo>
                    <a:pt x="611363" y="721457"/>
                    <a:pt x="522137" y="721457"/>
                    <a:pt x="467270" y="666410"/>
                  </a:cubicBezTo>
                  <a:lnTo>
                    <a:pt x="41285" y="240426"/>
                  </a:lnTo>
                  <a:cubicBezTo>
                    <a:pt x="-13762" y="185379"/>
                    <a:pt x="-13762" y="96152"/>
                    <a:pt x="41285" y="41285"/>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1" name="Freeform: Shape 56">
              <a:extLst>
                <a:ext uri="{FF2B5EF4-FFF2-40B4-BE49-F238E27FC236}">
                  <a16:creationId xmlns:a16="http://schemas.microsoft.com/office/drawing/2014/main" id="{30EDCCE0-0826-6A77-C28F-67B25222B174}"/>
                </a:ext>
              </a:extLst>
            </p:cNvPr>
            <p:cNvSpPr/>
            <p:nvPr/>
          </p:nvSpPr>
          <p:spPr>
            <a:xfrm flipH="1">
              <a:off x="11297757" y="5693582"/>
              <a:ext cx="554787" cy="554787"/>
            </a:xfrm>
            <a:custGeom>
              <a:avLst/>
              <a:gdLst>
                <a:gd name="connsiteX0" fmla="*/ 32381 w 554787"/>
                <a:gd name="connsiteY0" fmla="*/ 32380 h 554787"/>
                <a:gd name="connsiteX1" fmla="*/ 32381 w 554787"/>
                <a:gd name="connsiteY1" fmla="*/ 32380 h 554787"/>
                <a:gd name="connsiteX2" fmla="*/ 188527 w 554787"/>
                <a:gd name="connsiteY2" fmla="*/ 32380 h 554787"/>
                <a:gd name="connsiteX3" fmla="*/ 522406 w 554787"/>
                <a:gd name="connsiteY3" fmla="*/ 366260 h 554787"/>
                <a:gd name="connsiteX4" fmla="*/ 522406 w 554787"/>
                <a:gd name="connsiteY4" fmla="*/ 522407 h 554787"/>
                <a:gd name="connsiteX5" fmla="*/ 522406 w 554787"/>
                <a:gd name="connsiteY5" fmla="*/ 522407 h 554787"/>
                <a:gd name="connsiteX6" fmla="*/ 366260 w 554787"/>
                <a:gd name="connsiteY6" fmla="*/ 522407 h 554787"/>
                <a:gd name="connsiteX7" fmla="*/ 32381 w 554787"/>
                <a:gd name="connsiteY7" fmla="*/ 188527 h 554787"/>
                <a:gd name="connsiteX8" fmla="*/ 32381 w 554787"/>
                <a:gd name="connsiteY8" fmla="*/ 32380 h 55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787" h="554787">
                  <a:moveTo>
                    <a:pt x="32381" y="32380"/>
                  </a:moveTo>
                  <a:lnTo>
                    <a:pt x="32381" y="32380"/>
                  </a:lnTo>
                  <a:cubicBezTo>
                    <a:pt x="75555" y="-10793"/>
                    <a:pt x="145353" y="-10793"/>
                    <a:pt x="188527" y="32380"/>
                  </a:cubicBezTo>
                  <a:lnTo>
                    <a:pt x="522406" y="366260"/>
                  </a:lnTo>
                  <a:cubicBezTo>
                    <a:pt x="565581" y="409435"/>
                    <a:pt x="565581" y="479233"/>
                    <a:pt x="522406" y="522407"/>
                  </a:cubicBezTo>
                  <a:lnTo>
                    <a:pt x="522406" y="522407"/>
                  </a:lnTo>
                  <a:cubicBezTo>
                    <a:pt x="479232" y="565581"/>
                    <a:pt x="409434" y="565581"/>
                    <a:pt x="366260" y="522407"/>
                  </a:cubicBezTo>
                  <a:lnTo>
                    <a:pt x="32381" y="188527"/>
                  </a:lnTo>
                  <a:cubicBezTo>
                    <a:pt x="-10794" y="145353"/>
                    <a:pt x="-10794" y="75555"/>
                    <a:pt x="32381" y="32380"/>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2" name="Freeform: Shape 57">
              <a:extLst>
                <a:ext uri="{FF2B5EF4-FFF2-40B4-BE49-F238E27FC236}">
                  <a16:creationId xmlns:a16="http://schemas.microsoft.com/office/drawing/2014/main" id="{946FC67F-A3C9-609B-DBE6-60A87F5EF543}"/>
                </a:ext>
              </a:extLst>
            </p:cNvPr>
            <p:cNvSpPr/>
            <p:nvPr/>
          </p:nvSpPr>
          <p:spPr>
            <a:xfrm flipH="1">
              <a:off x="9049287" y="5732619"/>
              <a:ext cx="2108694" cy="1182429"/>
            </a:xfrm>
            <a:custGeom>
              <a:avLst/>
              <a:gdLst>
                <a:gd name="connsiteX0" fmla="*/ 2108695 w 2108694"/>
                <a:gd name="connsiteY0" fmla="*/ 1054347 h 1182429"/>
                <a:gd name="connsiteX1" fmla="*/ 2100959 w 2108694"/>
                <a:gd name="connsiteY1" fmla="*/ 1182430 h 1182429"/>
                <a:gd name="connsiteX2" fmla="*/ 7735 w 2108694"/>
                <a:gd name="connsiteY2" fmla="*/ 1182430 h 1182429"/>
                <a:gd name="connsiteX3" fmla="*/ 0 w 2108694"/>
                <a:gd name="connsiteY3" fmla="*/ 1054347 h 1182429"/>
                <a:gd name="connsiteX4" fmla="*/ 91565 w 2108694"/>
                <a:gd name="connsiteY4" fmla="*/ 624405 h 1182429"/>
                <a:gd name="connsiteX5" fmla="*/ 686468 w 2108694"/>
                <a:gd name="connsiteY5" fmla="*/ 66020 h 1182429"/>
                <a:gd name="connsiteX6" fmla="*/ 1054347 w 2108694"/>
                <a:gd name="connsiteY6" fmla="*/ 0 h 1182429"/>
                <a:gd name="connsiteX7" fmla="*/ 2108695 w 2108694"/>
                <a:gd name="connsiteY7" fmla="*/ 1054347 h 11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694" h="1182429">
                  <a:moveTo>
                    <a:pt x="2108695" y="1054347"/>
                  </a:moveTo>
                  <a:cubicBezTo>
                    <a:pt x="2108695" y="1097701"/>
                    <a:pt x="2105996" y="1140515"/>
                    <a:pt x="2100959" y="1182430"/>
                  </a:cubicBezTo>
                  <a:lnTo>
                    <a:pt x="7735" y="1182430"/>
                  </a:lnTo>
                  <a:cubicBezTo>
                    <a:pt x="2698" y="1140515"/>
                    <a:pt x="0" y="1097701"/>
                    <a:pt x="0" y="1054347"/>
                  </a:cubicBezTo>
                  <a:cubicBezTo>
                    <a:pt x="0" y="901079"/>
                    <a:pt x="32560" y="755726"/>
                    <a:pt x="91565" y="624405"/>
                  </a:cubicBezTo>
                  <a:cubicBezTo>
                    <a:pt x="206336" y="367339"/>
                    <a:pt x="421127" y="164781"/>
                    <a:pt x="686468" y="66020"/>
                  </a:cubicBezTo>
                  <a:cubicBezTo>
                    <a:pt x="801059" y="23386"/>
                    <a:pt x="925005" y="0"/>
                    <a:pt x="1054347" y="0"/>
                  </a:cubicBezTo>
                  <a:cubicBezTo>
                    <a:pt x="1636658" y="0"/>
                    <a:pt x="2108695" y="472037"/>
                    <a:pt x="2108695" y="1054347"/>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Shape 58">
              <a:extLst>
                <a:ext uri="{FF2B5EF4-FFF2-40B4-BE49-F238E27FC236}">
                  <a16:creationId xmlns:a16="http://schemas.microsoft.com/office/drawing/2014/main" id="{9207EE5A-2C0E-F9AA-ACF6-8A44FE475955}"/>
                </a:ext>
              </a:extLst>
            </p:cNvPr>
            <p:cNvSpPr/>
            <p:nvPr/>
          </p:nvSpPr>
          <p:spPr>
            <a:xfrm flipH="1">
              <a:off x="6431498" y="3279971"/>
              <a:ext cx="480851" cy="480851"/>
            </a:xfrm>
            <a:custGeom>
              <a:avLst/>
              <a:gdLst>
                <a:gd name="connsiteX0" fmla="*/ 480492 w 480851"/>
                <a:gd name="connsiteY0" fmla="*/ 228103 h 480851"/>
                <a:gd name="connsiteX1" fmla="*/ 480492 w 480851"/>
                <a:gd name="connsiteY1" fmla="*/ 228103 h 480851"/>
                <a:gd name="connsiteX2" fmla="*/ 240336 w 480851"/>
                <a:gd name="connsiteY2" fmla="*/ 0 h 480851"/>
                <a:gd name="connsiteX3" fmla="*/ 105057 w 480851"/>
                <a:gd name="connsiteY3" fmla="*/ 41735 h 480851"/>
                <a:gd name="connsiteX4" fmla="*/ 103258 w 480851"/>
                <a:gd name="connsiteY4" fmla="*/ 42994 h 480851"/>
                <a:gd name="connsiteX5" fmla="*/ 0 w 480851"/>
                <a:gd name="connsiteY5" fmla="*/ 240516 h 480851"/>
                <a:gd name="connsiteX6" fmla="*/ 240336 w 480851"/>
                <a:gd name="connsiteY6" fmla="*/ 480851 h 480851"/>
                <a:gd name="connsiteX7" fmla="*/ 437857 w 480851"/>
                <a:gd name="connsiteY7" fmla="*/ 377593 h 480851"/>
                <a:gd name="connsiteX8" fmla="*/ 442715 w 480851"/>
                <a:gd name="connsiteY8" fmla="*/ 370038 h 480851"/>
                <a:gd name="connsiteX9" fmla="*/ 471677 w 480851"/>
                <a:gd name="connsiteY9" fmla="*/ 306176 h 480851"/>
                <a:gd name="connsiteX10" fmla="*/ 480852 w 480851"/>
                <a:gd name="connsiteY10" fmla="*/ 240516 h 480851"/>
                <a:gd name="connsiteX11" fmla="*/ 480492 w 480851"/>
                <a:gd name="connsiteY11" fmla="*/ 228103 h 480851"/>
                <a:gd name="connsiteX12" fmla="*/ 240336 w 480851"/>
                <a:gd name="connsiteY12" fmla="*/ 340356 h 480851"/>
                <a:gd name="connsiteX13" fmla="*/ 140496 w 480851"/>
                <a:gd name="connsiteY13" fmla="*/ 240516 h 480851"/>
                <a:gd name="connsiteX14" fmla="*/ 206696 w 480851"/>
                <a:gd name="connsiteY14" fmla="*/ 146432 h 480851"/>
                <a:gd name="connsiteX15" fmla="*/ 240336 w 480851"/>
                <a:gd name="connsiteY15" fmla="*/ 140496 h 480851"/>
                <a:gd name="connsiteX16" fmla="*/ 246093 w 480851"/>
                <a:gd name="connsiteY16" fmla="*/ 140856 h 480851"/>
                <a:gd name="connsiteX17" fmla="*/ 333160 w 480851"/>
                <a:gd name="connsiteY17" fmla="*/ 203638 h 480851"/>
                <a:gd name="connsiteX18" fmla="*/ 333160 w 480851"/>
                <a:gd name="connsiteY18" fmla="*/ 203638 h 480851"/>
                <a:gd name="connsiteX19" fmla="*/ 340356 w 480851"/>
                <a:gd name="connsiteY19" fmla="*/ 240516 h 480851"/>
                <a:gd name="connsiteX20" fmla="*/ 334419 w 480851"/>
                <a:gd name="connsiteY20" fmla="*/ 274156 h 480851"/>
                <a:gd name="connsiteX21" fmla="*/ 240336 w 480851"/>
                <a:gd name="connsiteY21" fmla="*/ 340356 h 4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0851" h="480851">
                  <a:moveTo>
                    <a:pt x="480492" y="228103"/>
                  </a:moveTo>
                  <a:lnTo>
                    <a:pt x="480492" y="228103"/>
                  </a:lnTo>
                  <a:cubicBezTo>
                    <a:pt x="474016" y="100919"/>
                    <a:pt x="368959" y="0"/>
                    <a:pt x="240336" y="0"/>
                  </a:cubicBezTo>
                  <a:cubicBezTo>
                    <a:pt x="190146" y="0"/>
                    <a:pt x="143554" y="15471"/>
                    <a:pt x="105057" y="41735"/>
                  </a:cubicBezTo>
                  <a:cubicBezTo>
                    <a:pt x="104338" y="42095"/>
                    <a:pt x="103798" y="42455"/>
                    <a:pt x="103258" y="42994"/>
                  </a:cubicBezTo>
                  <a:cubicBezTo>
                    <a:pt x="40836" y="86348"/>
                    <a:pt x="0" y="158665"/>
                    <a:pt x="0" y="240516"/>
                  </a:cubicBezTo>
                  <a:cubicBezTo>
                    <a:pt x="0" y="373276"/>
                    <a:pt x="107576" y="480851"/>
                    <a:pt x="240336" y="480851"/>
                  </a:cubicBezTo>
                  <a:cubicBezTo>
                    <a:pt x="322187" y="480851"/>
                    <a:pt x="394504" y="440016"/>
                    <a:pt x="437857" y="377593"/>
                  </a:cubicBezTo>
                  <a:cubicBezTo>
                    <a:pt x="439656" y="375075"/>
                    <a:pt x="441275" y="372556"/>
                    <a:pt x="442715" y="370038"/>
                  </a:cubicBezTo>
                  <a:cubicBezTo>
                    <a:pt x="455487" y="350610"/>
                    <a:pt x="465201" y="329022"/>
                    <a:pt x="471677" y="306176"/>
                  </a:cubicBezTo>
                  <a:cubicBezTo>
                    <a:pt x="477614" y="285309"/>
                    <a:pt x="480852" y="263362"/>
                    <a:pt x="480852" y="240516"/>
                  </a:cubicBezTo>
                  <a:cubicBezTo>
                    <a:pt x="480852" y="236378"/>
                    <a:pt x="480852" y="232241"/>
                    <a:pt x="480492" y="228103"/>
                  </a:cubicBezTo>
                  <a:close/>
                  <a:moveTo>
                    <a:pt x="240336" y="340356"/>
                  </a:moveTo>
                  <a:cubicBezTo>
                    <a:pt x="185289" y="340356"/>
                    <a:pt x="140496" y="295562"/>
                    <a:pt x="140496" y="240516"/>
                  </a:cubicBezTo>
                  <a:cubicBezTo>
                    <a:pt x="140496" y="197162"/>
                    <a:pt x="168199" y="160104"/>
                    <a:pt x="206696" y="146432"/>
                  </a:cubicBezTo>
                  <a:cubicBezTo>
                    <a:pt x="217130" y="142474"/>
                    <a:pt x="228463" y="140496"/>
                    <a:pt x="240336" y="140496"/>
                  </a:cubicBezTo>
                  <a:cubicBezTo>
                    <a:pt x="242315" y="140496"/>
                    <a:pt x="244114" y="140496"/>
                    <a:pt x="246093" y="140856"/>
                  </a:cubicBezTo>
                  <a:cubicBezTo>
                    <a:pt x="285849" y="143014"/>
                    <a:pt x="319308" y="168379"/>
                    <a:pt x="333160" y="203638"/>
                  </a:cubicBezTo>
                  <a:lnTo>
                    <a:pt x="333160" y="203638"/>
                  </a:lnTo>
                  <a:cubicBezTo>
                    <a:pt x="337837" y="215151"/>
                    <a:pt x="340356" y="227563"/>
                    <a:pt x="340356" y="240516"/>
                  </a:cubicBezTo>
                  <a:cubicBezTo>
                    <a:pt x="340356" y="252389"/>
                    <a:pt x="338377" y="263722"/>
                    <a:pt x="334419" y="274156"/>
                  </a:cubicBezTo>
                  <a:cubicBezTo>
                    <a:pt x="320748" y="312652"/>
                    <a:pt x="283690" y="340356"/>
                    <a:pt x="240336" y="340356"/>
                  </a:cubicBezTo>
                  <a:close/>
                </a:path>
              </a:pathLst>
            </a:custGeom>
            <a:gradFill>
              <a:gsLst>
                <a:gs pos="0">
                  <a:srgbClr val="0098FF"/>
                </a:gs>
                <a:gs pos="50000">
                  <a:srgbClr val="00BCFF"/>
                </a:gs>
                <a:gs pos="100000">
                  <a:srgbClr val="00E1FF"/>
                </a:gs>
              </a:gsLst>
              <a:lin ang="13500000" scaled="1"/>
            </a:gradFill>
            <a:ln w="1798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54" name="Freeform: Shape 59">
              <a:extLst>
                <a:ext uri="{FF2B5EF4-FFF2-40B4-BE49-F238E27FC236}">
                  <a16:creationId xmlns:a16="http://schemas.microsoft.com/office/drawing/2014/main" id="{DF8301A3-596F-0BFE-D613-A73D490C21F0}"/>
                </a:ext>
              </a:extLst>
            </p:cNvPr>
            <p:cNvSpPr/>
            <p:nvPr/>
          </p:nvSpPr>
          <p:spPr>
            <a:xfrm flipH="1">
              <a:off x="11522263" y="3691204"/>
              <a:ext cx="419867" cy="419867"/>
            </a:xfrm>
            <a:custGeom>
              <a:avLst/>
              <a:gdLst>
                <a:gd name="connsiteX0" fmla="*/ 209934 w 419867"/>
                <a:gd name="connsiteY0" fmla="*/ 0 h 419867"/>
                <a:gd name="connsiteX1" fmla="*/ 0 w 419867"/>
                <a:gd name="connsiteY1" fmla="*/ 209934 h 419867"/>
                <a:gd name="connsiteX2" fmla="*/ 209934 w 419867"/>
                <a:gd name="connsiteY2" fmla="*/ 419868 h 419867"/>
                <a:gd name="connsiteX3" fmla="*/ 419868 w 419867"/>
                <a:gd name="connsiteY3" fmla="*/ 209934 h 419867"/>
                <a:gd name="connsiteX4" fmla="*/ 209934 w 419867"/>
                <a:gd name="connsiteY4" fmla="*/ 0 h 419867"/>
                <a:gd name="connsiteX5" fmla="*/ 209934 w 419867"/>
                <a:gd name="connsiteY5" fmla="*/ 297182 h 419867"/>
                <a:gd name="connsiteX6" fmla="*/ 122686 w 419867"/>
                <a:gd name="connsiteY6" fmla="*/ 209934 h 419867"/>
                <a:gd name="connsiteX7" fmla="*/ 209934 w 419867"/>
                <a:gd name="connsiteY7" fmla="*/ 122686 h 419867"/>
                <a:gd name="connsiteX8" fmla="*/ 297182 w 419867"/>
                <a:gd name="connsiteY8" fmla="*/ 209934 h 419867"/>
                <a:gd name="connsiteX9" fmla="*/ 209934 w 419867"/>
                <a:gd name="connsiteY9" fmla="*/ 297182 h 419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67" h="419867">
                  <a:moveTo>
                    <a:pt x="209934" y="0"/>
                  </a:moveTo>
                  <a:cubicBezTo>
                    <a:pt x="94084" y="0"/>
                    <a:pt x="0" y="93904"/>
                    <a:pt x="0" y="209934"/>
                  </a:cubicBezTo>
                  <a:cubicBezTo>
                    <a:pt x="0" y="325964"/>
                    <a:pt x="94084" y="419868"/>
                    <a:pt x="209934" y="419868"/>
                  </a:cubicBezTo>
                  <a:cubicBezTo>
                    <a:pt x="325784" y="419868"/>
                    <a:pt x="419868" y="325784"/>
                    <a:pt x="419868" y="209934"/>
                  </a:cubicBezTo>
                  <a:cubicBezTo>
                    <a:pt x="419868" y="94083"/>
                    <a:pt x="325964" y="0"/>
                    <a:pt x="209934" y="0"/>
                  </a:cubicBezTo>
                  <a:close/>
                  <a:moveTo>
                    <a:pt x="209934" y="297182"/>
                  </a:moveTo>
                  <a:cubicBezTo>
                    <a:pt x="161903" y="297182"/>
                    <a:pt x="122686" y="257965"/>
                    <a:pt x="122686" y="209934"/>
                  </a:cubicBezTo>
                  <a:cubicBezTo>
                    <a:pt x="122686" y="161903"/>
                    <a:pt x="161903" y="122686"/>
                    <a:pt x="209934" y="122686"/>
                  </a:cubicBezTo>
                  <a:cubicBezTo>
                    <a:pt x="257965" y="122686"/>
                    <a:pt x="297182" y="161723"/>
                    <a:pt x="297182" y="209934"/>
                  </a:cubicBezTo>
                  <a:cubicBezTo>
                    <a:pt x="297182" y="258145"/>
                    <a:pt x="258145" y="297182"/>
                    <a:pt x="209934" y="297182"/>
                  </a:cubicBezTo>
                  <a:close/>
                </a:path>
              </a:pathLst>
            </a:custGeom>
            <a:gradFill>
              <a:gsLst>
                <a:gs pos="0">
                  <a:schemeClr val="bg2">
                    <a:alpha val="69000"/>
                  </a:schemeClr>
                </a:gs>
                <a:gs pos="100000">
                  <a:schemeClr val="bg2">
                    <a:lumMod val="60000"/>
                    <a:lumOff val="40000"/>
                    <a:alpha val="45000"/>
                  </a:schemeClr>
                </a:gs>
              </a:gsLst>
              <a:lin ang="13500000" scaled="1"/>
            </a:gradFill>
            <a:ln w="179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55" name="Freeform: Shape 61">
            <a:extLst>
              <a:ext uri="{FF2B5EF4-FFF2-40B4-BE49-F238E27FC236}">
                <a16:creationId xmlns:a16="http://schemas.microsoft.com/office/drawing/2014/main" id="{D15967A4-BAA2-82AC-F7BE-3E1413C52D41}"/>
              </a:ext>
            </a:extLst>
          </p:cNvPr>
          <p:cNvSpPr/>
          <p:nvPr userDrawn="1"/>
        </p:nvSpPr>
        <p:spPr>
          <a:xfrm>
            <a:off x="0" y="-3432"/>
            <a:ext cx="12181566"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solidFill>
            <a:schemeClr val="bg2">
              <a:lumMod val="50000"/>
              <a:alpha val="74000"/>
            </a:schemeClr>
          </a:soli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2576420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Cover 4">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EDDFD20-6820-7614-53E3-FB6B5F7B0949}"/>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 t="4578" r="2556" b="4398"/>
          <a:stretch/>
        </p:blipFill>
        <p:spPr>
          <a:xfrm>
            <a:off x="-1" y="0"/>
            <a:ext cx="12235543" cy="6969760"/>
          </a:xfrm>
          <a:prstGeom prst="rect">
            <a:avLst/>
          </a:prstGeom>
        </p:spPr>
      </p:pic>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3"/>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3"/>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380788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Cover 5">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1067BC7C-A773-9F81-5271-6D864B0795C1}"/>
              </a:ext>
            </a:extLst>
          </p:cNvPr>
          <p:cNvSpPr/>
          <p:nvPr userDrawn="1"/>
        </p:nvSpPr>
        <p:spPr>
          <a:xfrm>
            <a:off x="0" y="-3432"/>
            <a:ext cx="12192000" cy="6864864"/>
          </a:xfrm>
          <a:custGeom>
            <a:avLst/>
            <a:gdLst>
              <a:gd name="connsiteX0" fmla="*/ 0 w 12192000"/>
              <a:gd name="connsiteY0" fmla="*/ 0 h 6864864"/>
              <a:gd name="connsiteX1" fmla="*/ 12192000 w 12192000"/>
              <a:gd name="connsiteY1" fmla="*/ 0 h 6864864"/>
              <a:gd name="connsiteX2" fmla="*/ 12192000 w 12192000"/>
              <a:gd name="connsiteY2" fmla="*/ 6864864 h 6864864"/>
              <a:gd name="connsiteX3" fmla="*/ 0 w 12192000"/>
              <a:gd name="connsiteY3" fmla="*/ 6864864 h 6864864"/>
            </a:gdLst>
            <a:ahLst/>
            <a:cxnLst>
              <a:cxn ang="0">
                <a:pos x="connsiteX0" y="connsiteY0"/>
              </a:cxn>
              <a:cxn ang="0">
                <a:pos x="connsiteX1" y="connsiteY1"/>
              </a:cxn>
              <a:cxn ang="0">
                <a:pos x="connsiteX2" y="connsiteY2"/>
              </a:cxn>
              <a:cxn ang="0">
                <a:pos x="connsiteX3" y="connsiteY3"/>
              </a:cxn>
            </a:cxnLst>
            <a:rect l="l" t="t" r="r" b="b"/>
            <a:pathLst>
              <a:path w="12192000" h="6864864">
                <a:moveTo>
                  <a:pt x="0" y="0"/>
                </a:moveTo>
                <a:lnTo>
                  <a:pt x="12192000" y="0"/>
                </a:lnTo>
                <a:lnTo>
                  <a:pt x="12192000" y="6864864"/>
                </a:lnTo>
                <a:lnTo>
                  <a:pt x="0" y="6864864"/>
                </a:lnTo>
                <a:close/>
              </a:path>
            </a:pathLst>
          </a:custGeom>
          <a:gradFill flip="none" rotWithShape="1">
            <a:gsLst>
              <a:gs pos="0">
                <a:schemeClr val="bg2"/>
              </a:gs>
              <a:gs pos="79000">
                <a:schemeClr val="bg2">
                  <a:lumMod val="50000"/>
                </a:schemeClr>
              </a:gs>
            </a:gsLst>
            <a:lin ang="13500000" scaled="1"/>
            <a:tileRect/>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3" name="Free-form: Shape 2">
            <a:extLst>
              <a:ext uri="{FF2B5EF4-FFF2-40B4-BE49-F238E27FC236}">
                <a16:creationId xmlns:a16="http://schemas.microsoft.com/office/drawing/2014/main" id="{F7663A97-211B-4782-DB90-8D7208B8FC2B}"/>
              </a:ext>
            </a:extLst>
          </p:cNvPr>
          <p:cNvSpPr/>
          <p:nvPr userDrawn="1"/>
        </p:nvSpPr>
        <p:spPr bwMode="auto">
          <a:xfrm>
            <a:off x="0" y="3962400"/>
            <a:ext cx="7689741" cy="2297780"/>
          </a:xfrm>
          <a:custGeom>
            <a:avLst/>
            <a:gdLst>
              <a:gd name="connsiteX0" fmla="*/ 0 w 7689741"/>
              <a:gd name="connsiteY0" fmla="*/ 0 h 2297780"/>
              <a:gd name="connsiteX1" fmla="*/ 7689741 w 7689741"/>
              <a:gd name="connsiteY1" fmla="*/ 0 h 2297780"/>
              <a:gd name="connsiteX2" fmla="*/ 5376932 w 7689741"/>
              <a:gd name="connsiteY2" fmla="*/ 2297780 h 2297780"/>
              <a:gd name="connsiteX3" fmla="*/ 0 w 7689741"/>
              <a:gd name="connsiteY3" fmla="*/ 2297780 h 2297780"/>
              <a:gd name="connsiteX4" fmla="*/ 0 w 7689741"/>
              <a:gd name="connsiteY4" fmla="*/ 0 h 2297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741" h="2297780">
                <a:moveTo>
                  <a:pt x="0" y="0"/>
                </a:moveTo>
                <a:lnTo>
                  <a:pt x="7689741" y="0"/>
                </a:lnTo>
                <a:lnTo>
                  <a:pt x="5376932" y="2297780"/>
                </a:lnTo>
                <a:lnTo>
                  <a:pt x="0" y="2297780"/>
                </a:lnTo>
                <a:lnTo>
                  <a:pt x="0" y="0"/>
                </a:lnTo>
                <a:close/>
              </a:path>
            </a:pathLst>
          </a:custGeom>
          <a:gradFill flip="none" rotWithShape="1">
            <a:gsLst>
              <a:gs pos="0">
                <a:schemeClr val="bg2">
                  <a:lumMod val="75000"/>
                </a:schemeClr>
              </a:gs>
              <a:gs pos="69000">
                <a:schemeClr val="bg2">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31" name="Group 30">
            <a:extLst>
              <a:ext uri="{FF2B5EF4-FFF2-40B4-BE49-F238E27FC236}">
                <a16:creationId xmlns:a16="http://schemas.microsoft.com/office/drawing/2014/main" id="{72941A31-60B9-B997-30A8-CB6BB4564D02}"/>
              </a:ext>
            </a:extLst>
          </p:cNvPr>
          <p:cNvGrpSpPr/>
          <p:nvPr userDrawn="1"/>
        </p:nvGrpSpPr>
        <p:grpSpPr>
          <a:xfrm>
            <a:off x="604894" y="597820"/>
            <a:ext cx="3084456" cy="292608"/>
            <a:chOff x="604894" y="597820"/>
            <a:chExt cx="3084456" cy="292608"/>
          </a:xfrm>
        </p:grpSpPr>
        <p:pic>
          <p:nvPicPr>
            <p:cNvPr id="32" name="Graphic 31" descr="Microsoft Power Platform logo">
              <a:extLst>
                <a:ext uri="{FF2B5EF4-FFF2-40B4-BE49-F238E27FC236}">
                  <a16:creationId xmlns:a16="http://schemas.microsoft.com/office/drawing/2014/main" id="{C26F65A8-BC3C-8854-C76A-F2F834B9AA70}"/>
                </a:ext>
                <a:ext uri="{C183D7F6-B498-43B3-948B-1728B52AA6E4}">
                  <adec:decorative xmlns:adec="http://schemas.microsoft.com/office/drawing/2017/decorative" val="0"/>
                </a:ext>
              </a:extLst>
            </p:cNvPr>
            <p:cNvPicPr>
              <a:picLocks noChangeAspect="1"/>
            </p:cNvPicPr>
            <p:nvPr/>
          </p:nvPicPr>
          <p:blipFill rotWithShape="1">
            <a:blip>
              <a:extLst>
                <a:ext uri="{96DAC541-7B7A-43D3-8B79-37D633B846F1}">
                  <asvg:svgBlip xmlns:asvg="http://schemas.microsoft.com/office/drawing/2016/SVG/main" r:embed="rId2"/>
                </a:ext>
              </a:extLst>
            </a:blip>
            <a:srcRect r="89499"/>
            <a:stretch/>
          </p:blipFill>
          <p:spPr>
            <a:xfrm>
              <a:off x="604894" y="597820"/>
              <a:ext cx="322206" cy="292608"/>
            </a:xfrm>
            <a:prstGeom prst="rect">
              <a:avLst/>
            </a:prstGeom>
          </p:spPr>
        </p:pic>
        <p:pic>
          <p:nvPicPr>
            <p:cNvPr id="33" name="Graphic 32" descr="Microsoft Power Platform logo">
              <a:extLst>
                <a:ext uri="{FF2B5EF4-FFF2-40B4-BE49-F238E27FC236}">
                  <a16:creationId xmlns:a16="http://schemas.microsoft.com/office/drawing/2014/main" id="{F8D9193D-3E4B-5CB3-9662-2206A3EE0255}"/>
                </a:ext>
                <a:ext uri="{C183D7F6-B498-43B3-948B-1728B52AA6E4}">
                  <adec:decorative xmlns:adec="http://schemas.microsoft.com/office/drawing/2017/decorative" val="0"/>
                </a:ext>
              </a:extLst>
            </p:cNvPr>
            <p:cNvPicPr>
              <a:picLocks noChangeAspect="1"/>
            </p:cNvPicPr>
            <p:nvPr/>
          </p:nvPicPr>
          <p:blipFill rotWithShape="1">
            <a:blip>
              <a:lum bright="100000"/>
              <a:extLst>
                <a:ext uri="{96DAC541-7B7A-43D3-8B79-37D633B846F1}">
                  <asvg:svgBlip xmlns:asvg="http://schemas.microsoft.com/office/drawing/2016/SVG/main" r:embed="rId2"/>
                </a:ext>
              </a:extLst>
            </a:blip>
            <a:srcRect l="11123" r="-527"/>
            <a:stretch/>
          </p:blipFill>
          <p:spPr>
            <a:xfrm>
              <a:off x="946150" y="597820"/>
              <a:ext cx="2743200" cy="292608"/>
            </a:xfrm>
            <a:prstGeom prst="rect">
              <a:avLst/>
            </a:prstGeom>
          </p:spPr>
        </p:pic>
      </p:grpSp>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
        <p:nvSpPr>
          <p:cNvPr id="4" name="Free-form: Shape 3">
            <a:extLst>
              <a:ext uri="{FF2B5EF4-FFF2-40B4-BE49-F238E27FC236}">
                <a16:creationId xmlns:a16="http://schemas.microsoft.com/office/drawing/2014/main" id="{FFA50941-9749-E449-4B27-E57EEC8DD5F3}"/>
              </a:ext>
            </a:extLst>
          </p:cNvPr>
          <p:cNvSpPr/>
          <p:nvPr userDrawn="1"/>
        </p:nvSpPr>
        <p:spPr bwMode="auto">
          <a:xfrm>
            <a:off x="7436274" y="-3432"/>
            <a:ext cx="4427515" cy="6864864"/>
          </a:xfrm>
          <a:custGeom>
            <a:avLst/>
            <a:gdLst>
              <a:gd name="connsiteX0" fmla="*/ 1789133 w 4427515"/>
              <a:gd name="connsiteY0" fmla="*/ 861707 h 6864864"/>
              <a:gd name="connsiteX1" fmla="*/ 4427515 w 4427515"/>
              <a:gd name="connsiteY1" fmla="*/ 3493895 h 6864864"/>
              <a:gd name="connsiteX2" fmla="*/ 1048613 w 4427515"/>
              <a:gd name="connsiteY2" fmla="*/ 6864864 h 6864864"/>
              <a:gd name="connsiteX3" fmla="*/ 123215 w 4427515"/>
              <a:gd name="connsiteY3" fmla="*/ 6864864 h 6864864"/>
              <a:gd name="connsiteX4" fmla="*/ 3502117 w 4427515"/>
              <a:gd name="connsiteY4" fmla="*/ 3493895 h 6864864"/>
              <a:gd name="connsiteX5" fmla="*/ 1326978 w 4427515"/>
              <a:gd name="connsiteY5" fmla="*/ 1323862 h 6864864"/>
              <a:gd name="connsiteX6" fmla="*/ 0 w 4427515"/>
              <a:gd name="connsiteY6" fmla="*/ 0 h 6864864"/>
              <a:gd name="connsiteX7" fmla="*/ 925398 w 4427515"/>
              <a:gd name="connsiteY7" fmla="*/ 0 h 6864864"/>
              <a:gd name="connsiteX8" fmla="*/ 1146848 w 4427515"/>
              <a:gd name="connsiteY8" fmla="*/ 220930 h 6864864"/>
              <a:gd name="connsiteX9" fmla="*/ 684693 w 4427515"/>
              <a:gd name="connsiteY9" fmla="*/ 683085 h 6864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7515" h="6864864">
                <a:moveTo>
                  <a:pt x="1789133" y="861707"/>
                </a:moveTo>
                <a:lnTo>
                  <a:pt x="4427515" y="3493895"/>
                </a:lnTo>
                <a:lnTo>
                  <a:pt x="1048613" y="6864864"/>
                </a:lnTo>
                <a:lnTo>
                  <a:pt x="123215" y="6864864"/>
                </a:lnTo>
                <a:lnTo>
                  <a:pt x="3502117" y="3493895"/>
                </a:lnTo>
                <a:lnTo>
                  <a:pt x="1326978" y="1323862"/>
                </a:lnTo>
                <a:close/>
                <a:moveTo>
                  <a:pt x="0" y="0"/>
                </a:moveTo>
                <a:lnTo>
                  <a:pt x="925398" y="0"/>
                </a:lnTo>
                <a:lnTo>
                  <a:pt x="1146848" y="220930"/>
                </a:lnTo>
                <a:lnTo>
                  <a:pt x="684693" y="683085"/>
                </a:lnTo>
                <a:close/>
              </a:path>
            </a:pathLst>
          </a:custGeom>
          <a:gradFill flip="none" rotWithShape="1">
            <a:gsLst>
              <a:gs pos="58000">
                <a:schemeClr val="bg2">
                  <a:lumMod val="75000"/>
                </a:schemeClr>
              </a:gs>
              <a:gs pos="100000">
                <a:schemeClr val="bg2">
                  <a:lumMod val="75000"/>
                  <a:alpha val="0"/>
                </a:scheme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1">
            <a:extLst>
              <a:ext uri="{FF2B5EF4-FFF2-40B4-BE49-F238E27FC236}">
                <a16:creationId xmlns:a16="http://schemas.microsoft.com/office/drawing/2014/main" id="{85FAB7B8-87AF-BFFD-9EF8-D4760A0DDFAA}"/>
              </a:ext>
            </a:extLst>
          </p:cNvPr>
          <p:cNvSpPr/>
          <p:nvPr userDrawn="1"/>
        </p:nvSpPr>
        <p:spPr bwMode="auto">
          <a:xfrm>
            <a:off x="4775200" y="-3432"/>
            <a:ext cx="7416800" cy="6861432"/>
          </a:xfrm>
          <a:custGeom>
            <a:avLst/>
            <a:gdLst>
              <a:gd name="connsiteX0" fmla="*/ 3910617 w 7416800"/>
              <a:gd name="connsiteY0" fmla="*/ 0 h 6861432"/>
              <a:gd name="connsiteX1" fmla="*/ 6331089 w 7416800"/>
              <a:gd name="connsiteY1" fmla="*/ 0 h 6861432"/>
              <a:gd name="connsiteX2" fmla="*/ 7416800 w 7416800"/>
              <a:gd name="connsiteY2" fmla="*/ 1078655 h 6861432"/>
              <a:gd name="connsiteX3" fmla="*/ 7416800 w 7416800"/>
              <a:gd name="connsiteY3" fmla="*/ 1897573 h 6861432"/>
              <a:gd name="connsiteX4" fmla="*/ 2420472 w 7416800"/>
              <a:gd name="connsiteY4" fmla="*/ 6861432 h 6861432"/>
              <a:gd name="connsiteX5" fmla="*/ 0 w 7416800"/>
              <a:gd name="connsiteY5" fmla="*/ 6861432 h 6861432"/>
              <a:gd name="connsiteX6" fmla="*/ 5408465 w 7416800"/>
              <a:gd name="connsiteY6" fmla="*/ 1488114 h 686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16800" h="6861432">
                <a:moveTo>
                  <a:pt x="3910617" y="0"/>
                </a:moveTo>
                <a:lnTo>
                  <a:pt x="6331089" y="0"/>
                </a:lnTo>
                <a:lnTo>
                  <a:pt x="7416800" y="1078655"/>
                </a:lnTo>
                <a:lnTo>
                  <a:pt x="7416800" y="1897573"/>
                </a:lnTo>
                <a:lnTo>
                  <a:pt x="2420472" y="6861432"/>
                </a:lnTo>
                <a:lnTo>
                  <a:pt x="0" y="6861432"/>
                </a:lnTo>
                <a:lnTo>
                  <a:pt x="5408465" y="1488114"/>
                </a:lnTo>
                <a:close/>
              </a:path>
            </a:pathLst>
          </a:custGeom>
          <a:gradFill flip="none" rotWithShape="1">
            <a:gsLst>
              <a:gs pos="0">
                <a:schemeClr val="bg2">
                  <a:lumMod val="50000"/>
                </a:schemeClr>
              </a:gs>
              <a:gs pos="100000">
                <a:schemeClr val="bg2">
                  <a:lumMod val="50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Diamond 12">
            <a:extLst>
              <a:ext uri="{FF2B5EF4-FFF2-40B4-BE49-F238E27FC236}">
                <a16:creationId xmlns:a16="http://schemas.microsoft.com/office/drawing/2014/main" id="{28C9EB09-87DA-8721-20A2-ED61E9585A23}"/>
              </a:ext>
            </a:extLst>
          </p:cNvPr>
          <p:cNvSpPr/>
          <p:nvPr userDrawn="1"/>
        </p:nvSpPr>
        <p:spPr bwMode="auto">
          <a:xfrm>
            <a:off x="7589180" y="4504882"/>
            <a:ext cx="1897720" cy="1897720"/>
          </a:xfrm>
          <a:prstGeom prst="diamond">
            <a:avLst/>
          </a:prstGeom>
          <a:solidFill>
            <a:schemeClr val="bg2">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F2B9B44-A761-B9A5-749A-5AF83CA02EC5}"/>
              </a:ext>
            </a:extLst>
          </p:cNvPr>
          <p:cNvSpPr/>
          <p:nvPr userDrawn="1"/>
        </p:nvSpPr>
        <p:spPr bwMode="auto">
          <a:xfrm>
            <a:off x="7975624" y="-3431"/>
            <a:ext cx="4216376" cy="4663101"/>
          </a:xfrm>
          <a:custGeom>
            <a:avLst/>
            <a:gdLst>
              <a:gd name="connsiteX0" fmla="*/ 1488113 w 4216376"/>
              <a:gd name="connsiteY0" fmla="*/ 0 h 4663101"/>
              <a:gd name="connsiteX1" fmla="*/ 4216376 w 4216376"/>
              <a:gd name="connsiteY1" fmla="*/ 0 h 4663101"/>
              <a:gd name="connsiteX2" fmla="*/ 4216376 w 4216376"/>
              <a:gd name="connsiteY2" fmla="*/ 3621713 h 4663101"/>
              <a:gd name="connsiteX3" fmla="*/ 3174988 w 4216376"/>
              <a:gd name="connsiteY3" fmla="*/ 4663101 h 4663101"/>
              <a:gd name="connsiteX4" fmla="*/ 0 w 4216376"/>
              <a:gd name="connsiteY4" fmla="*/ 1488113 h 4663101"/>
              <a:gd name="connsiteX5" fmla="*/ 382797 w 4216376"/>
              <a:gd name="connsiteY5" fmla="*/ 1105316 h 4663101"/>
              <a:gd name="connsiteX6" fmla="*/ 694485 w 4216376"/>
              <a:gd name="connsiteY6" fmla="*/ 1417004 h 4663101"/>
              <a:gd name="connsiteX7" fmla="*/ 1336016 w 4216376"/>
              <a:gd name="connsiteY7" fmla="*/ 775473 h 4663101"/>
              <a:gd name="connsiteX8" fmla="*/ 1024328 w 4216376"/>
              <a:gd name="connsiteY8" fmla="*/ 463785 h 4663101"/>
              <a:gd name="connsiteX0" fmla="*/ 4216376 w 4307816"/>
              <a:gd name="connsiteY0" fmla="*/ 0 h 4663101"/>
              <a:gd name="connsiteX1" fmla="*/ 4216376 w 4307816"/>
              <a:gd name="connsiteY1" fmla="*/ 3621713 h 4663101"/>
              <a:gd name="connsiteX2" fmla="*/ 3174988 w 4307816"/>
              <a:gd name="connsiteY2" fmla="*/ 4663101 h 4663101"/>
              <a:gd name="connsiteX3" fmla="*/ 0 w 4307816"/>
              <a:gd name="connsiteY3" fmla="*/ 1488113 h 4663101"/>
              <a:gd name="connsiteX4" fmla="*/ 382797 w 4307816"/>
              <a:gd name="connsiteY4" fmla="*/ 1105316 h 4663101"/>
              <a:gd name="connsiteX5" fmla="*/ 694485 w 4307816"/>
              <a:gd name="connsiteY5" fmla="*/ 1417004 h 4663101"/>
              <a:gd name="connsiteX6" fmla="*/ 1336016 w 4307816"/>
              <a:gd name="connsiteY6" fmla="*/ 775473 h 4663101"/>
              <a:gd name="connsiteX7" fmla="*/ 1024328 w 4307816"/>
              <a:gd name="connsiteY7" fmla="*/ 463785 h 4663101"/>
              <a:gd name="connsiteX8" fmla="*/ 1488113 w 4307816"/>
              <a:gd name="connsiteY8" fmla="*/ 0 h 4663101"/>
              <a:gd name="connsiteX9" fmla="*/ 4307816 w 4307816"/>
              <a:gd name="connsiteY9" fmla="*/ 91440 h 4663101"/>
              <a:gd name="connsiteX0" fmla="*/ 4216376 w 4216376"/>
              <a:gd name="connsiteY0" fmla="*/ 0 h 4663101"/>
              <a:gd name="connsiteX1" fmla="*/ 4216376 w 4216376"/>
              <a:gd name="connsiteY1" fmla="*/ 3621713 h 4663101"/>
              <a:gd name="connsiteX2" fmla="*/ 3174988 w 4216376"/>
              <a:gd name="connsiteY2" fmla="*/ 4663101 h 4663101"/>
              <a:gd name="connsiteX3" fmla="*/ 0 w 4216376"/>
              <a:gd name="connsiteY3" fmla="*/ 1488113 h 4663101"/>
              <a:gd name="connsiteX4" fmla="*/ 382797 w 4216376"/>
              <a:gd name="connsiteY4" fmla="*/ 1105316 h 4663101"/>
              <a:gd name="connsiteX5" fmla="*/ 694485 w 4216376"/>
              <a:gd name="connsiteY5" fmla="*/ 1417004 h 4663101"/>
              <a:gd name="connsiteX6" fmla="*/ 1336016 w 4216376"/>
              <a:gd name="connsiteY6" fmla="*/ 775473 h 4663101"/>
              <a:gd name="connsiteX7" fmla="*/ 1024328 w 4216376"/>
              <a:gd name="connsiteY7" fmla="*/ 463785 h 4663101"/>
              <a:gd name="connsiteX8" fmla="*/ 1488113 w 4216376"/>
              <a:gd name="connsiteY8" fmla="*/ 0 h 4663101"/>
              <a:gd name="connsiteX0" fmla="*/ 4216376 w 4216376"/>
              <a:gd name="connsiteY0" fmla="*/ 3621713 h 4663101"/>
              <a:gd name="connsiteX1" fmla="*/ 3174988 w 4216376"/>
              <a:gd name="connsiteY1" fmla="*/ 4663101 h 4663101"/>
              <a:gd name="connsiteX2" fmla="*/ 0 w 4216376"/>
              <a:gd name="connsiteY2" fmla="*/ 1488113 h 4663101"/>
              <a:gd name="connsiteX3" fmla="*/ 382797 w 4216376"/>
              <a:gd name="connsiteY3" fmla="*/ 1105316 h 4663101"/>
              <a:gd name="connsiteX4" fmla="*/ 694485 w 4216376"/>
              <a:gd name="connsiteY4" fmla="*/ 1417004 h 4663101"/>
              <a:gd name="connsiteX5" fmla="*/ 1336016 w 4216376"/>
              <a:gd name="connsiteY5" fmla="*/ 775473 h 4663101"/>
              <a:gd name="connsiteX6" fmla="*/ 1024328 w 4216376"/>
              <a:gd name="connsiteY6" fmla="*/ 463785 h 4663101"/>
              <a:gd name="connsiteX7" fmla="*/ 1488113 w 4216376"/>
              <a:gd name="connsiteY7" fmla="*/ 0 h 466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6376" h="4663101">
                <a:moveTo>
                  <a:pt x="4216376" y="3621713"/>
                </a:moveTo>
                <a:lnTo>
                  <a:pt x="3174988" y="4663101"/>
                </a:lnTo>
                <a:lnTo>
                  <a:pt x="0" y="1488113"/>
                </a:lnTo>
                <a:lnTo>
                  <a:pt x="382797" y="1105316"/>
                </a:lnTo>
                <a:lnTo>
                  <a:pt x="694485" y="1417004"/>
                </a:lnTo>
                <a:lnTo>
                  <a:pt x="1336016" y="775473"/>
                </a:lnTo>
                <a:lnTo>
                  <a:pt x="1024328" y="463785"/>
                </a:lnTo>
                <a:lnTo>
                  <a:pt x="1488113" y="0"/>
                </a:lnTo>
              </a:path>
            </a:pathLst>
          </a:custGeom>
          <a:noFill/>
          <a:ln w="127000" cap="rnd">
            <a:solidFill>
              <a:srgbClr val="3377A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Diamond 14">
            <a:extLst>
              <a:ext uri="{FF2B5EF4-FFF2-40B4-BE49-F238E27FC236}">
                <a16:creationId xmlns:a16="http://schemas.microsoft.com/office/drawing/2014/main" id="{9C9F5CBC-58F1-15AF-119A-A1B8E949CF33}"/>
              </a:ext>
            </a:extLst>
          </p:cNvPr>
          <p:cNvSpPr/>
          <p:nvPr userDrawn="1"/>
        </p:nvSpPr>
        <p:spPr bwMode="auto">
          <a:xfrm>
            <a:off x="8028578" y="130511"/>
            <a:ext cx="1283062" cy="1283062"/>
          </a:xfrm>
          <a:prstGeom prst="diamond">
            <a:avLst/>
          </a:prstGeom>
          <a:noFill/>
          <a:ln w="127000">
            <a:solidFill>
              <a:srgbClr val="1083C9"/>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Diamond 15">
            <a:extLst>
              <a:ext uri="{FF2B5EF4-FFF2-40B4-BE49-F238E27FC236}">
                <a16:creationId xmlns:a16="http://schemas.microsoft.com/office/drawing/2014/main" id="{987EA32E-C453-21B7-9E4A-DB92C0B0EBD5}"/>
              </a:ext>
            </a:extLst>
          </p:cNvPr>
          <p:cNvSpPr/>
          <p:nvPr userDrawn="1"/>
        </p:nvSpPr>
        <p:spPr bwMode="auto">
          <a:xfrm>
            <a:off x="9969522" y="3726553"/>
            <a:ext cx="2362178" cy="2362178"/>
          </a:xfrm>
          <a:prstGeom prst="diamond">
            <a:avLst/>
          </a:prstGeom>
          <a:solidFill>
            <a:srgbClr val="1083C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7" name="Free-form: Shape 16">
            <a:extLst>
              <a:ext uri="{FF2B5EF4-FFF2-40B4-BE49-F238E27FC236}">
                <a16:creationId xmlns:a16="http://schemas.microsoft.com/office/drawing/2014/main" id="{4FED8837-EA82-0134-1B2A-985F3BAB653E}"/>
              </a:ext>
            </a:extLst>
          </p:cNvPr>
          <p:cNvSpPr/>
          <p:nvPr userDrawn="1"/>
        </p:nvSpPr>
        <p:spPr bwMode="auto">
          <a:xfrm>
            <a:off x="9566574" y="5987398"/>
            <a:ext cx="1150822" cy="874035"/>
          </a:xfrm>
          <a:custGeom>
            <a:avLst/>
            <a:gdLst>
              <a:gd name="connsiteX0" fmla="*/ 575411 w 1150822"/>
              <a:gd name="connsiteY0" fmla="*/ 0 h 874035"/>
              <a:gd name="connsiteX1" fmla="*/ 1150822 w 1150822"/>
              <a:gd name="connsiteY1" fmla="*/ 575411 h 874035"/>
              <a:gd name="connsiteX2" fmla="*/ 852198 w 1150822"/>
              <a:gd name="connsiteY2" fmla="*/ 874035 h 874035"/>
              <a:gd name="connsiteX3" fmla="*/ 298624 w 1150822"/>
              <a:gd name="connsiteY3" fmla="*/ 874035 h 874035"/>
              <a:gd name="connsiteX4" fmla="*/ 0 w 1150822"/>
              <a:gd name="connsiteY4" fmla="*/ 575411 h 874035"/>
              <a:gd name="connsiteX0" fmla="*/ 298624 w 1150822"/>
              <a:gd name="connsiteY0" fmla="*/ 874035 h 965475"/>
              <a:gd name="connsiteX1" fmla="*/ 0 w 1150822"/>
              <a:gd name="connsiteY1" fmla="*/ 575411 h 965475"/>
              <a:gd name="connsiteX2" fmla="*/ 575411 w 1150822"/>
              <a:gd name="connsiteY2" fmla="*/ 0 h 965475"/>
              <a:gd name="connsiteX3" fmla="*/ 1150822 w 1150822"/>
              <a:gd name="connsiteY3" fmla="*/ 575411 h 965475"/>
              <a:gd name="connsiteX4" fmla="*/ 852198 w 1150822"/>
              <a:gd name="connsiteY4" fmla="*/ 874035 h 965475"/>
              <a:gd name="connsiteX5" fmla="*/ 390064 w 1150822"/>
              <a:gd name="connsiteY5" fmla="*/ 965475 h 965475"/>
              <a:gd name="connsiteX0" fmla="*/ 298624 w 1150822"/>
              <a:gd name="connsiteY0" fmla="*/ 874035 h 874035"/>
              <a:gd name="connsiteX1" fmla="*/ 0 w 1150822"/>
              <a:gd name="connsiteY1" fmla="*/ 575411 h 874035"/>
              <a:gd name="connsiteX2" fmla="*/ 575411 w 1150822"/>
              <a:gd name="connsiteY2" fmla="*/ 0 h 874035"/>
              <a:gd name="connsiteX3" fmla="*/ 1150822 w 1150822"/>
              <a:gd name="connsiteY3" fmla="*/ 575411 h 874035"/>
              <a:gd name="connsiteX4" fmla="*/ 852198 w 1150822"/>
              <a:gd name="connsiteY4" fmla="*/ 874035 h 8740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0822" h="874035">
                <a:moveTo>
                  <a:pt x="298624" y="874035"/>
                </a:moveTo>
                <a:lnTo>
                  <a:pt x="0" y="575411"/>
                </a:lnTo>
                <a:lnTo>
                  <a:pt x="575411" y="0"/>
                </a:lnTo>
                <a:lnTo>
                  <a:pt x="1150822" y="575411"/>
                </a:lnTo>
                <a:lnTo>
                  <a:pt x="852198" y="874035"/>
                </a:lnTo>
              </a:path>
            </a:pathLst>
          </a:custGeom>
          <a:noFill/>
          <a:ln w="127000" cap="rnd">
            <a:solidFill>
              <a:srgbClr val="3377A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16099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Cover 1 (Light)">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10" name="Graphic 9">
            <a:extLst>
              <a:ext uri="{FF2B5EF4-FFF2-40B4-BE49-F238E27FC236}">
                <a16:creationId xmlns:a16="http://schemas.microsoft.com/office/drawing/2014/main" id="{D63CE7AC-DABC-6528-332D-B1D2ED70E3B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9425"/>
          <a:stretch/>
        </p:blipFill>
        <p:spPr>
          <a:xfrm>
            <a:off x="3673215" y="0"/>
            <a:ext cx="8518786" cy="6870188"/>
          </a:xfrm>
          <a:prstGeom prst="rect">
            <a:avLst/>
          </a:prstGeom>
        </p:spPr>
      </p:pic>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258944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Cover 2 (Light)">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2" name="Freeform: Shape 13">
            <a:extLst>
              <a:ext uri="{FF2B5EF4-FFF2-40B4-BE49-F238E27FC236}">
                <a16:creationId xmlns:a16="http://schemas.microsoft.com/office/drawing/2014/main" id="{06615309-9057-852B-2CB7-FA4544F6C1F8}"/>
              </a:ext>
            </a:extLst>
          </p:cNvPr>
          <p:cNvSpPr/>
          <p:nvPr userDrawn="1"/>
        </p:nvSpPr>
        <p:spPr>
          <a:xfrm>
            <a:off x="6622699" y="2422546"/>
            <a:ext cx="5569302" cy="4499880"/>
          </a:xfrm>
          <a:custGeom>
            <a:avLst/>
            <a:gdLst>
              <a:gd name="connsiteX0" fmla="*/ 2720111 w 2720111"/>
              <a:gd name="connsiteY0" fmla="*/ 521894 h 2197793"/>
              <a:gd name="connsiteX1" fmla="*/ 2720111 w 2720111"/>
              <a:gd name="connsiteY1" fmla="*/ 2197794 h 2197793"/>
              <a:gd name="connsiteX2" fmla="*/ 0 w 2720111"/>
              <a:gd name="connsiteY2" fmla="*/ 2197794 h 2197793"/>
              <a:gd name="connsiteX3" fmla="*/ 2198006 w 2720111"/>
              <a:gd name="connsiteY3" fmla="*/ 0 h 2197793"/>
              <a:gd name="connsiteX4" fmla="*/ 2720111 w 2720111"/>
              <a:gd name="connsiteY4" fmla="*/ 521894 h 2197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111" h="2197793">
                <a:moveTo>
                  <a:pt x="2720111" y="521894"/>
                </a:moveTo>
                <a:lnTo>
                  <a:pt x="2720111" y="2197794"/>
                </a:lnTo>
                <a:lnTo>
                  <a:pt x="0" y="2197794"/>
                </a:lnTo>
                <a:lnTo>
                  <a:pt x="2198006" y="0"/>
                </a:lnTo>
                <a:lnTo>
                  <a:pt x="2720111" y="521894"/>
                </a:lnTo>
                <a:close/>
              </a:path>
            </a:pathLst>
          </a:custGeom>
          <a:gradFill>
            <a:gsLst>
              <a:gs pos="0">
                <a:srgbClr val="057BC4"/>
              </a:gs>
              <a:gs pos="50000">
                <a:srgbClr val="025083"/>
              </a:gs>
              <a:gs pos="100000">
                <a:srgbClr val="002642"/>
              </a:gs>
            </a:gsLst>
            <a:lin ang="18939364"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 name="Freeform: Shape 14">
            <a:extLst>
              <a:ext uri="{FF2B5EF4-FFF2-40B4-BE49-F238E27FC236}">
                <a16:creationId xmlns:a16="http://schemas.microsoft.com/office/drawing/2014/main" id="{15B1E47C-0B6D-B977-1542-9E0224F05FAF}"/>
              </a:ext>
            </a:extLst>
          </p:cNvPr>
          <p:cNvSpPr/>
          <p:nvPr userDrawn="1"/>
        </p:nvSpPr>
        <p:spPr>
          <a:xfrm>
            <a:off x="11125181" y="1353992"/>
            <a:ext cx="1066820" cy="2133642"/>
          </a:xfrm>
          <a:custGeom>
            <a:avLst/>
            <a:gdLst>
              <a:gd name="connsiteX0" fmla="*/ 521048 w 521047"/>
              <a:gd name="connsiteY0" fmla="*/ 0 h 1042095"/>
              <a:gd name="connsiteX1" fmla="*/ 521048 w 521047"/>
              <a:gd name="connsiteY1" fmla="*/ 1042096 h 1042095"/>
              <a:gd name="connsiteX2" fmla="*/ 0 w 521047"/>
              <a:gd name="connsiteY2" fmla="*/ 521048 h 1042095"/>
              <a:gd name="connsiteX3" fmla="*/ 521048 w 521047"/>
              <a:gd name="connsiteY3" fmla="*/ 0 h 1042095"/>
            </a:gdLst>
            <a:ahLst/>
            <a:cxnLst>
              <a:cxn ang="0">
                <a:pos x="connsiteX0" y="connsiteY0"/>
              </a:cxn>
              <a:cxn ang="0">
                <a:pos x="connsiteX1" y="connsiteY1"/>
              </a:cxn>
              <a:cxn ang="0">
                <a:pos x="connsiteX2" y="connsiteY2"/>
              </a:cxn>
              <a:cxn ang="0">
                <a:pos x="connsiteX3" y="connsiteY3"/>
              </a:cxn>
            </a:cxnLst>
            <a:rect l="l" t="t" r="r" b="b"/>
            <a:pathLst>
              <a:path w="521047" h="1042095">
                <a:moveTo>
                  <a:pt x="521048" y="0"/>
                </a:moveTo>
                <a:lnTo>
                  <a:pt x="521048" y="1042096"/>
                </a:lnTo>
                <a:lnTo>
                  <a:pt x="0" y="521048"/>
                </a:lnTo>
                <a:lnTo>
                  <a:pt x="521048" y="0"/>
                </a:lnTo>
                <a:close/>
              </a:path>
            </a:pathLst>
          </a:custGeom>
          <a:gradFill>
            <a:gsLst>
              <a:gs pos="0">
                <a:srgbClr val="4CB1FF"/>
              </a:gs>
              <a:gs pos="63000">
                <a:srgbClr val="0088EE"/>
              </a:gs>
            </a:gsLst>
            <a:lin ang="13500000" scaled="1"/>
          </a:gradFill>
          <a:ln w="1373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4" name="Freeform: Shape 15">
            <a:extLst>
              <a:ext uri="{FF2B5EF4-FFF2-40B4-BE49-F238E27FC236}">
                <a16:creationId xmlns:a16="http://schemas.microsoft.com/office/drawing/2014/main" id="{6985CF81-637B-5A8C-68C6-0BD66131EB61}"/>
              </a:ext>
            </a:extLst>
          </p:cNvPr>
          <p:cNvSpPr/>
          <p:nvPr userDrawn="1"/>
        </p:nvSpPr>
        <p:spPr>
          <a:xfrm>
            <a:off x="5301192" y="32485"/>
            <a:ext cx="6890809" cy="6889941"/>
          </a:xfrm>
          <a:custGeom>
            <a:avLst/>
            <a:gdLst>
              <a:gd name="connsiteX0" fmla="*/ 0 w 3365550"/>
              <a:gd name="connsiteY0" fmla="*/ 3365127 h 3365126"/>
              <a:gd name="connsiteX1" fmla="*/ 645439 w 3365550"/>
              <a:gd name="connsiteY1" fmla="*/ 3365127 h 3365126"/>
              <a:gd name="connsiteX2" fmla="*/ 3365550 w 3365550"/>
              <a:gd name="connsiteY2" fmla="*/ 645439 h 3365126"/>
              <a:gd name="connsiteX3" fmla="*/ 3365550 w 3365550"/>
              <a:gd name="connsiteY3" fmla="*/ 0 h 3365126"/>
              <a:gd name="connsiteX4" fmla="*/ 0 w 3365550"/>
              <a:gd name="connsiteY4" fmla="*/ 3365127 h 3365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5550" h="3365126">
                <a:moveTo>
                  <a:pt x="0" y="3365127"/>
                </a:moveTo>
                <a:lnTo>
                  <a:pt x="645439" y="3365127"/>
                </a:lnTo>
                <a:lnTo>
                  <a:pt x="3365550" y="645439"/>
                </a:lnTo>
                <a:lnTo>
                  <a:pt x="3365550" y="0"/>
                </a:lnTo>
                <a:lnTo>
                  <a:pt x="0" y="3365127"/>
                </a:lnTo>
                <a:close/>
              </a:path>
            </a:pathLst>
          </a:custGeom>
          <a:solidFill>
            <a:schemeClr val="bg2">
              <a:lumMod val="20000"/>
              <a:lumOff val="8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Freeform: Shape 16">
            <a:extLst>
              <a:ext uri="{FF2B5EF4-FFF2-40B4-BE49-F238E27FC236}">
                <a16:creationId xmlns:a16="http://schemas.microsoft.com/office/drawing/2014/main" id="{34FFCCB2-8B0D-E903-03D8-07A6431C42B4}"/>
              </a:ext>
            </a:extLst>
          </p:cNvPr>
          <p:cNvSpPr/>
          <p:nvPr userDrawn="1"/>
        </p:nvSpPr>
        <p:spPr>
          <a:xfrm>
            <a:off x="6013706" y="744999"/>
            <a:ext cx="6178295" cy="6177429"/>
          </a:xfrm>
          <a:custGeom>
            <a:avLst/>
            <a:gdLst>
              <a:gd name="connsiteX0" fmla="*/ 3017551 w 3017550"/>
              <a:gd name="connsiteY0" fmla="*/ 0 h 3017127"/>
              <a:gd name="connsiteX1" fmla="*/ 3017551 w 3017550"/>
              <a:gd name="connsiteY1" fmla="*/ 629361 h 3017127"/>
              <a:gd name="connsiteX2" fmla="*/ 629785 w 3017550"/>
              <a:gd name="connsiteY2" fmla="*/ 3017127 h 3017127"/>
              <a:gd name="connsiteX3" fmla="*/ 0 w 3017550"/>
              <a:gd name="connsiteY3" fmla="*/ 3017127 h 3017127"/>
              <a:gd name="connsiteX4" fmla="*/ 3017551 w 3017550"/>
              <a:gd name="connsiteY4" fmla="*/ 0 h 3017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7550" h="3017127">
                <a:moveTo>
                  <a:pt x="3017551" y="0"/>
                </a:moveTo>
                <a:lnTo>
                  <a:pt x="3017551" y="629361"/>
                </a:lnTo>
                <a:lnTo>
                  <a:pt x="629785" y="3017127"/>
                </a:lnTo>
                <a:lnTo>
                  <a:pt x="0" y="3017127"/>
                </a:lnTo>
                <a:lnTo>
                  <a:pt x="3017551" y="0"/>
                </a:lnTo>
                <a:close/>
              </a:path>
            </a:pathLst>
          </a:custGeom>
          <a:solidFill>
            <a:schemeClr val="accent2">
              <a:alpha val="30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Freeform: Shape 17">
            <a:extLst>
              <a:ext uri="{FF2B5EF4-FFF2-40B4-BE49-F238E27FC236}">
                <a16:creationId xmlns:a16="http://schemas.microsoft.com/office/drawing/2014/main" id="{303CED94-978D-A6B3-1FAE-EE2A373145F8}"/>
              </a:ext>
            </a:extLst>
          </p:cNvPr>
          <p:cNvSpPr/>
          <p:nvPr userDrawn="1"/>
        </p:nvSpPr>
        <p:spPr>
          <a:xfrm>
            <a:off x="7915187" y="0"/>
            <a:ext cx="4276814" cy="6758701"/>
          </a:xfrm>
          <a:custGeom>
            <a:avLst/>
            <a:gdLst>
              <a:gd name="connsiteX0" fmla="*/ 2088846 w 2088845"/>
              <a:gd name="connsiteY0" fmla="*/ 0 h 3301027"/>
              <a:gd name="connsiteX1" fmla="*/ 1212182 w 2088845"/>
              <a:gd name="connsiteY1" fmla="*/ 0 h 3301027"/>
              <a:gd name="connsiteX2" fmla="*/ 0 w 2088845"/>
              <a:gd name="connsiteY2" fmla="*/ 1212182 h 3301027"/>
              <a:gd name="connsiteX3" fmla="*/ 2088846 w 2088845"/>
              <a:gd name="connsiteY3" fmla="*/ 3301027 h 3301027"/>
              <a:gd name="connsiteX4" fmla="*/ 2088846 w 2088845"/>
              <a:gd name="connsiteY4" fmla="*/ 2388612 h 3301027"/>
              <a:gd name="connsiteX5" fmla="*/ 912416 w 2088845"/>
              <a:gd name="connsiteY5" fmla="*/ 1212182 h 3301027"/>
              <a:gd name="connsiteX6" fmla="*/ 2088846 w 2088845"/>
              <a:gd name="connsiteY6" fmla="*/ 35964 h 3301027"/>
              <a:gd name="connsiteX7" fmla="*/ 2088846 w 2088845"/>
              <a:gd name="connsiteY7" fmla="*/ 0 h 330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45" h="3301027">
                <a:moveTo>
                  <a:pt x="2088846" y="0"/>
                </a:moveTo>
                <a:lnTo>
                  <a:pt x="1212182" y="0"/>
                </a:lnTo>
                <a:lnTo>
                  <a:pt x="0" y="1212182"/>
                </a:lnTo>
                <a:lnTo>
                  <a:pt x="2088846" y="3301027"/>
                </a:lnTo>
                <a:lnTo>
                  <a:pt x="2088846" y="2388612"/>
                </a:lnTo>
                <a:lnTo>
                  <a:pt x="912416" y="1212182"/>
                </a:lnTo>
                <a:lnTo>
                  <a:pt x="2088846" y="35964"/>
                </a:lnTo>
                <a:lnTo>
                  <a:pt x="2088846" y="0"/>
                </a:lnTo>
                <a:close/>
              </a:path>
            </a:pathLst>
          </a:custGeom>
          <a:gradFill>
            <a:gsLst>
              <a:gs pos="0">
                <a:srgbClr val="00BFEC"/>
              </a:gs>
              <a:gs pos="50000">
                <a:srgbClr val="008EC9"/>
              </a:gs>
              <a:gs pos="100000">
                <a:srgbClr val="005EA6"/>
              </a:gs>
            </a:gsLst>
            <a:lin ang="18939291" scaled="1"/>
          </a:gradFill>
          <a:ln w="135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Freeform: Shape 18">
            <a:extLst>
              <a:ext uri="{FF2B5EF4-FFF2-40B4-BE49-F238E27FC236}">
                <a16:creationId xmlns:a16="http://schemas.microsoft.com/office/drawing/2014/main" id="{9A37D814-1ED8-3FA8-04EC-F3776DBB6EC5}"/>
              </a:ext>
            </a:extLst>
          </p:cNvPr>
          <p:cNvSpPr/>
          <p:nvPr userDrawn="1"/>
        </p:nvSpPr>
        <p:spPr>
          <a:xfrm>
            <a:off x="8511618" y="0"/>
            <a:ext cx="2811070" cy="1877223"/>
          </a:xfrm>
          <a:custGeom>
            <a:avLst/>
            <a:gdLst>
              <a:gd name="connsiteX0" fmla="*/ 1372960 w 1372959"/>
              <a:gd name="connsiteY0" fmla="*/ 460333 h 916857"/>
              <a:gd name="connsiteX1" fmla="*/ 916647 w 1372959"/>
              <a:gd name="connsiteY1" fmla="*/ 916858 h 916857"/>
              <a:gd name="connsiteX2" fmla="*/ 0 w 1372959"/>
              <a:gd name="connsiteY2" fmla="*/ 0 h 916857"/>
              <a:gd name="connsiteX3" fmla="*/ 912627 w 1372959"/>
              <a:gd name="connsiteY3" fmla="*/ 0 h 916857"/>
              <a:gd name="connsiteX4" fmla="*/ 1372960 w 1372959"/>
              <a:gd name="connsiteY4" fmla="*/ 460333 h 9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959" h="916857">
                <a:moveTo>
                  <a:pt x="1372960" y="460333"/>
                </a:moveTo>
                <a:lnTo>
                  <a:pt x="916647" y="916858"/>
                </a:lnTo>
                <a:lnTo>
                  <a:pt x="0" y="0"/>
                </a:lnTo>
                <a:lnTo>
                  <a:pt x="912627" y="0"/>
                </a:lnTo>
                <a:lnTo>
                  <a:pt x="1372960" y="460333"/>
                </a:lnTo>
                <a:close/>
              </a:path>
            </a:pathLst>
          </a:custGeom>
          <a:solidFill>
            <a:srgbClr val="0A2A53"/>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Freeform: Shape 19">
            <a:extLst>
              <a:ext uri="{FF2B5EF4-FFF2-40B4-BE49-F238E27FC236}">
                <a16:creationId xmlns:a16="http://schemas.microsoft.com/office/drawing/2014/main" id="{048EE216-B380-DCBB-4D5A-28CCD259FE2D}"/>
              </a:ext>
            </a:extLst>
          </p:cNvPr>
          <p:cNvSpPr/>
          <p:nvPr userDrawn="1"/>
        </p:nvSpPr>
        <p:spPr>
          <a:xfrm>
            <a:off x="7589900" y="0"/>
            <a:ext cx="3271932" cy="2338084"/>
          </a:xfrm>
          <a:custGeom>
            <a:avLst/>
            <a:gdLst>
              <a:gd name="connsiteX0" fmla="*/ 1598049 w 1598049"/>
              <a:gd name="connsiteY0" fmla="*/ 685634 h 1141947"/>
              <a:gd name="connsiteX1" fmla="*/ 1141524 w 1598049"/>
              <a:gd name="connsiteY1" fmla="*/ 1141947 h 1141947"/>
              <a:gd name="connsiteX2" fmla="*/ 0 w 1598049"/>
              <a:gd name="connsiteY2" fmla="*/ 0 h 1141947"/>
              <a:gd name="connsiteX3" fmla="*/ 912416 w 1598049"/>
              <a:gd name="connsiteY3" fmla="*/ 0 h 1141947"/>
              <a:gd name="connsiteX4" fmla="*/ 1598049 w 1598049"/>
              <a:gd name="connsiteY4" fmla="*/ 685634 h 1141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8049" h="1141947">
                <a:moveTo>
                  <a:pt x="1598049" y="685634"/>
                </a:moveTo>
                <a:lnTo>
                  <a:pt x="1141524" y="1141947"/>
                </a:lnTo>
                <a:lnTo>
                  <a:pt x="0" y="0"/>
                </a:lnTo>
                <a:lnTo>
                  <a:pt x="912416" y="0"/>
                </a:lnTo>
                <a:lnTo>
                  <a:pt x="1598049" y="685634"/>
                </a:lnTo>
                <a:close/>
              </a:path>
            </a:pathLst>
          </a:custGeom>
          <a:solidFill>
            <a:schemeClr val="bg1">
              <a:lumMod val="95000"/>
            </a:schemeClr>
          </a:solidFill>
          <a:ln w="2114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3953419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Cover 3 (Light)">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162083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0038099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2550435"/>
      </p:ext>
    </p:extLst>
  </p:cSld>
  <p:clrMapOvr>
    <a:masterClrMapping/>
  </p:clrMapOvr>
  <p:transition>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Power Platform Produc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a:lstStyle/>
          <a:p>
            <a:r>
              <a:rPr lang="en-US"/>
              <a:t>Click to edit Master title style</a:t>
            </a:r>
          </a:p>
        </p:txBody>
      </p:sp>
      <p:cxnSp>
        <p:nvCxnSpPr>
          <p:cNvPr id="5" name="Straight Connector 4">
            <a:extLst>
              <a:ext uri="{FF2B5EF4-FFF2-40B4-BE49-F238E27FC236}">
                <a16:creationId xmlns:a16="http://schemas.microsoft.com/office/drawing/2014/main" id="{E14969E1-AE13-9609-D2BD-BCFA1CD4CA14}"/>
              </a:ext>
            </a:extLst>
          </p:cNvPr>
          <p:cNvCxnSpPr/>
          <p:nvPr userDrawn="1"/>
        </p:nvCxnSpPr>
        <p:spPr>
          <a:xfrm>
            <a:off x="0" y="3158736"/>
            <a:ext cx="1219200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1464A7BC-90D7-C8F6-3B09-041A12098D0D}"/>
              </a:ext>
            </a:extLst>
          </p:cNvPr>
          <p:cNvGrpSpPr/>
          <p:nvPr userDrawn="1"/>
        </p:nvGrpSpPr>
        <p:grpSpPr>
          <a:xfrm>
            <a:off x="1009848" y="2552700"/>
            <a:ext cx="1212072" cy="1212072"/>
            <a:chOff x="1015019" y="2552700"/>
            <a:chExt cx="1212072" cy="1212072"/>
          </a:xfrm>
        </p:grpSpPr>
        <p:sp>
          <p:nvSpPr>
            <p:cNvPr id="19" name="Oval 18">
              <a:extLst>
                <a:ext uri="{FF2B5EF4-FFF2-40B4-BE49-F238E27FC236}">
                  <a16:creationId xmlns:a16="http://schemas.microsoft.com/office/drawing/2014/main" id="{F651004E-70BE-4385-D16F-941BA469F118}"/>
                </a:ext>
              </a:extLst>
            </p:cNvPr>
            <p:cNvSpPr/>
            <p:nvPr userDrawn="1"/>
          </p:nvSpPr>
          <p:spPr bwMode="auto">
            <a:xfrm>
              <a:off x="1015019"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F90A7062-A74F-84C9-457E-32BA8C997557}"/>
                </a:ext>
              </a:extLst>
            </p:cNvPr>
            <p:cNvSpPr/>
            <p:nvPr userDrawn="1"/>
          </p:nvSpPr>
          <p:spPr bwMode="auto">
            <a:xfrm>
              <a:off x="1121499"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2" name="Group 11">
            <a:extLst>
              <a:ext uri="{FF2B5EF4-FFF2-40B4-BE49-F238E27FC236}">
                <a16:creationId xmlns:a16="http://schemas.microsoft.com/office/drawing/2014/main" id="{D1B5C812-277D-FC0B-32F4-FCC245AEB70E}"/>
              </a:ext>
            </a:extLst>
          </p:cNvPr>
          <p:cNvGrpSpPr/>
          <p:nvPr userDrawn="1"/>
        </p:nvGrpSpPr>
        <p:grpSpPr>
          <a:xfrm>
            <a:off x="2849084" y="2552700"/>
            <a:ext cx="1212072" cy="1212072"/>
            <a:chOff x="3254036" y="2552700"/>
            <a:chExt cx="1212072" cy="1212072"/>
          </a:xfrm>
        </p:grpSpPr>
        <p:sp>
          <p:nvSpPr>
            <p:cNvPr id="31" name="Oval 30">
              <a:extLst>
                <a:ext uri="{FF2B5EF4-FFF2-40B4-BE49-F238E27FC236}">
                  <a16:creationId xmlns:a16="http://schemas.microsoft.com/office/drawing/2014/main" id="{DD0CCE80-A4D0-C111-B4AE-041AF78A83E5}"/>
                </a:ext>
              </a:extLst>
            </p:cNvPr>
            <p:cNvSpPr/>
            <p:nvPr userDrawn="1"/>
          </p:nvSpPr>
          <p:spPr bwMode="auto">
            <a:xfrm>
              <a:off x="3254036"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28ECD75D-2429-1B29-F1CC-E5E6C4D0101B}"/>
                </a:ext>
              </a:extLst>
            </p:cNvPr>
            <p:cNvSpPr/>
            <p:nvPr userDrawn="1"/>
          </p:nvSpPr>
          <p:spPr bwMode="auto">
            <a:xfrm>
              <a:off x="3360516"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1" name="Group 10">
            <a:extLst>
              <a:ext uri="{FF2B5EF4-FFF2-40B4-BE49-F238E27FC236}">
                <a16:creationId xmlns:a16="http://schemas.microsoft.com/office/drawing/2014/main" id="{37E76BCE-BC25-F637-E8CF-D769E6FC8F86}"/>
              </a:ext>
            </a:extLst>
          </p:cNvPr>
          <p:cNvGrpSpPr/>
          <p:nvPr userDrawn="1"/>
        </p:nvGrpSpPr>
        <p:grpSpPr>
          <a:xfrm>
            <a:off x="4688320" y="2552700"/>
            <a:ext cx="1212072" cy="1212072"/>
            <a:chOff x="5493054" y="2552700"/>
            <a:chExt cx="1212072" cy="1212072"/>
          </a:xfrm>
        </p:grpSpPr>
        <p:sp>
          <p:nvSpPr>
            <p:cNvPr id="35" name="Oval 34">
              <a:extLst>
                <a:ext uri="{FF2B5EF4-FFF2-40B4-BE49-F238E27FC236}">
                  <a16:creationId xmlns:a16="http://schemas.microsoft.com/office/drawing/2014/main" id="{6E3A0E2B-536F-FE58-2092-CC5E5D708162}"/>
                </a:ext>
              </a:extLst>
            </p:cNvPr>
            <p:cNvSpPr/>
            <p:nvPr userDrawn="1"/>
          </p:nvSpPr>
          <p:spPr bwMode="auto">
            <a:xfrm>
              <a:off x="5493054"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68BF7618-66D3-8DA1-5506-1F0D43CA744B}"/>
                </a:ext>
              </a:extLst>
            </p:cNvPr>
            <p:cNvSpPr/>
            <p:nvPr userDrawn="1"/>
          </p:nvSpPr>
          <p:spPr bwMode="auto">
            <a:xfrm>
              <a:off x="5599534"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0" name="Group 9">
            <a:extLst>
              <a:ext uri="{FF2B5EF4-FFF2-40B4-BE49-F238E27FC236}">
                <a16:creationId xmlns:a16="http://schemas.microsoft.com/office/drawing/2014/main" id="{5AD49B5A-720F-084C-EA8D-1B2203907164}"/>
              </a:ext>
            </a:extLst>
          </p:cNvPr>
          <p:cNvGrpSpPr/>
          <p:nvPr userDrawn="1"/>
        </p:nvGrpSpPr>
        <p:grpSpPr>
          <a:xfrm>
            <a:off x="6527556" y="2552700"/>
            <a:ext cx="1212072" cy="1212072"/>
            <a:chOff x="7732071" y="2552700"/>
            <a:chExt cx="1212072" cy="1212072"/>
          </a:xfrm>
        </p:grpSpPr>
        <p:sp>
          <p:nvSpPr>
            <p:cNvPr id="39" name="Oval 38">
              <a:extLst>
                <a:ext uri="{FF2B5EF4-FFF2-40B4-BE49-F238E27FC236}">
                  <a16:creationId xmlns:a16="http://schemas.microsoft.com/office/drawing/2014/main" id="{06E4A99D-C854-5128-344F-4A399ACF8062}"/>
                </a:ext>
              </a:extLst>
            </p:cNvPr>
            <p:cNvSpPr/>
            <p:nvPr userDrawn="1"/>
          </p:nvSpPr>
          <p:spPr bwMode="auto">
            <a:xfrm>
              <a:off x="7732071"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7ED4D074-ADE9-0623-92EB-D2F13D68CFD3}"/>
                </a:ext>
              </a:extLst>
            </p:cNvPr>
            <p:cNvSpPr/>
            <p:nvPr userDrawn="1"/>
          </p:nvSpPr>
          <p:spPr bwMode="auto">
            <a:xfrm>
              <a:off x="7838551"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9" name="Group 8">
            <a:extLst>
              <a:ext uri="{FF2B5EF4-FFF2-40B4-BE49-F238E27FC236}">
                <a16:creationId xmlns:a16="http://schemas.microsoft.com/office/drawing/2014/main" id="{DDED0DFB-E8F8-4C0F-C5EC-CC4903CC73A6}"/>
              </a:ext>
            </a:extLst>
          </p:cNvPr>
          <p:cNvGrpSpPr/>
          <p:nvPr userDrawn="1"/>
        </p:nvGrpSpPr>
        <p:grpSpPr>
          <a:xfrm>
            <a:off x="8366792" y="2552700"/>
            <a:ext cx="1212072" cy="1212072"/>
            <a:chOff x="9971090" y="2552700"/>
            <a:chExt cx="1212072" cy="1212072"/>
          </a:xfrm>
        </p:grpSpPr>
        <p:sp>
          <p:nvSpPr>
            <p:cNvPr id="43" name="Oval 42">
              <a:extLst>
                <a:ext uri="{FF2B5EF4-FFF2-40B4-BE49-F238E27FC236}">
                  <a16:creationId xmlns:a16="http://schemas.microsoft.com/office/drawing/2014/main" id="{ECBB81DF-2CE7-D030-EBE3-3F3C447C3D9F}"/>
                </a:ext>
              </a:extLst>
            </p:cNvPr>
            <p:cNvSpPr/>
            <p:nvPr userDrawn="1"/>
          </p:nvSpPr>
          <p:spPr bwMode="auto">
            <a:xfrm>
              <a:off x="9971090"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BB82120D-7C4F-8949-DD03-1731755663AB}"/>
                </a:ext>
              </a:extLst>
            </p:cNvPr>
            <p:cNvSpPr/>
            <p:nvPr userDrawn="1"/>
          </p:nvSpPr>
          <p:spPr bwMode="auto">
            <a:xfrm>
              <a:off x="10077570"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sp>
        <p:nvSpPr>
          <p:cNvPr id="51" name="Text Placeholder 50">
            <a:extLst>
              <a:ext uri="{FF2B5EF4-FFF2-40B4-BE49-F238E27FC236}">
                <a16:creationId xmlns:a16="http://schemas.microsoft.com/office/drawing/2014/main" id="{9BE9ADE6-3A2D-9990-7CEE-7E4DC97BE0A0}"/>
              </a:ext>
            </a:extLst>
          </p:cNvPr>
          <p:cNvSpPr>
            <a:spLocks noGrp="1"/>
          </p:cNvSpPr>
          <p:nvPr>
            <p:ph type="body" sz="quarter" idx="11" hasCustomPrompt="1"/>
          </p:nvPr>
        </p:nvSpPr>
        <p:spPr>
          <a:xfrm>
            <a:off x="821167"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Apps</a:t>
            </a:r>
          </a:p>
          <a:p>
            <a:pPr lvl="1"/>
            <a:r>
              <a:rPr lang="en-GB"/>
              <a:t>Application development</a:t>
            </a:r>
          </a:p>
        </p:txBody>
      </p:sp>
      <p:sp>
        <p:nvSpPr>
          <p:cNvPr id="52" name="Text Placeholder 50">
            <a:extLst>
              <a:ext uri="{FF2B5EF4-FFF2-40B4-BE49-F238E27FC236}">
                <a16:creationId xmlns:a16="http://schemas.microsoft.com/office/drawing/2014/main" id="{F463270F-8DF9-059E-B9BB-88890D8B0B7F}"/>
              </a:ext>
            </a:extLst>
          </p:cNvPr>
          <p:cNvSpPr>
            <a:spLocks noGrp="1"/>
          </p:cNvSpPr>
          <p:nvPr>
            <p:ph type="body" sz="quarter" idx="12" hasCustomPrompt="1"/>
          </p:nvPr>
        </p:nvSpPr>
        <p:spPr>
          <a:xfrm>
            <a:off x="2660403"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Automate</a:t>
            </a:r>
          </a:p>
          <a:p>
            <a:pPr lvl="1"/>
            <a:r>
              <a:rPr lang="en-GB"/>
              <a:t>Process automation</a:t>
            </a:r>
          </a:p>
        </p:txBody>
      </p:sp>
      <p:sp>
        <p:nvSpPr>
          <p:cNvPr id="53" name="Text Placeholder 50">
            <a:extLst>
              <a:ext uri="{FF2B5EF4-FFF2-40B4-BE49-F238E27FC236}">
                <a16:creationId xmlns:a16="http://schemas.microsoft.com/office/drawing/2014/main" id="{6BF40CAA-FDDB-2F09-B381-07DA1358C837}"/>
              </a:ext>
            </a:extLst>
          </p:cNvPr>
          <p:cNvSpPr>
            <a:spLocks noGrp="1"/>
          </p:cNvSpPr>
          <p:nvPr>
            <p:ph type="body" sz="quarter" idx="13" hasCustomPrompt="1"/>
          </p:nvPr>
        </p:nvSpPr>
        <p:spPr>
          <a:xfrm>
            <a:off x="4499639"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BI</a:t>
            </a:r>
          </a:p>
          <a:p>
            <a:pPr lvl="1"/>
            <a:r>
              <a:rPr lang="en-GB"/>
              <a:t>Business analytics</a:t>
            </a:r>
          </a:p>
        </p:txBody>
      </p:sp>
      <p:sp>
        <p:nvSpPr>
          <p:cNvPr id="54" name="Text Placeholder 50">
            <a:extLst>
              <a:ext uri="{FF2B5EF4-FFF2-40B4-BE49-F238E27FC236}">
                <a16:creationId xmlns:a16="http://schemas.microsoft.com/office/drawing/2014/main" id="{A70F8BD4-0A8C-453A-4F0E-F0EB7FCFBA8F}"/>
              </a:ext>
            </a:extLst>
          </p:cNvPr>
          <p:cNvSpPr>
            <a:spLocks noGrp="1"/>
          </p:cNvSpPr>
          <p:nvPr>
            <p:ph type="body" sz="quarter" idx="14" hasCustomPrompt="1"/>
          </p:nvPr>
        </p:nvSpPr>
        <p:spPr>
          <a:xfrm>
            <a:off x="6338875"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Virtual Agents</a:t>
            </a:r>
          </a:p>
          <a:p>
            <a:pPr lvl="1"/>
            <a:r>
              <a:rPr lang="en-GB"/>
              <a:t>Intelligent bots</a:t>
            </a:r>
          </a:p>
        </p:txBody>
      </p:sp>
      <p:sp>
        <p:nvSpPr>
          <p:cNvPr id="55" name="Text Placeholder 50">
            <a:extLst>
              <a:ext uri="{FF2B5EF4-FFF2-40B4-BE49-F238E27FC236}">
                <a16:creationId xmlns:a16="http://schemas.microsoft.com/office/drawing/2014/main" id="{67FA3A60-F472-A17D-C229-3EBD54D291F4}"/>
              </a:ext>
            </a:extLst>
          </p:cNvPr>
          <p:cNvSpPr>
            <a:spLocks noGrp="1"/>
          </p:cNvSpPr>
          <p:nvPr>
            <p:ph type="body" sz="quarter" idx="15" hasCustomPrompt="1"/>
          </p:nvPr>
        </p:nvSpPr>
        <p:spPr>
          <a:xfrm>
            <a:off x="8178110"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Pages</a:t>
            </a:r>
          </a:p>
          <a:p>
            <a:pPr lvl="1"/>
            <a:r>
              <a:rPr lang="en-GB"/>
              <a:t>Business websites</a:t>
            </a:r>
          </a:p>
        </p:txBody>
      </p:sp>
      <p:sp>
        <p:nvSpPr>
          <p:cNvPr id="57" name="Picture Placeholder 56">
            <a:extLst>
              <a:ext uri="{FF2B5EF4-FFF2-40B4-BE49-F238E27FC236}">
                <a16:creationId xmlns:a16="http://schemas.microsoft.com/office/drawing/2014/main" id="{B56B1EA8-E94E-28C7-6ABC-C8C33C1BC165}"/>
              </a:ext>
            </a:extLst>
          </p:cNvPr>
          <p:cNvSpPr>
            <a:spLocks noGrp="1"/>
          </p:cNvSpPr>
          <p:nvPr>
            <p:ph type="pic" sz="quarter" idx="16" hasCustomPrompt="1"/>
          </p:nvPr>
        </p:nvSpPr>
        <p:spPr>
          <a:xfrm>
            <a:off x="1116222"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58" name="Picture Placeholder 56">
            <a:extLst>
              <a:ext uri="{FF2B5EF4-FFF2-40B4-BE49-F238E27FC236}">
                <a16:creationId xmlns:a16="http://schemas.microsoft.com/office/drawing/2014/main" id="{91F8C8CC-AE02-72ED-CBCE-A5B59B5CD816}"/>
              </a:ext>
            </a:extLst>
          </p:cNvPr>
          <p:cNvSpPr>
            <a:spLocks noGrp="1"/>
          </p:cNvSpPr>
          <p:nvPr>
            <p:ph type="pic" sz="quarter" idx="17" hasCustomPrompt="1"/>
          </p:nvPr>
        </p:nvSpPr>
        <p:spPr>
          <a:xfrm>
            <a:off x="2955458"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59" name="Picture Placeholder 56">
            <a:extLst>
              <a:ext uri="{FF2B5EF4-FFF2-40B4-BE49-F238E27FC236}">
                <a16:creationId xmlns:a16="http://schemas.microsoft.com/office/drawing/2014/main" id="{58967E7F-14DC-DF2B-FBD5-B000B79E7D3F}"/>
              </a:ext>
            </a:extLst>
          </p:cNvPr>
          <p:cNvSpPr>
            <a:spLocks noGrp="1"/>
          </p:cNvSpPr>
          <p:nvPr>
            <p:ph type="pic" sz="quarter" idx="18" hasCustomPrompt="1"/>
          </p:nvPr>
        </p:nvSpPr>
        <p:spPr>
          <a:xfrm>
            <a:off x="4794694"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0" name="Picture Placeholder 56">
            <a:extLst>
              <a:ext uri="{FF2B5EF4-FFF2-40B4-BE49-F238E27FC236}">
                <a16:creationId xmlns:a16="http://schemas.microsoft.com/office/drawing/2014/main" id="{C96563C9-D90C-46D8-B5BF-BA9DACE8A46A}"/>
              </a:ext>
            </a:extLst>
          </p:cNvPr>
          <p:cNvSpPr>
            <a:spLocks noGrp="1"/>
          </p:cNvSpPr>
          <p:nvPr>
            <p:ph type="pic" sz="quarter" idx="19" hasCustomPrompt="1"/>
          </p:nvPr>
        </p:nvSpPr>
        <p:spPr>
          <a:xfrm>
            <a:off x="6633930"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1" name="Picture Placeholder 56">
            <a:extLst>
              <a:ext uri="{FF2B5EF4-FFF2-40B4-BE49-F238E27FC236}">
                <a16:creationId xmlns:a16="http://schemas.microsoft.com/office/drawing/2014/main" id="{9B860357-E097-2576-808B-0B14CDC47C66}"/>
              </a:ext>
            </a:extLst>
          </p:cNvPr>
          <p:cNvSpPr>
            <a:spLocks noGrp="1"/>
          </p:cNvSpPr>
          <p:nvPr>
            <p:ph type="pic" sz="quarter" idx="20" hasCustomPrompt="1"/>
          </p:nvPr>
        </p:nvSpPr>
        <p:spPr>
          <a:xfrm>
            <a:off x="8473166"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2" name="Text Placeholder 23">
            <a:extLst>
              <a:ext uri="{FF2B5EF4-FFF2-40B4-BE49-F238E27FC236}">
                <a16:creationId xmlns:a16="http://schemas.microsoft.com/office/drawing/2014/main" id="{0F393E26-A16D-FA5F-6BAE-BFB97D593B3F}"/>
              </a:ext>
            </a:extLst>
          </p:cNvPr>
          <p:cNvSpPr>
            <a:spLocks noGrp="1"/>
          </p:cNvSpPr>
          <p:nvPr>
            <p:ph type="body" sz="quarter" idx="23" hasCustomPrompt="1"/>
          </p:nvPr>
        </p:nvSpPr>
        <p:spPr>
          <a:xfrm>
            <a:off x="584200" y="6460362"/>
            <a:ext cx="11025188" cy="138499"/>
          </a:xfrm>
        </p:spPr>
        <p:txBody>
          <a:bodyPr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grpSp>
        <p:nvGrpSpPr>
          <p:cNvPr id="14" name="Group 13">
            <a:extLst>
              <a:ext uri="{FF2B5EF4-FFF2-40B4-BE49-F238E27FC236}">
                <a16:creationId xmlns:a16="http://schemas.microsoft.com/office/drawing/2014/main" id="{E79E4362-F8BC-FFB1-0953-861E73EFBF28}"/>
              </a:ext>
            </a:extLst>
          </p:cNvPr>
          <p:cNvGrpSpPr/>
          <p:nvPr userDrawn="1"/>
        </p:nvGrpSpPr>
        <p:grpSpPr>
          <a:xfrm>
            <a:off x="10206030" y="2552700"/>
            <a:ext cx="1212072" cy="1212072"/>
            <a:chOff x="9971090" y="2552700"/>
            <a:chExt cx="1212072" cy="1212072"/>
          </a:xfrm>
        </p:grpSpPr>
        <p:sp>
          <p:nvSpPr>
            <p:cNvPr id="15" name="Oval 14">
              <a:extLst>
                <a:ext uri="{FF2B5EF4-FFF2-40B4-BE49-F238E27FC236}">
                  <a16:creationId xmlns:a16="http://schemas.microsoft.com/office/drawing/2014/main" id="{5E8F4A6B-D8DC-6D41-CCC9-1F0C2A245E96}"/>
                </a:ext>
              </a:extLst>
            </p:cNvPr>
            <p:cNvSpPr/>
            <p:nvPr userDrawn="1"/>
          </p:nvSpPr>
          <p:spPr bwMode="auto">
            <a:xfrm>
              <a:off x="9971090"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Oval 15">
              <a:extLst>
                <a:ext uri="{FF2B5EF4-FFF2-40B4-BE49-F238E27FC236}">
                  <a16:creationId xmlns:a16="http://schemas.microsoft.com/office/drawing/2014/main" id="{D294A3FC-7D69-CF18-6D27-BFEB9A0D7FD1}"/>
                </a:ext>
              </a:extLst>
            </p:cNvPr>
            <p:cNvSpPr/>
            <p:nvPr userDrawn="1"/>
          </p:nvSpPr>
          <p:spPr bwMode="auto">
            <a:xfrm>
              <a:off x="10077570"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sp>
        <p:nvSpPr>
          <p:cNvPr id="17" name="Text Placeholder 50">
            <a:extLst>
              <a:ext uri="{FF2B5EF4-FFF2-40B4-BE49-F238E27FC236}">
                <a16:creationId xmlns:a16="http://schemas.microsoft.com/office/drawing/2014/main" id="{4CF38C2E-C282-A597-307C-9BBAD43FF609}"/>
              </a:ext>
            </a:extLst>
          </p:cNvPr>
          <p:cNvSpPr>
            <a:spLocks noGrp="1"/>
          </p:cNvSpPr>
          <p:nvPr>
            <p:ph type="body" sz="quarter" idx="24" hasCustomPrompt="1"/>
          </p:nvPr>
        </p:nvSpPr>
        <p:spPr>
          <a:xfrm>
            <a:off x="10017348"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Pages</a:t>
            </a:r>
          </a:p>
          <a:p>
            <a:pPr lvl="1"/>
            <a:r>
              <a:rPr lang="en-GB"/>
              <a:t>Business websites</a:t>
            </a:r>
          </a:p>
        </p:txBody>
      </p:sp>
      <p:sp>
        <p:nvSpPr>
          <p:cNvPr id="18" name="Picture Placeholder 56">
            <a:extLst>
              <a:ext uri="{FF2B5EF4-FFF2-40B4-BE49-F238E27FC236}">
                <a16:creationId xmlns:a16="http://schemas.microsoft.com/office/drawing/2014/main" id="{4788C3A3-7AAF-CBF7-8E57-EADCEE4F7A83}"/>
              </a:ext>
            </a:extLst>
          </p:cNvPr>
          <p:cNvSpPr>
            <a:spLocks noGrp="1"/>
          </p:cNvSpPr>
          <p:nvPr>
            <p:ph type="pic" sz="quarter" idx="25" hasCustomPrompt="1"/>
          </p:nvPr>
        </p:nvSpPr>
        <p:spPr>
          <a:xfrm>
            <a:off x="10312404"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Tree>
    <p:extLst>
      <p:ext uri="{BB962C8B-B14F-4D97-AF65-F5344CB8AC3E}">
        <p14:creationId xmlns:p14="http://schemas.microsoft.com/office/powerpoint/2010/main" val="32552644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1000"/>
                                        <p:tgtEl>
                                          <p:spTgt spid="5"/>
                                        </p:tgtEl>
                                      </p:cBhvr>
                                    </p:animEffect>
                                  </p:childTnLst>
                                </p:cTn>
                              </p:par>
                              <p:par>
                                <p:cTn id="8" presetID="10" presetClass="entr" presetSubtype="0" fill="hold" grpId="0" nodeType="withEffect">
                                  <p:stCondLst>
                                    <p:cond delay="50"/>
                                  </p:stCondLst>
                                  <p:childTnLst>
                                    <p:set>
                                      <p:cBhvr>
                                        <p:cTn id="9" dur="1" fill="hold">
                                          <p:stCondLst>
                                            <p:cond delay="0"/>
                                          </p:stCondLst>
                                        </p:cTn>
                                        <p:tgtEl>
                                          <p:spTgt spid="57"/>
                                        </p:tgtEl>
                                        <p:attrNameLst>
                                          <p:attrName>style.visibility</p:attrName>
                                        </p:attrNameLst>
                                      </p:cBhvr>
                                      <p:to>
                                        <p:strVal val="visible"/>
                                      </p:to>
                                    </p:set>
                                    <p:animEffect transition="in" filter="fade">
                                      <p:cBhvr>
                                        <p:cTn id="10" dur="500"/>
                                        <p:tgtEl>
                                          <p:spTgt spid="57"/>
                                        </p:tgtEl>
                                      </p:cBhvr>
                                    </p:animEffect>
                                  </p:childTnLst>
                                </p:cTn>
                              </p:par>
                              <p:par>
                                <p:cTn id="11" presetID="42" presetClass="path" presetSubtype="0" decel="100000" fill="hold" grpId="1" nodeType="withEffect">
                                  <p:stCondLst>
                                    <p:cond delay="50"/>
                                  </p:stCondLst>
                                  <p:childTnLst>
                                    <p:animMotion origin="layout" path="M -2.08333E-6 1.85185E-6 L -2.08333E-6 0.03541 " pathEditMode="relative" rAng="0" ptsTypes="AA">
                                      <p:cBhvr>
                                        <p:cTn id="12" dur="700" spd="-100000" fill="hold"/>
                                        <p:tgtEl>
                                          <p:spTgt spid="57"/>
                                        </p:tgtEl>
                                        <p:attrNameLst>
                                          <p:attrName>ppt_x</p:attrName>
                                          <p:attrName>ppt_y</p:attrName>
                                        </p:attrNameLst>
                                      </p:cBhvr>
                                      <p:rCtr x="0" y="1759"/>
                                    </p:animMotion>
                                  </p:childTnLst>
                                </p:cTn>
                              </p:par>
                              <p:par>
                                <p:cTn id="13" presetID="10" presetClass="entr" presetSubtype="0" fill="hold" grpId="0" nodeType="withEffect">
                                  <p:stCondLst>
                                    <p:cond delay="50"/>
                                  </p:stCondLst>
                                  <p:childTnLst>
                                    <p:set>
                                      <p:cBhvr>
                                        <p:cTn id="14" dur="1" fill="hold">
                                          <p:stCondLst>
                                            <p:cond delay="0"/>
                                          </p:stCondLst>
                                        </p:cTn>
                                        <p:tgtEl>
                                          <p:spTgt spid="51"/>
                                        </p:tgtEl>
                                        <p:attrNameLst>
                                          <p:attrName>style.visibility</p:attrName>
                                        </p:attrNameLst>
                                      </p:cBhvr>
                                      <p:to>
                                        <p:strVal val="visible"/>
                                      </p:to>
                                    </p:set>
                                    <p:animEffect transition="in" filter="fade">
                                      <p:cBhvr>
                                        <p:cTn id="15" dur="500"/>
                                        <p:tgtEl>
                                          <p:spTgt spid="51"/>
                                        </p:tgtEl>
                                      </p:cBhvr>
                                    </p:animEffect>
                                  </p:childTnLst>
                                </p:cTn>
                              </p:par>
                              <p:par>
                                <p:cTn id="16" presetID="42" presetClass="path" presetSubtype="0" decel="100000" fill="hold" grpId="1" nodeType="withEffect">
                                  <p:stCondLst>
                                    <p:cond delay="50"/>
                                  </p:stCondLst>
                                  <p:childTnLst>
                                    <p:animMotion origin="layout" path="M -1.875E-6 -3.33333E-6 L -1.875E-6 0.03542 " pathEditMode="relative" rAng="0" ptsTypes="AA">
                                      <p:cBhvr>
                                        <p:cTn id="17" dur="700" spd="-100000" fill="hold"/>
                                        <p:tgtEl>
                                          <p:spTgt spid="51"/>
                                        </p:tgtEl>
                                        <p:attrNameLst>
                                          <p:attrName>ppt_x</p:attrName>
                                          <p:attrName>ppt_y</p:attrName>
                                        </p:attrNameLst>
                                      </p:cBhvr>
                                      <p:rCtr x="0" y="1759"/>
                                    </p:animMotion>
                                  </p:childTnLst>
                                </p:cTn>
                              </p:par>
                              <p:par>
                                <p:cTn id="18" presetID="10" presetClass="entr" presetSubtype="0" fill="hold" grpId="0" nodeType="withEffect">
                                  <p:stCondLst>
                                    <p:cond delay="100"/>
                                  </p:stCondLst>
                                  <p:childTnLst>
                                    <p:set>
                                      <p:cBhvr>
                                        <p:cTn id="19" dur="1" fill="hold">
                                          <p:stCondLst>
                                            <p:cond delay="0"/>
                                          </p:stCondLst>
                                        </p:cTn>
                                        <p:tgtEl>
                                          <p:spTgt spid="58"/>
                                        </p:tgtEl>
                                        <p:attrNameLst>
                                          <p:attrName>style.visibility</p:attrName>
                                        </p:attrNameLst>
                                      </p:cBhvr>
                                      <p:to>
                                        <p:strVal val="visible"/>
                                      </p:to>
                                    </p:set>
                                    <p:animEffect transition="in" filter="fade">
                                      <p:cBhvr>
                                        <p:cTn id="20" dur="500"/>
                                        <p:tgtEl>
                                          <p:spTgt spid="58"/>
                                        </p:tgtEl>
                                      </p:cBhvr>
                                    </p:animEffect>
                                  </p:childTnLst>
                                </p:cTn>
                              </p:par>
                              <p:par>
                                <p:cTn id="21" presetID="42" presetClass="path" presetSubtype="0" decel="100000" fill="hold" grpId="1" nodeType="withEffect">
                                  <p:stCondLst>
                                    <p:cond delay="100"/>
                                  </p:stCondLst>
                                  <p:childTnLst>
                                    <p:animMotion origin="layout" path="M -3.33333E-6 1.85185E-6 L -3.33333E-6 0.03541 " pathEditMode="relative" rAng="0" ptsTypes="AA">
                                      <p:cBhvr>
                                        <p:cTn id="22" dur="700" spd="-100000" fill="hold"/>
                                        <p:tgtEl>
                                          <p:spTgt spid="58"/>
                                        </p:tgtEl>
                                        <p:attrNameLst>
                                          <p:attrName>ppt_x</p:attrName>
                                          <p:attrName>ppt_y</p:attrName>
                                        </p:attrNameLst>
                                      </p:cBhvr>
                                      <p:rCtr x="0" y="1759"/>
                                    </p:animMotion>
                                  </p:childTnLst>
                                </p:cTn>
                              </p:par>
                              <p:par>
                                <p:cTn id="23" presetID="10" presetClass="entr" presetSubtype="0" fill="hold" grpId="0" nodeType="withEffect">
                                  <p:stCondLst>
                                    <p:cond delay="100"/>
                                  </p:stCondLst>
                                  <p:childTnLst>
                                    <p:set>
                                      <p:cBhvr>
                                        <p:cTn id="24" dur="1" fill="hold">
                                          <p:stCondLst>
                                            <p:cond delay="0"/>
                                          </p:stCondLst>
                                        </p:cTn>
                                        <p:tgtEl>
                                          <p:spTgt spid="52"/>
                                        </p:tgtEl>
                                        <p:attrNameLst>
                                          <p:attrName>style.visibility</p:attrName>
                                        </p:attrNameLst>
                                      </p:cBhvr>
                                      <p:to>
                                        <p:strVal val="visible"/>
                                      </p:to>
                                    </p:set>
                                    <p:animEffect transition="in" filter="fade">
                                      <p:cBhvr>
                                        <p:cTn id="25" dur="500"/>
                                        <p:tgtEl>
                                          <p:spTgt spid="52"/>
                                        </p:tgtEl>
                                      </p:cBhvr>
                                    </p:animEffect>
                                  </p:childTnLst>
                                </p:cTn>
                              </p:par>
                              <p:par>
                                <p:cTn id="26" presetID="42" presetClass="path" presetSubtype="0" decel="100000" fill="hold" grpId="1" nodeType="withEffect">
                                  <p:stCondLst>
                                    <p:cond delay="100"/>
                                  </p:stCondLst>
                                  <p:childTnLst>
                                    <p:animMotion origin="layout" path="M -3.33333E-6 -3.33333E-6 L -3.33333E-6 0.03542 " pathEditMode="relative" rAng="0" ptsTypes="AA">
                                      <p:cBhvr>
                                        <p:cTn id="27" dur="700" spd="-100000" fill="hold"/>
                                        <p:tgtEl>
                                          <p:spTgt spid="52"/>
                                        </p:tgtEl>
                                        <p:attrNameLst>
                                          <p:attrName>ppt_x</p:attrName>
                                          <p:attrName>ppt_y</p:attrName>
                                        </p:attrNameLst>
                                      </p:cBhvr>
                                      <p:rCtr x="0" y="1759"/>
                                    </p:animMotion>
                                  </p:childTnLst>
                                </p:cTn>
                              </p:par>
                              <p:par>
                                <p:cTn id="28" presetID="10" presetClass="entr" presetSubtype="0" fill="hold" grpId="0" nodeType="withEffect">
                                  <p:stCondLst>
                                    <p:cond delay="250"/>
                                  </p:stCondLst>
                                  <p:childTnLst>
                                    <p:set>
                                      <p:cBhvr>
                                        <p:cTn id="29" dur="1" fill="hold">
                                          <p:stCondLst>
                                            <p:cond delay="0"/>
                                          </p:stCondLst>
                                        </p:cTn>
                                        <p:tgtEl>
                                          <p:spTgt spid="59"/>
                                        </p:tgtEl>
                                        <p:attrNameLst>
                                          <p:attrName>style.visibility</p:attrName>
                                        </p:attrNameLst>
                                      </p:cBhvr>
                                      <p:to>
                                        <p:strVal val="visible"/>
                                      </p:to>
                                    </p:set>
                                    <p:animEffect transition="in" filter="fade">
                                      <p:cBhvr>
                                        <p:cTn id="30" dur="500"/>
                                        <p:tgtEl>
                                          <p:spTgt spid="59"/>
                                        </p:tgtEl>
                                      </p:cBhvr>
                                    </p:animEffect>
                                  </p:childTnLst>
                                </p:cTn>
                              </p:par>
                              <p:par>
                                <p:cTn id="31" presetID="42" presetClass="path" presetSubtype="0" decel="100000" fill="hold" grpId="1" nodeType="withEffect">
                                  <p:stCondLst>
                                    <p:cond delay="250"/>
                                  </p:stCondLst>
                                  <p:childTnLst>
                                    <p:animMotion origin="layout" path="M -4.79167E-6 1.85185E-6 L -4.79167E-6 0.03541 " pathEditMode="relative" rAng="0" ptsTypes="AA">
                                      <p:cBhvr>
                                        <p:cTn id="32" dur="700" spd="-100000" fill="hold"/>
                                        <p:tgtEl>
                                          <p:spTgt spid="59"/>
                                        </p:tgtEl>
                                        <p:attrNameLst>
                                          <p:attrName>ppt_x</p:attrName>
                                          <p:attrName>ppt_y</p:attrName>
                                        </p:attrNameLst>
                                      </p:cBhvr>
                                      <p:rCtr x="0" y="1759"/>
                                    </p:animMotion>
                                  </p:childTnLst>
                                </p:cTn>
                              </p:par>
                              <p:par>
                                <p:cTn id="33" presetID="10" presetClass="entr" presetSubtype="0" fill="hold" grpId="0" nodeType="withEffect">
                                  <p:stCondLst>
                                    <p:cond delay="250"/>
                                  </p:stCondLst>
                                  <p:childTnLst>
                                    <p:set>
                                      <p:cBhvr>
                                        <p:cTn id="34" dur="1" fill="hold">
                                          <p:stCondLst>
                                            <p:cond delay="0"/>
                                          </p:stCondLst>
                                        </p:cTn>
                                        <p:tgtEl>
                                          <p:spTgt spid="53"/>
                                        </p:tgtEl>
                                        <p:attrNameLst>
                                          <p:attrName>style.visibility</p:attrName>
                                        </p:attrNameLst>
                                      </p:cBhvr>
                                      <p:to>
                                        <p:strVal val="visible"/>
                                      </p:to>
                                    </p:set>
                                    <p:animEffect transition="in" filter="fade">
                                      <p:cBhvr>
                                        <p:cTn id="35" dur="500"/>
                                        <p:tgtEl>
                                          <p:spTgt spid="53"/>
                                        </p:tgtEl>
                                      </p:cBhvr>
                                    </p:animEffect>
                                  </p:childTnLst>
                                </p:cTn>
                              </p:par>
                              <p:par>
                                <p:cTn id="36" presetID="42" presetClass="path" presetSubtype="0" decel="100000" fill="hold" grpId="1" nodeType="withEffect">
                                  <p:stCondLst>
                                    <p:cond delay="250"/>
                                  </p:stCondLst>
                                  <p:childTnLst>
                                    <p:animMotion origin="layout" path="M -4.79167E-6 -3.33333E-6 L -4.79167E-6 0.03542 " pathEditMode="relative" rAng="0" ptsTypes="AA">
                                      <p:cBhvr>
                                        <p:cTn id="37" dur="700" spd="-100000" fill="hold"/>
                                        <p:tgtEl>
                                          <p:spTgt spid="53"/>
                                        </p:tgtEl>
                                        <p:attrNameLst>
                                          <p:attrName>ppt_x</p:attrName>
                                          <p:attrName>ppt_y</p:attrName>
                                        </p:attrNameLst>
                                      </p:cBhvr>
                                      <p:rCtr x="0" y="1759"/>
                                    </p:animMotion>
                                  </p:childTnLst>
                                </p:cTn>
                              </p:par>
                              <p:par>
                                <p:cTn id="38" presetID="10" presetClass="entr" presetSubtype="0" fill="hold" grpId="0" nodeType="withEffect">
                                  <p:stCondLst>
                                    <p:cond delay="500"/>
                                  </p:stCondLst>
                                  <p:childTnLst>
                                    <p:set>
                                      <p:cBhvr>
                                        <p:cTn id="39" dur="1" fill="hold">
                                          <p:stCondLst>
                                            <p:cond delay="0"/>
                                          </p:stCondLst>
                                        </p:cTn>
                                        <p:tgtEl>
                                          <p:spTgt spid="60"/>
                                        </p:tgtEl>
                                        <p:attrNameLst>
                                          <p:attrName>style.visibility</p:attrName>
                                        </p:attrNameLst>
                                      </p:cBhvr>
                                      <p:to>
                                        <p:strVal val="visible"/>
                                      </p:to>
                                    </p:set>
                                    <p:animEffect transition="in" filter="fade">
                                      <p:cBhvr>
                                        <p:cTn id="40" dur="500"/>
                                        <p:tgtEl>
                                          <p:spTgt spid="60"/>
                                        </p:tgtEl>
                                      </p:cBhvr>
                                    </p:animEffect>
                                  </p:childTnLst>
                                </p:cTn>
                              </p:par>
                              <p:par>
                                <p:cTn id="41" presetID="42" presetClass="path" presetSubtype="0" decel="100000" fill="hold" grpId="1" nodeType="withEffect">
                                  <p:stCondLst>
                                    <p:cond delay="500"/>
                                  </p:stCondLst>
                                  <p:childTnLst>
                                    <p:animMotion origin="layout" path="M 3.95833E-6 1.85185E-6 L 3.95833E-6 0.03541 " pathEditMode="relative" rAng="0" ptsTypes="AA">
                                      <p:cBhvr>
                                        <p:cTn id="42" dur="700" spd="-100000" fill="hold"/>
                                        <p:tgtEl>
                                          <p:spTgt spid="60"/>
                                        </p:tgtEl>
                                        <p:attrNameLst>
                                          <p:attrName>ppt_x</p:attrName>
                                          <p:attrName>ppt_y</p:attrName>
                                        </p:attrNameLst>
                                      </p:cBhvr>
                                      <p:rCtr x="0" y="1759"/>
                                    </p:animMotion>
                                  </p:childTnLst>
                                </p:cTn>
                              </p:par>
                              <p:par>
                                <p:cTn id="43" presetID="10" presetClass="entr" presetSubtype="0" fill="hold" grpId="0" nodeType="withEffect">
                                  <p:stCondLst>
                                    <p:cond delay="500"/>
                                  </p:stCondLst>
                                  <p:childTnLst>
                                    <p:set>
                                      <p:cBhvr>
                                        <p:cTn id="44" dur="1" fill="hold">
                                          <p:stCondLst>
                                            <p:cond delay="0"/>
                                          </p:stCondLst>
                                        </p:cTn>
                                        <p:tgtEl>
                                          <p:spTgt spid="54"/>
                                        </p:tgtEl>
                                        <p:attrNameLst>
                                          <p:attrName>style.visibility</p:attrName>
                                        </p:attrNameLst>
                                      </p:cBhvr>
                                      <p:to>
                                        <p:strVal val="visible"/>
                                      </p:to>
                                    </p:set>
                                    <p:animEffect transition="in" filter="fade">
                                      <p:cBhvr>
                                        <p:cTn id="45" dur="500"/>
                                        <p:tgtEl>
                                          <p:spTgt spid="54"/>
                                        </p:tgtEl>
                                      </p:cBhvr>
                                    </p:animEffect>
                                  </p:childTnLst>
                                </p:cTn>
                              </p:par>
                              <p:par>
                                <p:cTn id="46" presetID="42" presetClass="path" presetSubtype="0" decel="100000" fill="hold" grpId="1" nodeType="withEffect">
                                  <p:stCondLst>
                                    <p:cond delay="500"/>
                                  </p:stCondLst>
                                  <p:childTnLst>
                                    <p:animMotion origin="layout" path="M 3.95833E-6 -3.33333E-6 L 3.95833E-6 0.03542 " pathEditMode="relative" rAng="0" ptsTypes="AA">
                                      <p:cBhvr>
                                        <p:cTn id="47" dur="700" spd="-100000" fill="hold"/>
                                        <p:tgtEl>
                                          <p:spTgt spid="54"/>
                                        </p:tgtEl>
                                        <p:attrNameLst>
                                          <p:attrName>ppt_x</p:attrName>
                                          <p:attrName>ppt_y</p:attrName>
                                        </p:attrNameLst>
                                      </p:cBhvr>
                                      <p:rCtr x="0" y="1759"/>
                                    </p:animMotion>
                                  </p:childTnLst>
                                </p:cTn>
                              </p:par>
                              <p:par>
                                <p:cTn id="48" presetID="10" presetClass="entr" presetSubtype="0" fill="hold" grpId="0" nodeType="withEffect">
                                  <p:stCondLst>
                                    <p:cond delay="750"/>
                                  </p:stCondLst>
                                  <p:childTnLst>
                                    <p:set>
                                      <p:cBhvr>
                                        <p:cTn id="49" dur="1" fill="hold">
                                          <p:stCondLst>
                                            <p:cond delay="0"/>
                                          </p:stCondLst>
                                        </p:cTn>
                                        <p:tgtEl>
                                          <p:spTgt spid="61"/>
                                        </p:tgtEl>
                                        <p:attrNameLst>
                                          <p:attrName>style.visibility</p:attrName>
                                        </p:attrNameLst>
                                      </p:cBhvr>
                                      <p:to>
                                        <p:strVal val="visible"/>
                                      </p:to>
                                    </p:set>
                                    <p:animEffect transition="in" filter="fade">
                                      <p:cBhvr>
                                        <p:cTn id="50" dur="500"/>
                                        <p:tgtEl>
                                          <p:spTgt spid="61"/>
                                        </p:tgtEl>
                                      </p:cBhvr>
                                    </p:animEffect>
                                  </p:childTnLst>
                                </p:cTn>
                              </p:par>
                              <p:par>
                                <p:cTn id="51" presetID="42" presetClass="path" presetSubtype="0" decel="100000" fill="hold" grpId="1" nodeType="withEffect">
                                  <p:stCondLst>
                                    <p:cond delay="750"/>
                                  </p:stCondLst>
                                  <p:childTnLst>
                                    <p:animMotion origin="layout" path="M 2.5E-6 1.85185E-6 L 2.5E-6 0.03541 " pathEditMode="relative" rAng="0" ptsTypes="AA">
                                      <p:cBhvr>
                                        <p:cTn id="52" dur="700" spd="-100000" fill="hold"/>
                                        <p:tgtEl>
                                          <p:spTgt spid="61"/>
                                        </p:tgtEl>
                                        <p:attrNameLst>
                                          <p:attrName>ppt_x</p:attrName>
                                          <p:attrName>ppt_y</p:attrName>
                                        </p:attrNameLst>
                                      </p:cBhvr>
                                      <p:rCtr x="0" y="1759"/>
                                    </p:animMotion>
                                  </p:childTnLst>
                                </p:cTn>
                              </p:par>
                              <p:par>
                                <p:cTn id="53" presetID="10" presetClass="entr" presetSubtype="0" fill="hold" grpId="0" nodeType="withEffect">
                                  <p:stCondLst>
                                    <p:cond delay="750"/>
                                  </p:stCondLst>
                                  <p:childTnLst>
                                    <p:set>
                                      <p:cBhvr>
                                        <p:cTn id="54" dur="1" fill="hold">
                                          <p:stCondLst>
                                            <p:cond delay="0"/>
                                          </p:stCondLst>
                                        </p:cTn>
                                        <p:tgtEl>
                                          <p:spTgt spid="55"/>
                                        </p:tgtEl>
                                        <p:attrNameLst>
                                          <p:attrName>style.visibility</p:attrName>
                                        </p:attrNameLst>
                                      </p:cBhvr>
                                      <p:to>
                                        <p:strVal val="visible"/>
                                      </p:to>
                                    </p:set>
                                    <p:animEffect transition="in" filter="fade">
                                      <p:cBhvr>
                                        <p:cTn id="55" dur="500"/>
                                        <p:tgtEl>
                                          <p:spTgt spid="55"/>
                                        </p:tgtEl>
                                      </p:cBhvr>
                                    </p:animEffect>
                                  </p:childTnLst>
                                </p:cTn>
                              </p:par>
                              <p:par>
                                <p:cTn id="56" presetID="42" presetClass="path" presetSubtype="0" decel="100000" fill="hold" grpId="1" nodeType="withEffect">
                                  <p:stCondLst>
                                    <p:cond delay="750"/>
                                  </p:stCondLst>
                                  <p:childTnLst>
                                    <p:animMotion origin="layout" path="M 2.5E-6 -3.33333E-6 L 2.5E-6 0.03542 " pathEditMode="relative" rAng="0" ptsTypes="AA">
                                      <p:cBhvr>
                                        <p:cTn id="57" dur="700" spd="-100000" fill="hold"/>
                                        <p:tgtEl>
                                          <p:spTgt spid="55"/>
                                        </p:tgtEl>
                                        <p:attrNameLst>
                                          <p:attrName>ppt_x</p:attrName>
                                          <p:attrName>ppt_y</p:attrName>
                                        </p:attrNameLst>
                                      </p:cBhvr>
                                      <p:rCtr x="0" y="1759"/>
                                    </p:animMotion>
                                  </p:childTnLst>
                                </p:cTn>
                              </p:par>
                              <p:par>
                                <p:cTn id="58" presetID="10" presetClass="entr" presetSubtype="0" fill="hold" grpId="0" nodeType="withEffect">
                                  <p:stCondLst>
                                    <p:cond delay="750"/>
                                  </p:stCondLst>
                                  <p:childTnLst>
                                    <p:set>
                                      <p:cBhvr>
                                        <p:cTn id="59" dur="1" fill="hold">
                                          <p:stCondLst>
                                            <p:cond delay="0"/>
                                          </p:stCondLst>
                                        </p:cTn>
                                        <p:tgtEl>
                                          <p:spTgt spid="17"/>
                                        </p:tgtEl>
                                        <p:attrNameLst>
                                          <p:attrName>style.visibility</p:attrName>
                                        </p:attrNameLst>
                                      </p:cBhvr>
                                      <p:to>
                                        <p:strVal val="visible"/>
                                      </p:to>
                                    </p:set>
                                    <p:animEffect transition="in" filter="fade">
                                      <p:cBhvr>
                                        <p:cTn id="60" dur="500"/>
                                        <p:tgtEl>
                                          <p:spTgt spid="17"/>
                                        </p:tgtEl>
                                      </p:cBhvr>
                                    </p:animEffect>
                                  </p:childTnLst>
                                </p:cTn>
                              </p:par>
                              <p:par>
                                <p:cTn id="61" presetID="42" presetClass="path" presetSubtype="0" decel="100000" fill="hold" grpId="1" nodeType="withEffect">
                                  <p:stCondLst>
                                    <p:cond delay="750"/>
                                  </p:stCondLst>
                                  <p:childTnLst>
                                    <p:animMotion origin="layout" path="M 1.25E-6 -3.33333E-6 L 1.25E-6 0.03542 " pathEditMode="relative" rAng="0" ptsTypes="AA">
                                      <p:cBhvr>
                                        <p:cTn id="62" dur="700" spd="-100000" fill="hold"/>
                                        <p:tgtEl>
                                          <p:spTgt spid="17"/>
                                        </p:tgtEl>
                                        <p:attrNameLst>
                                          <p:attrName>ppt_x</p:attrName>
                                          <p:attrName>ppt_y</p:attrName>
                                        </p:attrNameLst>
                                      </p:cBhvr>
                                      <p:rCtr x="0" y="1759"/>
                                    </p:animMotion>
                                  </p:childTnLst>
                                </p:cTn>
                              </p:par>
                              <p:par>
                                <p:cTn id="63" presetID="10" presetClass="entr" presetSubtype="0" fill="hold" grpId="0" nodeType="withEffect">
                                  <p:stCondLst>
                                    <p:cond delay="75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500"/>
                                        <p:tgtEl>
                                          <p:spTgt spid="18"/>
                                        </p:tgtEl>
                                      </p:cBhvr>
                                    </p:animEffect>
                                  </p:childTnLst>
                                </p:cTn>
                              </p:par>
                              <p:par>
                                <p:cTn id="66" presetID="42" presetClass="path" presetSubtype="0" decel="100000" fill="hold" grpId="1" nodeType="withEffect">
                                  <p:stCondLst>
                                    <p:cond delay="750"/>
                                  </p:stCondLst>
                                  <p:childTnLst>
                                    <p:animMotion origin="layout" path="M 1.25E-6 1.85185E-6 L 1.25E-6 0.03541 " pathEditMode="relative" rAng="0" ptsTypes="AA">
                                      <p:cBhvr>
                                        <p:cTn id="67" dur="700" spd="-100000" fill="hold"/>
                                        <p:tgtEl>
                                          <p:spTgt spid="1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tmplLst>
          <p:tmpl>
            <p:tnLst>
              <p:par>
                <p:cTn presetID="10" presetClass="entr" presetSubtype="0" fill="hold" nodeType="withEffect">
                  <p:stCondLst>
                    <p:cond delay="5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1" grpId="1">
        <p:tmplLst>
          <p:tmpl>
            <p:tnLst>
              <p:par>
                <p:cTn presetID="42" presetClass="path" presetSubtype="0" decel="100000" fill="hold" nodeType="withEffect">
                  <p:stCondLst>
                    <p:cond delay="50"/>
                  </p:stCondLst>
                  <p:childTnLst>
                    <p:animMotion origin="layout" path="M -1.875E-6 -3.33333E-6 L -1.875E-6 0.03542 " pathEditMode="relative" rAng="0" ptsTypes="AA">
                      <p:cBhvr>
                        <p:cTn dur="700" spd="-100000" fill="hold"/>
                        <p:tgtEl>
                          <p:spTgt spid="51"/>
                        </p:tgtEl>
                        <p:attrNameLst>
                          <p:attrName>ppt_x</p:attrName>
                          <p:attrName>ppt_y</p:attrName>
                        </p:attrNameLst>
                      </p:cBhvr>
                      <p:rCtr x="0" y="1759"/>
                    </p:animMotion>
                  </p:childTnLst>
                </p:cTn>
              </p:par>
            </p:tnLst>
          </p:tmpl>
        </p:tmplLst>
      </p:bldP>
      <p:bldP spid="52" grpId="0">
        <p:tmplLst>
          <p:tmpl>
            <p:tnLst>
              <p:par>
                <p:cTn presetID="10" presetClass="entr" presetSubtype="0" fill="hold" nodeType="withEffect">
                  <p:stCondLst>
                    <p:cond delay="10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2" grpId="1">
        <p:tmplLst>
          <p:tmpl>
            <p:tnLst>
              <p:par>
                <p:cTn presetID="42" presetClass="path" presetSubtype="0" decel="100000" fill="hold" nodeType="withEffect">
                  <p:stCondLst>
                    <p:cond delay="100"/>
                  </p:stCondLst>
                  <p:childTnLst>
                    <p:animMotion origin="layout" path="M -3.33333E-6 -3.33333E-6 L -3.33333E-6 0.03542 " pathEditMode="relative" rAng="0" ptsTypes="AA">
                      <p:cBhvr>
                        <p:cTn dur="700" spd="-100000" fill="hold"/>
                        <p:tgtEl>
                          <p:spTgt spid="52"/>
                        </p:tgtEl>
                        <p:attrNameLst>
                          <p:attrName>ppt_x</p:attrName>
                          <p:attrName>ppt_y</p:attrName>
                        </p:attrNameLst>
                      </p:cBhvr>
                      <p:rCtr x="0" y="1759"/>
                    </p:animMotion>
                  </p:childTnLst>
                </p:cTn>
              </p:par>
            </p:tnLst>
          </p:tmpl>
        </p:tmplLst>
      </p:bldP>
      <p:bldP spid="53" grpId="0">
        <p:tmplLst>
          <p:tmpl>
            <p:tnLst>
              <p:par>
                <p:cTn presetID="10" presetClass="entr" presetSubtype="0" fill="hold" nodeType="withEffect">
                  <p:stCondLst>
                    <p:cond delay="25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3" grpId="1">
        <p:tmplLst>
          <p:tmpl>
            <p:tnLst>
              <p:par>
                <p:cTn presetID="42" presetClass="path" presetSubtype="0" decel="100000" fill="hold" nodeType="withEffect">
                  <p:stCondLst>
                    <p:cond delay="250"/>
                  </p:stCondLst>
                  <p:childTnLst>
                    <p:animMotion origin="layout" path="M -4.79167E-6 -3.33333E-6 L -4.79167E-6 0.03542 " pathEditMode="relative" rAng="0" ptsTypes="AA">
                      <p:cBhvr>
                        <p:cTn dur="700" spd="-100000" fill="hold"/>
                        <p:tgtEl>
                          <p:spTgt spid="53"/>
                        </p:tgtEl>
                        <p:attrNameLst>
                          <p:attrName>ppt_x</p:attrName>
                          <p:attrName>ppt_y</p:attrName>
                        </p:attrNameLst>
                      </p:cBhvr>
                      <p:rCtr x="0" y="1759"/>
                    </p:animMotion>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4" grpId="1">
        <p:tmplLst>
          <p:tmpl>
            <p:tnLst>
              <p:par>
                <p:cTn presetID="42" presetClass="path" presetSubtype="0" decel="100000" fill="hold" nodeType="withEffect">
                  <p:stCondLst>
                    <p:cond delay="500"/>
                  </p:stCondLst>
                  <p:childTnLst>
                    <p:animMotion origin="layout" path="M 3.95833E-6 -3.33333E-6 L 3.95833E-6 0.03542 " pathEditMode="relative" rAng="0" ptsTypes="AA">
                      <p:cBhvr>
                        <p:cTn dur="700" spd="-100000" fill="hold"/>
                        <p:tgtEl>
                          <p:spTgt spid="54"/>
                        </p:tgtEl>
                        <p:attrNameLst>
                          <p:attrName>ppt_x</p:attrName>
                          <p:attrName>ppt_y</p:attrName>
                        </p:attrNameLst>
                      </p:cBhvr>
                      <p:rCtr x="0" y="1759"/>
                    </p:animMotion>
                  </p:childTnLst>
                </p:cTn>
              </p:par>
            </p:tnLst>
          </p:tmpl>
        </p:tmplLst>
      </p:bldP>
      <p:bldP spid="55" grpId="0">
        <p:tmplLst>
          <p:tmpl>
            <p:tnLst>
              <p:par>
                <p:cTn presetID="10" presetClass="entr" presetSubtype="0"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5" grpId="1">
        <p:tmplLst>
          <p:tmpl>
            <p:tnLst>
              <p:par>
                <p:cTn presetID="42" presetClass="path" presetSubtype="0" decel="100000" fill="hold" nodeType="withEffect">
                  <p:stCondLst>
                    <p:cond delay="750"/>
                  </p:stCondLst>
                  <p:childTnLst>
                    <p:animMotion origin="layout" path="M 2.5E-6 -3.33333E-6 L 2.5E-6 0.03542 " pathEditMode="relative" rAng="0" ptsTypes="AA">
                      <p:cBhvr>
                        <p:cTn dur="700" spd="-100000" fill="hold"/>
                        <p:tgtEl>
                          <p:spTgt spid="55"/>
                        </p:tgtEl>
                        <p:attrNameLst>
                          <p:attrName>ppt_x</p:attrName>
                          <p:attrName>ppt_y</p:attrName>
                        </p:attrNameLst>
                      </p:cBhvr>
                      <p:rCtr x="0" y="1759"/>
                    </p:animMotion>
                  </p:childTnLst>
                </p:cTn>
              </p:par>
            </p:tnLst>
          </p:tmpl>
        </p:tmplLst>
      </p:bldP>
      <p:bldP spid="57" grpId="0"/>
      <p:bldP spid="57" grpId="1"/>
      <p:bldP spid="58" grpId="0"/>
      <p:bldP spid="58" grpId="1"/>
      <p:bldP spid="59" grpId="0"/>
      <p:bldP spid="59" grpId="1"/>
      <p:bldP spid="60" grpId="0"/>
      <p:bldP spid="60" grpId="1"/>
      <p:bldP spid="61" grpId="0"/>
      <p:bldP spid="61" grpId="1"/>
      <p:bldP spid="17" grpId="0">
        <p:tmplLst>
          <p:tmpl>
            <p:tnLst>
              <p:par>
                <p:cTn presetID="10" presetClass="entr" presetSubtype="0" fill="hold" nodeType="withEffect">
                  <p:stCondLst>
                    <p:cond delay="7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7" grpId="1">
        <p:tmplLst>
          <p:tmpl>
            <p:tnLst>
              <p:par>
                <p:cTn presetID="42" presetClass="path" presetSubtype="0" decel="100000" fill="hold" nodeType="withEffect">
                  <p:stCondLst>
                    <p:cond delay="750"/>
                  </p:stCondLst>
                  <p:childTnLst>
                    <p:animMotion origin="layout" path="M 1.25E-6 -3.33333E-6 L 1.25E-6 0.03542 " pathEditMode="relative" rAng="0" ptsTypes="AA">
                      <p:cBhvr>
                        <p:cTn dur="700" spd="-100000" fill="hold"/>
                        <p:tgtEl>
                          <p:spTgt spid="17"/>
                        </p:tgtEl>
                        <p:attrNameLst>
                          <p:attrName>ppt_x</p:attrName>
                          <p:attrName>ppt_y</p:attrName>
                        </p:attrNameLst>
                      </p:cBhvr>
                      <p:rCtr x="0" y="1759"/>
                    </p:animMotion>
                  </p:childTnLst>
                </p:cTn>
              </p:par>
            </p:tnLst>
          </p:tmpl>
        </p:tmplLst>
      </p:bldP>
      <p:bldP spid="18" grpId="0"/>
      <p:bldP spid="18" grpId="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723868"/>
      </p:ext>
    </p:extLst>
  </p:cSld>
  <p:clrMapOvr>
    <a:masterClrMapping/>
  </p:clrMapOvr>
  <p:transition>
    <p:fade/>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74714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402.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1"/>
            <a:ext cx="5214937" cy="4187827"/>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6"/>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915759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E7AC9E-719B-4D69-53BF-147A88454143}"/>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6385777" y="674359"/>
            <a:ext cx="841172" cy="475075"/>
          </a:xfrm>
          <a:prstGeom prst="rect">
            <a:avLst/>
          </a:prstGeom>
        </p:spPr>
      </p:pic>
      <p:pic>
        <p:nvPicPr>
          <p:cNvPr id="4" name="Picture 3">
            <a:extLst>
              <a:ext uri="{FF2B5EF4-FFF2-40B4-BE49-F238E27FC236}">
                <a16:creationId xmlns:a16="http://schemas.microsoft.com/office/drawing/2014/main" id="{B0EA57A7-89E2-A1E6-1C5C-F607D84BDB45}"/>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9816889" y="699829"/>
            <a:ext cx="724398" cy="424136"/>
          </a:xfrm>
          <a:prstGeom prst="rect">
            <a:avLst/>
          </a:prstGeom>
        </p:spPr>
      </p:pic>
      <p:pic>
        <p:nvPicPr>
          <p:cNvPr id="5" name="Picture 4">
            <a:extLst>
              <a:ext uri="{FF2B5EF4-FFF2-40B4-BE49-F238E27FC236}">
                <a16:creationId xmlns:a16="http://schemas.microsoft.com/office/drawing/2014/main" id="{3700ACFA-B572-CAFD-A9CB-FDBFFB4C9A23}"/>
              </a:ext>
            </a:extLst>
          </p:cNvPr>
          <p:cNvPicPr>
            <a:picLocks noChangeAspect="1"/>
          </p:cNvPicPr>
          <p:nvPr userDrawn="1"/>
        </p:nvPicPr>
        <p:blipFill>
          <a:blip r:embed="rId4"/>
          <a:stretch>
            <a:fillRect/>
          </a:stretch>
        </p:blipFill>
        <p:spPr>
          <a:xfrm>
            <a:off x="3066876" y="676524"/>
            <a:ext cx="841555" cy="470745"/>
          </a:xfrm>
          <a:prstGeom prst="rect">
            <a:avLst/>
          </a:prstGeom>
        </p:spPr>
      </p:pic>
      <p:pic>
        <p:nvPicPr>
          <p:cNvPr id="6" name="Picture 8" descr="G &amp; J Pepsi-Cola Bottlers Inc. BizSpotlight - Cincinnati Business Courier">
            <a:extLst>
              <a:ext uri="{FF2B5EF4-FFF2-40B4-BE49-F238E27FC236}">
                <a16:creationId xmlns:a16="http://schemas.microsoft.com/office/drawing/2014/main" id="{597B572E-72DD-C1E0-C6A8-9B0B2B1EF447}"/>
              </a:ext>
            </a:extLst>
          </p:cNvPr>
          <p:cNvPicPr>
            <a:picLocks noChangeAspect="1" noChangeArrowheads="1"/>
          </p:cNvPicPr>
          <p:nvPr userDrawn="1"/>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61477" y="754806"/>
            <a:ext cx="1155685" cy="3141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8374B1A-1F04-9DA9-8134-2B44B2BD48F9}"/>
              </a:ext>
            </a:extLst>
          </p:cNvPr>
          <p:cNvPicPr>
            <a:picLocks noChangeAspect="1"/>
          </p:cNvPicPr>
          <p:nvPr userDrawn="1"/>
        </p:nvPicPr>
        <p:blipFill>
          <a:blip r:embed="rId6"/>
          <a:stretch>
            <a:fillRect/>
          </a:stretch>
        </p:blipFill>
        <p:spPr>
          <a:xfrm>
            <a:off x="5570207" y="629984"/>
            <a:ext cx="562524" cy="563825"/>
          </a:xfrm>
          <a:prstGeom prst="rect">
            <a:avLst/>
          </a:prstGeom>
        </p:spPr>
      </p:pic>
      <p:pic>
        <p:nvPicPr>
          <p:cNvPr id="8" name="Picture 7">
            <a:extLst>
              <a:ext uri="{FF2B5EF4-FFF2-40B4-BE49-F238E27FC236}">
                <a16:creationId xmlns:a16="http://schemas.microsoft.com/office/drawing/2014/main" id="{98583E63-2423-9B58-C4A6-D16ADD7830AF}"/>
              </a:ext>
            </a:extLst>
          </p:cNvPr>
          <p:cNvPicPr>
            <a:picLocks noChangeAspect="1"/>
          </p:cNvPicPr>
          <p:nvPr userDrawn="1"/>
        </p:nvPicPr>
        <p:blipFill>
          <a:blip r:embed="rId7"/>
          <a:stretch>
            <a:fillRect/>
          </a:stretch>
        </p:blipFill>
        <p:spPr>
          <a:xfrm>
            <a:off x="7479994" y="792278"/>
            <a:ext cx="971894" cy="239235"/>
          </a:xfrm>
          <a:prstGeom prst="rect">
            <a:avLst/>
          </a:prstGeom>
        </p:spPr>
      </p:pic>
      <p:pic>
        <p:nvPicPr>
          <p:cNvPr id="9" name="Picture 8">
            <a:extLst>
              <a:ext uri="{FF2B5EF4-FFF2-40B4-BE49-F238E27FC236}">
                <a16:creationId xmlns:a16="http://schemas.microsoft.com/office/drawing/2014/main" id="{ADB46EA7-8C38-39B4-892A-2CA2F932B212}"/>
              </a:ext>
            </a:extLst>
          </p:cNvPr>
          <p:cNvPicPr>
            <a:picLocks noChangeAspect="1"/>
          </p:cNvPicPr>
          <p:nvPr userDrawn="1"/>
        </p:nvPicPr>
        <p:blipFill>
          <a:blip r:embed="rId8"/>
          <a:stretch>
            <a:fillRect/>
          </a:stretch>
        </p:blipFill>
        <p:spPr>
          <a:xfrm>
            <a:off x="8704933" y="793724"/>
            <a:ext cx="858910" cy="236344"/>
          </a:xfrm>
          <a:prstGeom prst="rect">
            <a:avLst/>
          </a:prstGeom>
        </p:spPr>
      </p:pic>
      <p:pic>
        <p:nvPicPr>
          <p:cNvPr id="10" name="Picture 9">
            <a:extLst>
              <a:ext uri="{FF2B5EF4-FFF2-40B4-BE49-F238E27FC236}">
                <a16:creationId xmlns:a16="http://schemas.microsoft.com/office/drawing/2014/main" id="{E5B34B87-FA76-8B58-0757-1D6D8D7255A2}"/>
              </a:ext>
            </a:extLst>
          </p:cNvPr>
          <p:cNvPicPr>
            <a:picLocks noChangeAspect="1"/>
          </p:cNvPicPr>
          <p:nvPr userDrawn="1"/>
        </p:nvPicPr>
        <p:blipFill>
          <a:blip r:embed="rId9"/>
          <a:stretch>
            <a:fillRect/>
          </a:stretch>
        </p:blipFill>
        <p:spPr>
          <a:xfrm>
            <a:off x="10794334" y="738731"/>
            <a:ext cx="615348" cy="346327"/>
          </a:xfrm>
          <a:prstGeom prst="rect">
            <a:avLst/>
          </a:prstGeom>
        </p:spPr>
      </p:pic>
      <p:pic>
        <p:nvPicPr>
          <p:cNvPr id="11" name="Picture 10">
            <a:extLst>
              <a:ext uri="{FF2B5EF4-FFF2-40B4-BE49-F238E27FC236}">
                <a16:creationId xmlns:a16="http://schemas.microsoft.com/office/drawing/2014/main" id="{27C6AE27-F40F-A73C-F508-DFB3870D3BCC}"/>
              </a:ext>
              <a:ext uri="{C183D7F6-B498-43B3-948B-1728B52AA6E4}">
                <adec:decorative xmlns:adec="http://schemas.microsoft.com/office/drawing/2017/decorative" val="1"/>
              </a:ext>
            </a:extLst>
          </p:cNvPr>
          <p:cNvPicPr>
            <a:picLocks noChangeAspect="1"/>
          </p:cNvPicPr>
          <p:nvPr userDrawn="1"/>
        </p:nvPicPr>
        <p:blipFill rotWithShape="1">
          <a:blip r:embed="rId10">
            <a:extLst>
              <a:ext uri="{28A0092B-C50C-407E-A947-70E740481C1C}">
                <a14:useLocalDpi xmlns:a14="http://schemas.microsoft.com/office/drawing/2010/main"/>
              </a:ext>
            </a:extLst>
          </a:blip>
          <a:srcRect l="5906" r="5906"/>
          <a:stretch/>
        </p:blipFill>
        <p:spPr>
          <a:xfrm>
            <a:off x="8366424" y="4004305"/>
            <a:ext cx="1145701" cy="523715"/>
          </a:xfrm>
          <a:prstGeom prst="rect">
            <a:avLst/>
          </a:prstGeom>
        </p:spPr>
      </p:pic>
      <p:pic>
        <p:nvPicPr>
          <p:cNvPr id="12" name="Picture 11">
            <a:extLst>
              <a:ext uri="{FF2B5EF4-FFF2-40B4-BE49-F238E27FC236}">
                <a16:creationId xmlns:a16="http://schemas.microsoft.com/office/drawing/2014/main" id="{571D6FF2-EA46-E624-8C13-0332D968A7E0}"/>
              </a:ext>
              <a:ext uri="{C183D7F6-B498-43B3-948B-1728B52AA6E4}">
                <adec:decorative xmlns:adec="http://schemas.microsoft.com/office/drawing/2017/decorative" val="1"/>
              </a:ext>
            </a:extLst>
          </p:cNvPr>
          <p:cNvPicPr>
            <a:picLocks noChangeAspect="1"/>
          </p:cNvPicPr>
          <p:nvPr userDrawn="1"/>
        </p:nvPicPr>
        <p:blipFill>
          <a:blip r:embed="rId11" cstate="print">
            <a:extLst>
              <a:ext uri="{28A0092B-C50C-407E-A947-70E740481C1C}">
                <a14:useLocalDpi xmlns:a14="http://schemas.microsoft.com/office/drawing/2010/main"/>
              </a:ext>
            </a:extLst>
          </a:blip>
          <a:stretch>
            <a:fillRect/>
          </a:stretch>
        </p:blipFill>
        <p:spPr>
          <a:xfrm>
            <a:off x="7208875" y="4083647"/>
            <a:ext cx="911057" cy="365031"/>
          </a:xfrm>
          <a:prstGeom prst="rect">
            <a:avLst/>
          </a:prstGeom>
        </p:spPr>
      </p:pic>
      <p:pic>
        <p:nvPicPr>
          <p:cNvPr id="13" name="Picture 12">
            <a:extLst>
              <a:ext uri="{FF2B5EF4-FFF2-40B4-BE49-F238E27FC236}">
                <a16:creationId xmlns:a16="http://schemas.microsoft.com/office/drawing/2014/main" id="{85C81737-DC27-8FE8-E2CB-6782D21A1C99}"/>
              </a:ext>
              <a:ext uri="{C183D7F6-B498-43B3-948B-1728B52AA6E4}">
                <adec:decorative xmlns:adec="http://schemas.microsoft.com/office/drawing/2017/decorative" val="1"/>
              </a:ext>
            </a:extLst>
          </p:cNvPr>
          <p:cNvPicPr>
            <a:picLocks noChangeAspect="1"/>
          </p:cNvPicPr>
          <p:nvPr userDrawn="1"/>
        </p:nvPicPr>
        <p:blipFill>
          <a:blip r:embed="rId12" cstate="print">
            <a:extLst>
              <a:ext uri="{28A0092B-C50C-407E-A947-70E740481C1C}">
                <a14:useLocalDpi xmlns:a14="http://schemas.microsoft.com/office/drawing/2010/main"/>
              </a:ext>
            </a:extLst>
          </a:blip>
          <a:srcRect/>
          <a:stretch/>
        </p:blipFill>
        <p:spPr>
          <a:xfrm>
            <a:off x="9758615" y="4108150"/>
            <a:ext cx="1651067" cy="316024"/>
          </a:xfrm>
          <a:prstGeom prst="rect">
            <a:avLst/>
          </a:prstGeom>
        </p:spPr>
      </p:pic>
      <p:pic>
        <p:nvPicPr>
          <p:cNvPr id="14" name="Picture 13">
            <a:extLst>
              <a:ext uri="{FF2B5EF4-FFF2-40B4-BE49-F238E27FC236}">
                <a16:creationId xmlns:a16="http://schemas.microsoft.com/office/drawing/2014/main" id="{DE6CF98A-3C92-2EA3-2610-47DC378FD10B}"/>
              </a:ext>
              <a:ext uri="{C183D7F6-B498-43B3-948B-1728B52AA6E4}">
                <adec:decorative xmlns:adec="http://schemas.microsoft.com/office/drawing/2017/decorative" val="1"/>
              </a:ext>
            </a:extLst>
          </p:cNvPr>
          <p:cNvPicPr>
            <a:picLocks noChangeAspect="1"/>
          </p:cNvPicPr>
          <p:nvPr userDrawn="1"/>
        </p:nvPicPr>
        <p:blipFill>
          <a:blip r:embed="rId13" cstate="print">
            <a:extLst>
              <a:ext uri="{28A0092B-C50C-407E-A947-70E740481C1C}">
                <a14:useLocalDpi xmlns:a14="http://schemas.microsoft.com/office/drawing/2010/main"/>
              </a:ext>
            </a:extLst>
          </a:blip>
          <a:stretch>
            <a:fillRect/>
          </a:stretch>
        </p:blipFill>
        <p:spPr>
          <a:xfrm>
            <a:off x="4492445" y="4160147"/>
            <a:ext cx="1121643" cy="212032"/>
          </a:xfrm>
          <a:prstGeom prst="rect">
            <a:avLst/>
          </a:prstGeom>
        </p:spPr>
      </p:pic>
      <p:pic>
        <p:nvPicPr>
          <p:cNvPr id="15" name="Picture 14">
            <a:extLst>
              <a:ext uri="{FF2B5EF4-FFF2-40B4-BE49-F238E27FC236}">
                <a16:creationId xmlns:a16="http://schemas.microsoft.com/office/drawing/2014/main" id="{43FA39BA-F637-2CA7-7DFE-55876DBD815E}"/>
              </a:ext>
              <a:ext uri="{C183D7F6-B498-43B3-948B-1728B52AA6E4}">
                <adec:decorative xmlns:adec="http://schemas.microsoft.com/office/drawing/2017/decorative" val="1"/>
              </a:ext>
            </a:extLst>
          </p:cNvPr>
          <p:cNvPicPr>
            <a:picLocks noChangeAspect="1"/>
          </p:cNvPicPr>
          <p:nvPr userDrawn="1"/>
        </p:nvPicPr>
        <p:blipFill>
          <a:blip r:embed="rId14" cstate="print">
            <a:extLst>
              <a:ext uri="{28A0092B-C50C-407E-A947-70E740481C1C}">
                <a14:useLocalDpi xmlns:a14="http://schemas.microsoft.com/office/drawing/2010/main"/>
              </a:ext>
            </a:extLst>
          </a:blip>
          <a:stretch>
            <a:fillRect/>
          </a:stretch>
        </p:blipFill>
        <p:spPr>
          <a:xfrm>
            <a:off x="5860579" y="4158026"/>
            <a:ext cx="1101806" cy="216274"/>
          </a:xfrm>
          <a:prstGeom prst="rect">
            <a:avLst/>
          </a:prstGeom>
        </p:spPr>
      </p:pic>
      <p:pic>
        <p:nvPicPr>
          <p:cNvPr id="16" name="Picture 2">
            <a:extLst>
              <a:ext uri="{FF2B5EF4-FFF2-40B4-BE49-F238E27FC236}">
                <a16:creationId xmlns:a16="http://schemas.microsoft.com/office/drawing/2014/main" id="{1D0F1A57-0EE1-B274-C995-DC93FB02963B}"/>
              </a:ext>
              <a:ext uri="{C183D7F6-B498-43B3-948B-1728B52AA6E4}">
                <adec:decorative xmlns:adec="http://schemas.microsoft.com/office/drawing/2017/decorative" val="1"/>
              </a:ext>
            </a:extLst>
          </p:cNvPr>
          <p:cNvPicPr>
            <a:picLocks noChangeAspect="1" noChangeArrowheads="1"/>
          </p:cNvPicPr>
          <p:nvPr userDrawn="1"/>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3066876" y="4121873"/>
            <a:ext cx="1179078" cy="288579"/>
          </a:xfrm>
          <a:prstGeom prst="rect">
            <a:avLst/>
          </a:prstGeom>
          <a:noFill/>
        </p:spPr>
      </p:pic>
      <p:pic>
        <p:nvPicPr>
          <p:cNvPr id="17" name="!!NorthwellHealthLogo">
            <a:extLst>
              <a:ext uri="{FF2B5EF4-FFF2-40B4-BE49-F238E27FC236}">
                <a16:creationId xmlns:a16="http://schemas.microsoft.com/office/drawing/2014/main" id="{3D04B04E-B4E8-EB72-F946-8ED8DBD1310E}"/>
              </a:ext>
              <a:ext uri="{C183D7F6-B498-43B3-948B-1728B52AA6E4}">
                <adec:decorative xmlns:adec="http://schemas.microsoft.com/office/drawing/2017/decorative" val="1"/>
              </a:ext>
            </a:extLst>
          </p:cNvPr>
          <p:cNvPicPr>
            <a:picLocks noChangeAspect="1"/>
          </p:cNvPicPr>
          <p:nvPr userDrawn="1"/>
        </p:nvPicPr>
        <p:blipFill>
          <a:blip r:embed="rId16" cstate="print">
            <a:extLst>
              <a:ext uri="{28A0092B-C50C-407E-A947-70E740481C1C}">
                <a14:useLocalDpi xmlns:a14="http://schemas.microsoft.com/office/drawing/2010/main"/>
              </a:ext>
            </a:extLst>
          </a:blip>
          <a:stretch>
            <a:fillRect/>
          </a:stretch>
        </p:blipFill>
        <p:spPr>
          <a:xfrm>
            <a:off x="7626072" y="2279056"/>
            <a:ext cx="906328" cy="488352"/>
          </a:xfrm>
          <a:prstGeom prst="rect">
            <a:avLst/>
          </a:prstGeom>
          <a:ln>
            <a:noFill/>
          </a:ln>
        </p:spPr>
      </p:pic>
      <p:pic>
        <p:nvPicPr>
          <p:cNvPr id="18" name="object 5">
            <a:extLst>
              <a:ext uri="{FF2B5EF4-FFF2-40B4-BE49-F238E27FC236}">
                <a16:creationId xmlns:a16="http://schemas.microsoft.com/office/drawing/2014/main" id="{C8B99F1C-1487-55D9-31EF-2649E4ABE680}"/>
              </a:ext>
              <a:ext uri="{C183D7F6-B498-43B3-948B-1728B52AA6E4}">
                <adec:decorative xmlns:adec="http://schemas.microsoft.com/office/drawing/2017/decorative" val="1"/>
              </a:ext>
            </a:extLst>
          </p:cNvPr>
          <p:cNvPicPr/>
          <p:nvPr userDrawn="1"/>
        </p:nvPicPr>
        <p:blipFill rotWithShape="1">
          <a:blip r:embed="rId17" cstate="print">
            <a:clrChange>
              <a:clrFrom>
                <a:srgbClr val="FFFFFF"/>
              </a:clrFrom>
              <a:clrTo>
                <a:srgbClr val="FFFFFF">
                  <a:alpha val="0"/>
                </a:srgbClr>
              </a:clrTo>
            </a:clrChange>
            <a:extLst>
              <a:ext uri="{28A0092B-C50C-407E-A947-70E740481C1C}">
                <a14:useLocalDpi xmlns:a14="http://schemas.microsoft.com/office/drawing/2010/main"/>
              </a:ext>
            </a:extLst>
          </a:blip>
          <a:srcRect l="4862" r="4862"/>
          <a:stretch/>
        </p:blipFill>
        <p:spPr>
          <a:xfrm>
            <a:off x="3066876" y="2356084"/>
            <a:ext cx="1350667" cy="334294"/>
          </a:xfrm>
          <a:prstGeom prst="rect">
            <a:avLst/>
          </a:prstGeom>
        </p:spPr>
      </p:pic>
      <p:pic>
        <p:nvPicPr>
          <p:cNvPr id="19" name="Picture 18">
            <a:extLst>
              <a:ext uri="{FF2B5EF4-FFF2-40B4-BE49-F238E27FC236}">
                <a16:creationId xmlns:a16="http://schemas.microsoft.com/office/drawing/2014/main" id="{539F9863-5185-DCE4-3648-454A49B0415C}"/>
              </a:ext>
              <a:ext uri="{C183D7F6-B498-43B3-948B-1728B52AA6E4}">
                <adec:decorative xmlns:adec="http://schemas.microsoft.com/office/drawing/2017/decorative" val="1"/>
              </a:ext>
            </a:extLst>
          </p:cNvPr>
          <p:cNvPicPr>
            <a:picLocks noChangeAspect="1"/>
          </p:cNvPicPr>
          <p:nvPr userDrawn="1"/>
        </p:nvPicPr>
        <p:blipFill rotWithShape="1">
          <a:blip r:embed="rId18">
            <a:clrChange>
              <a:clrFrom>
                <a:srgbClr val="FFFFFF"/>
              </a:clrFrom>
              <a:clrTo>
                <a:srgbClr val="FFFFFF">
                  <a:alpha val="0"/>
                </a:srgbClr>
              </a:clrTo>
            </a:clrChange>
          </a:blip>
          <a:srcRect l="2130" r="2130"/>
          <a:stretch/>
        </p:blipFill>
        <p:spPr>
          <a:xfrm>
            <a:off x="4722710" y="2378560"/>
            <a:ext cx="1136851" cy="289344"/>
          </a:xfrm>
          <a:prstGeom prst="rect">
            <a:avLst/>
          </a:prstGeom>
        </p:spPr>
      </p:pic>
      <p:pic>
        <p:nvPicPr>
          <p:cNvPr id="20" name="Picture 19">
            <a:extLst>
              <a:ext uri="{FF2B5EF4-FFF2-40B4-BE49-F238E27FC236}">
                <a16:creationId xmlns:a16="http://schemas.microsoft.com/office/drawing/2014/main" id="{7258E780-0A82-FB9E-82C4-639B1053B500}"/>
              </a:ext>
              <a:ext uri="{C183D7F6-B498-43B3-948B-1728B52AA6E4}">
                <adec:decorative xmlns:adec="http://schemas.microsoft.com/office/drawing/2017/decorative" val="1"/>
              </a:ext>
            </a:extLst>
          </p:cNvPr>
          <p:cNvPicPr>
            <a:picLocks noChangeAspect="1"/>
          </p:cNvPicPr>
          <p:nvPr userDrawn="1"/>
        </p:nvPicPr>
        <p:blipFill>
          <a:blip r:embed="rId19" cstate="print">
            <a:extLst>
              <a:ext uri="{28A0092B-C50C-407E-A947-70E740481C1C}">
                <a14:useLocalDpi xmlns:a14="http://schemas.microsoft.com/office/drawing/2010/main"/>
              </a:ext>
            </a:extLst>
          </a:blip>
          <a:stretch>
            <a:fillRect/>
          </a:stretch>
        </p:blipFill>
        <p:spPr>
          <a:xfrm>
            <a:off x="6164729" y="2328127"/>
            <a:ext cx="1156175" cy="390209"/>
          </a:xfrm>
          <a:prstGeom prst="rect">
            <a:avLst/>
          </a:prstGeom>
        </p:spPr>
      </p:pic>
      <p:pic>
        <p:nvPicPr>
          <p:cNvPr id="21" name="Picture 8">
            <a:extLst>
              <a:ext uri="{FF2B5EF4-FFF2-40B4-BE49-F238E27FC236}">
                <a16:creationId xmlns:a16="http://schemas.microsoft.com/office/drawing/2014/main" id="{C22ECFAD-775D-9AB2-9942-247383499F51}"/>
              </a:ext>
              <a:ext uri="{C183D7F6-B498-43B3-948B-1728B52AA6E4}">
                <adec:decorative xmlns:adec="http://schemas.microsoft.com/office/drawing/2017/decorative" val="1"/>
              </a:ext>
            </a:extLst>
          </p:cNvPr>
          <p:cNvPicPr>
            <a:picLocks noChangeAspect="1" noChangeArrowheads="1"/>
          </p:cNvPicPr>
          <p:nvPr userDrawn="1"/>
        </p:nvPicPr>
        <p:blipFill>
          <a:blip r:embed="rId20">
            <a:clrChange>
              <a:clrFrom>
                <a:srgbClr val="FFFFFF"/>
              </a:clrFrom>
              <a:clrTo>
                <a:srgbClr val="FFFFFF">
                  <a:alpha val="0"/>
                </a:srgbClr>
              </a:clrTo>
            </a:clrChange>
          </a:blip>
          <a:srcRect/>
          <a:stretch/>
        </p:blipFill>
        <p:spPr bwMode="auto">
          <a:xfrm>
            <a:off x="8837567" y="2268195"/>
            <a:ext cx="510074" cy="51007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578187E3-5870-F53A-1E22-50A54FC5FFC9}"/>
              </a:ext>
              <a:ext uri="{C183D7F6-B498-43B3-948B-1728B52AA6E4}">
                <adec:decorative xmlns:adec="http://schemas.microsoft.com/office/drawing/2017/decorative" val="1"/>
              </a:ext>
            </a:extLst>
          </p:cNvPr>
          <p:cNvPicPr>
            <a:picLocks noChangeAspect="1"/>
          </p:cNvPicPr>
          <p:nvPr userDrawn="1"/>
        </p:nvPicPr>
        <p:blipFill>
          <a:blip r:embed="rId21" cstate="print">
            <a:extLst>
              <a:ext uri="{28A0092B-C50C-407E-A947-70E740481C1C}">
                <a14:useLocalDpi xmlns:a14="http://schemas.microsoft.com/office/drawing/2010/main"/>
              </a:ext>
            </a:extLst>
          </a:blip>
          <a:stretch>
            <a:fillRect/>
          </a:stretch>
        </p:blipFill>
        <p:spPr>
          <a:xfrm>
            <a:off x="9652808" y="2356335"/>
            <a:ext cx="634790" cy="333794"/>
          </a:xfrm>
          <a:prstGeom prst="rect">
            <a:avLst/>
          </a:prstGeom>
        </p:spPr>
      </p:pic>
      <p:pic>
        <p:nvPicPr>
          <p:cNvPr id="23" name="Picture 22" descr="A black circle with white text&#10;&#10;Description automatically generated with medium confidence">
            <a:extLst>
              <a:ext uri="{FF2B5EF4-FFF2-40B4-BE49-F238E27FC236}">
                <a16:creationId xmlns:a16="http://schemas.microsoft.com/office/drawing/2014/main" id="{46B2D7E1-0A68-522E-550E-4DF38F977B7E}"/>
              </a:ext>
            </a:extLst>
          </p:cNvPr>
          <p:cNvPicPr>
            <a:picLocks noChangeAspect="1"/>
          </p:cNvPicPr>
          <p:nvPr userDrawn="1"/>
        </p:nvPicPr>
        <p:blipFill rotWithShape="1">
          <a:blip r:embed="rId22">
            <a:clrChange>
              <a:clrFrom>
                <a:srgbClr val="FDFDFD"/>
              </a:clrFrom>
              <a:clrTo>
                <a:srgbClr val="FDFDFD">
                  <a:alpha val="0"/>
                </a:srgbClr>
              </a:clrTo>
            </a:clrChange>
          </a:blip>
          <a:srcRect l="26962" t="28935" r="17740" b="28935"/>
          <a:stretch/>
        </p:blipFill>
        <p:spPr>
          <a:xfrm>
            <a:off x="10592765" y="2212037"/>
            <a:ext cx="816917" cy="622388"/>
          </a:xfrm>
          <a:prstGeom prst="rect">
            <a:avLst/>
          </a:prstGeom>
        </p:spPr>
      </p:pic>
      <p:pic>
        <p:nvPicPr>
          <p:cNvPr id="24" name="Picture 2">
            <a:extLst>
              <a:ext uri="{FF2B5EF4-FFF2-40B4-BE49-F238E27FC236}">
                <a16:creationId xmlns:a16="http://schemas.microsoft.com/office/drawing/2014/main" id="{93F83441-B3AF-CB3A-8E46-1C4ACA1915B9}"/>
              </a:ext>
              <a:ext uri="{C183D7F6-B498-43B3-948B-1728B52AA6E4}">
                <adec:decorative xmlns:adec="http://schemas.microsoft.com/office/drawing/2017/decorative" val="1"/>
              </a:ext>
            </a:extLst>
          </p:cNvPr>
          <p:cNvPicPr>
            <a:picLocks noChangeAspect="1" noChangeArrowheads="1"/>
          </p:cNvPicPr>
          <p:nvPr userDrawn="1"/>
        </p:nvPicPr>
        <p:blipFill rotWithShape="1">
          <a:blip r:embed="rId23" cstate="print">
            <a:extLst>
              <a:ext uri="{28A0092B-C50C-407E-A947-70E740481C1C}">
                <a14:useLocalDpi xmlns:a14="http://schemas.microsoft.com/office/drawing/2010/main"/>
              </a:ext>
            </a:extLst>
          </a:blip>
          <a:srcRect l="19275" t="8940" r="19275" b="8940"/>
          <a:stretch/>
        </p:blipFill>
        <p:spPr bwMode="auto">
          <a:xfrm>
            <a:off x="9981849" y="3047373"/>
            <a:ext cx="556712" cy="743984"/>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a:extLst>
              <a:ext uri="{FF2B5EF4-FFF2-40B4-BE49-F238E27FC236}">
                <a16:creationId xmlns:a16="http://schemas.microsoft.com/office/drawing/2014/main" id="{719D8998-375D-BA4C-1834-B56EC086D4F5}"/>
              </a:ext>
              <a:ext uri="{C183D7F6-B498-43B3-948B-1728B52AA6E4}">
                <adec:decorative xmlns:adec="http://schemas.microsoft.com/office/drawing/2017/decorative" val="1"/>
              </a:ext>
            </a:extLst>
          </p:cNvPr>
          <p:cNvPicPr>
            <a:picLocks noChangeAspect="1" noChangeArrowheads="1"/>
          </p:cNvPicPr>
          <p:nvPr userDrawn="1"/>
        </p:nvPicPr>
        <p:blipFill>
          <a:blip r:embed="rId24" cstate="print">
            <a:extLst>
              <a:ext uri="{28A0092B-C50C-407E-A947-70E740481C1C}">
                <a14:useLocalDpi xmlns:a14="http://schemas.microsoft.com/office/drawing/2010/main"/>
              </a:ext>
            </a:extLst>
          </a:blip>
          <a:srcRect/>
          <a:stretch>
            <a:fillRect/>
          </a:stretch>
        </p:blipFill>
        <p:spPr bwMode="auto">
          <a:xfrm>
            <a:off x="10854893" y="3107615"/>
            <a:ext cx="560359" cy="623498"/>
          </a:xfrm>
          <a:prstGeom prst="rect">
            <a:avLst/>
          </a:prstGeom>
          <a:noFill/>
        </p:spPr>
      </p:pic>
      <p:pic>
        <p:nvPicPr>
          <p:cNvPr id="26" name="Picture 2">
            <a:extLst>
              <a:ext uri="{FF2B5EF4-FFF2-40B4-BE49-F238E27FC236}">
                <a16:creationId xmlns:a16="http://schemas.microsoft.com/office/drawing/2014/main" id="{0691AC02-7FC8-5C8B-BEF1-9189F292C8D6}"/>
              </a:ext>
              <a:ext uri="{C183D7F6-B498-43B3-948B-1728B52AA6E4}">
                <adec:decorative xmlns:adec="http://schemas.microsoft.com/office/drawing/2017/decorative" val="1"/>
              </a:ext>
            </a:extLst>
          </p:cNvPr>
          <p:cNvPicPr>
            <a:picLocks noChangeAspect="1" noChangeArrowheads="1"/>
          </p:cNvPicPr>
          <p:nvPr userDrawn="1"/>
        </p:nvPicPr>
        <p:blipFill>
          <a:blip r:embed="rId25" cstate="print">
            <a:extLst>
              <a:ext uri="{28A0092B-C50C-407E-A947-70E740481C1C}">
                <a14:useLocalDpi xmlns:a14="http://schemas.microsoft.com/office/drawing/2010/main"/>
              </a:ext>
            </a:extLst>
          </a:blip>
          <a:srcRect/>
          <a:stretch>
            <a:fillRect/>
          </a:stretch>
        </p:blipFill>
        <p:spPr bwMode="auto">
          <a:xfrm>
            <a:off x="9134769" y="3155172"/>
            <a:ext cx="530746" cy="528385"/>
          </a:xfrm>
          <a:prstGeom prst="rect">
            <a:avLst/>
          </a:prstGeom>
          <a:noFill/>
        </p:spPr>
      </p:pic>
      <p:pic>
        <p:nvPicPr>
          <p:cNvPr id="27" name="Picture 20" descr="Success Stories - Degrees of change">
            <a:extLst>
              <a:ext uri="{FF2B5EF4-FFF2-40B4-BE49-F238E27FC236}">
                <a16:creationId xmlns:a16="http://schemas.microsoft.com/office/drawing/2014/main" id="{D8693FC2-8A7F-5358-CC23-4F6E5930BE45}"/>
              </a:ext>
            </a:extLst>
          </p:cNvPr>
          <p:cNvPicPr>
            <a:picLocks noChangeAspect="1" noChangeArrowheads="1"/>
          </p:cNvPicPr>
          <p:nvPr userDrawn="1"/>
        </p:nvPicPr>
        <p:blipFill rotWithShape="1">
          <a:blip r:embed="rId26">
            <a:extLst>
              <a:ext uri="{28A0092B-C50C-407E-A947-70E740481C1C}">
                <a14:useLocalDpi xmlns:a14="http://schemas.microsoft.com/office/drawing/2010/main" val="0"/>
              </a:ext>
            </a:extLst>
          </a:blip>
          <a:srcRect l="5197"/>
          <a:stretch/>
        </p:blipFill>
        <p:spPr bwMode="auto">
          <a:xfrm>
            <a:off x="7964280" y="3131050"/>
            <a:ext cx="854156" cy="57663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31EFD8E5-ACA3-7D99-CC4B-91D1E6E1C692}"/>
              </a:ext>
              <a:ext uri="{C183D7F6-B498-43B3-948B-1728B52AA6E4}">
                <adec:decorative xmlns:adec="http://schemas.microsoft.com/office/drawing/2017/decorative" val="1"/>
              </a:ext>
            </a:extLst>
          </p:cNvPr>
          <p:cNvPicPr>
            <a:picLocks noChangeAspect="1"/>
          </p:cNvPicPr>
          <p:nvPr userDrawn="1"/>
        </p:nvPicPr>
        <p:blipFill>
          <a:blip r:embed="rId27" cstate="print">
            <a:extLst>
              <a:ext uri="{28A0092B-C50C-407E-A947-70E740481C1C}">
                <a14:useLocalDpi xmlns:a14="http://schemas.microsoft.com/office/drawing/2010/main"/>
              </a:ext>
            </a:extLst>
          </a:blip>
          <a:stretch>
            <a:fillRect/>
          </a:stretch>
        </p:blipFill>
        <p:spPr>
          <a:xfrm>
            <a:off x="6188971" y="3213727"/>
            <a:ext cx="1458976" cy="411276"/>
          </a:xfrm>
          <a:prstGeom prst="rect">
            <a:avLst/>
          </a:prstGeom>
        </p:spPr>
      </p:pic>
      <p:pic>
        <p:nvPicPr>
          <p:cNvPr id="29" name="Picture 28">
            <a:extLst>
              <a:ext uri="{FF2B5EF4-FFF2-40B4-BE49-F238E27FC236}">
                <a16:creationId xmlns:a16="http://schemas.microsoft.com/office/drawing/2014/main" id="{FF80F2F8-6F8D-6064-5763-6A3258932544}"/>
              </a:ext>
              <a:ext uri="{C183D7F6-B498-43B3-948B-1728B52AA6E4}">
                <adec:decorative xmlns:adec="http://schemas.microsoft.com/office/drawing/2017/decorative" val="1"/>
              </a:ext>
            </a:extLst>
          </p:cNvPr>
          <p:cNvPicPr>
            <a:picLocks noChangeAspect="1"/>
          </p:cNvPicPr>
          <p:nvPr userDrawn="1"/>
        </p:nvPicPr>
        <p:blipFill>
          <a:blip r:embed="rId28" cstate="print">
            <a:extLst>
              <a:ext uri="{28A0092B-C50C-407E-A947-70E740481C1C}">
                <a14:useLocalDpi xmlns:a14="http://schemas.microsoft.com/office/drawing/2010/main"/>
              </a:ext>
            </a:extLst>
          </a:blip>
          <a:stretch>
            <a:fillRect/>
          </a:stretch>
        </p:blipFill>
        <p:spPr>
          <a:xfrm>
            <a:off x="4804810" y="3292978"/>
            <a:ext cx="1067827" cy="252774"/>
          </a:xfrm>
          <a:prstGeom prst="rect">
            <a:avLst/>
          </a:prstGeom>
        </p:spPr>
      </p:pic>
      <p:pic>
        <p:nvPicPr>
          <p:cNvPr id="30" name="Picture 29">
            <a:extLst>
              <a:ext uri="{FF2B5EF4-FFF2-40B4-BE49-F238E27FC236}">
                <a16:creationId xmlns:a16="http://schemas.microsoft.com/office/drawing/2014/main" id="{779AC6A1-1637-1CB2-2415-8EE8247C1C3F}"/>
              </a:ext>
            </a:extLst>
          </p:cNvPr>
          <p:cNvPicPr>
            <a:picLocks noChangeAspect="1"/>
          </p:cNvPicPr>
          <p:nvPr userDrawn="1"/>
        </p:nvPicPr>
        <p:blipFill rotWithShape="1">
          <a:blip r:embed="rId29"/>
          <a:srcRect l="2175" t="29589" r="2731" b="29589"/>
          <a:stretch/>
        </p:blipFill>
        <p:spPr>
          <a:xfrm>
            <a:off x="3066876" y="3228787"/>
            <a:ext cx="1421601" cy="381155"/>
          </a:xfrm>
          <a:prstGeom prst="rect">
            <a:avLst/>
          </a:prstGeom>
        </p:spPr>
      </p:pic>
      <p:pic>
        <p:nvPicPr>
          <p:cNvPr id="31" name="Picture 30">
            <a:extLst>
              <a:ext uri="{FF2B5EF4-FFF2-40B4-BE49-F238E27FC236}">
                <a16:creationId xmlns:a16="http://schemas.microsoft.com/office/drawing/2014/main" id="{9CDCEECD-2CEA-3072-3307-60CF2772342E}"/>
              </a:ext>
              <a:ext uri="{C183D7F6-B498-43B3-948B-1728B52AA6E4}">
                <adec:decorative xmlns:adec="http://schemas.microsoft.com/office/drawing/2017/decorative" val="1"/>
              </a:ext>
            </a:extLst>
          </p:cNvPr>
          <p:cNvPicPr>
            <a:picLocks noChangeAspect="1"/>
          </p:cNvPicPr>
          <p:nvPr userDrawn="1"/>
        </p:nvPicPr>
        <p:blipFill>
          <a:blip r:embed="rId30" cstate="print">
            <a:extLst>
              <a:ext uri="{28A0092B-C50C-407E-A947-70E740481C1C}">
                <a14:useLocalDpi xmlns:a14="http://schemas.microsoft.com/office/drawing/2010/main"/>
              </a:ext>
            </a:extLst>
          </a:blip>
          <a:stretch>
            <a:fillRect/>
          </a:stretch>
        </p:blipFill>
        <p:spPr>
          <a:xfrm>
            <a:off x="9938180" y="1476195"/>
            <a:ext cx="518233" cy="453455"/>
          </a:xfrm>
          <a:prstGeom prst="rect">
            <a:avLst/>
          </a:prstGeom>
        </p:spPr>
      </p:pic>
      <p:pic>
        <p:nvPicPr>
          <p:cNvPr id="32" name="Picture 2">
            <a:extLst>
              <a:ext uri="{FF2B5EF4-FFF2-40B4-BE49-F238E27FC236}">
                <a16:creationId xmlns:a16="http://schemas.microsoft.com/office/drawing/2014/main" id="{E8CA1C16-9DCA-B8B4-254A-FF2EA207A281}"/>
              </a:ext>
              <a:ext uri="{C183D7F6-B498-43B3-948B-1728B52AA6E4}">
                <adec:decorative xmlns:adec="http://schemas.microsoft.com/office/drawing/2017/decorative" val="1"/>
              </a:ext>
            </a:extLst>
          </p:cNvPr>
          <p:cNvPicPr>
            <a:picLocks noChangeAspect="1" noChangeArrowheads="1"/>
          </p:cNvPicPr>
          <p:nvPr userDrawn="1"/>
        </p:nvPicPr>
        <p:blipFill rotWithShape="1">
          <a:blip r:embed="rId31" cstate="print">
            <a:extLst>
              <a:ext uri="{BEBA8EAE-BF5A-486C-A8C5-ECC9F3942E4B}">
                <a14:imgProps xmlns:a14="http://schemas.microsoft.com/office/drawing/2010/main">
                  <a14:imgLayer r:embed="rId32">
                    <a14:imgEffect>
                      <a14:backgroundRemoval t="10000" b="90000" l="10000" r="90000">
                        <a14:foregroundMark x1="37185" y1="29717" x2="37185" y2="29717"/>
                        <a14:foregroundMark x1="37185" y1="29717" x2="37185" y2="29717"/>
                        <a14:foregroundMark x1="17111" y1="75094" x2="17111" y2="75094"/>
                        <a14:foregroundMark x1="17111" y1="75094" x2="17111" y2="75094"/>
                        <a14:foregroundMark x1="31519" y1="69963" x2="31519" y2="69963"/>
                        <a14:foregroundMark x1="40593" y1="73918" x2="40593" y2="73918"/>
                        <a14:foregroundMark x1="56630" y1="69482" x2="56630" y2="69482"/>
                        <a14:foregroundMark x1="68333" y1="70176" x2="68333" y2="70176"/>
                        <a14:foregroundMark x1="80481" y1="73918" x2="80481" y2="73918"/>
                      </a14:backgroundRemoval>
                    </a14:imgEffect>
                  </a14:imgLayer>
                </a14:imgProps>
              </a:ext>
              <a:ext uri="{28A0092B-C50C-407E-A947-70E740481C1C}">
                <a14:useLocalDpi xmlns:a14="http://schemas.microsoft.com/office/drawing/2010/main"/>
              </a:ext>
            </a:extLst>
          </a:blip>
          <a:srcRect l="10720" t="9553" r="14560" b="12913"/>
          <a:stretch/>
        </p:blipFill>
        <p:spPr bwMode="auto">
          <a:xfrm>
            <a:off x="10764737" y="1471044"/>
            <a:ext cx="644945" cy="463756"/>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889D7B32-B048-997C-6FC1-3516D0DBF010}"/>
              </a:ext>
              <a:ext uri="{C183D7F6-B498-43B3-948B-1728B52AA6E4}">
                <adec:decorative xmlns:adec="http://schemas.microsoft.com/office/drawing/2017/decorative" val="1"/>
              </a:ext>
            </a:extLst>
          </p:cNvPr>
          <p:cNvPicPr>
            <a:picLocks noChangeAspect="1"/>
          </p:cNvPicPr>
          <p:nvPr userDrawn="1"/>
        </p:nvPicPr>
        <p:blipFill rotWithShape="1">
          <a:blip r:embed="rId33" cstate="print">
            <a:extLst>
              <a:ext uri="{28A0092B-C50C-407E-A947-70E740481C1C}">
                <a14:useLocalDpi xmlns:a14="http://schemas.microsoft.com/office/drawing/2010/main"/>
              </a:ext>
            </a:extLst>
          </a:blip>
          <a:srcRect l="4907" t="26806" r="4907" b="18939"/>
          <a:stretch/>
        </p:blipFill>
        <p:spPr>
          <a:xfrm>
            <a:off x="4218184" y="1406757"/>
            <a:ext cx="984630" cy="592332"/>
          </a:xfrm>
          <a:prstGeom prst="rect">
            <a:avLst/>
          </a:prstGeom>
        </p:spPr>
      </p:pic>
      <p:pic>
        <p:nvPicPr>
          <p:cNvPr id="34" name="!!TacomaLogo">
            <a:extLst>
              <a:ext uri="{FF2B5EF4-FFF2-40B4-BE49-F238E27FC236}">
                <a16:creationId xmlns:a16="http://schemas.microsoft.com/office/drawing/2014/main" id="{383FAFBA-CD08-E060-4A57-42F36296EAD5}"/>
              </a:ext>
              <a:ext uri="{C183D7F6-B498-43B3-948B-1728B52AA6E4}">
                <adec:decorative xmlns:adec="http://schemas.microsoft.com/office/drawing/2017/decorative" val="1"/>
              </a:ext>
            </a:extLst>
          </p:cNvPr>
          <p:cNvPicPr>
            <a:picLocks noChangeAspect="1"/>
          </p:cNvPicPr>
          <p:nvPr userDrawn="1"/>
        </p:nvPicPr>
        <p:blipFill rotWithShape="1">
          <a:blip r:embed="rId34" cstate="print">
            <a:extLst>
              <a:ext uri="{28A0092B-C50C-407E-A947-70E740481C1C}">
                <a14:useLocalDpi xmlns:a14="http://schemas.microsoft.com/office/drawing/2010/main"/>
              </a:ext>
            </a:extLst>
          </a:blip>
          <a:srcRect l="2129" t="24350" r="964" b="24350"/>
          <a:stretch/>
        </p:blipFill>
        <p:spPr>
          <a:xfrm>
            <a:off x="3066876" y="1538364"/>
            <a:ext cx="842985" cy="329118"/>
          </a:xfrm>
          <a:prstGeom prst="rect">
            <a:avLst/>
          </a:prstGeom>
        </p:spPr>
      </p:pic>
      <p:pic>
        <p:nvPicPr>
          <p:cNvPr id="35" name="Picture 2">
            <a:extLst>
              <a:ext uri="{FF2B5EF4-FFF2-40B4-BE49-F238E27FC236}">
                <a16:creationId xmlns:a16="http://schemas.microsoft.com/office/drawing/2014/main" id="{4081051E-4314-1C62-EE81-7ECC9EF4DAB1}"/>
              </a:ext>
              <a:ext uri="{C183D7F6-B498-43B3-948B-1728B52AA6E4}">
                <adec:decorative xmlns:adec="http://schemas.microsoft.com/office/drawing/2017/decorative" val="1"/>
              </a:ext>
            </a:extLst>
          </p:cNvPr>
          <p:cNvPicPr>
            <a:picLocks noChangeAspect="1" noChangeArrowheads="1"/>
          </p:cNvPicPr>
          <p:nvPr userDrawn="1"/>
        </p:nvPicPr>
        <p:blipFill rotWithShape="1">
          <a:blip r:embed="rId35" cstate="print">
            <a:extLst>
              <a:ext uri="{28A0092B-C50C-407E-A947-70E740481C1C}">
                <a14:useLocalDpi xmlns:a14="http://schemas.microsoft.com/office/drawing/2010/main"/>
              </a:ext>
            </a:extLst>
          </a:blip>
          <a:srcRect l="9034" t="43079" r="9469" b="42967"/>
          <a:stretch/>
        </p:blipFill>
        <p:spPr bwMode="auto">
          <a:xfrm>
            <a:off x="8679658" y="1597934"/>
            <a:ext cx="950199" cy="209978"/>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87B571B7-B8DB-D8E7-5247-5ECCB6E0686F}"/>
              </a:ext>
            </a:extLst>
          </p:cNvPr>
          <p:cNvPicPr>
            <a:picLocks noChangeAspect="1"/>
          </p:cNvPicPr>
          <p:nvPr userDrawn="1"/>
        </p:nvPicPr>
        <p:blipFill>
          <a:blip r:embed="rId36"/>
          <a:stretch>
            <a:fillRect/>
          </a:stretch>
        </p:blipFill>
        <p:spPr>
          <a:xfrm>
            <a:off x="7845442" y="1529584"/>
            <a:ext cx="525893" cy="346678"/>
          </a:xfrm>
          <a:prstGeom prst="rect">
            <a:avLst/>
          </a:prstGeom>
        </p:spPr>
      </p:pic>
      <p:pic>
        <p:nvPicPr>
          <p:cNvPr id="37" name="Picture 36">
            <a:extLst>
              <a:ext uri="{FF2B5EF4-FFF2-40B4-BE49-F238E27FC236}">
                <a16:creationId xmlns:a16="http://schemas.microsoft.com/office/drawing/2014/main" id="{2B562DF7-8214-F2F7-BC48-86EA869D39C6}"/>
              </a:ext>
            </a:extLst>
          </p:cNvPr>
          <p:cNvPicPr>
            <a:picLocks noChangeAspect="1"/>
          </p:cNvPicPr>
          <p:nvPr userDrawn="1"/>
        </p:nvPicPr>
        <p:blipFill>
          <a:blip r:embed="rId37"/>
          <a:stretch>
            <a:fillRect/>
          </a:stretch>
        </p:blipFill>
        <p:spPr>
          <a:xfrm>
            <a:off x="5511137" y="1453948"/>
            <a:ext cx="522003" cy="497949"/>
          </a:xfrm>
          <a:prstGeom prst="rect">
            <a:avLst/>
          </a:prstGeom>
        </p:spPr>
      </p:pic>
      <p:pic>
        <p:nvPicPr>
          <p:cNvPr id="38" name="Picture 37">
            <a:extLst>
              <a:ext uri="{FF2B5EF4-FFF2-40B4-BE49-F238E27FC236}">
                <a16:creationId xmlns:a16="http://schemas.microsoft.com/office/drawing/2014/main" id="{FBC49D49-18CD-F9F4-C0F9-0A6882457C3E}"/>
              </a:ext>
            </a:extLst>
          </p:cNvPr>
          <p:cNvPicPr>
            <a:picLocks noChangeAspect="1"/>
          </p:cNvPicPr>
          <p:nvPr userDrawn="1"/>
        </p:nvPicPr>
        <p:blipFill>
          <a:blip r:embed="rId38"/>
          <a:stretch>
            <a:fillRect/>
          </a:stretch>
        </p:blipFill>
        <p:spPr>
          <a:xfrm>
            <a:off x="6341464" y="1536011"/>
            <a:ext cx="1195655" cy="333823"/>
          </a:xfrm>
          <a:prstGeom prst="rect">
            <a:avLst/>
          </a:prstGeom>
        </p:spPr>
      </p:pic>
      <p:pic>
        <p:nvPicPr>
          <p:cNvPr id="39" name="Picture 38">
            <a:extLst>
              <a:ext uri="{FF2B5EF4-FFF2-40B4-BE49-F238E27FC236}">
                <a16:creationId xmlns:a16="http://schemas.microsoft.com/office/drawing/2014/main" id="{4879A263-3D39-B7F5-C654-44A9E3399110}"/>
              </a:ext>
            </a:extLst>
          </p:cNvPr>
          <p:cNvPicPr>
            <a:picLocks noChangeAspect="1"/>
          </p:cNvPicPr>
          <p:nvPr userDrawn="1"/>
        </p:nvPicPr>
        <p:blipFill rotWithShape="1">
          <a:blip r:embed="rId39"/>
          <a:srcRect l="27462" r="27462"/>
          <a:stretch/>
        </p:blipFill>
        <p:spPr>
          <a:xfrm>
            <a:off x="9186126" y="5504911"/>
            <a:ext cx="602882" cy="742017"/>
          </a:xfrm>
          <a:prstGeom prst="rect">
            <a:avLst/>
          </a:prstGeom>
        </p:spPr>
      </p:pic>
      <p:pic>
        <p:nvPicPr>
          <p:cNvPr id="40" name="Picture 4">
            <a:extLst>
              <a:ext uri="{FF2B5EF4-FFF2-40B4-BE49-F238E27FC236}">
                <a16:creationId xmlns:a16="http://schemas.microsoft.com/office/drawing/2014/main" id="{3CB34553-8EDC-9541-93D7-27B0B86F7A11}"/>
              </a:ext>
              <a:ext uri="{C183D7F6-B498-43B3-948B-1728B52AA6E4}">
                <adec:decorative xmlns:adec="http://schemas.microsoft.com/office/drawing/2017/decorative" val="1"/>
              </a:ext>
            </a:extLst>
          </p:cNvPr>
          <p:cNvPicPr>
            <a:picLocks noChangeAspect="1" noChangeArrowheads="1"/>
          </p:cNvPicPr>
          <p:nvPr userDrawn="1"/>
        </p:nvPicPr>
        <p:blipFill rotWithShape="1">
          <a:blip r:embed="rId40" cstate="print">
            <a:extLst>
              <a:ext uri="{28A0092B-C50C-407E-A947-70E740481C1C}">
                <a14:useLocalDpi xmlns:a14="http://schemas.microsoft.com/office/drawing/2010/main"/>
              </a:ext>
            </a:extLst>
          </a:blip>
          <a:srcRect l="18615" t="14119" r="9207" b="10794"/>
          <a:stretch/>
        </p:blipFill>
        <p:spPr bwMode="auto">
          <a:xfrm>
            <a:off x="3066876" y="5583664"/>
            <a:ext cx="698870" cy="58451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a:extLst>
              <a:ext uri="{FF2B5EF4-FFF2-40B4-BE49-F238E27FC236}">
                <a16:creationId xmlns:a16="http://schemas.microsoft.com/office/drawing/2014/main" id="{E2B46A5F-E23C-E8DA-4FE1-717AEA68A15D}"/>
              </a:ext>
              <a:ext uri="{C183D7F6-B498-43B3-948B-1728B52AA6E4}">
                <adec:decorative xmlns:adec="http://schemas.microsoft.com/office/drawing/2017/decorative" val="1"/>
              </a:ext>
            </a:extLst>
          </p:cNvPr>
          <p:cNvPicPr>
            <a:picLocks noChangeAspect="1"/>
          </p:cNvPicPr>
          <p:nvPr userDrawn="1"/>
        </p:nvPicPr>
        <p:blipFill rotWithShape="1">
          <a:blip r:embed="rId41" cstate="print">
            <a:extLst>
              <a:ext uri="{28A0092B-C50C-407E-A947-70E740481C1C}">
                <a14:useLocalDpi xmlns:a14="http://schemas.microsoft.com/office/drawing/2010/main"/>
              </a:ext>
            </a:extLst>
          </a:blip>
          <a:srcRect l="803" t="23337" r="5553" b="14280"/>
          <a:stretch/>
        </p:blipFill>
        <p:spPr>
          <a:xfrm>
            <a:off x="9913450" y="5736253"/>
            <a:ext cx="1496232" cy="279332"/>
          </a:xfrm>
          <a:prstGeom prst="rect">
            <a:avLst/>
          </a:prstGeom>
        </p:spPr>
      </p:pic>
      <p:pic>
        <p:nvPicPr>
          <p:cNvPr id="42" name="Picture 41">
            <a:extLst>
              <a:ext uri="{FF2B5EF4-FFF2-40B4-BE49-F238E27FC236}">
                <a16:creationId xmlns:a16="http://schemas.microsoft.com/office/drawing/2014/main" id="{F359B8A9-2809-E0BF-8BAB-33AE83DBC2FE}"/>
              </a:ext>
              <a:ext uri="{C183D7F6-B498-43B3-948B-1728B52AA6E4}">
                <adec:decorative xmlns:adec="http://schemas.microsoft.com/office/drawing/2017/decorative" val="1"/>
              </a:ext>
            </a:extLst>
          </p:cNvPr>
          <p:cNvPicPr>
            <a:picLocks noChangeAspect="1"/>
          </p:cNvPicPr>
          <p:nvPr userDrawn="1"/>
        </p:nvPicPr>
        <p:blipFill rotWithShape="1">
          <a:blip r:embed="rId42">
            <a:extLst>
              <a:ext uri="{28A0092B-C50C-407E-A947-70E740481C1C}">
                <a14:useLocalDpi xmlns:a14="http://schemas.microsoft.com/office/drawing/2010/main"/>
              </a:ext>
            </a:extLst>
          </a:blip>
          <a:srcRect l="679" r="1068"/>
          <a:stretch/>
        </p:blipFill>
        <p:spPr>
          <a:xfrm>
            <a:off x="7572743" y="5675884"/>
            <a:ext cx="1488941" cy="400071"/>
          </a:xfrm>
          <a:prstGeom prst="rect">
            <a:avLst/>
          </a:prstGeom>
        </p:spPr>
      </p:pic>
      <p:pic>
        <p:nvPicPr>
          <p:cNvPr id="43" name="Picture 2">
            <a:extLst>
              <a:ext uri="{FF2B5EF4-FFF2-40B4-BE49-F238E27FC236}">
                <a16:creationId xmlns:a16="http://schemas.microsoft.com/office/drawing/2014/main" id="{8FA5A0AF-C58F-E047-0C8F-E57B5FB408A6}"/>
              </a:ext>
              <a:ext uri="{C183D7F6-B498-43B3-948B-1728B52AA6E4}">
                <adec:decorative xmlns:adec="http://schemas.microsoft.com/office/drawing/2017/decorative" val="1"/>
              </a:ext>
            </a:extLst>
          </p:cNvPr>
          <p:cNvPicPr>
            <a:picLocks noChangeAspect="1" noChangeArrowheads="1"/>
          </p:cNvPicPr>
          <p:nvPr userDrawn="1"/>
        </p:nvPicPr>
        <p:blipFill rotWithShape="1">
          <a:blip r:embed="rId43" cstate="print">
            <a:extLst>
              <a:ext uri="{BEBA8EAE-BF5A-486C-A8C5-ECC9F3942E4B}">
                <a14:imgProps xmlns:a14="http://schemas.microsoft.com/office/drawing/2010/main">
                  <a14:imgLayer r:embed="rId44">
                    <a14:imgEffect>
                      <a14:backgroundRemoval t="10000" b="90000" l="10000" r="90000">
                        <a14:foregroundMark x1="18548" y1="66970" x2="18548" y2="66970"/>
                        <a14:foregroundMark x1="45645" y1="49697" x2="45645" y2="49697"/>
                        <a14:foregroundMark x1="60000" y1="54848" x2="60000" y2="54848"/>
                        <a14:foregroundMark x1="74677" y1="53636" x2="74677" y2="53636"/>
                        <a14:foregroundMark x1="86129" y1="45152" x2="86129" y2="45152"/>
                      </a14:backgroundRemoval>
                    </a14:imgEffect>
                  </a14:imgLayer>
                </a14:imgProps>
              </a:ext>
              <a:ext uri="{28A0092B-C50C-407E-A947-70E740481C1C}">
                <a14:useLocalDpi xmlns:a14="http://schemas.microsoft.com/office/drawing/2010/main"/>
              </a:ext>
            </a:extLst>
          </a:blip>
          <a:srcRect l="12016" t="24285" r="12016" b="24285"/>
          <a:stretch/>
        </p:blipFill>
        <p:spPr bwMode="auto">
          <a:xfrm>
            <a:off x="6556040" y="5715160"/>
            <a:ext cx="892261" cy="321519"/>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4A39185C-062A-B535-5F3A-994561F6C424}"/>
              </a:ext>
              <a:ext uri="{C183D7F6-B498-43B3-948B-1728B52AA6E4}">
                <adec:decorative xmlns:adec="http://schemas.microsoft.com/office/drawing/2017/decorative" val="1"/>
              </a:ext>
            </a:extLst>
          </p:cNvPr>
          <p:cNvPicPr>
            <a:picLocks noChangeAspect="1"/>
          </p:cNvPicPr>
          <p:nvPr userDrawn="1"/>
        </p:nvPicPr>
        <p:blipFill>
          <a:blip r:embed="rId45" cstate="print">
            <a:extLst>
              <a:ext uri="{28A0092B-C50C-407E-A947-70E740481C1C}">
                <a14:useLocalDpi xmlns:a14="http://schemas.microsoft.com/office/drawing/2010/main"/>
              </a:ext>
            </a:extLst>
          </a:blip>
          <a:stretch>
            <a:fillRect/>
          </a:stretch>
        </p:blipFill>
        <p:spPr>
          <a:xfrm>
            <a:off x="3890187" y="5671583"/>
            <a:ext cx="1006547" cy="408672"/>
          </a:xfrm>
          <a:prstGeom prst="rect">
            <a:avLst/>
          </a:prstGeom>
        </p:spPr>
      </p:pic>
      <p:pic>
        <p:nvPicPr>
          <p:cNvPr id="45" name="Picture 44">
            <a:extLst>
              <a:ext uri="{FF2B5EF4-FFF2-40B4-BE49-F238E27FC236}">
                <a16:creationId xmlns:a16="http://schemas.microsoft.com/office/drawing/2014/main" id="{BEF0AEB3-011F-8833-A03B-1018B2AC96E5}"/>
              </a:ext>
              <a:ext uri="{C183D7F6-B498-43B3-948B-1728B52AA6E4}">
                <adec:decorative xmlns:adec="http://schemas.microsoft.com/office/drawing/2017/decorative" val="1"/>
              </a:ext>
            </a:extLst>
          </p:cNvPr>
          <p:cNvPicPr>
            <a:picLocks noChangeAspect="1"/>
          </p:cNvPicPr>
          <p:nvPr userDrawn="1"/>
        </p:nvPicPr>
        <p:blipFill>
          <a:blip r:embed="rId46" cstate="print">
            <a:extLst>
              <a:ext uri="{28A0092B-C50C-407E-A947-70E740481C1C}">
                <a14:useLocalDpi xmlns:a14="http://schemas.microsoft.com/office/drawing/2010/main"/>
              </a:ext>
            </a:extLst>
          </a:blip>
          <a:stretch>
            <a:fillRect/>
          </a:stretch>
        </p:blipFill>
        <p:spPr>
          <a:xfrm>
            <a:off x="5021176" y="5746797"/>
            <a:ext cx="1410423" cy="258246"/>
          </a:xfrm>
          <a:prstGeom prst="rect">
            <a:avLst/>
          </a:prstGeom>
        </p:spPr>
      </p:pic>
      <p:pic>
        <p:nvPicPr>
          <p:cNvPr id="46" name="Picture 2">
            <a:extLst>
              <a:ext uri="{FF2B5EF4-FFF2-40B4-BE49-F238E27FC236}">
                <a16:creationId xmlns:a16="http://schemas.microsoft.com/office/drawing/2014/main" id="{F3C7117A-6899-7156-1E4F-15AB5111E26A}"/>
              </a:ext>
              <a:ext uri="{C183D7F6-B498-43B3-948B-1728B52AA6E4}">
                <adec:decorative xmlns:adec="http://schemas.microsoft.com/office/drawing/2017/decorative" val="1"/>
              </a:ext>
            </a:extLst>
          </p:cNvPr>
          <p:cNvPicPr>
            <a:picLocks noChangeAspect="1" noChangeArrowheads="1"/>
          </p:cNvPicPr>
          <p:nvPr userDrawn="1"/>
        </p:nvPicPr>
        <p:blipFill rotWithShape="1">
          <a:blip r:embed="rId47" cstate="print">
            <a:extLst>
              <a:ext uri="{28A0092B-C50C-407E-A947-70E740481C1C}">
                <a14:useLocalDpi xmlns:a14="http://schemas.microsoft.com/office/drawing/2010/main"/>
              </a:ext>
            </a:extLst>
          </a:blip>
          <a:srcRect/>
          <a:stretch/>
        </p:blipFill>
        <p:spPr bwMode="auto">
          <a:xfrm>
            <a:off x="3066876" y="4864385"/>
            <a:ext cx="1544512" cy="304159"/>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A49C18A7-FE6F-3CA1-9343-4507185F807B}"/>
              </a:ext>
              <a:ext uri="{C183D7F6-B498-43B3-948B-1728B52AA6E4}">
                <adec:decorative xmlns:adec="http://schemas.microsoft.com/office/drawing/2017/decorative" val="1"/>
              </a:ext>
            </a:extLst>
          </p:cNvPr>
          <p:cNvPicPr>
            <a:picLocks noChangeAspect="1"/>
          </p:cNvPicPr>
          <p:nvPr userDrawn="1"/>
        </p:nvPicPr>
        <p:blipFill>
          <a:blip r:embed="rId48"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4851425" y="4862741"/>
            <a:ext cx="839465" cy="307447"/>
          </a:xfrm>
          <a:prstGeom prst="rect">
            <a:avLst/>
          </a:prstGeom>
        </p:spPr>
      </p:pic>
      <p:pic>
        <p:nvPicPr>
          <p:cNvPr id="48" name="Picture 47">
            <a:extLst>
              <a:ext uri="{FF2B5EF4-FFF2-40B4-BE49-F238E27FC236}">
                <a16:creationId xmlns:a16="http://schemas.microsoft.com/office/drawing/2014/main" id="{74E03229-1DFE-75BE-24DE-4FABFD45752C}"/>
              </a:ext>
              <a:ext uri="{C183D7F6-B498-43B3-948B-1728B52AA6E4}">
                <adec:decorative xmlns:adec="http://schemas.microsoft.com/office/drawing/2017/decorative" val="1"/>
              </a:ext>
            </a:extLst>
          </p:cNvPr>
          <p:cNvPicPr>
            <a:picLocks noChangeAspect="1"/>
          </p:cNvPicPr>
          <p:nvPr userDrawn="1"/>
        </p:nvPicPr>
        <p:blipFill>
          <a:blip r:embed="rId49" cstate="print">
            <a:extLst>
              <a:ext uri="{28A0092B-C50C-407E-A947-70E740481C1C}">
                <a14:useLocalDpi xmlns:a14="http://schemas.microsoft.com/office/drawing/2010/main"/>
              </a:ext>
            </a:extLst>
          </a:blip>
          <a:stretch>
            <a:fillRect/>
          </a:stretch>
        </p:blipFill>
        <p:spPr>
          <a:xfrm>
            <a:off x="9099586" y="4740968"/>
            <a:ext cx="660044" cy="550993"/>
          </a:xfrm>
          <a:prstGeom prst="rect">
            <a:avLst/>
          </a:prstGeom>
        </p:spPr>
      </p:pic>
      <p:pic>
        <p:nvPicPr>
          <p:cNvPr id="49" name="Picture 48">
            <a:extLst>
              <a:ext uri="{FF2B5EF4-FFF2-40B4-BE49-F238E27FC236}">
                <a16:creationId xmlns:a16="http://schemas.microsoft.com/office/drawing/2014/main" id="{D7D4BC87-3F98-BB3C-7574-79C09FF5FD50}"/>
              </a:ext>
              <a:ext uri="{C183D7F6-B498-43B3-948B-1728B52AA6E4}">
                <adec:decorative xmlns:adec="http://schemas.microsoft.com/office/drawing/2017/decorative" val="1"/>
              </a:ext>
            </a:extLst>
          </p:cNvPr>
          <p:cNvPicPr>
            <a:picLocks noChangeAspect="1"/>
          </p:cNvPicPr>
          <p:nvPr userDrawn="1"/>
        </p:nvPicPr>
        <p:blipFill>
          <a:blip r:embed="rId50"/>
          <a:stretch>
            <a:fillRect/>
          </a:stretch>
        </p:blipFill>
        <p:spPr>
          <a:xfrm>
            <a:off x="5930927" y="4823691"/>
            <a:ext cx="1410423" cy="385548"/>
          </a:xfrm>
          <a:prstGeom prst="rect">
            <a:avLst/>
          </a:prstGeom>
        </p:spPr>
      </p:pic>
      <p:pic>
        <p:nvPicPr>
          <p:cNvPr id="50" name="Picture 2">
            <a:extLst>
              <a:ext uri="{FF2B5EF4-FFF2-40B4-BE49-F238E27FC236}">
                <a16:creationId xmlns:a16="http://schemas.microsoft.com/office/drawing/2014/main" id="{7A8B946B-51F4-4620-053E-CDC64133882E}"/>
              </a:ext>
              <a:ext uri="{C183D7F6-B498-43B3-948B-1728B52AA6E4}">
                <adec:decorative xmlns:adec="http://schemas.microsoft.com/office/drawing/2017/decorative" val="1"/>
              </a:ext>
            </a:extLst>
          </p:cNvPr>
          <p:cNvPicPr>
            <a:picLocks noChangeAspect="1" noChangeArrowheads="1"/>
          </p:cNvPicPr>
          <p:nvPr userDrawn="1"/>
        </p:nvPicPr>
        <p:blipFill>
          <a:blip r:embed="rId51" cstate="print">
            <a:extLst>
              <a:ext uri="{28A0092B-C50C-407E-A947-70E740481C1C}">
                <a14:useLocalDpi xmlns:a14="http://schemas.microsoft.com/office/drawing/2010/main"/>
              </a:ext>
            </a:extLst>
          </a:blip>
          <a:srcRect/>
          <a:stretch>
            <a:fillRect/>
          </a:stretch>
        </p:blipFill>
        <p:spPr bwMode="auto">
          <a:xfrm>
            <a:off x="7581387" y="4851355"/>
            <a:ext cx="1278162" cy="330219"/>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50">
            <a:extLst>
              <a:ext uri="{FF2B5EF4-FFF2-40B4-BE49-F238E27FC236}">
                <a16:creationId xmlns:a16="http://schemas.microsoft.com/office/drawing/2014/main" id="{CD93A427-D575-25E0-4997-30D5468482BD}"/>
              </a:ext>
            </a:extLst>
          </p:cNvPr>
          <p:cNvPicPr>
            <a:picLocks noChangeAspect="1"/>
          </p:cNvPicPr>
          <p:nvPr userDrawn="1"/>
        </p:nvPicPr>
        <p:blipFill rotWithShape="1">
          <a:blip r:embed="rId52"/>
          <a:srcRect l="1749" r="1749"/>
          <a:stretch/>
        </p:blipFill>
        <p:spPr>
          <a:xfrm>
            <a:off x="9999667" y="4843214"/>
            <a:ext cx="1410015" cy="346503"/>
          </a:xfrm>
          <a:prstGeom prst="rect">
            <a:avLst/>
          </a:prstGeom>
        </p:spPr>
      </p:pic>
      <p:sp>
        <p:nvSpPr>
          <p:cNvPr id="52" name="Arrow: U-Turn 51">
            <a:extLst>
              <a:ext uri="{FF2B5EF4-FFF2-40B4-BE49-F238E27FC236}">
                <a16:creationId xmlns:a16="http://schemas.microsoft.com/office/drawing/2014/main" id="{61FD4C69-F2A6-891D-396C-269DEEFA1967}"/>
              </a:ext>
            </a:extLst>
          </p:cNvPr>
          <p:cNvSpPr/>
          <p:nvPr userDrawn="1"/>
        </p:nvSpPr>
        <p:spPr bwMode="auto">
          <a:xfrm rot="5400000">
            <a:off x="4278858" y="-929868"/>
            <a:ext cx="5924412" cy="8736648"/>
          </a:xfrm>
          <a:prstGeom prst="uturnArrow">
            <a:avLst>
              <a:gd name="adj1" fmla="val 0"/>
              <a:gd name="adj2" fmla="val 0"/>
              <a:gd name="adj3" fmla="val 25000"/>
              <a:gd name="adj4" fmla="val 1845"/>
              <a:gd name="adj5" fmla="val 100000"/>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3" name="Rectangle: Top Corners Rounded 52">
            <a:extLst>
              <a:ext uri="{FF2B5EF4-FFF2-40B4-BE49-F238E27FC236}">
                <a16:creationId xmlns:a16="http://schemas.microsoft.com/office/drawing/2014/main" id="{66F5A7B1-441A-8691-B010-14486A20813D}"/>
              </a:ext>
            </a:extLst>
          </p:cNvPr>
          <p:cNvSpPr/>
          <p:nvPr userDrawn="1"/>
        </p:nvSpPr>
        <p:spPr bwMode="auto">
          <a:xfrm rot="5400000">
            <a:off x="-1689104" y="1992630"/>
            <a:ext cx="6250948" cy="2872739"/>
          </a:xfrm>
          <a:prstGeom prst="round2SameRect">
            <a:avLst>
              <a:gd name="adj1" fmla="val 6337"/>
              <a:gd name="adj2" fmla="val 0"/>
            </a:avLst>
          </a:prstGeom>
          <a:solidFill>
            <a:schemeClr val="bg1">
              <a:alpha val="6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cxnSp>
        <p:nvCxnSpPr>
          <p:cNvPr id="57" name="Straight Connector 56">
            <a:extLst>
              <a:ext uri="{FF2B5EF4-FFF2-40B4-BE49-F238E27FC236}">
                <a16:creationId xmlns:a16="http://schemas.microsoft.com/office/drawing/2014/main" id="{75299BAD-7529-D436-C494-0BF6ED12423B}"/>
              </a:ext>
            </a:extLst>
          </p:cNvPr>
          <p:cNvCxnSpPr>
            <a:cxnSpLocks/>
          </p:cNvCxnSpPr>
          <p:nvPr userDrawn="1"/>
        </p:nvCxnSpPr>
        <p:spPr>
          <a:xfrm>
            <a:off x="584202" y="2486558"/>
            <a:ext cx="2115337"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0A4E158-D1CE-B068-94BE-D4B337FE5654}"/>
              </a:ext>
            </a:extLst>
          </p:cNvPr>
          <p:cNvCxnSpPr>
            <a:cxnSpLocks/>
          </p:cNvCxnSpPr>
          <p:nvPr userDrawn="1"/>
        </p:nvCxnSpPr>
        <p:spPr>
          <a:xfrm>
            <a:off x="584202" y="4395187"/>
            <a:ext cx="2115337"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2" name="Text Placeholder 61">
            <a:extLst>
              <a:ext uri="{FF2B5EF4-FFF2-40B4-BE49-F238E27FC236}">
                <a16:creationId xmlns:a16="http://schemas.microsoft.com/office/drawing/2014/main" id="{937ACF11-830E-2F0E-DF5A-0EF9D7F71F30}"/>
              </a:ext>
            </a:extLst>
          </p:cNvPr>
          <p:cNvSpPr>
            <a:spLocks noGrp="1"/>
          </p:cNvSpPr>
          <p:nvPr>
            <p:ph type="body" sz="quarter" idx="10" hasCustomPrompt="1"/>
          </p:nvPr>
        </p:nvSpPr>
        <p:spPr>
          <a:xfrm>
            <a:off x="584202" y="634760"/>
            <a:ext cx="2188027" cy="1794967"/>
          </a:xfrm>
        </p:spPr>
        <p:txBody>
          <a:bodyPr anchor="ctr">
            <a:noAutofit/>
          </a:bodyPr>
          <a:lstStyle>
            <a:lvl1pPr marL="0" indent="0">
              <a:buNone/>
              <a:defRPr kumimoji="0" lang="en-US" sz="2400" b="0" i="0" u="none" strike="noStrike" kern="1200" cap="none" spc="0" normalizeH="0" baseline="0" dirty="0">
                <a:ln w="3175">
                  <a:noFill/>
                </a:ln>
                <a:solidFill>
                  <a:srgbClr val="000000"/>
                </a:solidFill>
                <a:effectLst/>
                <a:uLnTx/>
                <a:uFillTx/>
                <a:latin typeface="Segoe UI"/>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Lorem Ipsum</a:t>
            </a:r>
            <a:endParaRPr lang="en-US"/>
          </a:p>
        </p:txBody>
      </p:sp>
      <p:sp>
        <p:nvSpPr>
          <p:cNvPr id="63" name="Text Placeholder 61">
            <a:extLst>
              <a:ext uri="{FF2B5EF4-FFF2-40B4-BE49-F238E27FC236}">
                <a16:creationId xmlns:a16="http://schemas.microsoft.com/office/drawing/2014/main" id="{70D9B9D0-7694-1047-562C-289621367EEC}"/>
              </a:ext>
            </a:extLst>
          </p:cNvPr>
          <p:cNvSpPr>
            <a:spLocks noGrp="1"/>
          </p:cNvSpPr>
          <p:nvPr>
            <p:ph type="body" sz="quarter" idx="11" hasCustomPrompt="1"/>
          </p:nvPr>
        </p:nvSpPr>
        <p:spPr>
          <a:xfrm>
            <a:off x="584202" y="2543389"/>
            <a:ext cx="2188027" cy="1794967"/>
          </a:xfrm>
        </p:spPr>
        <p:txBody>
          <a:bodyPr anchor="ctr">
            <a:noAutofit/>
          </a:bodyPr>
          <a:lstStyle>
            <a:lvl1pPr marL="0" indent="0">
              <a:buNone/>
              <a:defRPr kumimoji="0" lang="en-US" sz="2400" b="0" i="0" u="none" strike="noStrike" kern="1200" cap="none" spc="0" normalizeH="0" baseline="0" dirty="0">
                <a:ln w="3175">
                  <a:noFill/>
                </a:ln>
                <a:solidFill>
                  <a:srgbClr val="000000"/>
                </a:solidFill>
                <a:effectLst/>
                <a:uLnTx/>
                <a:uFillTx/>
                <a:latin typeface="Segoe UI"/>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Lorem Ipsum</a:t>
            </a:r>
            <a:endParaRPr lang="en-US"/>
          </a:p>
        </p:txBody>
      </p:sp>
      <p:sp>
        <p:nvSpPr>
          <p:cNvPr id="64" name="Text Placeholder 61">
            <a:extLst>
              <a:ext uri="{FF2B5EF4-FFF2-40B4-BE49-F238E27FC236}">
                <a16:creationId xmlns:a16="http://schemas.microsoft.com/office/drawing/2014/main" id="{C42BA777-26DA-F63D-B0FA-52B9063F07AD}"/>
              </a:ext>
            </a:extLst>
          </p:cNvPr>
          <p:cNvSpPr>
            <a:spLocks noGrp="1"/>
          </p:cNvSpPr>
          <p:nvPr>
            <p:ph type="body" sz="quarter" idx="12" hasCustomPrompt="1"/>
          </p:nvPr>
        </p:nvSpPr>
        <p:spPr>
          <a:xfrm>
            <a:off x="584202" y="4452018"/>
            <a:ext cx="2188027" cy="1794967"/>
          </a:xfrm>
        </p:spPr>
        <p:txBody>
          <a:bodyPr anchor="ctr">
            <a:noAutofit/>
          </a:bodyPr>
          <a:lstStyle>
            <a:lvl1pPr marL="0" indent="0">
              <a:buNone/>
              <a:defRPr kumimoji="0" lang="en-US" sz="2400" b="0" i="0" u="none" strike="noStrike" kern="1200" cap="none" spc="0" normalizeH="0" baseline="0" dirty="0">
                <a:ln w="3175">
                  <a:noFill/>
                </a:ln>
                <a:solidFill>
                  <a:srgbClr val="000000"/>
                </a:solidFill>
                <a:effectLst/>
                <a:uLnTx/>
                <a:uFillTx/>
                <a:latin typeface="Segoe UI"/>
                <a:ea typeface="+mn-ea"/>
                <a:cs typeface="Segoe UI"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466236" rtl="0" eaLnBrk="1" fontAlgn="base" latinLnBrk="0" hangingPunct="1">
              <a:lnSpc>
                <a:spcPct val="100000"/>
              </a:lnSpc>
              <a:spcBef>
                <a:spcPts val="0"/>
              </a:spcBef>
              <a:spcAft>
                <a:spcPts val="0"/>
              </a:spcAft>
              <a:buClrTx/>
              <a:buSzTx/>
              <a:buFontTx/>
              <a:buNone/>
              <a:tabLst/>
              <a:defRPr/>
            </a:pPr>
            <a:r>
              <a:rPr lang="en-GB"/>
              <a:t>Lorem Ipsum</a:t>
            </a:r>
            <a:endParaRPr lang="en-US"/>
          </a:p>
        </p:txBody>
      </p:sp>
    </p:spTree>
    <p:extLst>
      <p:ext uri="{BB962C8B-B14F-4D97-AF65-F5344CB8AC3E}">
        <p14:creationId xmlns:p14="http://schemas.microsoft.com/office/powerpoint/2010/main" val="638658902"/>
      </p:ext>
    </p:extLst>
  </p:cSld>
  <p:clrMapOvr>
    <a:masterClrMapping/>
  </p:clrMapOvr>
  <p:transition>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68672692"/>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40811920"/>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87266732"/>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25543013"/>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63829406"/>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5136594"/>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99248782"/>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40323716"/>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47291921"/>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88904830"/>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31049562"/>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preserve="1" userDrawn="1">
  <p:cSld name="Title Slide 5">
    <p:bg>
      <p:bgRef idx="1001">
        <a:schemeClr val="bg1"/>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26248993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16.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B2E8E2"/>
        </a:solidFill>
        <a:effectLst/>
      </p:bgPr>
    </p:bg>
    <p:spTree>
      <p:nvGrpSpPr>
        <p:cNvPr id="1" name=""/>
        <p:cNvGrpSpPr/>
        <p:nvPr/>
      </p:nvGrpSpPr>
      <p:grpSpPr>
        <a:xfrm>
          <a:off x="0" y="0"/>
          <a:ext cx="0" cy="0"/>
          <a:chOff x="0" y="0"/>
          <a:chExt cx="0" cy="0"/>
        </a:xfrm>
      </p:grpSpPr>
      <p:pic>
        <p:nvPicPr>
          <p:cNvPr id="4" name="Picture 3" descr="A blue and purple hexagons&#10;&#10;Description automatically generated">
            <a:extLst>
              <a:ext uri="{FF2B5EF4-FFF2-40B4-BE49-F238E27FC236}">
                <a16:creationId xmlns:a16="http://schemas.microsoft.com/office/drawing/2014/main" id="{4A61EC96-D427-E3BD-8279-AE0B53BFFCB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2A446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619955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417.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91309648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418.xml><?xml version="1.0" encoding="utf-8"?>
<p:sldLayout xmlns:a="http://schemas.openxmlformats.org/drawingml/2006/main" xmlns:r="http://schemas.openxmlformats.org/officeDocument/2006/relationships" xmlns:p="http://schemas.openxmlformats.org/presentationml/2006/main" userDrawn="1">
  <p:cSld name="Blank 12 Colum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0E9FCA-0F6F-7283-C5DC-3D847489FC80}"/>
              </a:ext>
              <a:ext uri="{C183D7F6-B498-43B3-948B-1728B52AA6E4}">
                <adec:decorative xmlns:adec="http://schemas.microsoft.com/office/drawing/2017/decorative" val="1"/>
              </a:ext>
            </a:extLst>
          </p:cNvPr>
          <p:cNvPicPr>
            <a:picLocks noChangeAspect="1"/>
          </p:cNvPicPr>
          <p:nvPr userDrawn="1"/>
        </p:nvPicPr>
        <p:blipFill>
          <a:blip r:embed="rId2">
            <a:alphaModFix amt="75000"/>
          </a:blip>
          <a:stretch>
            <a:fillRect/>
          </a:stretch>
        </p:blipFill>
        <p:spPr>
          <a:xfrm>
            <a:off x="6350" y="13237"/>
            <a:ext cx="12185650" cy="6861574"/>
          </a:xfrm>
          <a:prstGeom prst="rect">
            <a:avLst/>
          </a:prstGeom>
        </p:spPr>
      </p:pic>
    </p:spTree>
    <p:extLst>
      <p:ext uri="{BB962C8B-B14F-4D97-AF65-F5344CB8AC3E}">
        <p14:creationId xmlns:p14="http://schemas.microsoft.com/office/powerpoint/2010/main" val="155383712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19.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92443"/>
          </a:xfrm>
        </p:spPr>
        <p:txBody>
          <a:bodyPr vert="horz" wrap="square" lIns="0" tIns="0" rIns="0" bIns="0" rtlCol="0" anchor="t">
            <a:spAutoFit/>
          </a:bodyPr>
          <a:lstStyle>
            <a:lvl1pPr>
              <a:defRPr lang="en-US" sz="3200" dirty="0">
                <a:solidFill>
                  <a:schemeClr val="tx1"/>
                </a:soli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154311068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0.xml><?xml version="1.0" encoding="utf-8"?>
<p:sldLayout xmlns:a="http://schemas.openxmlformats.org/drawingml/2006/main" xmlns:r="http://schemas.openxmlformats.org/officeDocument/2006/relationships" xmlns:p="http://schemas.openxmlformats.org/presentationml/2006/main">
  <p:cSld name="Title Only with Dots">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8" name="Straight Connector 7">
            <a:extLst>
              <a:ext uri="{FF2B5EF4-FFF2-40B4-BE49-F238E27FC236}">
                <a16:creationId xmlns:a16="http://schemas.microsoft.com/office/drawing/2014/main" id="{63457DC0-0AC0-A79E-1A21-A71F46075257}"/>
              </a:ext>
              <a:ext uri="{C183D7F6-B498-43B3-948B-1728B52AA6E4}">
                <adec:decorative xmlns:adec="http://schemas.microsoft.com/office/drawing/2017/decorative" val="1"/>
              </a:ext>
            </a:extLst>
          </p:cNvPr>
          <p:cNvCxnSpPr>
            <a:cxnSpLocks/>
          </p:cNvCxnSpPr>
          <p:nvPr userDrawn="1"/>
        </p:nvCxnSpPr>
        <p:spPr>
          <a:xfrm>
            <a:off x="0" y="1493008"/>
            <a:ext cx="5418667"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32900775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8"/>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CA5A-02E6-9D2C-625C-88F7F85205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4FF0578-E6D8-883F-81D7-FB0BA3410C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7120E90-A697-578F-2F0A-784B410119E6}"/>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2ADA117D-1F1D-F013-0EEE-6CD6A00D5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C294C7-E161-17BC-7BFA-993DE40B9F85}"/>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261870607"/>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8D4-20A0-EE6D-BC61-F7958C1792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5F35DB-ED87-A5FA-04AB-CE3AF1C2D5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16AEB0-B922-0DD8-6C7B-1D2C2FAF719D}"/>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67C5E357-95CE-6F6C-B75A-01754D8A51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C4E87-1770-081C-54C9-69F6E00B0C87}"/>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316096101"/>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7384-1D57-B49F-38CF-71F8FB398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1D532E-A79F-F3D3-9775-A81A1AC1D2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7C722F-2A4C-4972-F35A-01DC666C9967}"/>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8463AB42-9B01-3CD1-9AE6-9167E2B23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F353A8-98B3-078A-9E90-FD4AD5BF35F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550959947"/>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E2BA-8968-E124-6EFC-0E4DC7EF70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0999B6-9445-429B-D71D-F00C582A97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BC868B-A258-A667-C175-3873CC1A5F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18C360-C6C0-9C77-1BA5-05BD2A89DABD}"/>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6" name="Footer Placeholder 5">
            <a:extLst>
              <a:ext uri="{FF2B5EF4-FFF2-40B4-BE49-F238E27FC236}">
                <a16:creationId xmlns:a16="http://schemas.microsoft.com/office/drawing/2014/main" id="{4360C956-A9CB-4A04-61B3-21A5008C0A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6B9C85-FC2B-C83B-97B3-D32C24E57FA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167543427"/>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0AC8-8C79-AB35-0246-5696D77DB62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DFE2D35-D73F-261F-602C-39DF2F08D3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775D91-7AC1-4B8B-C09A-7FED5252CE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1B7976-E717-C0BA-ECF2-B07E62BA7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DEE538-76F1-6313-8FAD-377AAB3A21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C01E0A-7FF2-88C8-9BEF-D8F900451B6B}"/>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8" name="Footer Placeholder 7">
            <a:extLst>
              <a:ext uri="{FF2B5EF4-FFF2-40B4-BE49-F238E27FC236}">
                <a16:creationId xmlns:a16="http://schemas.microsoft.com/office/drawing/2014/main" id="{24167587-3124-B30C-A750-56CB65D28C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1E9A9F-768B-B900-5DBD-9BBCFC8C8BCF}"/>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766154980"/>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61707-9C68-4F5C-704C-FA8F64F27A5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A8C3412-CD21-E3D5-150D-70CA4D389C95}"/>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4" name="Footer Placeholder 3">
            <a:extLst>
              <a:ext uri="{FF2B5EF4-FFF2-40B4-BE49-F238E27FC236}">
                <a16:creationId xmlns:a16="http://schemas.microsoft.com/office/drawing/2014/main" id="{2272DE1A-E08E-DB24-3E7A-EA5233DCEC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F98612-42FB-7CD3-614C-562B8BA012CE}"/>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728345383"/>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62C1E-CA07-C4FE-B964-930790CE0BB9}"/>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3" name="Footer Placeholder 2">
            <a:extLst>
              <a:ext uri="{FF2B5EF4-FFF2-40B4-BE49-F238E27FC236}">
                <a16:creationId xmlns:a16="http://schemas.microsoft.com/office/drawing/2014/main" id="{5C05E0E9-7B3B-937B-AEF0-E43E612381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17614D-741A-8924-4A5D-25278D5AC03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091568460"/>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4621-717B-1D31-0A5A-789E579C6D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45FFD9A-416F-DE6B-D294-B4804F3028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A6D866-DC74-2CA5-8542-5F1E6FCC1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6DF94A-B6AC-B65E-DEC7-33C66257E703}"/>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6" name="Footer Placeholder 5">
            <a:extLst>
              <a:ext uri="{FF2B5EF4-FFF2-40B4-BE49-F238E27FC236}">
                <a16:creationId xmlns:a16="http://schemas.microsoft.com/office/drawing/2014/main" id="{D63B5800-E066-8D2D-AD26-67B1A354DD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AACB8E-E109-4544-BAD5-339B1AC6E192}"/>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51518279"/>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F36BD-FDD8-B120-4235-3FFD54538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44A29B-6241-CDE7-5ABC-9ABA3C8DA7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8E8F6E-25D8-16E1-A56B-E69D8BAD8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6280E-5884-E774-5D14-2C9579BC3D51}"/>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6" name="Footer Placeholder 5">
            <a:extLst>
              <a:ext uri="{FF2B5EF4-FFF2-40B4-BE49-F238E27FC236}">
                <a16:creationId xmlns:a16="http://schemas.microsoft.com/office/drawing/2014/main" id="{CFBB0925-EB55-12F7-1A0B-34BE637F0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F1E640-9F52-0A52-644B-90DBB484581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181967906"/>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A7A-C700-BD69-EFBD-1A480C12B1B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0749E9-ED4D-8D32-ADB0-5CF880EC42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99DFD6-B09E-F94D-97DB-A771395E3FBE}"/>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6EFD9431-F4C7-EB8E-3825-DF4D48EFE8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983A62-3CB2-B525-C381-14CDAF6E44B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754428488"/>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8E2090-1E19-F601-CFDE-238947BFE7B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9F565F-29D3-59AC-0512-25A00326D0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B0B947-7225-3BD3-370D-A0CED2A91F8F}"/>
              </a:ext>
            </a:extLst>
          </p:cNvPr>
          <p:cNvSpPr>
            <a:spLocks noGrp="1"/>
          </p:cNvSpPr>
          <p:nvPr>
            <p:ph type="dt" sz="half" idx="10"/>
          </p:nvPr>
        </p:nvSpPr>
        <p:spPr/>
        <p:txBody>
          <a:body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D6EFF1E3-A32B-09CA-BDFE-CFA81B8DE2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1734A1-AF5F-DF73-AF73-DF0C1578AB7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1917536855"/>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26975823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433.xml><?xml version="1.0" encoding="utf-8"?>
<p:sldLayout xmlns:a="http://schemas.openxmlformats.org/drawingml/2006/main" xmlns:r="http://schemas.openxmlformats.org/officeDocument/2006/relationships" xmlns:p="http://schemas.openxmlformats.org/presentationml/2006/main" userDrawn="1">
  <p:cSld name="Title_Gradient_Purple">
    <p:bg>
      <p:bgPr>
        <a:gradFill>
          <a:gsLst>
            <a:gs pos="0">
              <a:srgbClr val="C03BC4"/>
            </a:gs>
            <a:gs pos="81000">
              <a:srgbClr val="0078D4"/>
            </a:gs>
          </a:gsLst>
          <a:lin ang="13500000" scaled="1"/>
        </a:gra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bg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Microsoft confidential</a:t>
            </a:r>
          </a:p>
        </p:txBody>
      </p:sp>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75835"/>
          <a:stretch/>
        </p:blipFill>
        <p:spPr bwMode="black">
          <a:xfrm>
            <a:off x="584200" y="585788"/>
            <a:ext cx="330200" cy="292608"/>
          </a:xfrm>
          <a:prstGeom prst="rect">
            <a:avLst/>
          </a:prstGeom>
        </p:spPr>
      </p:pic>
      <p:pic>
        <p:nvPicPr>
          <p:cNvPr id="6" name="MS logo gray - EMF">
            <a:extLst>
              <a:ext uri="{FF2B5EF4-FFF2-40B4-BE49-F238E27FC236}">
                <a16:creationId xmlns:a16="http://schemas.microsoft.com/office/drawing/2014/main" id="{3C2D310F-67E2-4926-1F5C-2FAFE134DBB8}"/>
              </a:ext>
            </a:extLst>
          </p:cNvPr>
          <p:cNvPicPr>
            <a:picLocks noChangeAspect="1"/>
          </p:cNvPicPr>
          <p:nvPr userDrawn="1"/>
        </p:nvPicPr>
        <p:blipFill rotWithShape="1">
          <a:blip r:embed="rId2" cstate="screen">
            <a:lum bright="100000" contrast="100000"/>
            <a:extLst>
              <a:ext uri="{28A0092B-C50C-407E-A947-70E740481C1C}">
                <a14:useLocalDpi xmlns:a14="http://schemas.microsoft.com/office/drawing/2010/main"/>
              </a:ext>
            </a:extLst>
          </a:blip>
          <a:srcRect l="24323"/>
          <a:stretch/>
        </p:blipFill>
        <p:spPr bwMode="black">
          <a:xfrm>
            <a:off x="914400" y="585788"/>
            <a:ext cx="1034082" cy="292608"/>
          </a:xfrm>
          <a:prstGeom prst="rect">
            <a:avLst/>
          </a:prstGeom>
        </p:spPr>
      </p:pic>
    </p:spTree>
    <p:extLst>
      <p:ext uri="{BB962C8B-B14F-4D97-AF65-F5344CB8AC3E}">
        <p14:creationId xmlns:p14="http://schemas.microsoft.com/office/powerpoint/2010/main" val="25180064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34.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92443"/>
          </a:xfrm>
        </p:spPr>
        <p:txBody>
          <a:bodyPr vert="horz" wrap="square" lIns="0" tIns="0" rIns="0" bIns="0" rtlCol="0" anchor="t">
            <a:spAutoFit/>
          </a:bodyPr>
          <a:lstStyle>
            <a:lvl1pPr>
              <a:defRPr lang="en-US" sz="3200" dirty="0">
                <a:solidFill>
                  <a:schemeClr val="tx1"/>
                </a:soli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110342880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35.xml><?xml version="1.0" encoding="utf-8"?>
<p:sldLayout xmlns:a="http://schemas.openxmlformats.org/drawingml/2006/main" xmlns:r="http://schemas.openxmlformats.org/officeDocument/2006/relationships" xmlns:p="http://schemas.openxmlformats.org/presentationml/2006/main">
  <p:cSld name="Title and Content - rebui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baseline="0">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49274" y="1638301"/>
            <a:ext cx="11093451" cy="4603750"/>
          </a:xfrm>
        </p:spPr>
        <p:txBody>
          <a:bodyPr/>
          <a:lstStyle>
            <a:lvl1pPr>
              <a:defRPr baseline="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6361D7DC-9D69-D3C0-A342-7E96CE282816}"/>
              </a:ext>
            </a:extLst>
          </p:cNvPr>
          <p:cNvSpPr>
            <a:spLocks noGrp="1"/>
          </p:cNvSpPr>
          <p:nvPr>
            <p:ph type="sldNum" sz="quarter" idx="12"/>
          </p:nvPr>
        </p:nvSpPr>
        <p:spPr/>
        <p:txBody>
          <a:bodyPr/>
          <a:lstStyle/>
          <a:p>
            <a:fld id="{DC48A51A-34A3-4597-969C-A01C1BAEFC32}" type="slidenum">
              <a:rPr lang="en-US" smtClean="0"/>
              <a:t>‹#›</a:t>
            </a:fld>
            <a:endParaRPr lang="en-US"/>
          </a:p>
        </p:txBody>
      </p:sp>
    </p:spTree>
    <p:extLst>
      <p:ext uri="{BB962C8B-B14F-4D97-AF65-F5344CB8AC3E}">
        <p14:creationId xmlns:p14="http://schemas.microsoft.com/office/powerpoint/2010/main" val="3875098946"/>
      </p:ext>
    </p:extLst>
  </p:cSld>
  <p:clrMapOvr>
    <a:masterClrMapping/>
  </p:clrMapOvr>
  <p:transition>
    <p:fade/>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545993743"/>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437.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9341037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image" Target="../media/image2.sv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image" Target="../media/image1.emf"/><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75.xml"/><Relationship Id="rId21" Type="http://schemas.openxmlformats.org/officeDocument/2006/relationships/slideLayout" Target="../slideLayouts/slideLayout70.xml"/><Relationship Id="rId42" Type="http://schemas.openxmlformats.org/officeDocument/2006/relationships/slideLayout" Target="../slideLayouts/slideLayout91.xml"/><Relationship Id="rId47" Type="http://schemas.openxmlformats.org/officeDocument/2006/relationships/slideLayout" Target="../slideLayouts/slideLayout96.xml"/><Relationship Id="rId63" Type="http://schemas.openxmlformats.org/officeDocument/2006/relationships/slideLayout" Target="../slideLayouts/slideLayout112.xml"/><Relationship Id="rId68" Type="http://schemas.openxmlformats.org/officeDocument/2006/relationships/slideLayout" Target="../slideLayouts/slideLayout117.xml"/><Relationship Id="rId84" Type="http://schemas.openxmlformats.org/officeDocument/2006/relationships/slideLayout" Target="../slideLayouts/slideLayout133.xml"/><Relationship Id="rId89" Type="http://schemas.openxmlformats.org/officeDocument/2006/relationships/slideLayout" Target="../slideLayouts/slideLayout138.xml"/><Relationship Id="rId16" Type="http://schemas.openxmlformats.org/officeDocument/2006/relationships/slideLayout" Target="../slideLayouts/slideLayout65.xml"/><Relationship Id="rId11" Type="http://schemas.openxmlformats.org/officeDocument/2006/relationships/slideLayout" Target="../slideLayouts/slideLayout60.xml"/><Relationship Id="rId32" Type="http://schemas.openxmlformats.org/officeDocument/2006/relationships/slideLayout" Target="../slideLayouts/slideLayout81.xml"/><Relationship Id="rId37" Type="http://schemas.openxmlformats.org/officeDocument/2006/relationships/slideLayout" Target="../slideLayouts/slideLayout86.xml"/><Relationship Id="rId53" Type="http://schemas.openxmlformats.org/officeDocument/2006/relationships/slideLayout" Target="../slideLayouts/slideLayout102.xml"/><Relationship Id="rId58" Type="http://schemas.openxmlformats.org/officeDocument/2006/relationships/slideLayout" Target="../slideLayouts/slideLayout107.xml"/><Relationship Id="rId74" Type="http://schemas.openxmlformats.org/officeDocument/2006/relationships/slideLayout" Target="../slideLayouts/slideLayout123.xml"/><Relationship Id="rId79" Type="http://schemas.openxmlformats.org/officeDocument/2006/relationships/slideLayout" Target="../slideLayouts/slideLayout128.xml"/><Relationship Id="rId102" Type="http://schemas.openxmlformats.org/officeDocument/2006/relationships/slideLayout" Target="../slideLayouts/slideLayout151.xml"/><Relationship Id="rId5" Type="http://schemas.openxmlformats.org/officeDocument/2006/relationships/slideLayout" Target="../slideLayouts/slideLayout54.xml"/><Relationship Id="rId90" Type="http://schemas.openxmlformats.org/officeDocument/2006/relationships/slideLayout" Target="../slideLayouts/slideLayout139.xml"/><Relationship Id="rId95" Type="http://schemas.openxmlformats.org/officeDocument/2006/relationships/slideLayout" Target="../slideLayouts/slideLayout144.xml"/><Relationship Id="rId22" Type="http://schemas.openxmlformats.org/officeDocument/2006/relationships/slideLayout" Target="../slideLayouts/slideLayout71.xml"/><Relationship Id="rId27" Type="http://schemas.openxmlformats.org/officeDocument/2006/relationships/slideLayout" Target="../slideLayouts/slideLayout76.xml"/><Relationship Id="rId43" Type="http://schemas.openxmlformats.org/officeDocument/2006/relationships/slideLayout" Target="../slideLayouts/slideLayout92.xml"/><Relationship Id="rId48" Type="http://schemas.openxmlformats.org/officeDocument/2006/relationships/slideLayout" Target="../slideLayouts/slideLayout97.xml"/><Relationship Id="rId64" Type="http://schemas.openxmlformats.org/officeDocument/2006/relationships/slideLayout" Target="../slideLayouts/slideLayout113.xml"/><Relationship Id="rId69" Type="http://schemas.openxmlformats.org/officeDocument/2006/relationships/slideLayout" Target="../slideLayouts/slideLayout118.xml"/><Relationship Id="rId80" Type="http://schemas.openxmlformats.org/officeDocument/2006/relationships/slideLayout" Target="../slideLayouts/slideLayout129.xml"/><Relationship Id="rId85" Type="http://schemas.openxmlformats.org/officeDocument/2006/relationships/slideLayout" Target="../slideLayouts/slideLayout134.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33" Type="http://schemas.openxmlformats.org/officeDocument/2006/relationships/slideLayout" Target="../slideLayouts/slideLayout82.xml"/><Relationship Id="rId38" Type="http://schemas.openxmlformats.org/officeDocument/2006/relationships/slideLayout" Target="../slideLayouts/slideLayout87.xml"/><Relationship Id="rId59" Type="http://schemas.openxmlformats.org/officeDocument/2006/relationships/slideLayout" Target="../slideLayouts/slideLayout108.xml"/><Relationship Id="rId103" Type="http://schemas.openxmlformats.org/officeDocument/2006/relationships/slideLayout" Target="../slideLayouts/slideLayout152.xml"/><Relationship Id="rId20" Type="http://schemas.openxmlformats.org/officeDocument/2006/relationships/slideLayout" Target="../slideLayouts/slideLayout69.xml"/><Relationship Id="rId41" Type="http://schemas.openxmlformats.org/officeDocument/2006/relationships/slideLayout" Target="../slideLayouts/slideLayout90.xml"/><Relationship Id="rId54" Type="http://schemas.openxmlformats.org/officeDocument/2006/relationships/slideLayout" Target="../slideLayouts/slideLayout103.xml"/><Relationship Id="rId62" Type="http://schemas.openxmlformats.org/officeDocument/2006/relationships/slideLayout" Target="../slideLayouts/slideLayout111.xml"/><Relationship Id="rId70" Type="http://schemas.openxmlformats.org/officeDocument/2006/relationships/slideLayout" Target="../slideLayouts/slideLayout119.xml"/><Relationship Id="rId75" Type="http://schemas.openxmlformats.org/officeDocument/2006/relationships/slideLayout" Target="../slideLayouts/slideLayout124.xml"/><Relationship Id="rId83" Type="http://schemas.openxmlformats.org/officeDocument/2006/relationships/slideLayout" Target="../slideLayouts/slideLayout132.xml"/><Relationship Id="rId88" Type="http://schemas.openxmlformats.org/officeDocument/2006/relationships/slideLayout" Target="../slideLayouts/slideLayout137.xml"/><Relationship Id="rId91" Type="http://schemas.openxmlformats.org/officeDocument/2006/relationships/slideLayout" Target="../slideLayouts/slideLayout140.xml"/><Relationship Id="rId96" Type="http://schemas.openxmlformats.org/officeDocument/2006/relationships/slideLayout" Target="../slideLayouts/slideLayout145.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5" Type="http://schemas.openxmlformats.org/officeDocument/2006/relationships/slideLayout" Target="../slideLayouts/slideLayout64.xml"/><Relationship Id="rId23" Type="http://schemas.openxmlformats.org/officeDocument/2006/relationships/slideLayout" Target="../slideLayouts/slideLayout72.xml"/><Relationship Id="rId28" Type="http://schemas.openxmlformats.org/officeDocument/2006/relationships/slideLayout" Target="../slideLayouts/slideLayout77.xml"/><Relationship Id="rId36" Type="http://schemas.openxmlformats.org/officeDocument/2006/relationships/slideLayout" Target="../slideLayouts/slideLayout85.xml"/><Relationship Id="rId49" Type="http://schemas.openxmlformats.org/officeDocument/2006/relationships/slideLayout" Target="../slideLayouts/slideLayout98.xml"/><Relationship Id="rId57" Type="http://schemas.openxmlformats.org/officeDocument/2006/relationships/slideLayout" Target="../slideLayouts/slideLayout106.xml"/><Relationship Id="rId10" Type="http://schemas.openxmlformats.org/officeDocument/2006/relationships/slideLayout" Target="../slideLayouts/slideLayout59.xml"/><Relationship Id="rId31" Type="http://schemas.openxmlformats.org/officeDocument/2006/relationships/slideLayout" Target="../slideLayouts/slideLayout80.xml"/><Relationship Id="rId44" Type="http://schemas.openxmlformats.org/officeDocument/2006/relationships/slideLayout" Target="../slideLayouts/slideLayout93.xml"/><Relationship Id="rId52" Type="http://schemas.openxmlformats.org/officeDocument/2006/relationships/slideLayout" Target="../slideLayouts/slideLayout101.xml"/><Relationship Id="rId60" Type="http://schemas.openxmlformats.org/officeDocument/2006/relationships/slideLayout" Target="../slideLayouts/slideLayout109.xml"/><Relationship Id="rId65" Type="http://schemas.openxmlformats.org/officeDocument/2006/relationships/slideLayout" Target="../slideLayouts/slideLayout114.xml"/><Relationship Id="rId73" Type="http://schemas.openxmlformats.org/officeDocument/2006/relationships/slideLayout" Target="../slideLayouts/slideLayout122.xml"/><Relationship Id="rId78" Type="http://schemas.openxmlformats.org/officeDocument/2006/relationships/slideLayout" Target="../slideLayouts/slideLayout127.xml"/><Relationship Id="rId81" Type="http://schemas.openxmlformats.org/officeDocument/2006/relationships/slideLayout" Target="../slideLayouts/slideLayout130.xml"/><Relationship Id="rId86" Type="http://schemas.openxmlformats.org/officeDocument/2006/relationships/slideLayout" Target="../slideLayouts/slideLayout135.xml"/><Relationship Id="rId94" Type="http://schemas.openxmlformats.org/officeDocument/2006/relationships/slideLayout" Target="../slideLayouts/slideLayout143.xml"/><Relationship Id="rId99" Type="http://schemas.openxmlformats.org/officeDocument/2006/relationships/slideLayout" Target="../slideLayouts/slideLayout148.xml"/><Relationship Id="rId101" Type="http://schemas.openxmlformats.org/officeDocument/2006/relationships/slideLayout" Target="../slideLayouts/slideLayout150.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3" Type="http://schemas.openxmlformats.org/officeDocument/2006/relationships/slideLayout" Target="../slideLayouts/slideLayout62.xml"/><Relationship Id="rId18" Type="http://schemas.openxmlformats.org/officeDocument/2006/relationships/slideLayout" Target="../slideLayouts/slideLayout67.xml"/><Relationship Id="rId39" Type="http://schemas.openxmlformats.org/officeDocument/2006/relationships/slideLayout" Target="../slideLayouts/slideLayout88.xml"/><Relationship Id="rId34" Type="http://schemas.openxmlformats.org/officeDocument/2006/relationships/slideLayout" Target="../slideLayouts/slideLayout83.xml"/><Relationship Id="rId50" Type="http://schemas.openxmlformats.org/officeDocument/2006/relationships/slideLayout" Target="../slideLayouts/slideLayout99.xml"/><Relationship Id="rId55" Type="http://schemas.openxmlformats.org/officeDocument/2006/relationships/slideLayout" Target="../slideLayouts/slideLayout104.xml"/><Relationship Id="rId76" Type="http://schemas.openxmlformats.org/officeDocument/2006/relationships/slideLayout" Target="../slideLayouts/slideLayout125.xml"/><Relationship Id="rId97" Type="http://schemas.openxmlformats.org/officeDocument/2006/relationships/slideLayout" Target="../slideLayouts/slideLayout146.xml"/><Relationship Id="rId104" Type="http://schemas.openxmlformats.org/officeDocument/2006/relationships/slideLayout" Target="../slideLayouts/slideLayout153.xml"/><Relationship Id="rId7" Type="http://schemas.openxmlformats.org/officeDocument/2006/relationships/slideLayout" Target="../slideLayouts/slideLayout56.xml"/><Relationship Id="rId71" Type="http://schemas.openxmlformats.org/officeDocument/2006/relationships/slideLayout" Target="../slideLayouts/slideLayout120.xml"/><Relationship Id="rId92" Type="http://schemas.openxmlformats.org/officeDocument/2006/relationships/slideLayout" Target="../slideLayouts/slideLayout141.xml"/><Relationship Id="rId2" Type="http://schemas.openxmlformats.org/officeDocument/2006/relationships/slideLayout" Target="../slideLayouts/slideLayout51.xml"/><Relationship Id="rId29" Type="http://schemas.openxmlformats.org/officeDocument/2006/relationships/slideLayout" Target="../slideLayouts/slideLayout78.xml"/><Relationship Id="rId24" Type="http://schemas.openxmlformats.org/officeDocument/2006/relationships/slideLayout" Target="../slideLayouts/slideLayout73.xml"/><Relationship Id="rId40" Type="http://schemas.openxmlformats.org/officeDocument/2006/relationships/slideLayout" Target="../slideLayouts/slideLayout89.xml"/><Relationship Id="rId45" Type="http://schemas.openxmlformats.org/officeDocument/2006/relationships/slideLayout" Target="../slideLayouts/slideLayout94.xml"/><Relationship Id="rId66" Type="http://schemas.openxmlformats.org/officeDocument/2006/relationships/slideLayout" Target="../slideLayouts/slideLayout115.xml"/><Relationship Id="rId87" Type="http://schemas.openxmlformats.org/officeDocument/2006/relationships/slideLayout" Target="../slideLayouts/slideLayout136.xml"/><Relationship Id="rId61" Type="http://schemas.openxmlformats.org/officeDocument/2006/relationships/slideLayout" Target="../slideLayouts/slideLayout110.xml"/><Relationship Id="rId82" Type="http://schemas.openxmlformats.org/officeDocument/2006/relationships/slideLayout" Target="../slideLayouts/slideLayout131.xml"/><Relationship Id="rId19" Type="http://schemas.openxmlformats.org/officeDocument/2006/relationships/slideLayout" Target="../slideLayouts/slideLayout68.xml"/><Relationship Id="rId14" Type="http://schemas.openxmlformats.org/officeDocument/2006/relationships/slideLayout" Target="../slideLayouts/slideLayout63.xml"/><Relationship Id="rId30" Type="http://schemas.openxmlformats.org/officeDocument/2006/relationships/slideLayout" Target="../slideLayouts/slideLayout79.xml"/><Relationship Id="rId35" Type="http://schemas.openxmlformats.org/officeDocument/2006/relationships/slideLayout" Target="../slideLayouts/slideLayout84.xml"/><Relationship Id="rId56" Type="http://schemas.openxmlformats.org/officeDocument/2006/relationships/slideLayout" Target="../slideLayouts/slideLayout105.xml"/><Relationship Id="rId77" Type="http://schemas.openxmlformats.org/officeDocument/2006/relationships/slideLayout" Target="../slideLayouts/slideLayout126.xml"/><Relationship Id="rId100" Type="http://schemas.openxmlformats.org/officeDocument/2006/relationships/slideLayout" Target="../slideLayouts/slideLayout149.xml"/><Relationship Id="rId105" Type="http://schemas.openxmlformats.org/officeDocument/2006/relationships/theme" Target="../theme/theme2.xml"/><Relationship Id="rId8" Type="http://schemas.openxmlformats.org/officeDocument/2006/relationships/slideLayout" Target="../slideLayouts/slideLayout57.xml"/><Relationship Id="rId51" Type="http://schemas.openxmlformats.org/officeDocument/2006/relationships/slideLayout" Target="../slideLayouts/slideLayout100.xml"/><Relationship Id="rId72" Type="http://schemas.openxmlformats.org/officeDocument/2006/relationships/slideLayout" Target="../slideLayouts/slideLayout121.xml"/><Relationship Id="rId93" Type="http://schemas.openxmlformats.org/officeDocument/2006/relationships/slideLayout" Target="../slideLayouts/slideLayout142.xml"/><Relationship Id="rId98" Type="http://schemas.openxmlformats.org/officeDocument/2006/relationships/slideLayout" Target="../slideLayouts/slideLayout147.xml"/><Relationship Id="rId3" Type="http://schemas.openxmlformats.org/officeDocument/2006/relationships/slideLayout" Target="../slideLayouts/slideLayout52.xml"/><Relationship Id="rId25" Type="http://schemas.openxmlformats.org/officeDocument/2006/relationships/slideLayout" Target="../slideLayouts/slideLayout74.xml"/><Relationship Id="rId46" Type="http://schemas.openxmlformats.org/officeDocument/2006/relationships/slideLayout" Target="../slideLayouts/slideLayout95.xml"/><Relationship Id="rId67" Type="http://schemas.openxmlformats.org/officeDocument/2006/relationships/slideLayout" Target="../slideLayouts/slideLayout1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1.xml"/><Relationship Id="rId13" Type="http://schemas.openxmlformats.org/officeDocument/2006/relationships/slideLayout" Target="../slideLayouts/slideLayout166.xml"/><Relationship Id="rId18" Type="http://schemas.openxmlformats.org/officeDocument/2006/relationships/slideLayout" Target="../slideLayouts/slideLayout171.xml"/><Relationship Id="rId3" Type="http://schemas.openxmlformats.org/officeDocument/2006/relationships/slideLayout" Target="../slideLayouts/slideLayout156.xml"/><Relationship Id="rId21" Type="http://schemas.openxmlformats.org/officeDocument/2006/relationships/slideLayout" Target="../slideLayouts/slideLayout174.xml"/><Relationship Id="rId7" Type="http://schemas.openxmlformats.org/officeDocument/2006/relationships/slideLayout" Target="../slideLayouts/slideLayout160.xml"/><Relationship Id="rId12" Type="http://schemas.openxmlformats.org/officeDocument/2006/relationships/slideLayout" Target="../slideLayouts/slideLayout165.xml"/><Relationship Id="rId17" Type="http://schemas.openxmlformats.org/officeDocument/2006/relationships/slideLayout" Target="../slideLayouts/slideLayout170.xml"/><Relationship Id="rId25" Type="http://schemas.openxmlformats.org/officeDocument/2006/relationships/image" Target="../media/image2.svg"/><Relationship Id="rId2" Type="http://schemas.openxmlformats.org/officeDocument/2006/relationships/slideLayout" Target="../slideLayouts/slideLayout155.xml"/><Relationship Id="rId16" Type="http://schemas.openxmlformats.org/officeDocument/2006/relationships/slideLayout" Target="../slideLayouts/slideLayout169.xml"/><Relationship Id="rId20" Type="http://schemas.openxmlformats.org/officeDocument/2006/relationships/slideLayout" Target="../slideLayouts/slideLayout173.xml"/><Relationship Id="rId1" Type="http://schemas.openxmlformats.org/officeDocument/2006/relationships/slideLayout" Target="../slideLayouts/slideLayout154.xml"/><Relationship Id="rId6" Type="http://schemas.openxmlformats.org/officeDocument/2006/relationships/slideLayout" Target="../slideLayouts/slideLayout159.xml"/><Relationship Id="rId11" Type="http://schemas.openxmlformats.org/officeDocument/2006/relationships/slideLayout" Target="../slideLayouts/slideLayout164.xml"/><Relationship Id="rId24" Type="http://schemas.openxmlformats.org/officeDocument/2006/relationships/theme" Target="../theme/theme3.xml"/><Relationship Id="rId5" Type="http://schemas.openxmlformats.org/officeDocument/2006/relationships/slideLayout" Target="../slideLayouts/slideLayout158.xml"/><Relationship Id="rId15" Type="http://schemas.openxmlformats.org/officeDocument/2006/relationships/slideLayout" Target="../slideLayouts/slideLayout168.xml"/><Relationship Id="rId23" Type="http://schemas.openxmlformats.org/officeDocument/2006/relationships/slideLayout" Target="../slideLayouts/slideLayout176.xml"/><Relationship Id="rId10" Type="http://schemas.openxmlformats.org/officeDocument/2006/relationships/slideLayout" Target="../slideLayouts/slideLayout163.xml"/><Relationship Id="rId19" Type="http://schemas.openxmlformats.org/officeDocument/2006/relationships/slideLayout" Target="../slideLayouts/slideLayout172.xml"/><Relationship Id="rId4" Type="http://schemas.openxmlformats.org/officeDocument/2006/relationships/slideLayout" Target="../slideLayouts/slideLayout157.xml"/><Relationship Id="rId9" Type="http://schemas.openxmlformats.org/officeDocument/2006/relationships/slideLayout" Target="../slideLayouts/slideLayout162.xml"/><Relationship Id="rId14" Type="http://schemas.openxmlformats.org/officeDocument/2006/relationships/slideLayout" Target="../slideLayouts/slideLayout167.xml"/><Relationship Id="rId22" Type="http://schemas.openxmlformats.org/officeDocument/2006/relationships/slideLayout" Target="../slideLayouts/slideLayout175.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89.xml"/><Relationship Id="rId18" Type="http://schemas.openxmlformats.org/officeDocument/2006/relationships/slideLayout" Target="../slideLayouts/slideLayout194.xml"/><Relationship Id="rId26" Type="http://schemas.openxmlformats.org/officeDocument/2006/relationships/slideLayout" Target="../slideLayouts/slideLayout202.xml"/><Relationship Id="rId39" Type="http://schemas.openxmlformats.org/officeDocument/2006/relationships/slideLayout" Target="../slideLayouts/slideLayout215.xml"/><Relationship Id="rId21" Type="http://schemas.openxmlformats.org/officeDocument/2006/relationships/slideLayout" Target="../slideLayouts/slideLayout197.xml"/><Relationship Id="rId34" Type="http://schemas.openxmlformats.org/officeDocument/2006/relationships/slideLayout" Target="../slideLayouts/slideLayout210.xml"/><Relationship Id="rId42" Type="http://schemas.openxmlformats.org/officeDocument/2006/relationships/slideLayout" Target="../slideLayouts/slideLayout218.xml"/><Relationship Id="rId47" Type="http://schemas.openxmlformats.org/officeDocument/2006/relationships/theme" Target="../theme/theme4.xml"/><Relationship Id="rId7" Type="http://schemas.openxmlformats.org/officeDocument/2006/relationships/slideLayout" Target="../slideLayouts/slideLayout183.xml"/><Relationship Id="rId2" Type="http://schemas.openxmlformats.org/officeDocument/2006/relationships/slideLayout" Target="../slideLayouts/slideLayout178.xml"/><Relationship Id="rId16" Type="http://schemas.openxmlformats.org/officeDocument/2006/relationships/slideLayout" Target="../slideLayouts/slideLayout192.xml"/><Relationship Id="rId29" Type="http://schemas.openxmlformats.org/officeDocument/2006/relationships/slideLayout" Target="../slideLayouts/slideLayout205.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24" Type="http://schemas.openxmlformats.org/officeDocument/2006/relationships/slideLayout" Target="../slideLayouts/slideLayout200.xml"/><Relationship Id="rId32" Type="http://schemas.openxmlformats.org/officeDocument/2006/relationships/slideLayout" Target="../slideLayouts/slideLayout208.xml"/><Relationship Id="rId37" Type="http://schemas.openxmlformats.org/officeDocument/2006/relationships/slideLayout" Target="../slideLayouts/slideLayout213.xml"/><Relationship Id="rId40" Type="http://schemas.openxmlformats.org/officeDocument/2006/relationships/slideLayout" Target="../slideLayouts/slideLayout216.xml"/><Relationship Id="rId45" Type="http://schemas.openxmlformats.org/officeDocument/2006/relationships/slideLayout" Target="../slideLayouts/slideLayout221.xml"/><Relationship Id="rId5" Type="http://schemas.openxmlformats.org/officeDocument/2006/relationships/slideLayout" Target="../slideLayouts/slideLayout181.xml"/><Relationship Id="rId15" Type="http://schemas.openxmlformats.org/officeDocument/2006/relationships/slideLayout" Target="../slideLayouts/slideLayout191.xml"/><Relationship Id="rId23" Type="http://schemas.openxmlformats.org/officeDocument/2006/relationships/slideLayout" Target="../slideLayouts/slideLayout199.xml"/><Relationship Id="rId28" Type="http://schemas.openxmlformats.org/officeDocument/2006/relationships/slideLayout" Target="../slideLayouts/slideLayout204.xml"/><Relationship Id="rId36" Type="http://schemas.openxmlformats.org/officeDocument/2006/relationships/slideLayout" Target="../slideLayouts/slideLayout212.xml"/><Relationship Id="rId10" Type="http://schemas.openxmlformats.org/officeDocument/2006/relationships/slideLayout" Target="../slideLayouts/slideLayout186.xml"/><Relationship Id="rId19" Type="http://schemas.openxmlformats.org/officeDocument/2006/relationships/slideLayout" Target="../slideLayouts/slideLayout195.xml"/><Relationship Id="rId31" Type="http://schemas.openxmlformats.org/officeDocument/2006/relationships/slideLayout" Target="../slideLayouts/slideLayout207.xml"/><Relationship Id="rId44" Type="http://schemas.openxmlformats.org/officeDocument/2006/relationships/slideLayout" Target="../slideLayouts/slideLayout220.xml"/><Relationship Id="rId4" Type="http://schemas.openxmlformats.org/officeDocument/2006/relationships/slideLayout" Target="../slideLayouts/slideLayout180.xml"/><Relationship Id="rId9" Type="http://schemas.openxmlformats.org/officeDocument/2006/relationships/slideLayout" Target="../slideLayouts/slideLayout185.xml"/><Relationship Id="rId14" Type="http://schemas.openxmlformats.org/officeDocument/2006/relationships/slideLayout" Target="../slideLayouts/slideLayout190.xml"/><Relationship Id="rId22" Type="http://schemas.openxmlformats.org/officeDocument/2006/relationships/slideLayout" Target="../slideLayouts/slideLayout198.xml"/><Relationship Id="rId27" Type="http://schemas.openxmlformats.org/officeDocument/2006/relationships/slideLayout" Target="../slideLayouts/slideLayout203.xml"/><Relationship Id="rId30" Type="http://schemas.openxmlformats.org/officeDocument/2006/relationships/slideLayout" Target="../slideLayouts/slideLayout206.xml"/><Relationship Id="rId35" Type="http://schemas.openxmlformats.org/officeDocument/2006/relationships/slideLayout" Target="../slideLayouts/slideLayout211.xml"/><Relationship Id="rId43" Type="http://schemas.openxmlformats.org/officeDocument/2006/relationships/slideLayout" Target="../slideLayouts/slideLayout219.xml"/><Relationship Id="rId8" Type="http://schemas.openxmlformats.org/officeDocument/2006/relationships/slideLayout" Target="../slideLayouts/slideLayout184.xml"/><Relationship Id="rId3" Type="http://schemas.openxmlformats.org/officeDocument/2006/relationships/slideLayout" Target="../slideLayouts/slideLayout179.xml"/><Relationship Id="rId12" Type="http://schemas.openxmlformats.org/officeDocument/2006/relationships/slideLayout" Target="../slideLayouts/slideLayout188.xml"/><Relationship Id="rId17" Type="http://schemas.openxmlformats.org/officeDocument/2006/relationships/slideLayout" Target="../slideLayouts/slideLayout193.xml"/><Relationship Id="rId25" Type="http://schemas.openxmlformats.org/officeDocument/2006/relationships/slideLayout" Target="../slideLayouts/slideLayout201.xml"/><Relationship Id="rId33" Type="http://schemas.openxmlformats.org/officeDocument/2006/relationships/slideLayout" Target="../slideLayouts/slideLayout209.xml"/><Relationship Id="rId38" Type="http://schemas.openxmlformats.org/officeDocument/2006/relationships/slideLayout" Target="../slideLayouts/slideLayout214.xml"/><Relationship Id="rId46" Type="http://schemas.openxmlformats.org/officeDocument/2006/relationships/slideLayout" Target="../slideLayouts/slideLayout222.xml"/><Relationship Id="rId20" Type="http://schemas.openxmlformats.org/officeDocument/2006/relationships/slideLayout" Target="../slideLayouts/slideLayout196.xml"/><Relationship Id="rId41" Type="http://schemas.openxmlformats.org/officeDocument/2006/relationships/slideLayout" Target="../slideLayouts/slideLayout2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0.xml"/><Relationship Id="rId13" Type="http://schemas.openxmlformats.org/officeDocument/2006/relationships/slideLayout" Target="../slideLayouts/slideLayout235.xml"/><Relationship Id="rId18" Type="http://schemas.openxmlformats.org/officeDocument/2006/relationships/slideLayout" Target="../slideLayouts/slideLayout240.xml"/><Relationship Id="rId3" Type="http://schemas.openxmlformats.org/officeDocument/2006/relationships/slideLayout" Target="../slideLayouts/slideLayout225.xml"/><Relationship Id="rId7" Type="http://schemas.openxmlformats.org/officeDocument/2006/relationships/slideLayout" Target="../slideLayouts/slideLayout229.xml"/><Relationship Id="rId12" Type="http://schemas.openxmlformats.org/officeDocument/2006/relationships/slideLayout" Target="../slideLayouts/slideLayout234.xml"/><Relationship Id="rId17" Type="http://schemas.openxmlformats.org/officeDocument/2006/relationships/slideLayout" Target="../slideLayouts/slideLayout239.xml"/><Relationship Id="rId2" Type="http://schemas.openxmlformats.org/officeDocument/2006/relationships/slideLayout" Target="../slideLayouts/slideLayout224.xml"/><Relationship Id="rId16" Type="http://schemas.openxmlformats.org/officeDocument/2006/relationships/slideLayout" Target="../slideLayouts/slideLayout238.xml"/><Relationship Id="rId20" Type="http://schemas.openxmlformats.org/officeDocument/2006/relationships/image" Target="../media/image62.png"/><Relationship Id="rId1" Type="http://schemas.openxmlformats.org/officeDocument/2006/relationships/slideLayout" Target="../slideLayouts/slideLayout223.xml"/><Relationship Id="rId6" Type="http://schemas.openxmlformats.org/officeDocument/2006/relationships/slideLayout" Target="../slideLayouts/slideLayout228.xml"/><Relationship Id="rId11" Type="http://schemas.openxmlformats.org/officeDocument/2006/relationships/slideLayout" Target="../slideLayouts/slideLayout233.xml"/><Relationship Id="rId5" Type="http://schemas.openxmlformats.org/officeDocument/2006/relationships/slideLayout" Target="../slideLayouts/slideLayout227.xml"/><Relationship Id="rId15" Type="http://schemas.openxmlformats.org/officeDocument/2006/relationships/slideLayout" Target="../slideLayouts/slideLayout237.xml"/><Relationship Id="rId10" Type="http://schemas.openxmlformats.org/officeDocument/2006/relationships/slideLayout" Target="../slideLayouts/slideLayout232.xml"/><Relationship Id="rId19" Type="http://schemas.openxmlformats.org/officeDocument/2006/relationships/theme" Target="../theme/theme5.xml"/><Relationship Id="rId4" Type="http://schemas.openxmlformats.org/officeDocument/2006/relationships/slideLayout" Target="../slideLayouts/slideLayout226.xml"/><Relationship Id="rId9" Type="http://schemas.openxmlformats.org/officeDocument/2006/relationships/slideLayout" Target="../slideLayouts/slideLayout231.xml"/><Relationship Id="rId14" Type="http://schemas.openxmlformats.org/officeDocument/2006/relationships/slideLayout" Target="../slideLayouts/slideLayout23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8.xml"/><Relationship Id="rId13" Type="http://schemas.openxmlformats.org/officeDocument/2006/relationships/slideLayout" Target="../slideLayouts/slideLayout253.xml"/><Relationship Id="rId3" Type="http://schemas.openxmlformats.org/officeDocument/2006/relationships/slideLayout" Target="../slideLayouts/slideLayout243.xml"/><Relationship Id="rId7" Type="http://schemas.openxmlformats.org/officeDocument/2006/relationships/slideLayout" Target="../slideLayouts/slideLayout247.xml"/><Relationship Id="rId12" Type="http://schemas.openxmlformats.org/officeDocument/2006/relationships/slideLayout" Target="../slideLayouts/slideLayout252.xml"/><Relationship Id="rId17" Type="http://schemas.openxmlformats.org/officeDocument/2006/relationships/theme" Target="../theme/theme6.xml"/><Relationship Id="rId2" Type="http://schemas.openxmlformats.org/officeDocument/2006/relationships/slideLayout" Target="../slideLayouts/slideLayout242.xml"/><Relationship Id="rId16" Type="http://schemas.openxmlformats.org/officeDocument/2006/relationships/slideLayout" Target="../slideLayouts/slideLayout256.xml"/><Relationship Id="rId1" Type="http://schemas.openxmlformats.org/officeDocument/2006/relationships/slideLayout" Target="../slideLayouts/slideLayout241.xml"/><Relationship Id="rId6" Type="http://schemas.openxmlformats.org/officeDocument/2006/relationships/slideLayout" Target="../slideLayouts/slideLayout246.xml"/><Relationship Id="rId11" Type="http://schemas.openxmlformats.org/officeDocument/2006/relationships/slideLayout" Target="../slideLayouts/slideLayout251.xml"/><Relationship Id="rId5" Type="http://schemas.openxmlformats.org/officeDocument/2006/relationships/slideLayout" Target="../slideLayouts/slideLayout245.xml"/><Relationship Id="rId15" Type="http://schemas.openxmlformats.org/officeDocument/2006/relationships/slideLayout" Target="../slideLayouts/slideLayout255.xml"/><Relationship Id="rId10" Type="http://schemas.openxmlformats.org/officeDocument/2006/relationships/slideLayout" Target="../slideLayouts/slideLayout250.xml"/><Relationship Id="rId4" Type="http://schemas.openxmlformats.org/officeDocument/2006/relationships/slideLayout" Target="../slideLayouts/slideLayout244.xml"/><Relationship Id="rId9" Type="http://schemas.openxmlformats.org/officeDocument/2006/relationships/slideLayout" Target="../slideLayouts/slideLayout249.xml"/><Relationship Id="rId14" Type="http://schemas.openxmlformats.org/officeDocument/2006/relationships/slideLayout" Target="../slideLayouts/slideLayout25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64.xml"/><Relationship Id="rId13" Type="http://schemas.openxmlformats.org/officeDocument/2006/relationships/slideLayout" Target="../slideLayouts/slideLayout269.xml"/><Relationship Id="rId18" Type="http://schemas.openxmlformats.org/officeDocument/2006/relationships/slideLayout" Target="../slideLayouts/slideLayout274.xml"/><Relationship Id="rId3" Type="http://schemas.openxmlformats.org/officeDocument/2006/relationships/slideLayout" Target="../slideLayouts/slideLayout259.xml"/><Relationship Id="rId7" Type="http://schemas.openxmlformats.org/officeDocument/2006/relationships/slideLayout" Target="../slideLayouts/slideLayout263.xml"/><Relationship Id="rId12" Type="http://schemas.openxmlformats.org/officeDocument/2006/relationships/slideLayout" Target="../slideLayouts/slideLayout268.xml"/><Relationship Id="rId17" Type="http://schemas.openxmlformats.org/officeDocument/2006/relationships/slideLayout" Target="../slideLayouts/slideLayout273.xml"/><Relationship Id="rId2" Type="http://schemas.openxmlformats.org/officeDocument/2006/relationships/slideLayout" Target="../slideLayouts/slideLayout258.xml"/><Relationship Id="rId16" Type="http://schemas.openxmlformats.org/officeDocument/2006/relationships/slideLayout" Target="../slideLayouts/slideLayout272.xml"/><Relationship Id="rId20" Type="http://schemas.openxmlformats.org/officeDocument/2006/relationships/theme" Target="../theme/theme7.xml"/><Relationship Id="rId1" Type="http://schemas.openxmlformats.org/officeDocument/2006/relationships/slideLayout" Target="../slideLayouts/slideLayout257.xml"/><Relationship Id="rId6" Type="http://schemas.openxmlformats.org/officeDocument/2006/relationships/slideLayout" Target="../slideLayouts/slideLayout262.xml"/><Relationship Id="rId11" Type="http://schemas.openxmlformats.org/officeDocument/2006/relationships/slideLayout" Target="../slideLayouts/slideLayout267.xml"/><Relationship Id="rId5" Type="http://schemas.openxmlformats.org/officeDocument/2006/relationships/slideLayout" Target="../slideLayouts/slideLayout261.xml"/><Relationship Id="rId15" Type="http://schemas.openxmlformats.org/officeDocument/2006/relationships/slideLayout" Target="../slideLayouts/slideLayout271.xml"/><Relationship Id="rId10" Type="http://schemas.openxmlformats.org/officeDocument/2006/relationships/slideLayout" Target="../slideLayouts/slideLayout266.xml"/><Relationship Id="rId19" Type="http://schemas.openxmlformats.org/officeDocument/2006/relationships/slideLayout" Target="../slideLayouts/slideLayout275.xml"/><Relationship Id="rId4" Type="http://schemas.openxmlformats.org/officeDocument/2006/relationships/slideLayout" Target="../slideLayouts/slideLayout260.xml"/><Relationship Id="rId9" Type="http://schemas.openxmlformats.org/officeDocument/2006/relationships/slideLayout" Target="../slideLayouts/slideLayout265.xml"/><Relationship Id="rId14" Type="http://schemas.openxmlformats.org/officeDocument/2006/relationships/slideLayout" Target="../slideLayouts/slideLayout270.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288.xml"/><Relationship Id="rId18" Type="http://schemas.openxmlformats.org/officeDocument/2006/relationships/slideLayout" Target="../slideLayouts/slideLayout293.xml"/><Relationship Id="rId26" Type="http://schemas.openxmlformats.org/officeDocument/2006/relationships/slideLayout" Target="../slideLayouts/slideLayout301.xml"/><Relationship Id="rId39" Type="http://schemas.openxmlformats.org/officeDocument/2006/relationships/slideLayout" Target="../slideLayouts/slideLayout314.xml"/><Relationship Id="rId21" Type="http://schemas.openxmlformats.org/officeDocument/2006/relationships/slideLayout" Target="../slideLayouts/slideLayout296.xml"/><Relationship Id="rId34" Type="http://schemas.openxmlformats.org/officeDocument/2006/relationships/slideLayout" Target="../slideLayouts/slideLayout309.xml"/><Relationship Id="rId42" Type="http://schemas.openxmlformats.org/officeDocument/2006/relationships/theme" Target="../theme/theme8.xml"/><Relationship Id="rId7" Type="http://schemas.openxmlformats.org/officeDocument/2006/relationships/slideLayout" Target="../slideLayouts/slideLayout282.xml"/><Relationship Id="rId2" Type="http://schemas.openxmlformats.org/officeDocument/2006/relationships/slideLayout" Target="../slideLayouts/slideLayout277.xml"/><Relationship Id="rId16" Type="http://schemas.openxmlformats.org/officeDocument/2006/relationships/slideLayout" Target="../slideLayouts/slideLayout291.xml"/><Relationship Id="rId20" Type="http://schemas.openxmlformats.org/officeDocument/2006/relationships/slideLayout" Target="../slideLayouts/slideLayout295.xml"/><Relationship Id="rId29" Type="http://schemas.openxmlformats.org/officeDocument/2006/relationships/slideLayout" Target="../slideLayouts/slideLayout304.xml"/><Relationship Id="rId41" Type="http://schemas.openxmlformats.org/officeDocument/2006/relationships/slideLayout" Target="../slideLayouts/slideLayout316.xml"/><Relationship Id="rId1" Type="http://schemas.openxmlformats.org/officeDocument/2006/relationships/slideLayout" Target="../slideLayouts/slideLayout276.xml"/><Relationship Id="rId6" Type="http://schemas.openxmlformats.org/officeDocument/2006/relationships/slideLayout" Target="../slideLayouts/slideLayout281.xml"/><Relationship Id="rId11" Type="http://schemas.openxmlformats.org/officeDocument/2006/relationships/slideLayout" Target="../slideLayouts/slideLayout286.xml"/><Relationship Id="rId24" Type="http://schemas.openxmlformats.org/officeDocument/2006/relationships/slideLayout" Target="../slideLayouts/slideLayout299.xml"/><Relationship Id="rId32" Type="http://schemas.openxmlformats.org/officeDocument/2006/relationships/slideLayout" Target="../slideLayouts/slideLayout307.xml"/><Relationship Id="rId37" Type="http://schemas.openxmlformats.org/officeDocument/2006/relationships/slideLayout" Target="../slideLayouts/slideLayout312.xml"/><Relationship Id="rId40" Type="http://schemas.openxmlformats.org/officeDocument/2006/relationships/slideLayout" Target="../slideLayouts/slideLayout315.xml"/><Relationship Id="rId5" Type="http://schemas.openxmlformats.org/officeDocument/2006/relationships/slideLayout" Target="../slideLayouts/slideLayout280.xml"/><Relationship Id="rId15" Type="http://schemas.openxmlformats.org/officeDocument/2006/relationships/slideLayout" Target="../slideLayouts/slideLayout290.xml"/><Relationship Id="rId23" Type="http://schemas.openxmlformats.org/officeDocument/2006/relationships/slideLayout" Target="../slideLayouts/slideLayout298.xml"/><Relationship Id="rId28" Type="http://schemas.openxmlformats.org/officeDocument/2006/relationships/slideLayout" Target="../slideLayouts/slideLayout303.xml"/><Relationship Id="rId36" Type="http://schemas.openxmlformats.org/officeDocument/2006/relationships/slideLayout" Target="../slideLayouts/slideLayout311.xml"/><Relationship Id="rId10" Type="http://schemas.openxmlformats.org/officeDocument/2006/relationships/slideLayout" Target="../slideLayouts/slideLayout285.xml"/><Relationship Id="rId19" Type="http://schemas.openxmlformats.org/officeDocument/2006/relationships/slideLayout" Target="../slideLayouts/slideLayout294.xml"/><Relationship Id="rId31" Type="http://schemas.openxmlformats.org/officeDocument/2006/relationships/slideLayout" Target="../slideLayouts/slideLayout306.xml"/><Relationship Id="rId4" Type="http://schemas.openxmlformats.org/officeDocument/2006/relationships/slideLayout" Target="../slideLayouts/slideLayout279.xml"/><Relationship Id="rId9" Type="http://schemas.openxmlformats.org/officeDocument/2006/relationships/slideLayout" Target="../slideLayouts/slideLayout284.xml"/><Relationship Id="rId14" Type="http://schemas.openxmlformats.org/officeDocument/2006/relationships/slideLayout" Target="../slideLayouts/slideLayout289.xml"/><Relationship Id="rId22" Type="http://schemas.openxmlformats.org/officeDocument/2006/relationships/slideLayout" Target="../slideLayouts/slideLayout297.xml"/><Relationship Id="rId27" Type="http://schemas.openxmlformats.org/officeDocument/2006/relationships/slideLayout" Target="../slideLayouts/slideLayout302.xml"/><Relationship Id="rId30" Type="http://schemas.openxmlformats.org/officeDocument/2006/relationships/slideLayout" Target="../slideLayouts/slideLayout305.xml"/><Relationship Id="rId35" Type="http://schemas.openxmlformats.org/officeDocument/2006/relationships/slideLayout" Target="../slideLayouts/slideLayout310.xml"/><Relationship Id="rId8" Type="http://schemas.openxmlformats.org/officeDocument/2006/relationships/slideLayout" Target="../slideLayouts/slideLayout283.xml"/><Relationship Id="rId3" Type="http://schemas.openxmlformats.org/officeDocument/2006/relationships/slideLayout" Target="../slideLayouts/slideLayout278.xml"/><Relationship Id="rId12" Type="http://schemas.openxmlformats.org/officeDocument/2006/relationships/slideLayout" Target="../slideLayouts/slideLayout287.xml"/><Relationship Id="rId17" Type="http://schemas.openxmlformats.org/officeDocument/2006/relationships/slideLayout" Target="../slideLayouts/slideLayout292.xml"/><Relationship Id="rId25" Type="http://schemas.openxmlformats.org/officeDocument/2006/relationships/slideLayout" Target="../slideLayouts/slideLayout300.xml"/><Relationship Id="rId33" Type="http://schemas.openxmlformats.org/officeDocument/2006/relationships/slideLayout" Target="../slideLayouts/slideLayout308.xml"/><Relationship Id="rId38" Type="http://schemas.openxmlformats.org/officeDocument/2006/relationships/slideLayout" Target="../slideLayouts/slideLayout31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324.xml"/><Relationship Id="rId13" Type="http://schemas.openxmlformats.org/officeDocument/2006/relationships/slideLayout" Target="../slideLayouts/slideLayout329.xml"/><Relationship Id="rId18" Type="http://schemas.openxmlformats.org/officeDocument/2006/relationships/image" Target="../media/image2.svg"/><Relationship Id="rId3" Type="http://schemas.openxmlformats.org/officeDocument/2006/relationships/slideLayout" Target="../slideLayouts/slideLayout319.xml"/><Relationship Id="rId7" Type="http://schemas.openxmlformats.org/officeDocument/2006/relationships/slideLayout" Target="../slideLayouts/slideLayout323.xml"/><Relationship Id="rId12" Type="http://schemas.openxmlformats.org/officeDocument/2006/relationships/slideLayout" Target="../slideLayouts/slideLayout328.xml"/><Relationship Id="rId17" Type="http://schemas.openxmlformats.org/officeDocument/2006/relationships/theme" Target="../theme/theme9.xml"/><Relationship Id="rId2" Type="http://schemas.openxmlformats.org/officeDocument/2006/relationships/slideLayout" Target="../slideLayouts/slideLayout318.xml"/><Relationship Id="rId16" Type="http://schemas.openxmlformats.org/officeDocument/2006/relationships/slideLayout" Target="../slideLayouts/slideLayout332.xml"/><Relationship Id="rId1" Type="http://schemas.openxmlformats.org/officeDocument/2006/relationships/slideLayout" Target="../slideLayouts/slideLayout317.xml"/><Relationship Id="rId6" Type="http://schemas.openxmlformats.org/officeDocument/2006/relationships/slideLayout" Target="../slideLayouts/slideLayout322.xml"/><Relationship Id="rId11" Type="http://schemas.openxmlformats.org/officeDocument/2006/relationships/slideLayout" Target="../slideLayouts/slideLayout327.xml"/><Relationship Id="rId5" Type="http://schemas.openxmlformats.org/officeDocument/2006/relationships/slideLayout" Target="../slideLayouts/slideLayout321.xml"/><Relationship Id="rId15" Type="http://schemas.openxmlformats.org/officeDocument/2006/relationships/slideLayout" Target="../slideLayouts/slideLayout331.xml"/><Relationship Id="rId10" Type="http://schemas.openxmlformats.org/officeDocument/2006/relationships/slideLayout" Target="../slideLayouts/slideLayout326.xml"/><Relationship Id="rId4" Type="http://schemas.openxmlformats.org/officeDocument/2006/relationships/slideLayout" Target="../slideLayouts/slideLayout320.xml"/><Relationship Id="rId9" Type="http://schemas.openxmlformats.org/officeDocument/2006/relationships/slideLayout" Target="../slideLayouts/slideLayout325.xml"/><Relationship Id="rId14" Type="http://schemas.openxmlformats.org/officeDocument/2006/relationships/slideLayout" Target="../slideLayouts/slideLayout33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40.xml"/><Relationship Id="rId3" Type="http://schemas.openxmlformats.org/officeDocument/2006/relationships/slideLayout" Target="../slideLayouts/slideLayout335.xml"/><Relationship Id="rId7" Type="http://schemas.openxmlformats.org/officeDocument/2006/relationships/slideLayout" Target="../slideLayouts/slideLayout339.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5" Type="http://schemas.openxmlformats.org/officeDocument/2006/relationships/slideLayout" Target="../slideLayouts/slideLayout337.xml"/><Relationship Id="rId10" Type="http://schemas.openxmlformats.org/officeDocument/2006/relationships/image" Target="../media/image2.svg"/><Relationship Id="rId4" Type="http://schemas.openxmlformats.org/officeDocument/2006/relationships/slideLayout" Target="../slideLayouts/slideLayout336.xml"/><Relationship Id="rId9"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348.xml"/><Relationship Id="rId13" Type="http://schemas.openxmlformats.org/officeDocument/2006/relationships/slideLayout" Target="../slideLayouts/slideLayout353.xml"/><Relationship Id="rId3" Type="http://schemas.openxmlformats.org/officeDocument/2006/relationships/slideLayout" Target="../slideLayouts/slideLayout343.xml"/><Relationship Id="rId7" Type="http://schemas.openxmlformats.org/officeDocument/2006/relationships/slideLayout" Target="../slideLayouts/slideLayout347.xml"/><Relationship Id="rId12" Type="http://schemas.openxmlformats.org/officeDocument/2006/relationships/slideLayout" Target="../slideLayouts/slideLayout352.xml"/><Relationship Id="rId2" Type="http://schemas.openxmlformats.org/officeDocument/2006/relationships/slideLayout" Target="../slideLayouts/slideLayout342.xml"/><Relationship Id="rId16" Type="http://schemas.openxmlformats.org/officeDocument/2006/relationships/theme" Target="../theme/theme11.xml"/><Relationship Id="rId1" Type="http://schemas.openxmlformats.org/officeDocument/2006/relationships/slideLayout" Target="../slideLayouts/slideLayout341.xml"/><Relationship Id="rId6" Type="http://schemas.openxmlformats.org/officeDocument/2006/relationships/slideLayout" Target="../slideLayouts/slideLayout346.xml"/><Relationship Id="rId11" Type="http://schemas.openxmlformats.org/officeDocument/2006/relationships/slideLayout" Target="../slideLayouts/slideLayout351.xml"/><Relationship Id="rId5" Type="http://schemas.openxmlformats.org/officeDocument/2006/relationships/slideLayout" Target="../slideLayouts/slideLayout345.xml"/><Relationship Id="rId15" Type="http://schemas.openxmlformats.org/officeDocument/2006/relationships/slideLayout" Target="../slideLayouts/slideLayout355.xml"/><Relationship Id="rId10" Type="http://schemas.openxmlformats.org/officeDocument/2006/relationships/slideLayout" Target="../slideLayouts/slideLayout350.xml"/><Relationship Id="rId4" Type="http://schemas.openxmlformats.org/officeDocument/2006/relationships/slideLayout" Target="../slideLayouts/slideLayout344.xml"/><Relationship Id="rId9" Type="http://schemas.openxmlformats.org/officeDocument/2006/relationships/slideLayout" Target="../slideLayouts/slideLayout349.xml"/><Relationship Id="rId14" Type="http://schemas.openxmlformats.org/officeDocument/2006/relationships/slideLayout" Target="../slideLayouts/slideLayout35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363.xml"/><Relationship Id="rId13" Type="http://schemas.openxmlformats.org/officeDocument/2006/relationships/slideLayout" Target="../slideLayouts/slideLayout368.xml"/><Relationship Id="rId18" Type="http://schemas.openxmlformats.org/officeDocument/2006/relationships/theme" Target="../theme/theme12.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slideLayout" Target="../slideLayouts/slideLayout367.xml"/><Relationship Id="rId17" Type="http://schemas.openxmlformats.org/officeDocument/2006/relationships/slideLayout" Target="../slideLayouts/slideLayout372.xml"/><Relationship Id="rId2" Type="http://schemas.openxmlformats.org/officeDocument/2006/relationships/slideLayout" Target="../slideLayouts/slideLayout357.xml"/><Relationship Id="rId16" Type="http://schemas.openxmlformats.org/officeDocument/2006/relationships/slideLayout" Target="../slideLayouts/slideLayout371.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5" Type="http://schemas.openxmlformats.org/officeDocument/2006/relationships/slideLayout" Target="../slideLayouts/slideLayout37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 Id="rId14" Type="http://schemas.openxmlformats.org/officeDocument/2006/relationships/slideLayout" Target="../slideLayouts/slideLayout369.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0.xml"/><Relationship Id="rId13" Type="http://schemas.openxmlformats.org/officeDocument/2006/relationships/slideLayout" Target="../slideLayouts/slideLayout385.xml"/><Relationship Id="rId18" Type="http://schemas.openxmlformats.org/officeDocument/2006/relationships/image" Target="../media/image2.svg"/><Relationship Id="rId3" Type="http://schemas.openxmlformats.org/officeDocument/2006/relationships/slideLayout" Target="../slideLayouts/slideLayout375.xml"/><Relationship Id="rId7" Type="http://schemas.openxmlformats.org/officeDocument/2006/relationships/slideLayout" Target="../slideLayouts/slideLayout379.xml"/><Relationship Id="rId12" Type="http://schemas.openxmlformats.org/officeDocument/2006/relationships/slideLayout" Target="../slideLayouts/slideLayout384.xml"/><Relationship Id="rId17" Type="http://schemas.openxmlformats.org/officeDocument/2006/relationships/theme" Target="../theme/theme13.xml"/><Relationship Id="rId2" Type="http://schemas.openxmlformats.org/officeDocument/2006/relationships/slideLayout" Target="../slideLayouts/slideLayout374.xml"/><Relationship Id="rId16" Type="http://schemas.openxmlformats.org/officeDocument/2006/relationships/slideLayout" Target="../slideLayouts/slideLayout388.xml"/><Relationship Id="rId1" Type="http://schemas.openxmlformats.org/officeDocument/2006/relationships/slideLayout" Target="../slideLayouts/slideLayout373.xml"/><Relationship Id="rId6" Type="http://schemas.openxmlformats.org/officeDocument/2006/relationships/slideLayout" Target="../slideLayouts/slideLayout378.xml"/><Relationship Id="rId11" Type="http://schemas.openxmlformats.org/officeDocument/2006/relationships/slideLayout" Target="../slideLayouts/slideLayout383.xml"/><Relationship Id="rId5" Type="http://schemas.openxmlformats.org/officeDocument/2006/relationships/slideLayout" Target="../slideLayouts/slideLayout377.xml"/><Relationship Id="rId15" Type="http://schemas.openxmlformats.org/officeDocument/2006/relationships/slideLayout" Target="../slideLayouts/slideLayout387.xml"/><Relationship Id="rId10" Type="http://schemas.openxmlformats.org/officeDocument/2006/relationships/slideLayout" Target="../slideLayouts/slideLayout382.xml"/><Relationship Id="rId4" Type="http://schemas.openxmlformats.org/officeDocument/2006/relationships/slideLayout" Target="../slideLayouts/slideLayout376.xml"/><Relationship Id="rId9" Type="http://schemas.openxmlformats.org/officeDocument/2006/relationships/slideLayout" Target="../slideLayouts/slideLayout381.xml"/><Relationship Id="rId14" Type="http://schemas.openxmlformats.org/officeDocument/2006/relationships/slideLayout" Target="../slideLayouts/slideLayout386.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slideLayout" Target="../slideLayouts/slideLayout401.xml"/><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slideLayout" Target="../slideLayouts/slideLayout400.xml"/><Relationship Id="rId2" Type="http://schemas.openxmlformats.org/officeDocument/2006/relationships/slideLayout" Target="../slideLayouts/slideLayout390.xml"/><Relationship Id="rId16" Type="http://schemas.openxmlformats.org/officeDocument/2006/relationships/theme" Target="../theme/theme14.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5" Type="http://schemas.openxmlformats.org/officeDocument/2006/relationships/slideLayout" Target="../slideLayouts/slideLayout40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 Id="rId14" Type="http://schemas.openxmlformats.org/officeDocument/2006/relationships/slideLayout" Target="../slideLayouts/slideLayout40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411.xml"/><Relationship Id="rId13" Type="http://schemas.openxmlformats.org/officeDocument/2006/relationships/slideLayout" Target="../slideLayouts/slideLayout416.xml"/><Relationship Id="rId18" Type="http://schemas.openxmlformats.org/officeDocument/2006/relationships/theme" Target="../theme/theme15.xml"/><Relationship Id="rId3" Type="http://schemas.openxmlformats.org/officeDocument/2006/relationships/slideLayout" Target="../slideLayouts/slideLayout406.xml"/><Relationship Id="rId7" Type="http://schemas.openxmlformats.org/officeDocument/2006/relationships/slideLayout" Target="../slideLayouts/slideLayout410.xml"/><Relationship Id="rId12" Type="http://schemas.openxmlformats.org/officeDocument/2006/relationships/slideLayout" Target="../slideLayouts/slideLayout415.xml"/><Relationship Id="rId17" Type="http://schemas.openxmlformats.org/officeDocument/2006/relationships/slideLayout" Target="../slideLayouts/slideLayout420.xml"/><Relationship Id="rId2" Type="http://schemas.openxmlformats.org/officeDocument/2006/relationships/slideLayout" Target="../slideLayouts/slideLayout405.xml"/><Relationship Id="rId16" Type="http://schemas.openxmlformats.org/officeDocument/2006/relationships/slideLayout" Target="../slideLayouts/slideLayout419.xml"/><Relationship Id="rId1" Type="http://schemas.openxmlformats.org/officeDocument/2006/relationships/slideLayout" Target="../slideLayouts/slideLayout404.xml"/><Relationship Id="rId6" Type="http://schemas.openxmlformats.org/officeDocument/2006/relationships/slideLayout" Target="../slideLayouts/slideLayout409.xml"/><Relationship Id="rId11" Type="http://schemas.openxmlformats.org/officeDocument/2006/relationships/slideLayout" Target="../slideLayouts/slideLayout414.xml"/><Relationship Id="rId5" Type="http://schemas.openxmlformats.org/officeDocument/2006/relationships/slideLayout" Target="../slideLayouts/slideLayout408.xml"/><Relationship Id="rId15" Type="http://schemas.openxmlformats.org/officeDocument/2006/relationships/slideLayout" Target="../slideLayouts/slideLayout418.xml"/><Relationship Id="rId10" Type="http://schemas.openxmlformats.org/officeDocument/2006/relationships/slideLayout" Target="../slideLayouts/slideLayout413.xml"/><Relationship Id="rId4" Type="http://schemas.openxmlformats.org/officeDocument/2006/relationships/slideLayout" Target="../slideLayouts/slideLayout407.xml"/><Relationship Id="rId9" Type="http://schemas.openxmlformats.org/officeDocument/2006/relationships/slideLayout" Target="../slideLayouts/slideLayout412.xml"/><Relationship Id="rId14" Type="http://schemas.openxmlformats.org/officeDocument/2006/relationships/slideLayout" Target="../slideLayouts/slideLayout417.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428.xml"/><Relationship Id="rId13" Type="http://schemas.openxmlformats.org/officeDocument/2006/relationships/slideLayout" Target="../slideLayouts/slideLayout433.xml"/><Relationship Id="rId18" Type="http://schemas.openxmlformats.org/officeDocument/2006/relationships/theme" Target="../theme/theme16.xml"/><Relationship Id="rId3" Type="http://schemas.openxmlformats.org/officeDocument/2006/relationships/slideLayout" Target="../slideLayouts/slideLayout423.xml"/><Relationship Id="rId7" Type="http://schemas.openxmlformats.org/officeDocument/2006/relationships/slideLayout" Target="../slideLayouts/slideLayout427.xml"/><Relationship Id="rId12" Type="http://schemas.openxmlformats.org/officeDocument/2006/relationships/slideLayout" Target="../slideLayouts/slideLayout432.xml"/><Relationship Id="rId17" Type="http://schemas.openxmlformats.org/officeDocument/2006/relationships/slideLayout" Target="../slideLayouts/slideLayout437.xml"/><Relationship Id="rId2" Type="http://schemas.openxmlformats.org/officeDocument/2006/relationships/slideLayout" Target="../slideLayouts/slideLayout422.xml"/><Relationship Id="rId16" Type="http://schemas.openxmlformats.org/officeDocument/2006/relationships/slideLayout" Target="../slideLayouts/slideLayout436.xml"/><Relationship Id="rId1" Type="http://schemas.openxmlformats.org/officeDocument/2006/relationships/slideLayout" Target="../slideLayouts/slideLayout421.xml"/><Relationship Id="rId6" Type="http://schemas.openxmlformats.org/officeDocument/2006/relationships/slideLayout" Target="../slideLayouts/slideLayout426.xml"/><Relationship Id="rId11" Type="http://schemas.openxmlformats.org/officeDocument/2006/relationships/slideLayout" Target="../slideLayouts/slideLayout431.xml"/><Relationship Id="rId5" Type="http://schemas.openxmlformats.org/officeDocument/2006/relationships/slideLayout" Target="../slideLayouts/slideLayout425.xml"/><Relationship Id="rId15" Type="http://schemas.openxmlformats.org/officeDocument/2006/relationships/slideLayout" Target="../slideLayouts/slideLayout435.xml"/><Relationship Id="rId10" Type="http://schemas.openxmlformats.org/officeDocument/2006/relationships/slideLayout" Target="../slideLayouts/slideLayout430.xml"/><Relationship Id="rId4" Type="http://schemas.openxmlformats.org/officeDocument/2006/relationships/slideLayout" Target="../slideLayouts/slideLayout424.xml"/><Relationship Id="rId9" Type="http://schemas.openxmlformats.org/officeDocument/2006/relationships/slideLayout" Target="../slideLayouts/slideLayout429.xml"/><Relationship Id="rId14" Type="http://schemas.openxmlformats.org/officeDocument/2006/relationships/slideLayout" Target="../slideLayouts/slideLayout4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51"/>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52"/>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D170CD96-DB73-6932-5F14-EEE214DE8D33}"/>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808" r:id="rId1"/>
    <p:sldLayoutId id="2147485809" r:id="rId2"/>
    <p:sldLayoutId id="2147485810" r:id="rId3"/>
    <p:sldLayoutId id="2147485811" r:id="rId4"/>
    <p:sldLayoutId id="2147485824" r:id="rId5"/>
    <p:sldLayoutId id="2147485524" r:id="rId6"/>
    <p:sldLayoutId id="2147485827" r:id="rId7"/>
    <p:sldLayoutId id="2147485821" r:id="rId8"/>
    <p:sldLayoutId id="2147485822" r:id="rId9"/>
    <p:sldLayoutId id="2147485823" r:id="rId10"/>
    <p:sldLayoutId id="2147485829" r:id="rId11"/>
    <p:sldLayoutId id="2147485830" r:id="rId12"/>
    <p:sldLayoutId id="2147485828" r:id="rId13"/>
    <p:sldLayoutId id="2147485814" r:id="rId14"/>
    <p:sldLayoutId id="2147485815" r:id="rId15"/>
    <p:sldLayoutId id="2147485816" r:id="rId16"/>
    <p:sldLayoutId id="2147485817" r:id="rId17"/>
    <p:sldLayoutId id="2147485818" r:id="rId18"/>
    <p:sldLayoutId id="2147485819" r:id="rId19"/>
    <p:sldLayoutId id="2147485838" r:id="rId20"/>
    <p:sldLayoutId id="2147485839" r:id="rId21"/>
    <p:sldLayoutId id="2147485840" r:id="rId22"/>
    <p:sldLayoutId id="2147485732" r:id="rId23"/>
    <p:sldLayoutId id="2147485813" r:id="rId24"/>
    <p:sldLayoutId id="2147485820" r:id="rId25"/>
    <p:sldLayoutId id="2147485837" r:id="rId26"/>
    <p:sldLayoutId id="2147485826" r:id="rId27"/>
    <p:sldLayoutId id="2147485832" r:id="rId28"/>
    <p:sldLayoutId id="2147485833" r:id="rId29"/>
    <p:sldLayoutId id="2147485472" r:id="rId30"/>
    <p:sldLayoutId id="2147485473" r:id="rId31"/>
    <p:sldLayoutId id="2147485836" r:id="rId32"/>
    <p:sldLayoutId id="2147485831" r:id="rId33"/>
    <p:sldLayoutId id="2147485812" r:id="rId34"/>
    <p:sldLayoutId id="2147485462" r:id="rId35"/>
    <p:sldLayoutId id="2147485455" r:id="rId36"/>
    <p:sldLayoutId id="2147485459" r:id="rId37"/>
    <p:sldLayoutId id="2147485834" r:id="rId38"/>
    <p:sldLayoutId id="2147485835" r:id="rId39"/>
    <p:sldLayoutId id="2147485482" r:id="rId40"/>
    <p:sldLayoutId id="2147485841" r:id="rId41"/>
    <p:sldLayoutId id="2147486094" r:id="rId42"/>
    <p:sldLayoutId id="2147486862" r:id="rId43"/>
    <p:sldLayoutId id="2147486863" r:id="rId44"/>
    <p:sldLayoutId id="2147486864" r:id="rId45"/>
    <p:sldLayoutId id="2147486865" r:id="rId46"/>
    <p:sldLayoutId id="2147486866" r:id="rId47"/>
    <p:sldLayoutId id="2147486867" r:id="rId48"/>
    <p:sldLayoutId id="2147486868" r:id="rId4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userDrawn="1">
          <p15:clr>
            <a:srgbClr val="C35EA4"/>
          </p15:clr>
        </p15:guide>
        <p15:guide id="17" pos="7320" userDrawn="1">
          <p15:clr>
            <a:srgbClr val="C35EA4"/>
          </p15:clr>
        </p15:guide>
        <p15:guide id="25" orient="horz" pos="369">
          <p15:clr>
            <a:srgbClr val="C35EA4"/>
          </p15:clr>
        </p15:guide>
        <p15:guide id="26" orient="horz" pos="3949">
          <p15:clr>
            <a:srgbClr val="C35EA4"/>
          </p15:clr>
        </p15:guide>
        <p15:guide id="28" pos="192" userDrawn="1">
          <p15:clr>
            <a:srgbClr val="A4A3A4"/>
          </p15:clr>
        </p15:guide>
        <p15:guide id="29" orient="horz" pos="4135">
          <p15:clr>
            <a:srgbClr val="A4A3A4"/>
          </p15:clr>
        </p15:guide>
        <p15:guide id="30" pos="7488" userDrawn="1">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63E1FEEE-112B-02EA-2A33-B4B71AD51CD0}"/>
              </a:ext>
            </a:extLst>
          </p:cNvPr>
          <p:cNvSpPr/>
          <p:nvPr userDrawn="1"/>
        </p:nvSpPr>
        <p:spPr bwMode="auto">
          <a:xfrm>
            <a:off x="12410482" y="2"/>
            <a:ext cx="530159" cy="72286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50" name="Rectangle: Single Corner Snipped 49">
            <a:extLst>
              <a:ext uri="{FF2B5EF4-FFF2-40B4-BE49-F238E27FC236}">
                <a16:creationId xmlns:a16="http://schemas.microsoft.com/office/drawing/2014/main" id="{E60A3D03-6048-C4DE-5E7A-26BA8E566B48}"/>
              </a:ext>
            </a:extLst>
          </p:cNvPr>
          <p:cNvSpPr/>
          <p:nvPr userDrawn="1"/>
        </p:nvSpPr>
        <p:spPr bwMode="auto">
          <a:xfrm flipV="1">
            <a:off x="12994851" y="2"/>
            <a:ext cx="530160" cy="722860"/>
          </a:xfrm>
          <a:prstGeom prst="snip1Rect">
            <a:avLst>
              <a:gd name="adj" fmla="val 41626"/>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1" name="Rectangle 50">
            <a:extLst>
              <a:ext uri="{FF2B5EF4-FFF2-40B4-BE49-F238E27FC236}">
                <a16:creationId xmlns:a16="http://schemas.microsoft.com/office/drawing/2014/main" id="{58673699-9081-FA96-B0BB-C69FAC84C74F}"/>
              </a:ext>
            </a:extLst>
          </p:cNvPr>
          <p:cNvSpPr/>
          <p:nvPr userDrawn="1"/>
        </p:nvSpPr>
        <p:spPr bwMode="auto">
          <a:xfrm>
            <a:off x="12410482" y="1537243"/>
            <a:ext cx="530159" cy="722860"/>
          </a:xfrm>
          <a:prstGeom prst="rect">
            <a:avLst/>
          </a:prstGeom>
          <a:solidFill>
            <a:srgbClr val="37464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2" name="Rectangle: Single Corner Snipped 51">
            <a:extLst>
              <a:ext uri="{FF2B5EF4-FFF2-40B4-BE49-F238E27FC236}">
                <a16:creationId xmlns:a16="http://schemas.microsoft.com/office/drawing/2014/main" id="{E7D36249-54DA-4D92-3FAE-CADB419C311E}"/>
              </a:ext>
            </a:extLst>
          </p:cNvPr>
          <p:cNvSpPr/>
          <p:nvPr userDrawn="1"/>
        </p:nvSpPr>
        <p:spPr bwMode="auto">
          <a:xfrm flipV="1">
            <a:off x="12994851" y="1537242"/>
            <a:ext cx="530160" cy="722860"/>
          </a:xfrm>
          <a:prstGeom prst="snip1Rect">
            <a:avLst>
              <a:gd name="adj" fmla="val 39234"/>
            </a:avLst>
          </a:prstGeom>
          <a:solidFill>
            <a:srgbClr val="A7B9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8" name="Rectangle 57">
            <a:extLst>
              <a:ext uri="{FF2B5EF4-FFF2-40B4-BE49-F238E27FC236}">
                <a16:creationId xmlns:a16="http://schemas.microsoft.com/office/drawing/2014/main" id="{C12DE7B7-6D48-157C-B67E-80676A5D1796}"/>
              </a:ext>
            </a:extLst>
          </p:cNvPr>
          <p:cNvSpPr/>
          <p:nvPr userDrawn="1"/>
        </p:nvSpPr>
        <p:spPr bwMode="auto">
          <a:xfrm>
            <a:off x="12410604" y="2305863"/>
            <a:ext cx="530159" cy="720557"/>
          </a:xfrm>
          <a:prstGeom prst="rect">
            <a:avLst/>
          </a:prstGeom>
          <a:solidFill>
            <a:srgbClr val="6A4B1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 Bi Dark</a:t>
            </a:r>
          </a:p>
        </p:txBody>
      </p:sp>
      <p:sp>
        <p:nvSpPr>
          <p:cNvPr id="59" name="Rectangle: Single Corner Snipped 58">
            <a:extLst>
              <a:ext uri="{FF2B5EF4-FFF2-40B4-BE49-F238E27FC236}">
                <a16:creationId xmlns:a16="http://schemas.microsoft.com/office/drawing/2014/main" id="{04704ADC-5A71-A7AC-08FB-98476ACD606B}"/>
              </a:ext>
            </a:extLst>
          </p:cNvPr>
          <p:cNvSpPr/>
          <p:nvPr userDrawn="1"/>
        </p:nvSpPr>
        <p:spPr bwMode="auto">
          <a:xfrm flipV="1">
            <a:off x="12995340" y="2305862"/>
            <a:ext cx="530160" cy="720557"/>
          </a:xfrm>
          <a:prstGeom prst="snip1Rect">
            <a:avLst>
              <a:gd name="adj" fmla="val 38037"/>
            </a:avLst>
          </a:prstGeom>
          <a:solidFill>
            <a:srgbClr val="F2CE3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 Bi Light</a:t>
            </a:r>
          </a:p>
        </p:txBody>
      </p:sp>
      <p:sp>
        <p:nvSpPr>
          <p:cNvPr id="62" name="Rectangle 61">
            <a:extLst>
              <a:ext uri="{FF2B5EF4-FFF2-40B4-BE49-F238E27FC236}">
                <a16:creationId xmlns:a16="http://schemas.microsoft.com/office/drawing/2014/main" id="{56110A8D-D937-33BE-87D5-7E552688D3F2}"/>
              </a:ext>
            </a:extLst>
          </p:cNvPr>
          <p:cNvSpPr/>
          <p:nvPr userDrawn="1"/>
        </p:nvSpPr>
        <p:spPr bwMode="auto">
          <a:xfrm>
            <a:off x="12410727" y="3072180"/>
            <a:ext cx="530159" cy="720557"/>
          </a:xfrm>
          <a:prstGeom prst="rect">
            <a:avLst/>
          </a:prstGeom>
          <a:solidFill>
            <a:srgbClr val="006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a:t>
            </a:r>
            <a:br>
              <a:rPr lang="en-US" sz="800" b="1">
                <a:solidFill>
                  <a:schemeClr val="bg1"/>
                </a:solidFill>
              </a:rPr>
            </a:br>
            <a:r>
              <a:rPr lang="en-US" sz="800" b="1">
                <a:solidFill>
                  <a:schemeClr val="bg1"/>
                </a:solidFill>
              </a:rPr>
              <a:t>Automate Dark</a:t>
            </a:r>
          </a:p>
        </p:txBody>
      </p:sp>
      <p:sp>
        <p:nvSpPr>
          <p:cNvPr id="63" name="Rectangle: Single Corner Snipped 62">
            <a:extLst>
              <a:ext uri="{FF2B5EF4-FFF2-40B4-BE49-F238E27FC236}">
                <a16:creationId xmlns:a16="http://schemas.microsoft.com/office/drawing/2014/main" id="{4F3699C4-A871-BEAC-0F44-134D67BDA5B2}"/>
              </a:ext>
            </a:extLst>
          </p:cNvPr>
          <p:cNvSpPr/>
          <p:nvPr userDrawn="1"/>
        </p:nvSpPr>
        <p:spPr bwMode="auto">
          <a:xfrm flipV="1">
            <a:off x="12995340" y="3072179"/>
            <a:ext cx="530160" cy="720557"/>
          </a:xfrm>
          <a:prstGeom prst="snip1Rect">
            <a:avLst>
              <a:gd name="adj" fmla="val 38037"/>
            </a:avLst>
          </a:prstGeom>
          <a:solidFill>
            <a:srgbClr val="50E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Automate Light</a:t>
            </a:r>
          </a:p>
        </p:txBody>
      </p:sp>
      <p:sp>
        <p:nvSpPr>
          <p:cNvPr id="66" name="Rectangle 65">
            <a:extLst>
              <a:ext uri="{FF2B5EF4-FFF2-40B4-BE49-F238E27FC236}">
                <a16:creationId xmlns:a16="http://schemas.microsoft.com/office/drawing/2014/main" id="{4F6C4DB2-FFDC-E46B-7EB6-A1AD0A18E2AA}"/>
              </a:ext>
            </a:extLst>
          </p:cNvPr>
          <p:cNvSpPr/>
          <p:nvPr userDrawn="1"/>
        </p:nvSpPr>
        <p:spPr bwMode="auto">
          <a:xfrm>
            <a:off x="12410849" y="3838497"/>
            <a:ext cx="530159" cy="720557"/>
          </a:xfrm>
          <a:prstGeom prst="rect">
            <a:avLst/>
          </a:prstGeom>
          <a:solidFill>
            <a:srgbClr val="74277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a:t>
            </a:r>
            <a:br>
              <a:rPr lang="en-US" sz="800" b="1"/>
            </a:br>
            <a:r>
              <a:rPr lang="en-US" sz="800" b="1"/>
              <a:t>Apps</a:t>
            </a:r>
            <a:br>
              <a:rPr lang="en-US" sz="800" b="1"/>
            </a:br>
            <a:r>
              <a:rPr lang="en-US" sz="800" b="1"/>
              <a:t>Dark</a:t>
            </a:r>
          </a:p>
        </p:txBody>
      </p:sp>
      <p:sp>
        <p:nvSpPr>
          <p:cNvPr id="67" name="Rectangle: Single Corner Snipped 66">
            <a:extLst>
              <a:ext uri="{FF2B5EF4-FFF2-40B4-BE49-F238E27FC236}">
                <a16:creationId xmlns:a16="http://schemas.microsoft.com/office/drawing/2014/main" id="{05CDE5CD-D913-F954-8055-783E465DF50F}"/>
              </a:ext>
            </a:extLst>
          </p:cNvPr>
          <p:cNvSpPr/>
          <p:nvPr userDrawn="1"/>
        </p:nvSpPr>
        <p:spPr bwMode="auto">
          <a:xfrm flipV="1">
            <a:off x="12995340" y="3838496"/>
            <a:ext cx="530160" cy="720557"/>
          </a:xfrm>
          <a:prstGeom prst="snip1Rect">
            <a:avLst>
              <a:gd name="adj" fmla="val 30859"/>
            </a:avLst>
          </a:prstGeom>
          <a:solidFill>
            <a:srgbClr val="D59D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Apps</a:t>
            </a:r>
            <a:br>
              <a:rPr lang="en-US" sz="800" b="1">
                <a:solidFill>
                  <a:schemeClr val="tx1"/>
                </a:solidFill>
              </a:rPr>
            </a:br>
            <a:r>
              <a:rPr lang="en-US" sz="800" b="1">
                <a:solidFill>
                  <a:schemeClr val="tx1"/>
                </a:solidFill>
              </a:rPr>
              <a:t>Light</a:t>
            </a:r>
          </a:p>
        </p:txBody>
      </p:sp>
      <p:sp>
        <p:nvSpPr>
          <p:cNvPr id="68" name="Rectangle 67">
            <a:extLst>
              <a:ext uri="{FF2B5EF4-FFF2-40B4-BE49-F238E27FC236}">
                <a16:creationId xmlns:a16="http://schemas.microsoft.com/office/drawing/2014/main" id="{F966EBCE-C013-9EED-E9EB-BA17AA3E5C8F}"/>
              </a:ext>
            </a:extLst>
          </p:cNvPr>
          <p:cNvSpPr/>
          <p:nvPr userDrawn="1"/>
        </p:nvSpPr>
        <p:spPr bwMode="auto">
          <a:xfrm>
            <a:off x="12410970" y="4604814"/>
            <a:ext cx="530159" cy="720557"/>
          </a:xfrm>
          <a:prstGeom prst="rect">
            <a:avLst/>
          </a:prstGeom>
          <a:solidFill>
            <a:srgbClr val="0B556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 Virtual</a:t>
            </a:r>
            <a:br>
              <a:rPr lang="en-US" sz="800" b="1"/>
            </a:br>
            <a:r>
              <a:rPr lang="en-US" sz="800" b="1"/>
              <a:t>Agents Dark</a:t>
            </a:r>
          </a:p>
        </p:txBody>
      </p:sp>
      <p:sp>
        <p:nvSpPr>
          <p:cNvPr id="69" name="Rectangle: Single Corner Snipped 68">
            <a:extLst>
              <a:ext uri="{FF2B5EF4-FFF2-40B4-BE49-F238E27FC236}">
                <a16:creationId xmlns:a16="http://schemas.microsoft.com/office/drawing/2014/main" id="{13187A80-1B29-1AA7-E72E-CC324C7731B3}"/>
              </a:ext>
            </a:extLst>
          </p:cNvPr>
          <p:cNvSpPr/>
          <p:nvPr userDrawn="1"/>
        </p:nvSpPr>
        <p:spPr bwMode="auto">
          <a:xfrm flipV="1">
            <a:off x="12995340" y="4604813"/>
            <a:ext cx="530160" cy="720557"/>
          </a:xfrm>
          <a:prstGeom prst="snip1Rect">
            <a:avLst>
              <a:gd name="adj" fmla="val 21276"/>
            </a:avLst>
          </a:prstGeom>
          <a:solidFill>
            <a:srgbClr val="4CCBE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27432" rIns="91440" bIns="27432" numCol="1" spcCol="0" rtlCol="0" fromWordArt="0" anchor="ctr" anchorCtr="0" forceAA="0" compatLnSpc="1">
            <a:prstTxWarp prst="textNoShape">
              <a:avLst/>
            </a:prstTxWarp>
            <a:noAutofit/>
          </a:bodyPr>
          <a:lstStyle/>
          <a:p>
            <a:pPr lvl="0" algn="ctr"/>
            <a:r>
              <a:rPr lang="en-US" sz="800" b="1">
                <a:solidFill>
                  <a:schemeClr val="tx1"/>
                </a:solidFill>
              </a:rPr>
              <a:t>Power Virtual</a:t>
            </a:r>
            <a:br>
              <a:rPr lang="en-US" sz="800" b="1">
                <a:solidFill>
                  <a:schemeClr val="tx1"/>
                </a:solidFill>
              </a:rPr>
            </a:br>
            <a:r>
              <a:rPr lang="en-US" sz="800" b="1">
                <a:solidFill>
                  <a:schemeClr val="tx1"/>
                </a:solidFill>
              </a:rPr>
              <a:t>Agents Light</a:t>
            </a:r>
          </a:p>
        </p:txBody>
      </p:sp>
      <p:sp>
        <p:nvSpPr>
          <p:cNvPr id="73" name="Rectangle 72">
            <a:extLst>
              <a:ext uri="{FF2B5EF4-FFF2-40B4-BE49-F238E27FC236}">
                <a16:creationId xmlns:a16="http://schemas.microsoft.com/office/drawing/2014/main" id="{68D432F4-C1DA-83AF-FC96-0CDD7996560C}"/>
              </a:ext>
            </a:extLst>
          </p:cNvPr>
          <p:cNvSpPr/>
          <p:nvPr userDrawn="1"/>
        </p:nvSpPr>
        <p:spPr bwMode="auto">
          <a:xfrm>
            <a:off x="12410849" y="5371131"/>
            <a:ext cx="530159" cy="720557"/>
          </a:xfrm>
          <a:prstGeom prst="rect">
            <a:avLst/>
          </a:prstGeom>
          <a:solidFill>
            <a:srgbClr val="22204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Pages</a:t>
            </a:r>
            <a:r>
              <a:rPr lang="en-US" sz="800" b="1" kern="1200">
                <a:solidFill>
                  <a:schemeClr val="bg1"/>
                </a:solidFill>
                <a:latin typeface="+mn-lt"/>
                <a:ea typeface="+mn-ea"/>
                <a:cs typeface="+mn-cs"/>
              </a:rPr>
              <a:t> Dark</a:t>
            </a:r>
            <a:endParaRPr lang="en-US" sz="800" b="1"/>
          </a:p>
        </p:txBody>
      </p:sp>
      <p:sp>
        <p:nvSpPr>
          <p:cNvPr id="74" name="Rectangle: Single Corner Snipped 73">
            <a:extLst>
              <a:ext uri="{FF2B5EF4-FFF2-40B4-BE49-F238E27FC236}">
                <a16:creationId xmlns:a16="http://schemas.microsoft.com/office/drawing/2014/main" id="{5E28FDC9-01D2-1FE1-7F07-0906701CCACF}"/>
              </a:ext>
            </a:extLst>
          </p:cNvPr>
          <p:cNvSpPr/>
          <p:nvPr userDrawn="1"/>
        </p:nvSpPr>
        <p:spPr bwMode="auto">
          <a:xfrm flipV="1">
            <a:off x="12995340" y="5371130"/>
            <a:ext cx="530160" cy="720557"/>
          </a:xfrm>
          <a:prstGeom prst="snip1Rect">
            <a:avLst>
              <a:gd name="adj" fmla="val 33252"/>
            </a:avLst>
          </a:prstGeom>
          <a:solidFill>
            <a:srgbClr val="4B44C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Pages</a:t>
            </a:r>
            <a:r>
              <a:rPr lang="en-US" sz="800" b="1" kern="1200">
                <a:solidFill>
                  <a:schemeClr val="bg1"/>
                </a:solidFill>
                <a:latin typeface="+mn-lt"/>
                <a:ea typeface="+mn-ea"/>
                <a:cs typeface="+mn-cs"/>
              </a:rPr>
              <a:t> Light</a:t>
            </a:r>
            <a:endParaRPr lang="en-US" sz="800" b="1">
              <a:solidFill>
                <a:schemeClr val="bg1"/>
              </a:solidFill>
            </a:endParaRPr>
          </a:p>
        </p:txBody>
      </p:sp>
      <p:sp>
        <p:nvSpPr>
          <p:cNvPr id="91" name="Rectangle 90">
            <a:extLst>
              <a:ext uri="{FF2B5EF4-FFF2-40B4-BE49-F238E27FC236}">
                <a16:creationId xmlns:a16="http://schemas.microsoft.com/office/drawing/2014/main" id="{52B15FA5-6C54-48D2-5AF5-5F911096FD9C}"/>
              </a:ext>
            </a:extLst>
          </p:cNvPr>
          <p:cNvSpPr/>
          <p:nvPr userDrawn="1"/>
        </p:nvSpPr>
        <p:spPr bwMode="auto">
          <a:xfrm>
            <a:off x="12410970" y="6137444"/>
            <a:ext cx="530159" cy="720557"/>
          </a:xfrm>
          <a:prstGeom prst="rect">
            <a:avLst/>
          </a:prstGeom>
          <a:solidFill>
            <a:srgbClr val="14938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Platform</a:t>
            </a:r>
            <a:r>
              <a:rPr lang="en-US" sz="800" b="1" kern="1200">
                <a:solidFill>
                  <a:schemeClr val="bg1"/>
                </a:solidFill>
                <a:latin typeface="+mn-lt"/>
                <a:ea typeface="+mn-ea"/>
                <a:cs typeface="+mn-cs"/>
              </a:rPr>
              <a:t> Dark</a:t>
            </a:r>
            <a:endParaRPr lang="en-US" sz="800" b="1"/>
          </a:p>
        </p:txBody>
      </p:sp>
      <p:sp>
        <p:nvSpPr>
          <p:cNvPr id="92" name="Rectangle: Single Corner Snipped 91">
            <a:extLst>
              <a:ext uri="{FF2B5EF4-FFF2-40B4-BE49-F238E27FC236}">
                <a16:creationId xmlns:a16="http://schemas.microsoft.com/office/drawing/2014/main" id="{FECDD228-E02E-C86F-8EE2-87C6C84F8F3E}"/>
              </a:ext>
            </a:extLst>
          </p:cNvPr>
          <p:cNvSpPr/>
          <p:nvPr userDrawn="1"/>
        </p:nvSpPr>
        <p:spPr bwMode="auto">
          <a:xfrm flipV="1">
            <a:off x="12995340" y="6137444"/>
            <a:ext cx="530160" cy="720557"/>
          </a:xfrm>
          <a:prstGeom prst="snip1Rect">
            <a:avLst>
              <a:gd name="adj" fmla="val 24878"/>
            </a:avLst>
          </a:prstGeom>
          <a:solidFill>
            <a:srgbClr val="4BC17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Platform</a:t>
            </a:r>
            <a:r>
              <a:rPr lang="en-US" sz="800" b="1" kern="1200">
                <a:solidFill>
                  <a:schemeClr val="bg1"/>
                </a:solidFill>
                <a:latin typeface="+mn-lt"/>
                <a:ea typeface="+mn-ea"/>
                <a:cs typeface="+mn-cs"/>
              </a:rPr>
              <a:t> Light</a:t>
            </a:r>
            <a:endParaRPr lang="en-US" sz="800" b="1">
              <a:solidFill>
                <a:schemeClr val="bg1"/>
              </a:solidFill>
            </a:endParaRPr>
          </a:p>
        </p:txBody>
      </p:sp>
      <p:sp>
        <p:nvSpPr>
          <p:cNvPr id="111" name="Rectangle 110">
            <a:extLst>
              <a:ext uri="{FF2B5EF4-FFF2-40B4-BE49-F238E27FC236}">
                <a16:creationId xmlns:a16="http://schemas.microsoft.com/office/drawing/2014/main" id="{BE7E2E2D-C6B1-5EA4-7349-83FF5DE2DBB6}"/>
              </a:ext>
            </a:extLst>
          </p:cNvPr>
          <p:cNvSpPr/>
          <p:nvPr userDrawn="1"/>
        </p:nvSpPr>
        <p:spPr bwMode="auto">
          <a:xfrm>
            <a:off x="12410482" y="768622"/>
            <a:ext cx="530159" cy="722861"/>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112" name="Rectangle: Single Corner Snipped 111">
            <a:extLst>
              <a:ext uri="{FF2B5EF4-FFF2-40B4-BE49-F238E27FC236}">
                <a16:creationId xmlns:a16="http://schemas.microsoft.com/office/drawing/2014/main" id="{7109F77D-50EF-7CD4-C093-4F6451C99DB6}"/>
              </a:ext>
            </a:extLst>
          </p:cNvPr>
          <p:cNvSpPr/>
          <p:nvPr userDrawn="1"/>
        </p:nvSpPr>
        <p:spPr bwMode="auto">
          <a:xfrm flipV="1">
            <a:off x="12994851" y="768622"/>
            <a:ext cx="530160" cy="722860"/>
          </a:xfrm>
          <a:prstGeom prst="snip1Rect">
            <a:avLst>
              <a:gd name="adj" fmla="val 41626"/>
            </a:avLst>
          </a:prstGeom>
          <a:solidFill>
            <a:schemeClr val="tx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115" name="Rectangle 114">
            <a:extLst>
              <a:ext uri="{FF2B5EF4-FFF2-40B4-BE49-F238E27FC236}">
                <a16:creationId xmlns:a16="http://schemas.microsoft.com/office/drawing/2014/main" id="{29425B8F-DEAE-2553-A34D-A142F1FCE2F5}"/>
              </a:ext>
            </a:extLst>
          </p:cNvPr>
          <p:cNvSpPr/>
          <p:nvPr userDrawn="1"/>
        </p:nvSpPr>
        <p:spPr bwMode="auto">
          <a:xfrm>
            <a:off x="13608553" y="0"/>
            <a:ext cx="134938" cy="2203733"/>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7" name="TextBox 116">
            <a:extLst>
              <a:ext uri="{FF2B5EF4-FFF2-40B4-BE49-F238E27FC236}">
                <a16:creationId xmlns:a16="http://schemas.microsoft.com/office/drawing/2014/main" id="{D0EA6001-AA7F-ADE7-1D3C-E21D2ED694F6}"/>
              </a:ext>
            </a:extLst>
          </p:cNvPr>
          <p:cNvSpPr txBox="1"/>
          <p:nvPr userDrawn="1"/>
        </p:nvSpPr>
        <p:spPr>
          <a:xfrm rot="5400000">
            <a:off x="13119148" y="971060"/>
            <a:ext cx="1263926"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Universal Colors</a:t>
            </a:r>
          </a:p>
        </p:txBody>
      </p:sp>
      <p:sp>
        <p:nvSpPr>
          <p:cNvPr id="118" name="Rectangle 114">
            <a:extLst>
              <a:ext uri="{FF2B5EF4-FFF2-40B4-BE49-F238E27FC236}">
                <a16:creationId xmlns:a16="http://schemas.microsoft.com/office/drawing/2014/main" id="{BDC581B7-C25C-BC19-F5F3-9B5342F25487}"/>
              </a:ext>
            </a:extLst>
          </p:cNvPr>
          <p:cNvSpPr/>
          <p:nvPr userDrawn="1"/>
        </p:nvSpPr>
        <p:spPr bwMode="auto">
          <a:xfrm>
            <a:off x="13609637" y="2303703"/>
            <a:ext cx="134938" cy="4554297"/>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9" name="TextBox 118">
            <a:extLst>
              <a:ext uri="{FF2B5EF4-FFF2-40B4-BE49-F238E27FC236}">
                <a16:creationId xmlns:a16="http://schemas.microsoft.com/office/drawing/2014/main" id="{26C18FCC-458B-3C39-F881-A647D9187BB2}"/>
              </a:ext>
            </a:extLst>
          </p:cNvPr>
          <p:cNvSpPr txBox="1"/>
          <p:nvPr userDrawn="1"/>
        </p:nvSpPr>
        <p:spPr>
          <a:xfrm rot="5400000">
            <a:off x="13162466" y="4258315"/>
            <a:ext cx="1177290"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Product Colors</a:t>
            </a:r>
          </a:p>
        </p:txBody>
      </p:sp>
      <p:sp>
        <p:nvSpPr>
          <p:cNvPr id="160" name="Rectangle 159">
            <a:extLst>
              <a:ext uri="{FF2B5EF4-FFF2-40B4-BE49-F238E27FC236}">
                <a16:creationId xmlns:a16="http://schemas.microsoft.com/office/drawing/2014/main" id="{0C48B22D-E877-46C2-C93F-2B0A8A391F90}"/>
              </a:ext>
            </a:extLst>
          </p:cNvPr>
          <p:cNvSpPr/>
          <p:nvPr userDrawn="1"/>
        </p:nvSpPr>
        <p:spPr bwMode="auto">
          <a:xfrm>
            <a:off x="13934970" y="0"/>
            <a:ext cx="530159" cy="720557"/>
          </a:xfrm>
          <a:prstGeom prst="rect">
            <a:avLst/>
          </a:pr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endParaRPr lang="en-US" sz="800" b="1"/>
          </a:p>
        </p:txBody>
      </p:sp>
      <p:sp>
        <p:nvSpPr>
          <p:cNvPr id="161" name="Rectangle: Single Corner Snipped 160">
            <a:extLst>
              <a:ext uri="{FF2B5EF4-FFF2-40B4-BE49-F238E27FC236}">
                <a16:creationId xmlns:a16="http://schemas.microsoft.com/office/drawing/2014/main" id="{13452B28-68E8-CE7E-FA9D-BD52B5D77B52}"/>
              </a:ext>
            </a:extLst>
          </p:cNvPr>
          <p:cNvSpPr/>
          <p:nvPr userDrawn="1"/>
        </p:nvSpPr>
        <p:spPr bwMode="auto">
          <a:xfrm flipV="1">
            <a:off x="14519340" y="0"/>
            <a:ext cx="530160" cy="720557"/>
          </a:xfrm>
          <a:prstGeom prst="snip1Rect">
            <a:avLst>
              <a:gd name="adj" fmla="val 24878"/>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endParaRPr lang="en-US" sz="800" b="1">
              <a:solidFill>
                <a:schemeClr val="bg1"/>
              </a:solidFill>
            </a:endParaRPr>
          </a:p>
        </p:txBody>
      </p:sp>
      <p:sp>
        <p:nvSpPr>
          <p:cNvPr id="6" name="TextBox 5">
            <a:extLst>
              <a:ext uri="{FF2B5EF4-FFF2-40B4-BE49-F238E27FC236}">
                <a16:creationId xmlns:a16="http://schemas.microsoft.com/office/drawing/2014/main" id="{8039F166-52B9-EBA4-B63F-02550FD7EF50}"/>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200895194"/>
      </p:ext>
    </p:extLst>
  </p:cSld>
  <p:clrMap bg1="lt1" tx1="dk1" bg2="lt2" tx2="dk2" accent1="accent1" accent2="accent2" accent3="accent3" accent4="accent4" accent5="accent5" accent6="accent6" hlink="hlink" folHlink="folHlink"/>
  <p:sldLayoutIdLst>
    <p:sldLayoutId id="2147485851" r:id="rId1"/>
    <p:sldLayoutId id="2147485852" r:id="rId2"/>
    <p:sldLayoutId id="2147485853" r:id="rId3"/>
    <p:sldLayoutId id="2147485854" r:id="rId4"/>
    <p:sldLayoutId id="2147485855" r:id="rId5"/>
    <p:sldLayoutId id="2147485856" r:id="rId6"/>
    <p:sldLayoutId id="2147485857" r:id="rId7"/>
    <p:sldLayoutId id="2147485858" r:id="rId8"/>
    <p:sldLayoutId id="2147485859" r:id="rId9"/>
    <p:sldLayoutId id="2147485860" r:id="rId10"/>
    <p:sldLayoutId id="2147485861" r:id="rId11"/>
    <p:sldLayoutId id="2147485862" r:id="rId12"/>
    <p:sldLayoutId id="2147485863" r:id="rId13"/>
    <p:sldLayoutId id="2147485864" r:id="rId14"/>
    <p:sldLayoutId id="2147485865" r:id="rId15"/>
    <p:sldLayoutId id="2147485866" r:id="rId16"/>
    <p:sldLayoutId id="2147485867" r:id="rId17"/>
    <p:sldLayoutId id="2147485868" r:id="rId18"/>
    <p:sldLayoutId id="2147485869" r:id="rId19"/>
    <p:sldLayoutId id="2147485870" r:id="rId20"/>
    <p:sldLayoutId id="2147485871" r:id="rId21"/>
    <p:sldLayoutId id="2147485872" r:id="rId22"/>
    <p:sldLayoutId id="2147485873" r:id="rId23"/>
    <p:sldLayoutId id="2147485874" r:id="rId24"/>
    <p:sldLayoutId id="2147485875" r:id="rId25"/>
    <p:sldLayoutId id="2147485876" r:id="rId26"/>
    <p:sldLayoutId id="2147485877" r:id="rId27"/>
    <p:sldLayoutId id="2147485878" r:id="rId28"/>
    <p:sldLayoutId id="2147485879" r:id="rId29"/>
    <p:sldLayoutId id="2147485880" r:id="rId30"/>
    <p:sldLayoutId id="2147485881" r:id="rId31"/>
    <p:sldLayoutId id="2147485882" r:id="rId32"/>
    <p:sldLayoutId id="2147485883" r:id="rId33"/>
    <p:sldLayoutId id="2147485884" r:id="rId34"/>
    <p:sldLayoutId id="2147485885" r:id="rId35"/>
    <p:sldLayoutId id="2147485886" r:id="rId36"/>
    <p:sldLayoutId id="2147485887" r:id="rId37"/>
    <p:sldLayoutId id="2147485888" r:id="rId38"/>
    <p:sldLayoutId id="2147485889" r:id="rId39"/>
    <p:sldLayoutId id="2147485890" r:id="rId40"/>
    <p:sldLayoutId id="2147485891" r:id="rId41"/>
    <p:sldLayoutId id="2147485892" r:id="rId42"/>
    <p:sldLayoutId id="2147485893" r:id="rId43"/>
    <p:sldLayoutId id="2147485894" r:id="rId44"/>
    <p:sldLayoutId id="2147485895" r:id="rId45"/>
    <p:sldLayoutId id="2147485896" r:id="rId46"/>
    <p:sldLayoutId id="2147485897" r:id="rId47"/>
    <p:sldLayoutId id="2147485898" r:id="rId48"/>
    <p:sldLayoutId id="2147485899" r:id="rId49"/>
    <p:sldLayoutId id="2147485900" r:id="rId50"/>
    <p:sldLayoutId id="2147485901" r:id="rId51"/>
    <p:sldLayoutId id="2147485902" r:id="rId52"/>
    <p:sldLayoutId id="2147485903" r:id="rId53"/>
    <p:sldLayoutId id="2147485904" r:id="rId54"/>
    <p:sldLayoutId id="2147485905" r:id="rId55"/>
    <p:sldLayoutId id="2147485906" r:id="rId56"/>
    <p:sldLayoutId id="2147485907" r:id="rId57"/>
    <p:sldLayoutId id="2147485908" r:id="rId58"/>
    <p:sldLayoutId id="2147485909" r:id="rId59"/>
    <p:sldLayoutId id="2147485910" r:id="rId60"/>
    <p:sldLayoutId id="2147485911" r:id="rId61"/>
    <p:sldLayoutId id="2147485912" r:id="rId62"/>
    <p:sldLayoutId id="2147485913" r:id="rId63"/>
    <p:sldLayoutId id="2147485914" r:id="rId64"/>
    <p:sldLayoutId id="2147485915" r:id="rId65"/>
    <p:sldLayoutId id="2147485916" r:id="rId66"/>
    <p:sldLayoutId id="2147485917" r:id="rId67"/>
    <p:sldLayoutId id="2147485918" r:id="rId68"/>
    <p:sldLayoutId id="2147485919" r:id="rId69"/>
    <p:sldLayoutId id="2147485920" r:id="rId70"/>
    <p:sldLayoutId id="2147485921" r:id="rId71"/>
    <p:sldLayoutId id="2147485922" r:id="rId72"/>
    <p:sldLayoutId id="2147486096" r:id="rId73"/>
    <p:sldLayoutId id="2147486097" r:id="rId74"/>
    <p:sldLayoutId id="2147486098" r:id="rId75"/>
    <p:sldLayoutId id="2147486099" r:id="rId76"/>
    <p:sldLayoutId id="2147486100" r:id="rId77"/>
    <p:sldLayoutId id="2147486101" r:id="rId78"/>
    <p:sldLayoutId id="2147486105" r:id="rId79"/>
    <p:sldLayoutId id="2147486120" r:id="rId80"/>
    <p:sldLayoutId id="2147486137" r:id="rId81"/>
    <p:sldLayoutId id="2147486140" r:id="rId82"/>
    <p:sldLayoutId id="2147486141" r:id="rId83"/>
    <p:sldLayoutId id="2147486142" r:id="rId84"/>
    <p:sldLayoutId id="2147486143" r:id="rId85"/>
    <p:sldLayoutId id="2147486144" r:id="rId86"/>
    <p:sldLayoutId id="2147486145" r:id="rId87"/>
    <p:sldLayoutId id="2147486146" r:id="rId88"/>
    <p:sldLayoutId id="2147486147" r:id="rId89"/>
    <p:sldLayoutId id="2147486148" r:id="rId90"/>
    <p:sldLayoutId id="2147486151" r:id="rId91"/>
    <p:sldLayoutId id="2147486157" r:id="rId92"/>
    <p:sldLayoutId id="2147486161" r:id="rId93"/>
    <p:sldLayoutId id="2147486162" r:id="rId94"/>
    <p:sldLayoutId id="2147486163" r:id="rId95"/>
    <p:sldLayoutId id="2147486166" r:id="rId96"/>
    <p:sldLayoutId id="2147486167" r:id="rId97"/>
    <p:sldLayoutId id="2147486168" r:id="rId98"/>
    <p:sldLayoutId id="2147486169" r:id="rId99"/>
    <p:sldLayoutId id="2147486170" r:id="rId100"/>
    <p:sldLayoutId id="2147486172" r:id="rId101"/>
    <p:sldLayoutId id="2147486173" r:id="rId102"/>
    <p:sldLayoutId id="2147486174" r:id="rId103"/>
    <p:sldLayoutId id="2147486860" r:id="rId104"/>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52">
          <p15:clr>
            <a:srgbClr val="A4A3A4"/>
          </p15:clr>
        </p15:guide>
        <p15:guide id="30" pos="7488">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25"/>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37DA299A-C2EC-9DFA-9500-DF8184C53DDE}"/>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854112810"/>
      </p:ext>
    </p:extLst>
  </p:cSld>
  <p:clrMap bg1="lt1" tx1="dk1" bg2="lt2" tx2="dk2" accent1="accent1" accent2="accent2" accent3="accent3" accent4="accent4" accent5="accent5" accent6="accent6" hlink="hlink" folHlink="folHlink"/>
  <p:sldLayoutIdLst>
    <p:sldLayoutId id="2147486070" r:id="rId1"/>
    <p:sldLayoutId id="2147486071" r:id="rId2"/>
    <p:sldLayoutId id="2147486072" r:id="rId3"/>
    <p:sldLayoutId id="2147486073" r:id="rId4"/>
    <p:sldLayoutId id="2147486074" r:id="rId5"/>
    <p:sldLayoutId id="2147486075" r:id="rId6"/>
    <p:sldLayoutId id="2147486076" r:id="rId7"/>
    <p:sldLayoutId id="2147486077" r:id="rId8"/>
    <p:sldLayoutId id="2147486078" r:id="rId9"/>
    <p:sldLayoutId id="2147486079" r:id="rId10"/>
    <p:sldLayoutId id="2147486080" r:id="rId11"/>
    <p:sldLayoutId id="2147486081" r:id="rId12"/>
    <p:sldLayoutId id="2147486082" r:id="rId13"/>
    <p:sldLayoutId id="2147486083" r:id="rId14"/>
    <p:sldLayoutId id="2147486084" r:id="rId15"/>
    <p:sldLayoutId id="2147486085" r:id="rId16"/>
    <p:sldLayoutId id="2147486086" r:id="rId17"/>
    <p:sldLayoutId id="2147486087" r:id="rId18"/>
    <p:sldLayoutId id="2147486088" r:id="rId19"/>
    <p:sldLayoutId id="2147486089" r:id="rId20"/>
    <p:sldLayoutId id="2147486090" r:id="rId21"/>
    <p:sldLayoutId id="2147486091" r:id="rId22"/>
    <p:sldLayoutId id="2147486092" r:id="rId23"/>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507432"/>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TextBox 5">
            <a:extLst>
              <a:ext uri="{FF2B5EF4-FFF2-40B4-BE49-F238E27FC236}">
                <a16:creationId xmlns:a16="http://schemas.microsoft.com/office/drawing/2014/main" id="{476F363F-41AA-A246-7063-F553B8969848}"/>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992731633"/>
      </p:ext>
    </p:extLst>
  </p:cSld>
  <p:clrMap bg1="lt1" tx1="dk1" bg2="lt2" tx2="dk2" accent1="accent1" accent2="accent2" accent3="accent3" accent4="accent4" accent5="accent5" accent6="accent6" hlink="hlink" folHlink="folHlink"/>
  <p:sldLayoutIdLst>
    <p:sldLayoutId id="2147486201" r:id="rId1"/>
    <p:sldLayoutId id="2147486202" r:id="rId2"/>
    <p:sldLayoutId id="2147486203" r:id="rId3"/>
    <p:sldLayoutId id="2147486204" r:id="rId4"/>
    <p:sldLayoutId id="2147486205" r:id="rId5"/>
    <p:sldLayoutId id="2147486206" r:id="rId6"/>
    <p:sldLayoutId id="2147486207" r:id="rId7"/>
    <p:sldLayoutId id="2147486208" r:id="rId8"/>
    <p:sldLayoutId id="2147486209" r:id="rId9"/>
    <p:sldLayoutId id="2147486210" r:id="rId10"/>
    <p:sldLayoutId id="2147486211" r:id="rId11"/>
    <p:sldLayoutId id="2147486212" r:id="rId12"/>
    <p:sldLayoutId id="2147486213" r:id="rId13"/>
    <p:sldLayoutId id="2147486214" r:id="rId14"/>
    <p:sldLayoutId id="2147486215" r:id="rId15"/>
    <p:sldLayoutId id="2147486216" r:id="rId16"/>
    <p:sldLayoutId id="2147486217" r:id="rId17"/>
    <p:sldLayoutId id="2147486218" r:id="rId18"/>
    <p:sldLayoutId id="2147486219" r:id="rId19"/>
    <p:sldLayoutId id="2147486220" r:id="rId20"/>
    <p:sldLayoutId id="2147486221" r:id="rId21"/>
    <p:sldLayoutId id="2147486222" r:id="rId22"/>
    <p:sldLayoutId id="2147486223" r:id="rId23"/>
    <p:sldLayoutId id="2147486224" r:id="rId24"/>
    <p:sldLayoutId id="2147486225" r:id="rId25"/>
    <p:sldLayoutId id="2147486226" r:id="rId26"/>
    <p:sldLayoutId id="2147486227" r:id="rId27"/>
    <p:sldLayoutId id="2147486228" r:id="rId28"/>
    <p:sldLayoutId id="2147486229" r:id="rId29"/>
    <p:sldLayoutId id="2147486230" r:id="rId30"/>
    <p:sldLayoutId id="2147486231" r:id="rId31"/>
    <p:sldLayoutId id="2147486232" r:id="rId32"/>
    <p:sldLayoutId id="2147486233" r:id="rId33"/>
    <p:sldLayoutId id="2147486234" r:id="rId34"/>
    <p:sldLayoutId id="2147486235" r:id="rId35"/>
    <p:sldLayoutId id="2147486236" r:id="rId36"/>
    <p:sldLayoutId id="2147486237" r:id="rId37"/>
    <p:sldLayoutId id="2147486238" r:id="rId38"/>
    <p:sldLayoutId id="2147486239" r:id="rId39"/>
    <p:sldLayoutId id="2147486240" r:id="rId40"/>
    <p:sldLayoutId id="2147486241" r:id="rId41"/>
    <p:sldLayoutId id="2147486242" r:id="rId42"/>
    <p:sldLayoutId id="2147486243" r:id="rId43"/>
    <p:sldLayoutId id="2147486285" r:id="rId44"/>
    <p:sldLayoutId id="2147486286" r:id="rId45"/>
    <p:sldLayoutId id="2147486858" r:id="rId46"/>
  </p:sldLayoutIdLst>
  <p:transition>
    <p:fade/>
  </p:transition>
  <p:hf hdr="0" dt="0"/>
  <p:txStyles>
    <p:title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pos="1464">
          <p15:clr>
            <a:srgbClr val="F26B43"/>
          </p15:clr>
        </p15:guide>
        <p15:guide id="32" pos="1536">
          <p15:clr>
            <a:srgbClr val="F26B43"/>
          </p15:clr>
        </p15:guide>
        <p15:guide id="33" pos="2640">
          <p15:clr>
            <a:srgbClr val="F26B43"/>
          </p15:clr>
        </p15:guide>
        <p15:guide id="34" pos="2712">
          <p15:clr>
            <a:srgbClr val="F26B43"/>
          </p15:clr>
        </p15:guide>
        <p15:guide id="35" pos="3792">
          <p15:clr>
            <a:srgbClr val="F26B43"/>
          </p15:clr>
        </p15:guide>
        <p15:guide id="36" pos="4968">
          <p15:clr>
            <a:srgbClr val="F26B43"/>
          </p15:clr>
        </p15:guide>
        <p15:guide id="37" pos="3864">
          <p15:clr>
            <a:srgbClr val="F26B43"/>
          </p15:clr>
        </p15:guide>
        <p15:guide id="38" pos="5040">
          <p15:clr>
            <a:srgbClr val="F26B43"/>
          </p15:clr>
        </p15:guide>
        <p15:guide id="39" pos="6144">
          <p15:clr>
            <a:srgbClr val="F26B43"/>
          </p15:clr>
        </p15:guide>
        <p15:guide id="40" pos="6216">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grpSp>
        <p:nvGrpSpPr>
          <p:cNvPr id="51" name="GRID" hidden="1">
            <a:extLst>
              <a:ext uri="{FF2B5EF4-FFF2-40B4-BE49-F238E27FC236}">
                <a16:creationId xmlns:a16="http://schemas.microsoft.com/office/drawing/2014/main" id="{34E461C4-0667-0C35-3228-98017FD82325}"/>
              </a:ext>
            </a:extLst>
          </p:cNvPr>
          <p:cNvGrpSpPr/>
          <p:nvPr userDrawn="1"/>
        </p:nvGrpSpPr>
        <p:grpSpPr>
          <a:xfrm>
            <a:off x="0" y="0"/>
            <a:ext cx="12192000" cy="6858000"/>
            <a:chOff x="0" y="0"/>
            <a:chExt cx="12192000" cy="6858000"/>
          </a:xfrm>
        </p:grpSpPr>
        <p:cxnSp>
          <p:nvCxnSpPr>
            <p:cNvPr id="52" name="Straight Connector 51">
              <a:extLst>
                <a:ext uri="{FF2B5EF4-FFF2-40B4-BE49-F238E27FC236}">
                  <a16:creationId xmlns:a16="http://schemas.microsoft.com/office/drawing/2014/main" id="{BADC934D-23F7-24DF-DA08-BEED8647C31E}"/>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B651D8E-25A1-B58B-9598-5A8422966065}"/>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B07EE53-9283-9473-8207-DF782B094AC4}"/>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DC5D870-4275-37F9-5E2F-AC6CB02AD5CE}"/>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2226E0C-79A0-F1D6-6F7F-BF9171D12ACD}"/>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3F51624-73F7-B41C-75D1-49A2FE0B09DA}"/>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B5FD0EA-DCAF-9FEA-94B4-AD26C40410F7}"/>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CCEA043-FEA7-153C-1EE1-84DA54FC45CC}"/>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F48A40E-B71A-D448-08EB-8A94C01AC2D8}"/>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2DA704C-4918-7420-5D28-C99391980175}"/>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40B726C-16E4-7DE7-05E4-A46BF2935659}"/>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72B0F9E-1234-CD25-3FA7-773FFE9B718E}"/>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91C184D-2B61-C803-B22F-114E3FD8117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4C9E8B1-31B4-CFE5-EAF7-C12F90583EF6}"/>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76893B-08AD-FD98-2169-1961BD17DFAB}"/>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1AFBFDD-BEAD-44DE-9095-21C0402B430E}"/>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1D5E0BA-151A-147B-7A08-DE99D1B25713}"/>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E3295D0-69FC-C8EB-0CAE-3696160B889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2B4FD60-EADD-5FED-F719-F17301CB1286}"/>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2AB595E-B74B-CB33-2F53-2BEEF67E6AAC}"/>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B0714933-FDFB-B2A2-07E5-4ACFE0E56D97}"/>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B10ABBA-69D6-1325-CA6D-5DF00A4985FA}"/>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F05DFB8-8E12-10A9-7FBB-8444BB364888}"/>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096A70B-C0BA-DCFF-8B1A-FE9957587B5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D6D9D50-AEE9-0173-9EBD-26D63D6AA106}"/>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792BC17-F8B1-F663-5537-67FB640A1CAC}"/>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1FB88C8-B103-6711-56E8-BEF86644781F}"/>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F08A7A5-CFE8-1E97-E179-6C1C6ACCD40B}"/>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C6ED779-2104-E72D-1B39-90FC1189FF8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15A26F0-D4F9-1FF2-6A81-073ED526CE78}"/>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541F0A8-B2FD-1DCA-EA4F-3170BA770A83}"/>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E1FEC50-7C2D-21B2-2778-4F80B684835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C906BB8-2690-3905-35DE-BB2E3AEF6048}"/>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C2B3ED0-49E0-09A2-8C2D-8B4E525A91D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86" name=".64 square" hidden="1">
            <a:extLst>
              <a:ext uri="{FF2B5EF4-FFF2-40B4-BE49-F238E27FC236}">
                <a16:creationId xmlns:a16="http://schemas.microsoft.com/office/drawing/2014/main" id="{66650E58-D3B3-4B0D-DCB9-EB501F0DFB1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sp>
        <p:nvSpPr>
          <p:cNvPr id="87" name=".32 square" hidden="1">
            <a:extLst>
              <a:ext uri="{FF2B5EF4-FFF2-40B4-BE49-F238E27FC236}">
                <a16:creationId xmlns:a16="http://schemas.microsoft.com/office/drawing/2014/main" id="{3A24154E-FD9E-71DE-640D-BF95D5440D8F}"/>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pic>
        <p:nvPicPr>
          <p:cNvPr id="2" name="Picture 1" descr="A close up of a color palette&#10;&#10;Description automatically generated">
            <a:extLst>
              <a:ext uri="{FF2B5EF4-FFF2-40B4-BE49-F238E27FC236}">
                <a16:creationId xmlns:a16="http://schemas.microsoft.com/office/drawing/2014/main" id="{9EE570BD-B066-FE6E-41AA-D941AAAD29A8}"/>
              </a:ext>
            </a:extLst>
          </p:cNvPr>
          <p:cNvPicPr>
            <a:picLocks noChangeAspect="1"/>
          </p:cNvPicPr>
          <p:nvPr userDrawn="1"/>
        </p:nvPicPr>
        <p:blipFill>
          <a:blip r:embed="rId20"/>
          <a:stretch>
            <a:fillRect/>
          </a:stretch>
        </p:blipFill>
        <p:spPr>
          <a:xfrm rot="5400000">
            <a:off x="9747503" y="2553510"/>
            <a:ext cx="6858001" cy="1750979"/>
          </a:xfrm>
          <a:prstGeom prst="rect">
            <a:avLst/>
          </a:prstGeom>
        </p:spPr>
      </p:pic>
      <p:sp>
        <p:nvSpPr>
          <p:cNvPr id="4" name="Title Placeholder 1">
            <a:extLst>
              <a:ext uri="{FF2B5EF4-FFF2-40B4-BE49-F238E27FC236}">
                <a16:creationId xmlns:a16="http://schemas.microsoft.com/office/drawing/2014/main" id="{3295D3A1-00A6-D99E-15A2-92855736B23E}"/>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8" name="Text Placeholder 3">
            <a:extLst>
              <a:ext uri="{FF2B5EF4-FFF2-40B4-BE49-F238E27FC236}">
                <a16:creationId xmlns:a16="http://schemas.microsoft.com/office/drawing/2014/main" id="{D677C90C-3821-B4AC-7284-D2605330FC4C}"/>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C8ACF9E-AA89-63C0-5C33-CAC6DAF8F58B}"/>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956650559"/>
      </p:ext>
    </p:extLst>
  </p:cSld>
  <p:clrMap bg1="lt1" tx1="dk1" bg2="lt2" tx2="dk2" accent1="accent1" accent2="accent2" accent3="accent3" accent4="accent4" accent5="accent5" accent6="accent6" hlink="hlink" folHlink="folHlink"/>
  <p:sldLayoutIdLst>
    <p:sldLayoutId id="2147486288" r:id="rId1"/>
    <p:sldLayoutId id="2147486289" r:id="rId2"/>
    <p:sldLayoutId id="2147486290" r:id="rId3"/>
    <p:sldLayoutId id="2147486291" r:id="rId4"/>
    <p:sldLayoutId id="2147486292" r:id="rId5"/>
    <p:sldLayoutId id="2147486293" r:id="rId6"/>
    <p:sldLayoutId id="2147486294" r:id="rId7"/>
    <p:sldLayoutId id="2147486295" r:id="rId8"/>
    <p:sldLayoutId id="2147486296" r:id="rId9"/>
    <p:sldLayoutId id="2147486297" r:id="rId10"/>
    <p:sldLayoutId id="2147486298" r:id="rId11"/>
    <p:sldLayoutId id="2147486299" r:id="rId12"/>
    <p:sldLayoutId id="2147486300" r:id="rId13"/>
    <p:sldLayoutId id="2147486301" r:id="rId14"/>
    <p:sldLayoutId id="2147486302" r:id="rId15"/>
    <p:sldLayoutId id="2147486336" r:id="rId16"/>
    <p:sldLayoutId id="2147486856" r:id="rId17"/>
    <p:sldLayoutId id="2147486857" r:id="rId18"/>
  </p:sldLayoutIdLst>
  <p:transition>
    <p:fade/>
  </p:transition>
  <p:hf hdr="0" dt="0"/>
  <p:txStyles>
    <p:titleStyle>
      <a:lvl1pPr algn="l" defTabSz="932742" rtl="0" eaLnBrk="1" latinLnBrk="0" hangingPunct="1">
        <a:lnSpc>
          <a:spcPct val="100000"/>
        </a:lnSpc>
        <a:spcBef>
          <a:spcPct val="0"/>
        </a:spcBef>
        <a:buNone/>
        <a:defRPr lang="en-US" sz="3600" b="1" i="0" kern="1200" cap="none" spc="-50" baseline="0" dirty="0" smtClean="0">
          <a:ln w="3175">
            <a:noFill/>
          </a:ln>
          <a:solidFill>
            <a:schemeClr val="tx1"/>
          </a:solidFill>
          <a:effectLst/>
          <a:latin typeface="+mj-lt"/>
          <a:ea typeface="+mn-ea"/>
          <a:cs typeface="Segoe Sans Text"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1" i="0" kern="1200" spc="0" baseline="0">
          <a:solidFill>
            <a:schemeClr val="tx1"/>
          </a:solidFill>
          <a:latin typeface="+mn-lt"/>
          <a:ea typeface="+mn-ea"/>
          <a:cs typeface="Segoe Sans Text Semibold"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Sans Text" pitchFamily="2"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Sans Text" pitchFamily="2"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Sans Text" pitchFamily="2"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368">
          <p15:clr>
            <a:srgbClr val="C35EA4"/>
          </p15:clr>
        </p15:guide>
        <p15:guide id="32" pos="7313">
          <p15:clr>
            <a:srgbClr val="C35EA4"/>
          </p15:clr>
        </p15:guide>
        <p15:guide id="33" orient="horz" pos="369">
          <p15:clr>
            <a:srgbClr val="C35EA4"/>
          </p15:clr>
        </p15:guide>
        <p15:guide id="34" orient="horz" pos="3949">
          <p15:clr>
            <a:srgbClr val="C35EA4"/>
          </p15:clr>
        </p15:guide>
        <p15:guide id="35" orient="horz" pos="184">
          <p15:clr>
            <a:srgbClr val="A4A3A4"/>
          </p15:clr>
        </p15:guide>
        <p15:guide id="36" pos="185">
          <p15:clr>
            <a:srgbClr val="A4A3A4"/>
          </p15:clr>
        </p15:guide>
        <p15:guide id="37" orient="horz" pos="4135">
          <p15:clr>
            <a:srgbClr val="A4A3A4"/>
          </p15:clr>
        </p15:guide>
        <p15:guide id="38" pos="7495">
          <p15:clr>
            <a:srgbClr val="A4A3A4"/>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63E1FEEE-112B-02EA-2A33-B4B71AD51CD0}"/>
              </a:ext>
            </a:extLst>
          </p:cNvPr>
          <p:cNvSpPr/>
          <p:nvPr userDrawn="1"/>
        </p:nvSpPr>
        <p:spPr bwMode="auto">
          <a:xfrm>
            <a:off x="12410482" y="2"/>
            <a:ext cx="530159" cy="72286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50" name="Rectangle: Single Corner Snipped 49">
            <a:extLst>
              <a:ext uri="{FF2B5EF4-FFF2-40B4-BE49-F238E27FC236}">
                <a16:creationId xmlns:a16="http://schemas.microsoft.com/office/drawing/2014/main" id="{E60A3D03-6048-C4DE-5E7A-26BA8E566B48}"/>
              </a:ext>
            </a:extLst>
          </p:cNvPr>
          <p:cNvSpPr/>
          <p:nvPr userDrawn="1"/>
        </p:nvSpPr>
        <p:spPr bwMode="auto">
          <a:xfrm flipV="1">
            <a:off x="12994851" y="2"/>
            <a:ext cx="530160" cy="722860"/>
          </a:xfrm>
          <a:prstGeom prst="snip1Rect">
            <a:avLst>
              <a:gd name="adj" fmla="val 41626"/>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1" name="Rectangle 50">
            <a:extLst>
              <a:ext uri="{FF2B5EF4-FFF2-40B4-BE49-F238E27FC236}">
                <a16:creationId xmlns:a16="http://schemas.microsoft.com/office/drawing/2014/main" id="{58673699-9081-FA96-B0BB-C69FAC84C74F}"/>
              </a:ext>
            </a:extLst>
          </p:cNvPr>
          <p:cNvSpPr/>
          <p:nvPr userDrawn="1"/>
        </p:nvSpPr>
        <p:spPr bwMode="auto">
          <a:xfrm>
            <a:off x="12410482" y="1537243"/>
            <a:ext cx="530159" cy="722860"/>
          </a:xfrm>
          <a:prstGeom prst="rect">
            <a:avLst/>
          </a:prstGeom>
          <a:solidFill>
            <a:srgbClr val="37464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2" name="Rectangle: Single Corner Snipped 51">
            <a:extLst>
              <a:ext uri="{FF2B5EF4-FFF2-40B4-BE49-F238E27FC236}">
                <a16:creationId xmlns:a16="http://schemas.microsoft.com/office/drawing/2014/main" id="{E7D36249-54DA-4D92-3FAE-CADB419C311E}"/>
              </a:ext>
            </a:extLst>
          </p:cNvPr>
          <p:cNvSpPr/>
          <p:nvPr userDrawn="1"/>
        </p:nvSpPr>
        <p:spPr bwMode="auto">
          <a:xfrm flipV="1">
            <a:off x="12994851" y="1537242"/>
            <a:ext cx="530160" cy="722860"/>
          </a:xfrm>
          <a:prstGeom prst="snip1Rect">
            <a:avLst>
              <a:gd name="adj" fmla="val 39234"/>
            </a:avLst>
          </a:prstGeom>
          <a:solidFill>
            <a:srgbClr val="A7B9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8" name="Rectangle 57">
            <a:extLst>
              <a:ext uri="{FF2B5EF4-FFF2-40B4-BE49-F238E27FC236}">
                <a16:creationId xmlns:a16="http://schemas.microsoft.com/office/drawing/2014/main" id="{C12DE7B7-6D48-157C-B67E-80676A5D1796}"/>
              </a:ext>
            </a:extLst>
          </p:cNvPr>
          <p:cNvSpPr/>
          <p:nvPr userDrawn="1"/>
        </p:nvSpPr>
        <p:spPr bwMode="auto">
          <a:xfrm>
            <a:off x="12410604" y="2305863"/>
            <a:ext cx="530159" cy="720557"/>
          </a:xfrm>
          <a:prstGeom prst="rect">
            <a:avLst/>
          </a:prstGeom>
          <a:solidFill>
            <a:srgbClr val="6A4B1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 Bi Dark</a:t>
            </a:r>
          </a:p>
        </p:txBody>
      </p:sp>
      <p:sp>
        <p:nvSpPr>
          <p:cNvPr id="59" name="Rectangle: Single Corner Snipped 58">
            <a:extLst>
              <a:ext uri="{FF2B5EF4-FFF2-40B4-BE49-F238E27FC236}">
                <a16:creationId xmlns:a16="http://schemas.microsoft.com/office/drawing/2014/main" id="{04704ADC-5A71-A7AC-08FB-98476ACD606B}"/>
              </a:ext>
            </a:extLst>
          </p:cNvPr>
          <p:cNvSpPr/>
          <p:nvPr userDrawn="1"/>
        </p:nvSpPr>
        <p:spPr bwMode="auto">
          <a:xfrm flipV="1">
            <a:off x="12995340" y="2305862"/>
            <a:ext cx="530160" cy="720557"/>
          </a:xfrm>
          <a:prstGeom prst="snip1Rect">
            <a:avLst>
              <a:gd name="adj" fmla="val 38037"/>
            </a:avLst>
          </a:prstGeom>
          <a:solidFill>
            <a:srgbClr val="F2CE3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 Bi Light</a:t>
            </a:r>
          </a:p>
        </p:txBody>
      </p:sp>
      <p:sp>
        <p:nvSpPr>
          <p:cNvPr id="62" name="Rectangle 61">
            <a:extLst>
              <a:ext uri="{FF2B5EF4-FFF2-40B4-BE49-F238E27FC236}">
                <a16:creationId xmlns:a16="http://schemas.microsoft.com/office/drawing/2014/main" id="{56110A8D-D937-33BE-87D5-7E552688D3F2}"/>
              </a:ext>
            </a:extLst>
          </p:cNvPr>
          <p:cNvSpPr/>
          <p:nvPr userDrawn="1"/>
        </p:nvSpPr>
        <p:spPr bwMode="auto">
          <a:xfrm>
            <a:off x="12410727" y="3072180"/>
            <a:ext cx="530159" cy="720557"/>
          </a:xfrm>
          <a:prstGeom prst="rect">
            <a:avLst/>
          </a:prstGeom>
          <a:solidFill>
            <a:srgbClr val="006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a:t>
            </a:r>
            <a:br>
              <a:rPr lang="en-US" sz="800" b="1">
                <a:solidFill>
                  <a:schemeClr val="bg1"/>
                </a:solidFill>
              </a:rPr>
            </a:br>
            <a:r>
              <a:rPr lang="en-US" sz="800" b="1">
                <a:solidFill>
                  <a:schemeClr val="bg1"/>
                </a:solidFill>
              </a:rPr>
              <a:t>Automate Dark</a:t>
            </a:r>
          </a:p>
        </p:txBody>
      </p:sp>
      <p:sp>
        <p:nvSpPr>
          <p:cNvPr id="63" name="Rectangle: Single Corner Snipped 62">
            <a:extLst>
              <a:ext uri="{FF2B5EF4-FFF2-40B4-BE49-F238E27FC236}">
                <a16:creationId xmlns:a16="http://schemas.microsoft.com/office/drawing/2014/main" id="{4F3699C4-A871-BEAC-0F44-134D67BDA5B2}"/>
              </a:ext>
            </a:extLst>
          </p:cNvPr>
          <p:cNvSpPr/>
          <p:nvPr userDrawn="1"/>
        </p:nvSpPr>
        <p:spPr bwMode="auto">
          <a:xfrm flipV="1">
            <a:off x="12995340" y="3072179"/>
            <a:ext cx="530160" cy="720557"/>
          </a:xfrm>
          <a:prstGeom prst="snip1Rect">
            <a:avLst>
              <a:gd name="adj" fmla="val 38037"/>
            </a:avLst>
          </a:prstGeom>
          <a:solidFill>
            <a:srgbClr val="50E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Automate Light</a:t>
            </a:r>
          </a:p>
        </p:txBody>
      </p:sp>
      <p:sp>
        <p:nvSpPr>
          <p:cNvPr id="66" name="Rectangle 65">
            <a:extLst>
              <a:ext uri="{FF2B5EF4-FFF2-40B4-BE49-F238E27FC236}">
                <a16:creationId xmlns:a16="http://schemas.microsoft.com/office/drawing/2014/main" id="{4F6C4DB2-FFDC-E46B-7EB6-A1AD0A18E2AA}"/>
              </a:ext>
            </a:extLst>
          </p:cNvPr>
          <p:cNvSpPr/>
          <p:nvPr userDrawn="1"/>
        </p:nvSpPr>
        <p:spPr bwMode="auto">
          <a:xfrm>
            <a:off x="12410849" y="3838497"/>
            <a:ext cx="530159" cy="720557"/>
          </a:xfrm>
          <a:prstGeom prst="rect">
            <a:avLst/>
          </a:prstGeom>
          <a:solidFill>
            <a:srgbClr val="74277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a:t>
            </a:r>
            <a:br>
              <a:rPr lang="en-US" sz="800" b="1"/>
            </a:br>
            <a:r>
              <a:rPr lang="en-US" sz="800" b="1"/>
              <a:t>Apps</a:t>
            </a:r>
            <a:br>
              <a:rPr lang="en-US" sz="800" b="1"/>
            </a:br>
            <a:r>
              <a:rPr lang="en-US" sz="800" b="1"/>
              <a:t>Dark</a:t>
            </a:r>
          </a:p>
        </p:txBody>
      </p:sp>
      <p:sp>
        <p:nvSpPr>
          <p:cNvPr id="67" name="Rectangle: Single Corner Snipped 66">
            <a:extLst>
              <a:ext uri="{FF2B5EF4-FFF2-40B4-BE49-F238E27FC236}">
                <a16:creationId xmlns:a16="http://schemas.microsoft.com/office/drawing/2014/main" id="{05CDE5CD-D913-F954-8055-783E465DF50F}"/>
              </a:ext>
            </a:extLst>
          </p:cNvPr>
          <p:cNvSpPr/>
          <p:nvPr userDrawn="1"/>
        </p:nvSpPr>
        <p:spPr bwMode="auto">
          <a:xfrm flipV="1">
            <a:off x="12995340" y="3838496"/>
            <a:ext cx="530160" cy="720557"/>
          </a:xfrm>
          <a:prstGeom prst="snip1Rect">
            <a:avLst>
              <a:gd name="adj" fmla="val 30859"/>
            </a:avLst>
          </a:prstGeom>
          <a:solidFill>
            <a:srgbClr val="D59D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Apps</a:t>
            </a:r>
            <a:br>
              <a:rPr lang="en-US" sz="800" b="1">
                <a:solidFill>
                  <a:schemeClr val="tx1"/>
                </a:solidFill>
              </a:rPr>
            </a:br>
            <a:r>
              <a:rPr lang="en-US" sz="800" b="1">
                <a:solidFill>
                  <a:schemeClr val="tx1"/>
                </a:solidFill>
              </a:rPr>
              <a:t>Light</a:t>
            </a:r>
          </a:p>
        </p:txBody>
      </p:sp>
      <p:sp>
        <p:nvSpPr>
          <p:cNvPr id="68" name="Rectangle 67">
            <a:extLst>
              <a:ext uri="{FF2B5EF4-FFF2-40B4-BE49-F238E27FC236}">
                <a16:creationId xmlns:a16="http://schemas.microsoft.com/office/drawing/2014/main" id="{F966EBCE-C013-9EED-E9EB-BA17AA3E5C8F}"/>
              </a:ext>
            </a:extLst>
          </p:cNvPr>
          <p:cNvSpPr/>
          <p:nvPr userDrawn="1"/>
        </p:nvSpPr>
        <p:spPr bwMode="auto">
          <a:xfrm>
            <a:off x="12410970" y="4604814"/>
            <a:ext cx="530159" cy="720557"/>
          </a:xfrm>
          <a:prstGeom prst="rect">
            <a:avLst/>
          </a:prstGeom>
          <a:solidFill>
            <a:srgbClr val="0B556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 Virtual</a:t>
            </a:r>
            <a:br>
              <a:rPr lang="en-US" sz="800" b="1"/>
            </a:br>
            <a:r>
              <a:rPr lang="en-US" sz="800" b="1"/>
              <a:t>Agents Dark</a:t>
            </a:r>
          </a:p>
        </p:txBody>
      </p:sp>
      <p:sp>
        <p:nvSpPr>
          <p:cNvPr id="69" name="Rectangle: Single Corner Snipped 68">
            <a:extLst>
              <a:ext uri="{FF2B5EF4-FFF2-40B4-BE49-F238E27FC236}">
                <a16:creationId xmlns:a16="http://schemas.microsoft.com/office/drawing/2014/main" id="{13187A80-1B29-1AA7-E72E-CC324C7731B3}"/>
              </a:ext>
            </a:extLst>
          </p:cNvPr>
          <p:cNvSpPr/>
          <p:nvPr userDrawn="1"/>
        </p:nvSpPr>
        <p:spPr bwMode="auto">
          <a:xfrm flipV="1">
            <a:off x="12995340" y="4604813"/>
            <a:ext cx="530160" cy="720557"/>
          </a:xfrm>
          <a:prstGeom prst="snip1Rect">
            <a:avLst>
              <a:gd name="adj" fmla="val 21276"/>
            </a:avLst>
          </a:prstGeom>
          <a:solidFill>
            <a:srgbClr val="4CCBE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27432" rIns="91440" bIns="27432" numCol="1" spcCol="0" rtlCol="0" fromWordArt="0" anchor="ctr" anchorCtr="0" forceAA="0" compatLnSpc="1">
            <a:prstTxWarp prst="textNoShape">
              <a:avLst/>
            </a:prstTxWarp>
            <a:noAutofit/>
          </a:bodyPr>
          <a:lstStyle/>
          <a:p>
            <a:pPr lvl="0" algn="ctr"/>
            <a:r>
              <a:rPr lang="en-US" sz="800" b="1">
                <a:solidFill>
                  <a:schemeClr val="tx1"/>
                </a:solidFill>
              </a:rPr>
              <a:t>Power Virtual</a:t>
            </a:r>
            <a:br>
              <a:rPr lang="en-US" sz="800" b="1">
                <a:solidFill>
                  <a:schemeClr val="tx1"/>
                </a:solidFill>
              </a:rPr>
            </a:br>
            <a:r>
              <a:rPr lang="en-US" sz="800" b="1">
                <a:solidFill>
                  <a:schemeClr val="tx1"/>
                </a:solidFill>
              </a:rPr>
              <a:t>Agents Light</a:t>
            </a:r>
          </a:p>
        </p:txBody>
      </p:sp>
      <p:sp>
        <p:nvSpPr>
          <p:cNvPr id="73" name="Rectangle 72">
            <a:extLst>
              <a:ext uri="{FF2B5EF4-FFF2-40B4-BE49-F238E27FC236}">
                <a16:creationId xmlns:a16="http://schemas.microsoft.com/office/drawing/2014/main" id="{68D432F4-C1DA-83AF-FC96-0CDD7996560C}"/>
              </a:ext>
            </a:extLst>
          </p:cNvPr>
          <p:cNvSpPr/>
          <p:nvPr userDrawn="1"/>
        </p:nvSpPr>
        <p:spPr bwMode="auto">
          <a:xfrm>
            <a:off x="12410849" y="5371131"/>
            <a:ext cx="530159" cy="720557"/>
          </a:xfrm>
          <a:prstGeom prst="rect">
            <a:avLst/>
          </a:prstGeom>
          <a:solidFill>
            <a:srgbClr val="22204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Pages</a:t>
            </a:r>
            <a:r>
              <a:rPr lang="en-US" sz="800" b="1" kern="1200">
                <a:solidFill>
                  <a:schemeClr val="bg1"/>
                </a:solidFill>
                <a:latin typeface="+mn-lt"/>
                <a:ea typeface="+mn-ea"/>
                <a:cs typeface="+mn-cs"/>
              </a:rPr>
              <a:t> Dark</a:t>
            </a:r>
            <a:endParaRPr lang="en-US" sz="800" b="1"/>
          </a:p>
        </p:txBody>
      </p:sp>
      <p:sp>
        <p:nvSpPr>
          <p:cNvPr id="74" name="Rectangle: Single Corner Snipped 73">
            <a:extLst>
              <a:ext uri="{FF2B5EF4-FFF2-40B4-BE49-F238E27FC236}">
                <a16:creationId xmlns:a16="http://schemas.microsoft.com/office/drawing/2014/main" id="{5E28FDC9-01D2-1FE1-7F07-0906701CCACF}"/>
              </a:ext>
            </a:extLst>
          </p:cNvPr>
          <p:cNvSpPr/>
          <p:nvPr userDrawn="1"/>
        </p:nvSpPr>
        <p:spPr bwMode="auto">
          <a:xfrm flipV="1">
            <a:off x="12995340" y="5371130"/>
            <a:ext cx="530160" cy="720557"/>
          </a:xfrm>
          <a:prstGeom prst="snip1Rect">
            <a:avLst>
              <a:gd name="adj" fmla="val 33252"/>
            </a:avLst>
          </a:prstGeom>
          <a:solidFill>
            <a:srgbClr val="4B44C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Pages</a:t>
            </a:r>
            <a:r>
              <a:rPr lang="en-US" sz="800" b="1" kern="1200">
                <a:solidFill>
                  <a:schemeClr val="bg1"/>
                </a:solidFill>
                <a:latin typeface="+mn-lt"/>
                <a:ea typeface="+mn-ea"/>
                <a:cs typeface="+mn-cs"/>
              </a:rPr>
              <a:t> Light</a:t>
            </a:r>
            <a:endParaRPr lang="en-US" sz="800" b="1">
              <a:solidFill>
                <a:schemeClr val="bg1"/>
              </a:solidFill>
            </a:endParaRPr>
          </a:p>
        </p:txBody>
      </p:sp>
      <p:sp>
        <p:nvSpPr>
          <p:cNvPr id="91" name="Rectangle 90">
            <a:extLst>
              <a:ext uri="{FF2B5EF4-FFF2-40B4-BE49-F238E27FC236}">
                <a16:creationId xmlns:a16="http://schemas.microsoft.com/office/drawing/2014/main" id="{52B15FA5-6C54-48D2-5AF5-5F911096FD9C}"/>
              </a:ext>
            </a:extLst>
          </p:cNvPr>
          <p:cNvSpPr/>
          <p:nvPr userDrawn="1"/>
        </p:nvSpPr>
        <p:spPr bwMode="auto">
          <a:xfrm>
            <a:off x="12410970" y="6137444"/>
            <a:ext cx="530159" cy="720557"/>
          </a:xfrm>
          <a:prstGeom prst="rect">
            <a:avLst/>
          </a:prstGeom>
          <a:solidFill>
            <a:srgbClr val="14938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Platform</a:t>
            </a:r>
            <a:r>
              <a:rPr lang="en-US" sz="800" b="1" kern="1200">
                <a:solidFill>
                  <a:schemeClr val="bg1"/>
                </a:solidFill>
                <a:latin typeface="+mn-lt"/>
                <a:ea typeface="+mn-ea"/>
                <a:cs typeface="+mn-cs"/>
              </a:rPr>
              <a:t> Dark</a:t>
            </a:r>
            <a:endParaRPr lang="en-US" sz="800" b="1"/>
          </a:p>
        </p:txBody>
      </p:sp>
      <p:sp>
        <p:nvSpPr>
          <p:cNvPr id="92" name="Rectangle: Single Corner Snipped 91">
            <a:extLst>
              <a:ext uri="{FF2B5EF4-FFF2-40B4-BE49-F238E27FC236}">
                <a16:creationId xmlns:a16="http://schemas.microsoft.com/office/drawing/2014/main" id="{FECDD228-E02E-C86F-8EE2-87C6C84F8F3E}"/>
              </a:ext>
            </a:extLst>
          </p:cNvPr>
          <p:cNvSpPr/>
          <p:nvPr userDrawn="1"/>
        </p:nvSpPr>
        <p:spPr bwMode="auto">
          <a:xfrm flipV="1">
            <a:off x="12995340" y="6137444"/>
            <a:ext cx="530160" cy="720557"/>
          </a:xfrm>
          <a:prstGeom prst="snip1Rect">
            <a:avLst>
              <a:gd name="adj" fmla="val 24878"/>
            </a:avLst>
          </a:prstGeom>
          <a:solidFill>
            <a:srgbClr val="4BC17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Platform</a:t>
            </a:r>
            <a:r>
              <a:rPr lang="en-US" sz="800" b="1" kern="1200">
                <a:solidFill>
                  <a:schemeClr val="bg1"/>
                </a:solidFill>
                <a:latin typeface="+mn-lt"/>
                <a:ea typeface="+mn-ea"/>
                <a:cs typeface="+mn-cs"/>
              </a:rPr>
              <a:t> Light</a:t>
            </a:r>
            <a:endParaRPr lang="en-US" sz="800" b="1">
              <a:solidFill>
                <a:schemeClr val="bg1"/>
              </a:solidFill>
            </a:endParaRPr>
          </a:p>
        </p:txBody>
      </p:sp>
      <p:sp>
        <p:nvSpPr>
          <p:cNvPr id="111" name="Rectangle 110">
            <a:extLst>
              <a:ext uri="{FF2B5EF4-FFF2-40B4-BE49-F238E27FC236}">
                <a16:creationId xmlns:a16="http://schemas.microsoft.com/office/drawing/2014/main" id="{BE7E2E2D-C6B1-5EA4-7349-83FF5DE2DBB6}"/>
              </a:ext>
            </a:extLst>
          </p:cNvPr>
          <p:cNvSpPr/>
          <p:nvPr userDrawn="1"/>
        </p:nvSpPr>
        <p:spPr bwMode="auto">
          <a:xfrm>
            <a:off x="12410482" y="768622"/>
            <a:ext cx="530159" cy="722861"/>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112" name="Rectangle: Single Corner Snipped 111">
            <a:extLst>
              <a:ext uri="{FF2B5EF4-FFF2-40B4-BE49-F238E27FC236}">
                <a16:creationId xmlns:a16="http://schemas.microsoft.com/office/drawing/2014/main" id="{7109F77D-50EF-7CD4-C093-4F6451C99DB6}"/>
              </a:ext>
            </a:extLst>
          </p:cNvPr>
          <p:cNvSpPr/>
          <p:nvPr userDrawn="1"/>
        </p:nvSpPr>
        <p:spPr bwMode="auto">
          <a:xfrm flipV="1">
            <a:off x="12994851" y="768622"/>
            <a:ext cx="530160" cy="722860"/>
          </a:xfrm>
          <a:prstGeom prst="snip1Rect">
            <a:avLst>
              <a:gd name="adj" fmla="val 41626"/>
            </a:avLst>
          </a:prstGeom>
          <a:solidFill>
            <a:schemeClr val="tx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115" name="Rectangle 114">
            <a:extLst>
              <a:ext uri="{FF2B5EF4-FFF2-40B4-BE49-F238E27FC236}">
                <a16:creationId xmlns:a16="http://schemas.microsoft.com/office/drawing/2014/main" id="{29425B8F-DEAE-2553-A34D-A142F1FCE2F5}"/>
              </a:ext>
            </a:extLst>
          </p:cNvPr>
          <p:cNvSpPr/>
          <p:nvPr userDrawn="1"/>
        </p:nvSpPr>
        <p:spPr bwMode="auto">
          <a:xfrm>
            <a:off x="13608553" y="0"/>
            <a:ext cx="134938" cy="2203733"/>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7" name="TextBox 116">
            <a:extLst>
              <a:ext uri="{FF2B5EF4-FFF2-40B4-BE49-F238E27FC236}">
                <a16:creationId xmlns:a16="http://schemas.microsoft.com/office/drawing/2014/main" id="{D0EA6001-AA7F-ADE7-1D3C-E21D2ED694F6}"/>
              </a:ext>
            </a:extLst>
          </p:cNvPr>
          <p:cNvSpPr txBox="1"/>
          <p:nvPr userDrawn="1"/>
        </p:nvSpPr>
        <p:spPr>
          <a:xfrm rot="5400000">
            <a:off x="13119148" y="971060"/>
            <a:ext cx="1263926"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Universal Colors</a:t>
            </a:r>
          </a:p>
        </p:txBody>
      </p:sp>
      <p:sp>
        <p:nvSpPr>
          <p:cNvPr id="118" name="Rectangle 114">
            <a:extLst>
              <a:ext uri="{FF2B5EF4-FFF2-40B4-BE49-F238E27FC236}">
                <a16:creationId xmlns:a16="http://schemas.microsoft.com/office/drawing/2014/main" id="{BDC581B7-C25C-BC19-F5F3-9B5342F25487}"/>
              </a:ext>
            </a:extLst>
          </p:cNvPr>
          <p:cNvSpPr/>
          <p:nvPr userDrawn="1"/>
        </p:nvSpPr>
        <p:spPr bwMode="auto">
          <a:xfrm>
            <a:off x="13609637" y="2303703"/>
            <a:ext cx="134938" cy="4554297"/>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9" name="TextBox 118">
            <a:extLst>
              <a:ext uri="{FF2B5EF4-FFF2-40B4-BE49-F238E27FC236}">
                <a16:creationId xmlns:a16="http://schemas.microsoft.com/office/drawing/2014/main" id="{26C18FCC-458B-3C39-F881-A647D9187BB2}"/>
              </a:ext>
            </a:extLst>
          </p:cNvPr>
          <p:cNvSpPr txBox="1"/>
          <p:nvPr userDrawn="1"/>
        </p:nvSpPr>
        <p:spPr>
          <a:xfrm rot="5400000">
            <a:off x="13162466" y="4258315"/>
            <a:ext cx="1177290"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Product Colors</a:t>
            </a:r>
          </a:p>
        </p:txBody>
      </p:sp>
      <p:sp>
        <p:nvSpPr>
          <p:cNvPr id="160" name="Rectangle 159">
            <a:extLst>
              <a:ext uri="{FF2B5EF4-FFF2-40B4-BE49-F238E27FC236}">
                <a16:creationId xmlns:a16="http://schemas.microsoft.com/office/drawing/2014/main" id="{0C48B22D-E877-46C2-C93F-2B0A8A391F90}"/>
              </a:ext>
            </a:extLst>
          </p:cNvPr>
          <p:cNvSpPr/>
          <p:nvPr userDrawn="1"/>
        </p:nvSpPr>
        <p:spPr bwMode="auto">
          <a:xfrm>
            <a:off x="13934970" y="0"/>
            <a:ext cx="530159" cy="720557"/>
          </a:xfrm>
          <a:prstGeom prst="rect">
            <a:avLst/>
          </a:pr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endParaRPr lang="en-US" sz="800" b="1"/>
          </a:p>
        </p:txBody>
      </p:sp>
      <p:sp>
        <p:nvSpPr>
          <p:cNvPr id="161" name="Rectangle: Single Corner Snipped 160">
            <a:extLst>
              <a:ext uri="{FF2B5EF4-FFF2-40B4-BE49-F238E27FC236}">
                <a16:creationId xmlns:a16="http://schemas.microsoft.com/office/drawing/2014/main" id="{13452B28-68E8-CE7E-FA9D-BD52B5D77B52}"/>
              </a:ext>
            </a:extLst>
          </p:cNvPr>
          <p:cNvSpPr/>
          <p:nvPr userDrawn="1"/>
        </p:nvSpPr>
        <p:spPr bwMode="auto">
          <a:xfrm flipV="1">
            <a:off x="14519340" y="0"/>
            <a:ext cx="530160" cy="720557"/>
          </a:xfrm>
          <a:prstGeom prst="snip1Rect">
            <a:avLst>
              <a:gd name="adj" fmla="val 24878"/>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endParaRPr lang="en-US" sz="800" b="1">
              <a:solidFill>
                <a:schemeClr val="bg1"/>
              </a:solidFill>
            </a:endParaRPr>
          </a:p>
        </p:txBody>
      </p:sp>
      <p:sp>
        <p:nvSpPr>
          <p:cNvPr id="6" name="TextBox 5">
            <a:extLst>
              <a:ext uri="{FF2B5EF4-FFF2-40B4-BE49-F238E27FC236}">
                <a16:creationId xmlns:a16="http://schemas.microsoft.com/office/drawing/2014/main" id="{0ACBCA9A-818B-2359-0795-26B809D1F722}"/>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50572336"/>
      </p:ext>
    </p:extLst>
  </p:cSld>
  <p:clrMap bg1="lt1" tx1="dk1" bg2="lt2" tx2="dk2" accent1="accent1" accent2="accent2" accent3="accent3" accent4="accent4" accent5="accent5" accent6="accent6" hlink="hlink" folHlink="folHlink"/>
  <p:sldLayoutIdLst>
    <p:sldLayoutId id="2147486339" r:id="rId1"/>
    <p:sldLayoutId id="2147486340" r:id="rId2"/>
    <p:sldLayoutId id="2147486341" r:id="rId3"/>
    <p:sldLayoutId id="2147486342" r:id="rId4"/>
    <p:sldLayoutId id="2147486343" r:id="rId5"/>
    <p:sldLayoutId id="2147486344" r:id="rId6"/>
    <p:sldLayoutId id="2147486345" r:id="rId7"/>
    <p:sldLayoutId id="2147486346" r:id="rId8"/>
    <p:sldLayoutId id="2147486347" r:id="rId9"/>
    <p:sldLayoutId id="2147486348" r:id="rId10"/>
    <p:sldLayoutId id="2147486349" r:id="rId11"/>
    <p:sldLayoutId id="2147486350" r:id="rId12"/>
    <p:sldLayoutId id="2147486351" r:id="rId13"/>
    <p:sldLayoutId id="2147486352" r:id="rId14"/>
    <p:sldLayoutId id="2147486353" r:id="rId15"/>
    <p:sldLayoutId id="2147486354" r:id="rId1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52">
          <p15:clr>
            <a:srgbClr val="A4A3A4"/>
          </p15:clr>
        </p15:guide>
        <p15:guide id="30" pos="7488">
          <p15:clr>
            <a:srgbClr val="A4A3A4"/>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63E1FEEE-112B-02EA-2A33-B4B71AD51CD0}"/>
              </a:ext>
            </a:extLst>
          </p:cNvPr>
          <p:cNvSpPr/>
          <p:nvPr userDrawn="1"/>
        </p:nvSpPr>
        <p:spPr bwMode="auto">
          <a:xfrm>
            <a:off x="12410482" y="2"/>
            <a:ext cx="530159" cy="72286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50" name="Rectangle: Single Corner Snipped 49">
            <a:extLst>
              <a:ext uri="{FF2B5EF4-FFF2-40B4-BE49-F238E27FC236}">
                <a16:creationId xmlns:a16="http://schemas.microsoft.com/office/drawing/2014/main" id="{E60A3D03-6048-C4DE-5E7A-26BA8E566B48}"/>
              </a:ext>
            </a:extLst>
          </p:cNvPr>
          <p:cNvSpPr/>
          <p:nvPr userDrawn="1"/>
        </p:nvSpPr>
        <p:spPr bwMode="auto">
          <a:xfrm flipV="1">
            <a:off x="12994851" y="2"/>
            <a:ext cx="530160" cy="722860"/>
          </a:xfrm>
          <a:prstGeom prst="snip1Rect">
            <a:avLst>
              <a:gd name="adj" fmla="val 41626"/>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1" name="Rectangle 50">
            <a:extLst>
              <a:ext uri="{FF2B5EF4-FFF2-40B4-BE49-F238E27FC236}">
                <a16:creationId xmlns:a16="http://schemas.microsoft.com/office/drawing/2014/main" id="{58673699-9081-FA96-B0BB-C69FAC84C74F}"/>
              </a:ext>
            </a:extLst>
          </p:cNvPr>
          <p:cNvSpPr/>
          <p:nvPr userDrawn="1"/>
        </p:nvSpPr>
        <p:spPr bwMode="auto">
          <a:xfrm>
            <a:off x="12410482" y="1537243"/>
            <a:ext cx="530159" cy="722860"/>
          </a:xfrm>
          <a:prstGeom prst="rect">
            <a:avLst/>
          </a:prstGeom>
          <a:solidFill>
            <a:srgbClr val="37464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2" name="Rectangle: Single Corner Snipped 51">
            <a:extLst>
              <a:ext uri="{FF2B5EF4-FFF2-40B4-BE49-F238E27FC236}">
                <a16:creationId xmlns:a16="http://schemas.microsoft.com/office/drawing/2014/main" id="{E7D36249-54DA-4D92-3FAE-CADB419C311E}"/>
              </a:ext>
            </a:extLst>
          </p:cNvPr>
          <p:cNvSpPr/>
          <p:nvPr userDrawn="1"/>
        </p:nvSpPr>
        <p:spPr bwMode="auto">
          <a:xfrm flipV="1">
            <a:off x="12994851" y="1537242"/>
            <a:ext cx="530160" cy="722860"/>
          </a:xfrm>
          <a:prstGeom prst="snip1Rect">
            <a:avLst>
              <a:gd name="adj" fmla="val 39234"/>
            </a:avLst>
          </a:prstGeom>
          <a:solidFill>
            <a:srgbClr val="A7B9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8" name="Rectangle 57">
            <a:extLst>
              <a:ext uri="{FF2B5EF4-FFF2-40B4-BE49-F238E27FC236}">
                <a16:creationId xmlns:a16="http://schemas.microsoft.com/office/drawing/2014/main" id="{C12DE7B7-6D48-157C-B67E-80676A5D1796}"/>
              </a:ext>
            </a:extLst>
          </p:cNvPr>
          <p:cNvSpPr/>
          <p:nvPr userDrawn="1"/>
        </p:nvSpPr>
        <p:spPr bwMode="auto">
          <a:xfrm>
            <a:off x="12410604" y="2305863"/>
            <a:ext cx="530159" cy="720557"/>
          </a:xfrm>
          <a:prstGeom prst="rect">
            <a:avLst/>
          </a:prstGeom>
          <a:solidFill>
            <a:srgbClr val="6A4B1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 Bi Dark</a:t>
            </a:r>
          </a:p>
        </p:txBody>
      </p:sp>
      <p:sp>
        <p:nvSpPr>
          <p:cNvPr id="59" name="Rectangle: Single Corner Snipped 58">
            <a:extLst>
              <a:ext uri="{FF2B5EF4-FFF2-40B4-BE49-F238E27FC236}">
                <a16:creationId xmlns:a16="http://schemas.microsoft.com/office/drawing/2014/main" id="{04704ADC-5A71-A7AC-08FB-98476ACD606B}"/>
              </a:ext>
            </a:extLst>
          </p:cNvPr>
          <p:cNvSpPr/>
          <p:nvPr userDrawn="1"/>
        </p:nvSpPr>
        <p:spPr bwMode="auto">
          <a:xfrm flipV="1">
            <a:off x="12995340" y="2305862"/>
            <a:ext cx="530160" cy="720557"/>
          </a:xfrm>
          <a:prstGeom prst="snip1Rect">
            <a:avLst>
              <a:gd name="adj" fmla="val 38037"/>
            </a:avLst>
          </a:prstGeom>
          <a:solidFill>
            <a:srgbClr val="F2CE3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 Bi Light</a:t>
            </a:r>
          </a:p>
        </p:txBody>
      </p:sp>
      <p:sp>
        <p:nvSpPr>
          <p:cNvPr id="62" name="Rectangle 61">
            <a:extLst>
              <a:ext uri="{FF2B5EF4-FFF2-40B4-BE49-F238E27FC236}">
                <a16:creationId xmlns:a16="http://schemas.microsoft.com/office/drawing/2014/main" id="{56110A8D-D937-33BE-87D5-7E552688D3F2}"/>
              </a:ext>
            </a:extLst>
          </p:cNvPr>
          <p:cNvSpPr/>
          <p:nvPr userDrawn="1"/>
        </p:nvSpPr>
        <p:spPr bwMode="auto">
          <a:xfrm>
            <a:off x="12410727" y="3072180"/>
            <a:ext cx="530159" cy="720557"/>
          </a:xfrm>
          <a:prstGeom prst="rect">
            <a:avLst/>
          </a:prstGeom>
          <a:solidFill>
            <a:srgbClr val="006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a:t>
            </a:r>
            <a:br>
              <a:rPr lang="en-US" sz="800" b="1">
                <a:solidFill>
                  <a:schemeClr val="bg1"/>
                </a:solidFill>
              </a:rPr>
            </a:br>
            <a:r>
              <a:rPr lang="en-US" sz="800" b="1">
                <a:solidFill>
                  <a:schemeClr val="bg1"/>
                </a:solidFill>
              </a:rPr>
              <a:t>Automate Dark</a:t>
            </a:r>
          </a:p>
        </p:txBody>
      </p:sp>
      <p:sp>
        <p:nvSpPr>
          <p:cNvPr id="63" name="Rectangle: Single Corner Snipped 62">
            <a:extLst>
              <a:ext uri="{FF2B5EF4-FFF2-40B4-BE49-F238E27FC236}">
                <a16:creationId xmlns:a16="http://schemas.microsoft.com/office/drawing/2014/main" id="{4F3699C4-A871-BEAC-0F44-134D67BDA5B2}"/>
              </a:ext>
            </a:extLst>
          </p:cNvPr>
          <p:cNvSpPr/>
          <p:nvPr userDrawn="1"/>
        </p:nvSpPr>
        <p:spPr bwMode="auto">
          <a:xfrm flipV="1">
            <a:off x="12995340" y="3072179"/>
            <a:ext cx="530160" cy="720557"/>
          </a:xfrm>
          <a:prstGeom prst="snip1Rect">
            <a:avLst>
              <a:gd name="adj" fmla="val 38037"/>
            </a:avLst>
          </a:prstGeom>
          <a:solidFill>
            <a:srgbClr val="50E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Automate Light</a:t>
            </a:r>
          </a:p>
        </p:txBody>
      </p:sp>
      <p:sp>
        <p:nvSpPr>
          <p:cNvPr id="66" name="Rectangle 65">
            <a:extLst>
              <a:ext uri="{FF2B5EF4-FFF2-40B4-BE49-F238E27FC236}">
                <a16:creationId xmlns:a16="http://schemas.microsoft.com/office/drawing/2014/main" id="{4F6C4DB2-FFDC-E46B-7EB6-A1AD0A18E2AA}"/>
              </a:ext>
            </a:extLst>
          </p:cNvPr>
          <p:cNvSpPr/>
          <p:nvPr userDrawn="1"/>
        </p:nvSpPr>
        <p:spPr bwMode="auto">
          <a:xfrm>
            <a:off x="12410849" y="3838497"/>
            <a:ext cx="530159" cy="720557"/>
          </a:xfrm>
          <a:prstGeom prst="rect">
            <a:avLst/>
          </a:prstGeom>
          <a:solidFill>
            <a:srgbClr val="74277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a:t>
            </a:r>
            <a:br>
              <a:rPr lang="en-US" sz="800" b="1"/>
            </a:br>
            <a:r>
              <a:rPr lang="en-US" sz="800" b="1"/>
              <a:t>Apps</a:t>
            </a:r>
            <a:br>
              <a:rPr lang="en-US" sz="800" b="1"/>
            </a:br>
            <a:r>
              <a:rPr lang="en-US" sz="800" b="1"/>
              <a:t>Dark</a:t>
            </a:r>
          </a:p>
        </p:txBody>
      </p:sp>
      <p:sp>
        <p:nvSpPr>
          <p:cNvPr id="67" name="Rectangle: Single Corner Snipped 66">
            <a:extLst>
              <a:ext uri="{FF2B5EF4-FFF2-40B4-BE49-F238E27FC236}">
                <a16:creationId xmlns:a16="http://schemas.microsoft.com/office/drawing/2014/main" id="{05CDE5CD-D913-F954-8055-783E465DF50F}"/>
              </a:ext>
            </a:extLst>
          </p:cNvPr>
          <p:cNvSpPr/>
          <p:nvPr userDrawn="1"/>
        </p:nvSpPr>
        <p:spPr bwMode="auto">
          <a:xfrm flipV="1">
            <a:off x="12995340" y="3838496"/>
            <a:ext cx="530160" cy="720557"/>
          </a:xfrm>
          <a:prstGeom prst="snip1Rect">
            <a:avLst>
              <a:gd name="adj" fmla="val 30859"/>
            </a:avLst>
          </a:prstGeom>
          <a:solidFill>
            <a:srgbClr val="D59D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Apps</a:t>
            </a:r>
            <a:br>
              <a:rPr lang="en-US" sz="800" b="1">
                <a:solidFill>
                  <a:schemeClr val="tx1"/>
                </a:solidFill>
              </a:rPr>
            </a:br>
            <a:r>
              <a:rPr lang="en-US" sz="800" b="1">
                <a:solidFill>
                  <a:schemeClr val="tx1"/>
                </a:solidFill>
              </a:rPr>
              <a:t>Light</a:t>
            </a:r>
          </a:p>
        </p:txBody>
      </p:sp>
      <p:sp>
        <p:nvSpPr>
          <p:cNvPr id="68" name="Rectangle 67">
            <a:extLst>
              <a:ext uri="{FF2B5EF4-FFF2-40B4-BE49-F238E27FC236}">
                <a16:creationId xmlns:a16="http://schemas.microsoft.com/office/drawing/2014/main" id="{F966EBCE-C013-9EED-E9EB-BA17AA3E5C8F}"/>
              </a:ext>
            </a:extLst>
          </p:cNvPr>
          <p:cNvSpPr/>
          <p:nvPr userDrawn="1"/>
        </p:nvSpPr>
        <p:spPr bwMode="auto">
          <a:xfrm>
            <a:off x="12410970" y="4604814"/>
            <a:ext cx="530159" cy="720557"/>
          </a:xfrm>
          <a:prstGeom prst="rect">
            <a:avLst/>
          </a:prstGeom>
          <a:solidFill>
            <a:srgbClr val="0B556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 Virtual</a:t>
            </a:r>
            <a:br>
              <a:rPr lang="en-US" sz="800" b="1"/>
            </a:br>
            <a:r>
              <a:rPr lang="en-US" sz="800" b="1"/>
              <a:t>Agents Dark</a:t>
            </a:r>
          </a:p>
        </p:txBody>
      </p:sp>
      <p:sp>
        <p:nvSpPr>
          <p:cNvPr id="69" name="Rectangle: Single Corner Snipped 68">
            <a:extLst>
              <a:ext uri="{FF2B5EF4-FFF2-40B4-BE49-F238E27FC236}">
                <a16:creationId xmlns:a16="http://schemas.microsoft.com/office/drawing/2014/main" id="{13187A80-1B29-1AA7-E72E-CC324C7731B3}"/>
              </a:ext>
            </a:extLst>
          </p:cNvPr>
          <p:cNvSpPr/>
          <p:nvPr userDrawn="1"/>
        </p:nvSpPr>
        <p:spPr bwMode="auto">
          <a:xfrm flipV="1">
            <a:off x="12995340" y="4604813"/>
            <a:ext cx="530160" cy="720557"/>
          </a:xfrm>
          <a:prstGeom prst="snip1Rect">
            <a:avLst>
              <a:gd name="adj" fmla="val 21276"/>
            </a:avLst>
          </a:prstGeom>
          <a:solidFill>
            <a:srgbClr val="4CCBE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27432" rIns="91440" bIns="27432" numCol="1" spcCol="0" rtlCol="0" fromWordArt="0" anchor="ctr" anchorCtr="0" forceAA="0" compatLnSpc="1">
            <a:prstTxWarp prst="textNoShape">
              <a:avLst/>
            </a:prstTxWarp>
            <a:noAutofit/>
          </a:bodyPr>
          <a:lstStyle/>
          <a:p>
            <a:pPr lvl="0" algn="ctr"/>
            <a:r>
              <a:rPr lang="en-US" sz="800" b="1">
                <a:solidFill>
                  <a:schemeClr val="tx1"/>
                </a:solidFill>
              </a:rPr>
              <a:t>Power Virtual</a:t>
            </a:r>
            <a:br>
              <a:rPr lang="en-US" sz="800" b="1">
                <a:solidFill>
                  <a:schemeClr val="tx1"/>
                </a:solidFill>
              </a:rPr>
            </a:br>
            <a:r>
              <a:rPr lang="en-US" sz="800" b="1">
                <a:solidFill>
                  <a:schemeClr val="tx1"/>
                </a:solidFill>
              </a:rPr>
              <a:t>Agents Light</a:t>
            </a:r>
          </a:p>
        </p:txBody>
      </p:sp>
      <p:sp>
        <p:nvSpPr>
          <p:cNvPr id="73" name="Rectangle 72">
            <a:extLst>
              <a:ext uri="{FF2B5EF4-FFF2-40B4-BE49-F238E27FC236}">
                <a16:creationId xmlns:a16="http://schemas.microsoft.com/office/drawing/2014/main" id="{68D432F4-C1DA-83AF-FC96-0CDD7996560C}"/>
              </a:ext>
            </a:extLst>
          </p:cNvPr>
          <p:cNvSpPr/>
          <p:nvPr userDrawn="1"/>
        </p:nvSpPr>
        <p:spPr bwMode="auto">
          <a:xfrm>
            <a:off x="12410849" y="5371131"/>
            <a:ext cx="530159" cy="720557"/>
          </a:xfrm>
          <a:prstGeom prst="rect">
            <a:avLst/>
          </a:prstGeom>
          <a:solidFill>
            <a:srgbClr val="22204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Pages</a:t>
            </a:r>
            <a:r>
              <a:rPr lang="en-US" sz="800" b="1" kern="1200">
                <a:solidFill>
                  <a:schemeClr val="bg1"/>
                </a:solidFill>
                <a:latin typeface="+mn-lt"/>
                <a:ea typeface="+mn-ea"/>
                <a:cs typeface="+mn-cs"/>
              </a:rPr>
              <a:t> Dark</a:t>
            </a:r>
            <a:endParaRPr lang="en-US" sz="800" b="1"/>
          </a:p>
        </p:txBody>
      </p:sp>
      <p:sp>
        <p:nvSpPr>
          <p:cNvPr id="74" name="Rectangle: Single Corner Snipped 73">
            <a:extLst>
              <a:ext uri="{FF2B5EF4-FFF2-40B4-BE49-F238E27FC236}">
                <a16:creationId xmlns:a16="http://schemas.microsoft.com/office/drawing/2014/main" id="{5E28FDC9-01D2-1FE1-7F07-0906701CCACF}"/>
              </a:ext>
            </a:extLst>
          </p:cNvPr>
          <p:cNvSpPr/>
          <p:nvPr userDrawn="1"/>
        </p:nvSpPr>
        <p:spPr bwMode="auto">
          <a:xfrm flipV="1">
            <a:off x="12995340" y="5371130"/>
            <a:ext cx="530160" cy="720557"/>
          </a:xfrm>
          <a:prstGeom prst="snip1Rect">
            <a:avLst>
              <a:gd name="adj" fmla="val 33252"/>
            </a:avLst>
          </a:prstGeom>
          <a:solidFill>
            <a:srgbClr val="4B44C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Pages</a:t>
            </a:r>
            <a:r>
              <a:rPr lang="en-US" sz="800" b="1" kern="1200">
                <a:solidFill>
                  <a:schemeClr val="bg1"/>
                </a:solidFill>
                <a:latin typeface="+mn-lt"/>
                <a:ea typeface="+mn-ea"/>
                <a:cs typeface="+mn-cs"/>
              </a:rPr>
              <a:t> Light</a:t>
            </a:r>
            <a:endParaRPr lang="en-US" sz="800" b="1">
              <a:solidFill>
                <a:schemeClr val="bg1"/>
              </a:solidFill>
            </a:endParaRPr>
          </a:p>
        </p:txBody>
      </p:sp>
      <p:sp>
        <p:nvSpPr>
          <p:cNvPr id="91" name="Rectangle 90">
            <a:extLst>
              <a:ext uri="{FF2B5EF4-FFF2-40B4-BE49-F238E27FC236}">
                <a16:creationId xmlns:a16="http://schemas.microsoft.com/office/drawing/2014/main" id="{52B15FA5-6C54-48D2-5AF5-5F911096FD9C}"/>
              </a:ext>
            </a:extLst>
          </p:cNvPr>
          <p:cNvSpPr/>
          <p:nvPr userDrawn="1"/>
        </p:nvSpPr>
        <p:spPr bwMode="auto">
          <a:xfrm>
            <a:off x="12410970" y="6137444"/>
            <a:ext cx="530159" cy="720557"/>
          </a:xfrm>
          <a:prstGeom prst="rect">
            <a:avLst/>
          </a:prstGeom>
          <a:solidFill>
            <a:srgbClr val="14938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Platform</a:t>
            </a:r>
            <a:r>
              <a:rPr lang="en-US" sz="800" b="1" kern="1200">
                <a:solidFill>
                  <a:schemeClr val="bg1"/>
                </a:solidFill>
                <a:latin typeface="+mn-lt"/>
                <a:ea typeface="+mn-ea"/>
                <a:cs typeface="+mn-cs"/>
              </a:rPr>
              <a:t> Dark</a:t>
            </a:r>
            <a:endParaRPr lang="en-US" sz="800" b="1"/>
          </a:p>
        </p:txBody>
      </p:sp>
      <p:sp>
        <p:nvSpPr>
          <p:cNvPr id="92" name="Rectangle: Single Corner Snipped 91">
            <a:extLst>
              <a:ext uri="{FF2B5EF4-FFF2-40B4-BE49-F238E27FC236}">
                <a16:creationId xmlns:a16="http://schemas.microsoft.com/office/drawing/2014/main" id="{FECDD228-E02E-C86F-8EE2-87C6C84F8F3E}"/>
              </a:ext>
            </a:extLst>
          </p:cNvPr>
          <p:cNvSpPr/>
          <p:nvPr userDrawn="1"/>
        </p:nvSpPr>
        <p:spPr bwMode="auto">
          <a:xfrm flipV="1">
            <a:off x="12995340" y="6137444"/>
            <a:ext cx="530160" cy="720557"/>
          </a:xfrm>
          <a:prstGeom prst="snip1Rect">
            <a:avLst>
              <a:gd name="adj" fmla="val 24878"/>
            </a:avLst>
          </a:prstGeom>
          <a:solidFill>
            <a:srgbClr val="4BC17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Platform</a:t>
            </a:r>
            <a:r>
              <a:rPr lang="en-US" sz="800" b="1" kern="1200">
                <a:solidFill>
                  <a:schemeClr val="bg1"/>
                </a:solidFill>
                <a:latin typeface="+mn-lt"/>
                <a:ea typeface="+mn-ea"/>
                <a:cs typeface="+mn-cs"/>
              </a:rPr>
              <a:t> Light</a:t>
            </a:r>
            <a:endParaRPr lang="en-US" sz="800" b="1">
              <a:solidFill>
                <a:schemeClr val="bg1"/>
              </a:solidFill>
            </a:endParaRPr>
          </a:p>
        </p:txBody>
      </p:sp>
      <p:sp>
        <p:nvSpPr>
          <p:cNvPr id="111" name="Rectangle 110">
            <a:extLst>
              <a:ext uri="{FF2B5EF4-FFF2-40B4-BE49-F238E27FC236}">
                <a16:creationId xmlns:a16="http://schemas.microsoft.com/office/drawing/2014/main" id="{BE7E2E2D-C6B1-5EA4-7349-83FF5DE2DBB6}"/>
              </a:ext>
            </a:extLst>
          </p:cNvPr>
          <p:cNvSpPr/>
          <p:nvPr userDrawn="1"/>
        </p:nvSpPr>
        <p:spPr bwMode="auto">
          <a:xfrm>
            <a:off x="12410482" y="768622"/>
            <a:ext cx="530159" cy="722861"/>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112" name="Rectangle: Single Corner Snipped 111">
            <a:extLst>
              <a:ext uri="{FF2B5EF4-FFF2-40B4-BE49-F238E27FC236}">
                <a16:creationId xmlns:a16="http://schemas.microsoft.com/office/drawing/2014/main" id="{7109F77D-50EF-7CD4-C093-4F6451C99DB6}"/>
              </a:ext>
            </a:extLst>
          </p:cNvPr>
          <p:cNvSpPr/>
          <p:nvPr userDrawn="1"/>
        </p:nvSpPr>
        <p:spPr bwMode="auto">
          <a:xfrm flipV="1">
            <a:off x="12994851" y="768622"/>
            <a:ext cx="530160" cy="722860"/>
          </a:xfrm>
          <a:prstGeom prst="snip1Rect">
            <a:avLst>
              <a:gd name="adj" fmla="val 41626"/>
            </a:avLst>
          </a:prstGeom>
          <a:solidFill>
            <a:schemeClr val="tx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115" name="Rectangle 114">
            <a:extLst>
              <a:ext uri="{FF2B5EF4-FFF2-40B4-BE49-F238E27FC236}">
                <a16:creationId xmlns:a16="http://schemas.microsoft.com/office/drawing/2014/main" id="{29425B8F-DEAE-2553-A34D-A142F1FCE2F5}"/>
              </a:ext>
            </a:extLst>
          </p:cNvPr>
          <p:cNvSpPr/>
          <p:nvPr userDrawn="1"/>
        </p:nvSpPr>
        <p:spPr bwMode="auto">
          <a:xfrm>
            <a:off x="13608553" y="0"/>
            <a:ext cx="134938" cy="2203733"/>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7" name="TextBox 116">
            <a:extLst>
              <a:ext uri="{FF2B5EF4-FFF2-40B4-BE49-F238E27FC236}">
                <a16:creationId xmlns:a16="http://schemas.microsoft.com/office/drawing/2014/main" id="{D0EA6001-AA7F-ADE7-1D3C-E21D2ED694F6}"/>
              </a:ext>
            </a:extLst>
          </p:cNvPr>
          <p:cNvSpPr txBox="1"/>
          <p:nvPr userDrawn="1"/>
        </p:nvSpPr>
        <p:spPr>
          <a:xfrm rot="5400000">
            <a:off x="13119148" y="971060"/>
            <a:ext cx="1263926"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Universal Colors</a:t>
            </a:r>
          </a:p>
        </p:txBody>
      </p:sp>
      <p:sp>
        <p:nvSpPr>
          <p:cNvPr id="118" name="Rectangle 114">
            <a:extLst>
              <a:ext uri="{FF2B5EF4-FFF2-40B4-BE49-F238E27FC236}">
                <a16:creationId xmlns:a16="http://schemas.microsoft.com/office/drawing/2014/main" id="{BDC581B7-C25C-BC19-F5F3-9B5342F25487}"/>
              </a:ext>
            </a:extLst>
          </p:cNvPr>
          <p:cNvSpPr/>
          <p:nvPr userDrawn="1"/>
        </p:nvSpPr>
        <p:spPr bwMode="auto">
          <a:xfrm>
            <a:off x="13609637" y="2303703"/>
            <a:ext cx="134938" cy="4554297"/>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9" name="TextBox 118">
            <a:extLst>
              <a:ext uri="{FF2B5EF4-FFF2-40B4-BE49-F238E27FC236}">
                <a16:creationId xmlns:a16="http://schemas.microsoft.com/office/drawing/2014/main" id="{26C18FCC-458B-3C39-F881-A647D9187BB2}"/>
              </a:ext>
            </a:extLst>
          </p:cNvPr>
          <p:cNvSpPr txBox="1"/>
          <p:nvPr userDrawn="1"/>
        </p:nvSpPr>
        <p:spPr>
          <a:xfrm rot="5400000">
            <a:off x="13162466" y="4258315"/>
            <a:ext cx="1177290"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Product Colors</a:t>
            </a:r>
          </a:p>
        </p:txBody>
      </p:sp>
      <p:sp>
        <p:nvSpPr>
          <p:cNvPr id="160" name="Rectangle 159">
            <a:extLst>
              <a:ext uri="{FF2B5EF4-FFF2-40B4-BE49-F238E27FC236}">
                <a16:creationId xmlns:a16="http://schemas.microsoft.com/office/drawing/2014/main" id="{0C48B22D-E877-46C2-C93F-2B0A8A391F90}"/>
              </a:ext>
            </a:extLst>
          </p:cNvPr>
          <p:cNvSpPr/>
          <p:nvPr userDrawn="1"/>
        </p:nvSpPr>
        <p:spPr bwMode="auto">
          <a:xfrm>
            <a:off x="13934970" y="0"/>
            <a:ext cx="530159" cy="720557"/>
          </a:xfrm>
          <a:prstGeom prst="rect">
            <a:avLst/>
          </a:pr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endParaRPr lang="en-US" sz="800" b="1"/>
          </a:p>
        </p:txBody>
      </p:sp>
      <p:sp>
        <p:nvSpPr>
          <p:cNvPr id="161" name="Rectangle: Single Corner Snipped 160">
            <a:extLst>
              <a:ext uri="{FF2B5EF4-FFF2-40B4-BE49-F238E27FC236}">
                <a16:creationId xmlns:a16="http://schemas.microsoft.com/office/drawing/2014/main" id="{13452B28-68E8-CE7E-FA9D-BD52B5D77B52}"/>
              </a:ext>
            </a:extLst>
          </p:cNvPr>
          <p:cNvSpPr/>
          <p:nvPr userDrawn="1"/>
        </p:nvSpPr>
        <p:spPr bwMode="auto">
          <a:xfrm flipV="1">
            <a:off x="14519340" y="0"/>
            <a:ext cx="530160" cy="720557"/>
          </a:xfrm>
          <a:prstGeom prst="snip1Rect">
            <a:avLst>
              <a:gd name="adj" fmla="val 24878"/>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endParaRPr lang="en-US" sz="800" b="1">
              <a:solidFill>
                <a:schemeClr val="bg1"/>
              </a:solidFill>
            </a:endParaRPr>
          </a:p>
        </p:txBody>
      </p:sp>
      <p:sp>
        <p:nvSpPr>
          <p:cNvPr id="5" name="Slide Number Placeholder 4">
            <a:extLst>
              <a:ext uri="{FF2B5EF4-FFF2-40B4-BE49-F238E27FC236}">
                <a16:creationId xmlns:a16="http://schemas.microsoft.com/office/drawing/2014/main" id="{07361967-BB8B-7637-DC1B-BAC34C5D7E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278D92-4927-4700-8537-C5B96632CA53}" type="slidenum">
              <a:rPr lang="en-US" smtClean="0"/>
              <a:t>‹#›</a:t>
            </a:fld>
            <a:endParaRPr lang="en-US"/>
          </a:p>
        </p:txBody>
      </p:sp>
      <p:sp>
        <p:nvSpPr>
          <p:cNvPr id="8" name="TextBox 7">
            <a:extLst>
              <a:ext uri="{FF2B5EF4-FFF2-40B4-BE49-F238E27FC236}">
                <a16:creationId xmlns:a16="http://schemas.microsoft.com/office/drawing/2014/main" id="{1C3194B1-30B3-6F7B-8D0D-083C9B11BB44}"/>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874986327"/>
      </p:ext>
    </p:extLst>
  </p:cSld>
  <p:clrMap bg1="lt1" tx1="dk1" bg2="lt2" tx2="dk2" accent1="accent1" accent2="accent2" accent3="accent3" accent4="accent4" accent5="accent5" accent6="accent6" hlink="hlink" folHlink="folHlink"/>
  <p:sldLayoutIdLst>
    <p:sldLayoutId id="2147486356" r:id="rId1"/>
    <p:sldLayoutId id="2147486357" r:id="rId2"/>
    <p:sldLayoutId id="2147486358" r:id="rId3"/>
    <p:sldLayoutId id="2147486359" r:id="rId4"/>
    <p:sldLayoutId id="2147486360" r:id="rId5"/>
    <p:sldLayoutId id="2147486361" r:id="rId6"/>
    <p:sldLayoutId id="2147486362" r:id="rId7"/>
    <p:sldLayoutId id="2147486363" r:id="rId8"/>
    <p:sldLayoutId id="2147486364" r:id="rId9"/>
    <p:sldLayoutId id="2147486365" r:id="rId10"/>
    <p:sldLayoutId id="2147486366" r:id="rId11"/>
    <p:sldLayoutId id="2147486367" r:id="rId12"/>
    <p:sldLayoutId id="2147486368" r:id="rId13"/>
    <p:sldLayoutId id="2147486369" r:id="rId14"/>
    <p:sldLayoutId id="2147486370" r:id="rId15"/>
    <p:sldLayoutId id="2147486371" r:id="rId16"/>
    <p:sldLayoutId id="2147486372" r:id="rId17"/>
    <p:sldLayoutId id="2147486373" r:id="rId18"/>
    <p:sldLayoutId id="2147486374" r:id="rId19"/>
  </p:sldLayoutIdLst>
  <p:transition>
    <p:fade/>
  </p:transition>
  <p:hf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52">
          <p15:clr>
            <a:srgbClr val="A4A3A4"/>
          </p15:clr>
        </p15:guide>
        <p15:guide id="30" pos="7488">
          <p15:clr>
            <a:srgbClr val="A4A3A4"/>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3900" y="750094"/>
            <a:ext cx="10515600" cy="1060704"/>
          </a:xfrm>
          <a:prstGeom prst="rect">
            <a:avLst/>
          </a:prstGeom>
        </p:spPr>
        <p:txBody>
          <a:bodyPr vert="horz" lIns="0" tIns="0" rIns="0" bIns="0" rtlCol="0" anchor="b">
            <a:noAutofit/>
          </a:bodyPr>
          <a:lstStyle/>
          <a:p>
            <a:r>
              <a:rPr lang="en-US"/>
              <a:t>Donec </a:t>
            </a:r>
            <a:r>
              <a:rPr lang="en-US" err="1"/>
              <a:t>ullamcorper</a:t>
            </a:r>
            <a:r>
              <a:rPr lang="en-US"/>
              <a:t> </a:t>
            </a:r>
            <a:r>
              <a:rPr lang="en-US" err="1"/>
              <a:t>nulla</a:t>
            </a:r>
            <a:r>
              <a:rPr lang="en-US"/>
              <a:t> non </a:t>
            </a:r>
            <a:r>
              <a:rPr lang="en-US" err="1"/>
              <a:t>metus</a:t>
            </a:r>
            <a:r>
              <a:rPr lang="en-US"/>
              <a:t> auctor </a:t>
            </a:r>
            <a:r>
              <a:rPr lang="en-US" err="1"/>
              <a:t>fringilla</a:t>
            </a:r>
            <a:r>
              <a:rPr lang="en-US"/>
              <a:t>.</a:t>
            </a:r>
          </a:p>
        </p:txBody>
      </p:sp>
      <p:sp>
        <p:nvSpPr>
          <p:cNvPr id="3" name="Text Placeholder 2"/>
          <p:cNvSpPr>
            <a:spLocks noGrp="1"/>
          </p:cNvSpPr>
          <p:nvPr>
            <p:ph type="body" idx="1"/>
          </p:nvPr>
        </p:nvSpPr>
        <p:spPr>
          <a:xfrm>
            <a:off x="723900" y="2000250"/>
            <a:ext cx="10515600" cy="42291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0866880" y="6585561"/>
            <a:ext cx="372620" cy="153629"/>
          </a:xfrm>
          <a:prstGeom prst="rect">
            <a:avLst/>
          </a:prstGeom>
          <a:noFill/>
          <a:effectLst/>
        </p:spPr>
        <p:txBody>
          <a:bodyPr vert="horz" lIns="182880" tIns="0" rIns="0" bIns="0" rtlCol="0" anchor="t"/>
          <a:lstStyle>
            <a:lvl1pPr algn="l">
              <a:defRPr sz="900" b="0" i="0">
                <a:solidFill>
                  <a:schemeClr val="tx1"/>
                </a:solidFill>
                <a:latin typeface="Segoe UI Light" panose="020B0502040204020203" pitchFamily="34" charset="0"/>
                <a:cs typeface="Segoe UI Light" panose="020B0502040204020203" pitchFamily="34" charset="0"/>
              </a:defRPr>
            </a:lvl1pPr>
          </a:lstStyle>
          <a:p>
            <a:fld id="{9406BE13-FF2C-3A41-A53B-D6BC2DDA0AE5}" type="slidenum">
              <a:rPr lang="en-US" smtClean="0"/>
              <a:pPr/>
              <a:t>‹#›</a:t>
            </a:fld>
            <a:endParaRPr lang="en-US"/>
          </a:p>
        </p:txBody>
      </p:sp>
      <p:sp>
        <p:nvSpPr>
          <p:cNvPr id="34" name="Date Placeholder 33">
            <a:extLst>
              <a:ext uri="{FF2B5EF4-FFF2-40B4-BE49-F238E27FC236}">
                <a16:creationId xmlns:a16="http://schemas.microsoft.com/office/drawing/2014/main" id="{B5A96CE3-2088-61D4-5DDC-9C1AE01106EF}"/>
              </a:ext>
            </a:extLst>
          </p:cNvPr>
          <p:cNvSpPr>
            <a:spLocks noGrp="1"/>
          </p:cNvSpPr>
          <p:nvPr>
            <p:ph type="dt" sz="half" idx="2"/>
          </p:nvPr>
        </p:nvSpPr>
        <p:spPr>
          <a:xfrm>
            <a:off x="9716770" y="6585561"/>
            <a:ext cx="1179830" cy="153629"/>
          </a:xfrm>
          <a:prstGeom prst="rect">
            <a:avLst/>
          </a:prstGeom>
          <a:gradFill flip="none" rotWithShape="1">
            <a:gsLst>
              <a:gs pos="99000">
                <a:schemeClr val="bg1">
                  <a:lumMod val="95000"/>
                  <a:alpha val="0"/>
                </a:schemeClr>
              </a:gs>
              <a:gs pos="100000">
                <a:schemeClr val="bg1">
                  <a:lumMod val="95000"/>
                </a:schemeClr>
              </a:gs>
            </a:gsLst>
            <a:lin ang="0" scaled="0"/>
            <a:tileRect/>
          </a:gradFill>
          <a:ln>
            <a:noFill/>
          </a:ln>
          <a:effectLst>
            <a:outerShdw dist="368300" sx="69000" sy="69000" algn="l" rotWithShape="0">
              <a:schemeClr val="bg1">
                <a:lumMod val="50000"/>
              </a:schemeClr>
            </a:outerShdw>
          </a:effectLst>
        </p:spPr>
        <p:txBody>
          <a:bodyPr vert="horz" lIns="0" tIns="0" rIns="137160" bIns="0" rtlCol="0" anchor="t"/>
          <a:lstStyle>
            <a:lvl1pPr algn="r">
              <a:defRPr sz="900" b="0" i="0">
                <a:solidFill>
                  <a:schemeClr val="tx1"/>
                </a:solidFill>
                <a:latin typeface="Segoe UI Light" panose="020B0502040204020203" pitchFamily="34" charset="0"/>
                <a:cs typeface="Segoe UI Light" panose="020B0502040204020203" pitchFamily="34" charset="0"/>
              </a:defRPr>
            </a:lvl1pPr>
          </a:lstStyle>
          <a:p>
            <a:r>
              <a:rPr lang="en-US"/>
              <a:t>Microsoft confidential</a:t>
            </a:r>
          </a:p>
        </p:txBody>
      </p:sp>
      <p:sp>
        <p:nvSpPr>
          <p:cNvPr id="5" name="Footer Placeholder 4"/>
          <p:cNvSpPr>
            <a:spLocks noGrp="1"/>
          </p:cNvSpPr>
          <p:nvPr>
            <p:ph type="ftr" sz="quarter" idx="3"/>
          </p:nvPr>
        </p:nvSpPr>
        <p:spPr>
          <a:xfrm>
            <a:off x="666750" y="6585561"/>
            <a:ext cx="2628900" cy="153630"/>
          </a:xfrm>
          <a:prstGeom prst="rect">
            <a:avLst/>
          </a:prstGeom>
          <a:noFill/>
          <a:effectLst/>
        </p:spPr>
        <p:txBody>
          <a:bodyPr vert="horz" lIns="0" tIns="0" rIns="182880" bIns="0" rtlCol="0" anchor="t"/>
          <a:lstStyle>
            <a:lvl1pPr algn="l">
              <a:defRPr sz="900" b="0" i="0">
                <a:solidFill>
                  <a:schemeClr val="tx1"/>
                </a:solidFill>
                <a:latin typeface="Segoe UI Light" panose="020B0502040204020203" pitchFamily="34" charset="0"/>
                <a:cs typeface="Segoe UI Light" panose="020B0502040204020203" pitchFamily="34" charset="0"/>
              </a:defRPr>
            </a:lvl1pPr>
          </a:lstStyle>
          <a:p>
            <a:r>
              <a:rPr lang="en-US"/>
              <a:t>Creating a scalable conversational UX</a:t>
            </a:r>
          </a:p>
        </p:txBody>
      </p:sp>
      <p:sp>
        <p:nvSpPr>
          <p:cNvPr id="7" name="TextBox 6">
            <a:extLst>
              <a:ext uri="{FF2B5EF4-FFF2-40B4-BE49-F238E27FC236}">
                <a16:creationId xmlns:a16="http://schemas.microsoft.com/office/drawing/2014/main" id="{5D1F120A-57F6-FCDE-3FE4-2752C7EC3862}"/>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864854953"/>
      </p:ext>
    </p:extLst>
  </p:cSld>
  <p:clrMap bg1="dk1" tx1="lt1" bg2="dk2" tx2="lt2" accent1="accent1" accent2="accent2" accent3="accent3" accent4="accent4" accent5="accent5" accent6="accent6" hlink="hlink" folHlink="folHlink"/>
  <p:sldLayoutIdLst>
    <p:sldLayoutId id="2147486432" r:id="rId1"/>
    <p:sldLayoutId id="2147486433" r:id="rId2"/>
    <p:sldLayoutId id="2147486434" r:id="rId3"/>
    <p:sldLayoutId id="2147486435" r:id="rId4"/>
    <p:sldLayoutId id="2147486436" r:id="rId5"/>
    <p:sldLayoutId id="2147486437" r:id="rId6"/>
    <p:sldLayoutId id="2147486438" r:id="rId7"/>
    <p:sldLayoutId id="2147486439" r:id="rId8"/>
    <p:sldLayoutId id="2147486440" r:id="rId9"/>
    <p:sldLayoutId id="2147486441" r:id="rId10"/>
    <p:sldLayoutId id="2147486442" r:id="rId11"/>
    <p:sldLayoutId id="2147486443" r:id="rId12"/>
    <p:sldLayoutId id="2147486444" r:id="rId13"/>
    <p:sldLayoutId id="2147486445" r:id="rId14"/>
    <p:sldLayoutId id="2147486446" r:id="rId15"/>
    <p:sldLayoutId id="2147486447" r:id="rId16"/>
    <p:sldLayoutId id="2147486448" r:id="rId17"/>
    <p:sldLayoutId id="2147486449" r:id="rId18"/>
    <p:sldLayoutId id="2147486450" r:id="rId19"/>
    <p:sldLayoutId id="2147486451" r:id="rId20"/>
    <p:sldLayoutId id="2147486452" r:id="rId21"/>
    <p:sldLayoutId id="2147486453" r:id="rId22"/>
    <p:sldLayoutId id="2147486454" r:id="rId23"/>
    <p:sldLayoutId id="2147486455" r:id="rId24"/>
    <p:sldLayoutId id="2147486456" r:id="rId25"/>
    <p:sldLayoutId id="2147486457" r:id="rId26"/>
    <p:sldLayoutId id="2147486458" r:id="rId27"/>
    <p:sldLayoutId id="2147486459" r:id="rId28"/>
    <p:sldLayoutId id="2147486460" r:id="rId29"/>
    <p:sldLayoutId id="2147486461" r:id="rId30"/>
    <p:sldLayoutId id="2147486462" r:id="rId31"/>
    <p:sldLayoutId id="2147486463" r:id="rId32"/>
    <p:sldLayoutId id="2147486464" r:id="rId33"/>
    <p:sldLayoutId id="2147486465" r:id="rId34"/>
    <p:sldLayoutId id="2147486466" r:id="rId35"/>
    <p:sldLayoutId id="2147486467" r:id="rId36"/>
    <p:sldLayoutId id="2147486468" r:id="rId37"/>
    <p:sldLayoutId id="2147486469" r:id="rId38"/>
    <p:sldLayoutId id="2147486470" r:id="rId39"/>
    <p:sldLayoutId id="2147486471" r:id="rId40"/>
    <p:sldLayoutId id="2147486472" r:id="rId4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342900" indent="-342900" algn="l" defTabSz="914400" rtl="0" eaLnBrk="1" latinLnBrk="0" hangingPunct="1">
        <a:lnSpc>
          <a:spcPct val="100000"/>
        </a:lnSpc>
        <a:spcBef>
          <a:spcPts val="0"/>
        </a:spcBef>
        <a:spcAft>
          <a:spcPts val="1200"/>
        </a:spcAft>
        <a:buFont typeface="Wingdings" pitchFamily="2" charset="2"/>
        <a:buChar char="§"/>
        <a:defRPr sz="2000" kern="1200">
          <a:solidFill>
            <a:schemeClr val="tx1"/>
          </a:solidFill>
          <a:latin typeface="+mn-lt"/>
          <a:ea typeface="+mn-ea"/>
          <a:cs typeface="+mn-cs"/>
        </a:defRPr>
      </a:lvl1pPr>
      <a:lvl2pPr marL="594360" indent="-285750" algn="l" defTabSz="914400" rtl="0" eaLnBrk="1" latinLnBrk="0" hangingPunct="1">
        <a:lnSpc>
          <a:spcPct val="100000"/>
        </a:lnSpc>
        <a:spcBef>
          <a:spcPts val="0"/>
        </a:spcBef>
        <a:spcAft>
          <a:spcPts val="1200"/>
        </a:spcAft>
        <a:buFont typeface="Wingdings" pitchFamily="2" charset="2"/>
        <a:buChar char="§"/>
        <a:defRPr sz="1800" kern="1200">
          <a:solidFill>
            <a:schemeClr val="tx1"/>
          </a:solidFill>
          <a:latin typeface="+mn-lt"/>
          <a:ea typeface="+mn-ea"/>
          <a:cs typeface="+mn-cs"/>
        </a:defRPr>
      </a:lvl2pPr>
      <a:lvl3pPr marL="914400" indent="-285750" algn="l" defTabSz="914400" rtl="0" eaLnBrk="1" latinLnBrk="0" hangingPunct="1">
        <a:lnSpc>
          <a:spcPct val="100000"/>
        </a:lnSpc>
        <a:spcBef>
          <a:spcPts val="0"/>
        </a:spcBef>
        <a:spcAft>
          <a:spcPts val="1200"/>
        </a:spcAft>
        <a:buFont typeface="Wingdings" pitchFamily="2" charset="2"/>
        <a:buChar char="§"/>
        <a:defRPr sz="1600" kern="1200">
          <a:solidFill>
            <a:schemeClr val="tx1"/>
          </a:solidFill>
          <a:latin typeface="+mn-lt"/>
          <a:ea typeface="+mn-ea"/>
          <a:cs typeface="+mn-cs"/>
        </a:defRPr>
      </a:lvl3pPr>
      <a:lvl4pPr marL="1234440" indent="-285750" algn="l" defTabSz="914400" rtl="0" eaLnBrk="1" latinLnBrk="0" hangingPunct="1">
        <a:lnSpc>
          <a:spcPct val="100000"/>
        </a:lnSpc>
        <a:spcBef>
          <a:spcPts val="0"/>
        </a:spcBef>
        <a:spcAft>
          <a:spcPts val="1200"/>
        </a:spcAft>
        <a:buFont typeface="Wingdings" pitchFamily="2" charset="2"/>
        <a:buChar char="§"/>
        <a:defRPr sz="1400" kern="1200">
          <a:solidFill>
            <a:schemeClr val="tx1"/>
          </a:solidFill>
          <a:latin typeface="+mn-lt"/>
          <a:ea typeface="+mn-ea"/>
          <a:cs typeface="+mn-cs"/>
        </a:defRPr>
      </a:lvl4pPr>
      <a:lvl5pPr marL="1508760" indent="-285750" algn="l" defTabSz="914400" rtl="0" eaLnBrk="1" latinLnBrk="0" hangingPunct="1">
        <a:lnSpc>
          <a:spcPct val="100000"/>
        </a:lnSpc>
        <a:spcBef>
          <a:spcPts val="0"/>
        </a:spcBef>
        <a:spcAft>
          <a:spcPts val="1200"/>
        </a:spcAft>
        <a:buFont typeface="Wingdings"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24">
          <p15:clr>
            <a:srgbClr val="F26B43"/>
          </p15:clr>
        </p15:guide>
        <p15:guide id="2" pos="456">
          <p15:clr>
            <a:srgbClr val="F26B43"/>
          </p15:clr>
        </p15:guide>
        <p15:guide id="4" pos="7368">
          <p15:clr>
            <a:srgbClr val="F26B43"/>
          </p15:clr>
        </p15:guide>
        <p15:guide id="7" orient="horz" pos="3996">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60484FD4-EF87-E5FF-E2DB-FFA80B5C432A}"/>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220487567"/>
      </p:ext>
    </p:extLst>
  </p:cSld>
  <p:clrMap bg1="dk1" tx1="lt1" bg2="dk2" tx2="lt2" accent1="accent1" accent2="accent2" accent3="accent3" accent4="accent4" accent5="accent5" accent6="accent6" hlink="hlink" folHlink="folHlink"/>
  <p:sldLayoutIdLst>
    <p:sldLayoutId id="2147486474" r:id="rId1"/>
    <p:sldLayoutId id="2147486475" r:id="rId2"/>
    <p:sldLayoutId id="2147486476" r:id="rId3"/>
    <p:sldLayoutId id="2147486477" r:id="rId4"/>
    <p:sldLayoutId id="2147486478" r:id="rId5"/>
    <p:sldLayoutId id="2147486479" r:id="rId6"/>
    <p:sldLayoutId id="2147486480" r:id="rId7"/>
    <p:sldLayoutId id="2147486481" r:id="rId8"/>
    <p:sldLayoutId id="2147486482" r:id="rId9"/>
    <p:sldLayoutId id="2147486483" r:id="rId10"/>
    <p:sldLayoutId id="2147486484" r:id="rId11"/>
    <p:sldLayoutId id="2147486485" r:id="rId12"/>
    <p:sldLayoutId id="2147486486" r:id="rId13"/>
    <p:sldLayoutId id="2147486487" r:id="rId14"/>
    <p:sldLayoutId id="2147486488" r:id="rId15"/>
    <p:sldLayoutId id="2147486532" r:id="rId1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98CEFF46-6710-8617-B109-258A185D84D1}"/>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837295376"/>
      </p:ext>
    </p:extLst>
  </p:cSld>
  <p:clrMap bg1="dk1" tx1="lt1" bg2="dk2" tx2="lt2" accent1="accent1" accent2="accent2" accent3="accent3" accent4="accent4" accent5="accent5" accent6="accent6" hlink="hlink" folHlink="folHlink"/>
  <p:sldLayoutIdLst>
    <p:sldLayoutId id="2147486587" r:id="rId1"/>
    <p:sldLayoutId id="2147486588" r:id="rId2"/>
    <p:sldLayoutId id="2147486589" r:id="rId3"/>
    <p:sldLayoutId id="2147486590" r:id="rId4"/>
    <p:sldLayoutId id="2147486591" r:id="rId5"/>
    <p:sldLayoutId id="2147486592" r:id="rId6"/>
    <p:sldLayoutId id="2147486593" r:id="rId7"/>
    <p:sldLayoutId id="2147486859" r:id="rId8"/>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
        <p:nvSpPr>
          <p:cNvPr id="8" name="TextBox 7">
            <a:extLst>
              <a:ext uri="{FF2B5EF4-FFF2-40B4-BE49-F238E27FC236}">
                <a16:creationId xmlns:a16="http://schemas.microsoft.com/office/drawing/2014/main" id="{1102ABFC-79DC-4DF5-30D2-F3F473517679}"/>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766556371"/>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 id="2147486606" r:id="rId12"/>
    <p:sldLayoutId id="2147486607" r:id="rId13"/>
    <p:sldLayoutId id="2147486608" r:id="rId14"/>
    <p:sldLayoutId id="214748686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6" name="TextBox 5">
            <a:extLst>
              <a:ext uri="{FF2B5EF4-FFF2-40B4-BE49-F238E27FC236}">
                <a16:creationId xmlns:a16="http://schemas.microsoft.com/office/drawing/2014/main" id="{A4FA40B6-99AF-8680-B54E-BBB29165DE24}"/>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901518632"/>
      </p:ext>
    </p:extLst>
  </p:cSld>
  <p:clrMap bg1="dk1" tx1="lt1" bg2="dk2" tx2="lt2" accent1="accent1" accent2="accent2" accent3="accent3" accent4="accent4" accent5="accent5" accent6="accent6" hlink="hlink" folHlink="folHlink"/>
  <p:sldLayoutIdLst>
    <p:sldLayoutId id="2147486610" r:id="rId1"/>
    <p:sldLayoutId id="2147486611" r:id="rId2"/>
    <p:sldLayoutId id="2147486612" r:id="rId3"/>
    <p:sldLayoutId id="2147486613" r:id="rId4"/>
    <p:sldLayoutId id="2147486614" r:id="rId5"/>
    <p:sldLayoutId id="2147486615" r:id="rId6"/>
    <p:sldLayoutId id="2147486616" r:id="rId7"/>
    <p:sldLayoutId id="2147486617" r:id="rId8"/>
    <p:sldLayoutId id="2147486618" r:id="rId9"/>
    <p:sldLayoutId id="2147486619" r:id="rId10"/>
    <p:sldLayoutId id="2147486620" r:id="rId11"/>
    <p:sldLayoutId id="2147486621" r:id="rId12"/>
    <p:sldLayoutId id="2147486622" r:id="rId13"/>
    <p:sldLayoutId id="2147486623" r:id="rId14"/>
    <p:sldLayoutId id="2147486624" r:id="rId15"/>
    <p:sldLayoutId id="2147486637" r:id="rId16"/>
    <p:sldLayoutId id="2147486659" r:id="rId17"/>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rot="5400000">
            <a:off x="9509919" y="2743200"/>
            <a:ext cx="6858000" cy="1371600"/>
          </a:xfrm>
          <a:prstGeom prst="rect">
            <a:avLst/>
          </a:prstGeom>
        </p:spPr>
      </p:pic>
      <p:sp>
        <p:nvSpPr>
          <p:cNvPr id="5" name="Footer Placeholder 4">
            <a:extLst>
              <a:ext uri="{FF2B5EF4-FFF2-40B4-BE49-F238E27FC236}">
                <a16:creationId xmlns:a16="http://schemas.microsoft.com/office/drawing/2014/main" id="{D1216A2B-DE61-72EA-3B4F-3F7AD510326D}"/>
              </a:ext>
            </a:extLst>
          </p:cNvPr>
          <p:cNvSpPr>
            <a:spLocks noGrp="1"/>
          </p:cNvSpPr>
          <p:nvPr>
            <p:ph type="ftr" sz="quarter" idx="3"/>
          </p:nvPr>
        </p:nvSpPr>
        <p:spPr>
          <a:xfrm>
            <a:off x="4038600" y="6570297"/>
            <a:ext cx="4114800" cy="123111"/>
          </a:xfrm>
          <a:prstGeom prst="rect">
            <a:avLst/>
          </a:prstGeom>
        </p:spPr>
        <p:txBody>
          <a:bodyPr vert="horz" lIns="0" tIns="0" rIns="0" bIns="0" rtlCol="0" anchor="ctr">
            <a:spAutoFit/>
          </a:bodyPr>
          <a:lstStyle>
            <a:lvl1pPr algn="ctr">
              <a:defRPr sz="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8D9EBB-DA11-DF8A-D798-2D96A9C9CFE2}"/>
              </a:ext>
            </a:extLst>
          </p:cNvPr>
          <p:cNvSpPr>
            <a:spLocks noGrp="1"/>
          </p:cNvSpPr>
          <p:nvPr>
            <p:ph type="sldNum" sz="quarter" idx="4"/>
          </p:nvPr>
        </p:nvSpPr>
        <p:spPr>
          <a:xfrm>
            <a:off x="11609833" y="6570297"/>
            <a:ext cx="288480" cy="123111"/>
          </a:xfrm>
          <a:prstGeom prst="rect">
            <a:avLst/>
          </a:prstGeom>
        </p:spPr>
        <p:txBody>
          <a:bodyPr vert="horz" wrap="square" lIns="0" tIns="0" rIns="0" bIns="0" rtlCol="0" anchor="ctr">
            <a:spAutoFit/>
          </a:bodyPr>
          <a:lstStyle>
            <a:lvl1pPr algn="r">
              <a:defRPr sz="800">
                <a:solidFill>
                  <a:schemeClr val="tx1">
                    <a:tint val="82000"/>
                  </a:schemeClr>
                </a:solidFill>
              </a:defRPr>
            </a:lvl1pPr>
          </a:lstStyle>
          <a:p>
            <a:fld id="{3A39594A-8F3A-4CF7-8846-E68B669EDEDA}" type="slidenum">
              <a:rPr lang="en-US" smtClean="0"/>
              <a:pPr/>
              <a:t>‹#›</a:t>
            </a:fld>
            <a:endParaRPr lang="en-US"/>
          </a:p>
        </p:txBody>
      </p:sp>
      <p:sp>
        <p:nvSpPr>
          <p:cNvPr id="34" name="TextBox 33">
            <a:extLst>
              <a:ext uri="{FF2B5EF4-FFF2-40B4-BE49-F238E27FC236}">
                <a16:creationId xmlns:a16="http://schemas.microsoft.com/office/drawing/2014/main" id="{054C3C8E-99E9-391F-39FB-26F0B447969E}"/>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264216800"/>
      </p:ext>
    </p:extLst>
  </p:cSld>
  <p:clrMap bg1="lt1" tx1="dk1" bg2="lt2" tx2="dk2" accent1="accent1" accent2="accent2" accent3="accent3" accent4="accent4" accent5="accent5" accent6="accent6" hlink="hlink" folHlink="folHlink"/>
  <p:sldLayoutIdLst>
    <p:sldLayoutId id="2147486661" r:id="rId1"/>
    <p:sldLayoutId id="2147486662" r:id="rId2"/>
    <p:sldLayoutId id="2147486663" r:id="rId3"/>
    <p:sldLayoutId id="2147486664" r:id="rId4"/>
    <p:sldLayoutId id="2147486665" r:id="rId5"/>
    <p:sldLayoutId id="2147486666" r:id="rId6"/>
    <p:sldLayoutId id="2147486667" r:id="rId7"/>
    <p:sldLayoutId id="2147486668" r:id="rId8"/>
    <p:sldLayoutId id="2147486669" r:id="rId9"/>
    <p:sldLayoutId id="2147486670" r:id="rId10"/>
    <p:sldLayoutId id="2147486671" r:id="rId11"/>
    <p:sldLayoutId id="2147486672" r:id="rId12"/>
    <p:sldLayoutId id="2147486673" r:id="rId13"/>
    <p:sldLayoutId id="2147486674" r:id="rId14"/>
    <p:sldLayoutId id="2147486675" r:id="rId15"/>
    <p:sldLayoutId id="2147486713" r:id="rId16"/>
  </p:sldLayoutIdLst>
  <p:transition>
    <p:fade/>
  </p:transition>
  <p:hf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63E1FEEE-112B-02EA-2A33-B4B71AD51CD0}"/>
              </a:ext>
            </a:extLst>
          </p:cNvPr>
          <p:cNvSpPr/>
          <p:nvPr userDrawn="1"/>
        </p:nvSpPr>
        <p:spPr bwMode="auto">
          <a:xfrm>
            <a:off x="12410482" y="2"/>
            <a:ext cx="530159" cy="72286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50" name="Rectangle: Single Corner Snipped 49">
            <a:extLst>
              <a:ext uri="{FF2B5EF4-FFF2-40B4-BE49-F238E27FC236}">
                <a16:creationId xmlns:a16="http://schemas.microsoft.com/office/drawing/2014/main" id="{E60A3D03-6048-C4DE-5E7A-26BA8E566B48}"/>
              </a:ext>
            </a:extLst>
          </p:cNvPr>
          <p:cNvSpPr/>
          <p:nvPr userDrawn="1"/>
        </p:nvSpPr>
        <p:spPr bwMode="auto">
          <a:xfrm flipV="1">
            <a:off x="12994851" y="2"/>
            <a:ext cx="530160" cy="722860"/>
          </a:xfrm>
          <a:prstGeom prst="snip1Rect">
            <a:avLst>
              <a:gd name="adj" fmla="val 41626"/>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1" name="Rectangle 50">
            <a:extLst>
              <a:ext uri="{FF2B5EF4-FFF2-40B4-BE49-F238E27FC236}">
                <a16:creationId xmlns:a16="http://schemas.microsoft.com/office/drawing/2014/main" id="{58673699-9081-FA96-B0BB-C69FAC84C74F}"/>
              </a:ext>
            </a:extLst>
          </p:cNvPr>
          <p:cNvSpPr/>
          <p:nvPr userDrawn="1"/>
        </p:nvSpPr>
        <p:spPr bwMode="auto">
          <a:xfrm>
            <a:off x="12410482" y="1537243"/>
            <a:ext cx="530159" cy="722860"/>
          </a:xfrm>
          <a:prstGeom prst="rect">
            <a:avLst/>
          </a:prstGeom>
          <a:solidFill>
            <a:srgbClr val="37464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2" name="Rectangle: Single Corner Snipped 51">
            <a:extLst>
              <a:ext uri="{FF2B5EF4-FFF2-40B4-BE49-F238E27FC236}">
                <a16:creationId xmlns:a16="http://schemas.microsoft.com/office/drawing/2014/main" id="{E7D36249-54DA-4D92-3FAE-CADB419C311E}"/>
              </a:ext>
            </a:extLst>
          </p:cNvPr>
          <p:cNvSpPr/>
          <p:nvPr userDrawn="1"/>
        </p:nvSpPr>
        <p:spPr bwMode="auto">
          <a:xfrm flipV="1">
            <a:off x="12994851" y="1537242"/>
            <a:ext cx="530160" cy="722860"/>
          </a:xfrm>
          <a:prstGeom prst="snip1Rect">
            <a:avLst>
              <a:gd name="adj" fmla="val 39234"/>
            </a:avLst>
          </a:prstGeom>
          <a:solidFill>
            <a:srgbClr val="A7B9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8" name="Rectangle 57">
            <a:extLst>
              <a:ext uri="{FF2B5EF4-FFF2-40B4-BE49-F238E27FC236}">
                <a16:creationId xmlns:a16="http://schemas.microsoft.com/office/drawing/2014/main" id="{C12DE7B7-6D48-157C-B67E-80676A5D1796}"/>
              </a:ext>
            </a:extLst>
          </p:cNvPr>
          <p:cNvSpPr/>
          <p:nvPr userDrawn="1"/>
        </p:nvSpPr>
        <p:spPr bwMode="auto">
          <a:xfrm>
            <a:off x="12410604" y="2305863"/>
            <a:ext cx="530159" cy="720557"/>
          </a:xfrm>
          <a:prstGeom prst="rect">
            <a:avLst/>
          </a:prstGeom>
          <a:solidFill>
            <a:srgbClr val="6A4B1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 Bi Dark</a:t>
            </a:r>
          </a:p>
        </p:txBody>
      </p:sp>
      <p:sp>
        <p:nvSpPr>
          <p:cNvPr id="59" name="Rectangle: Single Corner Snipped 58">
            <a:extLst>
              <a:ext uri="{FF2B5EF4-FFF2-40B4-BE49-F238E27FC236}">
                <a16:creationId xmlns:a16="http://schemas.microsoft.com/office/drawing/2014/main" id="{04704ADC-5A71-A7AC-08FB-98476ACD606B}"/>
              </a:ext>
            </a:extLst>
          </p:cNvPr>
          <p:cNvSpPr/>
          <p:nvPr userDrawn="1"/>
        </p:nvSpPr>
        <p:spPr bwMode="auto">
          <a:xfrm flipV="1">
            <a:off x="12995340" y="2305862"/>
            <a:ext cx="530160" cy="720557"/>
          </a:xfrm>
          <a:prstGeom prst="snip1Rect">
            <a:avLst>
              <a:gd name="adj" fmla="val 38037"/>
            </a:avLst>
          </a:prstGeom>
          <a:solidFill>
            <a:srgbClr val="F2CE3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 Bi Light</a:t>
            </a:r>
          </a:p>
        </p:txBody>
      </p:sp>
      <p:sp>
        <p:nvSpPr>
          <p:cNvPr id="62" name="Rectangle 61">
            <a:extLst>
              <a:ext uri="{FF2B5EF4-FFF2-40B4-BE49-F238E27FC236}">
                <a16:creationId xmlns:a16="http://schemas.microsoft.com/office/drawing/2014/main" id="{56110A8D-D937-33BE-87D5-7E552688D3F2}"/>
              </a:ext>
            </a:extLst>
          </p:cNvPr>
          <p:cNvSpPr/>
          <p:nvPr userDrawn="1"/>
        </p:nvSpPr>
        <p:spPr bwMode="auto">
          <a:xfrm>
            <a:off x="12410727" y="3072180"/>
            <a:ext cx="530159" cy="720557"/>
          </a:xfrm>
          <a:prstGeom prst="rect">
            <a:avLst/>
          </a:prstGeom>
          <a:solidFill>
            <a:srgbClr val="006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a:t>
            </a:r>
            <a:br>
              <a:rPr lang="en-US" sz="800" b="1">
                <a:solidFill>
                  <a:schemeClr val="bg1"/>
                </a:solidFill>
              </a:rPr>
            </a:br>
            <a:r>
              <a:rPr lang="en-US" sz="800" b="1">
                <a:solidFill>
                  <a:schemeClr val="bg1"/>
                </a:solidFill>
              </a:rPr>
              <a:t>Automate Dark</a:t>
            </a:r>
          </a:p>
        </p:txBody>
      </p:sp>
      <p:sp>
        <p:nvSpPr>
          <p:cNvPr id="63" name="Rectangle: Single Corner Snipped 62">
            <a:extLst>
              <a:ext uri="{FF2B5EF4-FFF2-40B4-BE49-F238E27FC236}">
                <a16:creationId xmlns:a16="http://schemas.microsoft.com/office/drawing/2014/main" id="{4F3699C4-A871-BEAC-0F44-134D67BDA5B2}"/>
              </a:ext>
            </a:extLst>
          </p:cNvPr>
          <p:cNvSpPr/>
          <p:nvPr userDrawn="1"/>
        </p:nvSpPr>
        <p:spPr bwMode="auto">
          <a:xfrm flipV="1">
            <a:off x="12995340" y="3072179"/>
            <a:ext cx="530160" cy="720557"/>
          </a:xfrm>
          <a:prstGeom prst="snip1Rect">
            <a:avLst>
              <a:gd name="adj" fmla="val 38037"/>
            </a:avLst>
          </a:prstGeom>
          <a:solidFill>
            <a:srgbClr val="50E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Automate Light</a:t>
            </a:r>
          </a:p>
        </p:txBody>
      </p:sp>
      <p:sp>
        <p:nvSpPr>
          <p:cNvPr id="66" name="Rectangle 65">
            <a:extLst>
              <a:ext uri="{FF2B5EF4-FFF2-40B4-BE49-F238E27FC236}">
                <a16:creationId xmlns:a16="http://schemas.microsoft.com/office/drawing/2014/main" id="{4F6C4DB2-FFDC-E46B-7EB6-A1AD0A18E2AA}"/>
              </a:ext>
            </a:extLst>
          </p:cNvPr>
          <p:cNvSpPr/>
          <p:nvPr userDrawn="1"/>
        </p:nvSpPr>
        <p:spPr bwMode="auto">
          <a:xfrm>
            <a:off x="12410849" y="3838497"/>
            <a:ext cx="530159" cy="720557"/>
          </a:xfrm>
          <a:prstGeom prst="rect">
            <a:avLst/>
          </a:prstGeom>
          <a:solidFill>
            <a:srgbClr val="74277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a:t>
            </a:r>
            <a:br>
              <a:rPr lang="en-US" sz="800" b="1"/>
            </a:br>
            <a:r>
              <a:rPr lang="en-US" sz="800" b="1"/>
              <a:t>Apps</a:t>
            </a:r>
            <a:br>
              <a:rPr lang="en-US" sz="800" b="1"/>
            </a:br>
            <a:r>
              <a:rPr lang="en-US" sz="800" b="1"/>
              <a:t>Dark</a:t>
            </a:r>
          </a:p>
        </p:txBody>
      </p:sp>
      <p:sp>
        <p:nvSpPr>
          <p:cNvPr id="67" name="Rectangle: Single Corner Snipped 66">
            <a:extLst>
              <a:ext uri="{FF2B5EF4-FFF2-40B4-BE49-F238E27FC236}">
                <a16:creationId xmlns:a16="http://schemas.microsoft.com/office/drawing/2014/main" id="{05CDE5CD-D913-F954-8055-783E465DF50F}"/>
              </a:ext>
            </a:extLst>
          </p:cNvPr>
          <p:cNvSpPr/>
          <p:nvPr userDrawn="1"/>
        </p:nvSpPr>
        <p:spPr bwMode="auto">
          <a:xfrm flipV="1">
            <a:off x="12995340" y="3838496"/>
            <a:ext cx="530160" cy="720557"/>
          </a:xfrm>
          <a:prstGeom prst="snip1Rect">
            <a:avLst>
              <a:gd name="adj" fmla="val 30859"/>
            </a:avLst>
          </a:prstGeom>
          <a:solidFill>
            <a:srgbClr val="D59D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Apps</a:t>
            </a:r>
            <a:br>
              <a:rPr lang="en-US" sz="800" b="1">
                <a:solidFill>
                  <a:schemeClr val="tx1"/>
                </a:solidFill>
              </a:rPr>
            </a:br>
            <a:r>
              <a:rPr lang="en-US" sz="800" b="1">
                <a:solidFill>
                  <a:schemeClr val="tx1"/>
                </a:solidFill>
              </a:rPr>
              <a:t>Light</a:t>
            </a:r>
          </a:p>
        </p:txBody>
      </p:sp>
      <p:sp>
        <p:nvSpPr>
          <p:cNvPr id="68" name="Rectangle 67">
            <a:extLst>
              <a:ext uri="{FF2B5EF4-FFF2-40B4-BE49-F238E27FC236}">
                <a16:creationId xmlns:a16="http://schemas.microsoft.com/office/drawing/2014/main" id="{F966EBCE-C013-9EED-E9EB-BA17AA3E5C8F}"/>
              </a:ext>
            </a:extLst>
          </p:cNvPr>
          <p:cNvSpPr/>
          <p:nvPr userDrawn="1"/>
        </p:nvSpPr>
        <p:spPr bwMode="auto">
          <a:xfrm>
            <a:off x="12410970" y="4604814"/>
            <a:ext cx="530159" cy="720557"/>
          </a:xfrm>
          <a:prstGeom prst="rect">
            <a:avLst/>
          </a:prstGeom>
          <a:solidFill>
            <a:srgbClr val="0B556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 Virtual</a:t>
            </a:r>
            <a:br>
              <a:rPr lang="en-US" sz="800" b="1"/>
            </a:br>
            <a:r>
              <a:rPr lang="en-US" sz="800" b="1"/>
              <a:t>Agents Dark</a:t>
            </a:r>
          </a:p>
        </p:txBody>
      </p:sp>
      <p:sp>
        <p:nvSpPr>
          <p:cNvPr id="69" name="Rectangle: Single Corner Snipped 68">
            <a:extLst>
              <a:ext uri="{FF2B5EF4-FFF2-40B4-BE49-F238E27FC236}">
                <a16:creationId xmlns:a16="http://schemas.microsoft.com/office/drawing/2014/main" id="{13187A80-1B29-1AA7-E72E-CC324C7731B3}"/>
              </a:ext>
            </a:extLst>
          </p:cNvPr>
          <p:cNvSpPr/>
          <p:nvPr userDrawn="1"/>
        </p:nvSpPr>
        <p:spPr bwMode="auto">
          <a:xfrm flipV="1">
            <a:off x="12995340" y="4604813"/>
            <a:ext cx="530160" cy="720557"/>
          </a:xfrm>
          <a:prstGeom prst="snip1Rect">
            <a:avLst>
              <a:gd name="adj" fmla="val 21276"/>
            </a:avLst>
          </a:prstGeom>
          <a:solidFill>
            <a:srgbClr val="4CCBE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27432" rIns="91440" bIns="27432" numCol="1" spcCol="0" rtlCol="0" fromWordArt="0" anchor="ctr" anchorCtr="0" forceAA="0" compatLnSpc="1">
            <a:prstTxWarp prst="textNoShape">
              <a:avLst/>
            </a:prstTxWarp>
            <a:noAutofit/>
          </a:bodyPr>
          <a:lstStyle/>
          <a:p>
            <a:pPr lvl="0" algn="ctr"/>
            <a:r>
              <a:rPr lang="en-US" sz="800" b="1">
                <a:solidFill>
                  <a:schemeClr val="tx1"/>
                </a:solidFill>
              </a:rPr>
              <a:t>Power Virtual</a:t>
            </a:r>
            <a:br>
              <a:rPr lang="en-US" sz="800" b="1">
                <a:solidFill>
                  <a:schemeClr val="tx1"/>
                </a:solidFill>
              </a:rPr>
            </a:br>
            <a:r>
              <a:rPr lang="en-US" sz="800" b="1">
                <a:solidFill>
                  <a:schemeClr val="tx1"/>
                </a:solidFill>
              </a:rPr>
              <a:t>Agents Light</a:t>
            </a:r>
          </a:p>
        </p:txBody>
      </p:sp>
      <p:sp>
        <p:nvSpPr>
          <p:cNvPr id="73" name="Rectangle 72">
            <a:extLst>
              <a:ext uri="{FF2B5EF4-FFF2-40B4-BE49-F238E27FC236}">
                <a16:creationId xmlns:a16="http://schemas.microsoft.com/office/drawing/2014/main" id="{68D432F4-C1DA-83AF-FC96-0CDD7996560C}"/>
              </a:ext>
            </a:extLst>
          </p:cNvPr>
          <p:cNvSpPr/>
          <p:nvPr userDrawn="1"/>
        </p:nvSpPr>
        <p:spPr bwMode="auto">
          <a:xfrm>
            <a:off x="12410849" y="5371131"/>
            <a:ext cx="530159" cy="720557"/>
          </a:xfrm>
          <a:prstGeom prst="rect">
            <a:avLst/>
          </a:prstGeom>
          <a:solidFill>
            <a:srgbClr val="22204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Pages</a:t>
            </a:r>
            <a:r>
              <a:rPr lang="en-US" sz="800" b="1" kern="1200">
                <a:solidFill>
                  <a:schemeClr val="bg1"/>
                </a:solidFill>
                <a:latin typeface="+mn-lt"/>
                <a:ea typeface="+mn-ea"/>
                <a:cs typeface="+mn-cs"/>
              </a:rPr>
              <a:t> Dark</a:t>
            </a:r>
            <a:endParaRPr lang="en-US" sz="800" b="1"/>
          </a:p>
        </p:txBody>
      </p:sp>
      <p:sp>
        <p:nvSpPr>
          <p:cNvPr id="74" name="Rectangle: Single Corner Snipped 73">
            <a:extLst>
              <a:ext uri="{FF2B5EF4-FFF2-40B4-BE49-F238E27FC236}">
                <a16:creationId xmlns:a16="http://schemas.microsoft.com/office/drawing/2014/main" id="{5E28FDC9-01D2-1FE1-7F07-0906701CCACF}"/>
              </a:ext>
            </a:extLst>
          </p:cNvPr>
          <p:cNvSpPr/>
          <p:nvPr userDrawn="1"/>
        </p:nvSpPr>
        <p:spPr bwMode="auto">
          <a:xfrm flipV="1">
            <a:off x="12995340" y="5371130"/>
            <a:ext cx="530160" cy="720557"/>
          </a:xfrm>
          <a:prstGeom prst="snip1Rect">
            <a:avLst>
              <a:gd name="adj" fmla="val 33252"/>
            </a:avLst>
          </a:prstGeom>
          <a:solidFill>
            <a:srgbClr val="4B44C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Pages</a:t>
            </a:r>
            <a:r>
              <a:rPr lang="en-US" sz="800" b="1" kern="1200">
                <a:solidFill>
                  <a:schemeClr val="bg1"/>
                </a:solidFill>
                <a:latin typeface="+mn-lt"/>
                <a:ea typeface="+mn-ea"/>
                <a:cs typeface="+mn-cs"/>
              </a:rPr>
              <a:t> Light</a:t>
            </a:r>
            <a:endParaRPr lang="en-US" sz="800" b="1">
              <a:solidFill>
                <a:schemeClr val="bg1"/>
              </a:solidFill>
            </a:endParaRPr>
          </a:p>
        </p:txBody>
      </p:sp>
      <p:sp>
        <p:nvSpPr>
          <p:cNvPr id="91" name="Rectangle 90">
            <a:extLst>
              <a:ext uri="{FF2B5EF4-FFF2-40B4-BE49-F238E27FC236}">
                <a16:creationId xmlns:a16="http://schemas.microsoft.com/office/drawing/2014/main" id="{52B15FA5-6C54-48D2-5AF5-5F911096FD9C}"/>
              </a:ext>
            </a:extLst>
          </p:cNvPr>
          <p:cNvSpPr/>
          <p:nvPr userDrawn="1"/>
        </p:nvSpPr>
        <p:spPr bwMode="auto">
          <a:xfrm>
            <a:off x="12410970" y="6137444"/>
            <a:ext cx="530159" cy="720557"/>
          </a:xfrm>
          <a:prstGeom prst="rect">
            <a:avLst/>
          </a:prstGeom>
          <a:solidFill>
            <a:srgbClr val="14938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Platform</a:t>
            </a:r>
            <a:r>
              <a:rPr lang="en-US" sz="800" b="1" kern="1200">
                <a:solidFill>
                  <a:schemeClr val="bg1"/>
                </a:solidFill>
                <a:latin typeface="+mn-lt"/>
                <a:ea typeface="+mn-ea"/>
                <a:cs typeface="+mn-cs"/>
              </a:rPr>
              <a:t> Dark</a:t>
            </a:r>
            <a:endParaRPr lang="en-US" sz="800" b="1"/>
          </a:p>
        </p:txBody>
      </p:sp>
      <p:sp>
        <p:nvSpPr>
          <p:cNvPr id="92" name="Rectangle: Single Corner Snipped 91">
            <a:extLst>
              <a:ext uri="{FF2B5EF4-FFF2-40B4-BE49-F238E27FC236}">
                <a16:creationId xmlns:a16="http://schemas.microsoft.com/office/drawing/2014/main" id="{FECDD228-E02E-C86F-8EE2-87C6C84F8F3E}"/>
              </a:ext>
            </a:extLst>
          </p:cNvPr>
          <p:cNvSpPr/>
          <p:nvPr userDrawn="1"/>
        </p:nvSpPr>
        <p:spPr bwMode="auto">
          <a:xfrm flipV="1">
            <a:off x="12995340" y="6137444"/>
            <a:ext cx="530160" cy="720557"/>
          </a:xfrm>
          <a:prstGeom prst="snip1Rect">
            <a:avLst>
              <a:gd name="adj" fmla="val 24878"/>
            </a:avLst>
          </a:prstGeom>
          <a:solidFill>
            <a:srgbClr val="4BC17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Platform</a:t>
            </a:r>
            <a:r>
              <a:rPr lang="en-US" sz="800" b="1" kern="1200">
                <a:solidFill>
                  <a:schemeClr val="bg1"/>
                </a:solidFill>
                <a:latin typeface="+mn-lt"/>
                <a:ea typeface="+mn-ea"/>
                <a:cs typeface="+mn-cs"/>
              </a:rPr>
              <a:t> Light</a:t>
            </a:r>
            <a:endParaRPr lang="en-US" sz="800" b="1">
              <a:solidFill>
                <a:schemeClr val="bg1"/>
              </a:solidFill>
            </a:endParaRPr>
          </a:p>
        </p:txBody>
      </p:sp>
      <p:sp>
        <p:nvSpPr>
          <p:cNvPr id="111" name="Rectangle 110">
            <a:extLst>
              <a:ext uri="{FF2B5EF4-FFF2-40B4-BE49-F238E27FC236}">
                <a16:creationId xmlns:a16="http://schemas.microsoft.com/office/drawing/2014/main" id="{BE7E2E2D-C6B1-5EA4-7349-83FF5DE2DBB6}"/>
              </a:ext>
            </a:extLst>
          </p:cNvPr>
          <p:cNvSpPr/>
          <p:nvPr userDrawn="1"/>
        </p:nvSpPr>
        <p:spPr bwMode="auto">
          <a:xfrm>
            <a:off x="12410482" y="768622"/>
            <a:ext cx="530159" cy="722861"/>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112" name="Rectangle: Single Corner Snipped 111">
            <a:extLst>
              <a:ext uri="{FF2B5EF4-FFF2-40B4-BE49-F238E27FC236}">
                <a16:creationId xmlns:a16="http://schemas.microsoft.com/office/drawing/2014/main" id="{7109F77D-50EF-7CD4-C093-4F6451C99DB6}"/>
              </a:ext>
            </a:extLst>
          </p:cNvPr>
          <p:cNvSpPr/>
          <p:nvPr userDrawn="1"/>
        </p:nvSpPr>
        <p:spPr bwMode="auto">
          <a:xfrm flipV="1">
            <a:off x="12994851" y="768622"/>
            <a:ext cx="530160" cy="722860"/>
          </a:xfrm>
          <a:prstGeom prst="snip1Rect">
            <a:avLst>
              <a:gd name="adj" fmla="val 41626"/>
            </a:avLst>
          </a:prstGeom>
          <a:solidFill>
            <a:schemeClr val="tx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115" name="Rectangle 114">
            <a:extLst>
              <a:ext uri="{FF2B5EF4-FFF2-40B4-BE49-F238E27FC236}">
                <a16:creationId xmlns:a16="http://schemas.microsoft.com/office/drawing/2014/main" id="{29425B8F-DEAE-2553-A34D-A142F1FCE2F5}"/>
              </a:ext>
            </a:extLst>
          </p:cNvPr>
          <p:cNvSpPr/>
          <p:nvPr userDrawn="1"/>
        </p:nvSpPr>
        <p:spPr bwMode="auto">
          <a:xfrm>
            <a:off x="13608553" y="0"/>
            <a:ext cx="134938" cy="2203733"/>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7" name="TextBox 116">
            <a:extLst>
              <a:ext uri="{FF2B5EF4-FFF2-40B4-BE49-F238E27FC236}">
                <a16:creationId xmlns:a16="http://schemas.microsoft.com/office/drawing/2014/main" id="{D0EA6001-AA7F-ADE7-1D3C-E21D2ED694F6}"/>
              </a:ext>
            </a:extLst>
          </p:cNvPr>
          <p:cNvSpPr txBox="1"/>
          <p:nvPr userDrawn="1"/>
        </p:nvSpPr>
        <p:spPr>
          <a:xfrm rot="5400000">
            <a:off x="13119148" y="971060"/>
            <a:ext cx="1263926"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Universal Colors</a:t>
            </a:r>
          </a:p>
        </p:txBody>
      </p:sp>
      <p:sp>
        <p:nvSpPr>
          <p:cNvPr id="118" name="Rectangle 114">
            <a:extLst>
              <a:ext uri="{FF2B5EF4-FFF2-40B4-BE49-F238E27FC236}">
                <a16:creationId xmlns:a16="http://schemas.microsoft.com/office/drawing/2014/main" id="{BDC581B7-C25C-BC19-F5F3-9B5342F25487}"/>
              </a:ext>
            </a:extLst>
          </p:cNvPr>
          <p:cNvSpPr/>
          <p:nvPr userDrawn="1"/>
        </p:nvSpPr>
        <p:spPr bwMode="auto">
          <a:xfrm>
            <a:off x="13609637" y="2303703"/>
            <a:ext cx="134938" cy="4554297"/>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9" name="TextBox 118">
            <a:extLst>
              <a:ext uri="{FF2B5EF4-FFF2-40B4-BE49-F238E27FC236}">
                <a16:creationId xmlns:a16="http://schemas.microsoft.com/office/drawing/2014/main" id="{26C18FCC-458B-3C39-F881-A647D9187BB2}"/>
              </a:ext>
            </a:extLst>
          </p:cNvPr>
          <p:cNvSpPr txBox="1"/>
          <p:nvPr userDrawn="1"/>
        </p:nvSpPr>
        <p:spPr>
          <a:xfrm rot="5400000">
            <a:off x="13162466" y="4258315"/>
            <a:ext cx="1177290"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Product Colors</a:t>
            </a:r>
          </a:p>
        </p:txBody>
      </p:sp>
      <p:sp>
        <p:nvSpPr>
          <p:cNvPr id="160" name="Rectangle 159">
            <a:extLst>
              <a:ext uri="{FF2B5EF4-FFF2-40B4-BE49-F238E27FC236}">
                <a16:creationId xmlns:a16="http://schemas.microsoft.com/office/drawing/2014/main" id="{0C48B22D-E877-46C2-C93F-2B0A8A391F90}"/>
              </a:ext>
            </a:extLst>
          </p:cNvPr>
          <p:cNvSpPr/>
          <p:nvPr userDrawn="1"/>
        </p:nvSpPr>
        <p:spPr bwMode="auto">
          <a:xfrm>
            <a:off x="13934970" y="0"/>
            <a:ext cx="530159" cy="720557"/>
          </a:xfrm>
          <a:prstGeom prst="rect">
            <a:avLst/>
          </a:pr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endParaRPr lang="en-US" sz="800" b="1"/>
          </a:p>
        </p:txBody>
      </p:sp>
      <p:sp>
        <p:nvSpPr>
          <p:cNvPr id="161" name="Rectangle: Single Corner Snipped 160">
            <a:extLst>
              <a:ext uri="{FF2B5EF4-FFF2-40B4-BE49-F238E27FC236}">
                <a16:creationId xmlns:a16="http://schemas.microsoft.com/office/drawing/2014/main" id="{13452B28-68E8-CE7E-FA9D-BD52B5D77B52}"/>
              </a:ext>
            </a:extLst>
          </p:cNvPr>
          <p:cNvSpPr/>
          <p:nvPr userDrawn="1"/>
        </p:nvSpPr>
        <p:spPr bwMode="auto">
          <a:xfrm flipV="1">
            <a:off x="14519340" y="0"/>
            <a:ext cx="530160" cy="720557"/>
          </a:xfrm>
          <a:prstGeom prst="snip1Rect">
            <a:avLst>
              <a:gd name="adj" fmla="val 24878"/>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endParaRPr lang="en-US" sz="800" b="1">
              <a:solidFill>
                <a:schemeClr val="bg1"/>
              </a:solidFill>
            </a:endParaRPr>
          </a:p>
        </p:txBody>
      </p:sp>
      <p:sp>
        <p:nvSpPr>
          <p:cNvPr id="6" name="TextBox 5">
            <a:extLst>
              <a:ext uri="{FF2B5EF4-FFF2-40B4-BE49-F238E27FC236}">
                <a16:creationId xmlns:a16="http://schemas.microsoft.com/office/drawing/2014/main" id="{D5DD04FB-1FE1-78FA-06F9-023413621191}"/>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561149363"/>
      </p:ext>
    </p:extLst>
  </p:cSld>
  <p:clrMap bg1="lt1" tx1="dk1" bg2="lt2" tx2="dk2" accent1="accent1" accent2="accent2" accent3="accent3" accent4="accent4" accent5="accent5" accent6="accent6" hlink="hlink" folHlink="folHlink"/>
  <p:sldLayoutIdLst>
    <p:sldLayoutId id="2147486720" r:id="rId1"/>
    <p:sldLayoutId id="2147486721" r:id="rId2"/>
    <p:sldLayoutId id="2147486722" r:id="rId3"/>
    <p:sldLayoutId id="2147486723" r:id="rId4"/>
    <p:sldLayoutId id="2147486724" r:id="rId5"/>
    <p:sldLayoutId id="2147486725" r:id="rId6"/>
    <p:sldLayoutId id="2147486726" r:id="rId7"/>
    <p:sldLayoutId id="2147486727" r:id="rId8"/>
    <p:sldLayoutId id="2147486728" r:id="rId9"/>
    <p:sldLayoutId id="2147486729" r:id="rId10"/>
    <p:sldLayoutId id="2147486730" r:id="rId11"/>
    <p:sldLayoutId id="2147486731" r:id="rId12"/>
    <p:sldLayoutId id="2147486732" r:id="rId13"/>
    <p:sldLayoutId id="2147486733" r:id="rId14"/>
    <p:sldLayoutId id="2147486734" r:id="rId15"/>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52">
          <p15:clr>
            <a:srgbClr val="A4A3A4"/>
          </p15:clr>
        </p15:guide>
        <p15:guide id="30" pos="7488">
          <p15:clr>
            <a:srgbClr val="A4A3A4"/>
          </p15:clr>
        </p15:guide>
      </p15:sldGuideLst>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
        <p:nvSpPr>
          <p:cNvPr id="8" name="TextBox 7">
            <a:extLst>
              <a:ext uri="{FF2B5EF4-FFF2-40B4-BE49-F238E27FC236}">
                <a16:creationId xmlns:a16="http://schemas.microsoft.com/office/drawing/2014/main" id="{5F638760-B361-DC89-FFBD-DEF3B3308D2A}"/>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577923307"/>
      </p:ext>
    </p:extLst>
  </p:cSld>
  <p:clrMap bg1="lt1" tx1="dk1" bg2="lt2" tx2="dk2" accent1="accent1" accent2="accent2" accent3="accent3" accent4="accent4" accent5="accent5" accent6="accent6" hlink="hlink" folHlink="folHlink"/>
  <p:sldLayoutIdLst>
    <p:sldLayoutId id="2147486821" r:id="rId1"/>
    <p:sldLayoutId id="2147486822" r:id="rId2"/>
    <p:sldLayoutId id="2147486823" r:id="rId3"/>
    <p:sldLayoutId id="2147486824" r:id="rId4"/>
    <p:sldLayoutId id="2147486825" r:id="rId5"/>
    <p:sldLayoutId id="2147486826" r:id="rId6"/>
    <p:sldLayoutId id="2147486827" r:id="rId7"/>
    <p:sldLayoutId id="2147486828" r:id="rId8"/>
    <p:sldLayoutId id="2147486829" r:id="rId9"/>
    <p:sldLayoutId id="2147486830" r:id="rId10"/>
    <p:sldLayoutId id="2147486831" r:id="rId11"/>
    <p:sldLayoutId id="2147486832" r:id="rId12"/>
    <p:sldLayoutId id="2147486833" r:id="rId13"/>
    <p:sldLayoutId id="2147486834" r:id="rId14"/>
    <p:sldLayoutId id="2147486835" r:id="rId15"/>
    <p:sldLayoutId id="2147486836" r:id="rId16"/>
    <p:sldLayoutId id="214748683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F69B1-2012-7F37-3E5C-643977C36A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8108CE-92D7-F4A9-E0A9-7A59FE0E66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97EF81-B427-8A85-7D96-A4346B020D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5E1A29-D0AB-4CCD-926D-D055198CC36F}" type="datetimeFigureOut">
              <a:rPr lang="en-US" smtClean="0"/>
              <a:t>6/16/2026</a:t>
            </a:fld>
            <a:endParaRPr lang="en-US"/>
          </a:p>
        </p:txBody>
      </p:sp>
      <p:sp>
        <p:nvSpPr>
          <p:cNvPr id="5" name="Footer Placeholder 4">
            <a:extLst>
              <a:ext uri="{FF2B5EF4-FFF2-40B4-BE49-F238E27FC236}">
                <a16:creationId xmlns:a16="http://schemas.microsoft.com/office/drawing/2014/main" id="{AE4D965A-7434-E98C-25DD-7C1240E66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8A38795-2C29-C214-8D21-80FD495144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8F3922-A27D-4586-8BD4-ADA84A0235AC}" type="slidenum">
              <a:rPr lang="en-US" smtClean="0"/>
              <a:t>‹#›</a:t>
            </a:fld>
            <a:endParaRPr lang="en-US"/>
          </a:p>
        </p:txBody>
      </p:sp>
      <p:sp>
        <p:nvSpPr>
          <p:cNvPr id="8" name="TextBox 7">
            <a:extLst>
              <a:ext uri="{FF2B5EF4-FFF2-40B4-BE49-F238E27FC236}">
                <a16:creationId xmlns:a16="http://schemas.microsoft.com/office/drawing/2014/main" id="{8078CC5E-5DEA-9796-DB95-AE80D9DDC936}"/>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803295301"/>
      </p:ext>
    </p:extLst>
  </p:cSld>
  <p:clrMap bg1="lt1" tx1="dk1" bg2="lt2" tx2="dk2" accent1="accent1" accent2="accent2" accent3="accent3" accent4="accent4" accent5="accent5" accent6="accent6" hlink="hlink" folHlink="folHlink"/>
  <p:sldLayoutIdLst>
    <p:sldLayoutId id="2147486839" r:id="rId1"/>
    <p:sldLayoutId id="2147486840" r:id="rId2"/>
    <p:sldLayoutId id="2147486841" r:id="rId3"/>
    <p:sldLayoutId id="2147486842" r:id="rId4"/>
    <p:sldLayoutId id="2147486843" r:id="rId5"/>
    <p:sldLayoutId id="2147486844" r:id="rId6"/>
    <p:sldLayoutId id="2147486845" r:id="rId7"/>
    <p:sldLayoutId id="2147486846" r:id="rId8"/>
    <p:sldLayoutId id="2147486847" r:id="rId9"/>
    <p:sldLayoutId id="2147486848" r:id="rId10"/>
    <p:sldLayoutId id="2147486849" r:id="rId11"/>
    <p:sldLayoutId id="2147486850" r:id="rId12"/>
    <p:sldLayoutId id="2147486851" r:id="rId13"/>
    <p:sldLayoutId id="2147486852" r:id="rId14"/>
    <p:sldLayoutId id="2147486853" r:id="rId15"/>
    <p:sldLayoutId id="2147486854" r:id="rId16"/>
    <p:sldLayoutId id="214748685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0.svg"/><Relationship Id="rId2" Type="http://schemas.openxmlformats.org/officeDocument/2006/relationships/notesSlide" Target="../notesSlides/notesSlide2.xml"/><Relationship Id="rId1" Type="http://schemas.openxmlformats.org/officeDocument/2006/relationships/slideLayout" Target="../slideLayouts/slideLayout27.xml"/><Relationship Id="rId5" Type="http://schemas.openxmlformats.org/officeDocument/2006/relationships/image" Target="../media/image142.svg"/><Relationship Id="rId4" Type="http://schemas.openxmlformats.org/officeDocument/2006/relationships/image" Target="../media/image141.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microsoft.com/office/2018/10/relationships/comments" Target="../comments/modernComment_7FFFFB62_11389D73.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5.xml"/><Relationship Id="rId1" Type="http://schemas.openxmlformats.org/officeDocument/2006/relationships/slideLayout" Target="../slideLayouts/slideLayout41.xml"/><Relationship Id="rId4" Type="http://schemas.openxmlformats.org/officeDocument/2006/relationships/image" Target="../media/image14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7.xml"/><Relationship Id="rId1" Type="http://schemas.openxmlformats.org/officeDocument/2006/relationships/slideLayout" Target="../slideLayouts/slideLayout179.xml"/></Relationships>
</file>

<file path=ppt/slides/_rels/slide8.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8.xml"/><Relationship Id="rId1" Type="http://schemas.openxmlformats.org/officeDocument/2006/relationships/slideLayout" Target="../slideLayouts/slideLayout179.xml"/></Relationships>
</file>

<file path=ppt/slides/_rels/slide9.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image" Target="../media/image147.svg"/><Relationship Id="rId7" Type="http://schemas.openxmlformats.org/officeDocument/2006/relationships/image" Target="../media/image151.svg"/><Relationship Id="rId2" Type="http://schemas.openxmlformats.org/officeDocument/2006/relationships/notesSlide" Target="../notesSlides/notesSlide9.xml"/><Relationship Id="rId1" Type="http://schemas.openxmlformats.org/officeDocument/2006/relationships/slideLayout" Target="../slideLayouts/slideLayout179.xml"/><Relationship Id="rId6" Type="http://schemas.openxmlformats.org/officeDocument/2006/relationships/image" Target="../media/image150.svg"/><Relationship Id="rId5" Type="http://schemas.openxmlformats.org/officeDocument/2006/relationships/image" Target="../media/image149.svg"/><Relationship Id="rId4" Type="http://schemas.openxmlformats.org/officeDocument/2006/relationships/image" Target="../media/image148.svg"/></Relationships>
</file>

<file path=ppt/slides/_rels/slide10.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0.xml"/><Relationship Id="rId1" Type="http://schemas.openxmlformats.org/officeDocument/2006/relationships/slideLayout" Target="../slideLayouts/slideLayout179.xml"/></Relationships>
</file>

<file path=ppt/slides/_rels/slide11.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1.xml"/><Relationship Id="rId1" Type="http://schemas.openxmlformats.org/officeDocument/2006/relationships/slideLayout" Target="../slideLayouts/slideLayout179.xml"/><Relationship Id="rId5" Type="http://schemas.openxmlformats.org/officeDocument/2006/relationships/hyperlink" Target="https://learn.microsoft.com/en-gb/microsoft-copilot-studio/authoring-create-edit-topics" TargetMode="External"/><Relationship Id="rId4" Type="http://schemas.openxmlformats.org/officeDocument/2006/relationships/hyperlink" Target="https://learn.microsoft.com/en-gb/microsoft-copilot-studio/advanced-generative-action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2.xml"/><Relationship Id="rId1" Type="http://schemas.openxmlformats.org/officeDocument/2006/relationships/slideLayout" Target="../slideLayouts/slideLayout179.xml"/></Relationships>
</file>

<file path=ppt/slides/_rels/slide13.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3.xml"/><Relationship Id="rId1" Type="http://schemas.openxmlformats.org/officeDocument/2006/relationships/slideLayout" Target="../slideLayouts/slideLayout179.xml"/></Relationships>
</file>

<file path=ppt/slides/_rels/slide14.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14.xml"/><Relationship Id="rId1" Type="http://schemas.openxmlformats.org/officeDocument/2006/relationships/slideLayout" Target="../slideLayouts/slideLayout179.xml"/></Relationships>
</file>

<file path=ppt/slides/_rels/slide15.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5.xml"/><Relationship Id="rId1" Type="http://schemas.openxmlformats.org/officeDocument/2006/relationships/slideLayout" Target="../slideLayouts/slideLayout179.xml"/></Relationships>
</file>

<file path=ppt/slides/_rels/slide16.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6.xml"/><Relationship Id="rId1" Type="http://schemas.openxmlformats.org/officeDocument/2006/relationships/slideLayout" Target="../slideLayouts/slideLayout179.xml"/></Relationships>
</file>

<file path=ppt/slides/_rels/slide1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7.xml"/><Relationship Id="rId1" Type="http://schemas.openxmlformats.org/officeDocument/2006/relationships/slideLayout" Target="../slideLayouts/slideLayout17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20.xml"/><Relationship Id="rId1" Type="http://schemas.openxmlformats.org/officeDocument/2006/relationships/slideLayout" Target="../slideLayouts/slideLayout256.xml"/></Relationships>
</file>

<file path=ppt/slides/_rels/slide2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21.xml"/><Relationship Id="rId1" Type="http://schemas.openxmlformats.org/officeDocument/2006/relationships/slideLayout" Target="../slideLayouts/slideLayout27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9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3.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39.xml"/></Relationships>
</file>

<file path=ppt/slides/_rels/slide25.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5.xml"/><Relationship Id="rId1" Type="http://schemas.openxmlformats.org/officeDocument/2006/relationships/slideLayout" Target="../slideLayouts/slideLayout23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38.xml"/></Relationships>
</file>

<file path=ppt/slides/_rels/slide27.xml.rels><?xml version="1.0" encoding="UTF-8" standalone="yes"?>
<Relationships xmlns="http://schemas.openxmlformats.org/package/2006/relationships"><Relationship Id="rId8" Type="http://schemas.openxmlformats.org/officeDocument/2006/relationships/image" Target="../media/image170.png"/><Relationship Id="rId13" Type="http://schemas.openxmlformats.org/officeDocument/2006/relationships/image" Target="../media/image175.png"/><Relationship Id="rId3" Type="http://schemas.openxmlformats.org/officeDocument/2006/relationships/image" Target="../media/image165.png"/><Relationship Id="rId7" Type="http://schemas.openxmlformats.org/officeDocument/2006/relationships/image" Target="../media/image169.png"/><Relationship Id="rId12" Type="http://schemas.openxmlformats.org/officeDocument/2006/relationships/image" Target="../media/image174.svg"/><Relationship Id="rId2" Type="http://schemas.openxmlformats.org/officeDocument/2006/relationships/notesSlide" Target="../notesSlides/notesSlide27.xml"/><Relationship Id="rId16" Type="http://schemas.openxmlformats.org/officeDocument/2006/relationships/image" Target="../media/image178.png"/><Relationship Id="rId1" Type="http://schemas.openxmlformats.org/officeDocument/2006/relationships/slideLayout" Target="../slideLayouts/slideLayout238.xml"/><Relationship Id="rId6" Type="http://schemas.openxmlformats.org/officeDocument/2006/relationships/image" Target="../media/image168.png"/><Relationship Id="rId11" Type="http://schemas.openxmlformats.org/officeDocument/2006/relationships/image" Target="../media/image173.svg"/><Relationship Id="rId5" Type="http://schemas.openxmlformats.org/officeDocument/2006/relationships/image" Target="../media/image167.png"/><Relationship Id="rId15" Type="http://schemas.openxmlformats.org/officeDocument/2006/relationships/image" Target="../media/image177.png"/><Relationship Id="rId10" Type="http://schemas.openxmlformats.org/officeDocument/2006/relationships/image" Target="../media/image172.png"/><Relationship Id="rId4" Type="http://schemas.openxmlformats.org/officeDocument/2006/relationships/image" Target="../media/image166.png"/><Relationship Id="rId9" Type="http://schemas.openxmlformats.org/officeDocument/2006/relationships/image" Target="../media/image171.png"/><Relationship Id="rId14" Type="http://schemas.openxmlformats.org/officeDocument/2006/relationships/image" Target="../media/image176.png"/></Relationships>
</file>

<file path=ppt/slides/_rels/slide28.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28.xml"/><Relationship Id="rId1" Type="http://schemas.openxmlformats.org/officeDocument/2006/relationships/slideLayout" Target="../slideLayouts/slideLayout238.xml"/></Relationships>
</file>

<file path=ppt/slides/_rels/slide29.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29.xml"/><Relationship Id="rId1" Type="http://schemas.openxmlformats.org/officeDocument/2006/relationships/slideLayout" Target="../slideLayouts/slideLayout238.xml"/></Relationships>
</file>

<file path=ppt/slides/_rels/slide30.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30.xml"/><Relationship Id="rId1" Type="http://schemas.openxmlformats.org/officeDocument/2006/relationships/slideLayout" Target="../slideLayouts/slideLayout23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82.svg"/><Relationship Id="rId2" Type="http://schemas.openxmlformats.org/officeDocument/2006/relationships/notesSlide" Target="../notesSlides/notesSlide33.xml"/><Relationship Id="rId1" Type="http://schemas.openxmlformats.org/officeDocument/2006/relationships/slideLayout" Target="../slideLayouts/slideLayout332.xml"/><Relationship Id="rId5" Type="http://schemas.openxmlformats.org/officeDocument/2006/relationships/image" Target="../media/image184.svg"/><Relationship Id="rId4" Type="http://schemas.openxmlformats.org/officeDocument/2006/relationships/image" Target="../media/image183.svg"/></Relationships>
</file>

<file path=ppt/slides/_rels/slide34.xml.rels><?xml version="1.0" encoding="UTF-8" standalone="yes"?>
<Relationships xmlns="http://schemas.openxmlformats.org/package/2006/relationships"><Relationship Id="rId13" Type="http://schemas.openxmlformats.org/officeDocument/2006/relationships/image" Target="../media/image195.png"/><Relationship Id="rId18" Type="http://schemas.openxmlformats.org/officeDocument/2006/relationships/image" Target="../media/image200.png"/><Relationship Id="rId26" Type="http://schemas.openxmlformats.org/officeDocument/2006/relationships/image" Target="../media/image208.png"/><Relationship Id="rId39" Type="http://schemas.openxmlformats.org/officeDocument/2006/relationships/image" Target="../media/image221.png"/><Relationship Id="rId21" Type="http://schemas.openxmlformats.org/officeDocument/2006/relationships/image" Target="../media/image203.svg"/><Relationship Id="rId34" Type="http://schemas.openxmlformats.org/officeDocument/2006/relationships/image" Target="../media/image216.svg"/><Relationship Id="rId7" Type="http://schemas.openxmlformats.org/officeDocument/2006/relationships/image" Target="../media/image189.png"/><Relationship Id="rId2" Type="http://schemas.openxmlformats.org/officeDocument/2006/relationships/notesSlide" Target="../notesSlides/notesSlide34.xml"/><Relationship Id="rId16" Type="http://schemas.openxmlformats.org/officeDocument/2006/relationships/image" Target="../media/image198.png"/><Relationship Id="rId20" Type="http://schemas.openxmlformats.org/officeDocument/2006/relationships/image" Target="../media/image202.svg"/><Relationship Id="rId29" Type="http://schemas.openxmlformats.org/officeDocument/2006/relationships/image" Target="../media/image211.svg"/><Relationship Id="rId41" Type="http://schemas.openxmlformats.org/officeDocument/2006/relationships/image" Target="../media/image223.svg"/><Relationship Id="rId1" Type="http://schemas.openxmlformats.org/officeDocument/2006/relationships/slideLayout" Target="../slideLayouts/slideLayout179.xml"/><Relationship Id="rId6" Type="http://schemas.openxmlformats.org/officeDocument/2006/relationships/image" Target="../media/image188.png"/><Relationship Id="rId11" Type="http://schemas.openxmlformats.org/officeDocument/2006/relationships/image" Target="../media/image193.png"/><Relationship Id="rId24" Type="http://schemas.openxmlformats.org/officeDocument/2006/relationships/image" Target="../media/image206.png"/><Relationship Id="rId32" Type="http://schemas.openxmlformats.org/officeDocument/2006/relationships/image" Target="../media/image214.svg"/><Relationship Id="rId37" Type="http://schemas.openxmlformats.org/officeDocument/2006/relationships/image" Target="../media/image219.png"/><Relationship Id="rId40" Type="http://schemas.openxmlformats.org/officeDocument/2006/relationships/image" Target="../media/image222.png"/><Relationship Id="rId5" Type="http://schemas.openxmlformats.org/officeDocument/2006/relationships/image" Target="../media/image187.png"/><Relationship Id="rId15" Type="http://schemas.openxmlformats.org/officeDocument/2006/relationships/image" Target="../media/image197.png"/><Relationship Id="rId23" Type="http://schemas.openxmlformats.org/officeDocument/2006/relationships/image" Target="../media/image205.png"/><Relationship Id="rId28" Type="http://schemas.openxmlformats.org/officeDocument/2006/relationships/image" Target="../media/image210.svg"/><Relationship Id="rId36" Type="http://schemas.openxmlformats.org/officeDocument/2006/relationships/image" Target="../media/image218.svg"/><Relationship Id="rId10" Type="http://schemas.openxmlformats.org/officeDocument/2006/relationships/image" Target="../media/image192.png"/><Relationship Id="rId19" Type="http://schemas.openxmlformats.org/officeDocument/2006/relationships/image" Target="../media/image201.svg"/><Relationship Id="rId31" Type="http://schemas.openxmlformats.org/officeDocument/2006/relationships/image" Target="../media/image213.png"/><Relationship Id="rId4" Type="http://schemas.openxmlformats.org/officeDocument/2006/relationships/image" Target="../media/image186.png"/><Relationship Id="rId9" Type="http://schemas.openxmlformats.org/officeDocument/2006/relationships/image" Target="../media/image191.png"/><Relationship Id="rId14" Type="http://schemas.openxmlformats.org/officeDocument/2006/relationships/image" Target="../media/image196.png"/><Relationship Id="rId22" Type="http://schemas.openxmlformats.org/officeDocument/2006/relationships/image" Target="../media/image204.png"/><Relationship Id="rId27" Type="http://schemas.openxmlformats.org/officeDocument/2006/relationships/image" Target="../media/image209.png"/><Relationship Id="rId30" Type="http://schemas.openxmlformats.org/officeDocument/2006/relationships/image" Target="../media/image212.png"/><Relationship Id="rId35" Type="http://schemas.openxmlformats.org/officeDocument/2006/relationships/image" Target="../media/image217.svg"/><Relationship Id="rId8" Type="http://schemas.openxmlformats.org/officeDocument/2006/relationships/image" Target="../media/image190.png"/><Relationship Id="rId3" Type="http://schemas.openxmlformats.org/officeDocument/2006/relationships/image" Target="../media/image185.png"/><Relationship Id="rId12" Type="http://schemas.openxmlformats.org/officeDocument/2006/relationships/image" Target="../media/image194.png"/><Relationship Id="rId17" Type="http://schemas.openxmlformats.org/officeDocument/2006/relationships/image" Target="../media/image199.png"/><Relationship Id="rId25" Type="http://schemas.openxmlformats.org/officeDocument/2006/relationships/image" Target="../media/image207.png"/><Relationship Id="rId33" Type="http://schemas.openxmlformats.org/officeDocument/2006/relationships/image" Target="../media/image215.svg"/><Relationship Id="rId38" Type="http://schemas.openxmlformats.org/officeDocument/2006/relationships/image" Target="../media/image220.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2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24.png"/><Relationship Id="rId7" Type="http://schemas.openxmlformats.org/officeDocument/2006/relationships/image" Target="../media/image228.png"/><Relationship Id="rId2" Type="http://schemas.openxmlformats.org/officeDocument/2006/relationships/notesSlide" Target="../notesSlides/notesSlide37.xml"/><Relationship Id="rId1" Type="http://schemas.openxmlformats.org/officeDocument/2006/relationships/slideLayout" Target="../slideLayouts/slideLayout334.xml"/><Relationship Id="rId6" Type="http://schemas.openxmlformats.org/officeDocument/2006/relationships/image" Target="../media/image227.svg"/><Relationship Id="rId5" Type="http://schemas.openxmlformats.org/officeDocument/2006/relationships/image" Target="../media/image226.png"/><Relationship Id="rId4" Type="http://schemas.openxmlformats.org/officeDocument/2006/relationships/image" Target="../media/image225.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3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4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notesSlide" Target="../notesSlides/notesSlide41.xml"/><Relationship Id="rId1" Type="http://schemas.openxmlformats.org/officeDocument/2006/relationships/slideLayout" Target="../slideLayouts/slideLayout273.xml"/></Relationships>
</file>

<file path=ppt/slides/_rels/slide42.xml.rels><?xml version="1.0" encoding="UTF-8" standalone="yes"?>
<Relationships xmlns="http://schemas.openxmlformats.org/package/2006/relationships"><Relationship Id="rId3" Type="http://schemas.openxmlformats.org/officeDocument/2006/relationships/hyperlink" Target="https://www.microsoft.com/en-us/power-platform/blog/it-pro/supercharge-your-agents-and-flows-with-ai-prompts/" TargetMode="External"/><Relationship Id="rId2" Type="http://schemas.openxmlformats.org/officeDocument/2006/relationships/notesSlide" Target="../notesSlides/notesSlide42.xml"/><Relationship Id="rId1" Type="http://schemas.openxmlformats.org/officeDocument/2006/relationships/slideLayout" Target="../slideLayouts/slideLayout68.xml"/><Relationship Id="rId4" Type="http://schemas.openxmlformats.org/officeDocument/2006/relationships/image" Target="../media/image230.gif"/></Relationships>
</file>

<file path=ppt/slides/_rels/slide43.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43.xml"/><Relationship Id="rId1" Type="http://schemas.openxmlformats.org/officeDocument/2006/relationships/slideLayout" Target="../slideLayouts/slideLayout6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5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46.xml"/><Relationship Id="rId1" Type="http://schemas.openxmlformats.org/officeDocument/2006/relationships/slideLayout" Target="../slideLayouts/slideLayout347.xml"/><Relationship Id="rId4" Type="http://schemas.openxmlformats.org/officeDocument/2006/relationships/image" Target="../media/image233.png"/></Relationships>
</file>

<file path=ppt/slides/_rels/slide47.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47.xml"/><Relationship Id="rId1" Type="http://schemas.openxmlformats.org/officeDocument/2006/relationships/slideLayout" Target="../slideLayouts/slideLayout347.xml"/></Relationships>
</file>

<file path=ppt/slides/_rels/slide48.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48.xml"/><Relationship Id="rId1" Type="http://schemas.openxmlformats.org/officeDocument/2006/relationships/slideLayout" Target="../slideLayouts/slideLayout347.xml"/></Relationships>
</file>

<file path=ppt/slides/_rels/slide49.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49.xml"/><Relationship Id="rId1" Type="http://schemas.openxmlformats.org/officeDocument/2006/relationships/slideLayout" Target="../slideLayouts/slideLayout347.xml"/><Relationship Id="rId4" Type="http://schemas.openxmlformats.org/officeDocument/2006/relationships/image" Target="../media/image234.png"/></Relationships>
</file>

<file path=ppt/slides/_rels/slide50.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50.xml"/><Relationship Id="rId1" Type="http://schemas.openxmlformats.org/officeDocument/2006/relationships/slideLayout" Target="../slideLayouts/slideLayout347.xml"/><Relationship Id="rId4" Type="http://schemas.openxmlformats.org/officeDocument/2006/relationships/image" Target="../media/image235.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5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36.png"/><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notesSlide" Target="../notesSlides/notesSlide55.xml"/><Relationship Id="rId1" Type="http://schemas.openxmlformats.org/officeDocument/2006/relationships/slideLayout" Target="../slideLayouts/slideLayout371.xml"/><Relationship Id="rId6" Type="http://schemas.openxmlformats.org/officeDocument/2006/relationships/image" Target="../media/image238.png"/><Relationship Id="rId5" Type="http://schemas.openxmlformats.org/officeDocument/2006/relationships/hyperlink" Target="https://appsource.microsoft.com/product/dynamics-365/microsoftpowercatarch.copilotstudiokit" TargetMode="External"/><Relationship Id="rId4" Type="http://schemas.openxmlformats.org/officeDocument/2006/relationships/hyperlink" Target="https://github.com/microsoft/Power-CAT-Copilot-Studio-Kit"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56.xml"/><Relationship Id="rId1" Type="http://schemas.openxmlformats.org/officeDocument/2006/relationships/slideLayout" Target="../slideLayouts/slideLayout37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69.xml"/></Relationships>
</file>

<file path=ppt/slides/_rels/slide58.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58.xml"/><Relationship Id="rId1" Type="http://schemas.openxmlformats.org/officeDocument/2006/relationships/slideLayout" Target="../slideLayouts/slideLayout372.xml"/><Relationship Id="rId6" Type="http://schemas.openxmlformats.org/officeDocument/2006/relationships/hyperlink" Target="https://github.com/microsoft/Power-CAT-Copilot-Studio-Kit/blob/main/TESTING_CAPABILITIES.md" TargetMode="External"/><Relationship Id="rId5" Type="http://schemas.openxmlformats.org/officeDocument/2006/relationships/image" Target="../media/image240.png"/><Relationship Id="rId4" Type="http://schemas.openxmlformats.org/officeDocument/2006/relationships/image" Target="../media/image239.png"/></Relationships>
</file>

<file path=ppt/slides/_rels/slide59.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59.xml"/><Relationship Id="rId1" Type="http://schemas.openxmlformats.org/officeDocument/2006/relationships/slideLayout" Target="../slideLayouts/slideLayout372.xml"/><Relationship Id="rId5" Type="http://schemas.openxmlformats.org/officeDocument/2006/relationships/hyperlink" Target="https://github.com/microsoft/Power-CAT-Copilot-Studio-Kit/blob/main/TESTING_CAPABILITIES.md" TargetMode="External"/><Relationship Id="rId4" Type="http://schemas.openxmlformats.org/officeDocument/2006/relationships/image" Target="../media/image241.png"/></Relationships>
</file>

<file path=ppt/slides/_rels/slide60.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0.xml"/><Relationship Id="rId1" Type="http://schemas.openxmlformats.org/officeDocument/2006/relationships/slideLayout" Target="../slideLayouts/slideLayout372.xml"/><Relationship Id="rId5" Type="http://schemas.openxmlformats.org/officeDocument/2006/relationships/hyperlink" Target="https://github.com/microsoft/Power-CAT-Copilot-Studio-Kit/blob/main/TESTING_CAPABILITIES.md" TargetMode="External"/><Relationship Id="rId4" Type="http://schemas.openxmlformats.org/officeDocument/2006/relationships/image" Target="../media/image242.png"/></Relationships>
</file>

<file path=ppt/slides/_rels/slide61.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1.xml"/><Relationship Id="rId1" Type="http://schemas.openxmlformats.org/officeDocument/2006/relationships/slideLayout" Target="../slideLayouts/slideLayout372.xml"/><Relationship Id="rId6" Type="http://schemas.openxmlformats.org/officeDocument/2006/relationships/hyperlink" Target="https://github.com/microsoft/Power-CAT-Copilot-Studio-Kit/blob/main/TESTING_CAPABILITIES.md" TargetMode="External"/><Relationship Id="rId5" Type="http://schemas.openxmlformats.org/officeDocument/2006/relationships/image" Target="../media/image244.png"/><Relationship Id="rId4" Type="http://schemas.openxmlformats.org/officeDocument/2006/relationships/image" Target="../media/image243.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69.xml"/></Relationships>
</file>

<file path=ppt/slides/_rels/slide63.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3.xml"/><Relationship Id="rId1" Type="http://schemas.openxmlformats.org/officeDocument/2006/relationships/slideLayout" Target="../slideLayouts/slideLayout372.xml"/><Relationship Id="rId5" Type="http://schemas.openxmlformats.org/officeDocument/2006/relationships/hyperlink" Target="https://github.com/microsoft/Power-CAT-Copilot-Studio-Kit/blob/main/CONVERSATION_KPIS.md" TargetMode="External"/><Relationship Id="rId4" Type="http://schemas.openxmlformats.org/officeDocument/2006/relationships/image" Target="../media/image245.png"/></Relationships>
</file>

<file path=ppt/slides/_rels/slide64.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64.xml"/><Relationship Id="rId1" Type="http://schemas.openxmlformats.org/officeDocument/2006/relationships/slideLayout" Target="../slideLayouts/slideLayout372.xml"/><Relationship Id="rId4" Type="http://schemas.openxmlformats.org/officeDocument/2006/relationships/image" Target="../media/image238.pn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69.xml"/></Relationships>
</file>

<file path=ppt/slides/_rels/slide66.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6.xml"/><Relationship Id="rId1" Type="http://schemas.openxmlformats.org/officeDocument/2006/relationships/slideLayout" Target="../slideLayouts/slideLayout372.xml"/><Relationship Id="rId6" Type="http://schemas.openxmlformats.org/officeDocument/2006/relationships/hyperlink" Target="https://github.com/microsoft/Power-CAT-Copilot-Studio-Kit/blob/main/WEBCHAT_PLAYGROUND.md" TargetMode="External"/><Relationship Id="rId5" Type="http://schemas.openxmlformats.org/officeDocument/2006/relationships/image" Target="../media/image248.png"/><Relationship Id="rId4" Type="http://schemas.openxmlformats.org/officeDocument/2006/relationships/image" Target="../media/image247.pn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369.xml"/></Relationships>
</file>

<file path=ppt/slides/_rels/slide68.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8.xml"/><Relationship Id="rId1" Type="http://schemas.openxmlformats.org/officeDocument/2006/relationships/slideLayout" Target="../slideLayouts/slideLayout372.xml"/><Relationship Id="rId6" Type="http://schemas.openxmlformats.org/officeDocument/2006/relationships/hyperlink" Target="https://github.com/microsoft/Power-CAT-Copilot-Studio-Kit/blob/main/ADAPTIVE_CARDS_GALLERY.md" TargetMode="External"/><Relationship Id="rId5" Type="http://schemas.openxmlformats.org/officeDocument/2006/relationships/image" Target="../media/image250.png"/><Relationship Id="rId4" Type="http://schemas.openxmlformats.org/officeDocument/2006/relationships/image" Target="../media/image249.png"/></Relationships>
</file>

<file path=ppt/slides/_rels/slide69.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69.xml"/><Relationship Id="rId1" Type="http://schemas.openxmlformats.org/officeDocument/2006/relationships/slideLayout" Target="../slideLayouts/slideLayout37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71.xml"/><Relationship Id="rId1" Type="http://schemas.openxmlformats.org/officeDocument/2006/relationships/slideLayout" Target="../slideLayouts/slideLayout388.xml"/></Relationships>
</file>

<file path=ppt/slides/_rels/slide72.xml.rels><?xml version="1.0" encoding="UTF-8" standalone="yes"?>
<Relationships xmlns="http://schemas.openxmlformats.org/package/2006/relationships"><Relationship Id="rId8" Type="http://schemas.openxmlformats.org/officeDocument/2006/relationships/image" Target="../media/image257.png"/><Relationship Id="rId3" Type="http://schemas.openxmlformats.org/officeDocument/2006/relationships/image" Target="../media/image252.svg"/><Relationship Id="rId7" Type="http://schemas.openxmlformats.org/officeDocument/2006/relationships/image" Target="../media/image256.png"/><Relationship Id="rId2" Type="http://schemas.openxmlformats.org/officeDocument/2006/relationships/notesSlide" Target="../notesSlides/notesSlide72.xml"/><Relationship Id="rId1" Type="http://schemas.openxmlformats.org/officeDocument/2006/relationships/slideLayout" Target="../slideLayouts/slideLayout398.xml"/><Relationship Id="rId6" Type="http://schemas.openxmlformats.org/officeDocument/2006/relationships/image" Target="../media/image255.png"/><Relationship Id="rId5" Type="http://schemas.openxmlformats.org/officeDocument/2006/relationships/image" Target="../media/image254.svg"/><Relationship Id="rId4" Type="http://schemas.openxmlformats.org/officeDocument/2006/relationships/image" Target="../media/image253.svg"/><Relationship Id="rId9" Type="http://schemas.openxmlformats.org/officeDocument/2006/relationships/image" Target="../media/image258.png"/></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19.xml"/></Relationships>
</file>

<file path=ppt/slides/_rels/slide74.xml.rels><?xml version="1.0" encoding="UTF-8" standalone="yes"?>
<Relationships xmlns="http://schemas.openxmlformats.org/package/2006/relationships"><Relationship Id="rId3" Type="http://schemas.openxmlformats.org/officeDocument/2006/relationships/hyperlink" Target="https://aka.ms/CopilotStudioSecurity" TargetMode="External"/><Relationship Id="rId2" Type="http://schemas.openxmlformats.org/officeDocument/2006/relationships/notesSlide" Target="../notesSlides/notesSlide74.xml"/><Relationship Id="rId1" Type="http://schemas.openxmlformats.org/officeDocument/2006/relationships/slideLayout" Target="../slideLayouts/slideLayout426.xml"/><Relationship Id="rId5" Type="http://schemas.openxmlformats.org/officeDocument/2006/relationships/image" Target="../media/image260.svg"/><Relationship Id="rId4" Type="http://schemas.openxmlformats.org/officeDocument/2006/relationships/image" Target="../media/image259.sv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34.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43.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43.xml"/><Relationship Id="rId1" Type="http://schemas.openxmlformats.org/officeDocument/2006/relationships/tags" Target="../tags/tag8.xml"/><Relationship Id="rId5" Type="http://schemas.openxmlformats.org/officeDocument/2006/relationships/image" Target="../media/image262.png"/><Relationship Id="rId4" Type="http://schemas.openxmlformats.org/officeDocument/2006/relationships/image" Target="../media/image261.sv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43.xml"/><Relationship Id="rId1" Type="http://schemas.openxmlformats.org/officeDocument/2006/relationships/tags" Target="../tags/tag9.xml"/><Relationship Id="rId5" Type="http://schemas.openxmlformats.org/officeDocument/2006/relationships/image" Target="../media/image262.png"/><Relationship Id="rId4" Type="http://schemas.openxmlformats.org/officeDocument/2006/relationships/image" Target="../media/image261.sv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43.xml"/><Relationship Id="rId1" Type="http://schemas.openxmlformats.org/officeDocument/2006/relationships/tags" Target="../tags/tag10.xml"/><Relationship Id="rId6" Type="http://schemas.openxmlformats.org/officeDocument/2006/relationships/image" Target="../media/image263.svg"/><Relationship Id="rId5" Type="http://schemas.openxmlformats.org/officeDocument/2006/relationships/image" Target="../media/image262.png"/><Relationship Id="rId4" Type="http://schemas.openxmlformats.org/officeDocument/2006/relationships/image" Target="../media/image261.svg"/></Relationships>
</file>

<file path=ppt/slides/_rels/slide81.xml.rels><?xml version="1.0" encoding="UTF-8" standalone="yes"?>
<Relationships xmlns="http://schemas.openxmlformats.org/package/2006/relationships"><Relationship Id="rId3" Type="http://schemas.openxmlformats.org/officeDocument/2006/relationships/slide" Target="slide99.xml"/><Relationship Id="rId2" Type="http://schemas.openxmlformats.org/officeDocument/2006/relationships/notesSlide" Target="../notesSlides/notesSlide81.xml"/><Relationship Id="rId1" Type="http://schemas.openxmlformats.org/officeDocument/2006/relationships/slideLayout" Target="../slideLayouts/slideLayout44.xml"/><Relationship Id="rId4" Type="http://schemas.openxmlformats.org/officeDocument/2006/relationships/slide" Target="slide68.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4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43.xml"/></Relationships>
</file>

<file path=ppt/slides/_rels/slide84.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notesSlide" Target="../notesSlides/notesSlide84.xml"/><Relationship Id="rId1" Type="http://schemas.openxmlformats.org/officeDocument/2006/relationships/slideLayout" Target="../slideLayouts/slideLayout43.xml"/></Relationships>
</file>

<file path=ppt/slides/_rels/slide85.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notesSlide" Target="../notesSlides/notesSlide85.xml"/><Relationship Id="rId1" Type="http://schemas.openxmlformats.org/officeDocument/2006/relationships/slideLayout" Target="../slideLayouts/slideLayout43.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43.xml"/></Relationships>
</file>

<file path=ppt/slides/_rels/slide87.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notesSlide" Target="../notesSlides/notesSlide87.xml"/><Relationship Id="rId1" Type="http://schemas.openxmlformats.org/officeDocument/2006/relationships/slideLayout" Target="../slideLayouts/slideLayout43.xml"/></Relationships>
</file>

<file path=ppt/slides/_rels/slide88.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notesSlide" Target="../notesSlides/notesSlide88.xml"/><Relationship Id="rId1" Type="http://schemas.openxmlformats.org/officeDocument/2006/relationships/slideLayout" Target="../slideLayouts/slideLayout43.xml"/></Relationships>
</file>

<file path=ppt/slides/_rels/slide89.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notesSlide" Target="../notesSlides/notesSlide89.xml"/><Relationship Id="rId1" Type="http://schemas.openxmlformats.org/officeDocument/2006/relationships/slideLayout" Target="../slideLayouts/slideLayout34.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8" Type="http://schemas.openxmlformats.org/officeDocument/2006/relationships/hyperlink" Target="https://aka.ms/AgentBuildAThons/" TargetMode="External"/><Relationship Id="rId13" Type="http://schemas.openxmlformats.org/officeDocument/2006/relationships/image" Target="../media/image272.png"/><Relationship Id="rId3" Type="http://schemas.microsoft.com/office/2018/10/relationships/comments" Target="../comments/modernComment_147_1E084898.xml"/><Relationship Id="rId7" Type="http://schemas.openxmlformats.org/officeDocument/2006/relationships/hyperlink" Target="https://aka.ms/nextAgIAD" TargetMode="External"/><Relationship Id="rId12" Type="http://schemas.openxmlformats.org/officeDocument/2006/relationships/image" Target="../media/image271.png"/><Relationship Id="rId2" Type="http://schemas.openxmlformats.org/officeDocument/2006/relationships/notesSlide" Target="../notesSlides/notesSlide91.xml"/><Relationship Id="rId1" Type="http://schemas.openxmlformats.org/officeDocument/2006/relationships/slideLayout" Target="../slideLayouts/slideLayout45.xml"/><Relationship Id="rId6" Type="http://schemas.openxmlformats.org/officeDocument/2006/relationships/hyperlink" Target="https://www.microsoft.com/en-us/events/category/microsoft-365-copilot-training?q=Get+Started+with+Microsoft+365+Copilot+and+Agents&amp;scenario=copilot&amp;page=2" TargetMode="External"/><Relationship Id="rId11" Type="http://schemas.openxmlformats.org/officeDocument/2006/relationships/image" Target="../media/image270.png"/><Relationship Id="rId5" Type="http://schemas.openxmlformats.org/officeDocument/2006/relationships/hyperlink" Target="https://adoption.microsoft.com/en-us/customer-hub/copilot-and-agents-spotlight/" TargetMode="External"/><Relationship Id="rId10" Type="http://schemas.openxmlformats.org/officeDocument/2006/relationships/hyperlink" Target="https://aka.ms/agent-academy" TargetMode="External"/><Relationship Id="rId4" Type="http://schemas.openxmlformats.org/officeDocument/2006/relationships/image" Target="../media/image269.png"/><Relationship Id="rId9" Type="http://schemas.openxmlformats.org/officeDocument/2006/relationships/hyperlink" Target="../AISkillsNavigator.microsoft.com" TargetMode="External"/><Relationship Id="rId14" Type="http://schemas.openxmlformats.org/officeDocument/2006/relationships/image" Target="../media/image273.png"/></Relationships>
</file>

<file path=ppt/slides/_rels/slide92.xml.rels><?xml version="1.0" encoding="UTF-8" standalone="yes"?>
<Relationships xmlns="http://schemas.openxmlformats.org/package/2006/relationships"><Relationship Id="rId3" Type="http://schemas.openxmlformats.org/officeDocument/2006/relationships/hyperlink" Target="https://adoption.microsoft.com/en-us/customer-hub/ai-agents/" TargetMode="External"/><Relationship Id="rId2" Type="http://schemas.openxmlformats.org/officeDocument/2006/relationships/notesSlide" Target="../notesSlides/notesSlide92.xml"/><Relationship Id="rId1" Type="http://schemas.openxmlformats.org/officeDocument/2006/relationships/slideLayout" Target="../slideLayouts/slideLayout46.xml"/><Relationship Id="rId4" Type="http://schemas.openxmlformats.org/officeDocument/2006/relationships/hyperlink" Target="https://adoption.microsoft.com/en-us/customer-hub/copilot-and-agents-spotlight/" TargetMode="External"/></Relationships>
</file>

<file path=ppt/slides/_rels/slide93.xml.rels><?xml version="1.0" encoding="UTF-8" standalone="yes"?>
<Relationships xmlns="http://schemas.openxmlformats.org/package/2006/relationships"><Relationship Id="rId3" Type="http://schemas.openxmlformats.org/officeDocument/2006/relationships/hyperlink" Target="https://www.microsoft.com/en-us/events/category/microsoft-365-copilot-training?q=Get+Started+with+Microsoft+365+Copilot+and+Agents&amp;scenario=copilot&amp;page=2" TargetMode="External"/><Relationship Id="rId2" Type="http://schemas.openxmlformats.org/officeDocument/2006/relationships/notesSlide" Target="../notesSlides/notesSlide93.xml"/><Relationship Id="rId1" Type="http://schemas.openxmlformats.org/officeDocument/2006/relationships/slideLayout" Target="../slideLayouts/slideLayout46.xml"/><Relationship Id="rId5" Type="http://schemas.openxmlformats.org/officeDocument/2006/relationships/hyperlink" Target="https://www.microsoft.com/en-us/events/category/microsoft-365-copilot-training?scenario=copilot&amp;filters=primary-language%3Aenglish" TargetMode="External"/><Relationship Id="rId4" Type="http://schemas.openxmlformats.org/officeDocument/2006/relationships/image" Target="../media/image274.png"/></Relationships>
</file>

<file path=ppt/slides/_rels/slide94.xml.rels><?xml version="1.0" encoding="UTF-8" standalone="yes"?>
<Relationships xmlns="http://schemas.openxmlformats.org/package/2006/relationships"><Relationship Id="rId8" Type="http://schemas.openxmlformats.org/officeDocument/2006/relationships/image" Target="../media/image277.png"/><Relationship Id="rId3" Type="http://schemas.openxmlformats.org/officeDocument/2006/relationships/hyperlink" Target="https://aka.ms/mcs/agentTemplates" TargetMode="External"/><Relationship Id="rId7" Type="http://schemas.openxmlformats.org/officeDocument/2006/relationships/image" Target="../media/image276.jpeg"/><Relationship Id="rId2" Type="http://schemas.openxmlformats.org/officeDocument/2006/relationships/notesSlide" Target="../notesSlides/notesSlide94.xml"/><Relationship Id="rId1" Type="http://schemas.openxmlformats.org/officeDocument/2006/relationships/slideLayout" Target="../slideLayouts/slideLayout47.xml"/><Relationship Id="rId6" Type="http://schemas.openxmlformats.org/officeDocument/2006/relationships/image" Target="../media/image275.png"/><Relationship Id="rId11" Type="http://schemas.openxmlformats.org/officeDocument/2006/relationships/image" Target="../media/image280.png"/><Relationship Id="rId5" Type="http://schemas.openxmlformats.org/officeDocument/2006/relationships/hyperlink" Target="https://aka.ms/PowerCATAIWebinars" TargetMode="External"/><Relationship Id="rId10" Type="http://schemas.openxmlformats.org/officeDocument/2006/relationships/image" Target="../media/image279.svg"/><Relationship Id="rId4" Type="http://schemas.openxmlformats.org/officeDocument/2006/relationships/hyperlink" Target="https://aka.ms/PowerCAT/AiWebinars" TargetMode="External"/><Relationship Id="rId9" Type="http://schemas.openxmlformats.org/officeDocument/2006/relationships/image" Target="../media/image278.png"/></Relationships>
</file>

<file path=ppt/slides/_rels/slide95.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95.xml"/><Relationship Id="rId1" Type="http://schemas.openxmlformats.org/officeDocument/2006/relationships/slideLayout" Target="../slideLayouts/slideLayout48.xml"/><Relationship Id="rId4" Type="http://schemas.openxmlformats.org/officeDocument/2006/relationships/hyperlink" Target="https://aka.ms/AgentBuildAThons/" TargetMode="External"/></Relationships>
</file>

<file path=ppt/slides/_rels/slide96.xml.rels><?xml version="1.0" encoding="UTF-8" standalone="yes"?>
<Relationships xmlns="http://schemas.openxmlformats.org/package/2006/relationships"><Relationship Id="rId3" Type="http://schemas.openxmlformats.org/officeDocument/2006/relationships/image" Target="../media/image282.svg"/><Relationship Id="rId7" Type="http://schemas.openxmlformats.org/officeDocument/2006/relationships/image" Target="../media/image285.svg"/><Relationship Id="rId2" Type="http://schemas.openxmlformats.org/officeDocument/2006/relationships/notesSlide" Target="../notesSlides/notesSlide96.xml"/><Relationship Id="rId1" Type="http://schemas.openxmlformats.org/officeDocument/2006/relationships/slideLayout" Target="../slideLayouts/slideLayout46.xml"/><Relationship Id="rId6" Type="http://schemas.openxmlformats.org/officeDocument/2006/relationships/image" Target="../media/image284.png"/><Relationship Id="rId5" Type="http://schemas.openxmlformats.org/officeDocument/2006/relationships/hyperlink" Target="https://aka.ms/nextAgIAD" TargetMode="External"/><Relationship Id="rId4" Type="http://schemas.openxmlformats.org/officeDocument/2006/relationships/image" Target="../media/image283.svg"/></Relationships>
</file>

<file path=ppt/slides/_rels/slide97.xml.rels><?xml version="1.0" encoding="UTF-8" standalone="yes"?>
<Relationships xmlns="http://schemas.openxmlformats.org/package/2006/relationships"><Relationship Id="rId3" Type="http://schemas.openxmlformats.org/officeDocument/2006/relationships/image" Target="../media/image286.svg"/><Relationship Id="rId2" Type="http://schemas.openxmlformats.org/officeDocument/2006/relationships/notesSlide" Target="../notesSlides/notesSlide97.xml"/><Relationship Id="rId1" Type="http://schemas.openxmlformats.org/officeDocument/2006/relationships/slideLayout" Target="../slideLayouts/slideLayout46.xml"/></Relationships>
</file>

<file path=ppt/slides/_rels/slide98.xml.rels><?xml version="1.0" encoding="UTF-8" standalone="yes"?>
<Relationships xmlns="http://schemas.openxmlformats.org/package/2006/relationships"><Relationship Id="rId8" Type="http://schemas.openxmlformats.org/officeDocument/2006/relationships/hyperlink" Target="https://learn.microsoft.com/en-us/credentials/certifications/exams/ab-100/" TargetMode="External"/><Relationship Id="rId3" Type="http://schemas.openxmlformats.org/officeDocument/2006/relationships/image" Target="../media/image287.png"/><Relationship Id="rId7" Type="http://schemas.openxmlformats.org/officeDocument/2006/relationships/hyperlink" Target="https://learn.microsoft.com/en-us/credentials/certifications/copilot-and-agent-administration-fundamentals/?practice-assessment-type=certification" TargetMode="External"/><Relationship Id="rId2" Type="http://schemas.openxmlformats.org/officeDocument/2006/relationships/notesSlide" Target="../notesSlides/notesSlide98.xml"/><Relationship Id="rId1" Type="http://schemas.openxmlformats.org/officeDocument/2006/relationships/slideLayout" Target="../slideLayouts/slideLayout49.xml"/><Relationship Id="rId6" Type="http://schemas.openxmlformats.org/officeDocument/2006/relationships/hyperlink" Target="https://learn.microsoft.com/en-us/training/paths/build-plugins-connectors-microsoft-copilot-microsoft-365/" TargetMode="External"/><Relationship Id="rId5" Type="http://schemas.openxmlformats.org/officeDocument/2006/relationships/hyperlink" Target="https://learn.microsoft.com/en-us/training/paths/prepare-your-organization-microsoft-365-copilot/?wt.mc_id=esi_ai_content_wwl" TargetMode="External"/><Relationship Id="rId10" Type="http://schemas.openxmlformats.org/officeDocument/2006/relationships/hyperlink" Target="https://learn.microsoft.com/en-us/training/paths/enhance-autonomous-agents/" TargetMode="External"/><Relationship Id="rId4" Type="http://schemas.openxmlformats.org/officeDocument/2006/relationships/image" Target="../media/image288.png"/><Relationship Id="rId9" Type="http://schemas.openxmlformats.org/officeDocument/2006/relationships/hyperlink" Target="https://learn.microsoft.com/training/paths/create-extend-custom-copilots-microsoft-copilot-studio/" TargetMode="External"/></Relationships>
</file>

<file path=ppt/slides/_rels/slide99.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notesSlide" Target="../notesSlides/notesSlide99.xml"/><Relationship Id="rId1" Type="http://schemas.openxmlformats.org/officeDocument/2006/relationships/slideLayout" Target="../slideLayouts/slideLayout21.xml"/><Relationship Id="rId6" Type="http://schemas.openxmlformats.org/officeDocument/2006/relationships/hyperlink" Target="https://aka.ms/unified" TargetMode="External"/><Relationship Id="rId5" Type="http://schemas.openxmlformats.org/officeDocument/2006/relationships/hyperlink" Target="https://aka.ms/AMC/FASTTRACK" TargetMode="External"/><Relationship Id="rId4" Type="http://schemas.openxmlformats.org/officeDocument/2006/relationships/hyperlink" Target="https://cloudpartners.transform.microsoft.com/copilot-directory" TargetMode="External"/></Relationships>
</file>

<file path=ppt/slides/_rels/slide100.xml.rels><?xml version="1.0" encoding="UTF-8" standalone="yes"?>
<Relationships xmlns="http://schemas.openxmlformats.org/package/2006/relationships"><Relationship Id="rId8" Type="http://schemas.openxmlformats.org/officeDocument/2006/relationships/image" Target="../media/image291.png"/><Relationship Id="rId3" Type="http://schemas.openxmlformats.org/officeDocument/2006/relationships/image" Target="../media/image290.png"/><Relationship Id="rId7" Type="http://schemas.openxmlformats.org/officeDocument/2006/relationships/hyperlink" Target="https://aka.ms/CustomerHubSessions" TargetMode="External"/><Relationship Id="rId2" Type="http://schemas.openxmlformats.org/officeDocument/2006/relationships/notesSlide" Target="../notesSlides/notesSlide100.xml"/><Relationship Id="rId1" Type="http://schemas.openxmlformats.org/officeDocument/2006/relationships/slideLayout" Target="../slideLayouts/slideLayout26.xml"/><Relationship Id="rId6" Type="http://schemas.microsoft.com/office/2007/relationships/hdphoto" Target="../media/hdphoto2.wdp"/><Relationship Id="rId5" Type="http://schemas.openxmlformats.org/officeDocument/2006/relationships/image" Target="../media/image16.png"/><Relationship Id="rId4" Type="http://schemas.openxmlformats.org/officeDocument/2006/relationships/image" Target="../media/image5.svg"/></Relationships>
</file>

<file path=ppt/slides/_rels/slide10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01.xml"/><Relationship Id="rId1" Type="http://schemas.openxmlformats.org/officeDocument/2006/relationships/slideLayout" Target="../slideLayouts/slideLayout21.xml"/><Relationship Id="rId5" Type="http://schemas.openxmlformats.org/officeDocument/2006/relationships/image" Target="../media/image292.svg"/><Relationship Id="rId4" Type="http://schemas.openxmlformats.org/officeDocument/2006/relationships/hyperlink" Target="https://aka.ms/M365Champions" TargetMode="External"/></Relationships>
</file>

<file path=ppt/slides/_rels/slide102.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notesSlide" Target="../notesSlides/notesSlide102.xml"/><Relationship Id="rId1" Type="http://schemas.openxmlformats.org/officeDocument/2006/relationships/slideLayout" Target="../slideLayouts/slideLayout22.xml"/><Relationship Id="rId6" Type="http://schemas.microsoft.com/office/2007/relationships/hdphoto" Target="../media/hdphoto2.wdp"/><Relationship Id="rId5" Type="http://schemas.openxmlformats.org/officeDocument/2006/relationships/image" Target="../media/image16.png"/><Relationship Id="rId4" Type="http://schemas.openxmlformats.org/officeDocument/2006/relationships/hyperlink" Target="https://aka.ms/CustomerHubSurvey" TargetMode="External"/></Relationships>
</file>

<file path=ppt/slides/_rels/slide103.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notesSlide" Target="../notesSlides/notesSlide103.xml"/><Relationship Id="rId1" Type="http://schemas.openxmlformats.org/officeDocument/2006/relationships/slideLayout" Target="../slideLayouts/slideLayout21.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0A61A9-49AA-B8BE-EEF7-EE610AE2884A}"/>
              </a:ext>
            </a:extLst>
          </p:cNvPr>
          <p:cNvSpPr>
            <a:spLocks noGrp="1"/>
          </p:cNvSpPr>
          <p:nvPr>
            <p:ph type="title"/>
          </p:nvPr>
        </p:nvSpPr>
        <p:spPr>
          <a:xfrm>
            <a:off x="386624" y="3429000"/>
            <a:ext cx="7879552" cy="923330"/>
          </a:xfrm>
          <a:prstGeom prst="rect">
            <a:avLst/>
          </a:prstGeom>
        </p:spPr>
        <p:txBody>
          <a:bodyPr/>
          <a:lstStyle/>
          <a:p>
            <a:r>
              <a:rPr lang="en-US"/>
              <a:t>Copilot Studio Advanced</a:t>
            </a:r>
          </a:p>
        </p:txBody>
      </p:sp>
      <p:sp>
        <p:nvSpPr>
          <p:cNvPr id="2" name="Text Placeholder 1">
            <a:extLst>
              <a:ext uri="{FF2B5EF4-FFF2-40B4-BE49-F238E27FC236}">
                <a16:creationId xmlns:a16="http://schemas.microsoft.com/office/drawing/2014/main" id="{79C55DFC-05C3-5211-7C8C-01629B2A242D}"/>
              </a:ext>
            </a:extLst>
          </p:cNvPr>
          <p:cNvSpPr>
            <a:spLocks noGrp="1"/>
          </p:cNvSpPr>
          <p:nvPr>
            <p:ph type="body" sz="quarter" idx="10"/>
          </p:nvPr>
        </p:nvSpPr>
        <p:spPr>
          <a:prstGeom prst="rect">
            <a:avLst/>
          </a:prstGeom>
        </p:spPr>
        <p:txBody>
          <a:bodyPr/>
          <a:lstStyle/>
          <a:p>
            <a:pPr lvl="0" defTabSz="457200">
              <a:lnSpc>
                <a:spcPct val="90000"/>
              </a:lnSpc>
              <a:spcBef>
                <a:spcPts val="0"/>
              </a:spcBef>
              <a:buSzTx/>
              <a:defRPr/>
            </a:pPr>
            <a:r>
              <a:rPr lang="da-DK">
                <a:solidFill>
                  <a:prstClr val="white"/>
                </a:solidFill>
                <a:latin typeface="Segoe Sans Display" pitchFamily="2" charset="0"/>
              </a:rPr>
              <a:t>Agent Creation Unleashed</a:t>
            </a:r>
            <a:endParaRPr lang="en-US">
              <a:solidFill>
                <a:prstClr val="white"/>
              </a:solidFill>
              <a:latin typeface="Segoe Sans Display" pitchFamily="2" charset="0"/>
            </a:endParaRPr>
          </a:p>
        </p:txBody>
      </p:sp>
    </p:spTree>
    <p:extLst>
      <p:ext uri="{BB962C8B-B14F-4D97-AF65-F5344CB8AC3E}">
        <p14:creationId xmlns:p14="http://schemas.microsoft.com/office/powerpoint/2010/main" val="966293584"/>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n-US" sz="3600" b="0">
                <a:ln w="3175">
                  <a:noFill/>
                </a:ln>
                <a:solidFill>
                  <a:schemeClr val="bg1"/>
                </a:solidFill>
                <a:latin typeface="Segoe Sans Display Semibold" pitchFamily="2" charset="0"/>
                <a:cs typeface="Segoe Sans Display Semibold" pitchFamily="2" charset="0"/>
              </a:rPr>
              <a:t>During the presentation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617169" cy="5822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noProof="0">
                <a:ln>
                  <a:noFill/>
                </a:ln>
                <a:solidFill>
                  <a:schemeClr val="bg1"/>
                </a:solidFill>
                <a:effectLst/>
                <a:uLnTx/>
                <a:uFillTx/>
                <a:ea typeface="+mn-ea"/>
                <a:cs typeface="Segoe UI Light" panose="020B0502040204020203" pitchFamily="34" charset="0"/>
              </a:rPr>
              <a:t>We will mute your microphone for the first part of today’s call</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9" y="3838334"/>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noProof="0">
                <a:ln>
                  <a:noFill/>
                </a:ln>
                <a:solidFill>
                  <a:schemeClr val="bg1"/>
                </a:solidFill>
                <a:effectLst/>
                <a:uLnTx/>
                <a:uFillTx/>
                <a:ea typeface="+mn-ea"/>
                <a:cs typeface="Segoe UI Light" panose="020B0502040204020203" pitchFamily="34" charset="0"/>
              </a:rPr>
              <a:t>Ask your questions via chat, we will get to all of them, live or after. Common questions will get addressed out loud</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n-US"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After the presentation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30" y="3838334"/>
            <a:ext cx="3262606" cy="646908"/>
          </a:xfrm>
          <a:prstGeom prst="rect">
            <a:avLst/>
          </a:prstGeom>
          <a:noFill/>
        </p:spPr>
        <p:txBody>
          <a:bodyPr wrap="square" lIns="0" tIns="0" rIns="0" bIns="0" rtlCol="0" anchor="t">
            <a:spAutoFit/>
          </a:bodyPr>
          <a:lstStyle/>
          <a:p>
            <a:pPr lvl="0" defTabSz="914400">
              <a:lnSpc>
                <a:spcPct val="110000"/>
              </a:lnSpc>
              <a:defRPr/>
            </a:pPr>
            <a:r>
              <a:rPr lang="en-US" sz="2000">
                <a:solidFill>
                  <a:schemeClr val="bg1"/>
                </a:solidFill>
                <a:cs typeface="Segoe UI Light" panose="020B0502040204020203" pitchFamily="34" charset="0"/>
              </a:rPr>
              <a:t>Open mic</a:t>
            </a:r>
            <a:r>
              <a:rPr lang="en-US" sz="2000">
                <a:solidFill>
                  <a:schemeClr val="bg1"/>
                </a:solidFill>
                <a:cs typeface="Segoe UI Light" panose="020B0502040204020203" pitchFamily="34" charset="0"/>
                <a:sym typeface="Symbol" panose="05050102010706020507" pitchFamily="18" charset="2"/>
              </a:rPr>
              <a:t> – c</a:t>
            </a:r>
            <a:r>
              <a:rPr lang="en-US" sz="2000">
                <a:solidFill>
                  <a:schemeClr val="bg1"/>
                </a:solidFill>
                <a:cs typeface="Segoe UI Light" panose="020B0502040204020203" pitchFamily="34" charset="0"/>
              </a:rPr>
              <a:t>ome off mute and ask away!</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t>Raise your hand and we will</a:t>
            </a:r>
            <a:b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br>
            <a: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t>call on you</a:t>
            </a:r>
          </a:p>
        </p:txBody>
      </p:sp>
    </p:spTree>
    <p:extLst>
      <p:ext uri="{BB962C8B-B14F-4D97-AF65-F5344CB8AC3E}">
        <p14:creationId xmlns:p14="http://schemas.microsoft.com/office/powerpoint/2010/main" val="969367489"/>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17013-6C5E-F7E2-6A16-C740F4ACF7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FE35FF-25C1-08C7-8304-848607BCEE4A}"/>
              </a:ext>
            </a:extLst>
          </p:cNvPr>
          <p:cNvSpPr>
            <a:spLocks noGrp="1"/>
          </p:cNvSpPr>
          <p:nvPr>
            <p:ph type="title"/>
          </p:nvPr>
        </p:nvSpPr>
        <p:spPr>
          <a:xfrm>
            <a:off x="344730" y="2675753"/>
            <a:ext cx="7782458" cy="646331"/>
          </a:xfrm>
          <a:prstGeom prst="rect">
            <a:avLst/>
          </a:prstGeom>
        </p:spPr>
        <p:txBody>
          <a:bodyPr/>
          <a:lstStyle/>
          <a:p>
            <a:r>
              <a:rPr lang="en-US" spc="0"/>
              <a:t>Copilot Studio Advanced</a:t>
            </a:r>
          </a:p>
        </p:txBody>
      </p:sp>
    </p:spTree>
    <p:extLst>
      <p:ext uri="{BB962C8B-B14F-4D97-AF65-F5344CB8AC3E}">
        <p14:creationId xmlns:p14="http://schemas.microsoft.com/office/powerpoint/2010/main" val="270259813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29F9FEAD-A6B6-504E-CFA2-B4BAD2C42276}"/>
              </a:ext>
            </a:extLst>
          </p:cNvPr>
          <p:cNvSpPr>
            <a:spLocks noGrp="1"/>
          </p:cNvSpPr>
          <p:nvPr>
            <p:ph idx="1"/>
          </p:nvPr>
        </p:nvSpPr>
        <p:spPr>
          <a:xfrm>
            <a:off x="5756687" y="154809"/>
            <a:ext cx="6187663" cy="5355312"/>
          </a:xfrm>
        </p:spPr>
        <p:txBody>
          <a:bodyPr vert="horz" wrap="square" lIns="0" tIns="0" rIns="0" bIns="0" rtlCol="0" anchor="t">
            <a:spAutoFit/>
          </a:bodyPr>
          <a:lstStyle/>
          <a:p>
            <a:pPr marL="457200" indent="-457200">
              <a:spcBef>
                <a:spcPts val="600"/>
              </a:spcBef>
              <a:spcAft>
                <a:spcPts val="600"/>
              </a:spcAft>
              <a:buFont typeface="Arial"/>
              <a:buChar char="•"/>
            </a:pPr>
            <a:r>
              <a:rPr lang="en-GB" sz="2000">
                <a:cs typeface="Segoe Sans Display"/>
              </a:rPr>
              <a:t>Copilot Studio Overview</a:t>
            </a:r>
            <a:endParaRPr lang="en-US" sz="2000"/>
          </a:p>
          <a:p>
            <a:pPr marL="342900" indent="-342900">
              <a:spcBef>
                <a:spcPts val="600"/>
              </a:spcBef>
              <a:spcAft>
                <a:spcPts val="600"/>
              </a:spcAft>
              <a:buFont typeface="Arial"/>
              <a:buChar char="•"/>
            </a:pPr>
            <a:r>
              <a:rPr lang="en-GB" sz="2000">
                <a:cs typeface="Segoe Sans Display"/>
              </a:rPr>
              <a:t>  Advanced Capabilities </a:t>
            </a:r>
          </a:p>
          <a:p>
            <a:pPr marL="800100" lvl="1" indent="-342900">
              <a:spcBef>
                <a:spcPts val="600"/>
              </a:spcBef>
              <a:spcAft>
                <a:spcPts val="600"/>
              </a:spcAft>
              <a:buFont typeface="Courier New"/>
              <a:buChar char="o"/>
            </a:pPr>
            <a:r>
              <a:rPr lang="en-GB" sz="1600">
                <a:cs typeface="Segoe Sans Display"/>
              </a:rPr>
              <a:t>Agents Flows</a:t>
            </a:r>
          </a:p>
          <a:p>
            <a:pPr marL="800100" lvl="1" indent="-342900">
              <a:spcBef>
                <a:spcPts val="600"/>
              </a:spcBef>
              <a:spcAft>
                <a:spcPts val="600"/>
              </a:spcAft>
              <a:buFont typeface="Courier New"/>
              <a:buChar char="o"/>
            </a:pPr>
            <a:r>
              <a:rPr lang="en-GB" sz="1600">
                <a:cs typeface="Segoe Sans Display"/>
              </a:rPr>
              <a:t>Prompts with AI Builder</a:t>
            </a:r>
          </a:p>
          <a:p>
            <a:pPr marL="800100" lvl="1" indent="-342900">
              <a:spcBef>
                <a:spcPts val="600"/>
              </a:spcBef>
              <a:spcAft>
                <a:spcPts val="600"/>
              </a:spcAft>
              <a:buFont typeface="Courier New"/>
              <a:buChar char="o"/>
            </a:pPr>
            <a:r>
              <a:rPr lang="en-GB" sz="1600">
                <a:cs typeface="Segoe Sans Display"/>
              </a:rPr>
              <a:t>MCP</a:t>
            </a:r>
          </a:p>
          <a:p>
            <a:pPr marL="800100" lvl="1" indent="-342900">
              <a:spcBef>
                <a:spcPts val="600"/>
              </a:spcBef>
              <a:spcAft>
                <a:spcPts val="600"/>
              </a:spcAft>
              <a:buFont typeface="Courier New"/>
              <a:buChar char="o"/>
            </a:pPr>
            <a:r>
              <a:rPr lang="en-GB" sz="1600">
                <a:cs typeface="Segoe Sans Display"/>
              </a:rPr>
              <a:t>Connected Agents</a:t>
            </a:r>
          </a:p>
          <a:p>
            <a:pPr marL="800100" lvl="1" indent="-342900">
              <a:spcBef>
                <a:spcPts val="600"/>
              </a:spcBef>
              <a:spcAft>
                <a:spcPts val="600"/>
              </a:spcAft>
              <a:buFont typeface="Courier New"/>
              <a:buChar char="o"/>
            </a:pPr>
            <a:r>
              <a:rPr lang="en-GB" sz="1600">
                <a:cs typeface="Segoe Sans Display"/>
              </a:rPr>
              <a:t>Evals</a:t>
            </a:r>
          </a:p>
          <a:p>
            <a:pPr marL="342900" indent="-342900">
              <a:spcBef>
                <a:spcPts val="600"/>
              </a:spcBef>
              <a:spcAft>
                <a:spcPts val="600"/>
              </a:spcAft>
              <a:buFont typeface="Arial"/>
              <a:buChar char="•"/>
            </a:pPr>
            <a:r>
              <a:rPr lang="en-GB" sz="2000">
                <a:cs typeface="Segoe Sans Display"/>
              </a:rPr>
              <a:t>Agent Licensing, Billing &amp; Cost Estimations</a:t>
            </a:r>
          </a:p>
          <a:p>
            <a:pPr marL="342900" indent="-342900">
              <a:spcBef>
                <a:spcPts val="600"/>
              </a:spcBef>
              <a:spcAft>
                <a:spcPts val="600"/>
              </a:spcAft>
              <a:buFont typeface="Arial"/>
              <a:buChar char="•"/>
            </a:pPr>
            <a:r>
              <a:rPr lang="en-GB" sz="2000">
                <a:cs typeface="Segoe Sans Display"/>
              </a:rPr>
              <a:t>ALM &amp; Deployment Best Practices </a:t>
            </a:r>
          </a:p>
          <a:p>
            <a:pPr marL="342900" indent="-342900">
              <a:spcBef>
                <a:spcPts val="600"/>
              </a:spcBef>
              <a:spcAft>
                <a:spcPts val="600"/>
              </a:spcAft>
              <a:buFont typeface="Arial"/>
              <a:buChar char="•"/>
            </a:pPr>
            <a:r>
              <a:rPr lang="en-GB" sz="2000">
                <a:cs typeface="Segoe Sans Display"/>
              </a:rPr>
              <a:t>Resources &amp; CTA </a:t>
            </a:r>
          </a:p>
          <a:p>
            <a:pPr marL="800100" lvl="1" indent="-342900">
              <a:spcBef>
                <a:spcPts val="600"/>
              </a:spcBef>
              <a:spcAft>
                <a:spcPts val="600"/>
              </a:spcAft>
              <a:buFont typeface="Courier New"/>
              <a:buChar char="o"/>
            </a:pPr>
            <a:r>
              <a:rPr lang="en-GB" sz="1600">
                <a:cs typeface="Segoe Sans Display"/>
              </a:rPr>
              <a:t>Agent Skilling Events and AI BS certification</a:t>
            </a:r>
          </a:p>
          <a:p>
            <a:pPr marL="800100" lvl="1" indent="-342900">
              <a:spcBef>
                <a:spcPts val="600"/>
              </a:spcBef>
              <a:spcAft>
                <a:spcPts val="600"/>
              </a:spcAft>
              <a:buFont typeface="Courier New"/>
              <a:buChar char="o"/>
            </a:pPr>
            <a:r>
              <a:rPr lang="en-GB" sz="1600">
                <a:cs typeface="Segoe Sans Display"/>
              </a:rPr>
              <a:t>Copilot  Developer Camp</a:t>
            </a:r>
          </a:p>
          <a:p>
            <a:pPr marL="800100" lvl="1" indent="-342900">
              <a:spcBef>
                <a:spcPts val="600"/>
              </a:spcBef>
              <a:spcAft>
                <a:spcPts val="600"/>
              </a:spcAft>
              <a:buFont typeface="Courier New"/>
              <a:buChar char="o"/>
            </a:pPr>
            <a:r>
              <a:rPr lang="en-GB" sz="1600">
                <a:cs typeface="Segoe Sans Display"/>
              </a:rPr>
              <a:t>Offerings/ Programs</a:t>
            </a:r>
          </a:p>
        </p:txBody>
      </p:sp>
      <p:sp>
        <p:nvSpPr>
          <p:cNvPr id="9" name="Title 8">
            <a:extLst>
              <a:ext uri="{FF2B5EF4-FFF2-40B4-BE49-F238E27FC236}">
                <a16:creationId xmlns:a16="http://schemas.microsoft.com/office/drawing/2014/main" id="{4BA1EBAE-1D52-4D45-80BB-BA0E5E112711}"/>
              </a:ext>
            </a:extLst>
          </p:cNvPr>
          <p:cNvSpPr>
            <a:spLocks noGrp="1"/>
          </p:cNvSpPr>
          <p:nvPr>
            <p:ph type="title"/>
          </p:nvPr>
        </p:nvSpPr>
        <p:spPr/>
        <p:txBody>
          <a:bodyPr/>
          <a:lstStyle/>
          <a:p>
            <a:r>
              <a:rPr lang="en-US"/>
              <a:t>Agenda</a:t>
            </a:r>
          </a:p>
        </p:txBody>
      </p:sp>
      <p:cxnSp>
        <p:nvCxnSpPr>
          <p:cNvPr id="11" name="Straight Connector 10">
            <a:extLst>
              <a:ext uri="{FF2B5EF4-FFF2-40B4-BE49-F238E27FC236}">
                <a16:creationId xmlns:a16="http://schemas.microsoft.com/office/drawing/2014/main" id="{1ED95B53-DDF2-6191-A9CC-CC607C737C1E}"/>
              </a:ext>
              <a:ext uri="{C183D7F6-B498-43B3-948B-1728B52AA6E4}">
                <adec:decorative xmlns:adec="http://schemas.microsoft.com/office/drawing/2017/decorative" val="1"/>
              </a:ext>
            </a:extLst>
          </p:cNvPr>
          <p:cNvCxnSpPr>
            <a:cxnSpLocks/>
          </p:cNvCxnSpPr>
          <p:nvPr/>
        </p:nvCxnSpPr>
        <p:spPr>
          <a:xfrm>
            <a:off x="5167796" y="247650"/>
            <a:ext cx="0" cy="6185801"/>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2995"/>
      </p:ext>
    </p:extLst>
  </p:cSld>
  <p:clrMapOvr>
    <a:masterClrMapping/>
  </p:clrMapOvr>
  <p:transition>
    <p:fade/>
  </p:transition>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33325-F57E-A9B0-14CD-DE4E43AF4EBB}"/>
            </a:ext>
          </a:extLst>
        </p:cNvPr>
        <p:cNvGrpSpPr/>
        <p:nvPr/>
      </p:nvGrpSpPr>
      <p:grpSpPr>
        <a:xfrm>
          <a:off x="0" y="0"/>
          <a:ext cx="0" cy="0"/>
          <a:chOff x="0" y="0"/>
          <a:chExt cx="0" cy="0"/>
        </a:xfrm>
      </p:grpSpPr>
      <p:grpSp>
        <p:nvGrpSpPr>
          <p:cNvPr id="3" name="Group 2" descr="A diagram with the title &quot;Copilot is the UI for AI.&quot; On the left side, there is an image of a person in a circular frame with two arrows pointing back and forth between them and a set of layered cards in the center. One card features Copilot and the other displays Copilot Studio.  On the right, there is a network of interconnected nodes, each represented by small circular icons with a structure resembling a flowchart or hierarchy. The nodes are connected by solid and dashed blue lines, suggesting a complex network or system.  At the bottom, there is a label &quot;Copilot Control Plane&quot; inside a bar with a shield icon, symbolizing a secure control plane. This layout appears to represent an AI-assisted user interface for managing or navigating a networked system through a central control mechanism.">
            <a:extLst>
              <a:ext uri="{FF2B5EF4-FFF2-40B4-BE49-F238E27FC236}">
                <a16:creationId xmlns:a16="http://schemas.microsoft.com/office/drawing/2014/main" id="{9A8A6247-C0A0-B8DB-4171-CE757FB7B407}"/>
              </a:ext>
            </a:extLst>
          </p:cNvPr>
          <p:cNvGrpSpPr/>
          <p:nvPr/>
        </p:nvGrpSpPr>
        <p:grpSpPr>
          <a:xfrm>
            <a:off x="294339" y="616858"/>
            <a:ext cx="11604625" cy="5620884"/>
            <a:chOff x="294339" y="616858"/>
            <a:chExt cx="11604625" cy="5620884"/>
          </a:xfrm>
        </p:grpSpPr>
        <p:sp>
          <p:nvSpPr>
            <p:cNvPr id="213" name="Oval 212">
              <a:extLst>
                <a:ext uri="{FF2B5EF4-FFF2-40B4-BE49-F238E27FC236}">
                  <a16:creationId xmlns:a16="http://schemas.microsoft.com/office/drawing/2014/main" id="{C47A586B-E387-CC5C-8D47-1D30C17EB0AE}"/>
                </a:ext>
                <a:ext uri="{C183D7F6-B498-43B3-948B-1728B52AA6E4}">
                  <adec:decorative xmlns:adec="http://schemas.microsoft.com/office/drawing/2017/decorative" val="1"/>
                </a:ext>
              </a:extLst>
            </p:cNvPr>
            <p:cNvSpPr/>
            <p:nvPr/>
          </p:nvSpPr>
          <p:spPr bwMode="auto">
            <a:xfrm>
              <a:off x="626438" y="2743618"/>
              <a:ext cx="1818039" cy="1818039"/>
            </a:xfrm>
            <a:prstGeom prst="ellipse">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3600" b="0" i="0" u="none" strike="noStrike" kern="0" cap="none" spc="0" normalizeH="0" baseline="0" noProof="0">
                <a:ln>
                  <a:noFill/>
                </a:ln>
                <a:solidFill>
                  <a:srgbClr val="FFFFFF"/>
                </a:solidFill>
                <a:effectLst/>
                <a:uLnTx/>
                <a:uFillTx/>
                <a:latin typeface="Segoe UI Semibold"/>
                <a:ea typeface="+mn-ea"/>
                <a:cs typeface="+mn-cs"/>
              </a:endParaRPr>
            </a:p>
          </p:txBody>
        </p:sp>
        <p:grpSp>
          <p:nvGrpSpPr>
            <p:cNvPr id="214" name="!!NetworkLines">
              <a:extLst>
                <a:ext uri="{FF2B5EF4-FFF2-40B4-BE49-F238E27FC236}">
                  <a16:creationId xmlns:a16="http://schemas.microsoft.com/office/drawing/2014/main" id="{F4FC35FB-2AAD-2B19-DF6E-F897F19A6089}"/>
                </a:ext>
              </a:extLst>
            </p:cNvPr>
            <p:cNvGrpSpPr/>
            <p:nvPr/>
          </p:nvGrpSpPr>
          <p:grpSpPr>
            <a:xfrm>
              <a:off x="6343034" y="2309706"/>
              <a:ext cx="4856025" cy="2833404"/>
              <a:chOff x="26278919" y="7127751"/>
              <a:chExt cx="11858730" cy="6919351"/>
            </a:xfrm>
          </p:grpSpPr>
          <p:sp>
            <p:nvSpPr>
              <p:cNvPr id="259" name="Freeform: Shape 258">
                <a:extLst>
                  <a:ext uri="{FF2B5EF4-FFF2-40B4-BE49-F238E27FC236}">
                    <a16:creationId xmlns:a16="http://schemas.microsoft.com/office/drawing/2014/main" id="{3D403572-465E-25D1-1D96-2111EE68B558}"/>
                  </a:ext>
                </a:extLst>
              </p:cNvPr>
              <p:cNvSpPr/>
              <p:nvPr/>
            </p:nvSpPr>
            <p:spPr>
              <a:xfrm>
                <a:off x="26278919" y="7130936"/>
                <a:ext cx="4299641" cy="3471138"/>
              </a:xfrm>
              <a:custGeom>
                <a:avLst/>
                <a:gdLst>
                  <a:gd name="connsiteX0" fmla="*/ 0 w 4010353"/>
                  <a:gd name="connsiteY0" fmla="*/ 2428280 h 2428280"/>
                  <a:gd name="connsiteX1" fmla="*/ 4010354 w 4010353"/>
                  <a:gd name="connsiteY1" fmla="*/ 0 h 2428280"/>
                </a:gdLst>
                <a:ahLst/>
                <a:cxnLst>
                  <a:cxn ang="0">
                    <a:pos x="connsiteX0" y="connsiteY0"/>
                  </a:cxn>
                  <a:cxn ang="0">
                    <a:pos x="connsiteX1" y="connsiteY1"/>
                  </a:cxn>
                </a:cxnLst>
                <a:rect l="l" t="t" r="r" b="b"/>
                <a:pathLst>
                  <a:path w="4010353" h="2428280">
                    <a:moveTo>
                      <a:pt x="0" y="2428280"/>
                    </a:moveTo>
                    <a:lnTo>
                      <a:pt x="4010354" y="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0" name="Freeform: Shape 259">
                <a:extLst>
                  <a:ext uri="{FF2B5EF4-FFF2-40B4-BE49-F238E27FC236}">
                    <a16:creationId xmlns:a16="http://schemas.microsoft.com/office/drawing/2014/main" id="{F8C09892-B3BB-A647-DFCD-58D10ED5EFAC}"/>
                  </a:ext>
                </a:extLst>
              </p:cNvPr>
              <p:cNvSpPr/>
              <p:nvPr/>
            </p:nvSpPr>
            <p:spPr>
              <a:xfrm>
                <a:off x="26278919" y="8893798"/>
                <a:ext cx="6723610" cy="1708275"/>
              </a:xfrm>
              <a:custGeom>
                <a:avLst/>
                <a:gdLst>
                  <a:gd name="connsiteX0" fmla="*/ 0 w 6271233"/>
                  <a:gd name="connsiteY0" fmla="*/ 1397819 h 1397819"/>
                  <a:gd name="connsiteX1" fmla="*/ 6271234 w 6271233"/>
                  <a:gd name="connsiteY1" fmla="*/ 0 h 1397819"/>
                </a:gdLst>
                <a:ahLst/>
                <a:cxnLst>
                  <a:cxn ang="0">
                    <a:pos x="connsiteX0" y="connsiteY0"/>
                  </a:cxn>
                  <a:cxn ang="0">
                    <a:pos x="connsiteX1" y="connsiteY1"/>
                  </a:cxn>
                </a:cxnLst>
                <a:rect l="l" t="t" r="r" b="b"/>
                <a:pathLst>
                  <a:path w="6271233" h="1397819">
                    <a:moveTo>
                      <a:pt x="0" y="1397819"/>
                    </a:moveTo>
                    <a:lnTo>
                      <a:pt x="6271234" y="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1" name="Freeform: Shape 260">
                <a:extLst>
                  <a:ext uri="{FF2B5EF4-FFF2-40B4-BE49-F238E27FC236}">
                    <a16:creationId xmlns:a16="http://schemas.microsoft.com/office/drawing/2014/main" id="{6D4D1983-2E06-6DD4-E6D8-AC8B847F544C}"/>
                  </a:ext>
                </a:extLst>
              </p:cNvPr>
              <p:cNvSpPr/>
              <p:nvPr/>
            </p:nvSpPr>
            <p:spPr>
              <a:xfrm>
                <a:off x="26278919" y="10602074"/>
                <a:ext cx="4090583" cy="352768"/>
              </a:xfrm>
              <a:custGeom>
                <a:avLst/>
                <a:gdLst>
                  <a:gd name="connsiteX0" fmla="*/ 0 w 5237844"/>
                  <a:gd name="connsiteY0" fmla="*/ 0 h 601528"/>
                  <a:gd name="connsiteX1" fmla="*/ 5237845 w 5237844"/>
                  <a:gd name="connsiteY1" fmla="*/ 601528 h 601528"/>
                </a:gdLst>
                <a:ahLst/>
                <a:cxnLst>
                  <a:cxn ang="0">
                    <a:pos x="connsiteX0" y="connsiteY0"/>
                  </a:cxn>
                  <a:cxn ang="0">
                    <a:pos x="connsiteX1" y="connsiteY1"/>
                  </a:cxn>
                </a:cxnLst>
                <a:rect l="l" t="t" r="r" b="b"/>
                <a:pathLst>
                  <a:path w="5237844" h="601528">
                    <a:moveTo>
                      <a:pt x="0" y="0"/>
                    </a:moveTo>
                    <a:lnTo>
                      <a:pt x="5237845" y="601528"/>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2" name="Freeform: Shape 261">
                <a:extLst>
                  <a:ext uri="{FF2B5EF4-FFF2-40B4-BE49-F238E27FC236}">
                    <a16:creationId xmlns:a16="http://schemas.microsoft.com/office/drawing/2014/main" id="{B352CFAF-DAD8-8CBB-694B-D8AB4B23EAA2}"/>
                  </a:ext>
                </a:extLst>
              </p:cNvPr>
              <p:cNvSpPr/>
              <p:nvPr/>
            </p:nvSpPr>
            <p:spPr>
              <a:xfrm>
                <a:off x="26278919" y="10602073"/>
                <a:ext cx="3725726" cy="3405436"/>
              </a:xfrm>
              <a:custGeom>
                <a:avLst/>
                <a:gdLst>
                  <a:gd name="connsiteX0" fmla="*/ 0 w 3475052"/>
                  <a:gd name="connsiteY0" fmla="*/ 0 h 2786544"/>
                  <a:gd name="connsiteX1" fmla="*/ 3475052 w 3475052"/>
                  <a:gd name="connsiteY1" fmla="*/ 2786545 h 2786544"/>
                </a:gdLst>
                <a:ahLst/>
                <a:cxnLst>
                  <a:cxn ang="0">
                    <a:pos x="connsiteX0" y="connsiteY0"/>
                  </a:cxn>
                  <a:cxn ang="0">
                    <a:pos x="connsiteX1" y="connsiteY1"/>
                  </a:cxn>
                </a:cxnLst>
                <a:rect l="l" t="t" r="r" b="b"/>
                <a:pathLst>
                  <a:path w="3475052" h="2786544">
                    <a:moveTo>
                      <a:pt x="0" y="0"/>
                    </a:moveTo>
                    <a:lnTo>
                      <a:pt x="3475052" y="2786545"/>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3" name="Freeform: Shape 262">
                <a:extLst>
                  <a:ext uri="{FF2B5EF4-FFF2-40B4-BE49-F238E27FC236}">
                    <a16:creationId xmlns:a16="http://schemas.microsoft.com/office/drawing/2014/main" id="{891A3E3B-74B2-6816-B7F4-1C4680BA545F}"/>
                  </a:ext>
                </a:extLst>
              </p:cNvPr>
              <p:cNvSpPr/>
              <p:nvPr/>
            </p:nvSpPr>
            <p:spPr>
              <a:xfrm>
                <a:off x="26278919" y="10602073"/>
                <a:ext cx="6894546" cy="3445028"/>
              </a:xfrm>
              <a:custGeom>
                <a:avLst/>
                <a:gdLst>
                  <a:gd name="connsiteX0" fmla="*/ 0 w 6430668"/>
                  <a:gd name="connsiteY0" fmla="*/ 0 h 2818941"/>
                  <a:gd name="connsiteX1" fmla="*/ 6430669 w 6430668"/>
                  <a:gd name="connsiteY1" fmla="*/ 2818942 h 2818941"/>
                </a:gdLst>
                <a:ahLst/>
                <a:cxnLst>
                  <a:cxn ang="0">
                    <a:pos x="connsiteX0" y="connsiteY0"/>
                  </a:cxn>
                  <a:cxn ang="0">
                    <a:pos x="connsiteX1" y="connsiteY1"/>
                  </a:cxn>
                </a:cxnLst>
                <a:rect l="l" t="t" r="r" b="b"/>
                <a:pathLst>
                  <a:path w="6430668" h="2818941">
                    <a:moveTo>
                      <a:pt x="0" y="0"/>
                    </a:moveTo>
                    <a:lnTo>
                      <a:pt x="6430669" y="2818942"/>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4" name="Freeform: Shape 263">
                <a:extLst>
                  <a:ext uri="{FF2B5EF4-FFF2-40B4-BE49-F238E27FC236}">
                    <a16:creationId xmlns:a16="http://schemas.microsoft.com/office/drawing/2014/main" id="{4CECEBBF-7EE7-06D6-6FA9-7863A599067A}"/>
                  </a:ext>
                </a:extLst>
              </p:cNvPr>
              <p:cNvSpPr/>
              <p:nvPr/>
            </p:nvSpPr>
            <p:spPr>
              <a:xfrm>
                <a:off x="30391111" y="10961209"/>
                <a:ext cx="2782355" cy="3085893"/>
              </a:xfrm>
              <a:custGeom>
                <a:avLst/>
                <a:gdLst>
                  <a:gd name="connsiteX0" fmla="*/ 0 w 1192823"/>
                  <a:gd name="connsiteY0" fmla="*/ 0 h 2217413"/>
                  <a:gd name="connsiteX1" fmla="*/ 1192823 w 1192823"/>
                  <a:gd name="connsiteY1" fmla="*/ 2217414 h 2217413"/>
                </a:gdLst>
                <a:ahLst/>
                <a:cxnLst>
                  <a:cxn ang="0">
                    <a:pos x="connsiteX0" y="connsiteY0"/>
                  </a:cxn>
                  <a:cxn ang="0">
                    <a:pos x="connsiteX1" y="connsiteY1"/>
                  </a:cxn>
                </a:cxnLst>
                <a:rect l="l" t="t" r="r" b="b"/>
                <a:pathLst>
                  <a:path w="1192823" h="2217413">
                    <a:moveTo>
                      <a:pt x="0" y="0"/>
                    </a:moveTo>
                    <a:lnTo>
                      <a:pt x="1192823" y="2217414"/>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5" name="Freeform: Shape 264">
                <a:extLst>
                  <a:ext uri="{FF2B5EF4-FFF2-40B4-BE49-F238E27FC236}">
                    <a16:creationId xmlns:a16="http://schemas.microsoft.com/office/drawing/2014/main" id="{FC2A43D8-E9CE-F6E5-EA29-86BD7F9EAE04}"/>
                  </a:ext>
                </a:extLst>
              </p:cNvPr>
              <p:cNvSpPr/>
              <p:nvPr/>
            </p:nvSpPr>
            <p:spPr>
              <a:xfrm>
                <a:off x="30004646" y="10961209"/>
                <a:ext cx="374168" cy="3046300"/>
              </a:xfrm>
              <a:custGeom>
                <a:avLst/>
                <a:gdLst>
                  <a:gd name="connsiteX0" fmla="*/ 0 w 1762792"/>
                  <a:gd name="connsiteY0" fmla="*/ 2185017 h 2185016"/>
                  <a:gd name="connsiteX1" fmla="*/ 1762793 w 1762792"/>
                  <a:gd name="connsiteY1" fmla="*/ 0 h 2185016"/>
                </a:gdLst>
                <a:ahLst/>
                <a:cxnLst>
                  <a:cxn ang="0">
                    <a:pos x="connsiteX0" y="connsiteY0"/>
                  </a:cxn>
                  <a:cxn ang="0">
                    <a:pos x="connsiteX1" y="connsiteY1"/>
                  </a:cxn>
                </a:cxnLst>
                <a:rect l="l" t="t" r="r" b="b"/>
                <a:pathLst>
                  <a:path w="1762792" h="2185016">
                    <a:moveTo>
                      <a:pt x="0" y="2185017"/>
                    </a:moveTo>
                    <a:lnTo>
                      <a:pt x="1762793" y="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6" name="Freeform: Shape 265">
                <a:extLst>
                  <a:ext uri="{FF2B5EF4-FFF2-40B4-BE49-F238E27FC236}">
                    <a16:creationId xmlns:a16="http://schemas.microsoft.com/office/drawing/2014/main" id="{619D9210-E42E-4232-6C9B-3DA5C98B4CEA}"/>
                  </a:ext>
                </a:extLst>
              </p:cNvPr>
              <p:cNvSpPr/>
              <p:nvPr/>
            </p:nvSpPr>
            <p:spPr>
              <a:xfrm>
                <a:off x="30004645" y="14007510"/>
                <a:ext cx="3168819" cy="39592"/>
              </a:xfrm>
              <a:custGeom>
                <a:avLst/>
                <a:gdLst>
                  <a:gd name="connsiteX0" fmla="*/ 0 w 2955615"/>
                  <a:gd name="connsiteY0" fmla="*/ 0 h 32397"/>
                  <a:gd name="connsiteX1" fmla="*/ 2955616 w 2955615"/>
                  <a:gd name="connsiteY1" fmla="*/ 32397 h 32397"/>
                </a:gdLst>
                <a:ahLst/>
                <a:cxnLst>
                  <a:cxn ang="0">
                    <a:pos x="connsiteX0" y="connsiteY0"/>
                  </a:cxn>
                  <a:cxn ang="0">
                    <a:pos x="connsiteX1" y="connsiteY1"/>
                  </a:cxn>
                </a:cxnLst>
                <a:rect l="l" t="t" r="r" b="b"/>
                <a:pathLst>
                  <a:path w="2955615" h="32397">
                    <a:moveTo>
                      <a:pt x="0" y="0"/>
                    </a:moveTo>
                    <a:lnTo>
                      <a:pt x="2955616" y="32397"/>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7" name="Freeform: Shape 266">
                <a:extLst>
                  <a:ext uri="{FF2B5EF4-FFF2-40B4-BE49-F238E27FC236}">
                    <a16:creationId xmlns:a16="http://schemas.microsoft.com/office/drawing/2014/main" id="{8EB56209-2756-AE82-D67D-8154039FC073}"/>
                  </a:ext>
                </a:extLst>
              </p:cNvPr>
              <p:cNvSpPr/>
              <p:nvPr/>
            </p:nvSpPr>
            <p:spPr>
              <a:xfrm flipH="1">
                <a:off x="30391111" y="7134121"/>
                <a:ext cx="197436" cy="3820720"/>
              </a:xfrm>
              <a:custGeom>
                <a:avLst/>
                <a:gdLst>
                  <a:gd name="connsiteX0" fmla="*/ 1227491 w 1227491"/>
                  <a:gd name="connsiteY0" fmla="*/ 3029809 h 3029808"/>
                  <a:gd name="connsiteX1" fmla="*/ 0 w 1227491"/>
                  <a:gd name="connsiteY1" fmla="*/ 0 h 3029808"/>
                </a:gdLst>
                <a:ahLst/>
                <a:cxnLst>
                  <a:cxn ang="0">
                    <a:pos x="connsiteX0" y="connsiteY0"/>
                  </a:cxn>
                  <a:cxn ang="0">
                    <a:pos x="connsiteX1" y="connsiteY1"/>
                  </a:cxn>
                </a:cxnLst>
                <a:rect l="l" t="t" r="r" b="b"/>
                <a:pathLst>
                  <a:path w="1227491" h="3029808">
                    <a:moveTo>
                      <a:pt x="1227491" y="3029809"/>
                    </a:moveTo>
                    <a:lnTo>
                      <a:pt x="0" y="0"/>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8" name="Freeform: Shape 267">
                <a:extLst>
                  <a:ext uri="{FF2B5EF4-FFF2-40B4-BE49-F238E27FC236}">
                    <a16:creationId xmlns:a16="http://schemas.microsoft.com/office/drawing/2014/main" id="{CFBE064B-383C-CDE7-581C-C078A662C9AB}"/>
                  </a:ext>
                </a:extLst>
              </p:cNvPr>
              <p:cNvSpPr/>
              <p:nvPr/>
            </p:nvSpPr>
            <p:spPr>
              <a:xfrm flipV="1">
                <a:off x="30600169" y="7127752"/>
                <a:ext cx="5043463" cy="174465"/>
              </a:xfrm>
              <a:custGeom>
                <a:avLst/>
                <a:gdLst>
                  <a:gd name="connsiteX0" fmla="*/ 0 w 4724284"/>
                  <a:gd name="connsiteY0" fmla="*/ 271872 h 271871"/>
                  <a:gd name="connsiteX1" fmla="*/ 4724285 w 4724284"/>
                  <a:gd name="connsiteY1" fmla="*/ 0 h 271871"/>
                </a:gdLst>
                <a:ahLst/>
                <a:cxnLst>
                  <a:cxn ang="0">
                    <a:pos x="connsiteX0" y="connsiteY0"/>
                  </a:cxn>
                  <a:cxn ang="0">
                    <a:pos x="connsiteX1" y="connsiteY1"/>
                  </a:cxn>
                </a:cxnLst>
                <a:rect l="l" t="t" r="r" b="b"/>
                <a:pathLst>
                  <a:path w="4724284" h="271871">
                    <a:moveTo>
                      <a:pt x="0" y="271872"/>
                    </a:moveTo>
                    <a:lnTo>
                      <a:pt x="4724285" y="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69" name="Freeform: Shape 268">
                <a:extLst>
                  <a:ext uri="{FF2B5EF4-FFF2-40B4-BE49-F238E27FC236}">
                    <a16:creationId xmlns:a16="http://schemas.microsoft.com/office/drawing/2014/main" id="{80A0C4D9-C19D-49C9-8619-966C81E48FE8}"/>
                  </a:ext>
                </a:extLst>
              </p:cNvPr>
              <p:cNvSpPr/>
              <p:nvPr/>
            </p:nvSpPr>
            <p:spPr>
              <a:xfrm>
                <a:off x="33002529" y="7302217"/>
                <a:ext cx="2641102" cy="1591580"/>
              </a:xfrm>
              <a:custGeom>
                <a:avLst/>
                <a:gdLst>
                  <a:gd name="connsiteX0" fmla="*/ 2463405 w 2463404"/>
                  <a:gd name="connsiteY0" fmla="*/ 0 h 1302332"/>
                  <a:gd name="connsiteX1" fmla="*/ 0 w 2463404"/>
                  <a:gd name="connsiteY1" fmla="*/ 1302333 h 1302332"/>
                </a:gdLst>
                <a:ahLst/>
                <a:cxnLst>
                  <a:cxn ang="0">
                    <a:pos x="connsiteX0" y="connsiteY0"/>
                  </a:cxn>
                  <a:cxn ang="0">
                    <a:pos x="connsiteX1" y="connsiteY1"/>
                  </a:cxn>
                </a:cxnLst>
                <a:rect l="l" t="t" r="r" b="b"/>
                <a:pathLst>
                  <a:path w="2463404" h="1302332">
                    <a:moveTo>
                      <a:pt x="2463405" y="0"/>
                    </a:moveTo>
                    <a:lnTo>
                      <a:pt x="0" y="1302333"/>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0" name="Freeform: Shape 269">
                <a:extLst>
                  <a:ext uri="{FF2B5EF4-FFF2-40B4-BE49-F238E27FC236}">
                    <a16:creationId xmlns:a16="http://schemas.microsoft.com/office/drawing/2014/main" id="{6A81DF3B-BFFB-8910-0D32-3B54CFF385CE}"/>
                  </a:ext>
                </a:extLst>
              </p:cNvPr>
              <p:cNvSpPr/>
              <p:nvPr/>
            </p:nvSpPr>
            <p:spPr>
              <a:xfrm>
                <a:off x="30578560" y="7127751"/>
                <a:ext cx="2423969" cy="1766046"/>
              </a:xfrm>
              <a:custGeom>
                <a:avLst/>
                <a:gdLst>
                  <a:gd name="connsiteX0" fmla="*/ 0 w 2260879"/>
                  <a:gd name="connsiteY0" fmla="*/ 0 h 1030460"/>
                  <a:gd name="connsiteX1" fmla="*/ 2260880 w 2260879"/>
                  <a:gd name="connsiteY1" fmla="*/ 1030461 h 1030460"/>
                </a:gdLst>
                <a:ahLst/>
                <a:cxnLst>
                  <a:cxn ang="0">
                    <a:pos x="connsiteX0" y="connsiteY0"/>
                  </a:cxn>
                  <a:cxn ang="0">
                    <a:pos x="connsiteX1" y="connsiteY1"/>
                  </a:cxn>
                </a:cxnLst>
                <a:rect l="l" t="t" r="r" b="b"/>
                <a:pathLst>
                  <a:path w="2260879" h="1030460">
                    <a:moveTo>
                      <a:pt x="0" y="0"/>
                    </a:moveTo>
                    <a:lnTo>
                      <a:pt x="2260880" y="1030461"/>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1" name="Freeform: Shape 270">
                <a:extLst>
                  <a:ext uri="{FF2B5EF4-FFF2-40B4-BE49-F238E27FC236}">
                    <a16:creationId xmlns:a16="http://schemas.microsoft.com/office/drawing/2014/main" id="{E51AC5DC-DCF6-789A-FA19-27A16ACEE610}"/>
                  </a:ext>
                </a:extLst>
              </p:cNvPr>
              <p:cNvSpPr/>
              <p:nvPr/>
            </p:nvSpPr>
            <p:spPr>
              <a:xfrm>
                <a:off x="33002529" y="8893798"/>
                <a:ext cx="1992850" cy="2493414"/>
              </a:xfrm>
              <a:custGeom>
                <a:avLst/>
                <a:gdLst>
                  <a:gd name="connsiteX0" fmla="*/ 0 w 1858767"/>
                  <a:gd name="connsiteY0" fmla="*/ 0 h 2040270"/>
                  <a:gd name="connsiteX1" fmla="*/ 1858767 w 1858767"/>
                  <a:gd name="connsiteY1" fmla="*/ 2040271 h 2040270"/>
                </a:gdLst>
                <a:ahLst/>
                <a:cxnLst>
                  <a:cxn ang="0">
                    <a:pos x="connsiteX0" y="connsiteY0"/>
                  </a:cxn>
                  <a:cxn ang="0">
                    <a:pos x="connsiteX1" y="connsiteY1"/>
                  </a:cxn>
                </a:cxnLst>
                <a:rect l="l" t="t" r="r" b="b"/>
                <a:pathLst>
                  <a:path w="1858767" h="2040270">
                    <a:moveTo>
                      <a:pt x="0" y="0"/>
                    </a:moveTo>
                    <a:lnTo>
                      <a:pt x="1858767" y="2040271"/>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2" name="Freeform: Shape 271">
                <a:extLst>
                  <a:ext uri="{FF2B5EF4-FFF2-40B4-BE49-F238E27FC236}">
                    <a16:creationId xmlns:a16="http://schemas.microsoft.com/office/drawing/2014/main" id="{EDC4DA26-8BCD-5A54-9E5C-1DF427F285D1}"/>
                  </a:ext>
                </a:extLst>
              </p:cNvPr>
              <p:cNvSpPr/>
              <p:nvPr/>
            </p:nvSpPr>
            <p:spPr>
              <a:xfrm>
                <a:off x="30388728" y="8893798"/>
                <a:ext cx="2613802" cy="2067413"/>
              </a:xfrm>
              <a:custGeom>
                <a:avLst/>
                <a:gdLst>
                  <a:gd name="connsiteX0" fmla="*/ 1033388 w 1033388"/>
                  <a:gd name="connsiteY0" fmla="*/ 0 h 1999347"/>
                  <a:gd name="connsiteX1" fmla="*/ 0 w 1033388"/>
                  <a:gd name="connsiteY1" fmla="*/ 1999348 h 1999347"/>
                </a:gdLst>
                <a:ahLst/>
                <a:cxnLst>
                  <a:cxn ang="0">
                    <a:pos x="connsiteX0" y="connsiteY0"/>
                  </a:cxn>
                  <a:cxn ang="0">
                    <a:pos x="connsiteX1" y="connsiteY1"/>
                  </a:cxn>
                </a:cxnLst>
                <a:rect l="l" t="t" r="r" b="b"/>
                <a:pathLst>
                  <a:path w="1033388" h="1999347">
                    <a:moveTo>
                      <a:pt x="1033388" y="0"/>
                    </a:moveTo>
                    <a:lnTo>
                      <a:pt x="0" y="1999348"/>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3" name="Freeform: Shape 272">
                <a:extLst>
                  <a:ext uri="{FF2B5EF4-FFF2-40B4-BE49-F238E27FC236}">
                    <a16:creationId xmlns:a16="http://schemas.microsoft.com/office/drawing/2014/main" id="{8437BA58-691D-633B-69AD-BB6A1347618D}"/>
                  </a:ext>
                </a:extLst>
              </p:cNvPr>
              <p:cNvSpPr/>
              <p:nvPr/>
            </p:nvSpPr>
            <p:spPr>
              <a:xfrm>
                <a:off x="33173465" y="11387213"/>
                <a:ext cx="1821914" cy="2659889"/>
              </a:xfrm>
              <a:custGeom>
                <a:avLst/>
                <a:gdLst>
                  <a:gd name="connsiteX0" fmla="*/ 1699332 w 1699332"/>
                  <a:gd name="connsiteY0" fmla="*/ 0 h 2176490"/>
                  <a:gd name="connsiteX1" fmla="*/ 0 w 1699332"/>
                  <a:gd name="connsiteY1" fmla="*/ 2176491 h 2176490"/>
                </a:gdLst>
                <a:ahLst/>
                <a:cxnLst>
                  <a:cxn ang="0">
                    <a:pos x="connsiteX0" y="connsiteY0"/>
                  </a:cxn>
                  <a:cxn ang="0">
                    <a:pos x="connsiteX1" y="connsiteY1"/>
                  </a:cxn>
                </a:cxnLst>
                <a:rect l="l" t="t" r="r" b="b"/>
                <a:pathLst>
                  <a:path w="1699332" h="2176490">
                    <a:moveTo>
                      <a:pt x="1699332" y="0"/>
                    </a:moveTo>
                    <a:lnTo>
                      <a:pt x="0" y="2176491"/>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4" name="Freeform: Shape 273">
                <a:extLst>
                  <a:ext uri="{FF2B5EF4-FFF2-40B4-BE49-F238E27FC236}">
                    <a16:creationId xmlns:a16="http://schemas.microsoft.com/office/drawing/2014/main" id="{CFA66090-4B2A-BD52-EC2A-10400FB8ABD6}"/>
                  </a:ext>
                </a:extLst>
              </p:cNvPr>
              <p:cNvSpPr/>
              <p:nvPr/>
            </p:nvSpPr>
            <p:spPr>
              <a:xfrm>
                <a:off x="34995379" y="11387213"/>
                <a:ext cx="1456811" cy="2235399"/>
              </a:xfrm>
              <a:custGeom>
                <a:avLst/>
                <a:gdLst>
                  <a:gd name="connsiteX0" fmla="*/ 0 w 943485"/>
                  <a:gd name="connsiteY0" fmla="*/ 0 h 2305132"/>
                  <a:gd name="connsiteX1" fmla="*/ 943486 w 943485"/>
                  <a:gd name="connsiteY1" fmla="*/ 2305133 h 2305132"/>
                </a:gdLst>
                <a:ahLst/>
                <a:cxnLst>
                  <a:cxn ang="0">
                    <a:pos x="connsiteX0" y="connsiteY0"/>
                  </a:cxn>
                  <a:cxn ang="0">
                    <a:pos x="connsiteX1" y="connsiteY1"/>
                  </a:cxn>
                </a:cxnLst>
                <a:rect l="l" t="t" r="r" b="b"/>
                <a:pathLst>
                  <a:path w="943485" h="2305132">
                    <a:moveTo>
                      <a:pt x="0" y="0"/>
                    </a:moveTo>
                    <a:lnTo>
                      <a:pt x="943486" y="2305133"/>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5" name="Freeform: Shape 274">
                <a:extLst>
                  <a:ext uri="{FF2B5EF4-FFF2-40B4-BE49-F238E27FC236}">
                    <a16:creationId xmlns:a16="http://schemas.microsoft.com/office/drawing/2014/main" id="{8D140C0E-F6A0-19F0-9BB9-AE2560D17326}"/>
                  </a:ext>
                </a:extLst>
              </p:cNvPr>
              <p:cNvSpPr/>
              <p:nvPr/>
            </p:nvSpPr>
            <p:spPr>
              <a:xfrm>
                <a:off x="34995380" y="10450945"/>
                <a:ext cx="3142263" cy="936268"/>
              </a:xfrm>
              <a:custGeom>
                <a:avLst/>
                <a:gdLst>
                  <a:gd name="connsiteX0" fmla="*/ 0 w 2841426"/>
                  <a:gd name="connsiteY0" fmla="*/ 171080 h 171080"/>
                  <a:gd name="connsiteX1" fmla="*/ 2841426 w 2841426"/>
                  <a:gd name="connsiteY1" fmla="*/ 0 h 171080"/>
                </a:gdLst>
                <a:ahLst/>
                <a:cxnLst>
                  <a:cxn ang="0">
                    <a:pos x="connsiteX0" y="connsiteY0"/>
                  </a:cxn>
                  <a:cxn ang="0">
                    <a:pos x="connsiteX1" y="connsiteY1"/>
                  </a:cxn>
                </a:cxnLst>
                <a:rect l="l" t="t" r="r" b="b"/>
                <a:pathLst>
                  <a:path w="2841426" h="171080">
                    <a:moveTo>
                      <a:pt x="0" y="171080"/>
                    </a:moveTo>
                    <a:lnTo>
                      <a:pt x="2841426" y="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6" name="Freeform: Shape 275">
                <a:extLst>
                  <a:ext uri="{FF2B5EF4-FFF2-40B4-BE49-F238E27FC236}">
                    <a16:creationId xmlns:a16="http://schemas.microsoft.com/office/drawing/2014/main" id="{F4782C60-601C-D1E4-D6C2-4BD3F42350D8}"/>
                  </a:ext>
                </a:extLst>
              </p:cNvPr>
              <p:cNvSpPr/>
              <p:nvPr/>
            </p:nvSpPr>
            <p:spPr>
              <a:xfrm>
                <a:off x="35643634" y="7302218"/>
                <a:ext cx="2494008" cy="3135278"/>
              </a:xfrm>
              <a:custGeom>
                <a:avLst/>
                <a:gdLst>
                  <a:gd name="connsiteX0" fmla="*/ 0 w 2236788"/>
                  <a:gd name="connsiteY0" fmla="*/ 0 h 3171522"/>
                  <a:gd name="connsiteX1" fmla="*/ 2236788 w 2236788"/>
                  <a:gd name="connsiteY1" fmla="*/ 3171523 h 3171522"/>
                </a:gdLst>
                <a:ahLst/>
                <a:cxnLst>
                  <a:cxn ang="0">
                    <a:pos x="connsiteX0" y="connsiteY0"/>
                  </a:cxn>
                  <a:cxn ang="0">
                    <a:pos x="connsiteX1" y="connsiteY1"/>
                  </a:cxn>
                </a:cxnLst>
                <a:rect l="l" t="t" r="r" b="b"/>
                <a:pathLst>
                  <a:path w="2236788" h="3171522">
                    <a:moveTo>
                      <a:pt x="0" y="0"/>
                    </a:moveTo>
                    <a:lnTo>
                      <a:pt x="2236788" y="3171523"/>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7" name="Freeform: Shape 276">
                <a:extLst>
                  <a:ext uri="{FF2B5EF4-FFF2-40B4-BE49-F238E27FC236}">
                    <a16:creationId xmlns:a16="http://schemas.microsoft.com/office/drawing/2014/main" id="{7E9F8B03-227D-2603-00AE-38E423B35B9D}"/>
                  </a:ext>
                </a:extLst>
              </p:cNvPr>
              <p:cNvSpPr/>
              <p:nvPr/>
            </p:nvSpPr>
            <p:spPr>
              <a:xfrm>
                <a:off x="34995380" y="7302217"/>
                <a:ext cx="648253" cy="4084995"/>
              </a:xfrm>
              <a:custGeom>
                <a:avLst/>
                <a:gdLst>
                  <a:gd name="connsiteX0" fmla="*/ 604638 w 604637"/>
                  <a:gd name="connsiteY0" fmla="*/ 0 h 3342603"/>
                  <a:gd name="connsiteX1" fmla="*/ 0 w 604637"/>
                  <a:gd name="connsiteY1" fmla="*/ 3342603 h 3342603"/>
                </a:gdLst>
                <a:ahLst/>
                <a:cxnLst>
                  <a:cxn ang="0">
                    <a:pos x="connsiteX0" y="connsiteY0"/>
                  </a:cxn>
                  <a:cxn ang="0">
                    <a:pos x="connsiteX1" y="connsiteY1"/>
                  </a:cxn>
                </a:cxnLst>
                <a:rect l="l" t="t" r="r" b="b"/>
                <a:pathLst>
                  <a:path w="604637" h="3342603">
                    <a:moveTo>
                      <a:pt x="604638" y="0"/>
                    </a:moveTo>
                    <a:lnTo>
                      <a:pt x="0" y="3342603"/>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8" name="Freeform: Shape 277">
                <a:extLst>
                  <a:ext uri="{FF2B5EF4-FFF2-40B4-BE49-F238E27FC236}">
                    <a16:creationId xmlns:a16="http://schemas.microsoft.com/office/drawing/2014/main" id="{3714337D-5009-031E-D184-C49783E10ED7}"/>
                  </a:ext>
                </a:extLst>
              </p:cNvPr>
              <p:cNvSpPr/>
              <p:nvPr/>
            </p:nvSpPr>
            <p:spPr>
              <a:xfrm>
                <a:off x="33002529" y="8893799"/>
                <a:ext cx="5135120" cy="1557146"/>
              </a:xfrm>
              <a:custGeom>
                <a:avLst/>
                <a:gdLst>
                  <a:gd name="connsiteX0" fmla="*/ 0 w 4700193"/>
                  <a:gd name="connsiteY0" fmla="*/ 0 h 1869190"/>
                  <a:gd name="connsiteX1" fmla="*/ 4700193 w 4700193"/>
                  <a:gd name="connsiteY1" fmla="*/ 1869190 h 1869190"/>
                </a:gdLst>
                <a:ahLst/>
                <a:cxnLst>
                  <a:cxn ang="0">
                    <a:pos x="connsiteX0" y="connsiteY0"/>
                  </a:cxn>
                  <a:cxn ang="0">
                    <a:pos x="connsiteX1" y="connsiteY1"/>
                  </a:cxn>
                </a:cxnLst>
                <a:rect l="l" t="t" r="r" b="b"/>
                <a:pathLst>
                  <a:path w="4700193" h="1869190">
                    <a:moveTo>
                      <a:pt x="0" y="0"/>
                    </a:moveTo>
                    <a:lnTo>
                      <a:pt x="4700193" y="1869190"/>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79" name="Freeform: Shape 278">
                <a:extLst>
                  <a:ext uri="{FF2B5EF4-FFF2-40B4-BE49-F238E27FC236}">
                    <a16:creationId xmlns:a16="http://schemas.microsoft.com/office/drawing/2014/main" id="{92D9F644-D0BD-0B5B-05EE-548EF8E1DB04}"/>
                  </a:ext>
                </a:extLst>
              </p:cNvPr>
              <p:cNvSpPr/>
              <p:nvPr/>
            </p:nvSpPr>
            <p:spPr>
              <a:xfrm>
                <a:off x="30376853" y="10961211"/>
                <a:ext cx="4618527" cy="482093"/>
              </a:xfrm>
              <a:custGeom>
                <a:avLst/>
                <a:gdLst>
                  <a:gd name="connsiteX0" fmla="*/ 0 w 2892155"/>
                  <a:gd name="connsiteY0" fmla="*/ 0 h 40922"/>
                  <a:gd name="connsiteX1" fmla="*/ 2892155 w 2892155"/>
                  <a:gd name="connsiteY1" fmla="*/ 40923 h 40922"/>
                </a:gdLst>
                <a:ahLst/>
                <a:cxnLst>
                  <a:cxn ang="0">
                    <a:pos x="connsiteX0" y="connsiteY0"/>
                  </a:cxn>
                  <a:cxn ang="0">
                    <a:pos x="connsiteX1" y="connsiteY1"/>
                  </a:cxn>
                </a:cxnLst>
                <a:rect l="l" t="t" r="r" b="b"/>
                <a:pathLst>
                  <a:path w="2892155" h="40922">
                    <a:moveTo>
                      <a:pt x="0" y="0"/>
                    </a:moveTo>
                    <a:lnTo>
                      <a:pt x="2892155" y="40923"/>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80" name="Freeform: Shape 279">
                <a:extLst>
                  <a:ext uri="{FF2B5EF4-FFF2-40B4-BE49-F238E27FC236}">
                    <a16:creationId xmlns:a16="http://schemas.microsoft.com/office/drawing/2014/main" id="{912FF4B7-1DE1-A505-1C92-D2DA4B3847AD}"/>
                  </a:ext>
                </a:extLst>
              </p:cNvPr>
              <p:cNvSpPr/>
              <p:nvPr/>
            </p:nvSpPr>
            <p:spPr>
              <a:xfrm>
                <a:off x="33002529" y="8893798"/>
                <a:ext cx="170935" cy="5153304"/>
              </a:xfrm>
              <a:custGeom>
                <a:avLst/>
                <a:gdLst>
                  <a:gd name="connsiteX0" fmla="*/ 0 w 159434"/>
                  <a:gd name="connsiteY0" fmla="*/ 0 h 4216761"/>
                  <a:gd name="connsiteX1" fmla="*/ 159435 w 159434"/>
                  <a:gd name="connsiteY1" fmla="*/ 4216762 h 4216761"/>
                </a:gdLst>
                <a:ahLst/>
                <a:cxnLst>
                  <a:cxn ang="0">
                    <a:pos x="connsiteX0" y="connsiteY0"/>
                  </a:cxn>
                  <a:cxn ang="0">
                    <a:pos x="connsiteX1" y="connsiteY1"/>
                  </a:cxn>
                </a:cxnLst>
                <a:rect l="l" t="t" r="r" b="b"/>
                <a:pathLst>
                  <a:path w="159434" h="4216761">
                    <a:moveTo>
                      <a:pt x="0" y="0"/>
                    </a:moveTo>
                    <a:lnTo>
                      <a:pt x="159435" y="4216762"/>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81" name="Freeform: Shape 280">
                <a:extLst>
                  <a:ext uri="{FF2B5EF4-FFF2-40B4-BE49-F238E27FC236}">
                    <a16:creationId xmlns:a16="http://schemas.microsoft.com/office/drawing/2014/main" id="{2EDB2D86-9828-7758-2312-6936ABFDA054}"/>
                  </a:ext>
                </a:extLst>
              </p:cNvPr>
              <p:cNvSpPr/>
              <p:nvPr/>
            </p:nvSpPr>
            <p:spPr>
              <a:xfrm>
                <a:off x="36452194" y="10450945"/>
                <a:ext cx="1685447" cy="3165222"/>
              </a:xfrm>
              <a:custGeom>
                <a:avLst/>
                <a:gdLst>
                  <a:gd name="connsiteX0" fmla="*/ 1897940 w 1897940"/>
                  <a:gd name="connsiteY0" fmla="*/ 0 h 2476212"/>
                  <a:gd name="connsiteX1" fmla="*/ 0 w 1897940"/>
                  <a:gd name="connsiteY1" fmla="*/ 2476213 h 2476212"/>
                </a:gdLst>
                <a:ahLst/>
                <a:cxnLst>
                  <a:cxn ang="0">
                    <a:pos x="connsiteX0" y="connsiteY0"/>
                  </a:cxn>
                  <a:cxn ang="0">
                    <a:pos x="connsiteX1" y="connsiteY1"/>
                  </a:cxn>
                </a:cxnLst>
                <a:rect l="l" t="t" r="r" b="b"/>
                <a:pathLst>
                  <a:path w="1897940" h="2476212">
                    <a:moveTo>
                      <a:pt x="1897940" y="0"/>
                    </a:moveTo>
                    <a:lnTo>
                      <a:pt x="0" y="2476213"/>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82" name="Freeform: Shape 281">
                <a:extLst>
                  <a:ext uri="{FF2B5EF4-FFF2-40B4-BE49-F238E27FC236}">
                    <a16:creationId xmlns:a16="http://schemas.microsoft.com/office/drawing/2014/main" id="{217ECB14-46E0-7F99-24EF-7D9B5FB9BFA0}"/>
                  </a:ext>
                </a:extLst>
              </p:cNvPr>
              <p:cNvSpPr/>
              <p:nvPr/>
            </p:nvSpPr>
            <p:spPr>
              <a:xfrm flipV="1">
                <a:off x="33173464" y="13622612"/>
                <a:ext cx="3278721" cy="424490"/>
              </a:xfrm>
              <a:custGeom>
                <a:avLst/>
                <a:gdLst>
                  <a:gd name="connsiteX0" fmla="*/ 0 w 2642818"/>
                  <a:gd name="connsiteY0" fmla="*/ 0 h 128641"/>
                  <a:gd name="connsiteX1" fmla="*/ 2642818 w 2642818"/>
                  <a:gd name="connsiteY1" fmla="*/ 128642 h 128641"/>
                </a:gdLst>
                <a:ahLst/>
                <a:cxnLst>
                  <a:cxn ang="0">
                    <a:pos x="connsiteX0" y="connsiteY0"/>
                  </a:cxn>
                  <a:cxn ang="0">
                    <a:pos x="connsiteX1" y="connsiteY1"/>
                  </a:cxn>
                </a:cxnLst>
                <a:rect l="l" t="t" r="r" b="b"/>
                <a:pathLst>
                  <a:path w="2642818" h="128641">
                    <a:moveTo>
                      <a:pt x="0" y="0"/>
                    </a:moveTo>
                    <a:lnTo>
                      <a:pt x="2642818" y="128642"/>
                    </a:lnTo>
                  </a:path>
                </a:pathLst>
              </a:custGeom>
              <a:noFill/>
              <a:ln w="12700" cap="rnd" cmpd="sng" algn="ctr">
                <a:solidFill>
                  <a:srgbClr val="0078D4"/>
                </a:solidFill>
                <a:prstDash val="solid"/>
                <a:headEnd type="none" w="med" len="med"/>
                <a:tailEnd type="none" w="med" len="med"/>
              </a:ln>
              <a:effectLst/>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83" name="Freeform: Shape 282">
                <a:extLst>
                  <a:ext uri="{FF2B5EF4-FFF2-40B4-BE49-F238E27FC236}">
                    <a16:creationId xmlns:a16="http://schemas.microsoft.com/office/drawing/2014/main" id="{CAC6880E-6F4D-28D1-C168-9D308AC519E5}"/>
                  </a:ext>
                </a:extLst>
              </p:cNvPr>
              <p:cNvSpPr/>
              <p:nvPr/>
            </p:nvSpPr>
            <p:spPr>
              <a:xfrm>
                <a:off x="35643633" y="7302218"/>
                <a:ext cx="808560" cy="6313945"/>
              </a:xfrm>
              <a:custGeom>
                <a:avLst/>
                <a:gdLst>
                  <a:gd name="connsiteX0" fmla="*/ 0 w 338847"/>
                  <a:gd name="connsiteY0" fmla="*/ 0 h 5647735"/>
                  <a:gd name="connsiteX1" fmla="*/ 338848 w 338847"/>
                  <a:gd name="connsiteY1" fmla="*/ 5647736 h 5647735"/>
                </a:gdLst>
                <a:ahLst/>
                <a:cxnLst>
                  <a:cxn ang="0">
                    <a:pos x="connsiteX0" y="connsiteY0"/>
                  </a:cxn>
                  <a:cxn ang="0">
                    <a:pos x="connsiteX1" y="connsiteY1"/>
                  </a:cxn>
                </a:cxnLst>
                <a:rect l="l" t="t" r="r" b="b"/>
                <a:pathLst>
                  <a:path w="338847" h="5647735">
                    <a:moveTo>
                      <a:pt x="0" y="0"/>
                    </a:moveTo>
                    <a:lnTo>
                      <a:pt x="338848" y="5647736"/>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sp>
            <p:nvSpPr>
              <p:cNvPr id="284" name="Freeform: Shape 283">
                <a:extLst>
                  <a:ext uri="{FF2B5EF4-FFF2-40B4-BE49-F238E27FC236}">
                    <a16:creationId xmlns:a16="http://schemas.microsoft.com/office/drawing/2014/main" id="{FE0C4EBB-E0AA-B2A6-CF40-6C0C5027FC3F}"/>
                  </a:ext>
                </a:extLst>
              </p:cNvPr>
              <p:cNvSpPr/>
              <p:nvPr/>
            </p:nvSpPr>
            <p:spPr>
              <a:xfrm>
                <a:off x="33173465" y="10437494"/>
                <a:ext cx="4964177" cy="3609607"/>
              </a:xfrm>
              <a:custGeom>
                <a:avLst/>
                <a:gdLst>
                  <a:gd name="connsiteX0" fmla="*/ 4540758 w 4540758"/>
                  <a:gd name="connsiteY0" fmla="*/ 0 h 2347571"/>
                  <a:gd name="connsiteX1" fmla="*/ 0 w 4540758"/>
                  <a:gd name="connsiteY1" fmla="*/ 2347571 h 2347571"/>
                </a:gdLst>
                <a:ahLst/>
                <a:cxnLst>
                  <a:cxn ang="0">
                    <a:pos x="connsiteX0" y="connsiteY0"/>
                  </a:cxn>
                  <a:cxn ang="0">
                    <a:pos x="connsiteX1" y="connsiteY1"/>
                  </a:cxn>
                </a:cxnLst>
                <a:rect l="l" t="t" r="r" b="b"/>
                <a:pathLst>
                  <a:path w="4540758" h="2347571">
                    <a:moveTo>
                      <a:pt x="4540758" y="0"/>
                    </a:moveTo>
                    <a:lnTo>
                      <a:pt x="0" y="2347571"/>
                    </a:lnTo>
                  </a:path>
                </a:pathLst>
              </a:custGeom>
              <a:ln w="9525" cap="flat">
                <a:solidFill>
                  <a:srgbClr val="FFFFFF">
                    <a:lumMod val="75000"/>
                  </a:srgbClr>
                </a:solidFill>
                <a:prstDash val="dash"/>
                <a:miter/>
              </a:ln>
            </p:spPr>
            <p:txBody>
              <a:bodyPr rot="0" spcFirstLastPara="0" vertOverflow="overflow" horzOverflow="overflow" vert="horz" wrap="square" lIns="21771" tIns="10886" rIns="21771" bIns="10886" numCol="1" spcCol="0" rtlCol="0" fromWordArt="0" anchor="ctr" anchorCtr="0" forceAA="0" compatLnSpc="1">
                <a:prstTxWarp prst="textNoShape">
                  <a:avLst/>
                </a:prstTxWarp>
                <a:noAutofit/>
              </a:bodyPr>
              <a:lstStyle/>
              <a:p>
                <a:pPr marL="0" marR="0" lvl="0" indent="0" algn="l" defTabSz="425359" rtl="0" eaLnBrk="1" fontAlgn="auto" latinLnBrk="0" hangingPunct="1">
                  <a:lnSpc>
                    <a:spcPct val="100000"/>
                  </a:lnSpc>
                  <a:spcBef>
                    <a:spcPts val="0"/>
                  </a:spcBef>
                  <a:spcAft>
                    <a:spcPts val="0"/>
                  </a:spcAft>
                  <a:buClrTx/>
                  <a:buSzTx/>
                  <a:buFontTx/>
                  <a:buNone/>
                  <a:tabLst/>
                  <a:defRPr/>
                </a:pPr>
                <a:endParaRPr kumimoji="0" lang="en-US" sz="837" b="0" i="0" u="none" strike="noStrike" kern="0" cap="none" spc="0" normalizeH="0" baseline="0" noProof="0">
                  <a:ln>
                    <a:noFill/>
                  </a:ln>
                  <a:solidFill>
                    <a:srgbClr val="000000"/>
                  </a:solidFill>
                  <a:effectLst/>
                  <a:uLnTx/>
                  <a:uFillTx/>
                  <a:latin typeface="Segoe UI"/>
                  <a:ea typeface="+mn-ea"/>
                  <a:cs typeface="+mn-cs"/>
                </a:endParaRPr>
              </a:p>
            </p:txBody>
          </p:sp>
        </p:grpSp>
        <p:grpSp>
          <p:nvGrpSpPr>
            <p:cNvPr id="215" name="Group 214">
              <a:extLst>
                <a:ext uri="{FF2B5EF4-FFF2-40B4-BE49-F238E27FC236}">
                  <a16:creationId xmlns:a16="http://schemas.microsoft.com/office/drawing/2014/main" id="{E56918EB-E0F1-DF16-DCAA-BAA21035ED07}"/>
                </a:ext>
              </a:extLst>
            </p:cNvPr>
            <p:cNvGrpSpPr/>
            <p:nvPr/>
          </p:nvGrpSpPr>
          <p:grpSpPr>
            <a:xfrm>
              <a:off x="10831278" y="3297220"/>
              <a:ext cx="735586" cy="735586"/>
              <a:chOff x="36782287" y="9539321"/>
              <a:chExt cx="1796350" cy="1796350"/>
            </a:xfrm>
          </p:grpSpPr>
          <p:sp>
            <p:nvSpPr>
              <p:cNvPr id="257" name="Box">
                <a:extLst>
                  <a:ext uri="{FF2B5EF4-FFF2-40B4-BE49-F238E27FC236}">
                    <a16:creationId xmlns:a16="http://schemas.microsoft.com/office/drawing/2014/main" id="{89AFC9E2-49C1-1804-6109-FF22D5BAC23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58" name="Graphic 82">
                <a:extLst>
                  <a:ext uri="{FF2B5EF4-FFF2-40B4-BE49-F238E27FC236}">
                    <a16:creationId xmlns:a16="http://schemas.microsoft.com/office/drawing/2014/main" id="{A550B340-9BBB-DE7E-DDFD-FFBDD3B1F5ED}"/>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16" name="Group 215">
              <a:extLst>
                <a:ext uri="{FF2B5EF4-FFF2-40B4-BE49-F238E27FC236}">
                  <a16:creationId xmlns:a16="http://schemas.microsoft.com/office/drawing/2014/main" id="{CA1323BF-DE59-4C2B-A62C-41CA014629DC}"/>
                </a:ext>
              </a:extLst>
            </p:cNvPr>
            <p:cNvGrpSpPr/>
            <p:nvPr/>
          </p:nvGrpSpPr>
          <p:grpSpPr>
            <a:xfrm>
              <a:off x="7655740" y="3509065"/>
              <a:ext cx="735586" cy="735586"/>
              <a:chOff x="36782287" y="9539321"/>
              <a:chExt cx="1796350" cy="1796350"/>
            </a:xfrm>
          </p:grpSpPr>
          <p:sp>
            <p:nvSpPr>
              <p:cNvPr id="255" name="Box">
                <a:extLst>
                  <a:ext uri="{FF2B5EF4-FFF2-40B4-BE49-F238E27FC236}">
                    <a16:creationId xmlns:a16="http://schemas.microsoft.com/office/drawing/2014/main" id="{93B2F540-D340-CC1B-6D4E-36103616D817}"/>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56" name="Graphic 82">
                <a:extLst>
                  <a:ext uri="{FF2B5EF4-FFF2-40B4-BE49-F238E27FC236}">
                    <a16:creationId xmlns:a16="http://schemas.microsoft.com/office/drawing/2014/main" id="{C5838C59-09DC-4E3E-43EA-177BCF47590C}"/>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17" name="Group 216">
              <a:extLst>
                <a:ext uri="{FF2B5EF4-FFF2-40B4-BE49-F238E27FC236}">
                  <a16:creationId xmlns:a16="http://schemas.microsoft.com/office/drawing/2014/main" id="{D0508DB9-8B25-285C-C474-56CC9887E0C2}"/>
                </a:ext>
              </a:extLst>
            </p:cNvPr>
            <p:cNvGrpSpPr/>
            <p:nvPr/>
          </p:nvGrpSpPr>
          <p:grpSpPr>
            <a:xfrm>
              <a:off x="9916430" y="2203106"/>
              <a:ext cx="516724" cy="516724"/>
              <a:chOff x="36782287" y="9539321"/>
              <a:chExt cx="1796350" cy="1796350"/>
            </a:xfrm>
          </p:grpSpPr>
          <p:sp>
            <p:nvSpPr>
              <p:cNvPr id="253" name="Box">
                <a:extLst>
                  <a:ext uri="{FF2B5EF4-FFF2-40B4-BE49-F238E27FC236}">
                    <a16:creationId xmlns:a16="http://schemas.microsoft.com/office/drawing/2014/main" id="{217881B3-EBC9-968F-1721-C9A60F2E4775}"/>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54" name="Graphic 82">
                <a:extLst>
                  <a:ext uri="{FF2B5EF4-FFF2-40B4-BE49-F238E27FC236}">
                    <a16:creationId xmlns:a16="http://schemas.microsoft.com/office/drawing/2014/main" id="{E5B02C3C-510F-B0F4-048A-6D7AF58380F6}"/>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18" name="Group 217">
              <a:extLst>
                <a:ext uri="{FF2B5EF4-FFF2-40B4-BE49-F238E27FC236}">
                  <a16:creationId xmlns:a16="http://schemas.microsoft.com/office/drawing/2014/main" id="{F8ACAFD5-5129-3146-7EB3-1FB549D22C7F}"/>
                </a:ext>
              </a:extLst>
            </p:cNvPr>
            <p:cNvGrpSpPr/>
            <p:nvPr/>
          </p:nvGrpSpPr>
          <p:grpSpPr>
            <a:xfrm>
              <a:off x="7850607" y="2053158"/>
              <a:ext cx="516724" cy="516724"/>
              <a:chOff x="36782287" y="9539321"/>
              <a:chExt cx="1796350" cy="1796350"/>
            </a:xfrm>
          </p:grpSpPr>
          <p:sp>
            <p:nvSpPr>
              <p:cNvPr id="251" name="Box">
                <a:extLst>
                  <a:ext uri="{FF2B5EF4-FFF2-40B4-BE49-F238E27FC236}">
                    <a16:creationId xmlns:a16="http://schemas.microsoft.com/office/drawing/2014/main" id="{34530F18-35A2-17AF-4612-FAEA10A36547}"/>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52" name="Graphic 82">
                <a:extLst>
                  <a:ext uri="{FF2B5EF4-FFF2-40B4-BE49-F238E27FC236}">
                    <a16:creationId xmlns:a16="http://schemas.microsoft.com/office/drawing/2014/main" id="{04155460-66A3-A9F5-887C-090DF882759F}"/>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19" name="Group 218">
              <a:extLst>
                <a:ext uri="{FF2B5EF4-FFF2-40B4-BE49-F238E27FC236}">
                  <a16:creationId xmlns:a16="http://schemas.microsoft.com/office/drawing/2014/main" id="{1119CC84-A173-A508-9BF6-46C320C8178A}"/>
                </a:ext>
              </a:extLst>
            </p:cNvPr>
            <p:cNvGrpSpPr/>
            <p:nvPr/>
          </p:nvGrpSpPr>
          <p:grpSpPr>
            <a:xfrm>
              <a:off x="8906873" y="4866174"/>
              <a:ext cx="516724" cy="516724"/>
              <a:chOff x="36782287" y="9539321"/>
              <a:chExt cx="1796350" cy="1796350"/>
            </a:xfrm>
          </p:grpSpPr>
          <p:sp>
            <p:nvSpPr>
              <p:cNvPr id="249" name="Box">
                <a:extLst>
                  <a:ext uri="{FF2B5EF4-FFF2-40B4-BE49-F238E27FC236}">
                    <a16:creationId xmlns:a16="http://schemas.microsoft.com/office/drawing/2014/main" id="{FF52B427-CBD6-3B34-6D05-D00E1AD62316}"/>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50" name="Graphic 82">
                <a:extLst>
                  <a:ext uri="{FF2B5EF4-FFF2-40B4-BE49-F238E27FC236}">
                    <a16:creationId xmlns:a16="http://schemas.microsoft.com/office/drawing/2014/main" id="{E08FE051-482F-F6D8-AB9E-EADA30F819F4}"/>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20" name="Group 219">
              <a:extLst>
                <a:ext uri="{FF2B5EF4-FFF2-40B4-BE49-F238E27FC236}">
                  <a16:creationId xmlns:a16="http://schemas.microsoft.com/office/drawing/2014/main" id="{52DE8113-7D0B-568C-7090-3DC63D71D173}"/>
                </a:ext>
              </a:extLst>
            </p:cNvPr>
            <p:cNvGrpSpPr/>
            <p:nvPr/>
          </p:nvGrpSpPr>
          <p:grpSpPr>
            <a:xfrm>
              <a:off x="9752437" y="3901841"/>
              <a:ext cx="310783" cy="310783"/>
              <a:chOff x="36782287" y="9539321"/>
              <a:chExt cx="1796350" cy="1796350"/>
            </a:xfrm>
          </p:grpSpPr>
          <p:sp>
            <p:nvSpPr>
              <p:cNvPr id="247" name="Box">
                <a:extLst>
                  <a:ext uri="{FF2B5EF4-FFF2-40B4-BE49-F238E27FC236}">
                    <a16:creationId xmlns:a16="http://schemas.microsoft.com/office/drawing/2014/main" id="{1D20F63B-C955-7C92-5F17-43903DB720BE}"/>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48" name="Graphic 82">
                <a:extLst>
                  <a:ext uri="{FF2B5EF4-FFF2-40B4-BE49-F238E27FC236}">
                    <a16:creationId xmlns:a16="http://schemas.microsoft.com/office/drawing/2014/main" id="{BD045A44-CFDD-C955-C995-E2260E859CE4}"/>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21" name="Group 220">
              <a:extLst>
                <a:ext uri="{FF2B5EF4-FFF2-40B4-BE49-F238E27FC236}">
                  <a16:creationId xmlns:a16="http://schemas.microsoft.com/office/drawing/2014/main" id="{5401A923-F379-A876-53B2-FA77FFB454D7}"/>
                </a:ext>
              </a:extLst>
            </p:cNvPr>
            <p:cNvGrpSpPr/>
            <p:nvPr/>
          </p:nvGrpSpPr>
          <p:grpSpPr>
            <a:xfrm>
              <a:off x="8936024" y="2879113"/>
              <a:ext cx="310783" cy="310783"/>
              <a:chOff x="36782287" y="9539321"/>
              <a:chExt cx="1796350" cy="1796350"/>
            </a:xfrm>
          </p:grpSpPr>
          <p:sp>
            <p:nvSpPr>
              <p:cNvPr id="245" name="Box">
                <a:extLst>
                  <a:ext uri="{FF2B5EF4-FFF2-40B4-BE49-F238E27FC236}">
                    <a16:creationId xmlns:a16="http://schemas.microsoft.com/office/drawing/2014/main" id="{5636ECD1-7FBB-CB7F-4251-ADE592BC2D59}"/>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46" name="Graphic 82">
                <a:extLst>
                  <a:ext uri="{FF2B5EF4-FFF2-40B4-BE49-F238E27FC236}">
                    <a16:creationId xmlns:a16="http://schemas.microsoft.com/office/drawing/2014/main" id="{DB783FFA-9F06-B960-5C92-1354B00FDABE}"/>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22" name="Group 221">
              <a:extLst>
                <a:ext uri="{FF2B5EF4-FFF2-40B4-BE49-F238E27FC236}">
                  <a16:creationId xmlns:a16="http://schemas.microsoft.com/office/drawing/2014/main" id="{744F421E-3A21-F054-5106-197A37CC7751}"/>
                </a:ext>
              </a:extLst>
            </p:cNvPr>
            <p:cNvGrpSpPr/>
            <p:nvPr/>
          </p:nvGrpSpPr>
          <p:grpSpPr>
            <a:xfrm>
              <a:off x="7712484" y="4957141"/>
              <a:ext cx="310783" cy="310783"/>
              <a:chOff x="36782287" y="9539321"/>
              <a:chExt cx="1796350" cy="1796350"/>
            </a:xfrm>
          </p:grpSpPr>
          <p:sp>
            <p:nvSpPr>
              <p:cNvPr id="243" name="Box">
                <a:extLst>
                  <a:ext uri="{FF2B5EF4-FFF2-40B4-BE49-F238E27FC236}">
                    <a16:creationId xmlns:a16="http://schemas.microsoft.com/office/drawing/2014/main" id="{8A0D466A-EC9B-D008-FD8D-FCB023F8D48F}"/>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44" name="Graphic 82">
                <a:extLst>
                  <a:ext uri="{FF2B5EF4-FFF2-40B4-BE49-F238E27FC236}">
                    <a16:creationId xmlns:a16="http://schemas.microsoft.com/office/drawing/2014/main" id="{014EF9BB-59CD-C045-29D5-B273E7709D9C}"/>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grpSp>
          <p:nvGrpSpPr>
            <p:cNvPr id="223" name="Group 222">
              <a:extLst>
                <a:ext uri="{FF2B5EF4-FFF2-40B4-BE49-F238E27FC236}">
                  <a16:creationId xmlns:a16="http://schemas.microsoft.com/office/drawing/2014/main" id="{674563D1-9851-0BB0-7055-3A30A0534175}"/>
                </a:ext>
              </a:extLst>
            </p:cNvPr>
            <p:cNvGrpSpPr/>
            <p:nvPr/>
          </p:nvGrpSpPr>
          <p:grpSpPr>
            <a:xfrm>
              <a:off x="10354181" y="4810572"/>
              <a:ext cx="310783" cy="310783"/>
              <a:chOff x="36782287" y="9539321"/>
              <a:chExt cx="1796350" cy="1796350"/>
            </a:xfrm>
          </p:grpSpPr>
          <p:sp>
            <p:nvSpPr>
              <p:cNvPr id="241" name="Box">
                <a:extLst>
                  <a:ext uri="{FF2B5EF4-FFF2-40B4-BE49-F238E27FC236}">
                    <a16:creationId xmlns:a16="http://schemas.microsoft.com/office/drawing/2014/main" id="{8FD48531-4941-DD8A-8AE8-E9F364E27CED}"/>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42" name="Graphic 82">
                <a:extLst>
                  <a:ext uri="{FF2B5EF4-FFF2-40B4-BE49-F238E27FC236}">
                    <a16:creationId xmlns:a16="http://schemas.microsoft.com/office/drawing/2014/main" id="{9399DFD0-771D-42BF-D4C9-61714AB7A934}"/>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rgbClr val="F4F3F5"/>
              </a:solidFill>
              <a:ln w="11579" cap="flat">
                <a:noFill/>
                <a:prstDash val="solid"/>
                <a:miter/>
              </a:ln>
              <a:effectLst/>
            </p:spPr>
            <p:txBody>
              <a:bodyPr rot="0" spcFirstLastPara="0" vertOverflow="overflow" horzOverflow="overflow" vert="horz" wrap="square" lIns="77410" tIns="38705" rIns="77410" bIns="38705" numCol="1" spcCol="0" rtlCol="0" fromWordArt="0" anchor="ctr" anchorCtr="0" forceAA="0" compatLnSpc="1">
                <a:prstTxWarp prst="textNoShape">
                  <a:avLst/>
                </a:prstTxWarp>
                <a:noAutofit/>
              </a:bodyPr>
              <a:lstStyle/>
              <a:p>
                <a:pPr marL="0" marR="0" lvl="0" indent="0" algn="l" defTabSz="607656" rtl="0" eaLnBrk="1" fontAlgn="auto" latinLnBrk="0" hangingPunct="1">
                  <a:lnSpc>
                    <a:spcPct val="100000"/>
                  </a:lnSpc>
                  <a:spcBef>
                    <a:spcPts val="0"/>
                  </a:spcBef>
                  <a:spcAft>
                    <a:spcPts val="0"/>
                  </a:spcAft>
                  <a:buClrTx/>
                  <a:buSzTx/>
                  <a:buFontTx/>
                  <a:buNone/>
                  <a:tabLst/>
                  <a:defRPr/>
                </a:pPr>
                <a:endParaRPr kumimoji="0" lang="en-US" sz="100" b="1" i="0" u="none" strike="noStrike" kern="0" cap="none" spc="0" normalizeH="0" baseline="0" noProof="0">
                  <a:ln>
                    <a:noFill/>
                  </a:ln>
                  <a:solidFill>
                    <a:srgbClr val="000000"/>
                  </a:solidFill>
                  <a:effectLst/>
                  <a:uLnTx/>
                  <a:uFillTx/>
                  <a:latin typeface="Segoe UI Variable Display Semib" pitchFamily="2" charset="0"/>
                  <a:ea typeface="+mn-ea"/>
                  <a:cs typeface="Segoe Sans Display Semibold" pitchFamily="2" charset="0"/>
                </a:endParaRPr>
              </a:p>
            </p:txBody>
          </p:sp>
        </p:grpSp>
        <p:sp>
          <p:nvSpPr>
            <p:cNvPr id="224" name="CS box - replacement">
              <a:extLst>
                <a:ext uri="{FF2B5EF4-FFF2-40B4-BE49-F238E27FC236}">
                  <a16:creationId xmlns:a16="http://schemas.microsoft.com/office/drawing/2014/main" id="{D452B0C9-C858-A066-44B7-679FE0BB4791}"/>
                </a:ext>
              </a:extLst>
            </p:cNvPr>
            <p:cNvSpPr>
              <a:spLocks noChangeAspect="1"/>
            </p:cNvSpPr>
            <p:nvPr/>
          </p:nvSpPr>
          <p:spPr bwMode="auto">
            <a:xfrm>
              <a:off x="4665279" y="2242941"/>
              <a:ext cx="2821325" cy="2821325"/>
            </a:xfrm>
            <a:prstGeom prst="roundRect">
              <a:avLst>
                <a:gd name="adj" fmla="val 6704"/>
              </a:avLst>
            </a:prstGeom>
            <a:solidFill>
              <a:srgbClr val="0078D4">
                <a:lumMod val="20000"/>
                <a:lumOff val="80000"/>
              </a:srgbClr>
            </a:solidFill>
            <a:ln w="19050" cap="flat" cmpd="sng" algn="ctr">
              <a:noFill/>
              <a:prstDash val="solid"/>
              <a:headEnd type="none" w="med" len="med"/>
              <a:tailEnd type="none" w="med" len="med"/>
            </a:ln>
            <a:effectLst/>
            <a:scene3d>
              <a:camera prst="isometricOffAxis1Left">
                <a:rot lat="1080000" lon="3000000" rev="0"/>
              </a:camera>
              <a:lightRig rig="threePt" dir="t"/>
            </a:scene3d>
          </p:spPr>
          <p:txBody>
            <a:bodyPr rot="0" spcFirstLastPara="0" vertOverflow="overflow" horzOverflow="overflow" vert="horz" wrap="square" lIns="154819" tIns="123855" rIns="154819" bIns="123855" numCol="1" spcCol="0" rtlCol="0" fromWordArt="0" anchor="t" anchorCtr="0" forceAA="0" compatLnSpc="1">
              <a:prstTxWarp prst="textNoShape">
                <a:avLst/>
              </a:prstTxWarp>
              <a:noAutofit/>
            </a:bodyPr>
            <a:lstStyle/>
            <a:p>
              <a:pPr marL="0" marR="0" lvl="0" indent="0" algn="l" defTabSz="789400" rtl="0" eaLnBrk="1" fontAlgn="base" latinLnBrk="0" hangingPunct="1">
                <a:lnSpc>
                  <a:spcPct val="100000"/>
                </a:lnSpc>
                <a:spcBef>
                  <a:spcPct val="0"/>
                </a:spcBef>
                <a:spcAft>
                  <a:spcPct val="0"/>
                </a:spcAft>
                <a:buClrTx/>
                <a:buSzTx/>
                <a:buFontTx/>
                <a:buNone/>
                <a:tabLst/>
                <a:defRPr/>
              </a:pPr>
              <a:endParaRPr kumimoji="0" lang="en-US" sz="1693"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26" name="Copilot Box - replacement">
              <a:extLst>
                <a:ext uri="{FF2B5EF4-FFF2-40B4-BE49-F238E27FC236}">
                  <a16:creationId xmlns:a16="http://schemas.microsoft.com/office/drawing/2014/main" id="{B1DBE6D4-5AE9-01D3-110D-1AFA924FCA18}"/>
                </a:ext>
              </a:extLst>
            </p:cNvPr>
            <p:cNvSpPr>
              <a:spLocks noChangeAspect="1"/>
            </p:cNvSpPr>
            <p:nvPr/>
          </p:nvSpPr>
          <p:spPr bwMode="auto">
            <a:xfrm>
              <a:off x="3355539" y="2241008"/>
              <a:ext cx="2823258" cy="2823258"/>
            </a:xfrm>
            <a:prstGeom prst="roundRect">
              <a:avLst>
                <a:gd name="adj" fmla="val 6703"/>
              </a:avLst>
            </a:prstGeom>
            <a:gradFill flip="none" rotWithShape="1">
              <a:gsLst>
                <a:gs pos="0">
                  <a:srgbClr val="C03BC4"/>
                </a:gs>
                <a:gs pos="80000">
                  <a:srgbClr val="0078D4"/>
                </a:gs>
              </a:gsLst>
              <a:path path="circle">
                <a:fillToRect l="100000" t="100000"/>
              </a:path>
              <a:tileRect r="-100000" b="-100000"/>
            </a:gradFill>
            <a:ln w="19050" cap="flat" cmpd="sng" algn="ctr">
              <a:noFill/>
              <a:prstDash val="solid"/>
              <a:headEnd type="none" w="med" len="med"/>
              <a:tailEnd type="none" w="med" len="med"/>
            </a:ln>
            <a:effectLst/>
            <a:scene3d>
              <a:camera prst="orthographicFront">
                <a:rot lat="1080000" lon="3000000" rev="0"/>
              </a:camera>
              <a:lightRig rig="threePt" dir="t"/>
            </a:scene3d>
          </p:spPr>
          <p:txBody>
            <a:bodyPr rot="0" spcFirstLastPara="0" vertOverflow="overflow" horzOverflow="overflow" vert="horz" wrap="square" lIns="154819" tIns="123855" rIns="154819" bIns="123855" numCol="1" spcCol="0" rtlCol="0" fromWordArt="0" anchor="t" anchorCtr="0" forceAA="0" compatLnSpc="1">
              <a:prstTxWarp prst="textNoShape">
                <a:avLst/>
              </a:prstTxWarp>
              <a:noAutofit/>
            </a:bodyPr>
            <a:lstStyle/>
            <a:p>
              <a:pPr marL="0" marR="0" lvl="0" indent="0" algn="l" defTabSz="789400" rtl="0" eaLnBrk="1" fontAlgn="base" latinLnBrk="0" hangingPunct="1">
                <a:lnSpc>
                  <a:spcPct val="100000"/>
                </a:lnSpc>
                <a:spcBef>
                  <a:spcPct val="0"/>
                </a:spcBef>
                <a:spcAft>
                  <a:spcPct val="0"/>
                </a:spcAft>
                <a:buClrTx/>
                <a:buSzTx/>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227" name="Copilot logo - replacement">
              <a:extLst>
                <a:ext uri="{FF2B5EF4-FFF2-40B4-BE49-F238E27FC236}">
                  <a16:creationId xmlns:a16="http://schemas.microsoft.com/office/drawing/2014/main" id="{D6D607D8-EB59-EC23-6362-5E490562533E}"/>
                </a:ext>
              </a:extLst>
            </p:cNvPr>
            <p:cNvSpPr>
              <a:spLocks noChangeAspect="1"/>
            </p:cNvSpPr>
            <p:nvPr/>
          </p:nvSpPr>
          <p:spPr>
            <a:xfrm>
              <a:off x="4268330" y="3215170"/>
              <a:ext cx="997676" cy="874934"/>
            </a:xfrm>
            <a:custGeom>
              <a:avLst/>
              <a:gdLst>
                <a:gd name="connsiteX0" fmla="*/ 1532660 w 1573156"/>
                <a:gd name="connsiteY0" fmla="*/ 437600 h 1379613"/>
                <a:gd name="connsiteX1" fmla="*/ 1344698 w 1573156"/>
                <a:gd name="connsiteY1" fmla="*/ 358303 h 1379613"/>
                <a:gd name="connsiteX2" fmla="*/ 1312392 w 1573156"/>
                <a:gd name="connsiteY2" fmla="*/ 358303 h 1379613"/>
                <a:gd name="connsiteX3" fmla="*/ 1299910 w 1573156"/>
                <a:gd name="connsiteY3" fmla="*/ 356100 h 1379613"/>
                <a:gd name="connsiteX4" fmla="*/ 1170686 w 1573156"/>
                <a:gd name="connsiteY4" fmla="*/ 213660 h 1379613"/>
                <a:gd name="connsiteX5" fmla="*/ 940139 w 1573156"/>
                <a:gd name="connsiteY5" fmla="*/ 0 h 1379613"/>
                <a:gd name="connsiteX6" fmla="*/ 438662 w 1573156"/>
                <a:gd name="connsiteY6" fmla="*/ 0 h 1379613"/>
                <a:gd name="connsiteX7" fmla="*/ 82562 w 1573156"/>
                <a:gd name="connsiteY7" fmla="*/ 422915 h 1379613"/>
                <a:gd name="connsiteX8" fmla="*/ 40711 w 1573156"/>
                <a:gd name="connsiteY8" fmla="*/ 942014 h 1379613"/>
                <a:gd name="connsiteX9" fmla="*/ 228673 w 1573156"/>
                <a:gd name="connsiteY9" fmla="*/ 1021310 h 1379613"/>
                <a:gd name="connsiteX10" fmla="*/ 260979 w 1573156"/>
                <a:gd name="connsiteY10" fmla="*/ 1021310 h 1379613"/>
                <a:gd name="connsiteX11" fmla="*/ 273461 w 1573156"/>
                <a:gd name="connsiteY11" fmla="*/ 1023513 h 1379613"/>
                <a:gd name="connsiteX12" fmla="*/ 402685 w 1573156"/>
                <a:gd name="connsiteY12" fmla="*/ 1165953 h 1379613"/>
                <a:gd name="connsiteX13" fmla="*/ 633232 w 1573156"/>
                <a:gd name="connsiteY13" fmla="*/ 1379613 h 1379613"/>
                <a:gd name="connsiteX14" fmla="*/ 1134709 w 1573156"/>
                <a:gd name="connsiteY14" fmla="*/ 1379613 h 1379613"/>
                <a:gd name="connsiteX15" fmla="*/ 1490809 w 1573156"/>
                <a:gd name="connsiteY15" fmla="*/ 956698 h 1379613"/>
                <a:gd name="connsiteX16" fmla="*/ 1531926 w 1573156"/>
                <a:gd name="connsiteY16" fmla="*/ 437600 h 1379613"/>
                <a:gd name="connsiteX17" fmla="*/ 940139 w 1573156"/>
                <a:gd name="connsiteY17" fmla="*/ 71954 h 1379613"/>
                <a:gd name="connsiteX18" fmla="*/ 1101669 w 1573156"/>
                <a:gd name="connsiteY18" fmla="*/ 233484 h 1379613"/>
                <a:gd name="connsiteX19" fmla="*/ 1151596 w 1573156"/>
                <a:gd name="connsiteY19" fmla="*/ 356100 h 1379613"/>
                <a:gd name="connsiteX20" fmla="*/ 882869 w 1573156"/>
                <a:gd name="connsiteY20" fmla="*/ 356100 h 1379613"/>
                <a:gd name="connsiteX21" fmla="*/ 754379 w 1573156"/>
                <a:gd name="connsiteY21" fmla="*/ 389141 h 1379613"/>
                <a:gd name="connsiteX22" fmla="*/ 775672 w 1573156"/>
                <a:gd name="connsiteY22" fmla="*/ 322326 h 1379613"/>
                <a:gd name="connsiteX23" fmla="*/ 778609 w 1573156"/>
                <a:gd name="connsiteY23" fmla="*/ 312781 h 1379613"/>
                <a:gd name="connsiteX24" fmla="*/ 861577 w 1573156"/>
                <a:gd name="connsiteY24" fmla="*/ 110134 h 1379613"/>
                <a:gd name="connsiteX25" fmla="*/ 939405 w 1573156"/>
                <a:gd name="connsiteY25" fmla="*/ 72689 h 1379613"/>
                <a:gd name="connsiteX26" fmla="*/ 1030449 w 1573156"/>
                <a:gd name="connsiteY26" fmla="*/ 428055 h 1379613"/>
                <a:gd name="connsiteX27" fmla="*/ 957760 w 1573156"/>
                <a:gd name="connsiteY27" fmla="*/ 541860 h 1379613"/>
                <a:gd name="connsiteX28" fmla="*/ 890211 w 1573156"/>
                <a:gd name="connsiteY28" fmla="*/ 762128 h 1379613"/>
                <a:gd name="connsiteX29" fmla="*/ 871856 w 1573156"/>
                <a:gd name="connsiteY29" fmla="*/ 820132 h 1379613"/>
                <a:gd name="connsiteX30" fmla="*/ 690502 w 1573156"/>
                <a:gd name="connsiteY30" fmla="*/ 951559 h 1379613"/>
                <a:gd name="connsiteX31" fmla="*/ 542922 w 1573156"/>
                <a:gd name="connsiteY31" fmla="*/ 951559 h 1379613"/>
                <a:gd name="connsiteX32" fmla="*/ 615610 w 1573156"/>
                <a:gd name="connsiteY32" fmla="*/ 837753 h 1379613"/>
                <a:gd name="connsiteX33" fmla="*/ 683159 w 1573156"/>
                <a:gd name="connsiteY33" fmla="*/ 617485 h 1379613"/>
                <a:gd name="connsiteX34" fmla="*/ 701515 w 1573156"/>
                <a:gd name="connsiteY34" fmla="*/ 559481 h 1379613"/>
                <a:gd name="connsiteX35" fmla="*/ 882869 w 1573156"/>
                <a:gd name="connsiteY35" fmla="*/ 428055 h 1379613"/>
                <a:gd name="connsiteX36" fmla="*/ 1030449 w 1573156"/>
                <a:gd name="connsiteY36" fmla="*/ 428055 h 1379613"/>
                <a:gd name="connsiteX37" fmla="*/ 99449 w 1573156"/>
                <a:gd name="connsiteY37" fmla="*/ 899429 h 1379613"/>
                <a:gd name="connsiteX38" fmla="*/ 150845 w 1573156"/>
                <a:gd name="connsiteY38" fmla="*/ 444942 h 1379613"/>
                <a:gd name="connsiteX39" fmla="*/ 438662 w 1573156"/>
                <a:gd name="connsiteY39" fmla="*/ 71954 h 1379613"/>
                <a:gd name="connsiteX40" fmla="*/ 800636 w 1573156"/>
                <a:gd name="connsiteY40" fmla="*/ 71954 h 1379613"/>
                <a:gd name="connsiteX41" fmla="*/ 710326 w 1573156"/>
                <a:gd name="connsiteY41" fmla="*/ 290754 h 1379613"/>
                <a:gd name="connsiteX42" fmla="*/ 707389 w 1573156"/>
                <a:gd name="connsiteY42" fmla="*/ 300299 h 1379613"/>
                <a:gd name="connsiteX43" fmla="*/ 614876 w 1573156"/>
                <a:gd name="connsiteY43" fmla="*/ 596193 h 1379613"/>
                <a:gd name="connsiteX44" fmla="*/ 611205 w 1573156"/>
                <a:gd name="connsiteY44" fmla="*/ 608675 h 1379613"/>
                <a:gd name="connsiteX45" fmla="*/ 611205 w 1573156"/>
                <a:gd name="connsiteY45" fmla="*/ 610143 h 1379613"/>
                <a:gd name="connsiteX46" fmla="*/ 548062 w 1573156"/>
                <a:gd name="connsiteY46" fmla="*/ 816461 h 1379613"/>
                <a:gd name="connsiteX47" fmla="*/ 365973 w 1573156"/>
                <a:gd name="connsiteY47" fmla="*/ 948622 h 1379613"/>
                <a:gd name="connsiteX48" fmla="*/ 229407 w 1573156"/>
                <a:gd name="connsiteY48" fmla="*/ 948622 h 1379613"/>
                <a:gd name="connsiteX49" fmla="*/ 99449 w 1573156"/>
                <a:gd name="connsiteY49" fmla="*/ 899429 h 1379613"/>
                <a:gd name="connsiteX50" fmla="*/ 633966 w 1573156"/>
                <a:gd name="connsiteY50" fmla="*/ 1307659 h 1379613"/>
                <a:gd name="connsiteX51" fmla="*/ 472436 w 1573156"/>
                <a:gd name="connsiteY51" fmla="*/ 1146129 h 1379613"/>
                <a:gd name="connsiteX52" fmla="*/ 422509 w 1573156"/>
                <a:gd name="connsiteY52" fmla="*/ 1023513 h 1379613"/>
                <a:gd name="connsiteX53" fmla="*/ 691236 w 1573156"/>
                <a:gd name="connsiteY53" fmla="*/ 1023513 h 1379613"/>
                <a:gd name="connsiteX54" fmla="*/ 819726 w 1573156"/>
                <a:gd name="connsiteY54" fmla="*/ 990473 h 1379613"/>
                <a:gd name="connsiteX55" fmla="*/ 798433 w 1573156"/>
                <a:gd name="connsiteY55" fmla="*/ 1057287 h 1379613"/>
                <a:gd name="connsiteX56" fmla="*/ 795496 w 1573156"/>
                <a:gd name="connsiteY56" fmla="*/ 1066098 h 1379613"/>
                <a:gd name="connsiteX57" fmla="*/ 711794 w 1573156"/>
                <a:gd name="connsiteY57" fmla="*/ 1269479 h 1379613"/>
                <a:gd name="connsiteX58" fmla="*/ 633966 w 1573156"/>
                <a:gd name="connsiteY58" fmla="*/ 1306925 h 1379613"/>
                <a:gd name="connsiteX59" fmla="*/ 1423260 w 1573156"/>
                <a:gd name="connsiteY59" fmla="*/ 934671 h 1379613"/>
                <a:gd name="connsiteX60" fmla="*/ 1135443 w 1573156"/>
                <a:gd name="connsiteY60" fmla="*/ 1307659 h 1379613"/>
                <a:gd name="connsiteX61" fmla="*/ 773469 w 1573156"/>
                <a:gd name="connsiteY61" fmla="*/ 1307659 h 1379613"/>
                <a:gd name="connsiteX62" fmla="*/ 863779 w 1573156"/>
                <a:gd name="connsiteY62" fmla="*/ 1088859 h 1379613"/>
                <a:gd name="connsiteX63" fmla="*/ 866716 w 1573156"/>
                <a:gd name="connsiteY63" fmla="*/ 1080049 h 1379613"/>
                <a:gd name="connsiteX64" fmla="*/ 959229 w 1573156"/>
                <a:gd name="connsiteY64" fmla="*/ 784155 h 1379613"/>
                <a:gd name="connsiteX65" fmla="*/ 962900 w 1573156"/>
                <a:gd name="connsiteY65" fmla="*/ 771673 h 1379613"/>
                <a:gd name="connsiteX66" fmla="*/ 962900 w 1573156"/>
                <a:gd name="connsiteY66" fmla="*/ 770205 h 1379613"/>
                <a:gd name="connsiteX67" fmla="*/ 1026778 w 1573156"/>
                <a:gd name="connsiteY67" fmla="*/ 563887 h 1379613"/>
                <a:gd name="connsiteX68" fmla="*/ 1208132 w 1573156"/>
                <a:gd name="connsiteY68" fmla="*/ 431726 h 1379613"/>
                <a:gd name="connsiteX69" fmla="*/ 1344698 w 1573156"/>
                <a:gd name="connsiteY69" fmla="*/ 431726 h 1379613"/>
                <a:gd name="connsiteX70" fmla="*/ 1474656 w 1573156"/>
                <a:gd name="connsiteY70" fmla="*/ 480919 h 1379613"/>
                <a:gd name="connsiteX71" fmla="*/ 1423260 w 1573156"/>
                <a:gd name="connsiteY71" fmla="*/ 935406 h 137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1573156" h="1379613">
                  <a:moveTo>
                    <a:pt x="1532660" y="437600"/>
                  </a:moveTo>
                  <a:cubicBezTo>
                    <a:pt x="1494480" y="385469"/>
                    <a:pt x="1431337" y="358303"/>
                    <a:pt x="1344698" y="358303"/>
                  </a:cubicBezTo>
                  <a:lnTo>
                    <a:pt x="1312392" y="358303"/>
                  </a:lnTo>
                  <a:cubicBezTo>
                    <a:pt x="1308721" y="356835"/>
                    <a:pt x="1304316" y="356100"/>
                    <a:pt x="1299910" y="356100"/>
                  </a:cubicBezTo>
                  <a:cubicBezTo>
                    <a:pt x="1215474" y="356100"/>
                    <a:pt x="1197853" y="306907"/>
                    <a:pt x="1170686" y="213660"/>
                  </a:cubicBezTo>
                  <a:cubicBezTo>
                    <a:pt x="1144988" y="123350"/>
                    <a:pt x="1109745" y="0"/>
                    <a:pt x="940139" y="0"/>
                  </a:cubicBezTo>
                  <a:lnTo>
                    <a:pt x="438662" y="0"/>
                  </a:lnTo>
                  <a:cubicBezTo>
                    <a:pt x="242623" y="0"/>
                    <a:pt x="141300" y="241561"/>
                    <a:pt x="82562" y="422915"/>
                  </a:cubicBezTo>
                  <a:cubicBezTo>
                    <a:pt x="25292" y="600598"/>
                    <a:pt x="-46662" y="821600"/>
                    <a:pt x="40711" y="942014"/>
                  </a:cubicBezTo>
                  <a:cubicBezTo>
                    <a:pt x="78890" y="994144"/>
                    <a:pt x="142034" y="1021310"/>
                    <a:pt x="228673" y="1021310"/>
                  </a:cubicBezTo>
                  <a:lnTo>
                    <a:pt x="260979" y="1021310"/>
                  </a:lnTo>
                  <a:cubicBezTo>
                    <a:pt x="264650" y="1022779"/>
                    <a:pt x="269055" y="1023513"/>
                    <a:pt x="273461" y="1023513"/>
                  </a:cubicBezTo>
                  <a:cubicBezTo>
                    <a:pt x="357897" y="1023513"/>
                    <a:pt x="375518" y="1072706"/>
                    <a:pt x="402685" y="1165953"/>
                  </a:cubicBezTo>
                  <a:cubicBezTo>
                    <a:pt x="428383" y="1256263"/>
                    <a:pt x="463625" y="1379613"/>
                    <a:pt x="633232" y="1379613"/>
                  </a:cubicBezTo>
                  <a:lnTo>
                    <a:pt x="1134709" y="1379613"/>
                  </a:lnTo>
                  <a:cubicBezTo>
                    <a:pt x="1331482" y="1379613"/>
                    <a:pt x="1432071" y="1138052"/>
                    <a:pt x="1490809" y="956698"/>
                  </a:cubicBezTo>
                  <a:cubicBezTo>
                    <a:pt x="1548079" y="779015"/>
                    <a:pt x="1620033" y="558013"/>
                    <a:pt x="1531926" y="437600"/>
                  </a:cubicBezTo>
                  <a:close/>
                  <a:moveTo>
                    <a:pt x="940139" y="71954"/>
                  </a:moveTo>
                  <a:cubicBezTo>
                    <a:pt x="1050273" y="71954"/>
                    <a:pt x="1073034" y="132895"/>
                    <a:pt x="1101669" y="233484"/>
                  </a:cubicBezTo>
                  <a:cubicBezTo>
                    <a:pt x="1113416" y="273867"/>
                    <a:pt x="1126633" y="319389"/>
                    <a:pt x="1151596" y="356100"/>
                  </a:cubicBezTo>
                  <a:lnTo>
                    <a:pt x="882869" y="356100"/>
                  </a:lnTo>
                  <a:cubicBezTo>
                    <a:pt x="836613" y="356100"/>
                    <a:pt x="792559" y="367848"/>
                    <a:pt x="754379" y="389141"/>
                  </a:cubicBezTo>
                  <a:cubicBezTo>
                    <a:pt x="761722" y="366379"/>
                    <a:pt x="768330" y="343618"/>
                    <a:pt x="775672" y="322326"/>
                  </a:cubicBezTo>
                  <a:lnTo>
                    <a:pt x="778609" y="312781"/>
                  </a:lnTo>
                  <a:cubicBezTo>
                    <a:pt x="805775" y="226876"/>
                    <a:pt x="829271" y="153454"/>
                    <a:pt x="861577" y="110134"/>
                  </a:cubicBezTo>
                  <a:cubicBezTo>
                    <a:pt x="874793" y="93247"/>
                    <a:pt x="898288" y="72689"/>
                    <a:pt x="939405" y="72689"/>
                  </a:cubicBezTo>
                  <a:close/>
                  <a:moveTo>
                    <a:pt x="1030449" y="428055"/>
                  </a:moveTo>
                  <a:cubicBezTo>
                    <a:pt x="997409" y="458158"/>
                    <a:pt x="971711" y="497072"/>
                    <a:pt x="957760" y="541860"/>
                  </a:cubicBezTo>
                  <a:cubicBezTo>
                    <a:pt x="938670" y="605003"/>
                    <a:pt x="915175" y="681363"/>
                    <a:pt x="890211" y="762128"/>
                  </a:cubicBezTo>
                  <a:lnTo>
                    <a:pt x="871856" y="820132"/>
                  </a:lnTo>
                  <a:cubicBezTo>
                    <a:pt x="847626" y="898694"/>
                    <a:pt x="774204" y="951559"/>
                    <a:pt x="690502" y="951559"/>
                  </a:cubicBezTo>
                  <a:lnTo>
                    <a:pt x="542922" y="951559"/>
                  </a:lnTo>
                  <a:cubicBezTo>
                    <a:pt x="575962" y="921455"/>
                    <a:pt x="601660" y="882541"/>
                    <a:pt x="615610" y="837753"/>
                  </a:cubicBezTo>
                  <a:cubicBezTo>
                    <a:pt x="634700" y="774610"/>
                    <a:pt x="658196" y="697516"/>
                    <a:pt x="683159" y="617485"/>
                  </a:cubicBezTo>
                  <a:lnTo>
                    <a:pt x="701515" y="559481"/>
                  </a:lnTo>
                  <a:cubicBezTo>
                    <a:pt x="725745" y="480919"/>
                    <a:pt x="799167" y="428055"/>
                    <a:pt x="882869" y="428055"/>
                  </a:cubicBezTo>
                  <a:lnTo>
                    <a:pt x="1030449" y="428055"/>
                  </a:lnTo>
                  <a:close/>
                  <a:moveTo>
                    <a:pt x="99449" y="899429"/>
                  </a:moveTo>
                  <a:cubicBezTo>
                    <a:pt x="33368" y="808384"/>
                    <a:pt x="101651" y="598395"/>
                    <a:pt x="150845" y="444942"/>
                  </a:cubicBezTo>
                  <a:cubicBezTo>
                    <a:pt x="232344" y="193836"/>
                    <a:pt x="326325" y="71954"/>
                    <a:pt x="438662" y="71954"/>
                  </a:cubicBezTo>
                  <a:lnTo>
                    <a:pt x="800636" y="71954"/>
                  </a:lnTo>
                  <a:cubicBezTo>
                    <a:pt x="763190" y="124819"/>
                    <a:pt x="738226" y="201913"/>
                    <a:pt x="710326" y="290754"/>
                  </a:cubicBezTo>
                  <a:lnTo>
                    <a:pt x="707389" y="300299"/>
                  </a:lnTo>
                  <a:cubicBezTo>
                    <a:pt x="678754" y="391343"/>
                    <a:pt x="645714" y="496338"/>
                    <a:pt x="614876" y="596193"/>
                  </a:cubicBezTo>
                  <a:lnTo>
                    <a:pt x="611205" y="608675"/>
                  </a:lnTo>
                  <a:cubicBezTo>
                    <a:pt x="611205" y="608675"/>
                    <a:pt x="611205" y="609409"/>
                    <a:pt x="611205" y="610143"/>
                  </a:cubicBezTo>
                  <a:cubicBezTo>
                    <a:pt x="587710" y="685034"/>
                    <a:pt x="565683" y="756988"/>
                    <a:pt x="548062" y="816461"/>
                  </a:cubicBezTo>
                  <a:cubicBezTo>
                    <a:pt x="523832" y="895757"/>
                    <a:pt x="450409" y="948622"/>
                    <a:pt x="365973" y="948622"/>
                  </a:cubicBezTo>
                  <a:lnTo>
                    <a:pt x="229407" y="948622"/>
                  </a:lnTo>
                  <a:cubicBezTo>
                    <a:pt x="166263" y="948622"/>
                    <a:pt x="123678" y="932469"/>
                    <a:pt x="99449" y="899429"/>
                  </a:cubicBezTo>
                  <a:close/>
                  <a:moveTo>
                    <a:pt x="633966" y="1307659"/>
                  </a:moveTo>
                  <a:cubicBezTo>
                    <a:pt x="523832" y="1307659"/>
                    <a:pt x="501071" y="1246718"/>
                    <a:pt x="472436" y="1146129"/>
                  </a:cubicBezTo>
                  <a:cubicBezTo>
                    <a:pt x="460689" y="1105747"/>
                    <a:pt x="447472" y="1060224"/>
                    <a:pt x="422509" y="1023513"/>
                  </a:cubicBezTo>
                  <a:lnTo>
                    <a:pt x="691236" y="1023513"/>
                  </a:lnTo>
                  <a:cubicBezTo>
                    <a:pt x="737492" y="1023513"/>
                    <a:pt x="781546" y="1011765"/>
                    <a:pt x="819726" y="990473"/>
                  </a:cubicBezTo>
                  <a:cubicBezTo>
                    <a:pt x="812383" y="1013234"/>
                    <a:pt x="805775" y="1035995"/>
                    <a:pt x="798433" y="1057287"/>
                  </a:cubicBezTo>
                  <a:lnTo>
                    <a:pt x="795496" y="1066098"/>
                  </a:lnTo>
                  <a:cubicBezTo>
                    <a:pt x="768330" y="1152003"/>
                    <a:pt x="744834" y="1226160"/>
                    <a:pt x="711794" y="1269479"/>
                  </a:cubicBezTo>
                  <a:cubicBezTo>
                    <a:pt x="698578" y="1286366"/>
                    <a:pt x="675083" y="1306925"/>
                    <a:pt x="633966" y="1306925"/>
                  </a:cubicBezTo>
                  <a:close/>
                  <a:moveTo>
                    <a:pt x="1423260" y="934671"/>
                  </a:moveTo>
                  <a:cubicBezTo>
                    <a:pt x="1341761" y="1185777"/>
                    <a:pt x="1247780" y="1307659"/>
                    <a:pt x="1135443" y="1307659"/>
                  </a:cubicBezTo>
                  <a:lnTo>
                    <a:pt x="773469" y="1307659"/>
                  </a:lnTo>
                  <a:cubicBezTo>
                    <a:pt x="810915" y="1254795"/>
                    <a:pt x="835879" y="1177701"/>
                    <a:pt x="863779" y="1088859"/>
                  </a:cubicBezTo>
                  <a:lnTo>
                    <a:pt x="866716" y="1080049"/>
                  </a:lnTo>
                  <a:cubicBezTo>
                    <a:pt x="895351" y="989004"/>
                    <a:pt x="928391" y="884010"/>
                    <a:pt x="959229" y="784155"/>
                  </a:cubicBezTo>
                  <a:lnTo>
                    <a:pt x="962900" y="771673"/>
                  </a:lnTo>
                  <a:lnTo>
                    <a:pt x="962900" y="770205"/>
                  </a:lnTo>
                  <a:cubicBezTo>
                    <a:pt x="986395" y="695313"/>
                    <a:pt x="1008422" y="623359"/>
                    <a:pt x="1026778" y="563887"/>
                  </a:cubicBezTo>
                  <a:cubicBezTo>
                    <a:pt x="1051007" y="484590"/>
                    <a:pt x="1123696" y="431726"/>
                    <a:pt x="1208132" y="431726"/>
                  </a:cubicBezTo>
                  <a:lnTo>
                    <a:pt x="1344698" y="431726"/>
                  </a:lnTo>
                  <a:cubicBezTo>
                    <a:pt x="1407842" y="431726"/>
                    <a:pt x="1450427" y="447879"/>
                    <a:pt x="1474656" y="480919"/>
                  </a:cubicBezTo>
                  <a:cubicBezTo>
                    <a:pt x="1540737" y="571963"/>
                    <a:pt x="1472454" y="781952"/>
                    <a:pt x="1423260" y="935406"/>
                  </a:cubicBezTo>
                  <a:close/>
                </a:path>
              </a:pathLst>
            </a:custGeom>
            <a:solidFill>
              <a:srgbClr val="FFFFFF"/>
            </a:solidFill>
            <a:ln w="19050" cap="flat" cmpd="sng" algn="ctr">
              <a:noFill/>
              <a:prstDash val="solid"/>
              <a:headEnd type="none" w="med" len="med"/>
              <a:tailEnd type="none" w="med" len="med"/>
            </a:ln>
            <a:effectLst/>
            <a:scene3d>
              <a:camera prst="orthographicFront">
                <a:rot lat="1080000" lon="3000000" rev="0"/>
              </a:camera>
              <a:lightRig rig="threePt" dir="t"/>
            </a:scene3d>
          </p:spPr>
          <p:txBody>
            <a:bodyPr rot="0" spcFirstLastPara="0" vertOverflow="overflow" horzOverflow="overflow" vert="horz" wrap="square" lIns="154819" tIns="123855" rIns="154819" bIns="123855" numCol="1" spcCol="0" rtlCol="0" fromWordArt="0" anchor="t" anchorCtr="0" forceAA="0" compatLnSpc="1">
              <a:prstTxWarp prst="textNoShape">
                <a:avLst/>
              </a:prstTxWarp>
              <a:noAutofit/>
            </a:bodyPr>
            <a:lstStyle/>
            <a:p>
              <a:pPr marL="0" marR="0" lvl="0" indent="0" algn="l" defTabSz="789400" rtl="0" eaLnBrk="1" fontAlgn="base" latinLnBrk="0" hangingPunct="1">
                <a:lnSpc>
                  <a:spcPct val="100000"/>
                </a:lnSpc>
                <a:spcBef>
                  <a:spcPct val="0"/>
                </a:spcBef>
                <a:spcAft>
                  <a:spcPct val="0"/>
                </a:spcAft>
                <a:buClrTx/>
                <a:buSzTx/>
                <a:buFontTx/>
                <a:buNone/>
                <a:tabLst/>
                <a:defRPr/>
              </a:pPr>
              <a:endParaRPr kumimoji="0" lang="en-US" sz="1693"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pic>
          <p:nvPicPr>
            <p:cNvPr id="228" name="Picture 227">
              <a:extLst>
                <a:ext uri="{FF2B5EF4-FFF2-40B4-BE49-F238E27FC236}">
                  <a16:creationId xmlns:a16="http://schemas.microsoft.com/office/drawing/2014/main" id="{5FF8CEFD-A1A3-A089-1107-7488BF15BF20}"/>
                </a:ext>
              </a:extLst>
            </p:cNvPr>
            <p:cNvPicPr>
              <a:picLocks noChangeAspect="1"/>
            </p:cNvPicPr>
            <p:nvPr/>
          </p:nvPicPr>
          <p:blipFill rotWithShape="1">
            <a:blip r:embed="rId3"/>
            <a:srcRect l="7986" t="12923" r="24479" b="42054"/>
            <a:stretch/>
          </p:blipFill>
          <p:spPr>
            <a:xfrm>
              <a:off x="681734" y="2798916"/>
              <a:ext cx="1707446" cy="1707444"/>
            </a:xfrm>
            <a:prstGeom prst="ellipse">
              <a:avLst/>
            </a:prstGeom>
            <a:solidFill>
              <a:srgbClr val="FFFFFF"/>
            </a:solidFill>
            <a:ln w="14684" cap="flat">
              <a:noFill/>
              <a:prstDash val="solid"/>
              <a:miter/>
            </a:ln>
            <a:effectLst/>
          </p:spPr>
        </p:pic>
        <p:cxnSp>
          <p:nvCxnSpPr>
            <p:cNvPr id="229" name="Straight Connector 228">
              <a:extLst>
                <a:ext uri="{FF2B5EF4-FFF2-40B4-BE49-F238E27FC236}">
                  <a16:creationId xmlns:a16="http://schemas.microsoft.com/office/drawing/2014/main" id="{FF215FF8-AE59-A62F-79E4-8179B642269F}"/>
                </a:ext>
              </a:extLst>
            </p:cNvPr>
            <p:cNvCxnSpPr>
              <a:cxnSpLocks/>
            </p:cNvCxnSpPr>
            <p:nvPr/>
          </p:nvCxnSpPr>
          <p:spPr>
            <a:xfrm>
              <a:off x="2559052" y="3477495"/>
              <a:ext cx="1014494" cy="0"/>
            </a:xfrm>
            <a:prstGeom prst="line">
              <a:avLst/>
            </a:prstGeom>
            <a:noFill/>
            <a:ln w="38100" cap="rnd" cmpd="sng" algn="ctr">
              <a:solidFill>
                <a:srgbClr val="0078D4"/>
              </a:solidFill>
              <a:prstDash val="solid"/>
              <a:headEnd type="arrow" w="lg" len="med"/>
              <a:tailEnd type="none" w="lg" len="sm"/>
            </a:ln>
            <a:effectLst/>
          </p:spPr>
        </p:cxnSp>
        <p:cxnSp>
          <p:nvCxnSpPr>
            <p:cNvPr id="230" name="Straight Connector 229">
              <a:extLst>
                <a:ext uri="{FF2B5EF4-FFF2-40B4-BE49-F238E27FC236}">
                  <a16:creationId xmlns:a16="http://schemas.microsoft.com/office/drawing/2014/main" id="{9A523933-ECFF-0DBF-2161-179242862B5D}"/>
                </a:ext>
              </a:extLst>
            </p:cNvPr>
            <p:cNvCxnSpPr>
              <a:cxnSpLocks/>
            </p:cNvCxnSpPr>
            <p:nvPr/>
          </p:nvCxnSpPr>
          <p:spPr>
            <a:xfrm rot="10800000">
              <a:off x="2552812" y="3959061"/>
              <a:ext cx="1014494" cy="0"/>
            </a:xfrm>
            <a:prstGeom prst="line">
              <a:avLst/>
            </a:prstGeom>
            <a:noFill/>
            <a:ln w="38100" cap="rnd" cmpd="sng" algn="ctr">
              <a:solidFill>
                <a:srgbClr val="0078D4"/>
              </a:solidFill>
              <a:prstDash val="solid"/>
              <a:headEnd type="arrow" w="lg" len="med"/>
              <a:tailEnd type="none" w="lg" len="med"/>
            </a:ln>
            <a:effectLst/>
          </p:spPr>
        </p:cxnSp>
        <p:sp>
          <p:nvSpPr>
            <p:cNvPr id="231" name="Rounded Rectangle 62">
              <a:extLst>
                <a:ext uri="{FF2B5EF4-FFF2-40B4-BE49-F238E27FC236}">
                  <a16:creationId xmlns:a16="http://schemas.microsoft.com/office/drawing/2014/main" id="{02941ED1-AA38-FCAE-1DEA-ADDED5A2D7F9}"/>
                </a:ext>
                <a:ext uri="{C183D7F6-B498-43B3-948B-1728B52AA6E4}">
                  <adec:decorative xmlns:adec="http://schemas.microsoft.com/office/drawing/2017/decorative" val="1"/>
                </a:ext>
              </a:extLst>
            </p:cNvPr>
            <p:cNvSpPr/>
            <p:nvPr/>
          </p:nvSpPr>
          <p:spPr bwMode="auto">
            <a:xfrm>
              <a:off x="8370218" y="1552515"/>
              <a:ext cx="1606549"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487527" rtl="0" eaLnBrk="1" fontAlgn="base" latinLnBrk="0" hangingPunct="1">
                <a:lnSpc>
                  <a:spcPct val="100000"/>
                </a:lnSpc>
                <a:spcBef>
                  <a:spcPct val="0"/>
                </a:spcBef>
                <a:spcAft>
                  <a:spcPct val="0"/>
                </a:spcAft>
                <a:buClrTx/>
                <a:buSzTx/>
                <a:buFontTx/>
                <a:buNone/>
                <a:tabLst>
                  <a:tab pos="545697" algn="l"/>
                </a:tabLst>
                <a:defRPr/>
              </a:pPr>
              <a:r>
                <a:rPr kumimoji="0" lang="en-US" sz="1800" b="0" i="0" u="none" strike="noStrike" kern="0" cap="none" spc="0" normalizeH="0" baseline="0" noProof="0">
                  <a:ln>
                    <a:noFill/>
                  </a:ln>
                  <a:solidFill>
                    <a:srgbClr val="000000"/>
                  </a:solidFill>
                  <a:effectLst/>
                  <a:uLnTx/>
                  <a:uFillTx/>
                  <a:latin typeface="Segoe UI"/>
                  <a:ea typeface="+mn-ea"/>
                  <a:cs typeface="+mn-cs"/>
                </a:rPr>
                <a:t>Agents</a:t>
              </a:r>
            </a:p>
          </p:txBody>
        </p:sp>
        <p:sp>
          <p:nvSpPr>
            <p:cNvPr id="232" name="Rounded Rectangle 62">
              <a:extLst>
                <a:ext uri="{FF2B5EF4-FFF2-40B4-BE49-F238E27FC236}">
                  <a16:creationId xmlns:a16="http://schemas.microsoft.com/office/drawing/2014/main" id="{6D4872F9-2635-6D88-F75D-8DF53BD5EE20}"/>
                </a:ext>
                <a:ext uri="{C183D7F6-B498-43B3-948B-1728B52AA6E4}">
                  <adec:decorative xmlns:adec="http://schemas.microsoft.com/office/drawing/2017/decorative" val="1"/>
                </a:ext>
              </a:extLst>
            </p:cNvPr>
            <p:cNvSpPr/>
            <p:nvPr/>
          </p:nvSpPr>
          <p:spPr bwMode="auto">
            <a:xfrm>
              <a:off x="5045168" y="1552515"/>
              <a:ext cx="1550320"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487527" rtl="0" eaLnBrk="1" fontAlgn="base" latinLnBrk="0" hangingPunct="1">
                <a:lnSpc>
                  <a:spcPct val="100000"/>
                </a:lnSpc>
                <a:spcBef>
                  <a:spcPct val="0"/>
                </a:spcBef>
                <a:spcAft>
                  <a:spcPct val="0"/>
                </a:spcAft>
                <a:buClrTx/>
                <a:buSzTx/>
                <a:buFontTx/>
                <a:buNone/>
                <a:tabLst>
                  <a:tab pos="545697" algn="l"/>
                </a:tabLst>
                <a:defRPr/>
              </a:pPr>
              <a:r>
                <a:rPr kumimoji="0" lang="en-US" sz="1800" b="0" i="0" u="none" strike="noStrike" kern="0" cap="none" spc="0" normalizeH="0" baseline="0" noProof="0">
                  <a:ln>
                    <a:noFill/>
                  </a:ln>
                  <a:solidFill>
                    <a:srgbClr val="000000"/>
                  </a:solidFill>
                  <a:effectLst/>
                  <a:uLnTx/>
                  <a:uFillTx/>
                  <a:latin typeface="Segoe UI"/>
                  <a:ea typeface="+mn-ea"/>
                  <a:cs typeface="+mn-cs"/>
                </a:rPr>
                <a:t>Copilot Studio</a:t>
              </a:r>
            </a:p>
          </p:txBody>
        </p:sp>
        <p:sp>
          <p:nvSpPr>
            <p:cNvPr id="233" name="Rounded Rectangle 62">
              <a:extLst>
                <a:ext uri="{FF2B5EF4-FFF2-40B4-BE49-F238E27FC236}">
                  <a16:creationId xmlns:a16="http://schemas.microsoft.com/office/drawing/2014/main" id="{46F32E60-EEBD-D865-644D-2433E4D1D5B0}"/>
                </a:ext>
                <a:ext uri="{C183D7F6-B498-43B3-948B-1728B52AA6E4}">
                  <adec:decorative xmlns:adec="http://schemas.microsoft.com/office/drawing/2017/decorative" val="1"/>
                </a:ext>
              </a:extLst>
            </p:cNvPr>
            <p:cNvSpPr/>
            <p:nvPr/>
          </p:nvSpPr>
          <p:spPr bwMode="auto">
            <a:xfrm>
              <a:off x="3492131" y="1552515"/>
              <a:ext cx="851697"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487527" rtl="0" eaLnBrk="1" fontAlgn="base" latinLnBrk="0" hangingPunct="1">
                <a:lnSpc>
                  <a:spcPct val="100000"/>
                </a:lnSpc>
                <a:spcBef>
                  <a:spcPct val="0"/>
                </a:spcBef>
                <a:spcAft>
                  <a:spcPct val="0"/>
                </a:spcAft>
                <a:buClrTx/>
                <a:buSzTx/>
                <a:buFontTx/>
                <a:buNone/>
                <a:tabLst>
                  <a:tab pos="545697" algn="l"/>
                </a:tabLst>
                <a:defRPr/>
              </a:pPr>
              <a:r>
                <a:rPr kumimoji="0" lang="en-US" sz="1800" b="0" i="0" u="none" strike="noStrike" kern="0" cap="none" spc="0" normalizeH="0" baseline="0" noProof="0">
                  <a:ln>
                    <a:noFill/>
                  </a:ln>
                  <a:solidFill>
                    <a:srgbClr val="000000"/>
                  </a:solidFill>
                  <a:effectLst/>
                  <a:uLnTx/>
                  <a:uFillTx/>
                  <a:latin typeface="Segoe UI"/>
                  <a:ea typeface="+mn-ea"/>
                  <a:cs typeface="+mn-cs"/>
                </a:rPr>
                <a:t>Copilot</a:t>
              </a:r>
            </a:p>
          </p:txBody>
        </p:sp>
        <p:grpSp>
          <p:nvGrpSpPr>
            <p:cNvPr id="234" name="Group 233">
              <a:extLst>
                <a:ext uri="{FF2B5EF4-FFF2-40B4-BE49-F238E27FC236}">
                  <a16:creationId xmlns:a16="http://schemas.microsoft.com/office/drawing/2014/main" id="{7AF585EC-45C6-B194-C582-207CC77FAA66}"/>
                </a:ext>
              </a:extLst>
            </p:cNvPr>
            <p:cNvGrpSpPr/>
            <p:nvPr/>
          </p:nvGrpSpPr>
          <p:grpSpPr>
            <a:xfrm>
              <a:off x="3321374" y="5623093"/>
              <a:ext cx="8392343" cy="429402"/>
              <a:chOff x="18772514" y="14360978"/>
              <a:chExt cx="20494644" cy="1048628"/>
            </a:xfrm>
          </p:grpSpPr>
          <p:sp>
            <p:nvSpPr>
              <p:cNvPr id="237" name="Rectangle: Rounded Corners 236">
                <a:extLst>
                  <a:ext uri="{FF2B5EF4-FFF2-40B4-BE49-F238E27FC236}">
                    <a16:creationId xmlns:a16="http://schemas.microsoft.com/office/drawing/2014/main" id="{CC5A5AD5-82E1-A030-C5DA-91087F012C1A}"/>
                  </a:ext>
                </a:extLst>
              </p:cNvPr>
              <p:cNvSpPr/>
              <p:nvPr/>
            </p:nvSpPr>
            <p:spPr bwMode="auto">
              <a:xfrm>
                <a:off x="18772514" y="14360978"/>
                <a:ext cx="20494644" cy="1048628"/>
              </a:xfrm>
              <a:prstGeom prst="roundRect">
                <a:avLst>
                  <a:gd name="adj" fmla="val 22792"/>
                </a:avLst>
              </a:prstGeom>
              <a:solidFill>
                <a:srgbClr val="FFFFFF">
                  <a:lumMod val="95000"/>
                </a:srgbClr>
              </a:solidFill>
              <a:ln w="9525" cap="flat" cmpd="sng" algn="ctr">
                <a:noFill/>
                <a:prstDash val="solid"/>
                <a:headEnd type="none" w="med" len="med"/>
                <a:tailEnd type="none" w="med" len="med"/>
              </a:ln>
              <a:effectLst/>
            </p:spPr>
            <p:txBody>
              <a:bodyPr rot="0" spcFirstLastPara="0" vertOverflow="overflow" horzOverflow="overflow" vert="horz" wrap="square" lIns="43543" tIns="34834" rIns="43543" bIns="34834" numCol="1" spcCol="0" rtlCol="0" fromWordArt="0" anchor="t" anchorCtr="0" forceAA="0" compatLnSpc="1">
                <a:prstTxWarp prst="textNoShape">
                  <a:avLst/>
                </a:prstTxWarp>
                <a:noAutofit/>
              </a:bodyPr>
              <a:lstStyle/>
              <a:p>
                <a:pPr marL="0" marR="0" lvl="0" indent="0" algn="l" defTabSz="222022" rtl="0" eaLnBrk="1" fontAlgn="base" latinLnBrk="0" hangingPunct="1">
                  <a:lnSpc>
                    <a:spcPct val="100000"/>
                  </a:lnSpc>
                  <a:spcBef>
                    <a:spcPct val="0"/>
                  </a:spcBef>
                  <a:spcAft>
                    <a:spcPct val="0"/>
                  </a:spcAft>
                  <a:buClrTx/>
                  <a:buSzTx/>
                  <a:buFontTx/>
                  <a:buNone/>
                  <a:tabLst/>
                  <a:defRPr/>
                </a:pPr>
                <a:endParaRPr kumimoji="0" lang="en-US" sz="952" b="0" i="0" u="none" strike="noStrike" kern="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238" name="Group 237">
                <a:extLst>
                  <a:ext uri="{FF2B5EF4-FFF2-40B4-BE49-F238E27FC236}">
                    <a16:creationId xmlns:a16="http://schemas.microsoft.com/office/drawing/2014/main" id="{0AAB1575-377A-57B1-BA09-E19348961D66}"/>
                  </a:ext>
                </a:extLst>
              </p:cNvPr>
              <p:cNvGrpSpPr/>
              <p:nvPr/>
            </p:nvGrpSpPr>
            <p:grpSpPr>
              <a:xfrm>
                <a:off x="26120935" y="14502159"/>
                <a:ext cx="5432104" cy="766273"/>
                <a:chOff x="25766155" y="14502159"/>
                <a:chExt cx="5432104" cy="766273"/>
              </a:xfrm>
            </p:grpSpPr>
            <p:sp>
              <p:nvSpPr>
                <p:cNvPr id="239" name="Rounded Rectangle 62">
                  <a:extLst>
                    <a:ext uri="{FF2B5EF4-FFF2-40B4-BE49-F238E27FC236}">
                      <a16:creationId xmlns:a16="http://schemas.microsoft.com/office/drawing/2014/main" id="{2D6C7978-E368-FADD-FA68-A7B22D241A6E}"/>
                    </a:ext>
                    <a:ext uri="{C183D7F6-B498-43B3-948B-1728B52AA6E4}">
                      <adec:decorative xmlns:adec="http://schemas.microsoft.com/office/drawing/2017/decorative" val="1"/>
                    </a:ext>
                  </a:extLst>
                </p:cNvPr>
                <p:cNvSpPr/>
                <p:nvPr/>
              </p:nvSpPr>
              <p:spPr bwMode="auto">
                <a:xfrm>
                  <a:off x="26757940" y="14627815"/>
                  <a:ext cx="4440319" cy="526128"/>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487527" rtl="0" eaLnBrk="1" fontAlgn="base" latinLnBrk="0" hangingPunct="1">
                    <a:lnSpc>
                      <a:spcPct val="100000"/>
                    </a:lnSpc>
                    <a:spcBef>
                      <a:spcPct val="0"/>
                    </a:spcBef>
                    <a:spcAft>
                      <a:spcPct val="0"/>
                    </a:spcAft>
                    <a:buClrTx/>
                    <a:buSzTx/>
                    <a:buFontTx/>
                    <a:buNone/>
                    <a:tabLst>
                      <a:tab pos="545697" algn="l"/>
                    </a:tabLst>
                    <a:defRPr/>
                  </a:pPr>
                  <a:r>
                    <a:rPr kumimoji="0" lang="en-US" sz="1400" b="0" i="0" u="none" strike="noStrike" kern="0" cap="none" spc="0" normalizeH="0" baseline="0" noProof="0">
                      <a:ln>
                        <a:noFill/>
                      </a:ln>
                      <a:solidFill>
                        <a:srgbClr val="000000"/>
                      </a:solidFill>
                      <a:effectLst/>
                      <a:uLnTx/>
                      <a:uFillTx/>
                      <a:latin typeface="Segoe UI"/>
                      <a:ea typeface="+mn-ea"/>
                      <a:cs typeface="+mn-cs"/>
                    </a:rPr>
                    <a:t>Copilot Control System</a:t>
                  </a:r>
                </a:p>
              </p:txBody>
            </p:sp>
            <p:sp>
              <p:nvSpPr>
                <p:cNvPr id="240" name="Graphic 19">
                  <a:extLst>
                    <a:ext uri="{FF2B5EF4-FFF2-40B4-BE49-F238E27FC236}">
                      <a16:creationId xmlns:a16="http://schemas.microsoft.com/office/drawing/2014/main" id="{D09E0214-58CB-169A-EC59-11E8AAF02CA2}"/>
                    </a:ext>
                  </a:extLst>
                </p:cNvPr>
                <p:cNvSpPr/>
                <p:nvPr/>
              </p:nvSpPr>
              <p:spPr>
                <a:xfrm>
                  <a:off x="25766155" y="14502159"/>
                  <a:ext cx="689654" cy="766273"/>
                </a:xfrm>
                <a:custGeom>
                  <a:avLst/>
                  <a:gdLst>
                    <a:gd name="connsiteX0" fmla="*/ 164306 w 171450"/>
                    <a:gd name="connsiteY0" fmla="*/ 28575 h 190500"/>
                    <a:gd name="connsiteX1" fmla="*/ 90011 w 171450"/>
                    <a:gd name="connsiteY1" fmla="*/ 1429 h 190500"/>
                    <a:gd name="connsiteX2" fmla="*/ 81439 w 171450"/>
                    <a:gd name="connsiteY2" fmla="*/ 1429 h 190500"/>
                    <a:gd name="connsiteX3" fmla="*/ 7144 w 171450"/>
                    <a:gd name="connsiteY3" fmla="*/ 28575 h 190500"/>
                    <a:gd name="connsiteX4" fmla="*/ 0 w 171450"/>
                    <a:gd name="connsiteY4" fmla="*/ 35719 h 190500"/>
                    <a:gd name="connsiteX5" fmla="*/ 0 w 171450"/>
                    <a:gd name="connsiteY5" fmla="*/ 85725 h 190500"/>
                    <a:gd name="connsiteX6" fmla="*/ 83107 w 171450"/>
                    <a:gd name="connsiteY6" fmla="*/ 190003 h 190500"/>
                    <a:gd name="connsiteX7" fmla="*/ 88343 w 171450"/>
                    <a:gd name="connsiteY7" fmla="*/ 190003 h 190500"/>
                    <a:gd name="connsiteX8" fmla="*/ 171450 w 171450"/>
                    <a:gd name="connsiteY8" fmla="*/ 85725 h 190500"/>
                    <a:gd name="connsiteX9" fmla="*/ 171450 w 171450"/>
                    <a:gd name="connsiteY9" fmla="*/ 35719 h 190500"/>
                    <a:gd name="connsiteX10" fmla="*/ 164306 w 171450"/>
                    <a:gd name="connsiteY10" fmla="*/ 28575 h 190500"/>
                    <a:gd name="connsiteX11" fmla="*/ 131034 w 171450"/>
                    <a:gd name="connsiteY11" fmla="*/ 69560 h 190500"/>
                    <a:gd name="connsiteX12" fmla="*/ 73884 w 171450"/>
                    <a:gd name="connsiteY12" fmla="*/ 121948 h 190500"/>
                    <a:gd name="connsiteX13" fmla="*/ 64005 w 171450"/>
                    <a:gd name="connsiteY13" fmla="*/ 121732 h 190500"/>
                    <a:gd name="connsiteX14" fmla="*/ 40192 w 171450"/>
                    <a:gd name="connsiteY14" fmla="*/ 97920 h 190500"/>
                    <a:gd name="connsiteX15" fmla="*/ 40192 w 171450"/>
                    <a:gd name="connsiteY15" fmla="*/ 87818 h 190500"/>
                    <a:gd name="connsiteX16" fmla="*/ 50295 w 171450"/>
                    <a:gd name="connsiteY16" fmla="*/ 87818 h 190500"/>
                    <a:gd name="connsiteX17" fmla="*/ 69272 w 171450"/>
                    <a:gd name="connsiteY17" fmla="*/ 106793 h 190500"/>
                    <a:gd name="connsiteX18" fmla="*/ 121379 w 171450"/>
                    <a:gd name="connsiteY18" fmla="*/ 59028 h 190500"/>
                    <a:gd name="connsiteX19" fmla="*/ 131473 w 171450"/>
                    <a:gd name="connsiteY19" fmla="*/ 59467 h 190500"/>
                    <a:gd name="connsiteX20" fmla="*/ 131034 w 171450"/>
                    <a:gd name="connsiteY20" fmla="*/ 69560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1450" h="190500">
                      <a:moveTo>
                        <a:pt x="164306" y="28575"/>
                      </a:moveTo>
                      <a:cubicBezTo>
                        <a:pt x="138937" y="28575"/>
                        <a:pt x="114224" y="19588"/>
                        <a:pt x="90011" y="1429"/>
                      </a:cubicBezTo>
                      <a:cubicBezTo>
                        <a:pt x="87471" y="-476"/>
                        <a:pt x="83979" y="-476"/>
                        <a:pt x="81439" y="1429"/>
                      </a:cubicBezTo>
                      <a:cubicBezTo>
                        <a:pt x="57226" y="19588"/>
                        <a:pt x="32513" y="28575"/>
                        <a:pt x="7144" y="28575"/>
                      </a:cubicBezTo>
                      <a:cubicBezTo>
                        <a:pt x="3198" y="28575"/>
                        <a:pt x="0" y="31773"/>
                        <a:pt x="0" y="35719"/>
                      </a:cubicBezTo>
                      <a:lnTo>
                        <a:pt x="0" y="85725"/>
                      </a:lnTo>
                      <a:cubicBezTo>
                        <a:pt x="0" y="133361"/>
                        <a:pt x="28171" y="168361"/>
                        <a:pt x="83107" y="190003"/>
                      </a:cubicBezTo>
                      <a:cubicBezTo>
                        <a:pt x="84790" y="190666"/>
                        <a:pt x="86660" y="190666"/>
                        <a:pt x="88343" y="190003"/>
                      </a:cubicBezTo>
                      <a:cubicBezTo>
                        <a:pt x="143279" y="168361"/>
                        <a:pt x="171450" y="133361"/>
                        <a:pt x="171450" y="85725"/>
                      </a:cubicBezTo>
                      <a:lnTo>
                        <a:pt x="171450" y="35719"/>
                      </a:lnTo>
                      <a:cubicBezTo>
                        <a:pt x="171450" y="31773"/>
                        <a:pt x="168252" y="28575"/>
                        <a:pt x="164306" y="28575"/>
                      </a:cubicBezTo>
                      <a:close/>
                      <a:moveTo>
                        <a:pt x="131034" y="69560"/>
                      </a:moveTo>
                      <a:lnTo>
                        <a:pt x="73884" y="121948"/>
                      </a:lnTo>
                      <a:cubicBezTo>
                        <a:pt x="71064" y="124532"/>
                        <a:pt x="66709" y="124437"/>
                        <a:pt x="64005" y="121732"/>
                      </a:cubicBezTo>
                      <a:lnTo>
                        <a:pt x="40192" y="97920"/>
                      </a:lnTo>
                      <a:cubicBezTo>
                        <a:pt x="37403" y="95130"/>
                        <a:pt x="37403" y="90608"/>
                        <a:pt x="40192" y="87818"/>
                      </a:cubicBezTo>
                      <a:cubicBezTo>
                        <a:pt x="42982" y="85028"/>
                        <a:pt x="47505" y="85028"/>
                        <a:pt x="50295" y="87818"/>
                      </a:cubicBezTo>
                      <a:lnTo>
                        <a:pt x="69272" y="106793"/>
                      </a:lnTo>
                      <a:lnTo>
                        <a:pt x="121379" y="59028"/>
                      </a:lnTo>
                      <a:cubicBezTo>
                        <a:pt x="124287" y="56362"/>
                        <a:pt x="128807" y="56558"/>
                        <a:pt x="131473" y="59467"/>
                      </a:cubicBezTo>
                      <a:cubicBezTo>
                        <a:pt x="134139" y="62375"/>
                        <a:pt x="133942" y="66894"/>
                        <a:pt x="131034" y="69560"/>
                      </a:cubicBezTo>
                      <a:close/>
                    </a:path>
                  </a:pathLst>
                </a:custGeom>
                <a:gradFill flip="none" rotWithShape="1">
                  <a:gsLst>
                    <a:gs pos="0">
                      <a:srgbClr val="C03BC4"/>
                    </a:gs>
                    <a:gs pos="80000">
                      <a:srgbClr val="0078D4"/>
                    </a:gs>
                  </a:gsLst>
                  <a:path path="circle">
                    <a:fillToRect l="100000" t="100000"/>
                  </a:path>
                  <a:tileRect r="-100000" b="-100000"/>
                </a:gradFill>
                <a:effectLst>
                  <a:outerShdw blurRad="63500" algn="tl" rotWithShape="0">
                    <a:srgbClr val="FFFFFF">
                      <a:lumMod val="50000"/>
                      <a:alpha val="30000"/>
                    </a:srgbClr>
                  </a:outerShdw>
                </a:effectLst>
              </p:spPr>
              <p:txBody>
                <a:bodyPr wrap="square" lIns="0" tIns="0" rIns="0" bIns="0" rtlCol="0" anchor="ctr" anchorCtr="0">
                  <a:noAutofit/>
                </a:bodyPr>
                <a:lstStyle/>
                <a:p>
                  <a:pPr marL="0" marR="0" lvl="0" indent="0" algn="ctr" defTabSz="914400" rtl="0" eaLnBrk="1" fontAlgn="base" latinLnBrk="0" hangingPunct="1">
                    <a:lnSpc>
                      <a:spcPct val="100000"/>
                    </a:lnSpc>
                    <a:spcBef>
                      <a:spcPct val="0"/>
                    </a:spcBef>
                    <a:spcAft>
                      <a:spcPts val="1200"/>
                    </a:spcAft>
                    <a:buClrTx/>
                    <a:buSzPct val="90000"/>
                    <a:buFontTx/>
                    <a:buNone/>
                    <a:tabLst/>
                    <a:defRPr/>
                  </a:pPr>
                  <a:endParaRPr kumimoji="0" lang="en-US" sz="2800" b="0" i="0" u="none" strike="noStrike" kern="0" cap="none" spc="0" normalizeH="0" baseline="0" noProof="0">
                    <a:ln>
                      <a:noFill/>
                    </a:ln>
                    <a:solidFill>
                      <a:srgbClr val="FFFFFF"/>
                    </a:solidFill>
                    <a:effectLst/>
                    <a:uLnTx/>
                    <a:uFillTx/>
                    <a:latin typeface="Segoe UI Semibold"/>
                    <a:ea typeface="+mn-ea"/>
                    <a:cs typeface="+mn-cs"/>
                  </a:endParaRPr>
                </a:p>
              </p:txBody>
            </p:sp>
          </p:grpSp>
        </p:grpSp>
        <p:sp>
          <p:nvSpPr>
            <p:cNvPr id="235" name="Rounded Rectangle 64">
              <a:extLst>
                <a:ext uri="{FF2B5EF4-FFF2-40B4-BE49-F238E27FC236}">
                  <a16:creationId xmlns:a16="http://schemas.microsoft.com/office/drawing/2014/main" id="{74EB128D-73EF-BDCD-13FF-F9DD5B7E1A75}"/>
                </a:ext>
                <a:ext uri="{C183D7F6-B498-43B3-948B-1728B52AA6E4}">
                  <adec:decorative xmlns:adec="http://schemas.microsoft.com/office/drawing/2017/decorative" val="1"/>
                </a:ext>
              </a:extLst>
            </p:cNvPr>
            <p:cNvSpPr>
              <a:spLocks/>
            </p:cNvSpPr>
            <p:nvPr/>
          </p:nvSpPr>
          <p:spPr bwMode="auto">
            <a:xfrm>
              <a:off x="294339" y="616858"/>
              <a:ext cx="11604625" cy="5620884"/>
            </a:xfrm>
            <a:prstGeom prst="roundRect">
              <a:avLst>
                <a:gd name="adj" fmla="val 3125"/>
              </a:avLst>
            </a:prstGeom>
            <a:noFill/>
            <a:ln w="12700" cap="rnd" cmpd="sng" algn="ctr">
              <a:solidFill>
                <a:srgbClr val="FFFFFF">
                  <a:lumMod val="75000"/>
                </a:srgbClr>
              </a:solidFill>
              <a:prstDash val="solid"/>
              <a:headEnd type="none" w="lg" len="sm"/>
              <a:tailEnd type="none" w="lg" len="sm"/>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noFill/>
                <a:effectLst/>
                <a:uLnTx/>
                <a:uFillTx/>
                <a:latin typeface="Segoe UI Variable Small Semibol" pitchFamily="2" charset="0"/>
                <a:ea typeface="+mn-ea"/>
                <a:cs typeface="+mn-cs"/>
              </a:endParaRPr>
            </a:p>
          </p:txBody>
        </p:sp>
      </p:grpSp>
      <p:pic>
        <p:nvPicPr>
          <p:cNvPr id="1026" name="Picture 2">
            <a:extLst>
              <a:ext uri="{FF2B5EF4-FFF2-40B4-BE49-F238E27FC236}">
                <a16:creationId xmlns:a16="http://schemas.microsoft.com/office/drawing/2014/main" id="{17290008-55CB-1F5E-3836-3EE8AD2725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9249" y="3252423"/>
            <a:ext cx="923891" cy="923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45297"/>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D3287-2438-0813-932F-0C583109D1C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CC4F010-A4DB-8366-E8F4-257995FFD1F3}"/>
              </a:ext>
            </a:extLst>
          </p:cNvPr>
          <p:cNvSpPr>
            <a:spLocks noGrp="1"/>
          </p:cNvSpPr>
          <p:nvPr>
            <p:ph type="title"/>
          </p:nvPr>
        </p:nvSpPr>
        <p:spPr>
          <a:xfrm>
            <a:off x="571500" y="2792795"/>
            <a:ext cx="4179404" cy="1754326"/>
          </a:xfrm>
        </p:spPr>
        <p:txBody>
          <a:bodyPr/>
          <a:lstStyle/>
          <a:p>
            <a:r>
              <a:rPr lang="en-GB"/>
              <a:t>Copilot Studio Overview</a:t>
            </a:r>
            <a:br>
              <a:rPr lang="en-GB"/>
            </a:br>
            <a:endParaRPr lang="en-US"/>
          </a:p>
        </p:txBody>
      </p:sp>
      <p:sp>
        <p:nvSpPr>
          <p:cNvPr id="2" name="Footer Placeholder 1">
            <a:extLst>
              <a:ext uri="{FF2B5EF4-FFF2-40B4-BE49-F238E27FC236}">
                <a16:creationId xmlns:a16="http://schemas.microsoft.com/office/drawing/2014/main" id="{F94E4328-C350-EF57-CE87-EEDEC08B4EC8}"/>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177977156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2">
            <a:extLst>
              <a:ext uri="{FF2B5EF4-FFF2-40B4-BE49-F238E27FC236}">
                <a16:creationId xmlns:a16="http://schemas.microsoft.com/office/drawing/2014/main" id="{33CCAA38-ED9D-73E5-4942-62F2D3F8B004}"/>
              </a:ext>
            </a:extLst>
          </p:cNvPr>
          <p:cNvSpPr txBox="1">
            <a:spLocks noGrp="1"/>
          </p:cNvSpPr>
          <p:nvPr>
            <p:ph type="title" idx="4294967295"/>
          </p:nvPr>
        </p:nvSpPr>
        <p:spPr>
          <a:xfrm>
            <a:off x="588263" y="457200"/>
            <a:ext cx="1101852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a:ln w="3175">
                  <a:noFill/>
                </a:ln>
                <a:solidFill>
                  <a:schemeClr val="tx2"/>
                </a:solidFill>
                <a:effectLst/>
                <a:uLnTx/>
                <a:uFillTx/>
                <a:latin typeface="+mj-lt"/>
                <a:ea typeface="+mn-ea"/>
                <a:cs typeface="Segoe UI" pitchFamily="34" charset="0"/>
              </a:rPr>
              <a:t>Topics in Copilot Studio</a:t>
            </a:r>
          </a:p>
        </p:txBody>
      </p:sp>
      <p:sp>
        <p:nvSpPr>
          <p:cNvPr id="8" name="TextBox 7">
            <a:extLst>
              <a:ext uri="{FF2B5EF4-FFF2-40B4-BE49-F238E27FC236}">
                <a16:creationId xmlns:a16="http://schemas.microsoft.com/office/drawing/2014/main" id="{FA47E5FC-2DDC-7EED-A4DA-7FFB54BDBCAF}"/>
              </a:ext>
            </a:extLst>
          </p:cNvPr>
          <p:cNvSpPr txBox="1"/>
          <p:nvPr/>
        </p:nvSpPr>
        <p:spPr>
          <a:xfrm>
            <a:off x="588263" y="1136039"/>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78D4">
                    <a:lumMod val="50000"/>
                  </a:srgbClr>
                </a:solidFill>
                <a:effectLst/>
                <a:uLnTx/>
                <a:uFillTx/>
                <a:latin typeface="-apple-system"/>
                <a:ea typeface="+mn-ea"/>
                <a:cs typeface="+mn-cs"/>
              </a:rPr>
              <a:t>A Topic defines how an agent conversation progresses.</a:t>
            </a:r>
            <a:endParaRPr kumimoji="0" lang="en-US" sz="1800" b="0" i="0" u="none" strike="noStrike" kern="1200" cap="none" spc="0" normalizeH="0" baseline="0" noProof="0">
              <a:ln>
                <a:noFill/>
              </a:ln>
              <a:solidFill>
                <a:srgbClr val="0078D4">
                  <a:lumMod val="50000"/>
                </a:srgbClr>
              </a:solidFill>
              <a:effectLst/>
              <a:uLnTx/>
              <a:uFillTx/>
              <a:latin typeface="Segoe UI"/>
              <a:ea typeface="+mn-ea"/>
              <a:cs typeface="+mn-cs"/>
            </a:endParaRPr>
          </a:p>
        </p:txBody>
      </p:sp>
      <p:sp>
        <p:nvSpPr>
          <p:cNvPr id="2" name="Freeform: Shape 1">
            <a:extLst>
              <a:ext uri="{FF2B5EF4-FFF2-40B4-BE49-F238E27FC236}">
                <a16:creationId xmlns:a16="http://schemas.microsoft.com/office/drawing/2014/main" id="{8CC5D73A-B8F8-333C-24A5-33270BB991E1}"/>
              </a:ext>
            </a:extLst>
          </p:cNvPr>
          <p:cNvSpPr/>
          <p:nvPr/>
        </p:nvSpPr>
        <p:spPr>
          <a:xfrm>
            <a:off x="688723" y="2253049"/>
            <a:ext cx="4073833" cy="936314"/>
          </a:xfrm>
          <a:custGeom>
            <a:avLst/>
            <a:gdLst>
              <a:gd name="connsiteX0" fmla="*/ 0 w 4965959"/>
              <a:gd name="connsiteY0" fmla="*/ 0 h 1702324"/>
              <a:gd name="connsiteX1" fmla="*/ 4965959 w 4965959"/>
              <a:gd name="connsiteY1" fmla="*/ 0 h 1702324"/>
              <a:gd name="connsiteX2" fmla="*/ 4965959 w 4965959"/>
              <a:gd name="connsiteY2" fmla="*/ 1702324 h 1702324"/>
              <a:gd name="connsiteX3" fmla="*/ 0 w 4965959"/>
              <a:gd name="connsiteY3" fmla="*/ 1702324 h 1702324"/>
              <a:gd name="connsiteX4" fmla="*/ 0 w 4965959"/>
              <a:gd name="connsiteY4" fmla="*/ 0 h 1702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65959" h="1702324">
                <a:moveTo>
                  <a:pt x="0" y="0"/>
                </a:moveTo>
                <a:lnTo>
                  <a:pt x="4965959" y="0"/>
                </a:lnTo>
                <a:lnTo>
                  <a:pt x="4965959" y="1702324"/>
                </a:lnTo>
                <a:lnTo>
                  <a:pt x="0" y="170232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1" indent="0" algn="l" defTabSz="800100" rtl="0" eaLnBrk="1" fontAlgn="auto" latinLnBrk="0" hangingPunct="1">
              <a:lnSpc>
                <a:spcPct val="100000"/>
              </a:lnSpc>
              <a:spcBef>
                <a:spcPct val="0"/>
              </a:spcBef>
              <a:spcAft>
                <a:spcPts val="10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Topics represent specific conversation paths within agent, allowing natural and seamless interactions between users and the AI.</a:t>
            </a: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7" name="Freeform: Shape 6">
            <a:extLst>
              <a:ext uri="{FF2B5EF4-FFF2-40B4-BE49-F238E27FC236}">
                <a16:creationId xmlns:a16="http://schemas.microsoft.com/office/drawing/2014/main" id="{FD25DF34-16AB-C5F3-2F69-33A44FD87039}"/>
              </a:ext>
            </a:extLst>
          </p:cNvPr>
          <p:cNvSpPr/>
          <p:nvPr/>
        </p:nvSpPr>
        <p:spPr>
          <a:xfrm>
            <a:off x="719371" y="3725194"/>
            <a:ext cx="3889649" cy="936309"/>
          </a:xfrm>
          <a:custGeom>
            <a:avLst/>
            <a:gdLst>
              <a:gd name="connsiteX0" fmla="*/ 0 w 4965959"/>
              <a:gd name="connsiteY0" fmla="*/ 0 h 1702324"/>
              <a:gd name="connsiteX1" fmla="*/ 4965959 w 4965959"/>
              <a:gd name="connsiteY1" fmla="*/ 0 h 1702324"/>
              <a:gd name="connsiteX2" fmla="*/ 4965959 w 4965959"/>
              <a:gd name="connsiteY2" fmla="*/ 1702324 h 1702324"/>
              <a:gd name="connsiteX3" fmla="*/ 0 w 4965959"/>
              <a:gd name="connsiteY3" fmla="*/ 1702324 h 1702324"/>
              <a:gd name="connsiteX4" fmla="*/ 0 w 4965959"/>
              <a:gd name="connsiteY4" fmla="*/ 0 h 1702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65959" h="1702324">
                <a:moveTo>
                  <a:pt x="0" y="0"/>
                </a:moveTo>
                <a:lnTo>
                  <a:pt x="4965959" y="0"/>
                </a:lnTo>
                <a:lnTo>
                  <a:pt x="4965959" y="1702324"/>
                </a:lnTo>
                <a:lnTo>
                  <a:pt x="0" y="170232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1" indent="0" algn="l" defTabSz="800100" rtl="0" eaLnBrk="1" fontAlgn="auto" latinLnBrk="0" hangingPunct="1">
              <a:lnSpc>
                <a:spcPct val="100000"/>
              </a:lnSpc>
              <a:spcBef>
                <a:spcPct val="0"/>
              </a:spcBef>
              <a:spcAft>
                <a:spcPts val="10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These predefined paths guide the flow of conversation and enhance the overall experience</a:t>
            </a: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cxnSp>
        <p:nvCxnSpPr>
          <p:cNvPr id="10" name="Straight Connector 9">
            <a:extLst>
              <a:ext uri="{FF2B5EF4-FFF2-40B4-BE49-F238E27FC236}">
                <a16:creationId xmlns:a16="http://schemas.microsoft.com/office/drawing/2014/main" id="{E00F2F56-D9CE-DA03-4FA6-3DF081F70E08}"/>
              </a:ext>
            </a:extLst>
          </p:cNvPr>
          <p:cNvCxnSpPr>
            <a:cxnSpLocks/>
          </p:cNvCxnSpPr>
          <p:nvPr/>
        </p:nvCxnSpPr>
        <p:spPr>
          <a:xfrm>
            <a:off x="688723" y="3539726"/>
            <a:ext cx="4066093" cy="0"/>
          </a:xfrm>
          <a:prstGeom prst="line">
            <a:avLst/>
          </a:prstGeom>
          <a:ln>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6165EF2-705E-EB1B-EE21-4AC607728185}"/>
              </a:ext>
            </a:extLst>
          </p:cNvPr>
          <p:cNvCxnSpPr>
            <a:cxnSpLocks/>
          </p:cNvCxnSpPr>
          <p:nvPr/>
        </p:nvCxnSpPr>
        <p:spPr>
          <a:xfrm>
            <a:off x="631150" y="4846970"/>
            <a:ext cx="4066093" cy="0"/>
          </a:xfrm>
          <a:prstGeom prst="line">
            <a:avLst/>
          </a:prstGeom>
          <a:ln>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6146" name="Picture 2">
            <a:extLst>
              <a:ext uri="{FF2B5EF4-FFF2-40B4-BE49-F238E27FC236}">
                <a16:creationId xmlns:a16="http://schemas.microsoft.com/office/drawing/2014/main" id="{E4B6806F-525A-D9A3-6047-91E49DAE8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95" b="1395"/>
          <a:stretch/>
        </p:blipFill>
        <p:spPr bwMode="auto">
          <a:xfrm>
            <a:off x="5008525" y="2034212"/>
            <a:ext cx="6981821" cy="3359214"/>
          </a:xfrm>
          <a:prstGeom prst="roundRect">
            <a:avLst>
              <a:gd name="adj" fmla="val 1469"/>
            </a:avLst>
          </a:prstGeom>
          <a:noFill/>
          <a:ln>
            <a:solidFill>
              <a:schemeClr val="bg1">
                <a:lumMod val="85000"/>
              </a:schemeClr>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Freeform: Shape 2">
            <a:extLst>
              <a:ext uri="{FF2B5EF4-FFF2-40B4-BE49-F238E27FC236}">
                <a16:creationId xmlns:a16="http://schemas.microsoft.com/office/drawing/2014/main" id="{F046DEA0-E48F-79A4-D942-FA7B7D55231D}"/>
              </a:ext>
            </a:extLst>
          </p:cNvPr>
          <p:cNvSpPr/>
          <p:nvPr/>
        </p:nvSpPr>
        <p:spPr>
          <a:xfrm>
            <a:off x="688723" y="5041986"/>
            <a:ext cx="3889649" cy="936309"/>
          </a:xfrm>
          <a:custGeom>
            <a:avLst/>
            <a:gdLst>
              <a:gd name="connsiteX0" fmla="*/ 0 w 4965959"/>
              <a:gd name="connsiteY0" fmla="*/ 0 h 1702324"/>
              <a:gd name="connsiteX1" fmla="*/ 4965959 w 4965959"/>
              <a:gd name="connsiteY1" fmla="*/ 0 h 1702324"/>
              <a:gd name="connsiteX2" fmla="*/ 4965959 w 4965959"/>
              <a:gd name="connsiteY2" fmla="*/ 1702324 h 1702324"/>
              <a:gd name="connsiteX3" fmla="*/ 0 w 4965959"/>
              <a:gd name="connsiteY3" fmla="*/ 1702324 h 1702324"/>
              <a:gd name="connsiteX4" fmla="*/ 0 w 4965959"/>
              <a:gd name="connsiteY4" fmla="*/ 0 h 1702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65959" h="1702324">
                <a:moveTo>
                  <a:pt x="0" y="0"/>
                </a:moveTo>
                <a:lnTo>
                  <a:pt x="4965959" y="0"/>
                </a:lnTo>
                <a:lnTo>
                  <a:pt x="4965959" y="1702324"/>
                </a:lnTo>
                <a:lnTo>
                  <a:pt x="0" y="170232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1" indent="0" algn="l" defTabSz="800100" rtl="0" eaLnBrk="1" fontAlgn="auto" latinLnBrk="0" hangingPunct="1">
              <a:lnSpc>
                <a:spcPct val="100000"/>
              </a:lnSpc>
              <a:spcBef>
                <a:spcPct val="0"/>
              </a:spcBef>
              <a:spcAft>
                <a:spcPts val="10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They were the core component of bots; they’re less relevant with agents and the advent of Generative AI</a:t>
            </a: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9679445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89">
            <a:extLst>
              <a:ext uri="{FF2B5EF4-FFF2-40B4-BE49-F238E27FC236}">
                <a16:creationId xmlns:a16="http://schemas.microsoft.com/office/drawing/2014/main" id="{130C7175-88F4-3E3B-B676-ABE2FFD5CBCC}"/>
              </a:ext>
              <a:ext uri="{C183D7F6-B498-43B3-948B-1728B52AA6E4}">
                <adec:decorative xmlns:adec="http://schemas.microsoft.com/office/drawing/2017/decorative" val="1"/>
              </a:ext>
            </a:extLst>
          </p:cNvPr>
          <p:cNvSpPr txBox="1">
            <a:spLocks noGrp="1"/>
          </p:cNvSpPr>
          <p:nvPr>
            <p:ph type="title"/>
          </p:nvPr>
        </p:nvSpPr>
        <p:spPr/>
        <p:txBody>
          <a:bodyPr>
            <a:noAutofit/>
          </a:bodyPr>
          <a:lstStyle>
            <a:lvl1pPr algn="l" defTabSz="951304" rtl="0" eaLnBrk="1" latinLnBrk="0" hangingPunct="1">
              <a:lnSpc>
                <a:spcPct val="100000"/>
              </a:lnSpc>
              <a:spcBef>
                <a:spcPct val="0"/>
              </a:spcBef>
              <a:buNone/>
              <a:defRPr lang="en-US" sz="3672" b="0" kern="1200" cap="none" spc="-51" baseline="0" dirty="0" smtClean="0">
                <a:ln w="3175">
                  <a:noFill/>
                </a:ln>
                <a:gradFill flip="none" rotWithShape="1">
                  <a:gsLst>
                    <a:gs pos="82000">
                      <a:schemeClr val="tx1"/>
                    </a:gs>
                    <a:gs pos="0">
                      <a:schemeClr val="tx1"/>
                    </a:gs>
                  </a:gsLst>
                  <a:lin ang="2700000" scaled="1"/>
                  <a:tileRect/>
                </a:gradFill>
                <a:effectLst/>
                <a:latin typeface="+mj-lt"/>
                <a:ea typeface="+mn-ea"/>
                <a:cs typeface="Segoe UI" pitchFamily="34" charset="0"/>
              </a:defRPr>
            </a:lvl1pPr>
          </a:lstStyle>
          <a:p>
            <a:pPr lvl="0"/>
            <a:r>
              <a:rPr lang="en-US" sz="3600" spc="0">
                <a:solidFill>
                  <a:schemeClr val="tx2"/>
                </a:solidFill>
              </a:rPr>
              <a:t>Generative Answers</a:t>
            </a:r>
          </a:p>
        </p:txBody>
      </p:sp>
      <p:pic>
        <p:nvPicPr>
          <p:cNvPr id="14" name="Picture 13">
            <a:extLst>
              <a:ext uri="{FF2B5EF4-FFF2-40B4-BE49-F238E27FC236}">
                <a16:creationId xmlns:a16="http://schemas.microsoft.com/office/drawing/2014/main" id="{4B4454C7-0FA0-5CB2-E563-3E067D6987F6}"/>
              </a:ext>
            </a:extLst>
          </p:cNvPr>
          <p:cNvPicPr>
            <a:picLocks noChangeAspect="1"/>
          </p:cNvPicPr>
          <p:nvPr/>
        </p:nvPicPr>
        <p:blipFill rotWithShape="1">
          <a:blip r:embed="rId3"/>
          <a:srcRect l="1361"/>
          <a:stretch/>
        </p:blipFill>
        <p:spPr>
          <a:xfrm>
            <a:off x="4498419" y="1480566"/>
            <a:ext cx="7628417" cy="4449377"/>
          </a:xfrm>
          <a:prstGeom prst="roundRect">
            <a:avLst>
              <a:gd name="adj" fmla="val 1469"/>
            </a:avLst>
          </a:prstGeom>
          <a:noFill/>
          <a:ln>
            <a:solidFill>
              <a:schemeClr val="bg1">
                <a:lumMod val="85000"/>
              </a:schemeClr>
            </a:solidFill>
          </a:ln>
          <a:effectLst>
            <a:outerShdw blurRad="50800" dist="38100" dir="2700000" algn="tl" rotWithShape="0">
              <a:prstClr val="black">
                <a:alpha val="40000"/>
              </a:prstClr>
            </a:outerShdw>
          </a:effectLst>
        </p:spPr>
      </p:pic>
      <p:sp>
        <p:nvSpPr>
          <p:cNvPr id="19" name="TextBox 18">
            <a:extLst>
              <a:ext uri="{FF2B5EF4-FFF2-40B4-BE49-F238E27FC236}">
                <a16:creationId xmlns:a16="http://schemas.microsoft.com/office/drawing/2014/main" id="{A221BB29-9162-FED7-6057-E06D80E06F55}"/>
              </a:ext>
            </a:extLst>
          </p:cNvPr>
          <p:cNvSpPr txBox="1"/>
          <p:nvPr/>
        </p:nvSpPr>
        <p:spPr>
          <a:xfrm>
            <a:off x="491884" y="1480566"/>
            <a:ext cx="3885349" cy="418576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C3C41"/>
                </a:solidFill>
                <a:effectLst/>
                <a:uLnTx/>
                <a:uFillTx/>
                <a:latin typeface="Segoe UI"/>
                <a:ea typeface="+mn-ea"/>
                <a:cs typeface="+mn-cs"/>
              </a:rPr>
              <a:t>Out of the box, your agent answers questions based on the content your organization has already invested 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C3C41"/>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C3C41"/>
                </a:solidFill>
                <a:effectLst/>
                <a:uLnTx/>
                <a:uFillTx/>
                <a:latin typeface="Segoe UI"/>
                <a:ea typeface="+mn-ea"/>
                <a:cs typeface="+mn-cs"/>
              </a:rPr>
              <a:t>Always up to date, your agent uses your latest published content for each request; no more maintaining info in two places.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C3C41"/>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C3C41"/>
                </a:solidFill>
                <a:effectLst/>
                <a:uLnTx/>
                <a:uFillTx/>
                <a:latin typeface="Segoe UI"/>
                <a:ea typeface="+mn-ea"/>
                <a:cs typeface="+mn-cs"/>
              </a:rPr>
              <a:t>Enable multi-turn chat over your own internal and external knowledge sources, files and sites with generative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C3C41"/>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C3C41"/>
                </a:solidFill>
                <a:effectLst/>
                <a:uLnTx/>
                <a:uFillTx/>
                <a:latin typeface="Segoe UI"/>
                <a:ea typeface="+mn-ea"/>
                <a:cs typeface="+mn-cs"/>
              </a:rPr>
              <a:t>Supports content on the </a:t>
            </a:r>
            <a:r>
              <a:rPr kumimoji="0" lang="en-US" sz="1400" b="0" i="0" u="none" strike="noStrike" kern="1200" cap="none" spc="0" normalizeH="0" baseline="0" noProof="0">
                <a:ln>
                  <a:noFill/>
                </a:ln>
                <a:solidFill>
                  <a:srgbClr val="243A5E"/>
                </a:solidFill>
                <a:effectLst/>
                <a:uLnTx/>
                <a:uFillTx/>
                <a:latin typeface="Segoe UI Semibold"/>
                <a:ea typeface="+mn-ea"/>
                <a:cs typeface="+mn-cs"/>
              </a:rPr>
              <a:t>web</a:t>
            </a:r>
            <a:r>
              <a:rPr kumimoji="0" lang="en-US" sz="1400" b="0" i="0" u="none" strike="noStrike" kern="1200" cap="none" spc="0" normalizeH="0" baseline="0" noProof="0">
                <a:ln>
                  <a:noFill/>
                </a:ln>
                <a:solidFill>
                  <a:srgbClr val="243A5E"/>
                </a:solidFill>
                <a:effectLst/>
                <a:uLnTx/>
                <a:uFillTx/>
                <a:latin typeface="Segoe UI"/>
                <a:ea typeface="+mn-ea"/>
                <a:cs typeface="+mn-cs"/>
              </a:rPr>
              <a:t>, </a:t>
            </a:r>
            <a:r>
              <a:rPr kumimoji="0" lang="en-US" sz="1400" b="0" i="0" u="none" strike="noStrike" kern="1200" cap="none" spc="0" normalizeH="0" baseline="0" noProof="0">
                <a:ln>
                  <a:noFill/>
                </a:ln>
                <a:solidFill>
                  <a:srgbClr val="243A5E"/>
                </a:solidFill>
                <a:effectLst/>
                <a:uLnTx/>
                <a:uFillTx/>
                <a:latin typeface="Segoe UI Semibold"/>
                <a:ea typeface="+mn-ea"/>
                <a:cs typeface="+mn-cs"/>
              </a:rPr>
              <a:t>SharePoint</a:t>
            </a:r>
            <a:r>
              <a:rPr kumimoji="0" lang="en-US" sz="1400" b="0" i="0" u="none" strike="noStrike" kern="1200" cap="none" spc="0" normalizeH="0" baseline="0" noProof="0">
                <a:ln>
                  <a:noFill/>
                </a:ln>
                <a:solidFill>
                  <a:srgbClr val="243A5E"/>
                </a:solidFill>
                <a:effectLst/>
                <a:uLnTx/>
                <a:uFillTx/>
                <a:latin typeface="Segoe UI"/>
                <a:ea typeface="+mn-ea"/>
                <a:cs typeface="+mn-cs"/>
              </a:rPr>
              <a:t>, </a:t>
            </a:r>
            <a:r>
              <a:rPr kumimoji="0" lang="en-US" sz="1400" b="0" i="0" u="none" strike="noStrike" kern="1200" cap="none" spc="0" normalizeH="0" baseline="0" noProof="0">
                <a:ln>
                  <a:noFill/>
                </a:ln>
                <a:solidFill>
                  <a:srgbClr val="243A5E"/>
                </a:solidFill>
                <a:effectLst/>
                <a:uLnTx/>
                <a:uFillTx/>
                <a:latin typeface="Segoe UI Semibold"/>
                <a:ea typeface="+mn-ea"/>
                <a:cs typeface="+mn-cs"/>
              </a:rPr>
              <a:t>Azure Open AI</a:t>
            </a:r>
            <a:r>
              <a:rPr kumimoji="0" lang="en-US" sz="1400" b="0" i="0" u="none" strike="noStrike" kern="1200" cap="none" spc="0" normalizeH="0" baseline="0" noProof="0">
                <a:ln>
                  <a:noFill/>
                </a:ln>
                <a:solidFill>
                  <a:srgbClr val="00B0F0"/>
                </a:solidFill>
                <a:effectLst/>
                <a:uLnTx/>
                <a:uFillTx/>
                <a:latin typeface="Segoe UI Semibold"/>
                <a:ea typeface="+mn-ea"/>
                <a:cs typeface="+mn-cs"/>
              </a:rPr>
              <a:t> </a:t>
            </a:r>
            <a:r>
              <a:rPr kumimoji="0" lang="en-US" sz="1400" b="0" i="0" u="none" strike="noStrike" kern="1200" cap="none" spc="0" normalizeH="0" baseline="0" noProof="0">
                <a:ln>
                  <a:noFill/>
                </a:ln>
                <a:solidFill>
                  <a:srgbClr val="3C3C41"/>
                </a:solidFill>
                <a:effectLst/>
                <a:uLnTx/>
                <a:uFillTx/>
                <a:latin typeface="Segoe UI"/>
                <a:ea typeface="+mn-ea"/>
                <a:cs typeface="+mn-cs"/>
              </a:rPr>
              <a:t>on your data, and </a:t>
            </a:r>
            <a:r>
              <a:rPr kumimoji="0" lang="en-US" sz="1400" b="0" i="0" u="none" strike="noStrike" kern="1200" cap="none" spc="0" normalizeH="0" baseline="0" noProof="0">
                <a:ln>
                  <a:noFill/>
                </a:ln>
                <a:solidFill>
                  <a:srgbClr val="243A5E"/>
                </a:solidFill>
                <a:effectLst/>
                <a:uLnTx/>
                <a:uFillTx/>
                <a:latin typeface="Segoe UI Semibold"/>
                <a:ea typeface="+mn-ea"/>
                <a:cs typeface="+mn-cs"/>
              </a:rPr>
              <a:t>direct file upload</a:t>
            </a:r>
            <a:r>
              <a:rPr kumimoji="0" lang="en-US" sz="1400" b="0" i="0" u="none" strike="noStrike" kern="1200" cap="none" spc="0" normalizeH="0" baseline="0" noProof="0">
                <a:ln>
                  <a:noFill/>
                </a:ln>
                <a:solidFill>
                  <a:srgbClr val="3C3C41"/>
                </a:solidFill>
                <a:effectLst/>
                <a:uLnTx/>
                <a:uFillTx/>
                <a:latin typeface="Segoe UI"/>
                <a:ea typeface="+mn-ea"/>
                <a:cs typeface="+mn-cs"/>
              </a:rPr>
              <a:t> and </a:t>
            </a:r>
            <a:r>
              <a:rPr kumimoji="0" lang="en-US" sz="1400" b="0" i="0" u="none" strike="noStrike" kern="1200" cap="none" spc="0" normalizeH="0" baseline="0" noProof="0">
                <a:ln>
                  <a:noFill/>
                </a:ln>
                <a:solidFill>
                  <a:srgbClr val="243A5E"/>
                </a:solidFill>
                <a:effectLst/>
                <a:uLnTx/>
                <a:uFillTx/>
                <a:latin typeface="Segoe UI Semibold"/>
                <a:ea typeface="+mn-ea"/>
                <a:cs typeface="+mn-cs"/>
              </a:rPr>
              <a:t>custom calls </a:t>
            </a:r>
            <a:r>
              <a:rPr kumimoji="0" lang="en-US" sz="1400" b="0" i="0" u="none" strike="noStrike" kern="1200" cap="none" spc="0" normalizeH="0" baseline="0" noProof="0">
                <a:ln>
                  <a:noFill/>
                </a:ln>
                <a:solidFill>
                  <a:srgbClr val="3C3C41"/>
                </a:solidFill>
                <a:effectLst/>
                <a:uLnTx/>
                <a:uFillTx/>
                <a:latin typeface="Segoe UI"/>
                <a:ea typeface="+mn-ea"/>
                <a:cs typeface="+mn-cs"/>
              </a:rPr>
              <a:t>to backends.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C3C41"/>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C3C41"/>
                </a:solidFill>
                <a:effectLst/>
                <a:uLnTx/>
                <a:uFillTx/>
                <a:latin typeface="Segoe UI"/>
                <a:ea typeface="+mn-ea"/>
                <a:cs typeface="+mn-cs"/>
              </a:rPr>
              <a:t>You can even pull data from an API or other backend system and enable generative chat over it.</a:t>
            </a:r>
          </a:p>
        </p:txBody>
      </p:sp>
    </p:spTree>
    <p:extLst>
      <p:ext uri="{BB962C8B-B14F-4D97-AF65-F5344CB8AC3E}">
        <p14:creationId xmlns:p14="http://schemas.microsoft.com/office/powerpoint/2010/main" val="3093385562"/>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E9357-AE72-7C4D-6F4B-793AD07C25D3}"/>
              </a:ext>
            </a:extLst>
          </p:cNvPr>
          <p:cNvSpPr>
            <a:spLocks noGrp="1"/>
          </p:cNvSpPr>
          <p:nvPr>
            <p:ph type="title"/>
          </p:nvPr>
        </p:nvSpPr>
        <p:spPr/>
        <p:txBody>
          <a:bodyPr/>
          <a:lstStyle/>
          <a:p>
            <a:r>
              <a:rPr lang="en-US" b="1"/>
              <a:t>Generative answers considerations</a:t>
            </a:r>
          </a:p>
        </p:txBody>
      </p:sp>
      <p:cxnSp>
        <p:nvCxnSpPr>
          <p:cNvPr id="51" name="Straight Connector 50">
            <a:extLst>
              <a:ext uri="{FF2B5EF4-FFF2-40B4-BE49-F238E27FC236}">
                <a16:creationId xmlns:a16="http://schemas.microsoft.com/office/drawing/2014/main" id="{BBB9D8E3-2FBD-6782-DA1F-E4BEF906B862}"/>
              </a:ext>
              <a:ext uri="{C183D7F6-B498-43B3-948B-1728B52AA6E4}">
                <adec:decorative xmlns:adec="http://schemas.microsoft.com/office/drawing/2017/decorative" val="1"/>
              </a:ext>
            </a:extLst>
          </p:cNvPr>
          <p:cNvCxnSpPr>
            <a:cxnSpLocks/>
            <a:stCxn id="38" idx="2"/>
            <a:endCxn id="39" idx="0"/>
          </p:cNvCxnSpPr>
          <p:nvPr/>
        </p:nvCxnSpPr>
        <p:spPr>
          <a:xfrm>
            <a:off x="2197065" y="2377829"/>
            <a:ext cx="0" cy="136951"/>
          </a:xfrm>
          <a:prstGeom prst="line">
            <a:avLst/>
          </a:prstGeom>
          <a:ln w="15875">
            <a:solidFill>
              <a:schemeClr val="bg2"/>
            </a:solidFill>
            <a:prstDash val="solid"/>
            <a:headEnd type="none" w="lg" len="med"/>
            <a:tailEnd type="arrow" w="lg" len="med"/>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6C0B07B-3FBB-11D0-05F6-BEB0A94ED250}"/>
              </a:ext>
              <a:ext uri="{C183D7F6-B498-43B3-948B-1728B52AA6E4}">
                <adec:decorative xmlns:adec="http://schemas.microsoft.com/office/drawing/2017/decorative" val="1"/>
              </a:ext>
            </a:extLst>
          </p:cNvPr>
          <p:cNvCxnSpPr>
            <a:cxnSpLocks/>
            <a:stCxn id="38" idx="3"/>
          </p:cNvCxnSpPr>
          <p:nvPr/>
        </p:nvCxnSpPr>
        <p:spPr>
          <a:xfrm>
            <a:off x="3193648" y="2000374"/>
            <a:ext cx="573794" cy="279016"/>
          </a:xfrm>
          <a:prstGeom prst="bentConnector3">
            <a:avLst>
              <a:gd name="adj1" fmla="val 50000"/>
            </a:avLst>
          </a:prstGeom>
          <a:ln w="15875">
            <a:solidFill>
              <a:schemeClr val="tx2"/>
            </a:solidFill>
            <a:prstDash val="solid"/>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24" name="Straight Connector 60">
            <a:extLst>
              <a:ext uri="{FF2B5EF4-FFF2-40B4-BE49-F238E27FC236}">
                <a16:creationId xmlns:a16="http://schemas.microsoft.com/office/drawing/2014/main" id="{F6906ADF-0031-7C8C-B1D3-5B5762BBE8E2}"/>
              </a:ext>
              <a:ext uri="{C183D7F6-B498-43B3-948B-1728B52AA6E4}">
                <adec:decorative xmlns:adec="http://schemas.microsoft.com/office/drawing/2017/decorative" val="1"/>
              </a:ext>
            </a:extLst>
          </p:cNvPr>
          <p:cNvCxnSpPr>
            <a:cxnSpLocks/>
            <a:stCxn id="38" idx="3"/>
          </p:cNvCxnSpPr>
          <p:nvPr/>
        </p:nvCxnSpPr>
        <p:spPr>
          <a:xfrm>
            <a:off x="3193648" y="2000374"/>
            <a:ext cx="567225" cy="1459019"/>
          </a:xfrm>
          <a:prstGeom prst="bentConnector3">
            <a:avLst>
              <a:gd name="adj1" fmla="val 50000"/>
            </a:avLst>
          </a:prstGeom>
          <a:ln w="15875">
            <a:solidFill>
              <a:schemeClr val="tx2"/>
            </a:solidFill>
            <a:prstDash val="solid"/>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46" name="Straight Connector 60">
            <a:extLst>
              <a:ext uri="{FF2B5EF4-FFF2-40B4-BE49-F238E27FC236}">
                <a16:creationId xmlns:a16="http://schemas.microsoft.com/office/drawing/2014/main" id="{A9540C8F-1191-D3C1-5421-BC5F913D84F3}"/>
              </a:ext>
              <a:ext uri="{C183D7F6-B498-43B3-948B-1728B52AA6E4}">
                <adec:decorative xmlns:adec="http://schemas.microsoft.com/office/drawing/2017/decorative" val="1"/>
              </a:ext>
            </a:extLst>
          </p:cNvPr>
          <p:cNvCxnSpPr>
            <a:cxnSpLocks/>
            <a:stCxn id="38" idx="3"/>
          </p:cNvCxnSpPr>
          <p:nvPr/>
        </p:nvCxnSpPr>
        <p:spPr>
          <a:xfrm>
            <a:off x="3193648" y="2000374"/>
            <a:ext cx="567225" cy="2325692"/>
          </a:xfrm>
          <a:prstGeom prst="bentConnector3">
            <a:avLst>
              <a:gd name="adj1" fmla="val 50000"/>
            </a:avLst>
          </a:prstGeom>
          <a:ln w="15875">
            <a:solidFill>
              <a:schemeClr val="tx2"/>
            </a:solidFill>
            <a:prstDash val="solid"/>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103" name="Straight Connector 60">
            <a:extLst>
              <a:ext uri="{FF2B5EF4-FFF2-40B4-BE49-F238E27FC236}">
                <a16:creationId xmlns:a16="http://schemas.microsoft.com/office/drawing/2014/main" id="{6144C0F7-8567-2AAF-2370-6240256B1F65}"/>
              </a:ext>
              <a:ext uri="{C183D7F6-B498-43B3-948B-1728B52AA6E4}">
                <adec:decorative xmlns:adec="http://schemas.microsoft.com/office/drawing/2017/decorative" val="1"/>
              </a:ext>
            </a:extLst>
          </p:cNvPr>
          <p:cNvCxnSpPr>
            <a:cxnSpLocks/>
            <a:stCxn id="38" idx="3"/>
          </p:cNvCxnSpPr>
          <p:nvPr/>
        </p:nvCxnSpPr>
        <p:spPr>
          <a:xfrm>
            <a:off x="3193648" y="2000374"/>
            <a:ext cx="567225" cy="3120365"/>
          </a:xfrm>
          <a:prstGeom prst="bentConnector3">
            <a:avLst>
              <a:gd name="adj1" fmla="val 50000"/>
            </a:avLst>
          </a:prstGeom>
          <a:ln w="15875">
            <a:solidFill>
              <a:schemeClr val="tx2"/>
            </a:solidFill>
            <a:prstDash val="solid"/>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106" name="Straight Connector 60">
            <a:extLst>
              <a:ext uri="{FF2B5EF4-FFF2-40B4-BE49-F238E27FC236}">
                <a16:creationId xmlns:a16="http://schemas.microsoft.com/office/drawing/2014/main" id="{A56EEC51-4870-3BAC-CC10-8ECD7A9BDFF6}"/>
              </a:ext>
              <a:ext uri="{C183D7F6-B498-43B3-948B-1728B52AA6E4}">
                <adec:decorative xmlns:adec="http://schemas.microsoft.com/office/drawing/2017/decorative" val="1"/>
              </a:ext>
            </a:extLst>
          </p:cNvPr>
          <p:cNvCxnSpPr>
            <a:cxnSpLocks/>
            <a:stCxn id="38" idx="3"/>
          </p:cNvCxnSpPr>
          <p:nvPr/>
        </p:nvCxnSpPr>
        <p:spPr>
          <a:xfrm>
            <a:off x="3193648" y="2000374"/>
            <a:ext cx="566223" cy="3987038"/>
          </a:xfrm>
          <a:prstGeom prst="bentConnector3">
            <a:avLst>
              <a:gd name="adj1" fmla="val 50000"/>
            </a:avLst>
          </a:prstGeom>
          <a:ln w="15875">
            <a:solidFill>
              <a:schemeClr val="tx2"/>
            </a:solidFill>
            <a:prstDash val="solid"/>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130" name="Oval 1129">
            <a:extLst>
              <a:ext uri="{FF2B5EF4-FFF2-40B4-BE49-F238E27FC236}">
                <a16:creationId xmlns:a16="http://schemas.microsoft.com/office/drawing/2014/main" id="{DD100C84-A6DB-D413-3D4F-5E980FBED760}"/>
              </a:ext>
              <a:ext uri="{C183D7F6-B498-43B3-948B-1728B52AA6E4}">
                <adec:decorative xmlns:adec="http://schemas.microsoft.com/office/drawing/2017/decorative" val="1"/>
              </a:ext>
            </a:extLst>
          </p:cNvPr>
          <p:cNvSpPr/>
          <p:nvPr/>
        </p:nvSpPr>
        <p:spPr bwMode="auto">
          <a:xfrm>
            <a:off x="642263" y="1814727"/>
            <a:ext cx="360000" cy="360000"/>
          </a:xfrm>
          <a:prstGeom prst="ellipse">
            <a:avLst/>
          </a:prstGeom>
          <a:solidFill>
            <a:schemeClr val="tx2"/>
          </a:solidFill>
          <a:ln>
            <a:noFill/>
            <a:headEnd type="none" w="med" len="med"/>
            <a:tailEnd type="none" w="med" len="med"/>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Segoe UI" pitchFamily="34" charset="0"/>
              </a:rPr>
              <a:t>1</a:t>
            </a:r>
          </a:p>
        </p:txBody>
      </p:sp>
      <p:sp>
        <p:nvSpPr>
          <p:cNvPr id="1131" name="Oval 1130">
            <a:extLst>
              <a:ext uri="{FF2B5EF4-FFF2-40B4-BE49-F238E27FC236}">
                <a16:creationId xmlns:a16="http://schemas.microsoft.com/office/drawing/2014/main" id="{A5CF1396-3B12-3BC2-1727-94D3AE98162F}"/>
              </a:ext>
              <a:ext uri="{C183D7F6-B498-43B3-948B-1728B52AA6E4}">
                <adec:decorative xmlns:adec="http://schemas.microsoft.com/office/drawing/2017/decorative" val="1"/>
              </a:ext>
            </a:extLst>
          </p:cNvPr>
          <p:cNvSpPr/>
          <p:nvPr/>
        </p:nvSpPr>
        <p:spPr bwMode="auto">
          <a:xfrm>
            <a:off x="642263" y="3382910"/>
            <a:ext cx="360000" cy="360000"/>
          </a:xfrm>
          <a:prstGeom prst="ellipse">
            <a:avLst/>
          </a:prstGeom>
          <a:solidFill>
            <a:schemeClr val="tx2"/>
          </a:solidFill>
          <a:ln>
            <a:noFill/>
            <a:headEnd type="none" w="med" len="med"/>
            <a:tailEnd type="none" w="med" len="med"/>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Segoe UI"/>
              </a:rPr>
              <a:t>2</a:t>
            </a:r>
            <a:endParaRPr kumimoji="0" lang="en-US" sz="18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132" name="Oval 1131">
            <a:extLst>
              <a:ext uri="{FF2B5EF4-FFF2-40B4-BE49-F238E27FC236}">
                <a16:creationId xmlns:a16="http://schemas.microsoft.com/office/drawing/2014/main" id="{A8DB0FCF-545F-19B8-BCBD-B1C7D65E1FCA}"/>
              </a:ext>
              <a:ext uri="{C183D7F6-B498-43B3-948B-1728B52AA6E4}">
                <adec:decorative xmlns:adec="http://schemas.microsoft.com/office/drawing/2017/decorative" val="1"/>
              </a:ext>
            </a:extLst>
          </p:cNvPr>
          <p:cNvSpPr/>
          <p:nvPr/>
        </p:nvSpPr>
        <p:spPr bwMode="auto">
          <a:xfrm>
            <a:off x="642263" y="5360317"/>
            <a:ext cx="360000" cy="360000"/>
          </a:xfrm>
          <a:prstGeom prst="ellipse">
            <a:avLst/>
          </a:prstGeom>
          <a:solidFill>
            <a:schemeClr val="tx2"/>
          </a:solidFill>
          <a:ln>
            <a:noFill/>
            <a:headEnd type="none" w="med" len="med"/>
            <a:tailEnd type="none" w="med" len="med"/>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Segoe UI"/>
              </a:rPr>
              <a:t>3</a:t>
            </a:r>
            <a:endParaRPr kumimoji="0" lang="en-US" sz="18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38" name="Rectangle: Rounded Corners 37">
            <a:extLst>
              <a:ext uri="{FF2B5EF4-FFF2-40B4-BE49-F238E27FC236}">
                <a16:creationId xmlns:a16="http://schemas.microsoft.com/office/drawing/2014/main" id="{3F9825A8-989E-EEBE-071F-719826658DA4}"/>
              </a:ext>
            </a:extLst>
          </p:cNvPr>
          <p:cNvSpPr/>
          <p:nvPr/>
        </p:nvSpPr>
        <p:spPr>
          <a:xfrm>
            <a:off x="1200481" y="1622918"/>
            <a:ext cx="1993167" cy="754911"/>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Relevant text content retrieval from configured sources</a:t>
            </a:r>
          </a:p>
        </p:txBody>
      </p:sp>
      <p:sp>
        <p:nvSpPr>
          <p:cNvPr id="39" name="Rectangle: Rounded Corners 38">
            <a:extLst>
              <a:ext uri="{FF2B5EF4-FFF2-40B4-BE49-F238E27FC236}">
                <a16:creationId xmlns:a16="http://schemas.microsoft.com/office/drawing/2014/main" id="{9729C87A-5A36-4749-5A47-7B36CF35FF83}"/>
              </a:ext>
            </a:extLst>
          </p:cNvPr>
          <p:cNvSpPr/>
          <p:nvPr/>
        </p:nvSpPr>
        <p:spPr>
          <a:xfrm>
            <a:off x="1200481" y="2514780"/>
            <a:ext cx="1993167" cy="2033395"/>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Summarization using Azure OpenAI</a:t>
            </a:r>
          </a:p>
        </p:txBody>
      </p:sp>
      <p:sp>
        <p:nvSpPr>
          <p:cNvPr id="43" name="Rectangle: Rounded Corners 42">
            <a:extLst>
              <a:ext uri="{FF2B5EF4-FFF2-40B4-BE49-F238E27FC236}">
                <a16:creationId xmlns:a16="http://schemas.microsoft.com/office/drawing/2014/main" id="{63500E03-CBB6-E11A-98F3-0FA0200AA8D0}"/>
              </a:ext>
            </a:extLst>
          </p:cNvPr>
          <p:cNvSpPr/>
          <p:nvPr/>
        </p:nvSpPr>
        <p:spPr>
          <a:xfrm>
            <a:off x="1378608" y="3057328"/>
            <a:ext cx="1679507" cy="267282"/>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Custom instructions</a:t>
            </a:r>
          </a:p>
        </p:txBody>
      </p:sp>
      <p:sp>
        <p:nvSpPr>
          <p:cNvPr id="1173" name="Rectangle: Rounded Corners 1172">
            <a:extLst>
              <a:ext uri="{FF2B5EF4-FFF2-40B4-BE49-F238E27FC236}">
                <a16:creationId xmlns:a16="http://schemas.microsoft.com/office/drawing/2014/main" id="{A5F2693B-79C3-7BF7-1DEA-C61782E0120F}"/>
              </a:ext>
            </a:extLst>
          </p:cNvPr>
          <p:cNvSpPr/>
          <p:nvPr/>
        </p:nvSpPr>
        <p:spPr>
          <a:xfrm>
            <a:off x="1383227" y="3389344"/>
            <a:ext cx="1679507" cy="383648"/>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Past 10 turns for contextualization</a:t>
            </a:r>
          </a:p>
        </p:txBody>
      </p:sp>
      <p:sp>
        <p:nvSpPr>
          <p:cNvPr id="44" name="Rectangle: Rounded Corners 43">
            <a:extLst>
              <a:ext uri="{FF2B5EF4-FFF2-40B4-BE49-F238E27FC236}">
                <a16:creationId xmlns:a16="http://schemas.microsoft.com/office/drawing/2014/main" id="{3E421EEC-19D6-6E59-1A55-D979AA0D6440}"/>
              </a:ext>
            </a:extLst>
          </p:cNvPr>
          <p:cNvSpPr/>
          <p:nvPr/>
        </p:nvSpPr>
        <p:spPr>
          <a:xfrm>
            <a:off x="1378606" y="3837726"/>
            <a:ext cx="1679507" cy="267282"/>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References</a:t>
            </a:r>
          </a:p>
        </p:txBody>
      </p:sp>
      <p:sp>
        <p:nvSpPr>
          <p:cNvPr id="45" name="Rectangle: Rounded Corners 44">
            <a:extLst>
              <a:ext uri="{FF2B5EF4-FFF2-40B4-BE49-F238E27FC236}">
                <a16:creationId xmlns:a16="http://schemas.microsoft.com/office/drawing/2014/main" id="{D0057468-AA56-2B67-F976-1958C987A8C2}"/>
              </a:ext>
            </a:extLst>
          </p:cNvPr>
          <p:cNvSpPr/>
          <p:nvPr/>
        </p:nvSpPr>
        <p:spPr>
          <a:xfrm>
            <a:off x="1378606" y="4169741"/>
            <a:ext cx="1679507" cy="267282"/>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Content summary</a:t>
            </a:r>
          </a:p>
        </p:txBody>
      </p:sp>
      <p:sp>
        <p:nvSpPr>
          <p:cNvPr id="46" name="Rectangle: Rounded Corners 45">
            <a:extLst>
              <a:ext uri="{FF2B5EF4-FFF2-40B4-BE49-F238E27FC236}">
                <a16:creationId xmlns:a16="http://schemas.microsoft.com/office/drawing/2014/main" id="{2DAE6B7F-5209-AF09-B55F-B235D5261F6C}"/>
              </a:ext>
            </a:extLst>
          </p:cNvPr>
          <p:cNvSpPr/>
          <p:nvPr/>
        </p:nvSpPr>
        <p:spPr>
          <a:xfrm>
            <a:off x="1200481" y="4685024"/>
            <a:ext cx="1993167" cy="1710586"/>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Response Validation</a:t>
            </a:r>
          </a:p>
        </p:txBody>
      </p:sp>
      <p:sp>
        <p:nvSpPr>
          <p:cNvPr id="48" name="Rectangle: Rounded Corners 47">
            <a:extLst>
              <a:ext uri="{FF2B5EF4-FFF2-40B4-BE49-F238E27FC236}">
                <a16:creationId xmlns:a16="http://schemas.microsoft.com/office/drawing/2014/main" id="{836A9179-73B3-2F4C-2700-81D33F370C87}"/>
              </a:ext>
            </a:extLst>
          </p:cNvPr>
          <p:cNvSpPr/>
          <p:nvPr/>
        </p:nvSpPr>
        <p:spPr>
          <a:xfrm>
            <a:off x="1378607" y="5024824"/>
            <a:ext cx="1679507" cy="360685"/>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Native Azure OpenAI moderation layer</a:t>
            </a:r>
          </a:p>
        </p:txBody>
      </p:sp>
      <p:sp>
        <p:nvSpPr>
          <p:cNvPr id="47" name="Rectangle: Rounded Corners 46">
            <a:extLst>
              <a:ext uri="{FF2B5EF4-FFF2-40B4-BE49-F238E27FC236}">
                <a16:creationId xmlns:a16="http://schemas.microsoft.com/office/drawing/2014/main" id="{541C30DA-5D22-8051-6842-ED6360D4941B}"/>
              </a:ext>
            </a:extLst>
          </p:cNvPr>
          <p:cNvSpPr/>
          <p:nvPr/>
        </p:nvSpPr>
        <p:spPr>
          <a:xfrm>
            <a:off x="1378607" y="5452399"/>
            <a:ext cx="1679507" cy="360685"/>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Responsible AI moderation layer</a:t>
            </a:r>
          </a:p>
        </p:txBody>
      </p:sp>
      <p:sp>
        <p:nvSpPr>
          <p:cNvPr id="49" name="Rectangle: Rounded Corners 48">
            <a:extLst>
              <a:ext uri="{FF2B5EF4-FFF2-40B4-BE49-F238E27FC236}">
                <a16:creationId xmlns:a16="http://schemas.microsoft.com/office/drawing/2014/main" id="{288C7C9E-BB60-C1D5-1CA4-A6E9435A8395}"/>
              </a:ext>
            </a:extLst>
          </p:cNvPr>
          <p:cNvSpPr/>
          <p:nvPr/>
        </p:nvSpPr>
        <p:spPr>
          <a:xfrm>
            <a:off x="1378606" y="5880737"/>
            <a:ext cx="1679507" cy="360685"/>
          </a:xfrm>
          <a:prstGeom prst="roundRect">
            <a:avLst>
              <a:gd name="adj" fmla="val 679"/>
            </a:avLst>
          </a:prstGeom>
          <a:solidFill>
            <a:schemeClr val="bg1"/>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mn-cs"/>
              </a:rPr>
              <a:t>Grounding validation / hallucination removal</a:t>
            </a:r>
          </a:p>
        </p:txBody>
      </p:sp>
      <p:grpSp>
        <p:nvGrpSpPr>
          <p:cNvPr id="20" name="Group 19">
            <a:extLst>
              <a:ext uri="{FF2B5EF4-FFF2-40B4-BE49-F238E27FC236}">
                <a16:creationId xmlns:a16="http://schemas.microsoft.com/office/drawing/2014/main" id="{6F7DB971-F1E5-DFF4-36C8-7117E00D77F0}"/>
              </a:ext>
              <a:ext uri="{C183D7F6-B498-43B3-948B-1728B52AA6E4}">
                <adec:decorative xmlns:adec="http://schemas.microsoft.com/office/drawing/2017/decorative" val="1"/>
              </a:ext>
            </a:extLst>
          </p:cNvPr>
          <p:cNvGrpSpPr/>
          <p:nvPr/>
        </p:nvGrpSpPr>
        <p:grpSpPr>
          <a:xfrm>
            <a:off x="3760873" y="3984066"/>
            <a:ext cx="7892738" cy="684000"/>
            <a:chOff x="3760873" y="4037060"/>
            <a:chExt cx="7892738" cy="684000"/>
          </a:xfrm>
        </p:grpSpPr>
        <p:sp>
          <p:nvSpPr>
            <p:cNvPr id="11" name="Rectangle: Rounded Corners 10">
              <a:extLst>
                <a:ext uri="{FF2B5EF4-FFF2-40B4-BE49-F238E27FC236}">
                  <a16:creationId xmlns:a16="http://schemas.microsoft.com/office/drawing/2014/main" id="{61E88ADC-D44E-81A1-F8F3-715FEFE19D23}"/>
                </a:ext>
              </a:extLst>
            </p:cNvPr>
            <p:cNvSpPr/>
            <p:nvPr/>
          </p:nvSpPr>
          <p:spPr>
            <a:xfrm>
              <a:off x="3760873" y="4037060"/>
              <a:ext cx="7886169" cy="684000"/>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2925"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43A5E"/>
                  </a:solidFill>
                  <a:effectLst/>
                  <a:uLnTx/>
                  <a:uFillTx/>
                  <a:latin typeface="Segoe UI"/>
                  <a:ea typeface="+mn-ea"/>
                  <a:cs typeface="+mn-cs"/>
                </a:rPr>
                <a:t>Azure OpenAI </a:t>
              </a:r>
              <a:br>
                <a:rPr kumimoji="0" lang="en-US" sz="1200" b="1" i="0" u="none" strike="noStrike" kern="1200" cap="none" spc="0" normalizeH="0" baseline="0" noProof="0">
                  <a:ln>
                    <a:noFill/>
                  </a:ln>
                  <a:solidFill>
                    <a:srgbClr val="243A5E"/>
                  </a:solidFill>
                  <a:effectLst/>
                  <a:uLnTx/>
                  <a:uFillTx/>
                  <a:latin typeface="Segoe UI"/>
                  <a:ea typeface="+mn-ea"/>
                  <a:cs typeface="+mn-cs"/>
                </a:rPr>
              </a:br>
              <a:r>
                <a:rPr kumimoji="0" lang="en-US" sz="1200" b="1" i="0" u="none" strike="noStrike" kern="1200" cap="none" spc="0" normalizeH="0" baseline="0" noProof="0">
                  <a:ln>
                    <a:noFill/>
                  </a:ln>
                  <a:solidFill>
                    <a:srgbClr val="243A5E"/>
                  </a:solidFill>
                  <a:effectLst/>
                  <a:uLnTx/>
                  <a:uFillTx/>
                  <a:latin typeface="Segoe UI"/>
                  <a:ea typeface="+mn-ea"/>
                  <a:cs typeface="+mn-cs"/>
                </a:rPr>
                <a:t>on your data</a:t>
              </a:r>
            </a:p>
          </p:txBody>
        </p:sp>
        <p:pic>
          <p:nvPicPr>
            <p:cNvPr id="24" name="Graphic 23">
              <a:extLst>
                <a:ext uri="{FF2B5EF4-FFF2-40B4-BE49-F238E27FC236}">
                  <a16:creationId xmlns:a16="http://schemas.microsoft.com/office/drawing/2014/main" id="{687B5CA0-44C2-E606-F498-49A1D58F79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928681" y="4217060"/>
              <a:ext cx="324000" cy="324000"/>
            </a:xfrm>
            <a:prstGeom prst="rect">
              <a:avLst/>
            </a:prstGeom>
          </p:spPr>
        </p:pic>
        <p:sp>
          <p:nvSpPr>
            <p:cNvPr id="1149" name="TextBox 1148">
              <a:extLst>
                <a:ext uri="{FF2B5EF4-FFF2-40B4-BE49-F238E27FC236}">
                  <a16:creationId xmlns:a16="http://schemas.microsoft.com/office/drawing/2014/main" id="{CE5A13CD-8665-38C0-6E21-D887912EB87B}"/>
                </a:ext>
              </a:extLst>
            </p:cNvPr>
            <p:cNvSpPr txBox="1"/>
            <p:nvPr/>
          </p:nvSpPr>
          <p:spPr>
            <a:xfrm>
              <a:off x="5573100" y="4083940"/>
              <a:ext cx="6080511" cy="577081"/>
            </a:xfrm>
            <a:prstGeom prst="rect">
              <a:avLst/>
            </a:prstGeom>
            <a:noFill/>
          </p:spPr>
          <p:txBody>
            <a:bodyPr wrap="square">
              <a:spAutoFit/>
            </a:bodyPr>
            <a:lstStyle/>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Returns results from the linked Azure AI Search index (keyword, semantic, and vector search).</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Not a passthrough to Azure OpenAI – generative answers summarization and validation apply.</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Connection isn’t delegated: no security trimming, no authentication requirement for the user.</a:t>
              </a:r>
            </a:p>
          </p:txBody>
        </p:sp>
      </p:grpSp>
      <p:grpSp>
        <p:nvGrpSpPr>
          <p:cNvPr id="22" name="Group 21">
            <a:extLst>
              <a:ext uri="{FF2B5EF4-FFF2-40B4-BE49-F238E27FC236}">
                <a16:creationId xmlns:a16="http://schemas.microsoft.com/office/drawing/2014/main" id="{4AE14BB9-BAD5-FC50-C3E7-99EFF7955F65}"/>
              </a:ext>
              <a:ext uri="{C183D7F6-B498-43B3-948B-1728B52AA6E4}">
                <adec:decorative xmlns:adec="http://schemas.microsoft.com/office/drawing/2017/decorative" val="1"/>
              </a:ext>
            </a:extLst>
          </p:cNvPr>
          <p:cNvGrpSpPr/>
          <p:nvPr/>
        </p:nvGrpSpPr>
        <p:grpSpPr>
          <a:xfrm>
            <a:off x="3759871" y="5573412"/>
            <a:ext cx="7893740" cy="828000"/>
            <a:chOff x="3755168" y="5573412"/>
            <a:chExt cx="7893740" cy="828000"/>
          </a:xfrm>
        </p:grpSpPr>
        <p:sp>
          <p:nvSpPr>
            <p:cNvPr id="13" name="Rectangle: Rounded Corners 12">
              <a:extLst>
                <a:ext uri="{FF2B5EF4-FFF2-40B4-BE49-F238E27FC236}">
                  <a16:creationId xmlns:a16="http://schemas.microsoft.com/office/drawing/2014/main" id="{C463AE4A-1827-689F-5EC1-71D1EAAF81A9}"/>
                </a:ext>
              </a:extLst>
            </p:cNvPr>
            <p:cNvSpPr/>
            <p:nvPr/>
          </p:nvSpPr>
          <p:spPr>
            <a:xfrm>
              <a:off x="3755168" y="5573412"/>
              <a:ext cx="7886169" cy="828000"/>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2925"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43A5E"/>
                  </a:solidFill>
                  <a:effectLst/>
                  <a:uLnTx/>
                  <a:uFillTx/>
                  <a:latin typeface="Segoe UI"/>
                  <a:ea typeface="+mn-ea"/>
                  <a:cs typeface="+mn-cs"/>
                </a:rPr>
                <a:t>Custom data</a:t>
              </a:r>
            </a:p>
          </p:txBody>
        </p:sp>
        <p:pic>
          <p:nvPicPr>
            <p:cNvPr id="1144" name="Graphic 1143">
              <a:extLst>
                <a:ext uri="{FF2B5EF4-FFF2-40B4-BE49-F238E27FC236}">
                  <a16:creationId xmlns:a16="http://schemas.microsoft.com/office/drawing/2014/main" id="{8E1F8C9A-6C45-450B-C8CD-E4D32CF6DD3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05978" y="5807412"/>
              <a:ext cx="360000" cy="360000"/>
            </a:xfrm>
            <a:prstGeom prst="rect">
              <a:avLst/>
            </a:prstGeom>
          </p:spPr>
        </p:pic>
        <p:sp>
          <p:nvSpPr>
            <p:cNvPr id="1151" name="TextBox 1150">
              <a:extLst>
                <a:ext uri="{FF2B5EF4-FFF2-40B4-BE49-F238E27FC236}">
                  <a16:creationId xmlns:a16="http://schemas.microsoft.com/office/drawing/2014/main" id="{2DE923D6-D50F-18FA-E7D7-9C43D0ED5D24}"/>
                </a:ext>
              </a:extLst>
            </p:cNvPr>
            <p:cNvSpPr txBox="1"/>
            <p:nvPr/>
          </p:nvSpPr>
          <p:spPr>
            <a:xfrm>
              <a:off x="5568397" y="5607216"/>
              <a:ext cx="6080511" cy="738664"/>
            </a:xfrm>
            <a:prstGeom prst="rect">
              <a:avLst/>
            </a:prstGeom>
            <a:noFill/>
          </p:spPr>
          <p:txBody>
            <a:bodyPr wrap="square">
              <a:spAutoFit/>
            </a:bodyPr>
            <a:lstStyle/>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Allows to first query any data source – through Power Automate or HTTP requests – and then pass the data to generative answers to formulate an answer for the user query.</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Generative answers expects a table variable with 2 properties: Content (typically snippets of relevant content) and </a:t>
              </a:r>
              <a:r>
                <a:rPr kumimoji="0" lang="en-US" sz="1050" b="0" i="0" u="none" strike="noStrike" kern="1200" cap="none" spc="0" normalizeH="0" baseline="0" noProof="0" err="1">
                  <a:ln>
                    <a:noFill/>
                  </a:ln>
                  <a:solidFill>
                    <a:srgbClr val="000000"/>
                  </a:solidFill>
                  <a:effectLst/>
                  <a:uLnTx/>
                  <a:uFillTx/>
                  <a:latin typeface="Segoe UI"/>
                  <a:ea typeface="+mn-ea"/>
                  <a:cs typeface="+mn-cs"/>
                </a:rPr>
                <a:t>ContentLocation</a:t>
              </a:r>
              <a:r>
                <a:rPr kumimoji="0" lang="en-US" sz="1050" b="0" i="0" u="none" strike="noStrike" kern="1200" cap="none" spc="0" normalizeH="0" baseline="0" noProof="0">
                  <a:ln>
                    <a:noFill/>
                  </a:ln>
                  <a:solidFill>
                    <a:srgbClr val="000000"/>
                  </a:solidFill>
                  <a:effectLst/>
                  <a:uLnTx/>
                  <a:uFillTx/>
                  <a:latin typeface="Segoe UI"/>
                  <a:ea typeface="+mn-ea"/>
                  <a:cs typeface="+mn-cs"/>
                </a:rPr>
                <a:t> (typically a URL).</a:t>
              </a:r>
            </a:p>
          </p:txBody>
        </p:sp>
      </p:grpSp>
      <p:grpSp>
        <p:nvGrpSpPr>
          <p:cNvPr id="19" name="Group 18">
            <a:extLst>
              <a:ext uri="{FF2B5EF4-FFF2-40B4-BE49-F238E27FC236}">
                <a16:creationId xmlns:a16="http://schemas.microsoft.com/office/drawing/2014/main" id="{30568863-A2EB-2715-4A12-4499E6376684}"/>
              </a:ext>
              <a:ext uri="{C183D7F6-B498-43B3-948B-1728B52AA6E4}">
                <adec:decorative xmlns:adec="http://schemas.microsoft.com/office/drawing/2017/decorative" val="1"/>
              </a:ext>
            </a:extLst>
          </p:cNvPr>
          <p:cNvGrpSpPr/>
          <p:nvPr/>
        </p:nvGrpSpPr>
        <p:grpSpPr>
          <a:xfrm>
            <a:off x="3760873" y="3045393"/>
            <a:ext cx="7892738" cy="828000"/>
            <a:chOff x="3756170" y="3124883"/>
            <a:chExt cx="7892738" cy="828000"/>
          </a:xfrm>
        </p:grpSpPr>
        <p:sp>
          <p:nvSpPr>
            <p:cNvPr id="10" name="Rectangle: Rounded Corners 9">
              <a:extLst>
                <a:ext uri="{FF2B5EF4-FFF2-40B4-BE49-F238E27FC236}">
                  <a16:creationId xmlns:a16="http://schemas.microsoft.com/office/drawing/2014/main" id="{73FE4763-FAB3-AE39-461E-107704225FED}"/>
                </a:ext>
              </a:extLst>
            </p:cNvPr>
            <p:cNvSpPr/>
            <p:nvPr/>
          </p:nvSpPr>
          <p:spPr>
            <a:xfrm>
              <a:off x="3756170" y="3124883"/>
              <a:ext cx="7886169" cy="828000"/>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2925"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43A5E"/>
                  </a:solidFill>
                  <a:effectLst/>
                  <a:uLnTx/>
                  <a:uFillTx/>
                  <a:latin typeface="Segoe UI"/>
                  <a:ea typeface="+mn-ea"/>
                  <a:cs typeface="+mn-cs"/>
                </a:rPr>
                <a:t>SharePoint</a:t>
              </a:r>
              <a:br>
                <a:rPr kumimoji="0" lang="en-US" sz="1200" b="1" i="0" u="none" strike="noStrike" kern="1200" cap="none" spc="0" normalizeH="0" baseline="0" noProof="0">
                  <a:ln>
                    <a:noFill/>
                  </a:ln>
                  <a:solidFill>
                    <a:srgbClr val="243A5E"/>
                  </a:solidFill>
                  <a:effectLst/>
                  <a:uLnTx/>
                  <a:uFillTx/>
                  <a:latin typeface="Segoe UI"/>
                  <a:ea typeface="+mn-ea"/>
                  <a:cs typeface="+mn-cs"/>
                </a:rPr>
              </a:br>
              <a:endParaRPr kumimoji="0" lang="en-US" sz="1200" b="1" i="0" u="none" strike="noStrike" kern="1200" cap="none" spc="0" normalizeH="0" baseline="0" noProof="0">
                <a:ln>
                  <a:noFill/>
                </a:ln>
                <a:solidFill>
                  <a:srgbClr val="243A5E"/>
                </a:solidFill>
                <a:effectLst/>
                <a:uLnTx/>
                <a:uFillTx/>
                <a:latin typeface="Segoe UI"/>
                <a:ea typeface="+mn-ea"/>
                <a:cs typeface="+mn-cs"/>
              </a:endParaRPr>
            </a:p>
          </p:txBody>
        </p:sp>
        <p:pic>
          <p:nvPicPr>
            <p:cNvPr id="16" name="Graphic 15">
              <a:extLst>
                <a:ext uri="{FF2B5EF4-FFF2-40B4-BE49-F238E27FC236}">
                  <a16:creationId xmlns:a16="http://schemas.microsoft.com/office/drawing/2014/main" id="{168A0D13-75A1-00D8-910D-125CA76895C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05978" y="3358883"/>
              <a:ext cx="360000" cy="360000"/>
            </a:xfrm>
            <a:prstGeom prst="rect">
              <a:avLst/>
            </a:prstGeom>
          </p:spPr>
        </p:pic>
        <p:sp>
          <p:nvSpPr>
            <p:cNvPr id="1148" name="TextBox 1147">
              <a:extLst>
                <a:ext uri="{FF2B5EF4-FFF2-40B4-BE49-F238E27FC236}">
                  <a16:creationId xmlns:a16="http://schemas.microsoft.com/office/drawing/2014/main" id="{53DC9A80-C71B-A1AA-7CAB-FD6936F61310}"/>
                </a:ext>
              </a:extLst>
            </p:cNvPr>
            <p:cNvSpPr txBox="1"/>
            <p:nvPr/>
          </p:nvSpPr>
          <p:spPr>
            <a:xfrm>
              <a:off x="5568397" y="3146486"/>
              <a:ext cx="6080511" cy="738664"/>
            </a:xfrm>
            <a:prstGeom prst="rect">
              <a:avLst/>
            </a:prstGeom>
            <a:noFill/>
          </p:spPr>
          <p:txBody>
            <a:bodyPr wrap="square">
              <a:spAutoFit/>
            </a:bodyPr>
            <a:lstStyle/>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Requires the user to be authenticated with Entra ID to make delegated calls to the Graph API.</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Up to 4 SharePoint or OneDrive for Business sites (but the list can be dynamic).</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Security trimming: returned results only include content the user has read access to.</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Users eligible to Microsoft 365 Semantic Index benefit from better results.</a:t>
              </a:r>
            </a:p>
          </p:txBody>
        </p:sp>
        <p:grpSp>
          <p:nvGrpSpPr>
            <p:cNvPr id="1158" name="Group 1157">
              <a:extLst>
                <a:ext uri="{FF2B5EF4-FFF2-40B4-BE49-F238E27FC236}">
                  <a16:creationId xmlns:a16="http://schemas.microsoft.com/office/drawing/2014/main" id="{919704A3-4462-F78B-F7F9-CA5F24644F5B}"/>
                </a:ext>
              </a:extLst>
            </p:cNvPr>
            <p:cNvGrpSpPr/>
            <p:nvPr/>
          </p:nvGrpSpPr>
          <p:grpSpPr>
            <a:xfrm>
              <a:off x="4383870" y="3590628"/>
              <a:ext cx="956345" cy="148437"/>
              <a:chOff x="7525885" y="264950"/>
              <a:chExt cx="956345" cy="148437"/>
            </a:xfrm>
          </p:grpSpPr>
          <p:pic>
            <p:nvPicPr>
              <p:cNvPr id="1153" name="Graphic 1152">
                <a:extLst>
                  <a:ext uri="{FF2B5EF4-FFF2-40B4-BE49-F238E27FC236}">
                    <a16:creationId xmlns:a16="http://schemas.microsoft.com/office/drawing/2014/main" id="{85C4ECB0-BFC7-8242-3179-06929AAF0D6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525885" y="269387"/>
                <a:ext cx="144000" cy="144000"/>
              </a:xfrm>
              <a:prstGeom prst="rect">
                <a:avLst/>
              </a:prstGeom>
            </p:spPr>
          </p:pic>
          <p:sp>
            <p:nvSpPr>
              <p:cNvPr id="1157" name="TextBox 1156">
                <a:extLst>
                  <a:ext uri="{FF2B5EF4-FFF2-40B4-BE49-F238E27FC236}">
                    <a16:creationId xmlns:a16="http://schemas.microsoft.com/office/drawing/2014/main" id="{884E2002-1944-91EB-89A0-F37CFF94252D}"/>
                  </a:ext>
                </a:extLst>
              </p:cNvPr>
              <p:cNvSpPr txBox="1"/>
              <p:nvPr/>
            </p:nvSpPr>
            <p:spPr>
              <a:xfrm>
                <a:off x="7688409" y="264950"/>
                <a:ext cx="793821" cy="138499"/>
              </a:xfrm>
              <a:prstGeom prst="rect">
                <a:avLst/>
              </a:prstGeom>
              <a:noFill/>
            </p:spPr>
            <p:txBody>
              <a:bodyPr wrap="square" lIns="0" tIns="0" rIns="0" bIns="0" rtlCol="0">
                <a:spAutoFit/>
              </a:bodyPr>
              <a:lstStyle/>
              <a:p>
                <a:pPr marL="0" marR="0" lvl="0" indent="0" algn="l" defTabSz="932719"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43A5E"/>
                    </a:solidFill>
                    <a:effectLst/>
                    <a:uLnTx/>
                    <a:uFillTx/>
                    <a:latin typeface="Segoe UI"/>
                    <a:ea typeface="+mn-ea"/>
                    <a:cs typeface="+mn-cs"/>
                  </a:rPr>
                  <a:t>Internal only</a:t>
                </a:r>
              </a:p>
            </p:txBody>
          </p:sp>
        </p:grpSp>
      </p:grpSp>
      <p:grpSp>
        <p:nvGrpSpPr>
          <p:cNvPr id="18" name="Group 17">
            <a:extLst>
              <a:ext uri="{FF2B5EF4-FFF2-40B4-BE49-F238E27FC236}">
                <a16:creationId xmlns:a16="http://schemas.microsoft.com/office/drawing/2014/main" id="{3BEA2BE7-ED8E-9084-C7D7-AD76A3F35CD1}"/>
              </a:ext>
              <a:ext uri="{C183D7F6-B498-43B3-948B-1728B52AA6E4}">
                <adec:decorative xmlns:adec="http://schemas.microsoft.com/office/drawing/2017/decorative" val="1"/>
              </a:ext>
            </a:extLst>
          </p:cNvPr>
          <p:cNvGrpSpPr/>
          <p:nvPr/>
        </p:nvGrpSpPr>
        <p:grpSpPr>
          <a:xfrm>
            <a:off x="3767442" y="1624060"/>
            <a:ext cx="7886169" cy="1310660"/>
            <a:chOff x="3755169" y="1730046"/>
            <a:chExt cx="7886169" cy="1310660"/>
          </a:xfrm>
        </p:grpSpPr>
        <p:sp>
          <p:nvSpPr>
            <p:cNvPr id="4" name="Rectangle: Rounded Corners 3">
              <a:extLst>
                <a:ext uri="{FF2B5EF4-FFF2-40B4-BE49-F238E27FC236}">
                  <a16:creationId xmlns:a16="http://schemas.microsoft.com/office/drawing/2014/main" id="{6262DE07-529E-E0D9-2579-4688CB01E623}"/>
                </a:ext>
              </a:extLst>
            </p:cNvPr>
            <p:cNvSpPr/>
            <p:nvPr/>
          </p:nvSpPr>
          <p:spPr>
            <a:xfrm>
              <a:off x="3755169" y="1730046"/>
              <a:ext cx="7886169" cy="1310660"/>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2925"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43A5E"/>
                  </a:solidFill>
                  <a:effectLst/>
                  <a:uLnTx/>
                  <a:uFillTx/>
                  <a:latin typeface="Segoe UI"/>
                  <a:ea typeface="+mn-ea"/>
                  <a:cs typeface="+mn-cs"/>
                </a:rPr>
                <a:t>Public data</a:t>
              </a:r>
            </a:p>
          </p:txBody>
        </p:sp>
        <p:sp>
          <p:nvSpPr>
            <p:cNvPr id="14" name="TextBox 13">
              <a:extLst>
                <a:ext uri="{FF2B5EF4-FFF2-40B4-BE49-F238E27FC236}">
                  <a16:creationId xmlns:a16="http://schemas.microsoft.com/office/drawing/2014/main" id="{A27B803A-734D-B7C8-269B-14AB1093545F}"/>
                </a:ext>
              </a:extLst>
            </p:cNvPr>
            <p:cNvSpPr txBox="1"/>
            <p:nvPr/>
          </p:nvSpPr>
          <p:spPr>
            <a:xfrm>
              <a:off x="5643408" y="2100713"/>
              <a:ext cx="1624073" cy="646331"/>
            </a:xfrm>
            <a:prstGeom prst="rect">
              <a:avLst/>
            </a:prstGeom>
            <a:noFill/>
          </p:spPr>
          <p:txBody>
            <a:bodyPr wrap="square" lIns="0" tIns="0" rIns="0" bIns="0" rtlCol="0">
              <a:spAutoFit/>
            </a:bodyPr>
            <a:lstStyle/>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Website content must be indexed by Bing.</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Bing is a global service, </a:t>
              </a:r>
              <a:br>
                <a:rPr kumimoji="0" lang="en-US" sz="1050" b="0" i="0" u="none" strike="noStrike" kern="1200" cap="none" spc="0" normalizeH="0" baseline="0" noProof="0">
                  <a:ln>
                    <a:noFill/>
                  </a:ln>
                  <a:solidFill>
                    <a:srgbClr val="000000"/>
                  </a:solidFill>
                  <a:effectLst/>
                  <a:uLnTx/>
                  <a:uFillTx/>
                  <a:latin typeface="Segoe UI"/>
                  <a:ea typeface="+mn-ea"/>
                  <a:cs typeface="+mn-cs"/>
                </a:rPr>
              </a:br>
              <a:r>
                <a:rPr kumimoji="0" lang="en-US" sz="1050" b="0" i="0" u="none" strike="noStrike" kern="1200" cap="none" spc="0" normalizeH="0" baseline="0" noProof="0">
                  <a:ln>
                    <a:noFill/>
                  </a:ln>
                  <a:solidFill>
                    <a:srgbClr val="000000"/>
                  </a:solidFill>
                  <a:effectLst/>
                  <a:uLnTx/>
                  <a:uFillTx/>
                  <a:latin typeface="Segoe UI"/>
                  <a:ea typeface="+mn-ea"/>
                  <a:cs typeface="+mn-cs"/>
                </a:rPr>
                <a:t>no geo boundary.</a:t>
              </a:r>
            </a:p>
          </p:txBody>
        </p:sp>
        <p:pic>
          <p:nvPicPr>
            <p:cNvPr id="1155" name="Graphic 1154">
              <a:extLst>
                <a:ext uri="{FF2B5EF4-FFF2-40B4-BE49-F238E27FC236}">
                  <a16:creationId xmlns:a16="http://schemas.microsoft.com/office/drawing/2014/main" id="{629A8D9A-952F-FD08-DF15-1F8167B58A2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898408" y="2205376"/>
              <a:ext cx="360000" cy="360000"/>
            </a:xfrm>
            <a:prstGeom prst="rect">
              <a:avLst/>
            </a:prstGeom>
          </p:spPr>
        </p:pic>
        <p:sp>
          <p:nvSpPr>
            <p:cNvPr id="1156" name="TextBox 1155">
              <a:extLst>
                <a:ext uri="{FF2B5EF4-FFF2-40B4-BE49-F238E27FC236}">
                  <a16:creationId xmlns:a16="http://schemas.microsoft.com/office/drawing/2014/main" id="{6556A250-95B2-3414-C1E4-8A6FFF72ECD2}"/>
                </a:ext>
              </a:extLst>
            </p:cNvPr>
            <p:cNvSpPr txBox="1"/>
            <p:nvPr/>
          </p:nvSpPr>
          <p:spPr>
            <a:xfrm>
              <a:off x="7244752" y="2250875"/>
              <a:ext cx="4333044" cy="720009"/>
            </a:xfrm>
            <a:prstGeom prst="rect">
              <a:avLst/>
            </a:prstGeom>
            <a:no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542925" indent="171450">
                <a:buFont typeface="Arial" panose="020B0604020202020204" pitchFamily="34" charset="0"/>
                <a:buChar char="•"/>
                <a:defRPr sz="1100" b="0">
                  <a:solidFill>
                    <a:schemeClr val="lt1"/>
                  </a:solidFill>
                  <a:latin typeface="Aptos" panose="020B00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One configuration ID, but can be set using a formula.</a:t>
              </a:r>
            </a:p>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Azure costs covered by Microsoft</a:t>
              </a:r>
            </a:p>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Up to 4 URLs, custom ranking options.</a:t>
              </a:r>
            </a:p>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Max 2 subpages depth (</a:t>
              </a:r>
              <a:r>
                <a:rPr kumimoji="0" lang="en-US" sz="1050" b="0" i="1" u="none" strike="noStrike" kern="1200" cap="none" spc="0" normalizeH="0" baseline="0" noProof="0">
                  <a:ln>
                    <a:noFill/>
                  </a:ln>
                  <a:solidFill>
                    <a:srgbClr val="000000"/>
                  </a:solidFill>
                  <a:effectLst/>
                  <a:uLnTx/>
                  <a:uFillTx/>
                  <a:latin typeface="Segoe UI"/>
                  <a:ea typeface="+mn-ea"/>
                  <a:cs typeface="+mn-cs"/>
                </a:rPr>
                <a:t>/</a:t>
              </a:r>
              <a:r>
                <a:rPr kumimoji="0" lang="en-US" sz="1050" b="0" i="1" u="none" strike="noStrike" kern="1200" cap="none" spc="0" normalizeH="0" baseline="0" noProof="0" err="1">
                  <a:ln>
                    <a:noFill/>
                  </a:ln>
                  <a:solidFill>
                    <a:srgbClr val="000000"/>
                  </a:solidFill>
                  <a:effectLst/>
                  <a:uLnTx/>
                  <a:uFillTx/>
                  <a:latin typeface="Segoe UI"/>
                  <a:ea typeface="+mn-ea"/>
                  <a:cs typeface="+mn-cs"/>
                </a:rPr>
                <a:t>en</a:t>
              </a:r>
              <a:r>
                <a:rPr kumimoji="0" lang="en-US" sz="1050" b="0" i="1" u="none" strike="noStrike" kern="1200" cap="none" spc="0" normalizeH="0" baseline="0" noProof="0">
                  <a:ln>
                    <a:noFill/>
                  </a:ln>
                  <a:solidFill>
                    <a:srgbClr val="000000"/>
                  </a:solidFill>
                  <a:effectLst/>
                  <a:uLnTx/>
                  <a:uFillTx/>
                  <a:latin typeface="Segoe UI"/>
                  <a:ea typeface="+mn-ea"/>
                  <a:cs typeface="+mn-cs"/>
                </a:rPr>
                <a:t>/help/</a:t>
              </a:r>
              <a:r>
                <a:rPr kumimoji="0" lang="en-US" sz="1050" b="0" i="0" u="none" strike="noStrike" kern="1200" cap="none" spc="0" normalizeH="0" baseline="0" noProof="0">
                  <a:ln>
                    <a:noFill/>
                  </a:ln>
                  <a:solidFill>
                    <a:srgbClr val="000000"/>
                  </a:solidFill>
                  <a:effectLst/>
                  <a:uLnTx/>
                  <a:uFillTx/>
                  <a:latin typeface="Segoe UI"/>
                  <a:ea typeface="+mn-ea"/>
                  <a:cs typeface="+mn-cs"/>
                </a:rPr>
                <a:t>), supports direct pages.</a:t>
              </a:r>
            </a:p>
          </p:txBody>
        </p:sp>
        <p:sp>
          <p:nvSpPr>
            <p:cNvPr id="1162" name="TextBox 1161">
              <a:extLst>
                <a:ext uri="{FF2B5EF4-FFF2-40B4-BE49-F238E27FC236}">
                  <a16:creationId xmlns:a16="http://schemas.microsoft.com/office/drawing/2014/main" id="{8F87322C-19DD-1FF8-0542-7105048109E6}"/>
                </a:ext>
              </a:extLst>
            </p:cNvPr>
            <p:cNvSpPr txBox="1"/>
            <p:nvPr/>
          </p:nvSpPr>
          <p:spPr>
            <a:xfrm>
              <a:off x="7244752" y="1809002"/>
              <a:ext cx="4333044" cy="360000"/>
            </a:xfrm>
            <a:prstGeom prst="rect">
              <a:avLst/>
            </a:prstGeom>
            <a:no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542925">
                <a:defRPr sz="1400" b="1">
                  <a:solidFill>
                    <a:schemeClr val="lt1"/>
                  </a:solidFill>
                  <a:latin typeface="Aptos SemiBold" panose="020B00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Up to 4 URLs, but the list can be dynamic.</a:t>
              </a:r>
            </a:p>
            <a:p>
              <a:pPr marL="54292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Max 2 subpages depth (</a:t>
              </a:r>
              <a:r>
                <a:rPr kumimoji="0" lang="en-US" sz="1050" b="0" i="1" u="none" strike="noStrike" kern="1200" cap="none" spc="0" normalizeH="0" baseline="0" noProof="0">
                  <a:ln>
                    <a:noFill/>
                  </a:ln>
                  <a:solidFill>
                    <a:srgbClr val="000000"/>
                  </a:solidFill>
                  <a:effectLst/>
                  <a:uLnTx/>
                  <a:uFillTx/>
                  <a:latin typeface="Segoe UI"/>
                  <a:ea typeface="+mn-ea"/>
                  <a:cs typeface="+mn-cs"/>
                </a:rPr>
                <a:t>/</a:t>
              </a:r>
              <a:r>
                <a:rPr kumimoji="0" lang="en-US" sz="1050" b="0" i="1" u="none" strike="noStrike" kern="1200" cap="none" spc="0" normalizeH="0" baseline="0" noProof="0" err="1">
                  <a:ln>
                    <a:noFill/>
                  </a:ln>
                  <a:solidFill>
                    <a:srgbClr val="000000"/>
                  </a:solidFill>
                  <a:effectLst/>
                  <a:uLnTx/>
                  <a:uFillTx/>
                  <a:latin typeface="Segoe UI"/>
                  <a:ea typeface="+mn-ea"/>
                  <a:cs typeface="+mn-cs"/>
                </a:rPr>
                <a:t>en</a:t>
              </a:r>
              <a:r>
                <a:rPr kumimoji="0" lang="en-US" sz="1050" b="0" i="1" u="none" strike="noStrike" kern="1200" cap="none" spc="0" normalizeH="0" baseline="0" noProof="0">
                  <a:ln>
                    <a:noFill/>
                  </a:ln>
                  <a:solidFill>
                    <a:srgbClr val="000000"/>
                  </a:solidFill>
                  <a:effectLst/>
                  <a:uLnTx/>
                  <a:uFillTx/>
                  <a:latin typeface="Segoe UI"/>
                  <a:ea typeface="+mn-ea"/>
                  <a:cs typeface="+mn-cs"/>
                </a:rPr>
                <a:t>/help/</a:t>
              </a:r>
              <a:r>
                <a:rPr kumimoji="0" lang="en-US" sz="1050" b="0" i="0" u="none" strike="noStrike" kern="1200" cap="none" spc="0" normalizeH="0" baseline="0" noProof="0">
                  <a:ln>
                    <a:noFill/>
                  </a:ln>
                  <a:solidFill>
                    <a:srgbClr val="000000"/>
                  </a:solidFill>
                  <a:effectLst/>
                  <a:uLnTx/>
                  <a:uFillTx/>
                  <a:latin typeface="Segoe UI"/>
                  <a:ea typeface="+mn-ea"/>
                  <a:cs typeface="+mn-cs"/>
                </a:rPr>
                <a:t>), no direct pages.</a:t>
              </a:r>
            </a:p>
          </p:txBody>
        </p:sp>
        <p:sp>
          <p:nvSpPr>
            <p:cNvPr id="1163" name="TextBox 1162">
              <a:extLst>
                <a:ext uri="{FF2B5EF4-FFF2-40B4-BE49-F238E27FC236}">
                  <a16:creationId xmlns:a16="http://schemas.microsoft.com/office/drawing/2014/main" id="{4D6CEC26-414E-E796-E904-B72CB5125E21}"/>
                </a:ext>
              </a:extLst>
            </p:cNvPr>
            <p:cNvSpPr txBox="1"/>
            <p:nvPr/>
          </p:nvSpPr>
          <p:spPr>
            <a:xfrm>
              <a:off x="7222954" y="2311199"/>
              <a:ext cx="1517432" cy="577081"/>
            </a:xfrm>
            <a:prstGeom prst="rect">
              <a:avLst/>
            </a:prstGeom>
            <a:noFill/>
          </p:spPr>
          <p:txBody>
            <a:bodyPr wrap="square">
              <a:spAutoFit/>
            </a:bodyPr>
            <a:lstStyle/>
            <a:p>
              <a:pPr marL="0" marR="0" lvl="0" indent="0" algn="l" defTabSz="932719"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Bing </a:t>
              </a:r>
              <a:br>
                <a:rPr kumimoji="0" lang="en-US" sz="1050" b="0" i="0" u="none" strike="noStrike" kern="1200" cap="none" spc="0" normalizeH="0" baseline="0" noProof="0">
                  <a:ln>
                    <a:noFill/>
                  </a:ln>
                  <a:solidFill>
                    <a:srgbClr val="000000"/>
                  </a:solidFill>
                  <a:effectLst/>
                  <a:uLnTx/>
                  <a:uFillTx/>
                  <a:latin typeface="Segoe UI"/>
                  <a:ea typeface="+mn-ea"/>
                  <a:cs typeface="+mn-cs"/>
                </a:rPr>
              </a:br>
              <a:r>
                <a:rPr kumimoji="0" lang="en-US" sz="1050" b="0" i="0" u="none" strike="noStrike" kern="1200" cap="none" spc="0" normalizeH="0" baseline="0" noProof="0">
                  <a:ln>
                    <a:noFill/>
                  </a:ln>
                  <a:solidFill>
                    <a:srgbClr val="000000"/>
                  </a:solidFill>
                  <a:effectLst/>
                  <a:uLnTx/>
                  <a:uFillTx/>
                  <a:latin typeface="Segoe UI"/>
                  <a:ea typeface="+mn-ea"/>
                  <a:cs typeface="+mn-cs"/>
                </a:rPr>
                <a:t>Custom </a:t>
              </a:r>
            </a:p>
            <a:p>
              <a:pPr marL="0" marR="0" lvl="0" indent="0" algn="l" defTabSz="932719"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Search</a:t>
              </a:r>
            </a:p>
          </p:txBody>
        </p:sp>
        <p:sp>
          <p:nvSpPr>
            <p:cNvPr id="1161" name="TextBox 1160">
              <a:extLst>
                <a:ext uri="{FF2B5EF4-FFF2-40B4-BE49-F238E27FC236}">
                  <a16:creationId xmlns:a16="http://schemas.microsoft.com/office/drawing/2014/main" id="{E0B5F413-AC90-C79D-DFF4-F442B14BA4D8}"/>
                </a:ext>
              </a:extLst>
            </p:cNvPr>
            <p:cNvSpPr txBox="1"/>
            <p:nvPr/>
          </p:nvSpPr>
          <p:spPr>
            <a:xfrm>
              <a:off x="7226703" y="1779697"/>
              <a:ext cx="947608" cy="430887"/>
            </a:xfrm>
            <a:prstGeom prst="rect">
              <a:avLst/>
            </a:prstGeom>
            <a:noFill/>
          </p:spPr>
          <p:txBody>
            <a:bodyPr wrap="square">
              <a:spAutoFit/>
            </a:bodyPr>
            <a:lstStyle/>
            <a:p>
              <a:pPr marL="0" marR="0" lvl="0" indent="0" algn="l" defTabSz="932719"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Public </a:t>
              </a:r>
              <a:br>
                <a:rPr kumimoji="0" lang="en-US" sz="1050" b="0" i="0" u="none" strike="noStrike" kern="1200" cap="none" spc="0" normalizeH="0" baseline="0" noProof="0">
                  <a:ln>
                    <a:noFill/>
                  </a:ln>
                  <a:solidFill>
                    <a:srgbClr val="000000"/>
                  </a:solidFill>
                  <a:effectLst/>
                  <a:uLnTx/>
                  <a:uFillTx/>
                  <a:latin typeface="Segoe UI"/>
                  <a:ea typeface="+mn-ea"/>
                  <a:cs typeface="+mn-cs"/>
                </a:rPr>
              </a:br>
              <a:r>
                <a:rPr kumimoji="0" lang="en-US" sz="1050" b="0" i="0" u="none" strike="noStrike" kern="1200" cap="none" spc="0" normalizeH="0" baseline="0" noProof="0">
                  <a:ln>
                    <a:noFill/>
                  </a:ln>
                  <a:solidFill>
                    <a:srgbClr val="000000"/>
                  </a:solidFill>
                  <a:effectLst/>
                  <a:uLnTx/>
                  <a:uFillTx/>
                  <a:latin typeface="Segoe UI"/>
                  <a:ea typeface="+mn-ea"/>
                  <a:cs typeface="+mn-cs"/>
                </a:rPr>
                <a:t>Website</a:t>
              </a:r>
            </a:p>
          </p:txBody>
        </p:sp>
      </p:grpSp>
      <p:grpSp>
        <p:nvGrpSpPr>
          <p:cNvPr id="21" name="Group 20">
            <a:extLst>
              <a:ext uri="{FF2B5EF4-FFF2-40B4-BE49-F238E27FC236}">
                <a16:creationId xmlns:a16="http://schemas.microsoft.com/office/drawing/2014/main" id="{B61F8E7F-2639-9038-E968-F9E7A26CB465}"/>
              </a:ext>
              <a:ext uri="{C183D7F6-B498-43B3-948B-1728B52AA6E4}">
                <adec:decorative xmlns:adec="http://schemas.microsoft.com/office/drawing/2017/decorative" val="1"/>
              </a:ext>
            </a:extLst>
          </p:cNvPr>
          <p:cNvGrpSpPr/>
          <p:nvPr/>
        </p:nvGrpSpPr>
        <p:grpSpPr>
          <a:xfrm>
            <a:off x="3760873" y="4778739"/>
            <a:ext cx="7892738" cy="771530"/>
            <a:chOff x="3760873" y="4805237"/>
            <a:chExt cx="7892738" cy="771530"/>
          </a:xfrm>
        </p:grpSpPr>
        <p:sp>
          <p:nvSpPr>
            <p:cNvPr id="12" name="Rectangle: Rounded Corners 11">
              <a:extLst>
                <a:ext uri="{FF2B5EF4-FFF2-40B4-BE49-F238E27FC236}">
                  <a16:creationId xmlns:a16="http://schemas.microsoft.com/office/drawing/2014/main" id="{ECFEF6FA-4DC3-5050-5886-881680F0BE66}"/>
                </a:ext>
              </a:extLst>
            </p:cNvPr>
            <p:cNvSpPr/>
            <p:nvPr/>
          </p:nvSpPr>
          <p:spPr>
            <a:xfrm>
              <a:off x="3760873" y="4805237"/>
              <a:ext cx="7886169" cy="684000"/>
            </a:xfrm>
            <a:prstGeom prst="roundRect">
              <a:avLst>
                <a:gd name="adj" fmla="val 679"/>
              </a:avLst>
            </a:prstGeom>
            <a:solidFill>
              <a:srgbClr val="88CBFF">
                <a:alpha val="5098"/>
              </a:srgbClr>
            </a:solidFill>
            <a:ln>
              <a:solidFill>
                <a:srgbClr val="172C5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2925"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43A5E"/>
                  </a:solidFill>
                  <a:effectLst/>
                  <a:uLnTx/>
                  <a:uFillTx/>
                  <a:latin typeface="Segoe UI"/>
                  <a:ea typeface="+mn-ea"/>
                  <a:cs typeface="+mn-cs"/>
                </a:rPr>
                <a:t>Uploaded </a:t>
              </a:r>
              <a:br>
                <a:rPr kumimoji="0" lang="en-US" sz="1200" b="1" i="0" u="none" strike="noStrike" kern="1200" cap="none" spc="0" normalizeH="0" baseline="0" noProof="0">
                  <a:ln>
                    <a:noFill/>
                  </a:ln>
                  <a:solidFill>
                    <a:srgbClr val="243A5E"/>
                  </a:solidFill>
                  <a:effectLst/>
                  <a:uLnTx/>
                  <a:uFillTx/>
                  <a:latin typeface="Segoe UI"/>
                  <a:ea typeface="+mn-ea"/>
                  <a:cs typeface="+mn-cs"/>
                </a:rPr>
              </a:br>
              <a:r>
                <a:rPr kumimoji="0" lang="en-US" sz="1200" b="1" i="0" u="none" strike="noStrike" kern="1200" cap="none" spc="0" normalizeH="0" baseline="0" noProof="0">
                  <a:ln>
                    <a:noFill/>
                  </a:ln>
                  <a:solidFill>
                    <a:srgbClr val="243A5E"/>
                  </a:solidFill>
                  <a:effectLst/>
                  <a:uLnTx/>
                  <a:uFillTx/>
                  <a:latin typeface="Segoe UI"/>
                  <a:ea typeface="+mn-ea"/>
                  <a:cs typeface="+mn-cs"/>
                </a:rPr>
                <a:t>documents</a:t>
              </a:r>
            </a:p>
          </p:txBody>
        </p:sp>
        <p:sp>
          <p:nvSpPr>
            <p:cNvPr id="1150" name="TextBox 1149">
              <a:extLst>
                <a:ext uri="{FF2B5EF4-FFF2-40B4-BE49-F238E27FC236}">
                  <a16:creationId xmlns:a16="http://schemas.microsoft.com/office/drawing/2014/main" id="{BA69CB7C-BF99-2CE1-D231-1769B23ED178}"/>
                </a:ext>
              </a:extLst>
            </p:cNvPr>
            <p:cNvSpPr txBox="1"/>
            <p:nvPr/>
          </p:nvSpPr>
          <p:spPr>
            <a:xfrm>
              <a:off x="5573100" y="4838103"/>
              <a:ext cx="6080511" cy="738664"/>
            </a:xfrm>
            <a:prstGeom prst="rect">
              <a:avLst/>
            </a:prstGeom>
            <a:noFill/>
          </p:spPr>
          <p:txBody>
            <a:bodyPr wrap="square">
              <a:spAutoFit/>
            </a:bodyPr>
            <a:lstStyle/>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Files (max 512 MB) are stored in Dataverse file storage and indexed with Dataverse Search.</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Not possible to offer a URL to the source documents in the citations.</a:t>
              </a:r>
            </a:p>
            <a:p>
              <a:pPr marL="171450" marR="0" lvl="0" indent="-171450" algn="l" defTabSz="932719"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50" b="0" i="0" u="none" strike="noStrike" kern="1200" cap="none" spc="0" normalizeH="0" baseline="0" noProof="0">
                  <a:ln>
                    <a:noFill/>
                  </a:ln>
                  <a:solidFill>
                    <a:srgbClr val="000000"/>
                  </a:solidFill>
                  <a:effectLst/>
                  <a:uLnTx/>
                  <a:uFillTx/>
                  <a:latin typeface="Segoe UI"/>
                  <a:ea typeface="+mn-ea"/>
                  <a:cs typeface="+mn-cs"/>
                </a:rPr>
                <a:t>Configured at the Copilot level: possible to disable file search at the node level but can’t filter them.</a:t>
              </a:r>
            </a:p>
          </p:txBody>
        </p:sp>
        <p:pic>
          <p:nvPicPr>
            <p:cNvPr id="1172" name="Graphic 1171">
              <a:extLst>
                <a:ext uri="{FF2B5EF4-FFF2-40B4-BE49-F238E27FC236}">
                  <a16:creationId xmlns:a16="http://schemas.microsoft.com/office/drawing/2014/main" id="{DE3C2E99-A9D5-1D75-1264-2DFD52A08B7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934408" y="4985237"/>
              <a:ext cx="324000" cy="324000"/>
            </a:xfrm>
            <a:prstGeom prst="rect">
              <a:avLst/>
            </a:prstGeom>
          </p:spPr>
        </p:pic>
      </p:grpSp>
      <p:cxnSp>
        <p:nvCxnSpPr>
          <p:cNvPr id="54" name="Straight Connector 53">
            <a:extLst>
              <a:ext uri="{FF2B5EF4-FFF2-40B4-BE49-F238E27FC236}">
                <a16:creationId xmlns:a16="http://schemas.microsoft.com/office/drawing/2014/main" id="{85C4932F-F930-0F5D-4FD4-449DCF176A4B}"/>
              </a:ext>
              <a:ext uri="{C183D7F6-B498-43B3-948B-1728B52AA6E4}">
                <adec:decorative xmlns:adec="http://schemas.microsoft.com/office/drawing/2017/decorative" val="1"/>
              </a:ext>
            </a:extLst>
          </p:cNvPr>
          <p:cNvCxnSpPr>
            <a:cxnSpLocks/>
            <a:stCxn id="39" idx="2"/>
            <a:endCxn id="46" idx="0"/>
          </p:cNvCxnSpPr>
          <p:nvPr/>
        </p:nvCxnSpPr>
        <p:spPr>
          <a:xfrm>
            <a:off x="2197065" y="4548175"/>
            <a:ext cx="0" cy="136849"/>
          </a:xfrm>
          <a:prstGeom prst="line">
            <a:avLst/>
          </a:prstGeom>
          <a:ln w="15875">
            <a:solidFill>
              <a:schemeClr val="bg2"/>
            </a:solidFill>
            <a:prstDash val="solid"/>
            <a:headEnd type="none" w="lg" len="med"/>
            <a:tailEnd type="arrow"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70483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21CCE-B950-0FF5-9704-5838F4DAE27B}"/>
              </a:ext>
            </a:extLst>
          </p:cNvPr>
          <p:cNvSpPr>
            <a:spLocks noGrp="1"/>
          </p:cNvSpPr>
          <p:nvPr>
            <p:ph type="title"/>
          </p:nvPr>
        </p:nvSpPr>
        <p:spPr/>
        <p:txBody>
          <a:bodyPr/>
          <a:lstStyle/>
          <a:p>
            <a:r>
              <a:rPr lang="en-IN"/>
              <a:t>Agent Knowledge</a:t>
            </a:r>
          </a:p>
        </p:txBody>
      </p:sp>
      <p:pic>
        <p:nvPicPr>
          <p:cNvPr id="4" name="Picture 3">
            <a:extLst>
              <a:ext uri="{FF2B5EF4-FFF2-40B4-BE49-F238E27FC236}">
                <a16:creationId xmlns:a16="http://schemas.microsoft.com/office/drawing/2014/main" id="{E2B3302D-4854-5FA0-19AB-9759CB107955}"/>
              </a:ext>
            </a:extLst>
          </p:cNvPr>
          <p:cNvPicPr>
            <a:picLocks noChangeAspect="1"/>
          </p:cNvPicPr>
          <p:nvPr/>
        </p:nvPicPr>
        <p:blipFill>
          <a:blip r:embed="rId3"/>
          <a:stretch>
            <a:fillRect/>
          </a:stretch>
        </p:blipFill>
        <p:spPr>
          <a:xfrm>
            <a:off x="4739195" y="1246516"/>
            <a:ext cx="7251699" cy="52563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4BE6A17F-62EC-A7C8-AEB6-83DF879CE868}"/>
              </a:ext>
            </a:extLst>
          </p:cNvPr>
          <p:cNvSpPr txBox="1"/>
          <p:nvPr/>
        </p:nvSpPr>
        <p:spPr>
          <a:xfrm>
            <a:off x="581024" y="1666875"/>
            <a:ext cx="3705225" cy="3404009"/>
          </a:xfrm>
          <a:prstGeom prst="rect">
            <a:avLst/>
          </a:prstGeom>
          <a:noFill/>
        </p:spPr>
        <p:txBody>
          <a:bodyPr wrap="square" lIns="0" tIns="0" rIns="0" bIns="0" rtlCol="0">
            <a:spAutoFit/>
          </a:bodyPr>
          <a:lstStyle/>
          <a:p>
            <a:r>
              <a:rPr lang="en-GB"/>
              <a:t>Provide appropriate description for knowledge sources for faster response </a:t>
            </a:r>
          </a:p>
          <a:p>
            <a:endParaRPr lang="en-GB"/>
          </a:p>
          <a:p>
            <a:r>
              <a:rPr lang="en-GB"/>
              <a:t>Configurable</a:t>
            </a:r>
          </a:p>
          <a:p>
            <a:r>
              <a:rPr lang="en-GB"/>
              <a:t>-Agent General knowledge</a:t>
            </a:r>
          </a:p>
          <a:p>
            <a:r>
              <a:rPr lang="en-GB"/>
              <a:t>-Tenant graph grounding with semantic search</a:t>
            </a:r>
          </a:p>
          <a:p>
            <a:endParaRPr lang="en-IN" sz="2000"/>
          </a:p>
          <a:p>
            <a:r>
              <a:rPr lang="en-GB" sz="2000"/>
              <a:t>Copilot connectors may require user authentication</a:t>
            </a:r>
          </a:p>
          <a:p>
            <a:endParaRPr lang="en-IN" sz="2000" err="1"/>
          </a:p>
        </p:txBody>
      </p:sp>
    </p:spTree>
    <p:extLst>
      <p:ext uri="{BB962C8B-B14F-4D97-AF65-F5344CB8AC3E}">
        <p14:creationId xmlns:p14="http://schemas.microsoft.com/office/powerpoint/2010/main" val="301281106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D7F9F-88C2-2EE5-4C85-E77D0CD3F502}"/>
              </a:ext>
            </a:extLst>
          </p:cNvPr>
          <p:cNvSpPr>
            <a:spLocks noGrp="1"/>
          </p:cNvSpPr>
          <p:nvPr>
            <p:ph type="title"/>
          </p:nvPr>
        </p:nvSpPr>
        <p:spPr/>
        <p:txBody>
          <a:bodyPr/>
          <a:lstStyle/>
          <a:p>
            <a:r>
              <a:rPr lang="en-IN"/>
              <a:t>Copilot Studio Agent Tools</a:t>
            </a:r>
          </a:p>
        </p:txBody>
      </p:sp>
      <p:pic>
        <p:nvPicPr>
          <p:cNvPr id="4" name="Picture 3">
            <a:extLst>
              <a:ext uri="{FF2B5EF4-FFF2-40B4-BE49-F238E27FC236}">
                <a16:creationId xmlns:a16="http://schemas.microsoft.com/office/drawing/2014/main" id="{B150C5DD-C393-5A1A-5C9D-D041E6773749}"/>
              </a:ext>
            </a:extLst>
          </p:cNvPr>
          <p:cNvPicPr>
            <a:picLocks noChangeAspect="1"/>
          </p:cNvPicPr>
          <p:nvPr/>
        </p:nvPicPr>
        <p:blipFill>
          <a:blip r:embed="rId3"/>
          <a:srcRect l="465" r="-1"/>
          <a:stretch>
            <a:fillRect/>
          </a:stretch>
        </p:blipFill>
        <p:spPr>
          <a:xfrm>
            <a:off x="4486275" y="1153434"/>
            <a:ext cx="7514048" cy="55065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D49D84F1-21D5-7191-992C-CE889E8F93E0}"/>
              </a:ext>
            </a:extLst>
          </p:cNvPr>
          <p:cNvSpPr txBox="1"/>
          <p:nvPr/>
        </p:nvSpPr>
        <p:spPr>
          <a:xfrm>
            <a:off x="733426" y="1666875"/>
            <a:ext cx="3705225" cy="3367845"/>
          </a:xfrm>
          <a:prstGeom prst="rect">
            <a:avLst/>
          </a:prstGeom>
          <a:noFill/>
        </p:spPr>
        <p:txBody>
          <a:bodyPr wrap="square" lIns="0" tIns="0" rIns="0" bIns="0" rtlCol="0">
            <a:spAutoFit/>
          </a:bodyPr>
          <a:lstStyle/>
          <a:p>
            <a:r>
              <a:rPr lang="en-IN" sz="2000"/>
              <a:t>L</a:t>
            </a:r>
            <a:r>
              <a:rPr lang="en-GB"/>
              <a:t>et your agent interact with external systems</a:t>
            </a:r>
          </a:p>
          <a:p>
            <a:endParaRPr lang="en-IN" sz="2000"/>
          </a:p>
          <a:p>
            <a:r>
              <a:rPr lang="en-GB"/>
              <a:t>Perform various actions in response to user requests or autonomous triggers</a:t>
            </a:r>
          </a:p>
          <a:p>
            <a:endParaRPr lang="en-IN" sz="2000"/>
          </a:p>
          <a:p>
            <a:r>
              <a:rPr lang="en-GB"/>
              <a:t>Agent can use tools to respond to users automatically, using </a:t>
            </a:r>
            <a:r>
              <a:rPr lang="en-GB">
                <a:hlinkClick r:id="rId4"/>
              </a:rPr>
              <a:t>generative orchestration</a:t>
            </a:r>
            <a:r>
              <a:rPr lang="en-GB"/>
              <a:t>. </a:t>
            </a:r>
          </a:p>
          <a:p>
            <a:r>
              <a:rPr lang="en-GB"/>
              <a:t>Tools can also be called explicitly from within a </a:t>
            </a:r>
            <a:r>
              <a:rPr lang="en-GB">
                <a:hlinkClick r:id="rId5"/>
              </a:rPr>
              <a:t>topic</a:t>
            </a:r>
            <a:endParaRPr lang="en-IN" sz="2000" err="1"/>
          </a:p>
        </p:txBody>
      </p:sp>
    </p:spTree>
    <p:extLst>
      <p:ext uri="{BB962C8B-B14F-4D97-AF65-F5344CB8AC3E}">
        <p14:creationId xmlns:p14="http://schemas.microsoft.com/office/powerpoint/2010/main" val="593859748"/>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6C766-ED1A-647C-63BE-C719E4CCCD22}"/>
              </a:ext>
            </a:extLst>
          </p:cNvPr>
          <p:cNvSpPr>
            <a:spLocks noGrp="1"/>
          </p:cNvSpPr>
          <p:nvPr>
            <p:ph type="title"/>
          </p:nvPr>
        </p:nvSpPr>
        <p:spPr/>
        <p:txBody>
          <a:bodyPr/>
          <a:lstStyle/>
          <a:p>
            <a:r>
              <a:rPr lang="en-IN"/>
              <a:t>Agent Triggers</a:t>
            </a:r>
          </a:p>
        </p:txBody>
      </p:sp>
      <p:pic>
        <p:nvPicPr>
          <p:cNvPr id="4" name="Picture 3">
            <a:extLst>
              <a:ext uri="{FF2B5EF4-FFF2-40B4-BE49-F238E27FC236}">
                <a16:creationId xmlns:a16="http://schemas.microsoft.com/office/drawing/2014/main" id="{29C0CBE5-5656-3238-BCFF-E3BB98130E9C}"/>
              </a:ext>
            </a:extLst>
          </p:cNvPr>
          <p:cNvPicPr>
            <a:picLocks noChangeAspect="1"/>
          </p:cNvPicPr>
          <p:nvPr/>
        </p:nvPicPr>
        <p:blipFill>
          <a:blip r:embed="rId3"/>
          <a:srcRect l="944"/>
          <a:stretch>
            <a:fillRect/>
          </a:stretch>
        </p:blipFill>
        <p:spPr>
          <a:xfrm>
            <a:off x="5298159" y="876435"/>
            <a:ext cx="6129850" cy="58681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A3877F24-C557-4F47-B7A0-575D44ECDFA0}"/>
              </a:ext>
            </a:extLst>
          </p:cNvPr>
          <p:cNvSpPr txBox="1"/>
          <p:nvPr/>
        </p:nvSpPr>
        <p:spPr>
          <a:xfrm>
            <a:off x="428624" y="1666875"/>
            <a:ext cx="3705225" cy="1937453"/>
          </a:xfrm>
          <a:prstGeom prst="rect">
            <a:avLst/>
          </a:prstGeom>
          <a:noFill/>
        </p:spPr>
        <p:txBody>
          <a:bodyPr wrap="square" lIns="0" tIns="0" rIns="0" bIns="0" rtlCol="0">
            <a:spAutoFit/>
          </a:bodyPr>
          <a:lstStyle/>
          <a:p>
            <a:r>
              <a:rPr lang="en-GB"/>
              <a:t>Perform actions or call topics in response to an event</a:t>
            </a:r>
          </a:p>
          <a:p>
            <a:endParaRPr lang="en-GB"/>
          </a:p>
          <a:p>
            <a:r>
              <a:rPr lang="en-GB"/>
              <a:t>Event triggers allow agent to act autonomously in response to the occurring of defined event</a:t>
            </a:r>
          </a:p>
          <a:p>
            <a:endParaRPr lang="en-IN" sz="2000" err="1"/>
          </a:p>
        </p:txBody>
      </p:sp>
    </p:spTree>
    <p:extLst>
      <p:ext uri="{BB962C8B-B14F-4D97-AF65-F5344CB8AC3E}">
        <p14:creationId xmlns:p14="http://schemas.microsoft.com/office/powerpoint/2010/main" val="42035549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8EFF4-C26F-8F34-6E83-81AE029CFCD9}"/>
              </a:ext>
            </a:extLst>
          </p:cNvPr>
          <p:cNvSpPr>
            <a:spLocks noGrp="1"/>
          </p:cNvSpPr>
          <p:nvPr>
            <p:ph type="title"/>
          </p:nvPr>
        </p:nvSpPr>
        <p:spPr/>
        <p:txBody>
          <a:bodyPr/>
          <a:lstStyle/>
          <a:p>
            <a:r>
              <a:rPr lang="en-IN"/>
              <a:t>Call other Agents</a:t>
            </a:r>
          </a:p>
        </p:txBody>
      </p:sp>
      <p:pic>
        <p:nvPicPr>
          <p:cNvPr id="6" name="Picture 5">
            <a:extLst>
              <a:ext uri="{FF2B5EF4-FFF2-40B4-BE49-F238E27FC236}">
                <a16:creationId xmlns:a16="http://schemas.microsoft.com/office/drawing/2014/main" id="{983A2B55-521C-9C16-6B81-43F6FF15A792}"/>
              </a:ext>
            </a:extLst>
          </p:cNvPr>
          <p:cNvPicPr>
            <a:picLocks noChangeAspect="1"/>
          </p:cNvPicPr>
          <p:nvPr/>
        </p:nvPicPr>
        <p:blipFill>
          <a:blip r:embed="rId3"/>
          <a:stretch>
            <a:fillRect/>
          </a:stretch>
        </p:blipFill>
        <p:spPr>
          <a:xfrm>
            <a:off x="4656840" y="1271746"/>
            <a:ext cx="7169503" cy="52374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37BFCE2-CFD9-4F44-27DE-765548B71D3C}"/>
              </a:ext>
            </a:extLst>
          </p:cNvPr>
          <p:cNvSpPr txBox="1"/>
          <p:nvPr/>
        </p:nvSpPr>
        <p:spPr>
          <a:xfrm>
            <a:off x="428624" y="1666875"/>
            <a:ext cx="3705225" cy="2480679"/>
          </a:xfrm>
          <a:prstGeom prst="rect">
            <a:avLst/>
          </a:prstGeom>
          <a:noFill/>
        </p:spPr>
        <p:txBody>
          <a:bodyPr wrap="square" lIns="0" tIns="0" rIns="0" bIns="0" rtlCol="0">
            <a:spAutoFit/>
          </a:bodyPr>
          <a:lstStyle/>
          <a:p>
            <a:r>
              <a:rPr lang="en-GB"/>
              <a:t>Enhance your agents by connecting them to other agents</a:t>
            </a:r>
          </a:p>
          <a:p>
            <a:endParaRPr lang="en-GB"/>
          </a:p>
          <a:p>
            <a:r>
              <a:rPr lang="en-GB" b="1"/>
              <a:t>Agent types:</a:t>
            </a:r>
          </a:p>
          <a:p>
            <a:r>
              <a:rPr lang="en-GB"/>
              <a:t>-Child agents</a:t>
            </a:r>
          </a:p>
          <a:p>
            <a:r>
              <a:rPr lang="en-GB"/>
              <a:t>-Other Copilot Studio agents in the environment</a:t>
            </a:r>
          </a:p>
          <a:p>
            <a:r>
              <a:rPr lang="en-GB"/>
              <a:t>-External agents</a:t>
            </a:r>
          </a:p>
          <a:p>
            <a:endParaRPr lang="en-IN" sz="2000" err="1"/>
          </a:p>
        </p:txBody>
      </p:sp>
    </p:spTree>
    <p:extLst>
      <p:ext uri="{BB962C8B-B14F-4D97-AF65-F5344CB8AC3E}">
        <p14:creationId xmlns:p14="http://schemas.microsoft.com/office/powerpoint/2010/main" val="114873649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EC3D4-3FE2-695B-2888-FFF96A1FBCDB}"/>
              </a:ext>
            </a:extLst>
          </p:cNvPr>
          <p:cNvSpPr>
            <a:spLocks noGrp="1"/>
          </p:cNvSpPr>
          <p:nvPr>
            <p:ph type="title"/>
          </p:nvPr>
        </p:nvSpPr>
        <p:spPr/>
        <p:txBody>
          <a:bodyPr/>
          <a:lstStyle/>
          <a:p>
            <a:r>
              <a:rPr lang="en-IN"/>
              <a:t>Instructions to craft your agent</a:t>
            </a:r>
          </a:p>
        </p:txBody>
      </p:sp>
      <p:pic>
        <p:nvPicPr>
          <p:cNvPr id="3" name="Picture 2" descr="Screenshot of the menu that appears when you type a slash in agent instructions.">
            <a:extLst>
              <a:ext uri="{FF2B5EF4-FFF2-40B4-BE49-F238E27FC236}">
                <a16:creationId xmlns:a16="http://schemas.microsoft.com/office/drawing/2014/main" id="{477497DD-3967-A470-D3FF-BD375F051ED8}"/>
              </a:ext>
            </a:extLst>
          </p:cNvPr>
          <p:cNvPicPr>
            <a:picLocks noChangeAspect="1"/>
          </p:cNvPicPr>
          <p:nvPr/>
        </p:nvPicPr>
        <p:blipFill>
          <a:blip r:embed="rId3"/>
          <a:stretch>
            <a:fillRect/>
          </a:stretch>
        </p:blipFill>
        <p:spPr>
          <a:xfrm>
            <a:off x="4454939" y="1153434"/>
            <a:ext cx="7686261" cy="52205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6BB2B3EF-86FA-1D83-F436-34412742714B}"/>
              </a:ext>
            </a:extLst>
          </p:cNvPr>
          <p:cNvSpPr txBox="1"/>
          <p:nvPr/>
        </p:nvSpPr>
        <p:spPr>
          <a:xfrm>
            <a:off x="491884" y="1480566"/>
            <a:ext cx="3885349" cy="4110356"/>
          </a:xfrm>
          <a:prstGeom prst="rect">
            <a:avLst/>
          </a:prstGeom>
          <a:noFill/>
        </p:spPr>
        <p:txBody>
          <a:bodyPr wrap="square">
            <a:spAutoFit/>
          </a:bodyPr>
          <a:lstStyle/>
          <a:p>
            <a:pPr lvl="0" defTabSz="914400">
              <a:defRPr/>
            </a:pPr>
            <a:r>
              <a:rPr lang="en-GB"/>
              <a:t>Type instructions in plain text.</a:t>
            </a:r>
          </a:p>
          <a:p>
            <a:pPr lvl="0" defTabSz="914400">
              <a:defRPr/>
            </a:pPr>
            <a:endParaRPr lang="en-GB"/>
          </a:p>
          <a:p>
            <a:pPr lvl="0" defTabSz="914400">
              <a:defRPr/>
            </a:pPr>
            <a:r>
              <a:rPr lang="en-GB"/>
              <a:t>Within the instructions, type a slash (/) to add a reference to a specific resource, such as a tool, a topic, another agent, a variable, or a Power </a:t>
            </a:r>
            <a:r>
              <a:rPr lang="en-GB" err="1"/>
              <a:t>Fx</a:t>
            </a:r>
            <a:r>
              <a:rPr lang="en-GB"/>
              <a:t> expression.</a:t>
            </a:r>
          </a:p>
          <a:p>
            <a:pPr lvl="0" defTabSz="914400">
              <a:defRPr/>
            </a:pPr>
            <a:endParaRPr lang="en-GB"/>
          </a:p>
          <a:p>
            <a:pPr lvl="0" defTabSz="914400">
              <a:defRPr/>
            </a:pPr>
            <a:r>
              <a:rPr lang="en-IN"/>
              <a:t>Agent orchestrator </a:t>
            </a:r>
            <a:r>
              <a:rPr lang="en-GB"/>
              <a:t>determine which ones to call and when</a:t>
            </a:r>
          </a:p>
          <a:p>
            <a:pPr lvl="0" defTabSz="914400">
              <a:defRPr/>
            </a:pPr>
            <a:endParaRPr lang="en-GB"/>
          </a:p>
          <a:p>
            <a:pPr lvl="0" defTabSz="914400">
              <a:defRPr/>
            </a:pPr>
            <a:r>
              <a:rPr lang="en-IN"/>
              <a:t>Works when Generative orchestration is turned ON</a:t>
            </a:r>
            <a:endParaRPr lang="en-GB"/>
          </a:p>
          <a:p>
            <a:pPr lvl="0" defTabSz="914400">
              <a:defRPr/>
            </a:pPr>
            <a:endParaRPr lang="en-GB"/>
          </a:p>
          <a:p>
            <a:pPr lvl="0" defTabSz="914400">
              <a:defRPr/>
            </a:pPr>
            <a:endParaRPr kumimoji="0" lang="en-US" sz="1400" b="0" i="0" u="none" strike="noStrike" kern="1200" cap="none" spc="0" normalizeH="0" baseline="0" noProof="0">
              <a:ln>
                <a:noFill/>
              </a:ln>
              <a:solidFill>
                <a:srgbClr val="3C3C41"/>
              </a:solidFill>
              <a:effectLst/>
              <a:uLnTx/>
              <a:uFillTx/>
              <a:latin typeface="Segoe UI"/>
              <a:ea typeface="+mn-ea"/>
              <a:cs typeface="+mn-cs"/>
            </a:endParaRPr>
          </a:p>
        </p:txBody>
      </p:sp>
    </p:spTree>
    <p:extLst>
      <p:ext uri="{BB962C8B-B14F-4D97-AF65-F5344CB8AC3E}">
        <p14:creationId xmlns:p14="http://schemas.microsoft.com/office/powerpoint/2010/main" val="300969226"/>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38042-710F-5A43-35D5-3BF6D19CEC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A52478-E12B-E3F9-CDD3-D2F63A069EB9}"/>
              </a:ext>
            </a:extLst>
          </p:cNvPr>
          <p:cNvSpPr>
            <a:spLocks noGrp="1"/>
          </p:cNvSpPr>
          <p:nvPr>
            <p:ph type="title"/>
          </p:nvPr>
        </p:nvSpPr>
        <p:spPr/>
        <p:txBody>
          <a:bodyPr/>
          <a:lstStyle/>
          <a:p>
            <a:r>
              <a:rPr lang="en-IN"/>
              <a:t>Evaluation</a:t>
            </a:r>
          </a:p>
        </p:txBody>
      </p:sp>
      <p:pic>
        <p:nvPicPr>
          <p:cNvPr id="4" name="Picture 3">
            <a:extLst>
              <a:ext uri="{FF2B5EF4-FFF2-40B4-BE49-F238E27FC236}">
                <a16:creationId xmlns:a16="http://schemas.microsoft.com/office/drawing/2014/main" id="{87DEF827-C23C-8333-BCBB-5DBB6836A5FF}"/>
              </a:ext>
            </a:extLst>
          </p:cNvPr>
          <p:cNvPicPr>
            <a:picLocks noChangeAspect="1"/>
          </p:cNvPicPr>
          <p:nvPr/>
        </p:nvPicPr>
        <p:blipFill>
          <a:blip r:embed="rId3"/>
          <a:srcRect l="4891"/>
          <a:stretch>
            <a:fillRect/>
          </a:stretch>
        </p:blipFill>
        <p:spPr>
          <a:xfrm>
            <a:off x="3779957" y="1290918"/>
            <a:ext cx="8540700" cy="4787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C7FFBEBA-627A-6D6C-0FA3-C8F67FD2BA9A}"/>
              </a:ext>
            </a:extLst>
          </p:cNvPr>
          <p:cNvSpPr txBox="1"/>
          <p:nvPr/>
        </p:nvSpPr>
        <p:spPr>
          <a:xfrm>
            <a:off x="491885" y="1480566"/>
            <a:ext cx="3649810" cy="4709751"/>
          </a:xfrm>
          <a:prstGeom prst="rect">
            <a:avLst/>
          </a:prstGeom>
          <a:noFill/>
        </p:spPr>
        <p:txBody>
          <a:bodyPr wrap="square">
            <a:spAutoFit/>
          </a:bodyPr>
          <a:lstStyle/>
          <a:p>
            <a:pPr lvl="0" defTabSz="914400">
              <a:defRPr/>
            </a:pPr>
            <a:r>
              <a:rPr lang="en-GB"/>
              <a:t>Evaluate agent accuracy</a:t>
            </a:r>
          </a:p>
          <a:p>
            <a:pPr lvl="0" defTabSz="914400">
              <a:defRPr/>
            </a:pPr>
            <a:r>
              <a:rPr lang="en-GB"/>
              <a:t>Measure </a:t>
            </a:r>
          </a:p>
          <a:p>
            <a:pPr lvl="1" defTabSz="914400">
              <a:defRPr/>
            </a:pPr>
            <a:r>
              <a:rPr lang="en-GB"/>
              <a:t>Response quality</a:t>
            </a:r>
          </a:p>
          <a:p>
            <a:pPr lvl="1" defTabSz="914400">
              <a:defRPr/>
            </a:pPr>
            <a:r>
              <a:rPr lang="en-GB"/>
              <a:t>Compare meaning</a:t>
            </a:r>
          </a:p>
          <a:p>
            <a:pPr lvl="1" defTabSz="914400">
              <a:defRPr/>
            </a:pPr>
            <a:r>
              <a:rPr lang="en-GB"/>
              <a:t>Keyword match</a:t>
            </a:r>
          </a:p>
          <a:p>
            <a:pPr lvl="1" defTabSz="914400">
              <a:defRPr/>
            </a:pPr>
            <a:r>
              <a:rPr lang="en-GB"/>
              <a:t>Text similarity</a:t>
            </a:r>
          </a:p>
          <a:p>
            <a:pPr lvl="1" defTabSz="914400">
              <a:defRPr/>
            </a:pPr>
            <a:r>
              <a:rPr lang="en-GB"/>
              <a:t>More..</a:t>
            </a:r>
          </a:p>
          <a:p>
            <a:pPr lvl="0" defTabSz="914400">
              <a:defRPr/>
            </a:pPr>
            <a:endParaRPr lang="en-GB"/>
          </a:p>
          <a:p>
            <a:pPr lvl="0" defTabSz="914400">
              <a:defRPr/>
            </a:pPr>
            <a:r>
              <a:rPr lang="en-IN"/>
              <a:t>Multiple options to create question set</a:t>
            </a:r>
          </a:p>
          <a:p>
            <a:pPr lvl="0" defTabSz="914400">
              <a:defRPr/>
            </a:pPr>
            <a:r>
              <a:rPr lang="en-IN"/>
              <a:t>-Upload csv</a:t>
            </a:r>
          </a:p>
          <a:p>
            <a:pPr lvl="0" defTabSz="914400">
              <a:defRPr/>
            </a:pPr>
            <a:r>
              <a:rPr lang="en-IN"/>
              <a:t>-Quick questions</a:t>
            </a:r>
          </a:p>
          <a:p>
            <a:pPr lvl="0" defTabSz="914400">
              <a:defRPr/>
            </a:pPr>
            <a:r>
              <a:rPr lang="en-IN"/>
              <a:t>-Full question set</a:t>
            </a:r>
          </a:p>
          <a:p>
            <a:pPr lvl="0" defTabSz="914400">
              <a:defRPr/>
            </a:pPr>
            <a:r>
              <a:rPr lang="en-IN"/>
              <a:t>-Chat conversation</a:t>
            </a:r>
          </a:p>
          <a:p>
            <a:pPr lvl="0" defTabSz="914400">
              <a:defRPr/>
            </a:pPr>
            <a:r>
              <a:rPr lang="en-IN"/>
              <a:t>-handmade</a:t>
            </a:r>
            <a:endParaRPr lang="en-GB"/>
          </a:p>
          <a:p>
            <a:pPr lvl="0" defTabSz="914400">
              <a:defRPr/>
            </a:pPr>
            <a:endParaRPr lang="en-GB"/>
          </a:p>
          <a:p>
            <a:pPr defTabSz="914400">
              <a:defRPr/>
            </a:pPr>
            <a:r>
              <a:rPr lang="en-GB" err="1"/>
              <a:t>Upto</a:t>
            </a:r>
            <a:r>
              <a:rPr lang="en-GB"/>
              <a:t> 100 test cases/set</a:t>
            </a:r>
          </a:p>
        </p:txBody>
      </p:sp>
    </p:spTree>
    <p:extLst>
      <p:ext uri="{BB962C8B-B14F-4D97-AF65-F5344CB8AC3E}">
        <p14:creationId xmlns:p14="http://schemas.microsoft.com/office/powerpoint/2010/main" val="422746266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A001E-D3AD-88B2-AEE2-F7440D9D4D91}"/>
              </a:ext>
            </a:extLst>
          </p:cNvPr>
          <p:cNvSpPr>
            <a:spLocks noGrp="1"/>
          </p:cNvSpPr>
          <p:nvPr>
            <p:ph type="title"/>
          </p:nvPr>
        </p:nvSpPr>
        <p:spPr/>
        <p:txBody>
          <a:bodyPr/>
          <a:lstStyle/>
          <a:p>
            <a:r>
              <a:rPr lang="en-IN"/>
              <a:t>Agent Settings</a:t>
            </a:r>
          </a:p>
        </p:txBody>
      </p:sp>
      <p:pic>
        <p:nvPicPr>
          <p:cNvPr id="4" name="Picture 3">
            <a:extLst>
              <a:ext uri="{FF2B5EF4-FFF2-40B4-BE49-F238E27FC236}">
                <a16:creationId xmlns:a16="http://schemas.microsoft.com/office/drawing/2014/main" id="{6C184237-4991-AAA8-F2B8-7C10B98EC1FA}"/>
              </a:ext>
            </a:extLst>
          </p:cNvPr>
          <p:cNvPicPr>
            <a:picLocks noChangeAspect="1"/>
          </p:cNvPicPr>
          <p:nvPr/>
        </p:nvPicPr>
        <p:blipFill>
          <a:blip r:embed="rId3"/>
          <a:srcRect t="688" b="-1"/>
          <a:stretch>
            <a:fillRect/>
          </a:stretch>
        </p:blipFill>
        <p:spPr>
          <a:xfrm>
            <a:off x="1919633" y="1190625"/>
            <a:ext cx="8352734" cy="50679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44352635"/>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212C3-95E3-EB50-72AB-D0D8E4A76E18}"/>
              </a:ext>
            </a:extLst>
          </p:cNvPr>
          <p:cNvSpPr>
            <a:spLocks noGrp="1"/>
          </p:cNvSpPr>
          <p:nvPr>
            <p:ph type="title"/>
          </p:nvPr>
        </p:nvSpPr>
        <p:spPr/>
        <p:txBody>
          <a:bodyPr/>
          <a:lstStyle/>
          <a:p>
            <a:r>
              <a:rPr lang="en-IN"/>
              <a:t>Agent Settings</a:t>
            </a:r>
          </a:p>
        </p:txBody>
      </p:sp>
      <p:pic>
        <p:nvPicPr>
          <p:cNvPr id="8" name="Picture 7">
            <a:extLst>
              <a:ext uri="{FF2B5EF4-FFF2-40B4-BE49-F238E27FC236}">
                <a16:creationId xmlns:a16="http://schemas.microsoft.com/office/drawing/2014/main" id="{6E58184C-CCD9-389A-FADF-BF76A2FB6A6D}"/>
              </a:ext>
            </a:extLst>
          </p:cNvPr>
          <p:cNvPicPr>
            <a:picLocks noChangeAspect="1"/>
          </p:cNvPicPr>
          <p:nvPr/>
        </p:nvPicPr>
        <p:blipFill>
          <a:blip r:embed="rId3"/>
          <a:stretch>
            <a:fillRect/>
          </a:stretch>
        </p:blipFill>
        <p:spPr>
          <a:xfrm>
            <a:off x="1890073" y="1153434"/>
            <a:ext cx="8411853" cy="51207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1587305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6A630-0220-F700-56C6-977508807FB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CF4B705-FB21-5972-89C3-B2D6DEBB1E29}"/>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F8C55B93-3B7D-AEE3-2CE5-AD4B67BA9E2C}"/>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4193549901"/>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DA92D-FEF3-D3EA-5A6F-B216C67D46B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803E65D-651C-1D69-CD2E-01BBABA85D01}"/>
              </a:ext>
            </a:extLst>
          </p:cNvPr>
          <p:cNvSpPr>
            <a:spLocks noGrp="1"/>
          </p:cNvSpPr>
          <p:nvPr>
            <p:ph type="title"/>
          </p:nvPr>
        </p:nvSpPr>
        <p:spPr>
          <a:xfrm>
            <a:off x="571500" y="2792795"/>
            <a:ext cx="4179404" cy="646331"/>
          </a:xfrm>
        </p:spPr>
        <p:txBody>
          <a:bodyPr/>
          <a:lstStyle/>
          <a:p>
            <a:r>
              <a:rPr lang="en-GB"/>
              <a:t>Agent Flows</a:t>
            </a:r>
            <a:endParaRPr lang="en-US"/>
          </a:p>
        </p:txBody>
      </p:sp>
      <p:sp>
        <p:nvSpPr>
          <p:cNvPr id="2" name="Footer Placeholder 1">
            <a:extLst>
              <a:ext uri="{FF2B5EF4-FFF2-40B4-BE49-F238E27FC236}">
                <a16:creationId xmlns:a16="http://schemas.microsoft.com/office/drawing/2014/main" id="{DF7CACD7-47CF-A4BB-207B-AEC8ED5D47B5}"/>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3153427122"/>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F8977-4B81-2FFE-EB2B-B991EE7BE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DDD227-760F-2923-71D5-239B1D0CC18E}"/>
              </a:ext>
            </a:extLst>
          </p:cNvPr>
          <p:cNvSpPr>
            <a:spLocks noGrp="1"/>
          </p:cNvSpPr>
          <p:nvPr>
            <p:ph type="title"/>
          </p:nvPr>
        </p:nvSpPr>
        <p:spPr>
          <a:xfrm>
            <a:off x="611708" y="457200"/>
            <a:ext cx="10025812" cy="553998"/>
          </a:xfrm>
        </p:spPr>
        <p:txBody>
          <a:bodyPr/>
          <a:lstStyle/>
          <a:p>
            <a:r>
              <a:rPr lang="en-US" sz="3600">
                <a:cs typeface="Segoe UI"/>
              </a:rPr>
              <a:t>Agent flows</a:t>
            </a:r>
          </a:p>
        </p:txBody>
      </p:sp>
      <p:sp>
        <p:nvSpPr>
          <p:cNvPr id="9" name="Title 13">
            <a:extLst>
              <a:ext uri="{FF2B5EF4-FFF2-40B4-BE49-F238E27FC236}">
                <a16:creationId xmlns:a16="http://schemas.microsoft.com/office/drawing/2014/main" id="{87936E26-6B74-2E20-635D-055EEFAFE285}"/>
              </a:ext>
            </a:extLst>
          </p:cNvPr>
          <p:cNvSpPr txBox="1">
            <a:spLocks/>
          </p:cNvSpPr>
          <p:nvPr/>
        </p:nvSpPr>
        <p:spPr>
          <a:xfrm>
            <a:off x="611709" y="1067476"/>
            <a:ext cx="10913794"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a:ln>
                  <a:noFill/>
                </a:ln>
                <a:solidFill>
                  <a:srgbClr val="0090A8"/>
                </a:solidFill>
                <a:effectLst/>
                <a:uLnTx/>
                <a:uFillTx/>
                <a:latin typeface="Segoe UI Semibold"/>
                <a:ea typeface="+mn-ea"/>
                <a:cs typeface="Segoe UI Semibold"/>
              </a:rPr>
              <a:t>Accelerate your agents with fixed automation pathways</a:t>
            </a:r>
            <a:endParaRPr kumimoji="0" lang="en-US" sz="1800" b="0" i="0" u="none" strike="noStrike" kern="1200" cap="none" spc="0" normalizeH="0" baseline="0" noProof="0">
              <a:ln>
                <a:noFill/>
              </a:ln>
              <a:solidFill>
                <a:srgbClr val="000000"/>
              </a:solidFill>
              <a:effectLst/>
              <a:uLnTx/>
              <a:uFillTx/>
              <a:latin typeface="Segoe UI Semibold"/>
              <a:ea typeface="+mn-ea"/>
              <a:cs typeface="Segoe UI Semibold"/>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90A8"/>
              </a:solidFill>
              <a:effectLst/>
              <a:uLnTx/>
              <a:uFillTx/>
              <a:latin typeface="Segoe UI Semibold"/>
              <a:ea typeface="+mn-ea"/>
              <a:cs typeface="Segoe UI" pitchFamily="34" charset="0"/>
            </a:endParaRPr>
          </a:p>
        </p:txBody>
      </p:sp>
      <p:sp>
        <p:nvSpPr>
          <p:cNvPr id="14" name="TextBox 13">
            <a:extLst>
              <a:ext uri="{FF2B5EF4-FFF2-40B4-BE49-F238E27FC236}">
                <a16:creationId xmlns:a16="http://schemas.microsoft.com/office/drawing/2014/main" id="{549A4E09-D185-4B4C-7600-BEA941FF64FA}"/>
              </a:ext>
            </a:extLst>
          </p:cNvPr>
          <p:cNvSpPr txBox="1"/>
          <p:nvPr/>
        </p:nvSpPr>
        <p:spPr>
          <a:xfrm>
            <a:off x="611708" y="2562479"/>
            <a:ext cx="3558557" cy="360098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Enable your agents to </a:t>
            </a:r>
            <a:r>
              <a:rPr kumimoji="0" lang="en-US" sz="1200" b="0" i="0" u="none" strike="noStrike" kern="0" cap="none" spc="0" normalizeH="0" baseline="0" noProof="0">
                <a:ln>
                  <a:noFill/>
                </a:ln>
                <a:solidFill>
                  <a:srgbClr val="50E6FF">
                    <a:lumMod val="49000"/>
                  </a:srgbClr>
                </a:solidFill>
                <a:effectLst/>
                <a:uLnTx/>
                <a:uFillTx/>
                <a:latin typeface="Segoe UI Semibold"/>
                <a:ea typeface="+mn-ea"/>
                <a:cs typeface="Segoe UI Semibold"/>
              </a:rPr>
              <a:t>accomplish objectives faster</a:t>
            </a:r>
            <a:r>
              <a:rPr kumimoji="0" lang="en-US" sz="1200" b="0" i="0" u="none" strike="noStrike" kern="0" cap="none" spc="0" normalizeH="0" baseline="0" noProof="0">
                <a:ln>
                  <a:noFill/>
                </a:ln>
                <a:solidFill>
                  <a:srgbClr val="14938C"/>
                </a:solidFill>
                <a:effectLst/>
                <a:uLnTx/>
                <a:uFillTx/>
                <a:latin typeface="Segoe UI Semibold"/>
                <a:ea typeface="+mn-ea"/>
                <a:cs typeface="Segoe UI Semibold"/>
              </a:rPr>
              <a:t> </a:t>
            </a:r>
            <a:r>
              <a:rPr kumimoji="0" lang="en-US" sz="1200" b="0" i="0" u="none" strike="noStrike" kern="0" cap="none" spc="0" normalizeH="0" baseline="0" noProof="0">
                <a:ln>
                  <a:noFill/>
                </a:ln>
                <a:solidFill>
                  <a:srgbClr val="000000"/>
                </a:solidFill>
                <a:effectLst/>
                <a:uLnTx/>
                <a:uFillTx/>
                <a:latin typeface="Segoe UI"/>
                <a:ea typeface="+mn-ea"/>
                <a:cs typeface="Segoe UI"/>
              </a:rPr>
              <a:t>by equipping them with fixed automation pathways that don't rely on agent reasoning and orchestration at every step.</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Agent flows</a:t>
            </a:r>
            <a:r>
              <a:rPr kumimoji="0" lang="en-US" sz="1200" b="0" i="0" u="none" strike="noStrike" kern="0" cap="none" spc="0" normalizeH="0" baseline="0" noProof="0">
                <a:ln>
                  <a:noFill/>
                </a:ln>
                <a:solidFill>
                  <a:srgbClr val="50E6FF">
                    <a:lumMod val="49000"/>
                  </a:srgbClr>
                </a:solidFill>
                <a:effectLst/>
                <a:uLnTx/>
                <a:uFillTx/>
                <a:latin typeface="Segoe UI Semibold"/>
                <a:ea typeface="+mn-ea"/>
                <a:cs typeface="Segoe UI Semibold"/>
              </a:rPr>
              <a:t> execute repetitive tasks </a:t>
            </a:r>
            <a:r>
              <a:rPr kumimoji="0" lang="en-US" sz="1200" b="0" i="0" u="none" strike="noStrike" kern="0" cap="none" spc="0" normalizeH="0" baseline="0" noProof="0">
                <a:ln>
                  <a:noFill/>
                </a:ln>
                <a:solidFill>
                  <a:srgbClr val="000000"/>
                </a:solidFill>
                <a:effectLst/>
                <a:uLnTx/>
                <a:uFillTx/>
                <a:latin typeface="Segoe UI"/>
                <a:ea typeface="+mn-ea"/>
                <a:cs typeface="Segoe UI"/>
              </a:rPr>
              <a:t>quickly by precisely following a predefined sequence of agent flow actions.</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pitchFamily="34" charset="0"/>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Enhance agent flows with targeted use of </a:t>
            </a:r>
            <a:r>
              <a:rPr kumimoji="0" lang="en-US" sz="1200" b="0" i="0" u="none" strike="noStrike" kern="0" cap="none" spc="0" normalizeH="0" baseline="0" noProof="0">
                <a:ln>
                  <a:noFill/>
                </a:ln>
                <a:solidFill>
                  <a:srgbClr val="50E6FF">
                    <a:lumMod val="49000"/>
                  </a:srgbClr>
                </a:solidFill>
                <a:effectLst/>
                <a:uLnTx/>
                <a:uFillTx/>
                <a:latin typeface="Segoe UI Semibold"/>
                <a:ea typeface="+mn-ea"/>
                <a:cs typeface="Segoe UI Semibold"/>
              </a:rPr>
              <a:t>intelligent actions</a:t>
            </a:r>
            <a:r>
              <a:rPr kumimoji="0" lang="en-US" sz="1200" b="0" i="0" u="none" strike="noStrike" kern="0" cap="none" spc="0" normalizeH="0" baseline="0" noProof="0">
                <a:ln>
                  <a:noFill/>
                </a:ln>
                <a:solidFill>
                  <a:srgbClr val="000000"/>
                </a:solidFill>
                <a:effectLst/>
                <a:uLnTx/>
                <a:uFillTx/>
                <a:latin typeface="Segoe UI"/>
                <a:ea typeface="+mn-ea"/>
                <a:cs typeface="Segoe UI"/>
              </a:rPr>
              <a:t> for processing information, making decisions, simplifying complex steps, and more.</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pitchFamily="34" charset="0"/>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Leverage advanced new features such as </a:t>
            </a:r>
            <a:r>
              <a:rPr kumimoji="0" lang="en-US" sz="1200" b="0" i="0" u="none" strike="noStrike" kern="0" cap="none" spc="0" normalizeH="0" baseline="0" noProof="0">
                <a:ln>
                  <a:noFill/>
                </a:ln>
                <a:solidFill>
                  <a:srgbClr val="50E6FF">
                    <a:lumMod val="49000"/>
                  </a:srgbClr>
                </a:solidFill>
                <a:effectLst/>
                <a:uLnTx/>
                <a:uFillTx/>
                <a:latin typeface="Segoe UI Semibold"/>
                <a:ea typeface="+mn-ea"/>
                <a:cs typeface="Segoe UI Semibold"/>
              </a:rPr>
              <a:t>multi-stage and conditional approvals </a:t>
            </a:r>
            <a:r>
              <a:rPr kumimoji="0" lang="en-US" sz="1200" b="0" i="0" u="none" strike="noStrike" kern="0" cap="none" spc="0" normalizeH="0" baseline="0" noProof="0">
                <a:ln>
                  <a:noFill/>
                </a:ln>
                <a:solidFill>
                  <a:srgbClr val="000000"/>
                </a:solidFill>
                <a:effectLst/>
                <a:uLnTx/>
                <a:uFillTx/>
                <a:latin typeface="Segoe UI"/>
                <a:ea typeface="+mn-ea"/>
                <a:cs typeface="Segoe UI"/>
              </a:rPr>
              <a:t>to manage complex approval workflows that align with your real business processes. </a:t>
            </a:r>
          </a:p>
        </p:txBody>
      </p:sp>
      <p:pic>
        <p:nvPicPr>
          <p:cNvPr id="5" name="Picture 4" descr="A screenshot of a Copilot Studio">
            <a:extLst>
              <a:ext uri="{FF2B5EF4-FFF2-40B4-BE49-F238E27FC236}">
                <a16:creationId xmlns:a16="http://schemas.microsoft.com/office/drawing/2014/main" id="{2F18F36B-ABB7-67B1-2CEA-ABA1231E3A23}"/>
              </a:ext>
            </a:extLst>
          </p:cNvPr>
          <p:cNvPicPr>
            <a:picLocks noChangeAspect="1"/>
          </p:cNvPicPr>
          <p:nvPr/>
        </p:nvPicPr>
        <p:blipFill>
          <a:blip r:embed="rId3"/>
          <a:srcRect r="-235"/>
          <a:stretch/>
        </p:blipFill>
        <p:spPr>
          <a:xfrm>
            <a:off x="4668607" y="2116072"/>
            <a:ext cx="7552963" cy="4231293"/>
          </a:xfrm>
          <a:prstGeom prst="rect">
            <a:avLst/>
          </a:prstGeom>
          <a:noFill/>
          <a:ln>
            <a:noFill/>
          </a:ln>
        </p:spPr>
      </p:pic>
      <p:cxnSp>
        <p:nvCxnSpPr>
          <p:cNvPr id="17" name="Straight Connector 16">
            <a:extLst>
              <a:ext uri="{FF2B5EF4-FFF2-40B4-BE49-F238E27FC236}">
                <a16:creationId xmlns:a16="http://schemas.microsoft.com/office/drawing/2014/main" id="{00BA8FBB-44FC-0D8E-14C7-7D275283B184}"/>
              </a:ext>
              <a:ext uri="{C183D7F6-B498-43B3-948B-1728B52AA6E4}">
                <adec:decorative xmlns:adec="http://schemas.microsoft.com/office/drawing/2017/decorative" val="1"/>
              </a:ext>
            </a:extLst>
          </p:cNvPr>
          <p:cNvCxnSpPr>
            <a:cxnSpLocks/>
          </p:cNvCxnSpPr>
          <p:nvPr/>
        </p:nvCxnSpPr>
        <p:spPr>
          <a:xfrm>
            <a:off x="588263" y="3466203"/>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4B823F9-AA42-546F-7406-7DCE6F75C2BB}"/>
              </a:ext>
              <a:ext uri="{C183D7F6-B498-43B3-948B-1728B52AA6E4}">
                <adec:decorative xmlns:adec="http://schemas.microsoft.com/office/drawing/2017/decorative" val="1"/>
              </a:ext>
            </a:extLst>
          </p:cNvPr>
          <p:cNvCxnSpPr>
            <a:cxnSpLocks/>
          </p:cNvCxnSpPr>
          <p:nvPr/>
        </p:nvCxnSpPr>
        <p:spPr>
          <a:xfrm>
            <a:off x="588262" y="4348929"/>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E01DD6A-18CF-A202-D73C-14210778802D}"/>
              </a:ext>
              <a:ext uri="{C183D7F6-B498-43B3-948B-1728B52AA6E4}">
                <adec:decorative xmlns:adec="http://schemas.microsoft.com/office/drawing/2017/decorative" val="1"/>
              </a:ext>
            </a:extLst>
          </p:cNvPr>
          <p:cNvCxnSpPr>
            <a:cxnSpLocks/>
          </p:cNvCxnSpPr>
          <p:nvPr/>
        </p:nvCxnSpPr>
        <p:spPr>
          <a:xfrm>
            <a:off x="588261" y="5195324"/>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9124924"/>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F8977-4B81-2FFE-EB2B-B991EE7BE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DDD227-760F-2923-71D5-239B1D0CC18E}"/>
              </a:ext>
            </a:extLst>
          </p:cNvPr>
          <p:cNvSpPr>
            <a:spLocks noGrp="1"/>
          </p:cNvSpPr>
          <p:nvPr>
            <p:ph type="title"/>
          </p:nvPr>
        </p:nvSpPr>
        <p:spPr>
          <a:xfrm>
            <a:off x="588263" y="457200"/>
            <a:ext cx="8900160" cy="553998"/>
          </a:xfrm>
        </p:spPr>
        <p:txBody>
          <a:bodyPr/>
          <a:lstStyle/>
          <a:p>
            <a:r>
              <a:rPr lang="en-US">
                <a:cs typeface="Segoe UI"/>
              </a:rPr>
              <a:t>Advanced approvals</a:t>
            </a:r>
            <a:endParaRPr lang="en-US" sz="3600">
              <a:cs typeface="Segoe UI"/>
            </a:endParaRPr>
          </a:p>
        </p:txBody>
      </p:sp>
      <p:sp>
        <p:nvSpPr>
          <p:cNvPr id="9" name="Title 13">
            <a:extLst>
              <a:ext uri="{FF2B5EF4-FFF2-40B4-BE49-F238E27FC236}">
                <a16:creationId xmlns:a16="http://schemas.microsoft.com/office/drawing/2014/main" id="{87936E26-6B74-2E20-635D-055EEFAFE285}"/>
              </a:ext>
            </a:extLst>
          </p:cNvPr>
          <p:cNvSpPr txBox="1">
            <a:spLocks/>
          </p:cNvSpPr>
          <p:nvPr/>
        </p:nvSpPr>
        <p:spPr>
          <a:xfrm>
            <a:off x="588263" y="1067476"/>
            <a:ext cx="9758591"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a:ln>
                  <a:noFill/>
                </a:ln>
                <a:solidFill>
                  <a:srgbClr val="0090A8"/>
                </a:solidFill>
                <a:effectLst/>
                <a:uLnTx/>
                <a:uFillTx/>
                <a:latin typeface="Segoe UI Semibold"/>
                <a:ea typeface="+mn-ea"/>
                <a:cs typeface="Segoe UI Semibold"/>
              </a:rPr>
              <a:t>Flexible decision-making for complex, multi-stage approval workflows</a:t>
            </a:r>
          </a:p>
        </p:txBody>
      </p:sp>
      <p:sp>
        <p:nvSpPr>
          <p:cNvPr id="5" name="Text Placeholder 6">
            <a:extLst>
              <a:ext uri="{FF2B5EF4-FFF2-40B4-BE49-F238E27FC236}">
                <a16:creationId xmlns:a16="http://schemas.microsoft.com/office/drawing/2014/main" id="{AD24CD8F-4917-1AC2-C12B-E0FB1DE4D42C}"/>
              </a:ext>
            </a:extLst>
          </p:cNvPr>
          <p:cNvSpPr txBox="1">
            <a:spLocks/>
          </p:cNvSpPr>
          <p:nvPr/>
        </p:nvSpPr>
        <p:spPr>
          <a:xfrm>
            <a:off x="588263" y="2340854"/>
            <a:ext cx="3621024" cy="833456"/>
          </a:xfrm>
          <a:prstGeom prst="rect">
            <a:avLst/>
          </a:prstGeom>
          <a:noFill/>
          <a:ln w="1587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600" kern="1200" spc="0" baseline="0" dirty="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lt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lt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0" i="0" u="none" strike="noStrike" kern="1200" cap="none" spc="0" normalizeH="0" baseline="0" noProof="0">
                <a:ln>
                  <a:noFill/>
                </a:ln>
                <a:solidFill>
                  <a:srgbClr val="000000"/>
                </a:solidFill>
                <a:effectLst/>
                <a:uLnTx/>
                <a:uFillTx/>
                <a:latin typeface="Segoe UI"/>
                <a:ea typeface="Calibri"/>
                <a:cs typeface="Segoe UI"/>
              </a:rPr>
              <a:t>Streamline approvals </a:t>
            </a:r>
            <a:r>
              <a:rPr kumimoji="0" lang="en-US" sz="1600" b="0" i="0" u="none" strike="noStrike" kern="1200" cap="none" spc="0" normalizeH="0" baseline="0" noProof="0" err="1">
                <a:ln>
                  <a:noFill/>
                </a:ln>
                <a:solidFill>
                  <a:srgbClr val="000000"/>
                </a:solidFill>
                <a:effectLst/>
                <a:uLnTx/>
                <a:uFillTx/>
                <a:latin typeface="Segoe UI"/>
                <a:ea typeface="Calibri"/>
                <a:cs typeface="Segoe UI"/>
              </a:rPr>
              <a:t>tha</a:t>
            </a:r>
            <a:r>
              <a:rPr kumimoji="0" lang="en-US" sz="1600" b="0" i="0" u="none" strike="noStrike" kern="1200" cap="none" spc="0" normalizeH="0" baseline="0" noProof="0">
                <a:ln>
                  <a:noFill/>
                </a:ln>
                <a:solidFill>
                  <a:srgbClr val="000000"/>
                </a:solidFill>
                <a:effectLst/>
                <a:uLnTx/>
                <a:uFillTx/>
                <a:latin typeface="Segoe UI"/>
                <a:ea typeface="Calibri"/>
                <a:cs typeface="Segoe UI"/>
              </a:rPr>
              <a:t>t require </a:t>
            </a:r>
            <a:r>
              <a:rPr kumimoji="0" lang="en-US" sz="1600" b="0" i="0" u="none" strike="noStrike" kern="1200" cap="none" spc="0" normalizeH="0" baseline="0" noProof="0">
                <a:ln>
                  <a:noFill/>
                </a:ln>
                <a:solidFill>
                  <a:srgbClr val="0090A8"/>
                </a:solidFill>
                <a:effectLst/>
                <a:uLnTx/>
                <a:uFillTx/>
                <a:latin typeface="Segoe UI Semibold" panose="020B0702040204020203" pitchFamily="34" charset="0"/>
                <a:ea typeface="+mn-lt"/>
                <a:cs typeface="Segoe UI Semibold" panose="020B0702040204020203" pitchFamily="34" charset="0"/>
              </a:rPr>
              <a:t>multiple levels of sign-off</a:t>
            </a:r>
          </a:p>
        </p:txBody>
      </p:sp>
      <p:sp>
        <p:nvSpPr>
          <p:cNvPr id="8" name="Text Placeholder 12">
            <a:extLst>
              <a:ext uri="{FF2B5EF4-FFF2-40B4-BE49-F238E27FC236}">
                <a16:creationId xmlns:a16="http://schemas.microsoft.com/office/drawing/2014/main" id="{703CE4B7-01FF-B269-77FF-1A03C12178AC}"/>
              </a:ext>
            </a:extLst>
          </p:cNvPr>
          <p:cNvSpPr txBox="1">
            <a:spLocks/>
          </p:cNvSpPr>
          <p:nvPr/>
        </p:nvSpPr>
        <p:spPr>
          <a:xfrm>
            <a:off x="588263" y="3462866"/>
            <a:ext cx="3621024" cy="833456"/>
          </a:xfrm>
          <a:prstGeom prst="rect">
            <a:avLst/>
          </a:prstGeom>
          <a:noFill/>
          <a:ln w="1587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600" kern="1200" spc="0" baseline="0" dirty="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lt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lt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0" i="0" u="none" strike="noStrike" kern="1200" cap="none" spc="0" normalizeH="0" baseline="0" noProof="0">
                <a:ln>
                  <a:noFill/>
                </a:ln>
                <a:solidFill>
                  <a:srgbClr val="0090A8"/>
                </a:solidFill>
                <a:effectLst/>
                <a:uLnTx/>
                <a:uFillTx/>
                <a:latin typeface="Segoe UI Semibold" panose="020B0702040204020203" pitchFamily="34" charset="0"/>
                <a:ea typeface="+mn-lt"/>
                <a:cs typeface="Segoe UI Semibold" panose="020B0702040204020203" pitchFamily="34" charset="0"/>
              </a:rPr>
              <a:t>Customize each stage </a:t>
            </a:r>
            <a:r>
              <a:rPr kumimoji="0" lang="en-US" sz="1600" b="0" i="0" u="none" strike="noStrike" kern="1200" cap="none" spc="0" normalizeH="0" baseline="0" noProof="0">
                <a:ln>
                  <a:noFill/>
                </a:ln>
                <a:solidFill>
                  <a:srgbClr val="000000"/>
                </a:solidFill>
                <a:effectLst/>
                <a:uLnTx/>
                <a:uFillTx/>
                <a:latin typeface="Segoe UI"/>
                <a:ea typeface="+mn-lt"/>
                <a:cs typeface="Segoe UI"/>
              </a:rPr>
              <a:t>to meet the needs for each level of stakeholder</a:t>
            </a:r>
            <a:endPar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
        <p:nvSpPr>
          <p:cNvPr id="11" name="Text Placeholder 13">
            <a:extLst>
              <a:ext uri="{FF2B5EF4-FFF2-40B4-BE49-F238E27FC236}">
                <a16:creationId xmlns:a16="http://schemas.microsoft.com/office/drawing/2014/main" id="{982EFEB0-43F8-60B2-BD7C-2EAEAA482B91}"/>
              </a:ext>
            </a:extLst>
          </p:cNvPr>
          <p:cNvSpPr txBox="1">
            <a:spLocks/>
          </p:cNvSpPr>
          <p:nvPr/>
        </p:nvSpPr>
        <p:spPr>
          <a:xfrm>
            <a:off x="588263" y="4679964"/>
            <a:ext cx="3621024" cy="833456"/>
          </a:xfrm>
          <a:prstGeom prst="rect">
            <a:avLst/>
          </a:prstGeom>
          <a:noFill/>
          <a:ln w="1587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lvl1pPr marL="0" marR="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lang="en-US" sz="1600" kern="1200" spc="0" baseline="0" dirty="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lt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lt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lt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Arial" panose="020B0604020202020204" pitchFamily="34" charset="0"/>
              <a:buNone/>
              <a:tabLst/>
              <a:defRPr/>
            </a:pPr>
            <a:r>
              <a:rPr kumimoji="0" lang="en-US" sz="1600" b="0" i="0" u="none" strike="noStrike" kern="1200" cap="none" spc="0" normalizeH="0" baseline="0" noProof="0">
                <a:ln>
                  <a:noFill/>
                </a:ln>
                <a:solidFill>
                  <a:srgbClr val="000000"/>
                </a:solidFill>
                <a:effectLst/>
                <a:uLnTx/>
                <a:uFillTx/>
                <a:latin typeface="Segoe UI"/>
                <a:ea typeface="+mn-lt"/>
                <a:cs typeface="Segoe UI"/>
              </a:rPr>
              <a:t>Insert conditions between stages to add </a:t>
            </a:r>
            <a:r>
              <a:rPr kumimoji="0" lang="en-US" sz="1600" b="0" i="0" u="none" strike="noStrike" kern="1200" cap="none" spc="0" normalizeH="0" baseline="0" noProof="0">
                <a:ln>
                  <a:noFill/>
                </a:ln>
                <a:solidFill>
                  <a:srgbClr val="0090A8"/>
                </a:solidFill>
                <a:effectLst/>
                <a:uLnTx/>
                <a:uFillTx/>
                <a:latin typeface="Segoe UI Semibold" panose="020B0702040204020203" pitchFamily="34" charset="0"/>
                <a:ea typeface="+mn-lt"/>
                <a:cs typeface="Segoe UI Semibold" panose="020B0702040204020203" pitchFamily="34" charset="0"/>
              </a:rPr>
              <a:t>flexibility in decision-making</a:t>
            </a:r>
            <a:r>
              <a:rPr kumimoji="0" lang="en-US" sz="1600" b="0" i="0" u="none" strike="noStrike" kern="1200" cap="none" spc="0" normalizeH="0" baseline="0" noProof="0">
                <a:ln>
                  <a:noFill/>
                </a:ln>
                <a:solidFill>
                  <a:srgbClr val="000000"/>
                </a:solidFill>
                <a:effectLst/>
                <a:uLnTx/>
                <a:uFillTx/>
                <a:latin typeface="Segoe UI"/>
                <a:ea typeface="+mn-lt"/>
                <a:cs typeface="Segoe UI"/>
              </a:rPr>
              <a:t>.</a:t>
            </a:r>
            <a:br>
              <a:rPr kumimoji="0" lang="en-US" sz="1600" b="0" i="0" u="none" strike="noStrike" kern="1200" cap="none" spc="0" normalizeH="0" baseline="0" noProof="0">
                <a:ln>
                  <a:noFill/>
                </a:ln>
                <a:solidFill>
                  <a:srgbClr val="000000"/>
                </a:solidFill>
                <a:effectLst/>
                <a:uLnTx/>
                <a:uFillTx/>
                <a:latin typeface="Segoe UI"/>
                <a:ea typeface="+mn-lt"/>
                <a:cs typeface="Segoe UI"/>
              </a:rPr>
            </a:br>
            <a:br>
              <a:rPr kumimoji="0" lang="en-US" sz="1600" b="0" i="0" u="none" strike="noStrike" kern="1200" cap="none" spc="0" normalizeH="0" baseline="0" noProof="0">
                <a:ln>
                  <a:noFill/>
                </a:ln>
                <a:solidFill>
                  <a:srgbClr val="000000"/>
                </a:solidFill>
                <a:effectLst/>
                <a:uLnTx/>
                <a:uFillTx/>
                <a:latin typeface="Segoe UI"/>
                <a:ea typeface="+mn-lt"/>
                <a:cs typeface="Segoe UI"/>
              </a:rPr>
            </a:br>
            <a:r>
              <a:rPr kumimoji="0" lang="en-US" sz="1200" b="0" i="0" u="none" strike="noStrike" kern="1200" cap="none" spc="0" normalizeH="0" baseline="0" noProof="0">
                <a:ln>
                  <a:noFill/>
                </a:ln>
                <a:solidFill>
                  <a:srgbClr val="000000"/>
                </a:solidFill>
                <a:effectLst/>
                <a:uLnTx/>
                <a:uFillTx/>
                <a:latin typeface="Segoe UI"/>
                <a:ea typeface="+mn-lt"/>
                <a:cs typeface="Segoe UI"/>
              </a:rPr>
              <a:t>For example:</a:t>
            </a:r>
          </a:p>
          <a:p>
            <a:pPr marL="285750" marR="0" lvl="0" indent="-2857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lt"/>
                <a:cs typeface="Segoe UI"/>
              </a:rPr>
              <a:t>automatically approve/reject</a:t>
            </a:r>
          </a:p>
          <a:p>
            <a:pPr marL="285750" marR="0" lvl="0" indent="-2857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lt"/>
                <a:cs typeface="Segoe UI"/>
              </a:rPr>
              <a:t>move to next stage</a:t>
            </a:r>
          </a:p>
          <a:p>
            <a:pPr marL="285750" marR="0" lvl="0" indent="-28575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lt"/>
                <a:cs typeface="Segoe UI"/>
              </a:rPr>
              <a:t>skip stage</a:t>
            </a: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20" name="Picture Placeholder 24">
            <a:extLst>
              <a:ext uri="{FF2B5EF4-FFF2-40B4-BE49-F238E27FC236}">
                <a16:creationId xmlns:a16="http://schemas.microsoft.com/office/drawing/2014/main" id="{DA5F41E0-C447-A03C-7A73-F54491CDFE56}"/>
              </a:ext>
              <a:ext uri="{C183D7F6-B498-43B3-948B-1728B52AA6E4}">
                <adec:decorative xmlns:adec="http://schemas.microsoft.com/office/drawing/2017/decorative" val="1"/>
              </a:ext>
            </a:extLst>
          </p:cNvPr>
          <p:cNvPicPr>
            <a:picLocks noGrp="1" noChangeAspect="1"/>
          </p:cNvPicPr>
          <p:nvPr>
            <p:ph type="pic" sz="quarter" idx="18"/>
          </p:nvPr>
        </p:nvPicPr>
        <p:blipFill>
          <a:blip r:embed="rId3"/>
          <a:srcRect l="67" r="67"/>
          <a:stretch/>
        </p:blipFill>
        <p:spPr>
          <a:xfrm>
            <a:off x="4668706" y="2092675"/>
            <a:ext cx="7516368" cy="4233672"/>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p:spPr>
      </p:pic>
      <p:cxnSp>
        <p:nvCxnSpPr>
          <p:cNvPr id="16" name="Straight Connector 15">
            <a:extLst>
              <a:ext uri="{FF2B5EF4-FFF2-40B4-BE49-F238E27FC236}">
                <a16:creationId xmlns:a16="http://schemas.microsoft.com/office/drawing/2014/main" id="{A70AA9AC-66D1-0196-7B40-303DDEB243B0}"/>
              </a:ext>
              <a:ext uri="{C183D7F6-B498-43B3-948B-1728B52AA6E4}">
                <adec:decorative xmlns:adec="http://schemas.microsoft.com/office/drawing/2017/decorative" val="1"/>
              </a:ext>
            </a:extLst>
          </p:cNvPr>
          <p:cNvCxnSpPr>
            <a:cxnSpLocks/>
          </p:cNvCxnSpPr>
          <p:nvPr/>
        </p:nvCxnSpPr>
        <p:spPr>
          <a:xfrm>
            <a:off x="588263" y="3344255"/>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D5B8E75-2FA0-600F-0F6C-F5F5BB00F015}"/>
              </a:ext>
              <a:ext uri="{C183D7F6-B498-43B3-948B-1728B52AA6E4}">
                <adec:decorative xmlns:adec="http://schemas.microsoft.com/office/drawing/2017/decorative" val="1"/>
              </a:ext>
            </a:extLst>
          </p:cNvPr>
          <p:cNvCxnSpPr>
            <a:cxnSpLocks/>
          </p:cNvCxnSpPr>
          <p:nvPr/>
        </p:nvCxnSpPr>
        <p:spPr>
          <a:xfrm>
            <a:off x="607312" y="4414550"/>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2966615"/>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B8113-19DE-7745-44F5-4BAF28188730}"/>
            </a:ext>
          </a:extLst>
        </p:cNvPr>
        <p:cNvGrpSpPr/>
        <p:nvPr/>
      </p:nvGrpSpPr>
      <p:grpSpPr>
        <a:xfrm>
          <a:off x="0" y="0"/>
          <a:ext cx="0" cy="0"/>
          <a:chOff x="0" y="0"/>
          <a:chExt cx="0" cy="0"/>
        </a:xfrm>
      </p:grpSpPr>
      <p:pic>
        <p:nvPicPr>
          <p:cNvPr id="4" name="V5_1183_MoA DEMO 4 - Agent Flows in Copilot Studio HIGHLIGHTS_03212025 - FINAL">
            <a:hlinkClick r:id="" action="ppaction://media"/>
            <a:extLst>
              <a:ext uri="{FF2B5EF4-FFF2-40B4-BE49-F238E27FC236}">
                <a16:creationId xmlns:a16="http://schemas.microsoft.com/office/drawing/2014/main" id="{ABF13276-DF37-6081-ADA3-412437D58BE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66962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9674C-0F3C-A90A-ACBE-2F8FFAE4687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607975-F64E-8806-D980-A09502660110}"/>
              </a:ext>
            </a:extLst>
          </p:cNvPr>
          <p:cNvSpPr>
            <a:spLocks noGrp="1"/>
          </p:cNvSpPr>
          <p:nvPr>
            <p:ph type="title"/>
          </p:nvPr>
        </p:nvSpPr>
        <p:spPr>
          <a:xfrm>
            <a:off x="571500" y="2792795"/>
            <a:ext cx="7073900" cy="1754326"/>
          </a:xfrm>
        </p:spPr>
        <p:txBody>
          <a:bodyPr/>
          <a:lstStyle/>
          <a:p>
            <a:r>
              <a:rPr lang="en-GB"/>
              <a:t>MCP (Model Context Protocol)</a:t>
            </a:r>
            <a:br>
              <a:rPr lang="en-GB"/>
            </a:br>
            <a:endParaRPr lang="en-US"/>
          </a:p>
        </p:txBody>
      </p:sp>
      <p:sp>
        <p:nvSpPr>
          <p:cNvPr id="2" name="Footer Placeholder 1">
            <a:extLst>
              <a:ext uri="{FF2B5EF4-FFF2-40B4-BE49-F238E27FC236}">
                <a16:creationId xmlns:a16="http://schemas.microsoft.com/office/drawing/2014/main" id="{769FC037-D351-3E2F-41AA-3E092D6D25F2}"/>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277479029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53BA1-6B5D-118F-C87A-9C2E10123F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4D37A-750A-E6D6-CC0F-94426341C71C}"/>
              </a:ext>
            </a:extLst>
          </p:cNvPr>
          <p:cNvSpPr>
            <a:spLocks noGrp="1"/>
          </p:cNvSpPr>
          <p:nvPr>
            <p:ph type="title"/>
          </p:nvPr>
        </p:nvSpPr>
        <p:spPr/>
        <p:txBody>
          <a:bodyPr>
            <a:normAutofit/>
          </a:bodyPr>
          <a:lstStyle/>
          <a:p>
            <a:r>
              <a:rPr lang="en-IT"/>
              <a:t>What is </a:t>
            </a:r>
            <a:r>
              <a:rPr lang="en-US"/>
              <a:t>MCP?</a:t>
            </a:r>
            <a:endParaRPr lang="en-IT"/>
          </a:p>
        </p:txBody>
      </p:sp>
      <p:sp>
        <p:nvSpPr>
          <p:cNvPr id="5" name="Text Placeholder 4">
            <a:extLst>
              <a:ext uri="{FF2B5EF4-FFF2-40B4-BE49-F238E27FC236}">
                <a16:creationId xmlns:a16="http://schemas.microsoft.com/office/drawing/2014/main" id="{774D369A-511C-E11B-1B98-855AA5CFAB56}"/>
              </a:ext>
            </a:extLst>
          </p:cNvPr>
          <p:cNvSpPr>
            <a:spLocks noGrp="1"/>
          </p:cNvSpPr>
          <p:nvPr>
            <p:ph sz="quarter" idx="10"/>
          </p:nvPr>
        </p:nvSpPr>
        <p:spPr/>
        <p:txBody>
          <a:bodyPr>
            <a:normAutofit/>
          </a:bodyPr>
          <a:lstStyle/>
          <a:p>
            <a:r>
              <a:rPr lang="en-GB"/>
              <a:t>Model Context Protocol</a:t>
            </a:r>
          </a:p>
          <a:p>
            <a:pPr lvl="1"/>
            <a:r>
              <a:rPr lang="en-GB"/>
              <a:t>Open-source standard for connecting AI applications to external systems</a:t>
            </a:r>
          </a:p>
          <a:p>
            <a:r>
              <a:rPr lang="en-GB"/>
              <a:t>MCP is like a “universal plug” </a:t>
            </a:r>
          </a:p>
          <a:p>
            <a:pPr lvl="1"/>
            <a:r>
              <a:rPr lang="en-GB"/>
              <a:t>Allows AI models connecting to tools, apps, and data</a:t>
            </a:r>
          </a:p>
          <a:p>
            <a:pPr lvl="1"/>
            <a:r>
              <a:rPr lang="en-GB"/>
              <a:t>Just like USB-C connects your phone to anything else</a:t>
            </a:r>
          </a:p>
          <a:p>
            <a:r>
              <a:rPr lang="en-GB"/>
              <a:t>Helps AI agents do more</a:t>
            </a:r>
          </a:p>
          <a:p>
            <a:pPr lvl="1"/>
            <a:r>
              <a:rPr lang="en-GB"/>
              <a:t>Calling APIs, reading files, sending messages, etc.</a:t>
            </a:r>
          </a:p>
          <a:p>
            <a:pPr lvl="1"/>
            <a:r>
              <a:rPr lang="en-GB"/>
              <a:t>Without needing custom code for each task</a:t>
            </a:r>
          </a:p>
          <a:p>
            <a:r>
              <a:rPr lang="en-GB"/>
              <a:t>Developers save time </a:t>
            </a:r>
          </a:p>
          <a:p>
            <a:pPr lvl="1"/>
            <a:r>
              <a:rPr lang="en-GB"/>
              <a:t>Making AI solutions more powerful, flexible, and easier to maintain</a:t>
            </a:r>
          </a:p>
        </p:txBody>
      </p:sp>
    </p:spTree>
    <p:extLst>
      <p:ext uri="{BB962C8B-B14F-4D97-AF65-F5344CB8AC3E}">
        <p14:creationId xmlns:p14="http://schemas.microsoft.com/office/powerpoint/2010/main" val="1413036035"/>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36B2E2-A814-3156-E3C1-F9929CD1FD4A}"/>
              </a:ext>
            </a:extLst>
          </p:cNvPr>
          <p:cNvPicPr>
            <a:picLocks noChangeAspect="1"/>
          </p:cNvPicPr>
          <p:nvPr/>
        </p:nvPicPr>
        <p:blipFill>
          <a:blip r:embed="rId3"/>
          <a:srcRect/>
          <a:stretch/>
        </p:blipFill>
        <p:spPr>
          <a:xfrm>
            <a:off x="865" y="378131"/>
            <a:ext cx="12190271" cy="6101738"/>
          </a:xfrm>
          <a:prstGeom prst="rect">
            <a:avLst/>
          </a:prstGeom>
        </p:spPr>
      </p:pic>
    </p:spTree>
    <p:extLst>
      <p:ext uri="{BB962C8B-B14F-4D97-AF65-F5344CB8AC3E}">
        <p14:creationId xmlns:p14="http://schemas.microsoft.com/office/powerpoint/2010/main" val="1336673838"/>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2CE3A3-ECF9-C2A8-1547-66BB599EFD09}"/>
              </a:ext>
            </a:extLst>
          </p:cNvPr>
          <p:cNvSpPr txBox="1"/>
          <p:nvPr/>
        </p:nvSpPr>
        <p:spPr>
          <a:xfrm>
            <a:off x="2328472" y="2875002"/>
            <a:ext cx="7535055" cy="1107996"/>
          </a:xfrm>
          <a:prstGeom prst="rect">
            <a:avLst/>
          </a:prstGeom>
          <a:noFill/>
        </p:spPr>
        <p:txBody>
          <a:bodyPr wrap="square" lIns="0" tIns="0" rIns="0" bIns="0" rtlCol="0">
            <a:spAutoFit/>
          </a:bodyPr>
          <a:lstStyle/>
          <a:p>
            <a:pPr algn="l"/>
            <a:r>
              <a:rPr lang="en-US" sz="7200"/>
              <a:t>Microsoft ❤️ MCP</a:t>
            </a:r>
          </a:p>
        </p:txBody>
      </p:sp>
    </p:spTree>
    <p:extLst>
      <p:ext uri="{BB962C8B-B14F-4D97-AF65-F5344CB8AC3E}">
        <p14:creationId xmlns:p14="http://schemas.microsoft.com/office/powerpoint/2010/main" val="108970323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BBF1D-C1F7-4FC9-263E-E5A9B4A1FCC8}"/>
            </a:ext>
          </a:extLst>
        </p:cNvPr>
        <p:cNvGrpSpPr/>
        <p:nvPr/>
      </p:nvGrpSpPr>
      <p:grpSpPr>
        <a:xfrm>
          <a:off x="0" y="0"/>
          <a:ext cx="0" cy="0"/>
          <a:chOff x="0" y="0"/>
          <a:chExt cx="0" cy="0"/>
        </a:xfrm>
      </p:grpSpPr>
      <p:sp>
        <p:nvSpPr>
          <p:cNvPr id="27" name="Title 30">
            <a:extLst>
              <a:ext uri="{FF2B5EF4-FFF2-40B4-BE49-F238E27FC236}">
                <a16:creationId xmlns:a16="http://schemas.microsoft.com/office/drawing/2014/main" id="{0D06F256-5C2F-46AC-E610-D90750C27E61}"/>
              </a:ext>
            </a:extLst>
          </p:cNvPr>
          <p:cNvSpPr>
            <a:spLocks noGrp="1"/>
          </p:cNvSpPr>
          <p:nvPr>
            <p:ph type="title"/>
          </p:nvPr>
        </p:nvSpPr>
        <p:spPr/>
        <p:txBody>
          <a:bodyPr/>
          <a:lstStyle/>
          <a:p>
            <a:pPr algn="ctr"/>
            <a:r>
              <a:rPr lang="en-US" b="1" kern="0" spc="0">
                <a:gradFill flip="none" rotWithShape="1">
                  <a:gsLst>
                    <a:gs pos="0">
                      <a:srgbClr val="F97483"/>
                    </a:gs>
                    <a:gs pos="100000">
                      <a:srgbClr val="41AFA1"/>
                    </a:gs>
                    <a:gs pos="68000">
                      <a:srgbClr val="46A0DE"/>
                    </a:gs>
                    <a:gs pos="31000">
                      <a:srgbClr val="CA6CCD"/>
                    </a:gs>
                  </a:gsLst>
                  <a:path path="circle">
                    <a:fillToRect l="100000" t="100000"/>
                  </a:path>
                  <a:tileRect r="-100000" b="-100000"/>
                </a:gradFill>
              </a:rPr>
              <a:t>MCP at Microsoft</a:t>
            </a:r>
            <a:endParaRPr lang="en-GB" b="1" kern="0" spc="0">
              <a:gradFill flip="none" rotWithShape="1">
                <a:gsLst>
                  <a:gs pos="0">
                    <a:srgbClr val="F97483"/>
                  </a:gs>
                  <a:gs pos="100000">
                    <a:srgbClr val="41AFA1"/>
                  </a:gs>
                  <a:gs pos="68000">
                    <a:srgbClr val="46A0DE"/>
                  </a:gs>
                  <a:gs pos="31000">
                    <a:srgbClr val="CA6CCD"/>
                  </a:gs>
                </a:gsLst>
                <a:path path="circle">
                  <a:fillToRect l="100000" t="100000"/>
                </a:path>
                <a:tileRect r="-100000" b="-100000"/>
              </a:gradFill>
            </a:endParaRPr>
          </a:p>
        </p:txBody>
      </p:sp>
      <p:sp>
        <p:nvSpPr>
          <p:cNvPr id="43" name="Arrow: Left-Right 42">
            <a:extLst>
              <a:ext uri="{FF2B5EF4-FFF2-40B4-BE49-F238E27FC236}">
                <a16:creationId xmlns:a16="http://schemas.microsoft.com/office/drawing/2014/main" id="{DC3A9023-C619-AE33-C703-E259814DC012}"/>
              </a:ext>
            </a:extLst>
          </p:cNvPr>
          <p:cNvSpPr/>
          <p:nvPr/>
        </p:nvSpPr>
        <p:spPr bwMode="auto">
          <a:xfrm>
            <a:off x="725589" y="4454235"/>
            <a:ext cx="10563516" cy="551056"/>
          </a:xfrm>
          <a:prstGeom prst="leftRightArrow">
            <a:avLst>
              <a:gd name="adj1" fmla="val 66360"/>
              <a:gd name="adj2" fmla="val 50000"/>
            </a:avLst>
          </a:prstGeom>
          <a:gradFill flip="none" rotWithShape="0">
            <a:gsLst>
              <a:gs pos="0">
                <a:srgbClr val="F65567"/>
              </a:gs>
              <a:gs pos="22000">
                <a:srgbClr val="7656AD"/>
              </a:gs>
              <a:gs pos="100000">
                <a:srgbClr val="49C5B1"/>
              </a:gs>
              <a:gs pos="71000">
                <a:srgbClr val="0A6BBA"/>
              </a:gs>
            </a:gsLst>
            <a:path path="circle">
              <a:fillToRect l="100000" t="100000"/>
            </a:path>
            <a:tileRect r="-100000" b="-100000"/>
          </a:gradFill>
          <a:effectLst/>
        </p:spPr>
        <p:txBody>
          <a:bodyPr wrap="square" lIns="137160" tIns="18288" rIns="137160" bIns="54864"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US" sz="1600" b="1" i="0" u="none" strike="noStrike" kern="1200" cap="none" spc="0" normalizeH="0" baseline="0" noProof="0">
                <a:ln w="3175">
                  <a:noFill/>
                </a:ln>
                <a:solidFill>
                  <a:schemeClr val="bg1"/>
                </a:solidFill>
                <a:effectLst/>
                <a:uLnTx/>
                <a:uFillTx/>
                <a:latin typeface="Segoe UI Variable Display Semib" pitchFamily="2" charset="0"/>
                <a:ea typeface="+mn-ea"/>
                <a:cs typeface="Segoe UI" pitchFamily="34" charset="0"/>
              </a:rPr>
              <a:t>Secure access and governance</a:t>
            </a:r>
          </a:p>
        </p:txBody>
      </p:sp>
      <p:grpSp>
        <p:nvGrpSpPr>
          <p:cNvPr id="50" name="Group 49">
            <a:extLst>
              <a:ext uri="{FF2B5EF4-FFF2-40B4-BE49-F238E27FC236}">
                <a16:creationId xmlns:a16="http://schemas.microsoft.com/office/drawing/2014/main" id="{23097775-04C6-CE3E-78D9-6BB8C1FF3D1C}"/>
              </a:ext>
              <a:ext uri="{C183D7F6-B498-43B3-948B-1728B52AA6E4}">
                <adec:decorative xmlns:adec="http://schemas.microsoft.com/office/drawing/2017/decorative" val="1"/>
              </a:ext>
            </a:extLst>
          </p:cNvPr>
          <p:cNvGrpSpPr/>
          <p:nvPr/>
        </p:nvGrpSpPr>
        <p:grpSpPr>
          <a:xfrm>
            <a:off x="4005204" y="5220432"/>
            <a:ext cx="4181592" cy="866763"/>
            <a:chOff x="4240945" y="5547006"/>
            <a:chExt cx="4181592" cy="866763"/>
          </a:xfrm>
        </p:grpSpPr>
        <p:grpSp>
          <p:nvGrpSpPr>
            <p:cNvPr id="49" name="Group 48">
              <a:extLst>
                <a:ext uri="{FF2B5EF4-FFF2-40B4-BE49-F238E27FC236}">
                  <a16:creationId xmlns:a16="http://schemas.microsoft.com/office/drawing/2014/main" id="{E2BDB672-25CD-5CAF-6890-90A81548CE1D}"/>
                </a:ext>
              </a:extLst>
            </p:cNvPr>
            <p:cNvGrpSpPr/>
            <p:nvPr/>
          </p:nvGrpSpPr>
          <p:grpSpPr>
            <a:xfrm>
              <a:off x="4240945" y="5547006"/>
              <a:ext cx="1995739" cy="866763"/>
              <a:chOff x="4240945" y="5547006"/>
              <a:chExt cx="1995739" cy="866763"/>
            </a:xfrm>
          </p:grpSpPr>
          <p:sp>
            <p:nvSpPr>
              <p:cNvPr id="41" name="Rounded Rectangle 11">
                <a:extLst>
                  <a:ext uri="{FF2B5EF4-FFF2-40B4-BE49-F238E27FC236}">
                    <a16:creationId xmlns:a16="http://schemas.microsoft.com/office/drawing/2014/main" id="{D637610C-3419-8DF3-7DB6-52FCD88A1278}"/>
                  </a:ext>
                  <a:ext uri="{C183D7F6-B498-43B3-948B-1728B52AA6E4}">
                    <adec:decorative xmlns:adec="http://schemas.microsoft.com/office/drawing/2017/decorative" val="1"/>
                  </a:ext>
                </a:extLst>
              </p:cNvPr>
              <p:cNvSpPr/>
              <p:nvPr/>
            </p:nvSpPr>
            <p:spPr bwMode="auto">
              <a:xfrm>
                <a:off x="4240945" y="5547006"/>
                <a:ext cx="1995739" cy="866763"/>
              </a:xfrm>
              <a:prstGeom prst="roundRect">
                <a:avLst>
                  <a:gd name="adj" fmla="val 9854"/>
                </a:avLst>
              </a:prstGeom>
              <a:solidFill>
                <a:schemeClr val="tx1">
                  <a:alpha val="15000"/>
                </a:schemeClr>
              </a:solidFill>
            </p:spPr>
            <p:txBody>
              <a:bodyPr wrap="square" lIns="0" tIns="0" rIns="0" bIns="45720" rtlCol="0" anchor="ctr" anchorCtr="0">
                <a:noAutofit/>
              </a:bodyPr>
              <a:lstStyle/>
              <a:p>
                <a:pPr marL="0" marR="0" lvl="0" indent="0" algn="ctr" defTabSz="2275850" rtl="1" eaLnBrk="1" fontAlgn="base" latinLnBrk="0" hangingPunct="1">
                  <a:lnSpc>
                    <a:spcPct val="100000"/>
                  </a:lnSpc>
                  <a:spcBef>
                    <a:spcPts val="200"/>
                  </a:spcBef>
                  <a:spcAft>
                    <a:spcPct val="0"/>
                  </a:spcAft>
                  <a:buClrTx/>
                  <a:buSzTx/>
                  <a:buFontTx/>
                  <a:buNone/>
                  <a:tabLst>
                    <a:tab pos="3701239" algn="l"/>
                  </a:tabLst>
                  <a:defRPr/>
                </a:pPr>
                <a:endParaRPr kumimoji="0" lang="en-US" sz="1765" b="0" i="0" u="none" strike="noStrike" kern="1200" cap="none" spc="0" normalizeH="0" baseline="0" noProof="0">
                  <a:ln w="3175">
                    <a:noFill/>
                  </a:ln>
                  <a:effectLst/>
                  <a:uLnTx/>
                  <a:uFillTx/>
                  <a:latin typeface="Segoe UI Variable Display Semibold" pitchFamily="2" charset="0"/>
                  <a:ea typeface="+mn-ea"/>
                  <a:cs typeface="Segoe UI" pitchFamily="34" charset="0"/>
                </a:endParaRPr>
              </a:p>
            </p:txBody>
          </p:sp>
          <p:sp>
            <p:nvSpPr>
              <p:cNvPr id="44" name="TextBox 43">
                <a:extLst>
                  <a:ext uri="{FF2B5EF4-FFF2-40B4-BE49-F238E27FC236}">
                    <a16:creationId xmlns:a16="http://schemas.microsoft.com/office/drawing/2014/main" id="{0D2BDBE7-E2C9-6023-BCB6-C1F8C84AE383}"/>
                  </a:ext>
                </a:extLst>
              </p:cNvPr>
              <p:cNvSpPr txBox="1"/>
              <p:nvPr/>
            </p:nvSpPr>
            <p:spPr>
              <a:xfrm>
                <a:off x="4284713" y="6094575"/>
                <a:ext cx="1908202"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 API Management </a:t>
                </a:r>
              </a:p>
            </p:txBody>
          </p:sp>
          <p:pic>
            <p:nvPicPr>
              <p:cNvPr id="45" name="Picture 44" descr="A blue and purple logo  AI-generated content may be incorrect.">
                <a:extLst>
                  <a:ext uri="{FF2B5EF4-FFF2-40B4-BE49-F238E27FC236}">
                    <a16:creationId xmlns:a16="http://schemas.microsoft.com/office/drawing/2014/main" id="{95EDF2CE-16A9-5E6D-1499-F688971BD0B8}"/>
                  </a:ext>
                </a:extLst>
              </p:cNvPr>
              <p:cNvPicPr>
                <a:picLocks noChangeAspect="1"/>
              </p:cNvPicPr>
              <p:nvPr/>
            </p:nvPicPr>
            <p:blipFill>
              <a:blip r:embed="rId3"/>
              <a:stretch>
                <a:fillRect/>
              </a:stretch>
            </p:blipFill>
            <p:spPr>
              <a:xfrm>
                <a:off x="4849105" y="5643484"/>
                <a:ext cx="779418" cy="389709"/>
              </a:xfrm>
              <a:prstGeom prst="rect">
                <a:avLst/>
              </a:prstGeom>
            </p:spPr>
          </p:pic>
        </p:grpSp>
        <p:grpSp>
          <p:nvGrpSpPr>
            <p:cNvPr id="48" name="Group 47">
              <a:extLst>
                <a:ext uri="{FF2B5EF4-FFF2-40B4-BE49-F238E27FC236}">
                  <a16:creationId xmlns:a16="http://schemas.microsoft.com/office/drawing/2014/main" id="{E6F91BFE-88DB-DD32-10D1-A340D8B3C0E2}"/>
                </a:ext>
              </a:extLst>
            </p:cNvPr>
            <p:cNvGrpSpPr/>
            <p:nvPr/>
          </p:nvGrpSpPr>
          <p:grpSpPr>
            <a:xfrm>
              <a:off x="6426798" y="5547006"/>
              <a:ext cx="1995739" cy="866763"/>
              <a:chOff x="6426798" y="5547006"/>
              <a:chExt cx="1995739" cy="866763"/>
            </a:xfrm>
          </p:grpSpPr>
          <p:sp>
            <p:nvSpPr>
              <p:cNvPr id="42" name="Rounded Rectangle 11">
                <a:extLst>
                  <a:ext uri="{FF2B5EF4-FFF2-40B4-BE49-F238E27FC236}">
                    <a16:creationId xmlns:a16="http://schemas.microsoft.com/office/drawing/2014/main" id="{559FE961-C113-1F91-1115-F68FA3934D06}"/>
                  </a:ext>
                  <a:ext uri="{C183D7F6-B498-43B3-948B-1728B52AA6E4}">
                    <adec:decorative xmlns:adec="http://schemas.microsoft.com/office/drawing/2017/decorative" val="1"/>
                  </a:ext>
                </a:extLst>
              </p:cNvPr>
              <p:cNvSpPr/>
              <p:nvPr/>
            </p:nvSpPr>
            <p:spPr bwMode="auto">
              <a:xfrm>
                <a:off x="6426798" y="5547006"/>
                <a:ext cx="1995739" cy="866763"/>
              </a:xfrm>
              <a:prstGeom prst="roundRect">
                <a:avLst>
                  <a:gd name="adj" fmla="val 9854"/>
                </a:avLst>
              </a:prstGeom>
              <a:solidFill>
                <a:schemeClr val="tx1">
                  <a:alpha val="15000"/>
                </a:schemeClr>
              </a:solidFill>
            </p:spPr>
            <p:txBody>
              <a:bodyPr wrap="square" lIns="0" tIns="0" rIns="0" bIns="45720" rtlCol="0" anchor="ctr" anchorCtr="0">
                <a:noAutofit/>
              </a:bodyPr>
              <a:lstStyle/>
              <a:p>
                <a:pPr marL="0" marR="0" lvl="0" indent="0" algn="ctr" defTabSz="2275850" rtl="1" eaLnBrk="1" fontAlgn="base" latinLnBrk="0" hangingPunct="1">
                  <a:lnSpc>
                    <a:spcPct val="100000"/>
                  </a:lnSpc>
                  <a:spcBef>
                    <a:spcPts val="200"/>
                  </a:spcBef>
                  <a:spcAft>
                    <a:spcPct val="0"/>
                  </a:spcAft>
                  <a:buClrTx/>
                  <a:buSzTx/>
                  <a:buFontTx/>
                  <a:buNone/>
                  <a:tabLst>
                    <a:tab pos="3701239" algn="l"/>
                  </a:tabLst>
                  <a:defRPr/>
                </a:pPr>
                <a:endParaRPr kumimoji="0" lang="en-US" sz="1765" b="0" i="0" u="none" strike="noStrike" kern="1200" cap="none" spc="0" normalizeH="0" baseline="0" noProof="0">
                  <a:ln w="3175">
                    <a:noFill/>
                  </a:ln>
                  <a:effectLst/>
                  <a:uLnTx/>
                  <a:uFillTx/>
                  <a:latin typeface="Segoe UI Variable Display Semibold" pitchFamily="2" charset="0"/>
                  <a:ea typeface="+mn-ea"/>
                  <a:cs typeface="Segoe UI" pitchFamily="34" charset="0"/>
                </a:endParaRPr>
              </a:p>
            </p:txBody>
          </p:sp>
          <p:pic>
            <p:nvPicPr>
              <p:cNvPr id="46" name="Picture 2" descr="Microsoft announce the renaming of Azure Active Directory to Entra ID | Circyl">
                <a:extLst>
                  <a:ext uri="{FF2B5EF4-FFF2-40B4-BE49-F238E27FC236}">
                    <a16:creationId xmlns:a16="http://schemas.microsoft.com/office/drawing/2014/main" id="{4B129894-A451-81E0-BDA5-869DBAD09B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5441" y="5618870"/>
                <a:ext cx="538452" cy="478325"/>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A6D5C482-D15C-7049-39F3-F97897F66D12}"/>
                  </a:ext>
                </a:extLst>
              </p:cNvPr>
              <p:cNvSpPr txBox="1"/>
              <p:nvPr/>
            </p:nvSpPr>
            <p:spPr>
              <a:xfrm>
                <a:off x="6827215" y="6116074"/>
                <a:ext cx="1194904"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Entra ID</a:t>
                </a:r>
              </a:p>
            </p:txBody>
          </p:sp>
        </p:grpSp>
      </p:grpSp>
      <p:grpSp>
        <p:nvGrpSpPr>
          <p:cNvPr id="52" name="Group 51">
            <a:extLst>
              <a:ext uri="{FF2B5EF4-FFF2-40B4-BE49-F238E27FC236}">
                <a16:creationId xmlns:a16="http://schemas.microsoft.com/office/drawing/2014/main" id="{1D9998BC-5A69-3DCF-A17B-95B84A4750DA}"/>
              </a:ext>
              <a:ext uri="{C183D7F6-B498-43B3-948B-1728B52AA6E4}">
                <adec:decorative xmlns:adec="http://schemas.microsoft.com/office/drawing/2017/decorative" val="1"/>
              </a:ext>
            </a:extLst>
          </p:cNvPr>
          <p:cNvGrpSpPr/>
          <p:nvPr/>
        </p:nvGrpSpPr>
        <p:grpSpPr>
          <a:xfrm>
            <a:off x="4311064" y="1116714"/>
            <a:ext cx="3396119" cy="3122379"/>
            <a:chOff x="4311064" y="1443288"/>
            <a:chExt cx="3396119" cy="3122379"/>
          </a:xfrm>
        </p:grpSpPr>
        <p:sp>
          <p:nvSpPr>
            <p:cNvPr id="33" name="Rounded Rectangle 11">
              <a:extLst>
                <a:ext uri="{FF2B5EF4-FFF2-40B4-BE49-F238E27FC236}">
                  <a16:creationId xmlns:a16="http://schemas.microsoft.com/office/drawing/2014/main" id="{7486401A-3D9D-5276-9415-6CF5DBAE37A1}"/>
                </a:ext>
                <a:ext uri="{C183D7F6-B498-43B3-948B-1728B52AA6E4}">
                  <adec:decorative xmlns:adec="http://schemas.microsoft.com/office/drawing/2017/decorative" val="1"/>
                </a:ext>
              </a:extLst>
            </p:cNvPr>
            <p:cNvSpPr/>
            <p:nvPr/>
          </p:nvSpPr>
          <p:spPr bwMode="auto">
            <a:xfrm>
              <a:off x="4311064" y="1570149"/>
              <a:ext cx="3396119" cy="2995518"/>
            </a:xfrm>
            <a:prstGeom prst="roundRect">
              <a:avLst>
                <a:gd name="adj" fmla="val 5741"/>
              </a:avLst>
            </a:prstGeom>
            <a:solidFill>
              <a:schemeClr val="bg1">
                <a:lumMod val="50000"/>
                <a:alpha val="15000"/>
              </a:schemeClr>
            </a:solidFill>
          </p:spPr>
          <p:txBody>
            <a:bodyPr wrap="square" lIns="0" tIns="0" rIns="0" bIns="45720" rtlCol="0" anchor="ctr" anchorCtr="0">
              <a:noAutofit/>
            </a:bodyPr>
            <a:lstStyle/>
            <a:p>
              <a:pPr marL="0" marR="0" lvl="0" indent="0" algn="ctr" defTabSz="2275850" rtl="1" eaLnBrk="1" fontAlgn="base" latinLnBrk="0" hangingPunct="1">
                <a:lnSpc>
                  <a:spcPct val="100000"/>
                </a:lnSpc>
                <a:spcBef>
                  <a:spcPts val="200"/>
                </a:spcBef>
                <a:spcAft>
                  <a:spcPct val="0"/>
                </a:spcAft>
                <a:buClrTx/>
                <a:buSzTx/>
                <a:buFontTx/>
                <a:buNone/>
                <a:tabLst>
                  <a:tab pos="3701239" algn="l"/>
                </a:tabLst>
                <a:defRPr/>
              </a:pPr>
              <a:endParaRPr kumimoji="0" lang="en-US" sz="1765" b="0" i="0" u="none" strike="noStrike" kern="1200" cap="none" spc="0" normalizeH="0" baseline="0" noProof="0">
                <a:ln w="3175">
                  <a:noFill/>
                </a:ln>
                <a:effectLst/>
                <a:uLnTx/>
                <a:uFillTx/>
                <a:latin typeface="Segoe UI Variable Display Semibold" pitchFamily="2" charset="0"/>
                <a:ea typeface="+mn-ea"/>
                <a:cs typeface="Segoe UI" pitchFamily="34" charset="0"/>
              </a:endParaRPr>
            </a:p>
          </p:txBody>
        </p:sp>
        <p:sp>
          <p:nvSpPr>
            <p:cNvPr id="35" name="Rectangle: Rounded Corners 34">
              <a:extLst>
                <a:ext uri="{FF2B5EF4-FFF2-40B4-BE49-F238E27FC236}">
                  <a16:creationId xmlns:a16="http://schemas.microsoft.com/office/drawing/2014/main" id="{62E53E88-5599-CB37-8ADA-F5FD5F286090}"/>
                </a:ext>
                <a:ext uri="{C183D7F6-B498-43B3-948B-1728B52AA6E4}">
                  <adec:decorative xmlns:adec="http://schemas.microsoft.com/office/drawing/2017/decorative" val="0"/>
                </a:ext>
              </a:extLst>
            </p:cNvPr>
            <p:cNvSpPr/>
            <p:nvPr/>
          </p:nvSpPr>
          <p:spPr bwMode="auto">
            <a:xfrm>
              <a:off x="4677436" y="1443288"/>
              <a:ext cx="2649603" cy="357283"/>
            </a:xfrm>
            <a:prstGeom prst="roundRect">
              <a:avLst>
                <a:gd name="adj" fmla="val 42392"/>
              </a:avLst>
            </a:prstGeom>
            <a:gradFill flip="none" rotWithShape="1">
              <a:gsLst>
                <a:gs pos="68000">
                  <a:srgbClr val="0A6BBA"/>
                </a:gs>
                <a:gs pos="100000">
                  <a:srgbClr val="318581"/>
                </a:gs>
                <a:gs pos="0">
                  <a:srgbClr val="F65567"/>
                </a:gs>
                <a:gs pos="32000">
                  <a:srgbClr val="7656AD"/>
                </a:gs>
              </a:gsLst>
              <a:path path="circle">
                <a:fillToRect l="100000" t="100000"/>
              </a:path>
              <a:tileRect r="-100000" b="-100000"/>
            </a:gradFill>
          </p:spPr>
          <p:txBody>
            <a:bodyPr wrap="square" lIns="91440" tIns="18288" rIns="91440" bIns="36576"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US" sz="1400" b="1" i="0" u="none" strike="noStrike" kern="1200" cap="none" spc="0" normalizeH="0" baseline="0" noProof="0">
                  <a:ln w="3175">
                    <a:noFill/>
                  </a:ln>
                  <a:solidFill>
                    <a:schemeClr val="bg1"/>
                  </a:solidFill>
                  <a:effectLst/>
                  <a:uLnTx/>
                  <a:uFillTx/>
                  <a:latin typeface="Segoe UI Variable Display Semib" pitchFamily="2" charset="0"/>
                  <a:ea typeface="+mn-ea"/>
                  <a:cs typeface="Segoe UI" pitchFamily="34" charset="0"/>
                </a:rPr>
                <a:t>Build your own and publish</a:t>
              </a:r>
            </a:p>
          </p:txBody>
        </p:sp>
        <p:sp>
          <p:nvSpPr>
            <p:cNvPr id="16" name="TextBox 15">
              <a:extLst>
                <a:ext uri="{FF2B5EF4-FFF2-40B4-BE49-F238E27FC236}">
                  <a16:creationId xmlns:a16="http://schemas.microsoft.com/office/drawing/2014/main" id="{8D61DE1D-FF40-851E-A627-197C15249678}"/>
                </a:ext>
              </a:extLst>
            </p:cNvPr>
            <p:cNvSpPr txBox="1"/>
            <p:nvPr/>
          </p:nvSpPr>
          <p:spPr>
            <a:xfrm>
              <a:off x="4348636" y="3860227"/>
              <a:ext cx="1110617"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Functions</a:t>
              </a:r>
            </a:p>
          </p:txBody>
        </p:sp>
        <p:pic>
          <p:nvPicPr>
            <p:cNvPr id="17" name="Picture 6" descr="Azure Functions—Develop Faster With Serverless Compute | Microsoft Azure">
              <a:extLst>
                <a:ext uri="{FF2B5EF4-FFF2-40B4-BE49-F238E27FC236}">
                  <a16:creationId xmlns:a16="http://schemas.microsoft.com/office/drawing/2014/main" id="{EAC8C43F-D6F4-B68E-AA10-0CAFC4A5D49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53843" y="3331222"/>
              <a:ext cx="645779" cy="339034"/>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098BC57-1D49-445D-5F6D-0053582F9EF8}"/>
                </a:ext>
                <a:ext uri="{C183D7F6-B498-43B3-948B-1728B52AA6E4}">
                  <adec:decorative xmlns:adec="http://schemas.microsoft.com/office/drawing/2017/decorative" val="1"/>
                </a:ext>
              </a:extLst>
            </p:cNvPr>
            <p:cNvSpPr txBox="1"/>
            <p:nvPr/>
          </p:nvSpPr>
          <p:spPr>
            <a:xfrm>
              <a:off x="6073204" y="2687098"/>
              <a:ext cx="1253835" cy="200055"/>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50" normalizeH="0" baseline="0" noProof="0">
                  <a:ln w="3175">
                    <a:noFill/>
                  </a:ln>
                  <a:effectLst/>
                  <a:uLnTx/>
                  <a:uFillTx/>
                  <a:latin typeface="Aptos" panose="02110004020202020204"/>
                  <a:ea typeface="+mn-ea"/>
                  <a:cs typeface="Segoe UI" pitchFamily="34" charset="0"/>
                </a:rPr>
                <a:t>Azure API Center</a:t>
              </a:r>
            </a:p>
          </p:txBody>
        </p:sp>
        <p:pic>
          <p:nvPicPr>
            <p:cNvPr id="30" name="Picture 4" descr="Azure API Center - Visual Studio Marketplace">
              <a:extLst>
                <a:ext uri="{FF2B5EF4-FFF2-40B4-BE49-F238E27FC236}">
                  <a16:creationId xmlns:a16="http://schemas.microsoft.com/office/drawing/2014/main" id="{659C6AC7-681D-36B5-101A-9D55FB46C5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24186" y="2184010"/>
              <a:ext cx="383158" cy="38315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zure App Service Logo - LogoDix">
              <a:extLst>
                <a:ext uri="{FF2B5EF4-FFF2-40B4-BE49-F238E27FC236}">
                  <a16:creationId xmlns:a16="http://schemas.microsoft.com/office/drawing/2014/main" id="{6FA312E9-08C0-30C8-7DE8-1014B6D088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6514" y="3284071"/>
              <a:ext cx="433335" cy="43333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289BCAC2-F0F6-537A-3DDE-5360AF86AA66}"/>
                </a:ext>
              </a:extLst>
            </p:cNvPr>
            <p:cNvSpPr txBox="1"/>
            <p:nvPr/>
          </p:nvSpPr>
          <p:spPr>
            <a:xfrm>
              <a:off x="5322913" y="3860227"/>
              <a:ext cx="1160864"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 App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Service</a:t>
              </a:r>
            </a:p>
          </p:txBody>
        </p:sp>
        <p:pic>
          <p:nvPicPr>
            <p:cNvPr id="3076" name="Picture 4" descr="Azure Container Apps Logo - SVG, PNG, AI, EPS Vectors SVG, PNG, AI, EPS Vectors">
              <a:extLst>
                <a:ext uri="{FF2B5EF4-FFF2-40B4-BE49-F238E27FC236}">
                  <a16:creationId xmlns:a16="http://schemas.microsoft.com/office/drawing/2014/main" id="{26CEAE10-0383-EB0C-310E-D6C374E935A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15892" y="3268852"/>
              <a:ext cx="463773" cy="46377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38E84306-6AFE-1567-7401-BDFAF45871D2}"/>
                </a:ext>
              </a:extLst>
            </p:cNvPr>
            <p:cNvSpPr txBox="1"/>
            <p:nvPr/>
          </p:nvSpPr>
          <p:spPr>
            <a:xfrm>
              <a:off x="6461493" y="3860227"/>
              <a:ext cx="1160864"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 Container Apps</a:t>
              </a:r>
            </a:p>
          </p:txBody>
        </p:sp>
        <p:sp>
          <p:nvSpPr>
            <p:cNvPr id="31" name="TextBox 3">
              <a:extLst>
                <a:ext uri="{FF2B5EF4-FFF2-40B4-BE49-F238E27FC236}">
                  <a16:creationId xmlns:a16="http://schemas.microsoft.com/office/drawing/2014/main" id="{2BEDD8ED-9240-D091-9074-B1DE1212718B}"/>
                </a:ext>
                <a:ext uri="{C183D7F6-B498-43B3-948B-1728B52AA6E4}">
                  <adec:decorative xmlns:adec="http://schemas.microsoft.com/office/drawing/2017/decorative" val="1"/>
                </a:ext>
              </a:extLst>
            </p:cNvPr>
            <p:cNvSpPr txBox="1"/>
            <p:nvPr/>
          </p:nvSpPr>
          <p:spPr>
            <a:xfrm>
              <a:off x="4681209" y="2680585"/>
              <a:ext cx="809747" cy="184666"/>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Variable Display" pitchFamily="2" charset="0"/>
                  <a:ea typeface="+mn-ea"/>
                  <a:cs typeface="+mn-cs"/>
                </a:rPr>
                <a:t>Logic Apps</a:t>
              </a:r>
            </a:p>
          </p:txBody>
        </p:sp>
        <p:pic>
          <p:nvPicPr>
            <p:cNvPr id="32" name="Picture 4" descr="Logic Apps | Microsoft Azure Color">
              <a:extLst>
                <a:ext uri="{FF2B5EF4-FFF2-40B4-BE49-F238E27FC236}">
                  <a16:creationId xmlns:a16="http://schemas.microsoft.com/office/drawing/2014/main" id="{B1029167-DA1B-FB3B-D3DE-574372BF01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67300" y="2042626"/>
              <a:ext cx="665925" cy="66592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5" name="Group 54">
            <a:extLst>
              <a:ext uri="{FF2B5EF4-FFF2-40B4-BE49-F238E27FC236}">
                <a16:creationId xmlns:a16="http://schemas.microsoft.com/office/drawing/2014/main" id="{4F8F3C91-4638-BA20-6018-3CB526798BC8}"/>
              </a:ext>
              <a:ext uri="{C183D7F6-B498-43B3-948B-1728B52AA6E4}">
                <adec:decorative xmlns:adec="http://schemas.microsoft.com/office/drawing/2017/decorative" val="1"/>
              </a:ext>
            </a:extLst>
          </p:cNvPr>
          <p:cNvGrpSpPr/>
          <p:nvPr/>
        </p:nvGrpSpPr>
        <p:grpSpPr>
          <a:xfrm>
            <a:off x="7892986" y="1116714"/>
            <a:ext cx="3396119" cy="3122379"/>
            <a:chOff x="7892986" y="1443288"/>
            <a:chExt cx="3396119" cy="3122379"/>
          </a:xfrm>
        </p:grpSpPr>
        <p:sp>
          <p:nvSpPr>
            <p:cNvPr id="37" name="Rounded Rectangle 11">
              <a:extLst>
                <a:ext uri="{FF2B5EF4-FFF2-40B4-BE49-F238E27FC236}">
                  <a16:creationId xmlns:a16="http://schemas.microsoft.com/office/drawing/2014/main" id="{0DD9D7AB-1C1C-AE39-7C0E-AB0AB9FED040}"/>
                </a:ext>
                <a:ext uri="{C183D7F6-B498-43B3-948B-1728B52AA6E4}">
                  <adec:decorative xmlns:adec="http://schemas.microsoft.com/office/drawing/2017/decorative" val="1"/>
                </a:ext>
              </a:extLst>
            </p:cNvPr>
            <p:cNvSpPr/>
            <p:nvPr/>
          </p:nvSpPr>
          <p:spPr bwMode="auto">
            <a:xfrm>
              <a:off x="7892986" y="1570149"/>
              <a:ext cx="3396119" cy="2995518"/>
            </a:xfrm>
            <a:prstGeom prst="roundRect">
              <a:avLst>
                <a:gd name="adj" fmla="val 6390"/>
              </a:avLst>
            </a:prstGeom>
            <a:solidFill>
              <a:schemeClr val="bg1">
                <a:lumMod val="50000"/>
                <a:alpha val="15000"/>
              </a:schemeClr>
            </a:solidFill>
          </p:spPr>
          <p:txBody>
            <a:bodyPr wrap="square" lIns="0" tIns="0" rIns="0" bIns="45720" rtlCol="0" anchor="ctr" anchorCtr="0">
              <a:noAutofit/>
            </a:bodyPr>
            <a:lstStyle/>
            <a:p>
              <a:pPr marL="0" marR="0" lvl="0" indent="0" algn="ctr" defTabSz="2275850" rtl="1" eaLnBrk="1" fontAlgn="base" latinLnBrk="0" hangingPunct="1">
                <a:lnSpc>
                  <a:spcPct val="100000"/>
                </a:lnSpc>
                <a:spcBef>
                  <a:spcPts val="200"/>
                </a:spcBef>
                <a:spcAft>
                  <a:spcPct val="0"/>
                </a:spcAft>
                <a:buClrTx/>
                <a:buSzTx/>
                <a:buFontTx/>
                <a:buNone/>
                <a:tabLst>
                  <a:tab pos="3701239" algn="l"/>
                </a:tabLst>
                <a:defRPr/>
              </a:pPr>
              <a:endParaRPr kumimoji="0" lang="en-US" sz="1765" b="0" i="0" u="none" strike="noStrike" kern="1200" cap="none" spc="0" normalizeH="0" baseline="0" noProof="0">
                <a:ln w="3175">
                  <a:noFill/>
                </a:ln>
                <a:effectLst/>
                <a:uLnTx/>
                <a:uFillTx/>
                <a:latin typeface="Segoe UI Variable Display Semibold" pitchFamily="2" charset="0"/>
                <a:ea typeface="+mn-ea"/>
                <a:cs typeface="Segoe UI" pitchFamily="34" charset="0"/>
              </a:endParaRPr>
            </a:p>
          </p:txBody>
        </p:sp>
        <p:grpSp>
          <p:nvGrpSpPr>
            <p:cNvPr id="53" name="Group 52">
              <a:extLst>
                <a:ext uri="{FF2B5EF4-FFF2-40B4-BE49-F238E27FC236}">
                  <a16:creationId xmlns:a16="http://schemas.microsoft.com/office/drawing/2014/main" id="{E07D925B-C590-79BB-5AF9-CF2540351808}"/>
                </a:ext>
              </a:extLst>
            </p:cNvPr>
            <p:cNvGrpSpPr/>
            <p:nvPr/>
          </p:nvGrpSpPr>
          <p:grpSpPr>
            <a:xfrm>
              <a:off x="8107342" y="1443288"/>
              <a:ext cx="2975594" cy="2671909"/>
              <a:chOff x="8107342" y="1443288"/>
              <a:chExt cx="2975594" cy="2671909"/>
            </a:xfrm>
          </p:grpSpPr>
          <p:sp>
            <p:nvSpPr>
              <p:cNvPr id="38" name="Rectangle: Rounded Corners 37">
                <a:extLst>
                  <a:ext uri="{FF2B5EF4-FFF2-40B4-BE49-F238E27FC236}">
                    <a16:creationId xmlns:a16="http://schemas.microsoft.com/office/drawing/2014/main" id="{177CC549-E3BE-35FF-B119-BF2093D37897}"/>
                  </a:ext>
                  <a:ext uri="{C183D7F6-B498-43B3-948B-1728B52AA6E4}">
                    <adec:decorative xmlns:adec="http://schemas.microsoft.com/office/drawing/2017/decorative" val="0"/>
                  </a:ext>
                </a:extLst>
              </p:cNvPr>
              <p:cNvSpPr/>
              <p:nvPr/>
            </p:nvSpPr>
            <p:spPr bwMode="auto">
              <a:xfrm>
                <a:off x="8107342" y="1443288"/>
                <a:ext cx="2975594" cy="357283"/>
              </a:xfrm>
              <a:prstGeom prst="roundRect">
                <a:avLst>
                  <a:gd name="adj" fmla="val 42392"/>
                </a:avLst>
              </a:prstGeom>
              <a:gradFill flip="none" rotWithShape="1">
                <a:gsLst>
                  <a:gs pos="68000">
                    <a:srgbClr val="0A6BBA"/>
                  </a:gs>
                  <a:gs pos="100000">
                    <a:srgbClr val="318581"/>
                  </a:gs>
                  <a:gs pos="0">
                    <a:srgbClr val="F65567"/>
                  </a:gs>
                  <a:gs pos="32000">
                    <a:srgbClr val="7656AD"/>
                  </a:gs>
                </a:gsLst>
                <a:path path="circle">
                  <a:fillToRect l="100000" t="100000"/>
                </a:path>
                <a:tileRect r="-100000" b="-100000"/>
              </a:gradFill>
            </p:spPr>
            <p:txBody>
              <a:bodyPr wrap="square" lIns="91440" tIns="18288" rIns="91440" bIns="36576"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US" sz="1400" b="1" i="0" u="none" strike="noStrike" kern="1200" cap="none" spc="0" normalizeH="0" baseline="0" noProof="0">
                    <a:ln w="3175">
                      <a:noFill/>
                    </a:ln>
                    <a:solidFill>
                      <a:schemeClr val="bg1"/>
                    </a:solidFill>
                    <a:effectLst/>
                    <a:uLnTx/>
                    <a:uFillTx/>
                    <a:latin typeface="Segoe UI Variable Display Semib" pitchFamily="2" charset="0"/>
                    <a:ea typeface="+mn-ea"/>
                    <a:cs typeface="Segoe UI" pitchFamily="34" charset="0"/>
                  </a:rPr>
                  <a:t>Call from MCP clients anywhere</a:t>
                </a:r>
              </a:p>
            </p:txBody>
          </p:sp>
          <p:pic>
            <p:nvPicPr>
              <p:cNvPr id="2" name="Picture 18">
                <a:extLst>
                  <a:ext uri="{FF2B5EF4-FFF2-40B4-BE49-F238E27FC236}">
                    <a16:creationId xmlns:a16="http://schemas.microsoft.com/office/drawing/2014/main" id="{86C6D5F9-426B-46A1-EB58-834777E6AAB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p:blipFill>
            <p:spPr bwMode="auto">
              <a:xfrm>
                <a:off x="10110770" y="2146115"/>
                <a:ext cx="447472" cy="4589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9F1DB2-F940-D8DB-2F86-75AD95F26035}"/>
                  </a:ext>
                </a:extLst>
              </p:cNvPr>
              <p:cNvSpPr txBox="1"/>
              <p:nvPr/>
            </p:nvSpPr>
            <p:spPr>
              <a:xfrm>
                <a:off x="9865983" y="2687098"/>
                <a:ext cx="937047"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Copilot Studio </a:t>
                </a:r>
              </a:p>
            </p:txBody>
          </p:sp>
          <p:sp>
            <p:nvSpPr>
              <p:cNvPr id="8" name="TextBox 7">
                <a:extLst>
                  <a:ext uri="{FF2B5EF4-FFF2-40B4-BE49-F238E27FC236}">
                    <a16:creationId xmlns:a16="http://schemas.microsoft.com/office/drawing/2014/main" id="{18E4382F-E5C6-80BC-2E9C-69B3FB9C0D6C}"/>
                  </a:ext>
                </a:extLst>
              </p:cNvPr>
              <p:cNvSpPr txBox="1"/>
              <p:nvPr/>
            </p:nvSpPr>
            <p:spPr>
              <a:xfrm>
                <a:off x="8353927" y="2687098"/>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Foundry agents</a:t>
                </a:r>
              </a:p>
            </p:txBody>
          </p:sp>
          <p:sp>
            <p:nvSpPr>
              <p:cNvPr id="10" name="TextBox 9">
                <a:extLst>
                  <a:ext uri="{FF2B5EF4-FFF2-40B4-BE49-F238E27FC236}">
                    <a16:creationId xmlns:a16="http://schemas.microsoft.com/office/drawing/2014/main" id="{99A78C98-EAC8-53ED-7E76-F92BD0BFE665}"/>
                  </a:ext>
                </a:extLst>
              </p:cNvPr>
              <p:cNvSpPr txBox="1"/>
              <p:nvPr/>
            </p:nvSpPr>
            <p:spPr>
              <a:xfrm>
                <a:off x="8422537" y="3860227"/>
                <a:ext cx="866753" cy="254970"/>
              </a:xfrm>
              <a:prstGeom prst="rect">
                <a:avLst/>
              </a:prstGeom>
              <a:noFill/>
            </p:spPr>
            <p:txBody>
              <a:bodyPr wrap="squar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VS Code</a:t>
                </a:r>
              </a:p>
            </p:txBody>
          </p:sp>
          <p:pic>
            <p:nvPicPr>
              <p:cNvPr id="11" name="Graphic 10">
                <a:extLst>
                  <a:ext uri="{FF2B5EF4-FFF2-40B4-BE49-F238E27FC236}">
                    <a16:creationId xmlns:a16="http://schemas.microsoft.com/office/drawing/2014/main" id="{C6D58485-A90A-8706-A980-D97EFB37C57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8629584" y="3271266"/>
                <a:ext cx="452659" cy="458946"/>
              </a:xfrm>
              <a:prstGeom prst="rect">
                <a:avLst/>
              </a:prstGeom>
            </p:spPr>
          </p:pic>
          <p:sp>
            <p:nvSpPr>
              <p:cNvPr id="12" name="TextBox 11">
                <a:extLst>
                  <a:ext uri="{FF2B5EF4-FFF2-40B4-BE49-F238E27FC236}">
                    <a16:creationId xmlns:a16="http://schemas.microsoft.com/office/drawing/2014/main" id="{C8478C56-11B8-947D-6337-AA698C2DA7ED}"/>
                  </a:ext>
                </a:extLst>
              </p:cNvPr>
              <p:cNvSpPr txBox="1"/>
              <p:nvPr/>
            </p:nvSpPr>
            <p:spPr>
              <a:xfrm>
                <a:off x="9863688" y="3860227"/>
                <a:ext cx="941636"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GitHub Copilot</a:t>
                </a:r>
              </a:p>
            </p:txBody>
          </p:sp>
          <p:pic>
            <p:nvPicPr>
              <p:cNvPr id="13" name="Graphic 12">
                <a:extLst>
                  <a:ext uri="{FF2B5EF4-FFF2-40B4-BE49-F238E27FC236}">
                    <a16:creationId xmlns:a16="http://schemas.microsoft.com/office/drawing/2014/main" id="{7392E65A-BC6E-5B1D-A397-0FA200D27FC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10105033" y="3271266"/>
                <a:ext cx="458946" cy="458946"/>
              </a:xfrm>
              <a:prstGeom prst="rect">
                <a:avLst/>
              </a:prstGeom>
            </p:spPr>
          </p:pic>
          <p:pic>
            <p:nvPicPr>
              <p:cNvPr id="34" name="Picture 33" descr="A blue logo with a black background  AI-generated content may be incorrect.">
                <a:extLst>
                  <a:ext uri="{FF2B5EF4-FFF2-40B4-BE49-F238E27FC236}">
                    <a16:creationId xmlns:a16="http://schemas.microsoft.com/office/drawing/2014/main" id="{4FF86400-D0D4-74C6-884A-BB657670330D}"/>
                  </a:ext>
                </a:extLst>
              </p:cNvPr>
              <p:cNvPicPr>
                <a:picLocks noChangeAspect="1"/>
              </p:cNvPicPr>
              <p:nvPr/>
            </p:nvPicPr>
            <p:blipFill>
              <a:blip r:embed="rId13"/>
              <a:stretch>
                <a:fillRect/>
              </a:stretch>
            </p:blipFill>
            <p:spPr>
              <a:xfrm>
                <a:off x="8564243" y="2083919"/>
                <a:ext cx="583340" cy="583340"/>
              </a:xfrm>
              <a:prstGeom prst="rect">
                <a:avLst/>
              </a:prstGeom>
            </p:spPr>
          </p:pic>
        </p:grpSp>
      </p:grpSp>
      <p:grpSp>
        <p:nvGrpSpPr>
          <p:cNvPr id="51" name="Group 50">
            <a:extLst>
              <a:ext uri="{FF2B5EF4-FFF2-40B4-BE49-F238E27FC236}">
                <a16:creationId xmlns:a16="http://schemas.microsoft.com/office/drawing/2014/main" id="{7FCC4557-1991-40A8-32D6-69BD98B5AB81}"/>
              </a:ext>
              <a:ext uri="{C183D7F6-B498-43B3-948B-1728B52AA6E4}">
                <adec:decorative xmlns:adec="http://schemas.microsoft.com/office/drawing/2017/decorative" val="1"/>
              </a:ext>
            </a:extLst>
          </p:cNvPr>
          <p:cNvGrpSpPr/>
          <p:nvPr/>
        </p:nvGrpSpPr>
        <p:grpSpPr>
          <a:xfrm>
            <a:off x="725589" y="1116714"/>
            <a:ext cx="3396119" cy="3122379"/>
            <a:chOff x="725589" y="1443288"/>
            <a:chExt cx="3396119" cy="3122379"/>
          </a:xfrm>
        </p:grpSpPr>
        <p:sp>
          <p:nvSpPr>
            <p:cNvPr id="6" name="Rounded Rectangle 11">
              <a:extLst>
                <a:ext uri="{FF2B5EF4-FFF2-40B4-BE49-F238E27FC236}">
                  <a16:creationId xmlns:a16="http://schemas.microsoft.com/office/drawing/2014/main" id="{2799C21A-6A17-8EFE-0DE4-F4FB9C511122}"/>
                </a:ext>
                <a:ext uri="{C183D7F6-B498-43B3-948B-1728B52AA6E4}">
                  <adec:decorative xmlns:adec="http://schemas.microsoft.com/office/drawing/2017/decorative" val="1"/>
                </a:ext>
              </a:extLst>
            </p:cNvPr>
            <p:cNvSpPr/>
            <p:nvPr/>
          </p:nvSpPr>
          <p:spPr bwMode="auto">
            <a:xfrm>
              <a:off x="725589" y="1570149"/>
              <a:ext cx="3396119" cy="2995518"/>
            </a:xfrm>
            <a:prstGeom prst="roundRect">
              <a:avLst>
                <a:gd name="adj" fmla="val 6174"/>
              </a:avLst>
            </a:prstGeom>
            <a:solidFill>
              <a:schemeClr val="bg1">
                <a:lumMod val="50000"/>
                <a:alpha val="15000"/>
              </a:schemeClr>
            </a:solidFill>
          </p:spPr>
          <p:txBody>
            <a:bodyPr wrap="square" lIns="0" tIns="0" rIns="0" bIns="45720" rtlCol="0" anchor="ctr" anchorCtr="0">
              <a:noAutofit/>
            </a:bodyPr>
            <a:lstStyle/>
            <a:p>
              <a:pPr marL="0" marR="0" lvl="0" indent="0" algn="ctr" defTabSz="2275850" rtl="1" eaLnBrk="1" fontAlgn="base" latinLnBrk="0" hangingPunct="1">
                <a:lnSpc>
                  <a:spcPct val="100000"/>
                </a:lnSpc>
                <a:spcBef>
                  <a:spcPts val="200"/>
                </a:spcBef>
                <a:spcAft>
                  <a:spcPct val="0"/>
                </a:spcAft>
                <a:buClrTx/>
                <a:buSzTx/>
                <a:buFontTx/>
                <a:buNone/>
                <a:tabLst>
                  <a:tab pos="3701239" algn="l"/>
                </a:tabLst>
                <a:defRPr/>
              </a:pPr>
              <a:endParaRPr kumimoji="0" lang="en-US" sz="1765" b="0" i="0" u="none" strike="noStrike" kern="1200" cap="none" spc="0" normalizeH="0" baseline="0" noProof="0">
                <a:ln w="3175">
                  <a:noFill/>
                </a:ln>
                <a:effectLst/>
                <a:uLnTx/>
                <a:uFillTx/>
                <a:latin typeface="Segoe UI Variable Display Semibold" pitchFamily="2" charset="0"/>
                <a:ea typeface="+mn-ea"/>
                <a:cs typeface="Segoe UI" pitchFamily="34" charset="0"/>
              </a:endParaRPr>
            </a:p>
          </p:txBody>
        </p:sp>
        <p:pic>
          <p:nvPicPr>
            <p:cNvPr id="20" name="Picture 8" descr="Microsoft Azure Logo, symbol, meaning, history, PNG, brand">
              <a:extLst>
                <a:ext uri="{FF2B5EF4-FFF2-40B4-BE49-F238E27FC236}">
                  <a16:creationId xmlns:a16="http://schemas.microsoft.com/office/drawing/2014/main" id="{7D5FA7A2-FA03-CEC6-1BC4-26945559554F}"/>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371181" y="2146115"/>
              <a:ext cx="803177" cy="458946"/>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5CF0B02-5D38-A4A8-F278-4F52F1D630C3}"/>
                </a:ext>
              </a:extLst>
            </p:cNvPr>
            <p:cNvSpPr txBox="1"/>
            <p:nvPr/>
          </p:nvSpPr>
          <p:spPr>
            <a:xfrm>
              <a:off x="1270781" y="2687098"/>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a:t>
              </a:r>
            </a:p>
          </p:txBody>
        </p:sp>
        <p:pic>
          <p:nvPicPr>
            <p:cNvPr id="22" name="Picture 21" descr="A blue ribbon in a shape of a star  AI-generated content may be incorrect.">
              <a:extLst>
                <a:ext uri="{FF2B5EF4-FFF2-40B4-BE49-F238E27FC236}">
                  <a16:creationId xmlns:a16="http://schemas.microsoft.com/office/drawing/2014/main" id="{32D08B98-4F38-A021-889E-CA6F6B3596F3}"/>
                </a:ext>
              </a:extLst>
            </p:cNvPr>
            <p:cNvPicPr>
              <a:picLocks noChangeAspect="1"/>
            </p:cNvPicPr>
            <p:nvPr/>
          </p:nvPicPr>
          <p:blipFill>
            <a:blip r:embed="rId15"/>
            <a:stretch>
              <a:fillRect/>
            </a:stretch>
          </p:blipFill>
          <p:spPr>
            <a:xfrm>
              <a:off x="2703243" y="2062965"/>
              <a:ext cx="625248" cy="625248"/>
            </a:xfrm>
            <a:prstGeom prst="rect">
              <a:avLst/>
            </a:prstGeom>
          </p:spPr>
        </p:pic>
        <p:sp>
          <p:nvSpPr>
            <p:cNvPr id="23" name="TextBox 22">
              <a:extLst>
                <a:ext uri="{FF2B5EF4-FFF2-40B4-BE49-F238E27FC236}">
                  <a16:creationId xmlns:a16="http://schemas.microsoft.com/office/drawing/2014/main" id="{CDA13DF9-A122-C254-A59E-8B2EE3824DA7}"/>
                </a:ext>
              </a:extLst>
            </p:cNvPr>
            <p:cNvSpPr txBox="1"/>
            <p:nvPr/>
          </p:nvSpPr>
          <p:spPr>
            <a:xfrm>
              <a:off x="2513880" y="2687098"/>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Foundry Tools</a:t>
              </a:r>
            </a:p>
          </p:txBody>
        </p:sp>
        <p:pic>
          <p:nvPicPr>
            <p:cNvPr id="24" name="Graphic 23">
              <a:extLst>
                <a:ext uri="{FF2B5EF4-FFF2-40B4-BE49-F238E27FC236}">
                  <a16:creationId xmlns:a16="http://schemas.microsoft.com/office/drawing/2014/main" id="{39D039E5-AC88-3D8E-7579-36031A9BA462}"/>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1040285" y="3271266"/>
              <a:ext cx="458946" cy="458946"/>
            </a:xfrm>
            <a:prstGeom prst="rect">
              <a:avLst/>
            </a:prstGeom>
          </p:spPr>
        </p:pic>
        <p:sp>
          <p:nvSpPr>
            <p:cNvPr id="25" name="TextBox 24">
              <a:extLst>
                <a:ext uri="{FF2B5EF4-FFF2-40B4-BE49-F238E27FC236}">
                  <a16:creationId xmlns:a16="http://schemas.microsoft.com/office/drawing/2014/main" id="{1FA8167D-60BB-EC10-3D40-FA9969DA3E2F}"/>
                </a:ext>
              </a:extLst>
            </p:cNvPr>
            <p:cNvSpPr txBox="1"/>
            <p:nvPr/>
          </p:nvSpPr>
          <p:spPr>
            <a:xfrm>
              <a:off x="767772" y="3860227"/>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GitHub</a:t>
              </a:r>
            </a:p>
          </p:txBody>
        </p:sp>
        <p:sp>
          <p:nvSpPr>
            <p:cNvPr id="26" name="TextBox 25">
              <a:extLst>
                <a:ext uri="{FF2B5EF4-FFF2-40B4-BE49-F238E27FC236}">
                  <a16:creationId xmlns:a16="http://schemas.microsoft.com/office/drawing/2014/main" id="{F17A0909-184D-C2C6-F1CA-606AFB44B6AB}"/>
                </a:ext>
              </a:extLst>
            </p:cNvPr>
            <p:cNvSpPr txBox="1"/>
            <p:nvPr/>
          </p:nvSpPr>
          <p:spPr>
            <a:xfrm>
              <a:off x="3059501" y="3860227"/>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Agent 365</a:t>
              </a:r>
            </a:p>
          </p:txBody>
        </p:sp>
        <p:sp>
          <p:nvSpPr>
            <p:cNvPr id="28" name="TextBox 27">
              <a:extLst>
                <a:ext uri="{FF2B5EF4-FFF2-40B4-BE49-F238E27FC236}">
                  <a16:creationId xmlns:a16="http://schemas.microsoft.com/office/drawing/2014/main" id="{C27412B1-8D2E-7BB4-0292-36E37137A6FE}"/>
                </a:ext>
              </a:extLst>
            </p:cNvPr>
            <p:cNvSpPr txBox="1"/>
            <p:nvPr/>
          </p:nvSpPr>
          <p:spPr>
            <a:xfrm>
              <a:off x="1921662" y="3860227"/>
              <a:ext cx="1003974" cy="254970"/>
            </a:xfrm>
            <a:prstGeom prst="rect">
              <a:avLst/>
            </a:prstGeom>
            <a:noFill/>
          </p:spPr>
          <p:txBody>
            <a:bodyPr wrap="none" lIns="91440" tIns="91440" rIns="91440" bIns="91440"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a:ea typeface="+mn-ea"/>
                  <a:cs typeface="+mn-cs"/>
                </a:rPr>
                <a:t>Azure Logic Apps</a:t>
              </a:r>
            </a:p>
          </p:txBody>
        </p:sp>
        <p:pic>
          <p:nvPicPr>
            <p:cNvPr id="15" name="Picture 14" descr="A blue and pink logo  AI-generated content may be incorrect.">
              <a:extLst>
                <a:ext uri="{FF2B5EF4-FFF2-40B4-BE49-F238E27FC236}">
                  <a16:creationId xmlns:a16="http://schemas.microsoft.com/office/drawing/2014/main" id="{700C7A33-BA08-8373-88F2-13EC4D3E15A2}"/>
                </a:ext>
              </a:extLst>
            </p:cNvPr>
            <p:cNvPicPr>
              <a:picLocks noChangeAspect="1"/>
            </p:cNvPicPr>
            <p:nvPr/>
          </p:nvPicPr>
          <p:blipFill>
            <a:blip r:embed="rId16"/>
            <a:stretch>
              <a:fillRect/>
            </a:stretch>
          </p:blipFill>
          <p:spPr>
            <a:xfrm>
              <a:off x="3336282" y="3250504"/>
              <a:ext cx="500470" cy="500471"/>
            </a:xfrm>
            <a:prstGeom prst="rect">
              <a:avLst/>
            </a:prstGeom>
          </p:spPr>
        </p:pic>
        <p:pic>
          <p:nvPicPr>
            <p:cNvPr id="4100" name="Picture 4" descr="Logic Apps | Microsoft Azure Color">
              <a:extLst>
                <a:ext uri="{FF2B5EF4-FFF2-40B4-BE49-F238E27FC236}">
                  <a16:creationId xmlns:a16="http://schemas.microsoft.com/office/drawing/2014/main" id="{848A7C67-4B77-43F3-C20B-B5BCF1417AE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90686" y="3167777"/>
              <a:ext cx="665925" cy="66592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Rounded Corners 13">
              <a:extLst>
                <a:ext uri="{FF2B5EF4-FFF2-40B4-BE49-F238E27FC236}">
                  <a16:creationId xmlns:a16="http://schemas.microsoft.com/office/drawing/2014/main" id="{E2955053-42FD-5339-CB53-CB2E27CA2227}"/>
                </a:ext>
                <a:ext uri="{C183D7F6-B498-43B3-948B-1728B52AA6E4}">
                  <adec:decorative xmlns:adec="http://schemas.microsoft.com/office/drawing/2017/decorative" val="0"/>
                </a:ext>
              </a:extLst>
            </p:cNvPr>
            <p:cNvSpPr/>
            <p:nvPr/>
          </p:nvSpPr>
          <p:spPr bwMode="auto">
            <a:xfrm>
              <a:off x="950163" y="1443288"/>
              <a:ext cx="2946970" cy="357283"/>
            </a:xfrm>
            <a:prstGeom prst="roundRect">
              <a:avLst>
                <a:gd name="adj" fmla="val 42392"/>
              </a:avLst>
            </a:prstGeom>
            <a:gradFill flip="none" rotWithShape="1">
              <a:gsLst>
                <a:gs pos="68000">
                  <a:srgbClr val="0A6BBA"/>
                </a:gs>
                <a:gs pos="100000">
                  <a:srgbClr val="318581"/>
                </a:gs>
                <a:gs pos="0">
                  <a:srgbClr val="F65567"/>
                </a:gs>
                <a:gs pos="32000">
                  <a:srgbClr val="7656AD"/>
                </a:gs>
              </a:gsLst>
              <a:path path="circle">
                <a:fillToRect l="100000" t="100000"/>
              </a:path>
              <a:tileRect r="-100000" b="-100000"/>
            </a:gradFill>
          </p:spPr>
          <p:txBody>
            <a:bodyPr wrap="square" lIns="91440" tIns="18288" rIns="91440" bIns="36576"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US" sz="1400" b="1" i="0" u="none" strike="noStrike" kern="1200" cap="none" spc="0" normalizeH="0" baseline="0" noProof="0">
                  <a:ln w="3175">
                    <a:noFill/>
                  </a:ln>
                  <a:solidFill>
                    <a:schemeClr val="bg1"/>
                  </a:solidFill>
                  <a:effectLst/>
                  <a:uLnTx/>
                  <a:uFillTx/>
                  <a:latin typeface="Segoe UI Variable Display Semib" pitchFamily="2" charset="0"/>
                  <a:ea typeface="+mn-ea"/>
                  <a:cs typeface="Segoe UI" pitchFamily="34" charset="0"/>
                </a:rPr>
                <a:t>MCP servers across Microsoft</a:t>
              </a:r>
            </a:p>
          </p:txBody>
        </p:sp>
      </p:grpSp>
      <p:sp>
        <p:nvSpPr>
          <p:cNvPr id="4" name="TextBox 3">
            <a:extLst>
              <a:ext uri="{FF2B5EF4-FFF2-40B4-BE49-F238E27FC236}">
                <a16:creationId xmlns:a16="http://schemas.microsoft.com/office/drawing/2014/main" id="{F6FBBC6F-BD05-C98A-14AC-51AD9B0FC40E}"/>
              </a:ext>
            </a:extLst>
          </p:cNvPr>
          <p:cNvSpPr txBox="1"/>
          <p:nvPr/>
        </p:nvSpPr>
        <p:spPr>
          <a:xfrm>
            <a:off x="12752614" y="-163286"/>
            <a:ext cx="184731" cy="461665"/>
          </a:xfrm>
          <a:prstGeom prst="rect">
            <a:avLst/>
          </a:prstGeom>
          <a:noFill/>
        </p:spPr>
        <p:txBody>
          <a:bodyPr wrap="none" rtlCol="0" anchor="t">
            <a:spAutoFit/>
          </a:bodyPr>
          <a:lstStyle/>
          <a:p>
            <a:pPr algn="l"/>
            <a:endParaRPr lang="en-US" sz="2400">
              <a:latin typeface="Calibri Light" charset="0"/>
              <a:ea typeface="Calibri Light" charset="0"/>
              <a:cs typeface="Calibri Light" charset="0"/>
            </a:endParaRPr>
          </a:p>
        </p:txBody>
      </p:sp>
    </p:spTree>
    <p:extLst>
      <p:ext uri="{BB962C8B-B14F-4D97-AF65-F5344CB8AC3E}">
        <p14:creationId xmlns:p14="http://schemas.microsoft.com/office/powerpoint/2010/main" val="52216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fade">
                                      <p:cBhvr>
                                        <p:cTn id="11" dur="1000"/>
                                        <p:tgtEl>
                                          <p:spTgt spid="51"/>
                                        </p:tgtEl>
                                      </p:cBhvr>
                                    </p:animEffect>
                                    <p:anim calcmode="lin" valueType="num">
                                      <p:cBhvr>
                                        <p:cTn id="12" dur="1000" fill="hold"/>
                                        <p:tgtEl>
                                          <p:spTgt spid="51"/>
                                        </p:tgtEl>
                                        <p:attrNameLst>
                                          <p:attrName>ppt_x</p:attrName>
                                        </p:attrNameLst>
                                      </p:cBhvr>
                                      <p:tavLst>
                                        <p:tav tm="0">
                                          <p:val>
                                            <p:strVal val="#ppt_x"/>
                                          </p:val>
                                        </p:tav>
                                        <p:tav tm="100000">
                                          <p:val>
                                            <p:strVal val="#ppt_x"/>
                                          </p:val>
                                        </p:tav>
                                      </p:tavLst>
                                    </p:anim>
                                    <p:anim calcmode="lin" valueType="num">
                                      <p:cBhvr>
                                        <p:cTn id="13" dur="1000" fill="hold"/>
                                        <p:tgtEl>
                                          <p:spTgt spid="51"/>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fade">
                                      <p:cBhvr>
                                        <p:cTn id="17" dur="1000"/>
                                        <p:tgtEl>
                                          <p:spTgt spid="52"/>
                                        </p:tgtEl>
                                      </p:cBhvr>
                                    </p:animEffect>
                                    <p:anim calcmode="lin" valueType="num">
                                      <p:cBhvr>
                                        <p:cTn id="18" dur="1000" fill="hold"/>
                                        <p:tgtEl>
                                          <p:spTgt spid="52"/>
                                        </p:tgtEl>
                                        <p:attrNameLst>
                                          <p:attrName>ppt_x</p:attrName>
                                        </p:attrNameLst>
                                      </p:cBhvr>
                                      <p:tavLst>
                                        <p:tav tm="0">
                                          <p:val>
                                            <p:strVal val="#ppt_x"/>
                                          </p:val>
                                        </p:tav>
                                        <p:tav tm="100000">
                                          <p:val>
                                            <p:strVal val="#ppt_x"/>
                                          </p:val>
                                        </p:tav>
                                      </p:tavLst>
                                    </p:anim>
                                    <p:anim calcmode="lin" valueType="num">
                                      <p:cBhvr>
                                        <p:cTn id="19" dur="1000" fill="hold"/>
                                        <p:tgtEl>
                                          <p:spTgt spid="52"/>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nodeType="afterEffect">
                                  <p:stCondLst>
                                    <p:cond delay="0"/>
                                  </p:stCondLst>
                                  <p:childTnLst>
                                    <p:set>
                                      <p:cBhvr>
                                        <p:cTn id="22" dur="1" fill="hold">
                                          <p:stCondLst>
                                            <p:cond delay="0"/>
                                          </p:stCondLst>
                                        </p:cTn>
                                        <p:tgtEl>
                                          <p:spTgt spid="55"/>
                                        </p:tgtEl>
                                        <p:attrNameLst>
                                          <p:attrName>style.visibility</p:attrName>
                                        </p:attrNameLst>
                                      </p:cBhvr>
                                      <p:to>
                                        <p:strVal val="visible"/>
                                      </p:to>
                                    </p:set>
                                    <p:animEffect transition="in" filter="fade">
                                      <p:cBhvr>
                                        <p:cTn id="23" dur="1000"/>
                                        <p:tgtEl>
                                          <p:spTgt spid="55"/>
                                        </p:tgtEl>
                                      </p:cBhvr>
                                    </p:animEffect>
                                    <p:anim calcmode="lin" valueType="num">
                                      <p:cBhvr>
                                        <p:cTn id="24" dur="1000" fill="hold"/>
                                        <p:tgtEl>
                                          <p:spTgt spid="55"/>
                                        </p:tgtEl>
                                        <p:attrNameLst>
                                          <p:attrName>ppt_x</p:attrName>
                                        </p:attrNameLst>
                                      </p:cBhvr>
                                      <p:tavLst>
                                        <p:tav tm="0">
                                          <p:val>
                                            <p:strVal val="#ppt_x"/>
                                          </p:val>
                                        </p:tav>
                                        <p:tav tm="100000">
                                          <p:val>
                                            <p:strVal val="#ppt_x"/>
                                          </p:val>
                                        </p:tav>
                                      </p:tavLst>
                                    </p:anim>
                                    <p:anim calcmode="lin" valueType="num">
                                      <p:cBhvr>
                                        <p:cTn id="25" dur="1000" fill="hold"/>
                                        <p:tgtEl>
                                          <p:spTgt spid="55"/>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16" presetClass="entr" presetSubtype="37" fill="hold" grpId="0" nodeType="afterEffect">
                                  <p:stCondLst>
                                    <p:cond delay="0"/>
                                  </p:stCondLst>
                                  <p:childTnLst>
                                    <p:set>
                                      <p:cBhvr>
                                        <p:cTn id="28" dur="1" fill="hold">
                                          <p:stCondLst>
                                            <p:cond delay="0"/>
                                          </p:stCondLst>
                                        </p:cTn>
                                        <p:tgtEl>
                                          <p:spTgt spid="43"/>
                                        </p:tgtEl>
                                        <p:attrNameLst>
                                          <p:attrName>style.visibility</p:attrName>
                                        </p:attrNameLst>
                                      </p:cBhvr>
                                      <p:to>
                                        <p:strVal val="visible"/>
                                      </p:to>
                                    </p:set>
                                    <p:animEffect transition="in" filter="barn(outVertical)">
                                      <p:cBhvr>
                                        <p:cTn id="29" dur="500"/>
                                        <p:tgtEl>
                                          <p:spTgt spid="43"/>
                                        </p:tgtEl>
                                      </p:cBhvr>
                                    </p:animEffect>
                                  </p:childTnLst>
                                </p:cTn>
                              </p:par>
                            </p:childTnLst>
                          </p:cTn>
                        </p:par>
                        <p:par>
                          <p:cTn id="30" fill="hold">
                            <p:stCondLst>
                              <p:cond delay="4000"/>
                            </p:stCondLst>
                            <p:childTnLst>
                              <p:par>
                                <p:cTn id="31" presetID="10" presetClass="entr" presetSubtype="0" fill="hold" nodeType="afterEffect">
                                  <p:stCondLst>
                                    <p:cond delay="0"/>
                                  </p:stCondLst>
                                  <p:childTnLst>
                                    <p:set>
                                      <p:cBhvr>
                                        <p:cTn id="32" dur="1" fill="hold">
                                          <p:stCondLst>
                                            <p:cond delay="0"/>
                                          </p:stCondLst>
                                        </p:cTn>
                                        <p:tgtEl>
                                          <p:spTgt spid="50"/>
                                        </p:tgtEl>
                                        <p:attrNameLst>
                                          <p:attrName>style.visibility</p:attrName>
                                        </p:attrNameLst>
                                      </p:cBhvr>
                                      <p:to>
                                        <p:strVal val="visible"/>
                                      </p:to>
                                    </p:set>
                                    <p:animEffect transition="in" filter="fade">
                                      <p:cBhvr>
                                        <p:cTn id="3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4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5C96F-BBC1-7710-0056-874C805BD5FD}"/>
              </a:ext>
            </a:extLst>
          </p:cNvPr>
          <p:cNvSpPr>
            <a:spLocks noGrp="1"/>
          </p:cNvSpPr>
          <p:nvPr>
            <p:ph type="title"/>
          </p:nvPr>
        </p:nvSpPr>
        <p:spPr/>
        <p:txBody>
          <a:bodyPr/>
          <a:lstStyle/>
          <a:p>
            <a:r>
              <a:rPr lang="it-IT"/>
              <a:t>Built-in catalog of MCP connectors</a:t>
            </a:r>
            <a:endParaRPr lang="en-US"/>
          </a:p>
        </p:txBody>
      </p:sp>
      <p:pic>
        <p:nvPicPr>
          <p:cNvPr id="4" name="Picture 3" descr="The image appears to be a list or menu of various software and services, including Microsoft Dynamics 365, Office 365, Azure Databricks, and CData Connect Al, among others.  AI-generated content may be incorrect.">
            <a:extLst>
              <a:ext uri="{FF2B5EF4-FFF2-40B4-BE49-F238E27FC236}">
                <a16:creationId xmlns:a16="http://schemas.microsoft.com/office/drawing/2014/main" id="{ACBC4E57-6ECF-CF7F-B7BE-5E95E3BD6BF8}"/>
              </a:ext>
            </a:extLst>
          </p:cNvPr>
          <p:cNvPicPr>
            <a:picLocks noChangeAspect="1"/>
          </p:cNvPicPr>
          <p:nvPr/>
        </p:nvPicPr>
        <p:blipFill>
          <a:blip r:embed="rId3"/>
          <a:stretch>
            <a:fillRect/>
          </a:stretch>
        </p:blipFill>
        <p:spPr>
          <a:xfrm>
            <a:off x="1146600" y="1265582"/>
            <a:ext cx="9898799" cy="5386788"/>
          </a:xfrm>
          <a:prstGeom prst="rect">
            <a:avLst/>
          </a:prstGeom>
        </p:spPr>
      </p:pic>
    </p:spTree>
    <p:extLst>
      <p:ext uri="{BB962C8B-B14F-4D97-AF65-F5344CB8AC3E}">
        <p14:creationId xmlns:p14="http://schemas.microsoft.com/office/powerpoint/2010/main" val="2323761507"/>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06451-7FCE-0E12-C37A-49731454A0F7}"/>
              </a:ext>
            </a:extLst>
          </p:cNvPr>
          <p:cNvSpPr>
            <a:spLocks noGrp="1"/>
          </p:cNvSpPr>
          <p:nvPr>
            <p:ph type="title"/>
          </p:nvPr>
        </p:nvSpPr>
        <p:spPr>
          <a:xfrm>
            <a:off x="586740" y="408317"/>
            <a:ext cx="11018520" cy="553998"/>
          </a:xfrm>
        </p:spPr>
        <p:txBody>
          <a:bodyPr/>
          <a:lstStyle/>
          <a:p>
            <a:r>
              <a:rPr lang="it-IT"/>
              <a:t>Add a custom MCP server</a:t>
            </a:r>
            <a:endParaRPr lang="en-US"/>
          </a:p>
        </p:txBody>
      </p:sp>
      <p:pic>
        <p:nvPicPr>
          <p:cNvPr id="4" name="Picture 3" descr="The image displays a user interface for setting up a Model Context Protocol server with input fields for server name, description, URL, authentication, and API key.  AI-generated content may be incorrect.">
            <a:extLst>
              <a:ext uri="{FF2B5EF4-FFF2-40B4-BE49-F238E27FC236}">
                <a16:creationId xmlns:a16="http://schemas.microsoft.com/office/drawing/2014/main" id="{EADBBF60-153D-70F1-DB08-8F10C4F15E90}"/>
              </a:ext>
            </a:extLst>
          </p:cNvPr>
          <p:cNvPicPr>
            <a:picLocks noChangeAspect="1"/>
          </p:cNvPicPr>
          <p:nvPr/>
        </p:nvPicPr>
        <p:blipFill>
          <a:blip r:embed="rId3"/>
          <a:srcRect l="8474" t="7356" r="8422" b="9938"/>
          <a:stretch>
            <a:fillRect/>
          </a:stretch>
        </p:blipFill>
        <p:spPr>
          <a:xfrm>
            <a:off x="364435" y="1550504"/>
            <a:ext cx="6758609" cy="4962940"/>
          </a:xfrm>
          <a:prstGeom prst="rect">
            <a:avLst/>
          </a:prstGeom>
        </p:spPr>
      </p:pic>
      <p:sp>
        <p:nvSpPr>
          <p:cNvPr id="5" name="TextBox 4">
            <a:extLst>
              <a:ext uri="{FF2B5EF4-FFF2-40B4-BE49-F238E27FC236}">
                <a16:creationId xmlns:a16="http://schemas.microsoft.com/office/drawing/2014/main" id="{5133FE15-2BF0-AC77-AF15-3FEF01CB3AFD}"/>
              </a:ext>
            </a:extLst>
          </p:cNvPr>
          <p:cNvSpPr txBox="1"/>
          <p:nvPr/>
        </p:nvSpPr>
        <p:spPr>
          <a:xfrm>
            <a:off x="6692348" y="2478157"/>
            <a:ext cx="4598504" cy="3447098"/>
          </a:xfrm>
          <a:prstGeom prst="rect">
            <a:avLst/>
          </a:prstGeom>
          <a:noFill/>
        </p:spPr>
        <p:txBody>
          <a:bodyPr wrap="square" lIns="0" tIns="0" rIns="0" bIns="0" rtlCol="0">
            <a:spAutoFit/>
          </a:bodyPr>
          <a:lstStyle/>
          <a:p>
            <a:pPr marL="342900" indent="-342900" algn="l">
              <a:buFont typeface="Arial" panose="020B0604020202020204" pitchFamily="34" charset="0"/>
              <a:buChar char="•"/>
            </a:pPr>
            <a:r>
              <a:rPr lang="it-IT" sz="2800"/>
              <a:t>Only MCP servers which use the Streamable HTTP protocol are supported</a:t>
            </a:r>
          </a:p>
          <a:p>
            <a:pPr marL="342900" indent="-342900" algn="l">
              <a:buFont typeface="Arial" panose="020B0604020202020204" pitchFamily="34" charset="0"/>
              <a:buChar char="•"/>
            </a:pPr>
            <a:r>
              <a:rPr lang="it-IT" sz="2800"/>
              <a:t>Authentication support with:</a:t>
            </a:r>
          </a:p>
          <a:p>
            <a:pPr marL="800083" lvl="1" indent="-342900">
              <a:buFont typeface="Arial" panose="020B0604020202020204" pitchFamily="34" charset="0"/>
              <a:buChar char="•"/>
            </a:pPr>
            <a:r>
              <a:rPr lang="it-IT" sz="2800"/>
              <a:t>None</a:t>
            </a:r>
          </a:p>
          <a:p>
            <a:pPr marL="800083" lvl="1" indent="-342900">
              <a:buFont typeface="Arial" panose="020B0604020202020204" pitchFamily="34" charset="0"/>
              <a:buChar char="•"/>
            </a:pPr>
            <a:r>
              <a:rPr lang="it-IT" sz="2800"/>
              <a:t>API key</a:t>
            </a:r>
          </a:p>
          <a:p>
            <a:pPr marL="800083" lvl="1" indent="-342900">
              <a:buFont typeface="Arial" panose="020B0604020202020204" pitchFamily="34" charset="0"/>
              <a:buChar char="•"/>
            </a:pPr>
            <a:r>
              <a:rPr lang="it-IT" sz="2800"/>
              <a:t>OAuth 2.0</a:t>
            </a:r>
            <a:endParaRPr lang="en-US" sz="2800" err="1"/>
          </a:p>
        </p:txBody>
      </p:sp>
    </p:spTree>
    <p:extLst>
      <p:ext uri="{BB962C8B-B14F-4D97-AF65-F5344CB8AC3E}">
        <p14:creationId xmlns:p14="http://schemas.microsoft.com/office/powerpoint/2010/main" val="25507965"/>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9E8F-0A3D-ADE9-7C7C-CF65A57D71E8}"/>
              </a:ext>
            </a:extLst>
          </p:cNvPr>
          <p:cNvSpPr>
            <a:spLocks noGrp="1"/>
          </p:cNvSpPr>
          <p:nvPr>
            <p:ph type="title"/>
          </p:nvPr>
        </p:nvSpPr>
        <p:spPr/>
        <p:txBody>
          <a:bodyPr/>
          <a:lstStyle/>
          <a:p>
            <a:endParaRPr lang="en-US"/>
          </a:p>
        </p:txBody>
      </p:sp>
      <p:pic>
        <p:nvPicPr>
          <p:cNvPr id="3" name="Picture 2" descr="Diagram of MCP Server landscape as Agent Tools.">
            <a:extLst>
              <a:ext uri="{FF2B5EF4-FFF2-40B4-BE49-F238E27FC236}">
                <a16:creationId xmlns:a16="http://schemas.microsoft.com/office/drawing/2014/main" id="{D66155C6-7E7F-31F8-4788-F953A678258D}"/>
              </a:ext>
            </a:extLst>
          </p:cNvPr>
          <p:cNvPicPr>
            <a:picLocks noChangeAspect="1"/>
          </p:cNvPicPr>
          <p:nvPr/>
        </p:nvPicPr>
        <p:blipFill>
          <a:blip r:embed="rId3"/>
          <a:stretch>
            <a:fillRect/>
          </a:stretch>
        </p:blipFill>
        <p:spPr>
          <a:xfrm>
            <a:off x="0" y="8006"/>
            <a:ext cx="12192000" cy="6841987"/>
          </a:xfrm>
          <a:prstGeom prst="rect">
            <a:avLst/>
          </a:prstGeom>
        </p:spPr>
      </p:pic>
    </p:spTree>
    <p:extLst>
      <p:ext uri="{BB962C8B-B14F-4D97-AF65-F5344CB8AC3E}">
        <p14:creationId xmlns:p14="http://schemas.microsoft.com/office/powerpoint/2010/main" val="215484282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A8462-2A8F-232B-8AD7-86EDA3863AD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F092BFE-C146-4D58-E791-338B8D8336B7}"/>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6F005BBE-AA63-1245-58EF-93E465AFEACA}"/>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875589248"/>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DEEC4-C905-964A-E9F5-566D9FFFC52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86E08D5-80DD-642F-A6DB-F2E5869743D1}"/>
              </a:ext>
            </a:extLst>
          </p:cNvPr>
          <p:cNvSpPr>
            <a:spLocks noGrp="1"/>
          </p:cNvSpPr>
          <p:nvPr>
            <p:ph type="title"/>
          </p:nvPr>
        </p:nvSpPr>
        <p:spPr>
          <a:xfrm>
            <a:off x="571500" y="2792795"/>
            <a:ext cx="5264150" cy="1754326"/>
          </a:xfrm>
        </p:spPr>
        <p:txBody>
          <a:bodyPr/>
          <a:lstStyle/>
          <a:p>
            <a:r>
              <a:rPr lang="en-GB"/>
              <a:t>Autonomous Agents</a:t>
            </a:r>
            <a:br>
              <a:rPr lang="en-GB"/>
            </a:br>
            <a:endParaRPr lang="en-US"/>
          </a:p>
        </p:txBody>
      </p:sp>
      <p:sp>
        <p:nvSpPr>
          <p:cNvPr id="2" name="Footer Placeholder 1">
            <a:extLst>
              <a:ext uri="{FF2B5EF4-FFF2-40B4-BE49-F238E27FC236}">
                <a16:creationId xmlns:a16="http://schemas.microsoft.com/office/drawing/2014/main" id="{43DA61D8-715E-318B-F20D-4112E513116D}"/>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3468415113"/>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Rounded Corners 139">
            <a:extLst>
              <a:ext uri="{FF2B5EF4-FFF2-40B4-BE49-F238E27FC236}">
                <a16:creationId xmlns:a16="http://schemas.microsoft.com/office/drawing/2014/main" id="{E9CFD500-7537-5E01-11D3-68DC6FC9881D}"/>
              </a:ext>
              <a:ext uri="{C183D7F6-B498-43B3-948B-1728B52AA6E4}">
                <adec:decorative xmlns:adec="http://schemas.microsoft.com/office/drawing/2017/decorative" val="1"/>
              </a:ext>
            </a:extLst>
          </p:cNvPr>
          <p:cNvSpPr/>
          <p:nvPr/>
        </p:nvSpPr>
        <p:spPr bwMode="auto">
          <a:xfrm>
            <a:off x="599471" y="225778"/>
            <a:ext cx="10993058" cy="1902514"/>
          </a:xfrm>
          <a:prstGeom prst="roundRect">
            <a:avLst>
              <a:gd name="adj" fmla="val 10188"/>
            </a:avLst>
          </a:prstGeom>
          <a:ln w="15875" cap="rnd">
            <a:solidFill>
              <a:srgbClr val="3A4953"/>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1" i="0" u="none" strike="noStrike" kern="1200" cap="none" spc="0" normalizeH="0" baseline="0" noProof="0">
              <a:ln>
                <a:noFill/>
              </a:ln>
              <a:solidFill>
                <a:srgbClr val="091F2C"/>
              </a:solidFill>
              <a:effectLst/>
              <a:uLnTx/>
              <a:uFillTx/>
              <a:latin typeface="Segoe UI" panose="020B0502040204020203" pitchFamily="34" charset="0"/>
              <a:ea typeface="+mn-ea"/>
              <a:cs typeface="Segoe UI" panose="020B0502040204020203" pitchFamily="34" charset="0"/>
            </a:endParaRPr>
          </a:p>
        </p:txBody>
      </p:sp>
      <p:sp>
        <p:nvSpPr>
          <p:cNvPr id="2" name="Title 1">
            <a:extLst>
              <a:ext uri="{FF2B5EF4-FFF2-40B4-BE49-F238E27FC236}">
                <a16:creationId xmlns:a16="http://schemas.microsoft.com/office/drawing/2014/main" id="{0F3A175F-5CF4-CB98-D205-14BE3633C4FA}"/>
              </a:ext>
            </a:extLst>
          </p:cNvPr>
          <p:cNvSpPr>
            <a:spLocks noGrp="1"/>
          </p:cNvSpPr>
          <p:nvPr>
            <p:ph type="title"/>
          </p:nvPr>
        </p:nvSpPr>
        <p:spPr>
          <a:xfrm>
            <a:off x="1250065" y="776926"/>
            <a:ext cx="3763642" cy="800219"/>
          </a:xfrm>
        </p:spPr>
        <p:txBody>
          <a:bodyPr anchor="ctr"/>
          <a:lstStyle/>
          <a:p>
            <a:r>
              <a:rPr lang="en-US">
                <a:cs typeface="Segoe UI Semilight" panose="020B0402040204020203" pitchFamily="34" charset="0"/>
              </a:rPr>
              <a:t>A spectrum of agents</a:t>
            </a:r>
            <a:br>
              <a:rPr lang="en-US" sz="1800">
                <a:cs typeface="Segoe UI Semilight" panose="020B0402040204020203" pitchFamily="34" charset="0"/>
              </a:rPr>
            </a:br>
            <a:r>
              <a:rPr lang="en-US" sz="1600" err="1">
                <a:latin typeface="Segoe UI Light" panose="020B0502040204020203" pitchFamily="34" charset="0"/>
                <a:cs typeface="Segoe UI Light" panose="020B0502040204020203" pitchFamily="34" charset="0"/>
              </a:rPr>
              <a:t>Agents</a:t>
            </a:r>
            <a:r>
              <a:rPr lang="en-US" sz="1600">
                <a:latin typeface="Segoe UI Light" panose="020B0502040204020203" pitchFamily="34" charset="0"/>
                <a:cs typeface="Segoe UI Light" panose="020B0502040204020203" pitchFamily="34" charset="0"/>
              </a:rPr>
              <a:t> vary in levels of complexity and capabilities depending on your need</a:t>
            </a:r>
            <a:endParaRPr lang="en-US" sz="1400">
              <a:latin typeface="Segoe UI Light" panose="020B0502040204020203" pitchFamily="34" charset="0"/>
              <a:cs typeface="Segoe UI Light" panose="020B0502040204020203" pitchFamily="34" charset="0"/>
            </a:endParaRPr>
          </a:p>
        </p:txBody>
      </p:sp>
      <p:sp>
        <p:nvSpPr>
          <p:cNvPr id="82" name="Rectangle: Rounded Corners 81">
            <a:extLst>
              <a:ext uri="{FF2B5EF4-FFF2-40B4-BE49-F238E27FC236}">
                <a16:creationId xmlns:a16="http://schemas.microsoft.com/office/drawing/2014/main" id="{5491E10F-C37B-B453-DAEC-5C27311881A1}"/>
              </a:ext>
              <a:ext uri="{C183D7F6-B498-43B3-948B-1728B52AA6E4}">
                <adec:decorative xmlns:adec="http://schemas.microsoft.com/office/drawing/2017/decorative" val="1"/>
              </a:ext>
            </a:extLst>
          </p:cNvPr>
          <p:cNvSpPr/>
          <p:nvPr/>
        </p:nvSpPr>
        <p:spPr bwMode="auto">
          <a:xfrm>
            <a:off x="599471" y="2341755"/>
            <a:ext cx="10993058" cy="4082800"/>
          </a:xfrm>
          <a:prstGeom prst="roundRect">
            <a:avLst>
              <a:gd name="adj" fmla="val 5966"/>
            </a:avLst>
          </a:prstGeom>
          <a:ln w="12700" cap="rnd">
            <a:solidFill>
              <a:srgbClr val="8DC8E8">
                <a:alpha val="75000"/>
              </a:srgbClr>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1" i="0" u="none" strike="noStrike" kern="1200" cap="none" spc="0" normalizeH="0" baseline="0" noProof="0">
              <a:ln>
                <a:noFill/>
              </a:ln>
              <a:solidFill>
                <a:srgbClr val="091F2C"/>
              </a:solidFill>
              <a:effectLst/>
              <a:uLnTx/>
              <a:uFillTx/>
              <a:latin typeface="Segoe UI" panose="020B0502040204020203" pitchFamily="34" charset="0"/>
              <a:ea typeface="+mn-ea"/>
              <a:cs typeface="Segoe UI" panose="020B0502040204020203" pitchFamily="34" charset="0"/>
            </a:endParaRPr>
          </a:p>
        </p:txBody>
      </p:sp>
      <p:grpSp>
        <p:nvGrpSpPr>
          <p:cNvPr id="7" name="Group 6" descr="Highlight box explaining &quot;what are autonomous agents&quot; that includes three main points: proactive, independent and adaptive">
            <a:extLst>
              <a:ext uri="{FF2B5EF4-FFF2-40B4-BE49-F238E27FC236}">
                <a16:creationId xmlns:a16="http://schemas.microsoft.com/office/drawing/2014/main" id="{77B7EE1C-963C-E01B-B9E5-D564131FAB38}"/>
              </a:ext>
            </a:extLst>
          </p:cNvPr>
          <p:cNvGrpSpPr/>
          <p:nvPr/>
        </p:nvGrpSpPr>
        <p:grpSpPr>
          <a:xfrm>
            <a:off x="791253" y="2555218"/>
            <a:ext cx="10609495" cy="3655874"/>
            <a:chOff x="791253" y="2555218"/>
            <a:chExt cx="10609495" cy="3655874"/>
          </a:xfrm>
          <a:solidFill>
            <a:schemeClr val="tx1"/>
          </a:solidFill>
        </p:grpSpPr>
        <p:sp>
          <p:nvSpPr>
            <p:cNvPr id="106" name="Rectangle: Rounded Corners 105">
              <a:extLst>
                <a:ext uri="{FF2B5EF4-FFF2-40B4-BE49-F238E27FC236}">
                  <a16:creationId xmlns:a16="http://schemas.microsoft.com/office/drawing/2014/main" id="{760E1914-A097-A38C-47B3-437CB794B1A7}"/>
                </a:ext>
              </a:extLst>
            </p:cNvPr>
            <p:cNvSpPr/>
            <p:nvPr/>
          </p:nvSpPr>
          <p:spPr bwMode="auto">
            <a:xfrm>
              <a:off x="791253" y="2555218"/>
              <a:ext cx="10609495" cy="3655874"/>
            </a:xfrm>
            <a:prstGeom prst="roundRect">
              <a:avLst>
                <a:gd name="adj" fmla="val 5792"/>
              </a:avLst>
            </a:prstGeom>
            <a:grpFill/>
            <a:ln>
              <a:noFill/>
              <a:headEnd type="none" w="med" len="med"/>
              <a:tailEnd type="none" w="med" len="med"/>
            </a:ln>
            <a:effectLst>
              <a:outerShdw blurRad="635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Segoe Sans Display"/>
                <a:ea typeface="Segoe UI" pitchFamily="34" charset="0"/>
                <a:cs typeface="Segoe UI" pitchFamily="34" charset="0"/>
              </a:endParaRPr>
            </a:p>
          </p:txBody>
        </p:sp>
        <p:sp>
          <p:nvSpPr>
            <p:cNvPr id="107" name="TextBox 106">
              <a:extLst>
                <a:ext uri="{FF2B5EF4-FFF2-40B4-BE49-F238E27FC236}">
                  <a16:creationId xmlns:a16="http://schemas.microsoft.com/office/drawing/2014/main" id="{F3BCED8F-748D-1E05-78B2-46643AF8BB95}"/>
                </a:ext>
              </a:extLst>
            </p:cNvPr>
            <p:cNvSpPr txBox="1"/>
            <p:nvPr/>
          </p:nvSpPr>
          <p:spPr>
            <a:xfrm>
              <a:off x="1250066" y="2905828"/>
              <a:ext cx="2581153" cy="2823850"/>
            </a:xfrm>
            <a:prstGeom prst="rect">
              <a:avLst/>
            </a:prstGeom>
            <a:grpFill/>
          </p:spPr>
          <p:txBody>
            <a:bodyPr wrap="square" lIns="0" tIns="0" rIns="0" bIns="0" rtlCol="0">
              <a:spAutoFit/>
            </a:bodyPr>
            <a:lstStyle/>
            <a:p>
              <a:pPr marL="0" marR="0" lvl="0" indent="0" algn="l" defTabSz="914400" rtl="0" eaLnBrk="1" fontAlgn="auto" latinLnBrk="0" hangingPunct="1">
                <a:lnSpc>
                  <a:spcPts val="3300"/>
                </a:lnSpc>
                <a:spcBef>
                  <a:spcPts val="0"/>
                </a:spcBef>
                <a:spcAft>
                  <a:spcPts val="0"/>
                </a:spcAft>
                <a:buClrTx/>
                <a:buSzTx/>
                <a:buFontTx/>
                <a:buNone/>
                <a:tabLst/>
                <a:defRPr/>
              </a:pPr>
              <a:r>
                <a:rPr kumimoji="0" lang="en-US" sz="3200" b="0" i="0" u="none" strike="noStrike" kern="1200" cap="none" spc="0" normalizeH="0" baseline="0" noProof="0">
                  <a:ln>
                    <a:noFill/>
                  </a:ln>
                  <a:solidFill>
                    <a:srgbClr val="091F2C"/>
                  </a:solidFill>
                  <a:effectLst/>
                  <a:uLnTx/>
                  <a:uFillTx/>
                  <a:latin typeface="Segoe UI Semibold"/>
                  <a:ea typeface="+mn-ea"/>
                  <a:cs typeface="Segoe Sans Text" pitchFamily="2" charset="0"/>
                </a:rPr>
                <a:t>What are autonomous agents?</a:t>
              </a:r>
              <a:endParaRPr kumimoji="0" lang="en-US" sz="2400" b="0" i="0" u="none" strike="noStrike" kern="1200" cap="none" spc="0" normalizeH="0" baseline="0" noProof="0">
                <a:ln>
                  <a:noFill/>
                </a:ln>
                <a:solidFill>
                  <a:srgbClr val="091F2C"/>
                </a:solidFill>
                <a:effectLst/>
                <a:uLnTx/>
                <a:uFillTx/>
                <a:latin typeface="Segoe UI Semibold"/>
                <a:ea typeface="+mn-ea"/>
                <a:cs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Text" pitchFamily="2" charset="0"/>
                <a:ea typeface="+mn-ea"/>
                <a:cs typeface="Segoe Sans Text"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UI Light" panose="020B0502040204020203" pitchFamily="34" charset="0"/>
                  <a:ea typeface="+mn-ea"/>
                  <a:cs typeface="Segoe UI Light" panose="020B0502040204020203" pitchFamily="34" charset="0"/>
                </a:rPr>
                <a:t>Expert systems that </a:t>
              </a:r>
              <a:r>
                <a:rPr kumimoji="0" lang="en-US" sz="1600" b="0" i="0" u="none" strike="noStrike" kern="1200" cap="none" spc="0" normalizeH="0" baseline="0" noProof="0">
                  <a:ln>
                    <a:noFill/>
                  </a:ln>
                  <a:solidFill>
                    <a:srgbClr val="091F2C"/>
                  </a:solidFill>
                  <a:effectLst/>
                  <a:uLnTx/>
                  <a:uFillTx/>
                  <a:latin typeface="Segoe UI Semibold"/>
                  <a:ea typeface="+mn-ea"/>
                  <a:cs typeface="Segoe UI" panose="020B0502040204020203" pitchFamily="34" charset="0"/>
                </a:rPr>
                <a:t>manage and automate complex business tasks</a:t>
              </a:r>
              <a:r>
                <a:rPr kumimoji="0" lang="en-US" sz="1600" b="0" i="0" u="none" strike="noStrike" kern="1200" cap="none" spc="0" normalizeH="0" baseline="0" noProof="0">
                  <a:ln>
                    <a:noFill/>
                  </a:ln>
                  <a:solidFill>
                    <a:srgbClr val="091F2C"/>
                  </a:solidFill>
                  <a:effectLst/>
                  <a:uLnTx/>
                  <a:uFillTx/>
                  <a:latin typeface="Segoe UI Light" panose="020B0502040204020203" pitchFamily="34" charset="0"/>
                  <a:ea typeface="+mn-ea"/>
                  <a:cs typeface="Segoe UI Light" panose="020B0502040204020203" pitchFamily="34" charset="0"/>
                </a:rPr>
                <a:t>, enhancing efficiency and innovation across your organization.</a:t>
              </a:r>
            </a:p>
          </p:txBody>
        </p:sp>
        <p:grpSp>
          <p:nvGrpSpPr>
            <p:cNvPr id="4" name="Group 3">
              <a:extLst>
                <a:ext uri="{FF2B5EF4-FFF2-40B4-BE49-F238E27FC236}">
                  <a16:creationId xmlns:a16="http://schemas.microsoft.com/office/drawing/2014/main" id="{4F10A7BB-7AF2-9225-FD3B-3DD4DFDFC7AC}"/>
                </a:ext>
              </a:extLst>
            </p:cNvPr>
            <p:cNvGrpSpPr/>
            <p:nvPr/>
          </p:nvGrpSpPr>
          <p:grpSpPr>
            <a:xfrm>
              <a:off x="5092862" y="2773952"/>
              <a:ext cx="5918165" cy="941597"/>
              <a:chOff x="5092862" y="2773952"/>
              <a:chExt cx="5918165" cy="941597"/>
            </a:xfrm>
            <a:grpFill/>
          </p:grpSpPr>
          <p:sp>
            <p:nvSpPr>
              <p:cNvPr id="110" name="Rectangle: Rounded Corners 109">
                <a:extLst>
                  <a:ext uri="{FF2B5EF4-FFF2-40B4-BE49-F238E27FC236}">
                    <a16:creationId xmlns:a16="http://schemas.microsoft.com/office/drawing/2014/main" id="{ACD37DCE-CE05-D4AA-5D29-75E5A29F6C04}"/>
                  </a:ext>
                </a:extLst>
              </p:cNvPr>
              <p:cNvSpPr/>
              <p:nvPr/>
            </p:nvSpPr>
            <p:spPr bwMode="auto">
              <a:xfrm>
                <a:off x="5092862" y="2773952"/>
                <a:ext cx="1353094" cy="407920"/>
              </a:xfrm>
              <a:prstGeom prst="roundRect">
                <a:avLst>
                  <a:gd name="adj" fmla="val 50000"/>
                </a:avLst>
              </a:prstGeom>
              <a:grpFill/>
              <a:ln w="12700">
                <a:noFill/>
                <a:headEnd type="none" w="med" len="med"/>
                <a:tailEnd type="none" w="med" len="med"/>
              </a:ln>
              <a:effectLst>
                <a:outerShdw blurRad="279400" sx="101000" sy="101000" algn="ctr" rotWithShape="0">
                  <a:prstClr val="black">
                    <a:alpha val="24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UI Semibold"/>
                    <a:ea typeface="+mn-ea"/>
                    <a:cs typeface="Segoe UI" pitchFamily="34" charset="0"/>
                  </a:rPr>
                  <a:t>Proactive</a:t>
                </a:r>
              </a:p>
            </p:txBody>
          </p:sp>
          <p:sp>
            <p:nvSpPr>
              <p:cNvPr id="116" name="TextBox 115">
                <a:extLst>
                  <a:ext uri="{FF2B5EF4-FFF2-40B4-BE49-F238E27FC236}">
                    <a16:creationId xmlns:a16="http://schemas.microsoft.com/office/drawing/2014/main" id="{3A0F7F0A-4538-E71D-E31D-1ECC379ABCA0}"/>
                  </a:ext>
                </a:extLst>
              </p:cNvPr>
              <p:cNvSpPr txBox="1"/>
              <p:nvPr/>
            </p:nvSpPr>
            <p:spPr>
              <a:xfrm>
                <a:off x="5161954" y="3284662"/>
                <a:ext cx="5849073" cy="430887"/>
              </a:xfrm>
              <a:prstGeom prst="rect">
                <a:avLst/>
              </a:prstGeom>
              <a:grp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Light" panose="020B0502040204020203" pitchFamily="34" charset="0"/>
                    <a:ea typeface="+mn-ea"/>
                    <a:cs typeface="Segoe UI Light" panose="020B0502040204020203" pitchFamily="34" charset="0"/>
                  </a:rPr>
                  <a:t>Automatically responds to signals across your business and initiate tasks, configured to react to events or triggers without human input.</a:t>
                </a:r>
              </a:p>
            </p:txBody>
          </p:sp>
        </p:grpSp>
        <p:grpSp>
          <p:nvGrpSpPr>
            <p:cNvPr id="5" name="Group 4">
              <a:extLst>
                <a:ext uri="{FF2B5EF4-FFF2-40B4-BE49-F238E27FC236}">
                  <a16:creationId xmlns:a16="http://schemas.microsoft.com/office/drawing/2014/main" id="{5F7AF7AC-1D19-28EC-1EB9-57F9BF79C44E}"/>
                </a:ext>
              </a:extLst>
            </p:cNvPr>
            <p:cNvGrpSpPr/>
            <p:nvPr/>
          </p:nvGrpSpPr>
          <p:grpSpPr>
            <a:xfrm>
              <a:off x="5092862" y="4018192"/>
              <a:ext cx="5918165" cy="726154"/>
              <a:chOff x="5092862" y="4018192"/>
              <a:chExt cx="5918165" cy="726154"/>
            </a:xfrm>
            <a:grpFill/>
          </p:grpSpPr>
          <p:sp>
            <p:nvSpPr>
              <p:cNvPr id="122" name="Rectangle: Rounded Corners 121">
                <a:extLst>
                  <a:ext uri="{FF2B5EF4-FFF2-40B4-BE49-F238E27FC236}">
                    <a16:creationId xmlns:a16="http://schemas.microsoft.com/office/drawing/2014/main" id="{4DA3B564-0274-DA46-DEA3-557146E1A7DB}"/>
                  </a:ext>
                </a:extLst>
              </p:cNvPr>
              <p:cNvSpPr/>
              <p:nvPr/>
            </p:nvSpPr>
            <p:spPr bwMode="auto">
              <a:xfrm>
                <a:off x="5092862" y="4018192"/>
                <a:ext cx="1808708" cy="407920"/>
              </a:xfrm>
              <a:prstGeom prst="roundRect">
                <a:avLst>
                  <a:gd name="adj" fmla="val 50000"/>
                </a:avLst>
              </a:prstGeom>
              <a:grpFill/>
              <a:ln w="12700">
                <a:noFill/>
                <a:headEnd type="none" w="med" len="med"/>
                <a:tailEnd type="none" w="med" len="med"/>
              </a:ln>
              <a:effectLst>
                <a:outerShdw blurRad="279400" sx="101000" sy="101000" algn="ctr" rotWithShape="0">
                  <a:prstClr val="black">
                    <a:alpha val="24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UI Semibold"/>
                    <a:ea typeface="+mn-ea"/>
                    <a:cs typeface="Segoe UI" pitchFamily="34" charset="0"/>
                  </a:rPr>
                  <a:t>Independent</a:t>
                </a:r>
              </a:p>
            </p:txBody>
          </p:sp>
          <p:sp>
            <p:nvSpPr>
              <p:cNvPr id="123" name="TextBox 122">
                <a:extLst>
                  <a:ext uri="{FF2B5EF4-FFF2-40B4-BE49-F238E27FC236}">
                    <a16:creationId xmlns:a16="http://schemas.microsoft.com/office/drawing/2014/main" id="{B49291DB-1A94-D7B5-BB7C-D339514A3978}"/>
                  </a:ext>
                </a:extLst>
              </p:cNvPr>
              <p:cNvSpPr txBox="1"/>
              <p:nvPr/>
            </p:nvSpPr>
            <p:spPr>
              <a:xfrm>
                <a:off x="5161954" y="4528902"/>
                <a:ext cx="5849073" cy="215444"/>
              </a:xfrm>
              <a:prstGeom prst="rect">
                <a:avLst/>
              </a:prstGeom>
              <a:grp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Light" panose="020B0502040204020203" pitchFamily="34" charset="0"/>
                    <a:ea typeface="+mn-ea"/>
                    <a:cs typeface="Segoe UI Light" panose="020B0502040204020203" pitchFamily="34" charset="0"/>
                  </a:rPr>
                  <a:t>Seamlessly completes tasks behind the scenes without human intervention.</a:t>
                </a:r>
              </a:p>
            </p:txBody>
          </p:sp>
        </p:grpSp>
        <p:grpSp>
          <p:nvGrpSpPr>
            <p:cNvPr id="6" name="Group 5">
              <a:extLst>
                <a:ext uri="{FF2B5EF4-FFF2-40B4-BE49-F238E27FC236}">
                  <a16:creationId xmlns:a16="http://schemas.microsoft.com/office/drawing/2014/main" id="{B23867C6-5E9B-6333-FA7B-E4B55714BFE1}"/>
                </a:ext>
              </a:extLst>
            </p:cNvPr>
            <p:cNvGrpSpPr/>
            <p:nvPr/>
          </p:nvGrpSpPr>
          <p:grpSpPr>
            <a:xfrm>
              <a:off x="5092862" y="5046988"/>
              <a:ext cx="5918165" cy="941597"/>
              <a:chOff x="5092862" y="5046988"/>
              <a:chExt cx="5918165" cy="941597"/>
            </a:xfrm>
            <a:grpFill/>
          </p:grpSpPr>
          <p:sp>
            <p:nvSpPr>
              <p:cNvPr id="125" name="Rectangle: Rounded Corners 124">
                <a:extLst>
                  <a:ext uri="{FF2B5EF4-FFF2-40B4-BE49-F238E27FC236}">
                    <a16:creationId xmlns:a16="http://schemas.microsoft.com/office/drawing/2014/main" id="{EC6E553D-60A4-9E87-CDBC-35DE40F7D64B}"/>
                  </a:ext>
                </a:extLst>
              </p:cNvPr>
              <p:cNvSpPr/>
              <p:nvPr/>
            </p:nvSpPr>
            <p:spPr bwMode="auto">
              <a:xfrm>
                <a:off x="5092862" y="5046988"/>
                <a:ext cx="1353094" cy="407920"/>
              </a:xfrm>
              <a:prstGeom prst="roundRect">
                <a:avLst>
                  <a:gd name="adj" fmla="val 50000"/>
                </a:avLst>
              </a:prstGeom>
              <a:grpFill/>
              <a:ln w="12700">
                <a:noFill/>
                <a:headEnd type="none" w="med" len="med"/>
                <a:tailEnd type="none" w="med" len="med"/>
              </a:ln>
              <a:effectLst>
                <a:outerShdw blurRad="279400" sx="101000" sy="101000" algn="ctr" rotWithShape="0">
                  <a:prstClr val="black">
                    <a:alpha val="24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1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UI Semibold"/>
                    <a:ea typeface="+mn-ea"/>
                    <a:cs typeface="Segoe UI" pitchFamily="34" charset="0"/>
                  </a:rPr>
                  <a:t>Adaptive</a:t>
                </a:r>
              </a:p>
            </p:txBody>
          </p:sp>
          <p:sp>
            <p:nvSpPr>
              <p:cNvPr id="126" name="TextBox 125">
                <a:extLst>
                  <a:ext uri="{FF2B5EF4-FFF2-40B4-BE49-F238E27FC236}">
                    <a16:creationId xmlns:a16="http://schemas.microsoft.com/office/drawing/2014/main" id="{3526B20C-E141-D28A-A7FE-B44FFB259C3E}"/>
                  </a:ext>
                </a:extLst>
              </p:cNvPr>
              <p:cNvSpPr txBox="1"/>
              <p:nvPr/>
            </p:nvSpPr>
            <p:spPr>
              <a:xfrm>
                <a:off x="5161954" y="5557698"/>
                <a:ext cx="5849073" cy="430887"/>
              </a:xfrm>
              <a:prstGeom prst="rect">
                <a:avLst/>
              </a:prstGeom>
              <a:grp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Light" panose="020B0502040204020203" pitchFamily="34" charset="0"/>
                    <a:ea typeface="+mn-ea"/>
                    <a:cs typeface="Segoe UI Light" panose="020B0502040204020203" pitchFamily="34" charset="0"/>
                  </a:rPr>
                  <a:t>Non-deterministic and able to produce different outcomes from the same initial conditions.</a:t>
                </a:r>
              </a:p>
            </p:txBody>
          </p:sp>
        </p:grpSp>
        <p:sp>
          <p:nvSpPr>
            <p:cNvPr id="127" name="Left Brace 126">
              <a:extLst>
                <a:ext uri="{FF2B5EF4-FFF2-40B4-BE49-F238E27FC236}">
                  <a16:creationId xmlns:a16="http://schemas.microsoft.com/office/drawing/2014/main" id="{9DCA4724-DEE6-CE7A-BBB8-40AA6B649A0F}"/>
                </a:ext>
              </a:extLst>
            </p:cNvPr>
            <p:cNvSpPr/>
            <p:nvPr/>
          </p:nvSpPr>
          <p:spPr>
            <a:xfrm>
              <a:off x="4305785" y="2823185"/>
              <a:ext cx="324092" cy="3119940"/>
            </a:xfrm>
            <a:prstGeom prst="leftBrace">
              <a:avLst>
                <a:gd name="adj1" fmla="val 0"/>
                <a:gd name="adj2" fmla="val 50000"/>
              </a:avLst>
            </a:prstGeom>
            <a:grpFill/>
            <a:ln w="12700">
              <a:solidFill>
                <a:srgbClr val="8DC8E8">
                  <a:alpha val="75000"/>
                </a:srgb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1" i="0" u="none" strike="noStrike" kern="1200" cap="none" spc="0" normalizeH="0" baseline="0" noProof="0">
                <a:ln>
                  <a:noFill/>
                </a:ln>
                <a:solidFill>
                  <a:srgbClr val="091F2C"/>
                </a:solidFill>
                <a:effectLst/>
                <a:uLnTx/>
                <a:uFillTx/>
                <a:latin typeface="Segoe UI" panose="020B0502040204020203" pitchFamily="34" charset="0"/>
                <a:ea typeface="+mn-ea"/>
                <a:cs typeface="Segoe UI" panose="020B0502040204020203" pitchFamily="34" charset="0"/>
              </a:endParaRPr>
            </a:p>
          </p:txBody>
        </p:sp>
      </p:grpSp>
      <p:sp>
        <p:nvSpPr>
          <p:cNvPr id="141" name="Rectangle 140">
            <a:extLst>
              <a:ext uri="{FF2B5EF4-FFF2-40B4-BE49-F238E27FC236}">
                <a16:creationId xmlns:a16="http://schemas.microsoft.com/office/drawing/2014/main" id="{7A050DDE-4BE9-98AB-09D4-DAC2D16D0745}"/>
              </a:ext>
              <a:ext uri="{C183D7F6-B498-43B3-948B-1728B52AA6E4}">
                <adec:decorative xmlns:adec="http://schemas.microsoft.com/office/drawing/2017/decorative" val="1"/>
              </a:ext>
            </a:extLst>
          </p:cNvPr>
          <p:cNvSpPr/>
          <p:nvPr/>
        </p:nvSpPr>
        <p:spPr bwMode="auto">
          <a:xfrm>
            <a:off x="9199304" y="1989246"/>
            <a:ext cx="293511" cy="263329"/>
          </a:xfrm>
          <a:prstGeom prst="rect">
            <a:avLst/>
          </a:prstGeom>
          <a:solidFill>
            <a:srgbClr val="091F2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err="1">
              <a:ln>
                <a:noFill/>
              </a:ln>
              <a:solidFill>
                <a:srgbClr val="091F2C"/>
              </a:solidFill>
              <a:effectLst/>
              <a:uLnTx/>
              <a:uFillTx/>
              <a:latin typeface="Segoe UI"/>
              <a:ea typeface="Segoe UI" pitchFamily="34" charset="0"/>
              <a:cs typeface="Segoe UI" pitchFamily="34" charset="0"/>
            </a:endParaRPr>
          </a:p>
        </p:txBody>
      </p:sp>
      <p:grpSp>
        <p:nvGrpSpPr>
          <p:cNvPr id="139" name="Group 138" descr="Spectrum of agents illustration">
            <a:extLst>
              <a:ext uri="{FF2B5EF4-FFF2-40B4-BE49-F238E27FC236}">
                <a16:creationId xmlns:a16="http://schemas.microsoft.com/office/drawing/2014/main" id="{8D623E92-3FA3-172B-FB09-A1932A434DA7}"/>
              </a:ext>
            </a:extLst>
          </p:cNvPr>
          <p:cNvGrpSpPr/>
          <p:nvPr/>
        </p:nvGrpSpPr>
        <p:grpSpPr>
          <a:xfrm>
            <a:off x="5482236" y="433445"/>
            <a:ext cx="5884433" cy="1896735"/>
            <a:chOff x="5719305" y="433445"/>
            <a:chExt cx="5884433" cy="1896735"/>
          </a:xfrm>
        </p:grpSpPr>
        <p:sp>
          <p:nvSpPr>
            <p:cNvPr id="102" name="Rectangle: Rounded Corners 101">
              <a:extLst>
                <a:ext uri="{FF2B5EF4-FFF2-40B4-BE49-F238E27FC236}">
                  <a16:creationId xmlns:a16="http://schemas.microsoft.com/office/drawing/2014/main" id="{D1E55B76-F32E-6BC4-21CD-718B8773D2C5}"/>
                </a:ext>
              </a:extLst>
            </p:cNvPr>
            <p:cNvSpPr/>
            <p:nvPr/>
          </p:nvSpPr>
          <p:spPr bwMode="auto">
            <a:xfrm>
              <a:off x="8684599" y="1512767"/>
              <a:ext cx="1797061" cy="398560"/>
            </a:xfrm>
            <a:prstGeom prst="roundRect">
              <a:avLst>
                <a:gd name="adj" fmla="val 50000"/>
              </a:avLst>
            </a:prstGeom>
            <a:solidFill>
              <a:srgbClr val="091F2E"/>
            </a:solidFill>
            <a:ln w="12700" cap="flat" cmpd="sng" algn="ctr">
              <a:solidFill>
                <a:srgbClr val="8DC8E8">
                  <a:alpha val="7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err="1">
                <a:ln>
                  <a:noFill/>
                </a:ln>
                <a:solidFill>
                  <a:srgbClr val="091F2C"/>
                </a:solidFill>
                <a:effectLst/>
                <a:uLnTx/>
                <a:uFillTx/>
                <a:latin typeface="Segoe Sans Display Semibold" pitchFamily="2" charset="0"/>
                <a:ea typeface="+mn-ea"/>
                <a:cs typeface="Segoe Sans Display Semibold" pitchFamily="2" charset="0"/>
              </a:endParaRPr>
            </a:p>
          </p:txBody>
        </p:sp>
        <p:grpSp>
          <p:nvGrpSpPr>
            <p:cNvPr id="80" name="Group 79">
              <a:extLst>
                <a:ext uri="{FF2B5EF4-FFF2-40B4-BE49-F238E27FC236}">
                  <a16:creationId xmlns:a16="http://schemas.microsoft.com/office/drawing/2014/main" id="{035BA256-0303-4A34-F8B4-2A943C1EE4E4}"/>
                </a:ext>
              </a:extLst>
            </p:cNvPr>
            <p:cNvGrpSpPr/>
            <p:nvPr/>
          </p:nvGrpSpPr>
          <p:grpSpPr>
            <a:xfrm>
              <a:off x="5719305" y="433445"/>
              <a:ext cx="5884433" cy="1411537"/>
              <a:chOff x="699247" y="1591135"/>
              <a:chExt cx="5884433" cy="1411537"/>
            </a:xfrm>
          </p:grpSpPr>
          <p:grpSp>
            <p:nvGrpSpPr>
              <p:cNvPr id="3" name="Group 2" descr="A spectrum bar">
                <a:extLst>
                  <a:ext uri="{FF2B5EF4-FFF2-40B4-BE49-F238E27FC236}">
                    <a16:creationId xmlns:a16="http://schemas.microsoft.com/office/drawing/2014/main" id="{765FD247-D5CC-E262-27A8-E84BE3079740}"/>
                  </a:ext>
                </a:extLst>
              </p:cNvPr>
              <p:cNvGrpSpPr/>
              <p:nvPr/>
            </p:nvGrpSpPr>
            <p:grpSpPr>
              <a:xfrm>
                <a:off x="699247" y="1847957"/>
                <a:ext cx="5884433" cy="380943"/>
                <a:chOff x="575221" y="2565225"/>
                <a:chExt cx="11049399" cy="523220"/>
              </a:xfrm>
            </p:grpSpPr>
            <p:sp>
              <p:nvSpPr>
                <p:cNvPr id="38" name="Rectangle: Rounded Corners 37">
                  <a:extLst>
                    <a:ext uri="{FF2B5EF4-FFF2-40B4-BE49-F238E27FC236}">
                      <a16:creationId xmlns:a16="http://schemas.microsoft.com/office/drawing/2014/main" id="{43A6198C-FECD-8500-33E9-286ECDBBF8B7}"/>
                    </a:ext>
                  </a:extLst>
                </p:cNvPr>
                <p:cNvSpPr/>
                <p:nvPr/>
              </p:nvSpPr>
              <p:spPr bwMode="auto">
                <a:xfrm>
                  <a:off x="575221" y="2565225"/>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091F2C"/>
                    </a:solidFill>
                    <a:effectLst/>
                    <a:uLnTx/>
                    <a:uFillTx/>
                    <a:latin typeface="Segoe UI Semibold"/>
                    <a:ea typeface="+mn-ea"/>
                    <a:cs typeface="+mn-cs"/>
                  </a:endParaRPr>
                </a:p>
              </p:txBody>
            </p:sp>
            <p:sp>
              <p:nvSpPr>
                <p:cNvPr id="39" name="TextBox 12">
                  <a:extLst>
                    <a:ext uri="{FF2B5EF4-FFF2-40B4-BE49-F238E27FC236}">
                      <a16:creationId xmlns:a16="http://schemas.microsoft.com/office/drawing/2014/main" id="{D52EFD23-540A-5FDA-149B-A356C36279AF}"/>
                    </a:ext>
                  </a:extLst>
                </p:cNvPr>
                <p:cNvSpPr txBox="1"/>
                <p:nvPr/>
              </p:nvSpPr>
              <p:spPr>
                <a:xfrm>
                  <a:off x="980333" y="2704116"/>
                  <a:ext cx="1536655" cy="253636"/>
                </a:xfrm>
                <a:prstGeom prst="rect">
                  <a:avLst/>
                </a:prstGeom>
                <a:noFill/>
              </p:spPr>
              <p:txBody>
                <a:bodyPr wrap="square" lIns="0" tIns="0" rIns="0" bIns="0" rtlCol="0" anchor="ctr">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91F2C"/>
                      </a:solidFill>
                      <a:effectLst/>
                      <a:uLnTx/>
                      <a:uFillTx/>
                      <a:latin typeface="Segoe Sans Display Semibold" pitchFamily="2" charset="0"/>
                      <a:ea typeface="+mn-ea"/>
                      <a:cs typeface="Segoe Sans Display Semibold" pitchFamily="2" charset="0"/>
                    </a:rPr>
                    <a:t>Simple</a:t>
                  </a:r>
                </a:p>
              </p:txBody>
            </p:sp>
            <p:sp>
              <p:nvSpPr>
                <p:cNvPr id="40" name="TextBox 13">
                  <a:extLst>
                    <a:ext uri="{FF2B5EF4-FFF2-40B4-BE49-F238E27FC236}">
                      <a16:creationId xmlns:a16="http://schemas.microsoft.com/office/drawing/2014/main" id="{E1957211-1EFB-F919-3CF1-B57EB58981FC}"/>
                    </a:ext>
                  </a:extLst>
                </p:cNvPr>
                <p:cNvSpPr txBox="1"/>
                <p:nvPr/>
              </p:nvSpPr>
              <p:spPr>
                <a:xfrm>
                  <a:off x="9550128" y="2704116"/>
                  <a:ext cx="1576823" cy="253636"/>
                </a:xfrm>
                <a:prstGeom prst="rect">
                  <a:avLst/>
                </a:prstGeom>
                <a:noFill/>
              </p:spPr>
              <p:txBody>
                <a:bodyPr wrap="square" lIns="0" tIns="0" rIns="0" bIns="0" rtlCol="0" anchor="ctr">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91F2C"/>
                      </a:solidFill>
                      <a:effectLst/>
                      <a:uLnTx/>
                      <a:uFillTx/>
                      <a:latin typeface="Segoe Sans Display Semibold" pitchFamily="2" charset="0"/>
                      <a:ea typeface="+mn-ea"/>
                      <a:cs typeface="Segoe Sans Display Semibold" pitchFamily="2" charset="0"/>
                    </a:rPr>
                    <a:t>Advanced</a:t>
                  </a:r>
                </a:p>
              </p:txBody>
            </p:sp>
          </p:grpSp>
          <p:sp>
            <p:nvSpPr>
              <p:cNvPr id="51" name="TextBox 39">
                <a:extLst>
                  <a:ext uri="{FF2B5EF4-FFF2-40B4-BE49-F238E27FC236}">
                    <a16:creationId xmlns:a16="http://schemas.microsoft.com/office/drawing/2014/main" id="{C54D217C-6B10-AD27-B0FA-7FD7B7CBB2BB}"/>
                  </a:ext>
                </a:extLst>
              </p:cNvPr>
              <p:cNvSpPr txBox="1"/>
              <p:nvPr/>
            </p:nvSpPr>
            <p:spPr>
              <a:xfrm>
                <a:off x="1291717" y="2478476"/>
                <a:ext cx="1731593" cy="169277"/>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091F2C"/>
                    </a:solidFill>
                    <a:effectLst/>
                    <a:uLnTx/>
                    <a:uFillTx/>
                    <a:latin typeface="Segoe UI Semibold"/>
                    <a:ea typeface="+mn-ea"/>
                    <a:cs typeface="+mn-cs"/>
                  </a:rPr>
                  <a:t>Retrieval</a:t>
                </a:r>
              </a:p>
            </p:txBody>
          </p:sp>
          <p:sp>
            <p:nvSpPr>
              <p:cNvPr id="58" name="TextBox 5">
                <a:extLst>
                  <a:ext uri="{FF2B5EF4-FFF2-40B4-BE49-F238E27FC236}">
                    <a16:creationId xmlns:a16="http://schemas.microsoft.com/office/drawing/2014/main" id="{A006C546-3F99-AEAE-798D-9842AF7844DB}"/>
                  </a:ext>
                </a:extLst>
              </p:cNvPr>
              <p:cNvSpPr txBox="1"/>
              <p:nvPr/>
            </p:nvSpPr>
            <p:spPr>
              <a:xfrm>
                <a:off x="2392564" y="2478476"/>
                <a:ext cx="1731593" cy="169277"/>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091F2C"/>
                    </a:solidFill>
                    <a:effectLst/>
                    <a:uLnTx/>
                    <a:uFillTx/>
                    <a:latin typeface="Segoe UI Semibold"/>
                    <a:ea typeface="+mn-ea"/>
                    <a:cs typeface="+mn-cs"/>
                  </a:rPr>
                  <a:t>Task</a:t>
                </a:r>
              </a:p>
            </p:txBody>
          </p:sp>
          <p:sp>
            <p:nvSpPr>
              <p:cNvPr id="65" name="TextBox 24">
                <a:extLst>
                  <a:ext uri="{FF2B5EF4-FFF2-40B4-BE49-F238E27FC236}">
                    <a16:creationId xmlns:a16="http://schemas.microsoft.com/office/drawing/2014/main" id="{8D467D9E-43DB-7F01-C904-AF04389F1920}"/>
                  </a:ext>
                </a:extLst>
              </p:cNvPr>
              <p:cNvSpPr txBox="1"/>
              <p:nvPr/>
            </p:nvSpPr>
            <p:spPr>
              <a:xfrm>
                <a:off x="2880662" y="2725673"/>
                <a:ext cx="3370561" cy="276999"/>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Semibold"/>
                    <a:ea typeface="+mn-ea"/>
                    <a:cs typeface="+mn-cs"/>
                  </a:rPr>
                  <a:t>Autonomous</a:t>
                </a:r>
              </a:p>
            </p:txBody>
          </p:sp>
          <p:grpSp>
            <p:nvGrpSpPr>
              <p:cNvPr id="73" name="Group 72">
                <a:extLst>
                  <a:ext uri="{FF2B5EF4-FFF2-40B4-BE49-F238E27FC236}">
                    <a16:creationId xmlns:a16="http://schemas.microsoft.com/office/drawing/2014/main" id="{00AC3BFC-7979-144A-45AC-06B0CAF78BDC}"/>
                  </a:ext>
                </a:extLst>
              </p:cNvPr>
              <p:cNvGrpSpPr/>
              <p:nvPr/>
            </p:nvGrpSpPr>
            <p:grpSpPr>
              <a:xfrm>
                <a:off x="4115779" y="1591135"/>
                <a:ext cx="894587" cy="894587"/>
                <a:chOff x="4115779" y="1591135"/>
                <a:chExt cx="894587" cy="894587"/>
              </a:xfrm>
            </p:grpSpPr>
            <p:sp>
              <p:nvSpPr>
                <p:cNvPr id="72" name="Oval 71">
                  <a:extLst>
                    <a:ext uri="{FF2B5EF4-FFF2-40B4-BE49-F238E27FC236}">
                      <a16:creationId xmlns:a16="http://schemas.microsoft.com/office/drawing/2014/main" id="{C2353EC4-FA51-8C95-D13B-F73641F0B756}"/>
                    </a:ext>
                  </a:extLst>
                </p:cNvPr>
                <p:cNvSpPr/>
                <p:nvPr/>
              </p:nvSpPr>
              <p:spPr bwMode="auto">
                <a:xfrm>
                  <a:off x="4115779" y="1591135"/>
                  <a:ext cx="894587" cy="894587"/>
                </a:xfrm>
                <a:prstGeom prst="ellipse">
                  <a:avLst/>
                </a:prstGeom>
                <a:solidFill>
                  <a:srgbClr val="0078D4">
                    <a:alpha val="67000"/>
                  </a:srgbClr>
                </a:solidFill>
                <a:ln w="12700" cap="flat" cmpd="sng" algn="ctr">
                  <a:solidFill>
                    <a:srgbClr val="90D5F8">
                      <a:alpha val="50000"/>
                    </a:srgbClr>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err="1">
                    <a:ln>
                      <a:noFill/>
                    </a:ln>
                    <a:solidFill>
                      <a:srgbClr val="091F2C"/>
                    </a:solidFill>
                    <a:effectLst/>
                    <a:uLnTx/>
                    <a:uFillTx/>
                    <a:latin typeface="Segoe Sans Display Semibold" pitchFamily="2" charset="0"/>
                    <a:ea typeface="+mn-ea"/>
                    <a:cs typeface="Segoe Sans Display Semibold" pitchFamily="2" charset="0"/>
                  </a:endParaRPr>
                </a:p>
              </p:txBody>
            </p:sp>
            <p:pic>
              <p:nvPicPr>
                <p:cNvPr id="68" name="Graphic 20" descr="Robot Hand outline">
                  <a:extLst>
                    <a:ext uri="{FF2B5EF4-FFF2-40B4-BE49-F238E27FC236}">
                      <a16:creationId xmlns:a16="http://schemas.microsoft.com/office/drawing/2014/main" id="{939C2D3B-2A4F-4F4E-A1A6-3E00F3396D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62908" y="1703539"/>
                  <a:ext cx="646629" cy="646628"/>
                </a:xfrm>
                <a:prstGeom prst="rect">
                  <a:avLst/>
                </a:prstGeom>
              </p:spPr>
            </p:pic>
          </p:grpSp>
          <p:grpSp>
            <p:nvGrpSpPr>
              <p:cNvPr id="74" name="Group 73">
                <a:extLst>
                  <a:ext uri="{FF2B5EF4-FFF2-40B4-BE49-F238E27FC236}">
                    <a16:creationId xmlns:a16="http://schemas.microsoft.com/office/drawing/2014/main" id="{42977CBF-DDAF-8B32-786D-AD916FFA1F25}"/>
                  </a:ext>
                </a:extLst>
              </p:cNvPr>
              <p:cNvGrpSpPr/>
              <p:nvPr/>
            </p:nvGrpSpPr>
            <p:grpSpPr>
              <a:xfrm>
                <a:off x="1881512" y="1762428"/>
                <a:ext cx="552001" cy="552001"/>
                <a:chOff x="4115779" y="1591135"/>
                <a:chExt cx="894587" cy="894587"/>
              </a:xfrm>
            </p:grpSpPr>
            <p:sp>
              <p:nvSpPr>
                <p:cNvPr id="75" name="Oval 74">
                  <a:extLst>
                    <a:ext uri="{FF2B5EF4-FFF2-40B4-BE49-F238E27FC236}">
                      <a16:creationId xmlns:a16="http://schemas.microsoft.com/office/drawing/2014/main" id="{81404D5A-97C7-10FC-4E96-1FDBAE1C8C8F}"/>
                    </a:ext>
                  </a:extLst>
                </p:cNvPr>
                <p:cNvSpPr/>
                <p:nvPr/>
              </p:nvSpPr>
              <p:spPr bwMode="auto">
                <a:xfrm>
                  <a:off x="4115779" y="1591135"/>
                  <a:ext cx="894587" cy="894587"/>
                </a:xfrm>
                <a:prstGeom prst="ellipse">
                  <a:avLst/>
                </a:prstGeom>
                <a:solidFill>
                  <a:srgbClr val="D043A0">
                    <a:alpha val="85000"/>
                  </a:srgbClr>
                </a:solidFill>
                <a:ln w="3175" cap="flat" cmpd="sng" algn="ctr">
                  <a:solidFill>
                    <a:schemeClr val="tx1"/>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err="1">
                    <a:ln>
                      <a:noFill/>
                    </a:ln>
                    <a:solidFill>
                      <a:srgbClr val="091F2C"/>
                    </a:solidFill>
                    <a:effectLst/>
                    <a:uLnTx/>
                    <a:uFillTx/>
                    <a:latin typeface="Segoe Sans Display Semibold" pitchFamily="2" charset="0"/>
                    <a:ea typeface="+mn-ea"/>
                    <a:cs typeface="Segoe Sans Display Semibold" pitchFamily="2" charset="0"/>
                  </a:endParaRPr>
                </a:p>
              </p:txBody>
            </p:sp>
            <p:pic>
              <p:nvPicPr>
                <p:cNvPr id="76" name="Graphic 20">
                  <a:extLst>
                    <a:ext uri="{FF2B5EF4-FFF2-40B4-BE49-F238E27FC236}">
                      <a16:creationId xmlns:a16="http://schemas.microsoft.com/office/drawing/2014/main" id="{F9B2290E-795C-29EE-3F58-7CA2CA0B3D2F}"/>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239758" y="1715114"/>
                  <a:ext cx="646628" cy="646628"/>
                </a:xfrm>
                <a:prstGeom prst="rect">
                  <a:avLst/>
                </a:prstGeom>
              </p:spPr>
            </p:pic>
          </p:grpSp>
          <p:grpSp>
            <p:nvGrpSpPr>
              <p:cNvPr id="77" name="Group 76">
                <a:extLst>
                  <a:ext uri="{FF2B5EF4-FFF2-40B4-BE49-F238E27FC236}">
                    <a16:creationId xmlns:a16="http://schemas.microsoft.com/office/drawing/2014/main" id="{8097A3BD-E1B6-335B-5AA9-AD0C8996746F}"/>
                  </a:ext>
                </a:extLst>
              </p:cNvPr>
              <p:cNvGrpSpPr/>
              <p:nvPr/>
            </p:nvGrpSpPr>
            <p:grpSpPr>
              <a:xfrm>
                <a:off x="2989932" y="1762428"/>
                <a:ext cx="552001" cy="552001"/>
                <a:chOff x="4115779" y="1591135"/>
                <a:chExt cx="894587" cy="894587"/>
              </a:xfrm>
              <a:effectLst/>
            </p:grpSpPr>
            <p:sp>
              <p:nvSpPr>
                <p:cNvPr id="78" name="Oval 77">
                  <a:extLst>
                    <a:ext uri="{FF2B5EF4-FFF2-40B4-BE49-F238E27FC236}">
                      <a16:creationId xmlns:a16="http://schemas.microsoft.com/office/drawing/2014/main" id="{A25D2C2A-EFEE-4F2D-1A5A-F80104891C65}"/>
                    </a:ext>
                  </a:extLst>
                </p:cNvPr>
                <p:cNvSpPr/>
                <p:nvPr/>
              </p:nvSpPr>
              <p:spPr bwMode="auto">
                <a:xfrm>
                  <a:off x="4115779" y="1591135"/>
                  <a:ext cx="894587" cy="894587"/>
                </a:xfrm>
                <a:prstGeom prst="ellipse">
                  <a:avLst/>
                </a:prstGeom>
                <a:solidFill>
                  <a:srgbClr val="595CCD">
                    <a:alpha val="85000"/>
                  </a:srgbClr>
                </a:solidFill>
                <a:ln w="3175" cap="flat" cmpd="sng" algn="ctr">
                  <a:solidFill>
                    <a:schemeClr val="tx1"/>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err="1">
                    <a:ln>
                      <a:noFill/>
                    </a:ln>
                    <a:solidFill>
                      <a:srgbClr val="091F2C"/>
                    </a:solidFill>
                    <a:effectLst/>
                    <a:uLnTx/>
                    <a:uFillTx/>
                    <a:latin typeface="Segoe Sans Display Semibold" pitchFamily="2" charset="0"/>
                    <a:ea typeface="+mn-ea"/>
                    <a:cs typeface="Segoe Sans Display Semibold" pitchFamily="2" charset="0"/>
                  </a:endParaRPr>
                </a:p>
              </p:txBody>
            </p:sp>
            <p:pic>
              <p:nvPicPr>
                <p:cNvPr id="79" name="Graphic 20">
                  <a:extLst>
                    <a:ext uri="{FF2B5EF4-FFF2-40B4-BE49-F238E27FC236}">
                      <a16:creationId xmlns:a16="http://schemas.microsoft.com/office/drawing/2014/main" id="{20E970F2-6785-E917-923D-23BCC47C4F0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4239758" y="1715114"/>
                  <a:ext cx="646628" cy="646628"/>
                </a:xfrm>
                <a:prstGeom prst="rect">
                  <a:avLst/>
                </a:prstGeom>
              </p:spPr>
            </p:pic>
          </p:grpSp>
        </p:grpSp>
        <p:cxnSp>
          <p:nvCxnSpPr>
            <p:cNvPr id="100" name="Straight Connector 99">
              <a:extLst>
                <a:ext uri="{FF2B5EF4-FFF2-40B4-BE49-F238E27FC236}">
                  <a16:creationId xmlns:a16="http://schemas.microsoft.com/office/drawing/2014/main" id="{B683A0A1-DBE0-45A0-8480-547B8F6163C8}"/>
                </a:ext>
              </a:extLst>
            </p:cNvPr>
            <p:cNvCxnSpPr>
              <a:cxnSpLocks/>
              <a:stCxn id="102" idx="2"/>
            </p:cNvCxnSpPr>
            <p:nvPr/>
          </p:nvCxnSpPr>
          <p:spPr>
            <a:xfrm>
              <a:off x="9583130" y="1911327"/>
              <a:ext cx="2830" cy="418853"/>
            </a:xfrm>
            <a:prstGeom prst="line">
              <a:avLst/>
            </a:prstGeom>
            <a:ln w="12700">
              <a:solidFill>
                <a:srgbClr val="8DC8E8">
                  <a:alpha val="75000"/>
                </a:srgb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36563347"/>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9BC5B1-C76B-2EC2-6070-7FFE5B300C74}"/>
              </a:ext>
            </a:extLst>
          </p:cNvPr>
          <p:cNvSpPr>
            <a:spLocks noGrp="1"/>
          </p:cNvSpPr>
          <p:nvPr>
            <p:ph type="title"/>
          </p:nvPr>
        </p:nvSpPr>
        <p:spPr>
          <a:xfrm>
            <a:off x="620268" y="516056"/>
            <a:ext cx="8193024" cy="492443"/>
          </a:xfrm>
        </p:spPr>
        <p:txBody>
          <a:bodyPr/>
          <a:lstStyle/>
          <a:p>
            <a:r>
              <a:rPr lang="en-US" sz="3200" b="1">
                <a:latin typeface="Segoe UI Semibold" panose="020B0502040204020203" pitchFamily="34" charset="0"/>
                <a:cs typeface="Segoe UI Semibold" panose="020B0502040204020203" pitchFamily="34" charset="0"/>
              </a:rPr>
              <a:t>How does it all fit together?</a:t>
            </a:r>
          </a:p>
        </p:txBody>
      </p:sp>
      <p:sp>
        <p:nvSpPr>
          <p:cNvPr id="5" name="TextBox 4">
            <a:extLst>
              <a:ext uri="{FF2B5EF4-FFF2-40B4-BE49-F238E27FC236}">
                <a16:creationId xmlns:a16="http://schemas.microsoft.com/office/drawing/2014/main" id="{BFBB89D2-2419-7313-D247-232603BA9B59}"/>
              </a:ext>
            </a:extLst>
          </p:cNvPr>
          <p:cNvSpPr txBox="1"/>
          <p:nvPr/>
        </p:nvSpPr>
        <p:spPr>
          <a:xfrm>
            <a:off x="8355048" y="5320691"/>
            <a:ext cx="2658607"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rPr>
              <a:t>* Access this channel by connecting to an ISV</a:t>
            </a:r>
          </a:p>
        </p:txBody>
      </p:sp>
      <p:grpSp>
        <p:nvGrpSpPr>
          <p:cNvPr id="6" name="Group 5" descr="Illustration of how agent orchestration works">
            <a:extLst>
              <a:ext uri="{FF2B5EF4-FFF2-40B4-BE49-F238E27FC236}">
                <a16:creationId xmlns:a16="http://schemas.microsoft.com/office/drawing/2014/main" id="{3FEEA8A8-E772-B463-D454-9F60A080E00D}"/>
              </a:ext>
            </a:extLst>
          </p:cNvPr>
          <p:cNvGrpSpPr/>
          <p:nvPr/>
        </p:nvGrpSpPr>
        <p:grpSpPr>
          <a:xfrm>
            <a:off x="1504795" y="1274944"/>
            <a:ext cx="9246027" cy="5156336"/>
            <a:chOff x="1491328" y="939664"/>
            <a:chExt cx="9246027" cy="5156336"/>
          </a:xfrm>
        </p:grpSpPr>
        <p:grpSp>
          <p:nvGrpSpPr>
            <p:cNvPr id="7" name="Group 6">
              <a:extLst>
                <a:ext uri="{FF2B5EF4-FFF2-40B4-BE49-F238E27FC236}">
                  <a16:creationId xmlns:a16="http://schemas.microsoft.com/office/drawing/2014/main" id="{FB6E4A79-6E55-DCB5-8A34-178D4E4E0F98}"/>
                </a:ext>
              </a:extLst>
            </p:cNvPr>
            <p:cNvGrpSpPr/>
            <p:nvPr/>
          </p:nvGrpSpPr>
          <p:grpSpPr>
            <a:xfrm>
              <a:off x="1863986" y="939664"/>
              <a:ext cx="8498363" cy="312824"/>
              <a:chOff x="1863986" y="1009114"/>
              <a:chExt cx="8498363" cy="312824"/>
            </a:xfrm>
          </p:grpSpPr>
          <p:sp>
            <p:nvSpPr>
              <p:cNvPr id="162" name="Rectangle: Rounded Corners 161">
                <a:extLst>
                  <a:ext uri="{FF2B5EF4-FFF2-40B4-BE49-F238E27FC236}">
                    <a16:creationId xmlns:a16="http://schemas.microsoft.com/office/drawing/2014/main" id="{1A6A326A-548E-F23B-23AC-8D283C14A21C}"/>
                  </a:ext>
                </a:extLst>
              </p:cNvPr>
              <p:cNvSpPr/>
              <p:nvPr/>
            </p:nvSpPr>
            <p:spPr>
              <a:xfrm>
                <a:off x="1863986" y="1009114"/>
                <a:ext cx="1444389" cy="312824"/>
              </a:xfrm>
              <a:prstGeom prst="roundRect">
                <a:avLst>
                  <a:gd name="adj" fmla="val 50000"/>
                </a:avLst>
              </a:prstGeom>
              <a:noFill/>
              <a:ln w="9525" cap="flat" cmpd="sng" algn="ctr">
                <a:solidFill>
                  <a:srgbClr val="5E6C75"/>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1 - Trigger</a:t>
                </a:r>
              </a:p>
            </p:txBody>
          </p:sp>
          <p:sp>
            <p:nvSpPr>
              <p:cNvPr id="163" name="Rectangle: Rounded Corners 162">
                <a:extLst>
                  <a:ext uri="{FF2B5EF4-FFF2-40B4-BE49-F238E27FC236}">
                    <a16:creationId xmlns:a16="http://schemas.microsoft.com/office/drawing/2014/main" id="{726EB1A2-B1D7-AEA9-871D-E9B1CB0B1F36}"/>
                  </a:ext>
                </a:extLst>
              </p:cNvPr>
              <p:cNvSpPr/>
              <p:nvPr/>
            </p:nvSpPr>
            <p:spPr>
              <a:xfrm>
                <a:off x="4215311" y="1009114"/>
                <a:ext cx="1444389" cy="312824"/>
              </a:xfrm>
              <a:prstGeom prst="roundRect">
                <a:avLst>
                  <a:gd name="adj" fmla="val 50000"/>
                </a:avLst>
              </a:prstGeom>
              <a:noFill/>
              <a:ln w="9525" cap="flat" cmpd="sng" algn="ctr">
                <a:solidFill>
                  <a:srgbClr val="5E6C75"/>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2 - Instructions</a:t>
                </a:r>
              </a:p>
            </p:txBody>
          </p:sp>
          <p:sp>
            <p:nvSpPr>
              <p:cNvPr id="164" name="Rectangle: Rounded Corners 163">
                <a:extLst>
                  <a:ext uri="{FF2B5EF4-FFF2-40B4-BE49-F238E27FC236}">
                    <a16:creationId xmlns:a16="http://schemas.microsoft.com/office/drawing/2014/main" id="{242DBE2F-3428-93BF-5183-64D3808ED3AC}"/>
                  </a:ext>
                </a:extLst>
              </p:cNvPr>
              <p:cNvSpPr/>
              <p:nvPr/>
            </p:nvSpPr>
            <p:spPr>
              <a:xfrm>
                <a:off x="6566635" y="1009114"/>
                <a:ext cx="1444389" cy="312824"/>
              </a:xfrm>
              <a:prstGeom prst="roundRect">
                <a:avLst>
                  <a:gd name="adj" fmla="val 50000"/>
                </a:avLst>
              </a:prstGeom>
              <a:noFill/>
              <a:ln w="9525" cap="flat" cmpd="sng" algn="ctr">
                <a:solidFill>
                  <a:srgbClr val="5E6C75"/>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3 - Plan</a:t>
                </a:r>
              </a:p>
            </p:txBody>
          </p:sp>
          <p:sp>
            <p:nvSpPr>
              <p:cNvPr id="165" name="Rectangle: Rounded Corners 164">
                <a:extLst>
                  <a:ext uri="{FF2B5EF4-FFF2-40B4-BE49-F238E27FC236}">
                    <a16:creationId xmlns:a16="http://schemas.microsoft.com/office/drawing/2014/main" id="{B9CDE94A-8795-4F72-5982-487EC41E0416}"/>
                  </a:ext>
                </a:extLst>
              </p:cNvPr>
              <p:cNvSpPr/>
              <p:nvPr/>
            </p:nvSpPr>
            <p:spPr>
              <a:xfrm>
                <a:off x="8917960" y="1009114"/>
                <a:ext cx="1444389" cy="312824"/>
              </a:xfrm>
              <a:prstGeom prst="roundRect">
                <a:avLst>
                  <a:gd name="adj" fmla="val 50000"/>
                </a:avLst>
              </a:prstGeom>
              <a:noFill/>
              <a:ln w="9525" cap="flat" cmpd="sng" algn="ctr">
                <a:solidFill>
                  <a:srgbClr val="5E6C75"/>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4 - Outcome</a:t>
                </a:r>
              </a:p>
            </p:txBody>
          </p:sp>
          <p:grpSp>
            <p:nvGrpSpPr>
              <p:cNvPr id="166" name="Group 165">
                <a:extLst>
                  <a:ext uri="{FF2B5EF4-FFF2-40B4-BE49-F238E27FC236}">
                    <a16:creationId xmlns:a16="http://schemas.microsoft.com/office/drawing/2014/main" id="{A4F04234-934F-7DAE-ECE4-AF1E40B77497}"/>
                  </a:ext>
                </a:extLst>
              </p:cNvPr>
              <p:cNvGrpSpPr/>
              <p:nvPr/>
            </p:nvGrpSpPr>
            <p:grpSpPr>
              <a:xfrm>
                <a:off x="3388248" y="1122851"/>
                <a:ext cx="747203" cy="104282"/>
                <a:chOff x="1749606" y="6642285"/>
                <a:chExt cx="474356" cy="66203"/>
              </a:xfrm>
            </p:grpSpPr>
            <p:grpSp>
              <p:nvGrpSpPr>
                <p:cNvPr id="223" name="Group 222">
                  <a:extLst>
                    <a:ext uri="{FF2B5EF4-FFF2-40B4-BE49-F238E27FC236}">
                      <a16:creationId xmlns:a16="http://schemas.microsoft.com/office/drawing/2014/main" id="{B13DFC07-A3CD-CA8C-F426-8E85A8461995}"/>
                    </a:ext>
                  </a:extLst>
                </p:cNvPr>
                <p:cNvGrpSpPr/>
                <p:nvPr/>
              </p:nvGrpSpPr>
              <p:grpSpPr>
                <a:xfrm>
                  <a:off x="1749606" y="6642285"/>
                  <a:ext cx="26772" cy="66200"/>
                  <a:chOff x="7469504" y="5692140"/>
                  <a:chExt cx="104776" cy="259080"/>
                </a:xfrm>
              </p:grpSpPr>
              <p:cxnSp>
                <p:nvCxnSpPr>
                  <p:cNvPr id="248" name="Straight Connector 247">
                    <a:extLst>
                      <a:ext uri="{FF2B5EF4-FFF2-40B4-BE49-F238E27FC236}">
                        <a16:creationId xmlns:a16="http://schemas.microsoft.com/office/drawing/2014/main" id="{DA726579-B8C4-F74B-6FDF-71A6BA714641}"/>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32FC33-57BB-08C2-54DF-41DE818C4326}"/>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4" name="Group 223">
                  <a:extLst>
                    <a:ext uri="{FF2B5EF4-FFF2-40B4-BE49-F238E27FC236}">
                      <a16:creationId xmlns:a16="http://schemas.microsoft.com/office/drawing/2014/main" id="{833791C3-5A29-DD3A-79D9-6EFA9E71399D}"/>
                    </a:ext>
                  </a:extLst>
                </p:cNvPr>
                <p:cNvGrpSpPr/>
                <p:nvPr/>
              </p:nvGrpSpPr>
              <p:grpSpPr>
                <a:xfrm>
                  <a:off x="1805624" y="6642285"/>
                  <a:ext cx="26772" cy="66200"/>
                  <a:chOff x="7469504" y="5692140"/>
                  <a:chExt cx="104776" cy="259080"/>
                </a:xfrm>
              </p:grpSpPr>
              <p:cxnSp>
                <p:nvCxnSpPr>
                  <p:cNvPr id="246" name="Straight Connector 245">
                    <a:extLst>
                      <a:ext uri="{FF2B5EF4-FFF2-40B4-BE49-F238E27FC236}">
                        <a16:creationId xmlns:a16="http://schemas.microsoft.com/office/drawing/2014/main" id="{845758ED-6B54-8864-082B-1AE0D27DFDB9}"/>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38F40CD-FE1F-57A0-7AB0-F96CA235F39E}"/>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5" name="Group 224">
                  <a:extLst>
                    <a:ext uri="{FF2B5EF4-FFF2-40B4-BE49-F238E27FC236}">
                      <a16:creationId xmlns:a16="http://schemas.microsoft.com/office/drawing/2014/main" id="{075E032C-863A-FDC3-A86C-AD979C10D8E9}"/>
                    </a:ext>
                  </a:extLst>
                </p:cNvPr>
                <p:cNvGrpSpPr/>
                <p:nvPr/>
              </p:nvGrpSpPr>
              <p:grpSpPr>
                <a:xfrm>
                  <a:off x="1861643" y="6642285"/>
                  <a:ext cx="26772" cy="66200"/>
                  <a:chOff x="7469504" y="5692140"/>
                  <a:chExt cx="104776" cy="259080"/>
                </a:xfrm>
              </p:grpSpPr>
              <p:cxnSp>
                <p:nvCxnSpPr>
                  <p:cNvPr id="244" name="Straight Connector 243">
                    <a:extLst>
                      <a:ext uri="{FF2B5EF4-FFF2-40B4-BE49-F238E27FC236}">
                        <a16:creationId xmlns:a16="http://schemas.microsoft.com/office/drawing/2014/main" id="{D729D03B-CEBE-39C3-CBAA-F804BE4B85D4}"/>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43D2BC3F-EB4D-F132-4126-4A0A812204FC}"/>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6" name="Group 225">
                  <a:extLst>
                    <a:ext uri="{FF2B5EF4-FFF2-40B4-BE49-F238E27FC236}">
                      <a16:creationId xmlns:a16="http://schemas.microsoft.com/office/drawing/2014/main" id="{68D6AEAC-A483-9EF4-829D-E5287342E92A}"/>
                    </a:ext>
                  </a:extLst>
                </p:cNvPr>
                <p:cNvGrpSpPr/>
                <p:nvPr/>
              </p:nvGrpSpPr>
              <p:grpSpPr>
                <a:xfrm>
                  <a:off x="1917097" y="6642287"/>
                  <a:ext cx="26772" cy="66200"/>
                  <a:chOff x="7469504" y="5692140"/>
                  <a:chExt cx="104776" cy="259080"/>
                </a:xfrm>
              </p:grpSpPr>
              <p:cxnSp>
                <p:nvCxnSpPr>
                  <p:cNvPr id="242" name="Straight Connector 241">
                    <a:extLst>
                      <a:ext uri="{FF2B5EF4-FFF2-40B4-BE49-F238E27FC236}">
                        <a16:creationId xmlns:a16="http://schemas.microsoft.com/office/drawing/2014/main" id="{F9E6E024-8DEE-5AB2-0440-197815CDCFC5}"/>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C6AB017D-45FE-2418-B022-2F2EDF82229F}"/>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7" name="Group 226">
                  <a:extLst>
                    <a:ext uri="{FF2B5EF4-FFF2-40B4-BE49-F238E27FC236}">
                      <a16:creationId xmlns:a16="http://schemas.microsoft.com/office/drawing/2014/main" id="{00EBF6BE-9993-69D5-7A6F-E67B6F321761}"/>
                    </a:ext>
                  </a:extLst>
                </p:cNvPr>
                <p:cNvGrpSpPr/>
                <p:nvPr/>
              </p:nvGrpSpPr>
              <p:grpSpPr>
                <a:xfrm>
                  <a:off x="1973115" y="6642287"/>
                  <a:ext cx="26772" cy="66200"/>
                  <a:chOff x="7469504" y="5692140"/>
                  <a:chExt cx="104776" cy="259080"/>
                </a:xfrm>
              </p:grpSpPr>
              <p:cxnSp>
                <p:nvCxnSpPr>
                  <p:cNvPr id="240" name="Straight Connector 239">
                    <a:extLst>
                      <a:ext uri="{FF2B5EF4-FFF2-40B4-BE49-F238E27FC236}">
                        <a16:creationId xmlns:a16="http://schemas.microsoft.com/office/drawing/2014/main" id="{BF0FA13D-E03C-39E2-2B64-F26FCD552FEE}"/>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7D35A894-EBA3-AE1E-0E73-E3907866D129}"/>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8" name="Group 227">
                  <a:extLst>
                    <a:ext uri="{FF2B5EF4-FFF2-40B4-BE49-F238E27FC236}">
                      <a16:creationId xmlns:a16="http://schemas.microsoft.com/office/drawing/2014/main" id="{564E9689-34ED-545B-8C73-A4E030F5E78F}"/>
                    </a:ext>
                  </a:extLst>
                </p:cNvPr>
                <p:cNvGrpSpPr/>
                <p:nvPr/>
              </p:nvGrpSpPr>
              <p:grpSpPr>
                <a:xfrm>
                  <a:off x="2029134" y="6642287"/>
                  <a:ext cx="26772" cy="66200"/>
                  <a:chOff x="7469504" y="5692140"/>
                  <a:chExt cx="104776" cy="259080"/>
                </a:xfrm>
              </p:grpSpPr>
              <p:cxnSp>
                <p:nvCxnSpPr>
                  <p:cNvPr id="238" name="Straight Connector 237">
                    <a:extLst>
                      <a:ext uri="{FF2B5EF4-FFF2-40B4-BE49-F238E27FC236}">
                        <a16:creationId xmlns:a16="http://schemas.microsoft.com/office/drawing/2014/main" id="{8345CC29-3F5E-FF78-8724-AD65F25B9724}"/>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9F78213C-3B94-2CB2-ADAB-FF822D9919BA}"/>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29" name="Group 228">
                  <a:extLst>
                    <a:ext uri="{FF2B5EF4-FFF2-40B4-BE49-F238E27FC236}">
                      <a16:creationId xmlns:a16="http://schemas.microsoft.com/office/drawing/2014/main" id="{F9638641-EE1E-A0F3-F318-9BE8E55E44F1}"/>
                    </a:ext>
                  </a:extLst>
                </p:cNvPr>
                <p:cNvGrpSpPr/>
                <p:nvPr/>
              </p:nvGrpSpPr>
              <p:grpSpPr>
                <a:xfrm>
                  <a:off x="2085153" y="6642287"/>
                  <a:ext cx="26772" cy="66200"/>
                  <a:chOff x="7469504" y="5692140"/>
                  <a:chExt cx="104776" cy="259080"/>
                </a:xfrm>
              </p:grpSpPr>
              <p:cxnSp>
                <p:nvCxnSpPr>
                  <p:cNvPr id="236" name="Straight Connector 235">
                    <a:extLst>
                      <a:ext uri="{FF2B5EF4-FFF2-40B4-BE49-F238E27FC236}">
                        <a16:creationId xmlns:a16="http://schemas.microsoft.com/office/drawing/2014/main" id="{55AC2F20-A315-8ADF-6820-32F8BE5E339F}"/>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D90815F5-28B1-8CFB-358E-C29D0A8FCF8A}"/>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30" name="Group 229">
                  <a:extLst>
                    <a:ext uri="{FF2B5EF4-FFF2-40B4-BE49-F238E27FC236}">
                      <a16:creationId xmlns:a16="http://schemas.microsoft.com/office/drawing/2014/main" id="{E9078179-9E86-76C1-1BB8-3A616FE6DF07}"/>
                    </a:ext>
                  </a:extLst>
                </p:cNvPr>
                <p:cNvGrpSpPr/>
                <p:nvPr/>
              </p:nvGrpSpPr>
              <p:grpSpPr>
                <a:xfrm>
                  <a:off x="2141171" y="6642287"/>
                  <a:ext cx="26772" cy="66200"/>
                  <a:chOff x="7469504" y="5692140"/>
                  <a:chExt cx="104776" cy="259080"/>
                </a:xfrm>
              </p:grpSpPr>
              <p:cxnSp>
                <p:nvCxnSpPr>
                  <p:cNvPr id="234" name="Straight Connector 233">
                    <a:extLst>
                      <a:ext uri="{FF2B5EF4-FFF2-40B4-BE49-F238E27FC236}">
                        <a16:creationId xmlns:a16="http://schemas.microsoft.com/office/drawing/2014/main" id="{AEF879A0-F5F9-D356-9AD0-8B350C1A923E}"/>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CEF41A06-ABC5-B221-8017-6C9173F95A8C}"/>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31" name="Group 230">
                  <a:extLst>
                    <a:ext uri="{FF2B5EF4-FFF2-40B4-BE49-F238E27FC236}">
                      <a16:creationId xmlns:a16="http://schemas.microsoft.com/office/drawing/2014/main" id="{BD5D2B73-EB47-2CE4-64DA-D5AF52943C20}"/>
                    </a:ext>
                  </a:extLst>
                </p:cNvPr>
                <p:cNvGrpSpPr/>
                <p:nvPr/>
              </p:nvGrpSpPr>
              <p:grpSpPr>
                <a:xfrm>
                  <a:off x="2197190" y="6642288"/>
                  <a:ext cx="26772" cy="66200"/>
                  <a:chOff x="7469504" y="5692140"/>
                  <a:chExt cx="104776" cy="259080"/>
                </a:xfrm>
              </p:grpSpPr>
              <p:cxnSp>
                <p:nvCxnSpPr>
                  <p:cNvPr id="232" name="Straight Connector 231">
                    <a:extLst>
                      <a:ext uri="{FF2B5EF4-FFF2-40B4-BE49-F238E27FC236}">
                        <a16:creationId xmlns:a16="http://schemas.microsoft.com/office/drawing/2014/main" id="{A205D667-49B8-E282-B15A-B5145E4F6C3B}"/>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DA9DA20C-03A3-5541-009D-E48D060622FD}"/>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grpSp>
            <p:nvGrpSpPr>
              <p:cNvPr id="167" name="Group 166">
                <a:extLst>
                  <a:ext uri="{FF2B5EF4-FFF2-40B4-BE49-F238E27FC236}">
                    <a16:creationId xmlns:a16="http://schemas.microsoft.com/office/drawing/2014/main" id="{3A5D8191-6379-5872-EC13-44BEFD176A7F}"/>
                  </a:ext>
                </a:extLst>
              </p:cNvPr>
              <p:cNvGrpSpPr/>
              <p:nvPr/>
            </p:nvGrpSpPr>
            <p:grpSpPr>
              <a:xfrm>
                <a:off x="5746600" y="1122851"/>
                <a:ext cx="747203" cy="104282"/>
                <a:chOff x="1749606" y="6642285"/>
                <a:chExt cx="474356" cy="66203"/>
              </a:xfrm>
            </p:grpSpPr>
            <p:grpSp>
              <p:nvGrpSpPr>
                <p:cNvPr id="196" name="Group 195">
                  <a:extLst>
                    <a:ext uri="{FF2B5EF4-FFF2-40B4-BE49-F238E27FC236}">
                      <a16:creationId xmlns:a16="http://schemas.microsoft.com/office/drawing/2014/main" id="{593B6188-898F-E60D-1EC4-9F6A0A956AAA}"/>
                    </a:ext>
                  </a:extLst>
                </p:cNvPr>
                <p:cNvGrpSpPr/>
                <p:nvPr/>
              </p:nvGrpSpPr>
              <p:grpSpPr>
                <a:xfrm>
                  <a:off x="1749606" y="6642285"/>
                  <a:ext cx="26772" cy="66200"/>
                  <a:chOff x="7469504" y="5692140"/>
                  <a:chExt cx="104776" cy="259080"/>
                </a:xfrm>
              </p:grpSpPr>
              <p:cxnSp>
                <p:nvCxnSpPr>
                  <p:cNvPr id="221" name="Straight Connector 220">
                    <a:extLst>
                      <a:ext uri="{FF2B5EF4-FFF2-40B4-BE49-F238E27FC236}">
                        <a16:creationId xmlns:a16="http://schemas.microsoft.com/office/drawing/2014/main" id="{AFB734FA-C5E0-A8D3-7EEB-8C2774FD1B81}"/>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B0D2E4D9-FFBB-F3B0-0C34-1F4664BE57D9}"/>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97" name="Group 196">
                  <a:extLst>
                    <a:ext uri="{FF2B5EF4-FFF2-40B4-BE49-F238E27FC236}">
                      <a16:creationId xmlns:a16="http://schemas.microsoft.com/office/drawing/2014/main" id="{4D9B8FA7-81D0-81DB-9C0A-D9C298A8572D}"/>
                    </a:ext>
                  </a:extLst>
                </p:cNvPr>
                <p:cNvGrpSpPr/>
                <p:nvPr/>
              </p:nvGrpSpPr>
              <p:grpSpPr>
                <a:xfrm>
                  <a:off x="1805624" y="6642285"/>
                  <a:ext cx="26772" cy="66200"/>
                  <a:chOff x="7469504" y="5692140"/>
                  <a:chExt cx="104776" cy="259080"/>
                </a:xfrm>
              </p:grpSpPr>
              <p:cxnSp>
                <p:nvCxnSpPr>
                  <p:cNvPr id="219" name="Straight Connector 218">
                    <a:extLst>
                      <a:ext uri="{FF2B5EF4-FFF2-40B4-BE49-F238E27FC236}">
                        <a16:creationId xmlns:a16="http://schemas.microsoft.com/office/drawing/2014/main" id="{DCB07492-E032-69BF-C0F8-8C964D437794}"/>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6B33363-3E0E-B9DD-2662-FFF92616976F}"/>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98" name="Group 197">
                  <a:extLst>
                    <a:ext uri="{FF2B5EF4-FFF2-40B4-BE49-F238E27FC236}">
                      <a16:creationId xmlns:a16="http://schemas.microsoft.com/office/drawing/2014/main" id="{B4F5E55A-D297-785E-AF7C-CCDE347A4333}"/>
                    </a:ext>
                  </a:extLst>
                </p:cNvPr>
                <p:cNvGrpSpPr/>
                <p:nvPr/>
              </p:nvGrpSpPr>
              <p:grpSpPr>
                <a:xfrm>
                  <a:off x="1861643" y="6642285"/>
                  <a:ext cx="26772" cy="66200"/>
                  <a:chOff x="7469504" y="5692140"/>
                  <a:chExt cx="104776" cy="259080"/>
                </a:xfrm>
              </p:grpSpPr>
              <p:cxnSp>
                <p:nvCxnSpPr>
                  <p:cNvPr id="217" name="Straight Connector 216">
                    <a:extLst>
                      <a:ext uri="{FF2B5EF4-FFF2-40B4-BE49-F238E27FC236}">
                        <a16:creationId xmlns:a16="http://schemas.microsoft.com/office/drawing/2014/main" id="{8A0444B2-80FB-E1E7-6BEC-FA6501330B58}"/>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6CEFFA28-0994-5513-1942-F47F642C18A7}"/>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99" name="Group 198">
                  <a:extLst>
                    <a:ext uri="{FF2B5EF4-FFF2-40B4-BE49-F238E27FC236}">
                      <a16:creationId xmlns:a16="http://schemas.microsoft.com/office/drawing/2014/main" id="{26E0C97D-B819-38B1-C24F-062290BD4322}"/>
                    </a:ext>
                  </a:extLst>
                </p:cNvPr>
                <p:cNvGrpSpPr/>
                <p:nvPr/>
              </p:nvGrpSpPr>
              <p:grpSpPr>
                <a:xfrm>
                  <a:off x="1917097" y="6642287"/>
                  <a:ext cx="26772" cy="66200"/>
                  <a:chOff x="7469504" y="5692140"/>
                  <a:chExt cx="104776" cy="259080"/>
                </a:xfrm>
              </p:grpSpPr>
              <p:cxnSp>
                <p:nvCxnSpPr>
                  <p:cNvPr id="215" name="Straight Connector 214">
                    <a:extLst>
                      <a:ext uri="{FF2B5EF4-FFF2-40B4-BE49-F238E27FC236}">
                        <a16:creationId xmlns:a16="http://schemas.microsoft.com/office/drawing/2014/main" id="{808CD8A1-A9D2-B0FA-A4F3-7C76276B81B4}"/>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F04C0405-6721-FE08-3181-6686BBB6D179}"/>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0" name="Group 199">
                  <a:extLst>
                    <a:ext uri="{FF2B5EF4-FFF2-40B4-BE49-F238E27FC236}">
                      <a16:creationId xmlns:a16="http://schemas.microsoft.com/office/drawing/2014/main" id="{94A245A1-7D3A-F936-08F8-962EAFF2863B}"/>
                    </a:ext>
                  </a:extLst>
                </p:cNvPr>
                <p:cNvGrpSpPr/>
                <p:nvPr/>
              </p:nvGrpSpPr>
              <p:grpSpPr>
                <a:xfrm>
                  <a:off x="1973115" y="6642287"/>
                  <a:ext cx="26772" cy="66200"/>
                  <a:chOff x="7469504" y="5692140"/>
                  <a:chExt cx="104776" cy="259080"/>
                </a:xfrm>
              </p:grpSpPr>
              <p:cxnSp>
                <p:nvCxnSpPr>
                  <p:cNvPr id="213" name="Straight Connector 212">
                    <a:extLst>
                      <a:ext uri="{FF2B5EF4-FFF2-40B4-BE49-F238E27FC236}">
                        <a16:creationId xmlns:a16="http://schemas.microsoft.com/office/drawing/2014/main" id="{79AD12E2-5075-21CB-6A0B-0AE711ED3BDC}"/>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C0C9511A-5B43-C707-347F-260036CDE0E7}"/>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1" name="Group 200">
                  <a:extLst>
                    <a:ext uri="{FF2B5EF4-FFF2-40B4-BE49-F238E27FC236}">
                      <a16:creationId xmlns:a16="http://schemas.microsoft.com/office/drawing/2014/main" id="{FA2BAA80-5BD8-DDD2-F65C-9F2D856ECAFD}"/>
                    </a:ext>
                  </a:extLst>
                </p:cNvPr>
                <p:cNvGrpSpPr/>
                <p:nvPr/>
              </p:nvGrpSpPr>
              <p:grpSpPr>
                <a:xfrm>
                  <a:off x="2029134" y="6642287"/>
                  <a:ext cx="26772" cy="66200"/>
                  <a:chOff x="7469504" y="5692140"/>
                  <a:chExt cx="104776" cy="259080"/>
                </a:xfrm>
              </p:grpSpPr>
              <p:cxnSp>
                <p:nvCxnSpPr>
                  <p:cNvPr id="211" name="Straight Connector 210">
                    <a:extLst>
                      <a:ext uri="{FF2B5EF4-FFF2-40B4-BE49-F238E27FC236}">
                        <a16:creationId xmlns:a16="http://schemas.microsoft.com/office/drawing/2014/main" id="{1FBE4AC9-6E18-C76C-4EC1-DC71F4EB6EF6}"/>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B51B27B3-E0CF-A3A0-788D-42E837AC042A}"/>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2" name="Group 201">
                  <a:extLst>
                    <a:ext uri="{FF2B5EF4-FFF2-40B4-BE49-F238E27FC236}">
                      <a16:creationId xmlns:a16="http://schemas.microsoft.com/office/drawing/2014/main" id="{6B35421E-478F-F203-4F5C-14870AFC5582}"/>
                    </a:ext>
                  </a:extLst>
                </p:cNvPr>
                <p:cNvGrpSpPr/>
                <p:nvPr/>
              </p:nvGrpSpPr>
              <p:grpSpPr>
                <a:xfrm>
                  <a:off x="2085153" y="6642287"/>
                  <a:ext cx="26772" cy="66200"/>
                  <a:chOff x="7469504" y="5692140"/>
                  <a:chExt cx="104776" cy="259080"/>
                </a:xfrm>
              </p:grpSpPr>
              <p:cxnSp>
                <p:nvCxnSpPr>
                  <p:cNvPr id="209" name="Straight Connector 208">
                    <a:extLst>
                      <a:ext uri="{FF2B5EF4-FFF2-40B4-BE49-F238E27FC236}">
                        <a16:creationId xmlns:a16="http://schemas.microsoft.com/office/drawing/2014/main" id="{8121B1D3-CA4B-3E28-64CF-0B027EE4F69A}"/>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AC5EF160-A18D-C3D2-2F7E-F66B31D6AB2A}"/>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3" name="Group 202">
                  <a:extLst>
                    <a:ext uri="{FF2B5EF4-FFF2-40B4-BE49-F238E27FC236}">
                      <a16:creationId xmlns:a16="http://schemas.microsoft.com/office/drawing/2014/main" id="{A46BE95A-B45C-1946-1221-2963B4DCD078}"/>
                    </a:ext>
                  </a:extLst>
                </p:cNvPr>
                <p:cNvGrpSpPr/>
                <p:nvPr/>
              </p:nvGrpSpPr>
              <p:grpSpPr>
                <a:xfrm>
                  <a:off x="2141171" y="6642287"/>
                  <a:ext cx="26772" cy="66200"/>
                  <a:chOff x="7469504" y="5692140"/>
                  <a:chExt cx="104776" cy="259080"/>
                </a:xfrm>
              </p:grpSpPr>
              <p:cxnSp>
                <p:nvCxnSpPr>
                  <p:cNvPr id="207" name="Straight Connector 206">
                    <a:extLst>
                      <a:ext uri="{FF2B5EF4-FFF2-40B4-BE49-F238E27FC236}">
                        <a16:creationId xmlns:a16="http://schemas.microsoft.com/office/drawing/2014/main" id="{1CC3563A-65F7-4BF5-38F3-AC3397C52CA1}"/>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92B5043F-FCC6-D353-84B5-0F020023045E}"/>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4" name="Group 203">
                  <a:extLst>
                    <a:ext uri="{FF2B5EF4-FFF2-40B4-BE49-F238E27FC236}">
                      <a16:creationId xmlns:a16="http://schemas.microsoft.com/office/drawing/2014/main" id="{3B847F91-CD44-FA47-C387-103562FAAB61}"/>
                    </a:ext>
                  </a:extLst>
                </p:cNvPr>
                <p:cNvGrpSpPr/>
                <p:nvPr/>
              </p:nvGrpSpPr>
              <p:grpSpPr>
                <a:xfrm>
                  <a:off x="2197190" y="6642288"/>
                  <a:ext cx="26772" cy="66200"/>
                  <a:chOff x="7469504" y="5692140"/>
                  <a:chExt cx="104776" cy="259080"/>
                </a:xfrm>
              </p:grpSpPr>
              <p:cxnSp>
                <p:nvCxnSpPr>
                  <p:cNvPr id="205" name="Straight Connector 204">
                    <a:extLst>
                      <a:ext uri="{FF2B5EF4-FFF2-40B4-BE49-F238E27FC236}">
                        <a16:creationId xmlns:a16="http://schemas.microsoft.com/office/drawing/2014/main" id="{E2A3BDF1-E7A3-9D19-552D-EEF302AE2AD9}"/>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8D67CBFA-B235-98AF-FE6D-EC3230639A5C}"/>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grpSp>
            <p:nvGrpSpPr>
              <p:cNvPr id="168" name="Group 167">
                <a:extLst>
                  <a:ext uri="{FF2B5EF4-FFF2-40B4-BE49-F238E27FC236}">
                    <a16:creationId xmlns:a16="http://schemas.microsoft.com/office/drawing/2014/main" id="{7712D57C-FE33-4679-66AD-64D5F9FA74B2}"/>
                  </a:ext>
                </a:extLst>
              </p:cNvPr>
              <p:cNvGrpSpPr/>
              <p:nvPr/>
            </p:nvGrpSpPr>
            <p:grpSpPr>
              <a:xfrm>
                <a:off x="8088722" y="1115314"/>
                <a:ext cx="747203" cy="104282"/>
                <a:chOff x="1749606" y="6642285"/>
                <a:chExt cx="474356" cy="66203"/>
              </a:xfrm>
            </p:grpSpPr>
            <p:grpSp>
              <p:nvGrpSpPr>
                <p:cNvPr id="169" name="Group 168">
                  <a:extLst>
                    <a:ext uri="{FF2B5EF4-FFF2-40B4-BE49-F238E27FC236}">
                      <a16:creationId xmlns:a16="http://schemas.microsoft.com/office/drawing/2014/main" id="{FB8F3A07-EAC1-CF02-7718-FE902DD00AAE}"/>
                    </a:ext>
                  </a:extLst>
                </p:cNvPr>
                <p:cNvGrpSpPr/>
                <p:nvPr/>
              </p:nvGrpSpPr>
              <p:grpSpPr>
                <a:xfrm>
                  <a:off x="1749606" y="6642285"/>
                  <a:ext cx="26772" cy="66200"/>
                  <a:chOff x="7469504" y="5692140"/>
                  <a:chExt cx="104776" cy="259080"/>
                </a:xfrm>
              </p:grpSpPr>
              <p:cxnSp>
                <p:nvCxnSpPr>
                  <p:cNvPr id="194" name="Straight Connector 193">
                    <a:extLst>
                      <a:ext uri="{FF2B5EF4-FFF2-40B4-BE49-F238E27FC236}">
                        <a16:creationId xmlns:a16="http://schemas.microsoft.com/office/drawing/2014/main" id="{7B07B776-C797-37A2-8779-222F0460539F}"/>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BC192431-B410-B79C-5F73-102F77687619}"/>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0" name="Group 169">
                  <a:extLst>
                    <a:ext uri="{FF2B5EF4-FFF2-40B4-BE49-F238E27FC236}">
                      <a16:creationId xmlns:a16="http://schemas.microsoft.com/office/drawing/2014/main" id="{849DF3D4-6DAA-E944-6C19-C37A7948A689}"/>
                    </a:ext>
                  </a:extLst>
                </p:cNvPr>
                <p:cNvGrpSpPr/>
                <p:nvPr/>
              </p:nvGrpSpPr>
              <p:grpSpPr>
                <a:xfrm>
                  <a:off x="1805624" y="6642285"/>
                  <a:ext cx="26772" cy="66200"/>
                  <a:chOff x="7469504" y="5692140"/>
                  <a:chExt cx="104776" cy="259080"/>
                </a:xfrm>
              </p:grpSpPr>
              <p:cxnSp>
                <p:nvCxnSpPr>
                  <p:cNvPr id="192" name="Straight Connector 191">
                    <a:extLst>
                      <a:ext uri="{FF2B5EF4-FFF2-40B4-BE49-F238E27FC236}">
                        <a16:creationId xmlns:a16="http://schemas.microsoft.com/office/drawing/2014/main" id="{BEF131A9-B664-9561-F7E1-DD32E62AB52F}"/>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58BB692E-1FEF-6642-B4D1-F136B69A9ECD}"/>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1" name="Group 170">
                  <a:extLst>
                    <a:ext uri="{FF2B5EF4-FFF2-40B4-BE49-F238E27FC236}">
                      <a16:creationId xmlns:a16="http://schemas.microsoft.com/office/drawing/2014/main" id="{8D022C0B-A339-D148-2392-37453EAB1289}"/>
                    </a:ext>
                  </a:extLst>
                </p:cNvPr>
                <p:cNvGrpSpPr/>
                <p:nvPr/>
              </p:nvGrpSpPr>
              <p:grpSpPr>
                <a:xfrm>
                  <a:off x="1861643" y="6642285"/>
                  <a:ext cx="26772" cy="66200"/>
                  <a:chOff x="7469504" y="5692140"/>
                  <a:chExt cx="104776" cy="259080"/>
                </a:xfrm>
              </p:grpSpPr>
              <p:cxnSp>
                <p:nvCxnSpPr>
                  <p:cNvPr id="190" name="Straight Connector 189">
                    <a:extLst>
                      <a:ext uri="{FF2B5EF4-FFF2-40B4-BE49-F238E27FC236}">
                        <a16:creationId xmlns:a16="http://schemas.microsoft.com/office/drawing/2014/main" id="{5F17C469-FE93-930B-7049-FA9C5D16CA34}"/>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581EFF02-C53E-EB5D-1ABF-A53B33E18B47}"/>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2" name="Group 171">
                  <a:extLst>
                    <a:ext uri="{FF2B5EF4-FFF2-40B4-BE49-F238E27FC236}">
                      <a16:creationId xmlns:a16="http://schemas.microsoft.com/office/drawing/2014/main" id="{E8D0B800-384B-35A0-3A4D-F6263EF985E9}"/>
                    </a:ext>
                  </a:extLst>
                </p:cNvPr>
                <p:cNvGrpSpPr/>
                <p:nvPr/>
              </p:nvGrpSpPr>
              <p:grpSpPr>
                <a:xfrm>
                  <a:off x="1917097" y="6642287"/>
                  <a:ext cx="26772" cy="66200"/>
                  <a:chOff x="7469504" y="5692140"/>
                  <a:chExt cx="104776" cy="259080"/>
                </a:xfrm>
              </p:grpSpPr>
              <p:cxnSp>
                <p:nvCxnSpPr>
                  <p:cNvPr id="188" name="Straight Connector 187">
                    <a:extLst>
                      <a:ext uri="{FF2B5EF4-FFF2-40B4-BE49-F238E27FC236}">
                        <a16:creationId xmlns:a16="http://schemas.microsoft.com/office/drawing/2014/main" id="{4EBDE27B-16A3-8C86-B923-68E6AED51AB7}"/>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B2B2400-C1B3-1601-DD5D-0EA25D0EC67E}"/>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3" name="Group 172">
                  <a:extLst>
                    <a:ext uri="{FF2B5EF4-FFF2-40B4-BE49-F238E27FC236}">
                      <a16:creationId xmlns:a16="http://schemas.microsoft.com/office/drawing/2014/main" id="{F6FA40A0-3C7E-2882-2F52-CE4112F3A033}"/>
                    </a:ext>
                  </a:extLst>
                </p:cNvPr>
                <p:cNvGrpSpPr/>
                <p:nvPr/>
              </p:nvGrpSpPr>
              <p:grpSpPr>
                <a:xfrm>
                  <a:off x="1973115" y="6642287"/>
                  <a:ext cx="26772" cy="66200"/>
                  <a:chOff x="7469504" y="5692140"/>
                  <a:chExt cx="104776" cy="259080"/>
                </a:xfrm>
              </p:grpSpPr>
              <p:cxnSp>
                <p:nvCxnSpPr>
                  <p:cNvPr id="186" name="Straight Connector 185">
                    <a:extLst>
                      <a:ext uri="{FF2B5EF4-FFF2-40B4-BE49-F238E27FC236}">
                        <a16:creationId xmlns:a16="http://schemas.microsoft.com/office/drawing/2014/main" id="{794C159C-09E1-0E21-3598-13F5BB396AB5}"/>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77862ADB-313D-BFF4-3387-B0BA3ECAE498}"/>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4" name="Group 173">
                  <a:extLst>
                    <a:ext uri="{FF2B5EF4-FFF2-40B4-BE49-F238E27FC236}">
                      <a16:creationId xmlns:a16="http://schemas.microsoft.com/office/drawing/2014/main" id="{30874686-C4F9-1593-8672-0225137B6390}"/>
                    </a:ext>
                  </a:extLst>
                </p:cNvPr>
                <p:cNvGrpSpPr/>
                <p:nvPr/>
              </p:nvGrpSpPr>
              <p:grpSpPr>
                <a:xfrm>
                  <a:off x="2029134" y="6642287"/>
                  <a:ext cx="26772" cy="66200"/>
                  <a:chOff x="7469504" y="5692140"/>
                  <a:chExt cx="104776" cy="259080"/>
                </a:xfrm>
              </p:grpSpPr>
              <p:cxnSp>
                <p:nvCxnSpPr>
                  <p:cNvPr id="184" name="Straight Connector 183">
                    <a:extLst>
                      <a:ext uri="{FF2B5EF4-FFF2-40B4-BE49-F238E27FC236}">
                        <a16:creationId xmlns:a16="http://schemas.microsoft.com/office/drawing/2014/main" id="{8E9041E7-E6AD-5838-BBF4-AD1231A3D2FF}"/>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D918068-9E60-3B66-2446-56208B33D280}"/>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5" name="Group 174">
                  <a:extLst>
                    <a:ext uri="{FF2B5EF4-FFF2-40B4-BE49-F238E27FC236}">
                      <a16:creationId xmlns:a16="http://schemas.microsoft.com/office/drawing/2014/main" id="{59B8E8FC-AC95-8435-9A99-5478A901861C}"/>
                    </a:ext>
                  </a:extLst>
                </p:cNvPr>
                <p:cNvGrpSpPr/>
                <p:nvPr/>
              </p:nvGrpSpPr>
              <p:grpSpPr>
                <a:xfrm>
                  <a:off x="2085153" y="6642287"/>
                  <a:ext cx="26772" cy="66200"/>
                  <a:chOff x="7469504" y="5692140"/>
                  <a:chExt cx="104776" cy="259080"/>
                </a:xfrm>
              </p:grpSpPr>
              <p:cxnSp>
                <p:nvCxnSpPr>
                  <p:cNvPr id="182" name="Straight Connector 181">
                    <a:extLst>
                      <a:ext uri="{FF2B5EF4-FFF2-40B4-BE49-F238E27FC236}">
                        <a16:creationId xmlns:a16="http://schemas.microsoft.com/office/drawing/2014/main" id="{02632179-825C-6FFF-4490-882BE5AC2943}"/>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9BC4CF9F-7174-323F-299C-4E7F80D3EA46}"/>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6" name="Group 175">
                  <a:extLst>
                    <a:ext uri="{FF2B5EF4-FFF2-40B4-BE49-F238E27FC236}">
                      <a16:creationId xmlns:a16="http://schemas.microsoft.com/office/drawing/2014/main" id="{3EB06452-968E-9AAE-3611-183363A08DB5}"/>
                    </a:ext>
                  </a:extLst>
                </p:cNvPr>
                <p:cNvGrpSpPr/>
                <p:nvPr/>
              </p:nvGrpSpPr>
              <p:grpSpPr>
                <a:xfrm>
                  <a:off x="2141171" y="6642287"/>
                  <a:ext cx="26772" cy="66200"/>
                  <a:chOff x="7469504" y="5692140"/>
                  <a:chExt cx="104776" cy="259080"/>
                </a:xfrm>
              </p:grpSpPr>
              <p:cxnSp>
                <p:nvCxnSpPr>
                  <p:cNvPr id="180" name="Straight Connector 179">
                    <a:extLst>
                      <a:ext uri="{FF2B5EF4-FFF2-40B4-BE49-F238E27FC236}">
                        <a16:creationId xmlns:a16="http://schemas.microsoft.com/office/drawing/2014/main" id="{BC667133-9B4D-B2ED-C184-E6EF5602C0CA}"/>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56C6627-DF04-446D-7064-861842C3FC6F}"/>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77" name="Group 176">
                  <a:extLst>
                    <a:ext uri="{FF2B5EF4-FFF2-40B4-BE49-F238E27FC236}">
                      <a16:creationId xmlns:a16="http://schemas.microsoft.com/office/drawing/2014/main" id="{75F9DFAA-E25D-3B28-3282-5A3E804F02FC}"/>
                    </a:ext>
                  </a:extLst>
                </p:cNvPr>
                <p:cNvGrpSpPr/>
                <p:nvPr/>
              </p:nvGrpSpPr>
              <p:grpSpPr>
                <a:xfrm>
                  <a:off x="2197190" y="6642288"/>
                  <a:ext cx="26772" cy="66200"/>
                  <a:chOff x="7469504" y="5692140"/>
                  <a:chExt cx="104776" cy="259080"/>
                </a:xfrm>
              </p:grpSpPr>
              <p:cxnSp>
                <p:nvCxnSpPr>
                  <p:cNvPr id="178" name="Straight Connector 177">
                    <a:extLst>
                      <a:ext uri="{FF2B5EF4-FFF2-40B4-BE49-F238E27FC236}">
                        <a16:creationId xmlns:a16="http://schemas.microsoft.com/office/drawing/2014/main" id="{EC12E47F-ABB6-47A6-8A01-24F9CCF05CF8}"/>
                      </a:ext>
                    </a:extLst>
                  </p:cNvPr>
                  <p:cNvCxnSpPr>
                    <a:cxnSpLocks/>
                  </p:cNvCxnSpPr>
                  <p:nvPr/>
                </p:nvCxnSpPr>
                <p:spPr>
                  <a:xfrm flipV="1">
                    <a:off x="7469505" y="582168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D40806A2-1DF8-9227-F182-1B9206340741}"/>
                      </a:ext>
                    </a:extLst>
                  </p:cNvPr>
                  <p:cNvCxnSpPr>
                    <a:cxnSpLocks/>
                  </p:cNvCxnSpPr>
                  <p:nvPr/>
                </p:nvCxnSpPr>
                <p:spPr>
                  <a:xfrm>
                    <a:off x="7469504" y="5692140"/>
                    <a:ext cx="104775" cy="129540"/>
                  </a:xfrm>
                  <a:prstGeom prst="line">
                    <a:avLst/>
                  </a:prstGeom>
                  <a:ln w="15875" cap="rnd">
                    <a:solidFill>
                      <a:srgbClr val="5E6C7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grpSp>
        <p:grpSp>
          <p:nvGrpSpPr>
            <p:cNvPr id="8" name="Group 7">
              <a:extLst>
                <a:ext uri="{FF2B5EF4-FFF2-40B4-BE49-F238E27FC236}">
                  <a16:creationId xmlns:a16="http://schemas.microsoft.com/office/drawing/2014/main" id="{832B59E7-2AAA-1669-A0B7-97B09BF96A0A}"/>
                </a:ext>
              </a:extLst>
            </p:cNvPr>
            <p:cNvGrpSpPr/>
            <p:nvPr/>
          </p:nvGrpSpPr>
          <p:grpSpPr>
            <a:xfrm>
              <a:off x="1491328" y="1355019"/>
              <a:ext cx="9246027" cy="4740981"/>
              <a:chOff x="1491328" y="1330199"/>
              <a:chExt cx="9246027" cy="4740981"/>
            </a:xfrm>
          </p:grpSpPr>
          <p:sp>
            <p:nvSpPr>
              <p:cNvPr id="9" name="Rectangle: Rounded Corners 8">
                <a:extLst>
                  <a:ext uri="{FF2B5EF4-FFF2-40B4-BE49-F238E27FC236}">
                    <a16:creationId xmlns:a16="http://schemas.microsoft.com/office/drawing/2014/main" id="{55B21501-7BA5-235C-AC57-4F72FDCECEB5}"/>
                  </a:ext>
                  <a:ext uri="{C183D7F6-B498-43B3-948B-1728B52AA6E4}">
                    <adec:decorative xmlns:adec="http://schemas.microsoft.com/office/drawing/2017/decorative" val="1"/>
                  </a:ext>
                </a:extLst>
              </p:cNvPr>
              <p:cNvSpPr>
                <a:spLocks/>
              </p:cNvSpPr>
              <p:nvPr/>
            </p:nvSpPr>
            <p:spPr>
              <a:xfrm rot="16200000" flipH="1">
                <a:off x="3851883" y="1405988"/>
                <a:ext cx="2155844" cy="2138962"/>
              </a:xfrm>
              <a:prstGeom prst="roundRect">
                <a:avLst>
                  <a:gd name="adj" fmla="val 9934"/>
                </a:avLst>
              </a:prstGeom>
              <a:solidFill>
                <a:schemeClr val="bg1">
                  <a:lumMod val="95000"/>
                </a:schemeClr>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0" name="Rectangle: Rounded Corners 9">
                <a:extLst>
                  <a:ext uri="{FF2B5EF4-FFF2-40B4-BE49-F238E27FC236}">
                    <a16:creationId xmlns:a16="http://schemas.microsoft.com/office/drawing/2014/main" id="{38596874-0754-3331-3667-A9D3334B71DF}"/>
                  </a:ext>
                  <a:ext uri="{C183D7F6-B498-43B3-948B-1728B52AA6E4}">
                    <adec:decorative xmlns:adec="http://schemas.microsoft.com/office/drawing/2017/decorative" val="1"/>
                  </a:ext>
                </a:extLst>
              </p:cNvPr>
              <p:cNvSpPr>
                <a:spLocks/>
              </p:cNvSpPr>
              <p:nvPr/>
            </p:nvSpPr>
            <p:spPr>
              <a:xfrm rot="16200000" flipH="1">
                <a:off x="1377727" y="1599646"/>
                <a:ext cx="2363589" cy="2130782"/>
              </a:xfrm>
              <a:prstGeom prst="roundRect">
                <a:avLst>
                  <a:gd name="adj" fmla="val 9934"/>
                </a:avLst>
              </a:prstGeom>
              <a:solidFill>
                <a:schemeClr val="bg1">
                  <a:lumMod val="95000"/>
                </a:schemeClr>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1" name="Rectangle: Rounded Corners 10">
                <a:extLst>
                  <a:ext uri="{FF2B5EF4-FFF2-40B4-BE49-F238E27FC236}">
                    <a16:creationId xmlns:a16="http://schemas.microsoft.com/office/drawing/2014/main" id="{A844EA4B-5879-376E-5908-C229912157CD}"/>
                  </a:ext>
                  <a:ext uri="{C183D7F6-B498-43B3-948B-1728B52AA6E4}">
                    <adec:decorative xmlns:adec="http://schemas.microsoft.com/office/drawing/2017/decorative" val="1"/>
                  </a:ext>
                </a:extLst>
              </p:cNvPr>
              <p:cNvSpPr>
                <a:spLocks/>
              </p:cNvSpPr>
              <p:nvPr/>
            </p:nvSpPr>
            <p:spPr>
              <a:xfrm rot="16200000" flipH="1">
                <a:off x="6205369" y="1363540"/>
                <a:ext cx="2197416" cy="2146695"/>
              </a:xfrm>
              <a:prstGeom prst="roundRect">
                <a:avLst>
                  <a:gd name="adj" fmla="val 9934"/>
                </a:avLst>
              </a:prstGeom>
              <a:solidFill>
                <a:schemeClr val="bg1">
                  <a:lumMod val="95000"/>
                </a:schemeClr>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2" name="Rectangle: Rounded Corners 11">
                <a:extLst>
                  <a:ext uri="{FF2B5EF4-FFF2-40B4-BE49-F238E27FC236}">
                    <a16:creationId xmlns:a16="http://schemas.microsoft.com/office/drawing/2014/main" id="{2760E762-106E-3E4F-3FEA-FAC9990F3DC7}"/>
                  </a:ext>
                  <a:ext uri="{C183D7F6-B498-43B3-948B-1728B52AA6E4}">
                    <adec:decorative xmlns:adec="http://schemas.microsoft.com/office/drawing/2017/decorative" val="1"/>
                  </a:ext>
                </a:extLst>
              </p:cNvPr>
              <p:cNvSpPr>
                <a:spLocks/>
              </p:cNvSpPr>
              <p:nvPr/>
            </p:nvSpPr>
            <p:spPr>
              <a:xfrm rot="16200000" flipH="1">
                <a:off x="8564435" y="1367858"/>
                <a:ext cx="2197415" cy="2148424"/>
              </a:xfrm>
              <a:prstGeom prst="roundRect">
                <a:avLst>
                  <a:gd name="adj" fmla="val 9934"/>
                </a:avLst>
              </a:prstGeom>
              <a:solidFill>
                <a:schemeClr val="bg1">
                  <a:lumMod val="95000"/>
                </a:schemeClr>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3" name="Rectangle: Top Corners Rounded 12">
                <a:extLst>
                  <a:ext uri="{FF2B5EF4-FFF2-40B4-BE49-F238E27FC236}">
                    <a16:creationId xmlns:a16="http://schemas.microsoft.com/office/drawing/2014/main" id="{87AB50CB-B579-E3FB-ED8B-57EECF4FCA6D}"/>
                  </a:ext>
                </a:extLst>
              </p:cNvPr>
              <p:cNvSpPr/>
              <p:nvPr/>
            </p:nvSpPr>
            <p:spPr>
              <a:xfrm flipV="1">
                <a:off x="1491330" y="3513517"/>
                <a:ext cx="2146695" cy="1932352"/>
              </a:xfrm>
              <a:prstGeom prst="round2SameRect">
                <a:avLst>
                  <a:gd name="adj1" fmla="val 7173"/>
                  <a:gd name="adj2" fmla="val 0"/>
                </a:avLst>
              </a:prstGeom>
              <a:noFill/>
              <a:ln w="9525" cap="flat" cmpd="sng" algn="ctr">
                <a:solidFill>
                  <a:srgbClr val="0078D4"/>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4" name="Rectangle: Top Corners Rounded 13">
                <a:extLst>
                  <a:ext uri="{FF2B5EF4-FFF2-40B4-BE49-F238E27FC236}">
                    <a16:creationId xmlns:a16="http://schemas.microsoft.com/office/drawing/2014/main" id="{52B8EE6D-B61E-AA7A-43D6-53B497FB3019}"/>
                  </a:ext>
                </a:extLst>
              </p:cNvPr>
              <p:cNvSpPr/>
              <p:nvPr/>
            </p:nvSpPr>
            <p:spPr>
              <a:xfrm flipV="1">
                <a:off x="3865383" y="3513517"/>
                <a:ext cx="2146695" cy="1932352"/>
              </a:xfrm>
              <a:prstGeom prst="round2SameRect">
                <a:avLst>
                  <a:gd name="adj1" fmla="val 7648"/>
                  <a:gd name="adj2" fmla="val 0"/>
                </a:avLst>
              </a:prstGeom>
              <a:noFill/>
              <a:ln w="9525" cap="flat" cmpd="sng" algn="ctr">
                <a:solidFill>
                  <a:srgbClr val="0078D4"/>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5" name="Rectangle: Top Corners Rounded 14">
                <a:extLst>
                  <a:ext uri="{FF2B5EF4-FFF2-40B4-BE49-F238E27FC236}">
                    <a16:creationId xmlns:a16="http://schemas.microsoft.com/office/drawing/2014/main" id="{050F4C73-7D6B-3C77-DAFD-8C6F037DA47F}"/>
                  </a:ext>
                </a:extLst>
              </p:cNvPr>
              <p:cNvSpPr/>
              <p:nvPr/>
            </p:nvSpPr>
            <p:spPr>
              <a:xfrm flipV="1">
                <a:off x="6226363" y="3513517"/>
                <a:ext cx="2146695" cy="2557663"/>
              </a:xfrm>
              <a:prstGeom prst="round2SameRect">
                <a:avLst>
                  <a:gd name="adj1" fmla="val 7911"/>
                  <a:gd name="adj2" fmla="val 0"/>
                </a:avLst>
              </a:prstGeom>
              <a:noFill/>
              <a:ln w="9525" cap="flat" cmpd="sng" algn="ctr">
                <a:solidFill>
                  <a:srgbClr val="0078D4"/>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6" name="Rectangle: Top Corners Rounded 15">
                <a:extLst>
                  <a:ext uri="{FF2B5EF4-FFF2-40B4-BE49-F238E27FC236}">
                    <a16:creationId xmlns:a16="http://schemas.microsoft.com/office/drawing/2014/main" id="{9A50502F-9C1F-E751-B3B0-BF5317E79892}"/>
                  </a:ext>
                </a:extLst>
              </p:cNvPr>
              <p:cNvSpPr/>
              <p:nvPr/>
            </p:nvSpPr>
            <p:spPr>
              <a:xfrm flipV="1">
                <a:off x="8583192" y="3509899"/>
                <a:ext cx="2146695" cy="1355290"/>
              </a:xfrm>
              <a:prstGeom prst="round2SameRect">
                <a:avLst>
                  <a:gd name="adj1" fmla="val 10057"/>
                  <a:gd name="adj2" fmla="val 0"/>
                </a:avLst>
              </a:prstGeom>
              <a:noFill/>
              <a:ln w="9525" cap="flat" cmpd="sng" algn="ctr">
                <a:solidFill>
                  <a:srgbClr val="0078D4"/>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7" name="Rectangle: Top Corners Rounded 16">
                <a:extLst>
                  <a:ext uri="{FF2B5EF4-FFF2-40B4-BE49-F238E27FC236}">
                    <a16:creationId xmlns:a16="http://schemas.microsoft.com/office/drawing/2014/main" id="{9E337D66-7ED6-9029-4B95-4ABFFF962623}"/>
                  </a:ext>
                </a:extLst>
              </p:cNvPr>
              <p:cNvSpPr/>
              <p:nvPr/>
            </p:nvSpPr>
            <p:spPr>
              <a:xfrm>
                <a:off x="1492608" y="1368299"/>
                <a:ext cx="2132303" cy="403839"/>
              </a:xfrm>
              <a:prstGeom prst="round2SameRect">
                <a:avLst>
                  <a:gd name="adj1" fmla="val 42519"/>
                  <a:gd name="adj2" fmla="val 0"/>
                </a:avLst>
              </a:prstGeom>
              <a:solidFill>
                <a:schemeClr val="tx2"/>
              </a:solidFill>
              <a:ln w="9525" cap="flat" cmpd="sng" algn="ctr">
                <a:noFill/>
                <a:prstDash val="solid"/>
              </a:ln>
              <a:effectLst/>
            </p:spPr>
            <p:txBody>
              <a:bodyPr bIns="91440" rtlCol="0" anchor="ctr"/>
              <a:lstStyle/>
              <a:p>
                <a:pPr marL="0" marR="0" lvl="0" indent="0" algn="ctr" defTabSz="914437" rtl="0" eaLnBrk="1" fontAlgn="base" latinLnBrk="0" hangingPunct="1">
                  <a:lnSpc>
                    <a:spcPct val="100000"/>
                  </a:lnSpc>
                  <a:spcBef>
                    <a:spcPct val="0"/>
                  </a:spcBef>
                  <a:spcAft>
                    <a:spcPts val="1200"/>
                  </a:spcAft>
                  <a:buClrTx/>
                  <a:buSzTx/>
                  <a:buFontTx/>
                  <a:buNone/>
                  <a:tabLst>
                    <a:tab pos="1371655" algn="l"/>
                  </a:tabLst>
                  <a:defRPr/>
                </a:pP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Agent automatically</a:t>
                </a:r>
                <a:b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b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reacts to triggers</a:t>
                </a:r>
              </a:p>
            </p:txBody>
          </p:sp>
          <p:sp>
            <p:nvSpPr>
              <p:cNvPr id="18" name="Rectangle: Top Corners Rounded 17">
                <a:extLst>
                  <a:ext uri="{FF2B5EF4-FFF2-40B4-BE49-F238E27FC236}">
                    <a16:creationId xmlns:a16="http://schemas.microsoft.com/office/drawing/2014/main" id="{C5842DB9-B418-3931-77F1-F9FFA4B51FE8}"/>
                  </a:ext>
                </a:extLst>
              </p:cNvPr>
              <p:cNvSpPr/>
              <p:nvPr/>
            </p:nvSpPr>
            <p:spPr>
              <a:xfrm>
                <a:off x="3856157" y="1368299"/>
                <a:ext cx="2147766" cy="403839"/>
              </a:xfrm>
              <a:prstGeom prst="round2SameRect">
                <a:avLst>
                  <a:gd name="adj1" fmla="val 41688"/>
                  <a:gd name="adj2" fmla="val 0"/>
                </a:avLst>
              </a:prstGeom>
              <a:solidFill>
                <a:schemeClr val="tx2"/>
              </a:solidFill>
              <a:ln w="9525" cap="flat" cmpd="sng" algn="ctr">
                <a:noFill/>
                <a:prstDash val="solid"/>
              </a:ln>
              <a:effectLst/>
            </p:spPr>
            <p:txBody>
              <a:bodyPr bIns="91440" rtlCol="0" anchor="ctr"/>
              <a:lstStyle/>
              <a:p>
                <a:pPr marL="0" marR="0" lvl="0" indent="0" algn="ctr" defTabSz="914437" rtl="0" eaLnBrk="1" fontAlgn="base" latinLnBrk="0" hangingPunct="1">
                  <a:lnSpc>
                    <a:spcPct val="100000"/>
                  </a:lnSpc>
                  <a:spcBef>
                    <a:spcPct val="0"/>
                  </a:spcBef>
                  <a:spcAft>
                    <a:spcPts val="1200"/>
                  </a:spcAft>
                  <a:buClrTx/>
                  <a:buSzTx/>
                  <a:buFontTx/>
                  <a:buNone/>
                  <a:tabLst>
                    <a:tab pos="1371655" algn="l"/>
                  </a:tabLst>
                  <a:defRPr/>
                </a:pP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Agent follows</a:t>
                </a:r>
                <a:b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b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your instructions</a:t>
                </a:r>
              </a:p>
            </p:txBody>
          </p:sp>
          <p:sp>
            <p:nvSpPr>
              <p:cNvPr id="19" name="Rectangle: Top Corners Rounded 18">
                <a:extLst>
                  <a:ext uri="{FF2B5EF4-FFF2-40B4-BE49-F238E27FC236}">
                    <a16:creationId xmlns:a16="http://schemas.microsoft.com/office/drawing/2014/main" id="{8109560E-26EF-F3B9-850D-E34901854886}"/>
                  </a:ext>
                </a:extLst>
              </p:cNvPr>
              <p:cNvSpPr/>
              <p:nvPr/>
            </p:nvSpPr>
            <p:spPr>
              <a:xfrm>
                <a:off x="6219005" y="1330199"/>
                <a:ext cx="2148426" cy="403839"/>
              </a:xfrm>
              <a:prstGeom prst="round2SameRect">
                <a:avLst>
                  <a:gd name="adj1" fmla="val 44181"/>
                  <a:gd name="adj2" fmla="val 0"/>
                </a:avLst>
              </a:prstGeom>
              <a:solidFill>
                <a:schemeClr val="tx2"/>
              </a:solidFill>
              <a:ln w="9525" cap="flat" cmpd="sng" algn="ctr">
                <a:noFill/>
                <a:prstDash val="solid"/>
              </a:ln>
              <a:effectLst/>
            </p:spPr>
            <p:txBody>
              <a:bodyPr bIns="91440" rtlCol="0" anchor="ctr"/>
              <a:lstStyle/>
              <a:p>
                <a:pPr marL="0" marR="0" lvl="0" indent="0" algn="ctr" defTabSz="914437" rtl="0" eaLnBrk="1" fontAlgn="base" latinLnBrk="0" hangingPunct="1">
                  <a:lnSpc>
                    <a:spcPct val="100000"/>
                  </a:lnSpc>
                  <a:spcBef>
                    <a:spcPct val="0"/>
                  </a:spcBef>
                  <a:spcAft>
                    <a:spcPts val="1200"/>
                  </a:spcAft>
                  <a:buClrTx/>
                  <a:buSzTx/>
                  <a:buFontTx/>
                  <a:buNone/>
                  <a:tabLst>
                    <a:tab pos="1371655" algn="l"/>
                  </a:tabLst>
                  <a:defRPr/>
                </a:pP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Agent completes the ask using</a:t>
                </a:r>
                <a:b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b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your data and knowledge</a:t>
                </a:r>
              </a:p>
            </p:txBody>
          </p:sp>
          <p:sp>
            <p:nvSpPr>
              <p:cNvPr id="20" name="Rectangle: Top Corners Rounded 19">
                <a:extLst>
                  <a:ext uri="{FF2B5EF4-FFF2-40B4-BE49-F238E27FC236}">
                    <a16:creationId xmlns:a16="http://schemas.microsoft.com/office/drawing/2014/main" id="{DF746A18-1563-6886-28EA-75FB24E85054}"/>
                  </a:ext>
                </a:extLst>
              </p:cNvPr>
              <p:cNvSpPr/>
              <p:nvPr/>
            </p:nvSpPr>
            <p:spPr>
              <a:xfrm>
                <a:off x="8587408" y="1353059"/>
                <a:ext cx="2148426" cy="403839"/>
              </a:xfrm>
              <a:prstGeom prst="round2SameRect">
                <a:avLst>
                  <a:gd name="adj1" fmla="val 44181"/>
                  <a:gd name="adj2" fmla="val 0"/>
                </a:avLst>
              </a:prstGeom>
              <a:solidFill>
                <a:schemeClr val="tx2"/>
              </a:solidFill>
              <a:ln w="9525" cap="flat" cmpd="sng" algn="ctr">
                <a:noFill/>
                <a:prstDash val="solid"/>
              </a:ln>
              <a:effectLst/>
            </p:spPr>
            <p:txBody>
              <a:bodyPr bIns="91440" rtlCol="0" anchor="ctr"/>
              <a:lstStyle/>
              <a:p>
                <a:pPr marL="0" marR="0" lvl="0" indent="0" algn="ctr" defTabSz="914437" rtl="0" eaLnBrk="1" fontAlgn="base" latinLnBrk="0" hangingPunct="1">
                  <a:lnSpc>
                    <a:spcPct val="100000"/>
                  </a:lnSpc>
                  <a:spcBef>
                    <a:spcPct val="0"/>
                  </a:spcBef>
                  <a:spcAft>
                    <a:spcPts val="1200"/>
                  </a:spcAft>
                  <a:buClrTx/>
                  <a:buSzTx/>
                  <a:buFontTx/>
                  <a:buNone/>
                  <a:tabLst>
                    <a:tab pos="1371655" algn="l"/>
                  </a:tabLst>
                  <a:defRPr/>
                </a:pP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Agent generates</a:t>
                </a:r>
                <a:b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br>
                <a:r>
                  <a:rPr kumimoji="0" lang="en-US" sz="900" b="0" i="0" u="none" strike="noStrike" kern="1200" cap="none" spc="0" normalizeH="0" baseline="0" noProof="0">
                    <a:ln w="3175">
                      <a:noFill/>
                    </a:ln>
                    <a:solidFill>
                      <a:srgbClr val="FFFFFF"/>
                    </a:solidFill>
                    <a:effectLst/>
                    <a:uLnTx/>
                    <a:uFillTx/>
                    <a:latin typeface="Segoe UI Semibold"/>
                    <a:ea typeface="+mn-ea"/>
                    <a:cs typeface="Segoe UI" panose="020B0502040204020203" pitchFamily="34" charset="0"/>
                  </a:rPr>
                  <a:t>a response</a:t>
                </a:r>
              </a:p>
            </p:txBody>
          </p:sp>
          <p:sp>
            <p:nvSpPr>
              <p:cNvPr id="21" name="Rectangle 20">
                <a:extLst>
                  <a:ext uri="{FF2B5EF4-FFF2-40B4-BE49-F238E27FC236}">
                    <a16:creationId xmlns:a16="http://schemas.microsoft.com/office/drawing/2014/main" id="{65B5EDBC-32A5-CA64-527F-8B3A659BE409}"/>
                  </a:ext>
                </a:extLst>
              </p:cNvPr>
              <p:cNvSpPr/>
              <p:nvPr/>
            </p:nvSpPr>
            <p:spPr>
              <a:xfrm>
                <a:off x="1494129" y="3511749"/>
                <a:ext cx="2138962" cy="403839"/>
              </a:xfrm>
              <a:prstGeom prst="rect">
                <a:avLst/>
              </a:prstGeom>
              <a:gradFill flip="none" rotWithShape="1">
                <a:gsLst>
                  <a:gs pos="100000">
                    <a:srgbClr val="0F66B1"/>
                  </a:gs>
                  <a:gs pos="73000">
                    <a:srgbClr val="1B5793"/>
                  </a:gs>
                  <a:gs pos="699">
                    <a:srgbClr val="213659"/>
                  </a:gs>
                  <a:gs pos="31000">
                    <a:srgbClr val="2A446F"/>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Tell your agents when to act</a:t>
                </a:r>
              </a:p>
            </p:txBody>
          </p:sp>
          <p:sp>
            <p:nvSpPr>
              <p:cNvPr id="22" name="Rectangle 21">
                <a:extLst>
                  <a:ext uri="{FF2B5EF4-FFF2-40B4-BE49-F238E27FC236}">
                    <a16:creationId xmlns:a16="http://schemas.microsoft.com/office/drawing/2014/main" id="{7BE3ADDA-6E80-EF8F-176E-2AC4360D1AD4}"/>
                  </a:ext>
                </a:extLst>
              </p:cNvPr>
              <p:cNvSpPr/>
              <p:nvPr/>
            </p:nvSpPr>
            <p:spPr>
              <a:xfrm>
                <a:off x="3871394" y="3511749"/>
                <a:ext cx="2138962" cy="403839"/>
              </a:xfrm>
              <a:prstGeom prst="rect">
                <a:avLst/>
              </a:prstGeom>
              <a:gradFill flip="none" rotWithShape="1">
                <a:gsLst>
                  <a:gs pos="100000">
                    <a:srgbClr val="0F66B1"/>
                  </a:gs>
                  <a:gs pos="73000">
                    <a:srgbClr val="1B5793"/>
                  </a:gs>
                  <a:gs pos="699">
                    <a:srgbClr val="213659"/>
                  </a:gs>
                  <a:gs pos="31000">
                    <a:srgbClr val="2A446F"/>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Design your agents’ behavior</a:t>
                </a:r>
              </a:p>
            </p:txBody>
          </p:sp>
          <p:sp>
            <p:nvSpPr>
              <p:cNvPr id="23" name="Rectangle 22">
                <a:extLst>
                  <a:ext uri="{FF2B5EF4-FFF2-40B4-BE49-F238E27FC236}">
                    <a16:creationId xmlns:a16="http://schemas.microsoft.com/office/drawing/2014/main" id="{4C18642E-DA8B-2513-E49C-3D98C773B0C1}"/>
                  </a:ext>
                </a:extLst>
              </p:cNvPr>
              <p:cNvSpPr/>
              <p:nvPr/>
            </p:nvSpPr>
            <p:spPr>
              <a:xfrm>
                <a:off x="6228469" y="3512107"/>
                <a:ext cx="2138962" cy="403839"/>
              </a:xfrm>
              <a:prstGeom prst="rect">
                <a:avLst/>
              </a:prstGeom>
              <a:gradFill flip="none" rotWithShape="1">
                <a:gsLst>
                  <a:gs pos="100000">
                    <a:srgbClr val="0F66B1"/>
                  </a:gs>
                  <a:gs pos="73000">
                    <a:srgbClr val="1B5793"/>
                  </a:gs>
                  <a:gs pos="699">
                    <a:srgbClr val="213659"/>
                  </a:gs>
                  <a:gs pos="31000">
                    <a:srgbClr val="2A446F"/>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Connect your agents to</a:t>
                </a:r>
                <a:b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br>
                <a: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knowledge and applications</a:t>
                </a:r>
              </a:p>
            </p:txBody>
          </p:sp>
          <p:sp>
            <p:nvSpPr>
              <p:cNvPr id="24" name="Rectangle 23">
                <a:extLst>
                  <a:ext uri="{FF2B5EF4-FFF2-40B4-BE49-F238E27FC236}">
                    <a16:creationId xmlns:a16="http://schemas.microsoft.com/office/drawing/2014/main" id="{47BF123A-AB5F-CF27-9113-E918DABC396E}"/>
                  </a:ext>
                </a:extLst>
              </p:cNvPr>
              <p:cNvSpPr/>
              <p:nvPr/>
            </p:nvSpPr>
            <p:spPr>
              <a:xfrm>
                <a:off x="8587408" y="3509978"/>
                <a:ext cx="2137772" cy="403839"/>
              </a:xfrm>
              <a:prstGeom prst="rect">
                <a:avLst/>
              </a:prstGeom>
              <a:gradFill flip="none" rotWithShape="1">
                <a:gsLst>
                  <a:gs pos="100000">
                    <a:srgbClr val="0F66B1"/>
                  </a:gs>
                  <a:gs pos="73000">
                    <a:srgbClr val="1B5793"/>
                  </a:gs>
                  <a:gs pos="699">
                    <a:srgbClr val="213659"/>
                  </a:gs>
                  <a:gs pos="31000">
                    <a:srgbClr val="2A446F"/>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Deploy agents to your channels</a:t>
                </a:r>
              </a:p>
            </p:txBody>
          </p:sp>
          <p:sp>
            <p:nvSpPr>
              <p:cNvPr id="25" name="Rectangle 24">
                <a:extLst>
                  <a:ext uri="{FF2B5EF4-FFF2-40B4-BE49-F238E27FC236}">
                    <a16:creationId xmlns:a16="http://schemas.microsoft.com/office/drawing/2014/main" id="{7967FB74-3599-B826-1DFB-51C023EB7DFB}"/>
                  </a:ext>
                </a:extLst>
              </p:cNvPr>
              <p:cNvSpPr/>
              <p:nvPr/>
            </p:nvSpPr>
            <p:spPr>
              <a:xfrm>
                <a:off x="1491328" y="3175949"/>
                <a:ext cx="9243837" cy="337676"/>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Orchestration</a:t>
                </a:r>
                <a:endParaRPr kumimoji="0" lang="en-US" sz="20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endParaRPr>
              </a:p>
            </p:txBody>
          </p:sp>
          <p:sp>
            <p:nvSpPr>
              <p:cNvPr id="26" name="Rectangle: Rounded Corners 25">
                <a:extLst>
                  <a:ext uri="{FF2B5EF4-FFF2-40B4-BE49-F238E27FC236}">
                    <a16:creationId xmlns:a16="http://schemas.microsoft.com/office/drawing/2014/main" id="{814E65C1-9FCC-EFA9-F122-6A22E0119618}"/>
                  </a:ext>
                </a:extLst>
              </p:cNvPr>
              <p:cNvSpPr/>
              <p:nvPr/>
            </p:nvSpPr>
            <p:spPr>
              <a:xfrm>
                <a:off x="4159248" y="4344898"/>
                <a:ext cx="1580336" cy="203895"/>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rPr>
                  <a:t>Natural language</a:t>
                </a:r>
              </a:p>
            </p:txBody>
          </p:sp>
          <p:sp>
            <p:nvSpPr>
              <p:cNvPr id="27" name="Rectangle: Rounded Corners 26">
                <a:extLst>
                  <a:ext uri="{FF2B5EF4-FFF2-40B4-BE49-F238E27FC236}">
                    <a16:creationId xmlns:a16="http://schemas.microsoft.com/office/drawing/2014/main" id="{1F962CE1-5DB6-4879-47EB-452179638024}"/>
                  </a:ext>
                </a:extLst>
              </p:cNvPr>
              <p:cNvSpPr/>
              <p:nvPr/>
            </p:nvSpPr>
            <p:spPr>
              <a:xfrm>
                <a:off x="4159248" y="4611458"/>
                <a:ext cx="1580336" cy="203895"/>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rPr>
                  <a:t>Pre-built templates</a:t>
                </a:r>
              </a:p>
            </p:txBody>
          </p:sp>
          <p:sp>
            <p:nvSpPr>
              <p:cNvPr id="28" name="Rectangle: Rounded Corners 27">
                <a:extLst>
                  <a:ext uri="{FF2B5EF4-FFF2-40B4-BE49-F238E27FC236}">
                    <a16:creationId xmlns:a16="http://schemas.microsoft.com/office/drawing/2014/main" id="{93EA5AC9-0FB6-CAAA-8108-EBA7069F12FE}"/>
                  </a:ext>
                </a:extLst>
              </p:cNvPr>
              <p:cNvSpPr/>
              <p:nvPr/>
            </p:nvSpPr>
            <p:spPr>
              <a:xfrm>
                <a:off x="4159248" y="4878018"/>
                <a:ext cx="1580336" cy="203895"/>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rPr>
                  <a:t>Visual canvas</a:t>
                </a:r>
              </a:p>
            </p:txBody>
          </p:sp>
          <p:sp>
            <p:nvSpPr>
              <p:cNvPr id="29" name="Rectangle: Rounded Corners 28">
                <a:extLst>
                  <a:ext uri="{FF2B5EF4-FFF2-40B4-BE49-F238E27FC236}">
                    <a16:creationId xmlns:a16="http://schemas.microsoft.com/office/drawing/2014/main" id="{855BD357-D20F-E5D9-EB91-698FD4509B86}"/>
                  </a:ext>
                </a:extLst>
              </p:cNvPr>
              <p:cNvSpPr/>
              <p:nvPr/>
            </p:nvSpPr>
            <p:spPr>
              <a:xfrm>
                <a:off x="4159248" y="5144577"/>
                <a:ext cx="1580336" cy="203895"/>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rPr>
                  <a:t>Code</a:t>
                </a:r>
              </a:p>
            </p:txBody>
          </p:sp>
          <p:sp>
            <p:nvSpPr>
              <p:cNvPr id="30" name="Rectangle: Rounded Corners 29">
                <a:extLst>
                  <a:ext uri="{FF2B5EF4-FFF2-40B4-BE49-F238E27FC236}">
                    <a16:creationId xmlns:a16="http://schemas.microsoft.com/office/drawing/2014/main" id="{72F0B03F-318F-01DF-3C42-17537715893A}"/>
                  </a:ext>
                </a:extLst>
              </p:cNvPr>
              <p:cNvSpPr/>
              <p:nvPr/>
            </p:nvSpPr>
            <p:spPr>
              <a:xfrm>
                <a:off x="4148361" y="3990227"/>
                <a:ext cx="1603658" cy="292006"/>
              </a:xfrm>
              <a:prstGeom prst="roundRect">
                <a:avLst>
                  <a:gd name="adj" fmla="val 14585"/>
                </a:avLst>
              </a:prstGeom>
              <a:solidFill>
                <a:srgbClr val="0078D4"/>
              </a:solidFill>
              <a:ln w="9525" cap="flat" cmpd="sng" algn="ctr">
                <a:no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rPr>
                  <a:t>Build the way you want</a:t>
                </a:r>
              </a:p>
            </p:txBody>
          </p:sp>
          <p:sp>
            <p:nvSpPr>
              <p:cNvPr id="31" name="Rectangle: Rounded Corners 30">
                <a:extLst>
                  <a:ext uri="{FF2B5EF4-FFF2-40B4-BE49-F238E27FC236}">
                    <a16:creationId xmlns:a16="http://schemas.microsoft.com/office/drawing/2014/main" id="{192057D6-0B9B-E6B8-CAA3-48AAA16875E3}"/>
                  </a:ext>
                </a:extLst>
              </p:cNvPr>
              <p:cNvSpPr/>
              <p:nvPr/>
            </p:nvSpPr>
            <p:spPr>
              <a:xfrm>
                <a:off x="1652817" y="3993915"/>
                <a:ext cx="1814731" cy="374720"/>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32" name="TextBox 31">
                <a:extLst>
                  <a:ext uri="{FF2B5EF4-FFF2-40B4-BE49-F238E27FC236}">
                    <a16:creationId xmlns:a16="http://schemas.microsoft.com/office/drawing/2014/main" id="{E55ECB5D-1981-C58B-BC09-965F3BBC7D63}"/>
                  </a:ext>
                </a:extLst>
              </p:cNvPr>
              <p:cNvSpPr txBox="1"/>
              <p:nvPr/>
            </p:nvSpPr>
            <p:spPr>
              <a:xfrm>
                <a:off x="1948934" y="4023137"/>
                <a:ext cx="1599102" cy="307777"/>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When an item is created</a:t>
                </a:r>
                <a:br>
                  <a:rPr kumimoji="0" lang="en-US" sz="800" b="0" i="0" u="none" strike="noStrike" kern="1200" cap="none" spc="0" normalizeH="0" baseline="0" noProof="0">
                    <a:ln>
                      <a:noFill/>
                    </a:ln>
                    <a:solidFill>
                      <a:srgbClr val="000000">
                        <a:lumMod val="75000"/>
                        <a:lumOff val="25000"/>
                      </a:srgbClr>
                    </a:solidFill>
                    <a:effectLst/>
                    <a:uLnTx/>
                    <a:uFillTx/>
                    <a:latin typeface="Segoe UI"/>
                    <a:ea typeface="+mn-ea"/>
                    <a:cs typeface="Segoe Sans Display" pitchFamily="2" charset="0"/>
                  </a:rPr>
                </a:br>
                <a:r>
                  <a:rPr kumimoji="0" lang="en-US" sz="60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SharePoint</a:t>
                </a:r>
              </a:p>
            </p:txBody>
          </p:sp>
          <p:sp>
            <p:nvSpPr>
              <p:cNvPr id="33" name="Rectangle: Rounded Corners 32">
                <a:extLst>
                  <a:ext uri="{FF2B5EF4-FFF2-40B4-BE49-F238E27FC236}">
                    <a16:creationId xmlns:a16="http://schemas.microsoft.com/office/drawing/2014/main" id="{CBC9391A-DDD5-303A-F7E7-4A12100F9AA9}"/>
                  </a:ext>
                </a:extLst>
              </p:cNvPr>
              <p:cNvSpPr/>
              <p:nvPr/>
            </p:nvSpPr>
            <p:spPr>
              <a:xfrm>
                <a:off x="1652817" y="4466944"/>
                <a:ext cx="1814731" cy="374720"/>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pic>
            <p:nvPicPr>
              <p:cNvPr id="34" name="Picture 33" descr="A logo with a black background  Description automatically generated">
                <a:extLst>
                  <a:ext uri="{FF2B5EF4-FFF2-40B4-BE49-F238E27FC236}">
                    <a16:creationId xmlns:a16="http://schemas.microsoft.com/office/drawing/2014/main" id="{7C8C0798-65B7-0A1C-596C-9E85FAFA9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0669" y="4016128"/>
                <a:ext cx="331753" cy="331753"/>
              </a:xfrm>
              <a:prstGeom prst="rect">
                <a:avLst/>
              </a:prstGeom>
              <a:noFill/>
              <a:ln w="9525" cap="flat" cmpd="sng" algn="ctr">
                <a:noFill/>
                <a:prstDash val="solid"/>
              </a:ln>
              <a:effectLst/>
            </p:spPr>
          </p:pic>
          <p:cxnSp>
            <p:nvCxnSpPr>
              <p:cNvPr id="35" name="Connector: Elbow 34">
                <a:extLst>
                  <a:ext uri="{FF2B5EF4-FFF2-40B4-BE49-F238E27FC236}">
                    <a16:creationId xmlns:a16="http://schemas.microsoft.com/office/drawing/2014/main" id="{803D8AC4-E12E-08DD-C0FF-32A81E13DB2F}"/>
                  </a:ext>
                </a:extLst>
              </p:cNvPr>
              <p:cNvCxnSpPr>
                <a:cxnSpLocks/>
              </p:cNvCxnSpPr>
              <p:nvPr/>
            </p:nvCxnSpPr>
            <p:spPr>
              <a:xfrm rot="16200000" flipH="1">
                <a:off x="5815545" y="5049999"/>
                <a:ext cx="1371803" cy="3"/>
              </a:xfrm>
              <a:prstGeom prst="bentConnector3">
                <a:avLst>
                  <a:gd name="adj1" fmla="val 50000"/>
                </a:avLst>
              </a:prstGeom>
              <a:ln w="9525">
                <a:solidFill>
                  <a:srgbClr val="0078D4"/>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7B99895D-848C-BB6D-4F24-8E833EB3B24A}"/>
                  </a:ext>
                </a:extLst>
              </p:cNvPr>
              <p:cNvCxnSpPr>
                <a:cxnSpLocks/>
              </p:cNvCxnSpPr>
              <p:nvPr/>
            </p:nvCxnSpPr>
            <p:spPr>
              <a:xfrm flipH="1">
                <a:off x="6506030" y="4587394"/>
                <a:ext cx="600720" cy="0"/>
              </a:xfrm>
              <a:prstGeom prst="line">
                <a:avLst/>
              </a:prstGeom>
              <a:ln w="9525">
                <a:solidFill>
                  <a:srgbClr val="0078D4"/>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53D11F14-FE19-0A64-7601-5D2172451237}"/>
                  </a:ext>
                </a:extLst>
              </p:cNvPr>
              <p:cNvCxnSpPr>
                <a:cxnSpLocks/>
              </p:cNvCxnSpPr>
              <p:nvPr/>
            </p:nvCxnSpPr>
            <p:spPr>
              <a:xfrm flipH="1">
                <a:off x="6506037" y="5156540"/>
                <a:ext cx="603219" cy="0"/>
              </a:xfrm>
              <a:prstGeom prst="line">
                <a:avLst/>
              </a:prstGeom>
              <a:ln w="9525">
                <a:solidFill>
                  <a:srgbClr val="0078D4"/>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F58A3074-6559-FB81-BA0D-1E81599B3C1D}"/>
                  </a:ext>
                </a:extLst>
              </p:cNvPr>
              <p:cNvCxnSpPr>
                <a:cxnSpLocks/>
              </p:cNvCxnSpPr>
              <p:nvPr/>
            </p:nvCxnSpPr>
            <p:spPr>
              <a:xfrm flipH="1">
                <a:off x="6506030" y="5733798"/>
                <a:ext cx="600720" cy="0"/>
              </a:xfrm>
              <a:prstGeom prst="line">
                <a:avLst/>
              </a:prstGeom>
              <a:ln w="9525">
                <a:solidFill>
                  <a:srgbClr val="0078D4"/>
                </a:solidFill>
              </a:ln>
              <a:effectLst/>
            </p:spPr>
            <p:style>
              <a:lnRef idx="2">
                <a:schemeClr val="accent1"/>
              </a:lnRef>
              <a:fillRef idx="0">
                <a:schemeClr val="accent1"/>
              </a:fillRef>
              <a:effectRef idx="1">
                <a:schemeClr val="accent1"/>
              </a:effectRef>
              <a:fontRef idx="minor">
                <a:schemeClr val="tx1"/>
              </a:fontRef>
            </p:style>
          </p:cxnSp>
          <p:sp>
            <p:nvSpPr>
              <p:cNvPr id="39" name="Oval 38">
                <a:extLst>
                  <a:ext uri="{FF2B5EF4-FFF2-40B4-BE49-F238E27FC236}">
                    <a16:creationId xmlns:a16="http://schemas.microsoft.com/office/drawing/2014/main" id="{5BD08B61-A721-C297-BFF3-192F1A4B4B5A}"/>
                  </a:ext>
                </a:extLst>
              </p:cNvPr>
              <p:cNvSpPr/>
              <p:nvPr/>
            </p:nvSpPr>
            <p:spPr bwMode="auto">
              <a:xfrm>
                <a:off x="6664865" y="5605116"/>
                <a:ext cx="275702" cy="275702"/>
              </a:xfrm>
              <a:prstGeom prst="ellipse">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pic>
            <p:nvPicPr>
              <p:cNvPr id="40" name="Picture 39" descr="A green and white circles  Description automatically generated">
                <a:extLst>
                  <a:ext uri="{FF2B5EF4-FFF2-40B4-BE49-F238E27FC236}">
                    <a16:creationId xmlns:a16="http://schemas.microsoft.com/office/drawing/2014/main" id="{3B335F6A-C175-813D-BE25-1EAA7A9EAE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6020" y="5632407"/>
                <a:ext cx="221669" cy="221669"/>
              </a:xfrm>
              <a:prstGeom prst="rect">
                <a:avLst/>
              </a:prstGeom>
              <a:noFill/>
              <a:ln w="9525" cap="flat" cmpd="sng" algn="ctr">
                <a:noFill/>
                <a:prstDash val="solid"/>
              </a:ln>
              <a:effectLst>
                <a:outerShdw blurRad="63500" sx="102000" sy="102000" algn="ctr" rotWithShape="0">
                  <a:prstClr val="black">
                    <a:alpha val="40000"/>
                  </a:prstClr>
                </a:outerShdw>
              </a:effectLst>
            </p:spPr>
          </p:pic>
          <p:sp>
            <p:nvSpPr>
              <p:cNvPr id="41" name="Rectangle: Rounded Corners 40">
                <a:extLst>
                  <a:ext uri="{FF2B5EF4-FFF2-40B4-BE49-F238E27FC236}">
                    <a16:creationId xmlns:a16="http://schemas.microsoft.com/office/drawing/2014/main" id="{CD8C194E-15F1-1FDF-62C0-96EBF6D78BA5}"/>
                  </a:ext>
                </a:extLst>
              </p:cNvPr>
              <p:cNvSpPr/>
              <p:nvPr/>
            </p:nvSpPr>
            <p:spPr>
              <a:xfrm>
                <a:off x="7078638" y="4928829"/>
                <a:ext cx="1176964" cy="460331"/>
              </a:xfrm>
              <a:prstGeom prst="roundRect">
                <a:avLst>
                  <a:gd name="adj" fmla="val 11839"/>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sp>
            <p:nvSpPr>
              <p:cNvPr id="42" name="Rectangle: Rounded Corners 41">
                <a:extLst>
                  <a:ext uri="{FF2B5EF4-FFF2-40B4-BE49-F238E27FC236}">
                    <a16:creationId xmlns:a16="http://schemas.microsoft.com/office/drawing/2014/main" id="{14FB09EE-E2B9-E83D-0A09-55528B8701B6}"/>
                  </a:ext>
                </a:extLst>
              </p:cNvPr>
              <p:cNvSpPr/>
              <p:nvPr/>
            </p:nvSpPr>
            <p:spPr>
              <a:xfrm>
                <a:off x="7642429" y="4948304"/>
                <a:ext cx="594106" cy="417924"/>
              </a:xfrm>
              <a:prstGeom prst="roundRect">
                <a:avLst>
                  <a:gd name="adj" fmla="val 10286"/>
                </a:avLst>
              </a:prstGeom>
              <a:solidFill>
                <a:schemeClr val="bg1">
                  <a:alpha val="1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2A446F"/>
                  </a:solidFill>
                  <a:effectLst/>
                  <a:uLnTx/>
                  <a:uFillTx/>
                  <a:latin typeface="Segoe Sans Display" pitchFamily="2" charset="0"/>
                  <a:ea typeface="+mn-ea"/>
                  <a:cs typeface="Segoe Sans Display" pitchFamily="2" charset="0"/>
                </a:endParaRPr>
              </a:p>
            </p:txBody>
          </p:sp>
          <p:sp>
            <p:nvSpPr>
              <p:cNvPr id="43" name="TextBox 42">
                <a:extLst>
                  <a:ext uri="{FF2B5EF4-FFF2-40B4-BE49-F238E27FC236}">
                    <a16:creationId xmlns:a16="http://schemas.microsoft.com/office/drawing/2014/main" id="{332F5057-3A5E-1637-2D42-81ED9390A7F6}"/>
                  </a:ext>
                </a:extLst>
              </p:cNvPr>
              <p:cNvSpPr txBox="1"/>
              <p:nvPr/>
            </p:nvSpPr>
            <p:spPr>
              <a:xfrm>
                <a:off x="7047848" y="4927826"/>
                <a:ext cx="585742" cy="46166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Microsoft Graph</a:t>
                </a:r>
                <a:br>
                  <a:rPr kumimoji="0" lang="en-US" sz="700" b="0" i="0" u="none" strike="noStrike" kern="1200" cap="none" spc="0" normalizeH="0" baseline="0" noProof="0">
                    <a:ln>
                      <a:noFill/>
                    </a:ln>
                    <a:solidFill>
                      <a:srgbClr val="2A446F"/>
                    </a:solidFill>
                    <a:effectLst/>
                    <a:uLnTx/>
                    <a:uFillTx/>
                    <a:latin typeface="Segoe UI Semibold"/>
                    <a:ea typeface="+mn-ea"/>
                    <a:cs typeface="Segoe Sans Display" pitchFamily="2" charset="0"/>
                  </a:rPr>
                </a:br>
                <a:r>
                  <a:rPr kumimoji="0" lang="en-US" sz="600" b="0" i="0" u="none" strike="noStrike" kern="1200" cap="none" spc="0" normalizeH="0" baseline="0" noProof="0">
                    <a:ln>
                      <a:noFill/>
                    </a:ln>
                    <a:solidFill>
                      <a:srgbClr val="8DC8E8"/>
                    </a:solidFill>
                    <a:effectLst/>
                    <a:uLnTx/>
                    <a:uFillTx/>
                    <a:latin typeface="Segoe UI Light" panose="020B0502040204020203" pitchFamily="34" charset="0"/>
                    <a:ea typeface="+mn-ea"/>
                    <a:cs typeface="Segoe UI Light" panose="020B0502040204020203" pitchFamily="34" charset="0"/>
                  </a:rPr>
                  <a:t>Productivity data (M365)</a:t>
                </a:r>
              </a:p>
            </p:txBody>
          </p:sp>
          <p:pic>
            <p:nvPicPr>
              <p:cNvPr id="44" name="Picture 43" descr="A green square with white x in it  Description automatically generated">
                <a:extLst>
                  <a:ext uri="{FF2B5EF4-FFF2-40B4-BE49-F238E27FC236}">
                    <a16:creationId xmlns:a16="http://schemas.microsoft.com/office/drawing/2014/main" id="{EF3C0505-CB48-4B16-B997-D35E025CAC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48803" y="4979912"/>
                <a:ext cx="179243" cy="179243"/>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45" name="Picture 44" descr="A blue and white logo  Description automatically generated">
                <a:extLst>
                  <a:ext uri="{FF2B5EF4-FFF2-40B4-BE49-F238E27FC236}">
                    <a16:creationId xmlns:a16="http://schemas.microsoft.com/office/drawing/2014/main" id="{94C469D4-CB2C-1787-E15E-2879DCA05B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64704" y="4979912"/>
                <a:ext cx="179243" cy="179243"/>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46" name="Picture 45" descr="A logo of a company  Description automatically generated">
                <a:extLst>
                  <a:ext uri="{FF2B5EF4-FFF2-40B4-BE49-F238E27FC236}">
                    <a16:creationId xmlns:a16="http://schemas.microsoft.com/office/drawing/2014/main" id="{171F9B04-96D1-EAAA-3D0A-6B6F2CFF6A4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32904" y="4978054"/>
                <a:ext cx="182959" cy="182960"/>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47" name="Picture 46" descr="A blue and white logo  Description automatically generated">
                <a:extLst>
                  <a:ext uri="{FF2B5EF4-FFF2-40B4-BE49-F238E27FC236}">
                    <a16:creationId xmlns:a16="http://schemas.microsoft.com/office/drawing/2014/main" id="{1E39FD06-448C-8B31-2C63-E8CC97AC57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763805" y="5172615"/>
                <a:ext cx="179886" cy="179886"/>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48" name="Picture 47" descr="A logo with a black background  Description automatically generated">
                <a:extLst>
                  <a:ext uri="{FF2B5EF4-FFF2-40B4-BE49-F238E27FC236}">
                    <a16:creationId xmlns:a16="http://schemas.microsoft.com/office/drawing/2014/main" id="{D8795C83-F76F-DB83-320F-1A1A1AAD5F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8547" y="5172615"/>
                <a:ext cx="179886" cy="179888"/>
              </a:xfrm>
              <a:prstGeom prst="rect">
                <a:avLst/>
              </a:prstGeom>
              <a:noFill/>
              <a:ln w="9525" cap="flat" cmpd="sng" algn="ctr">
                <a:noFill/>
                <a:prstDash val="solid"/>
              </a:ln>
              <a:effectLst>
                <a:outerShdw blurRad="63500" sx="102000" sy="102000" algn="ctr" rotWithShape="0">
                  <a:prstClr val="black">
                    <a:alpha val="40000"/>
                  </a:prstClr>
                </a:outerShdw>
              </a:effectLst>
            </p:spPr>
          </p:pic>
          <p:sp>
            <p:nvSpPr>
              <p:cNvPr id="49" name="Rectangle: Rounded Corners 48">
                <a:extLst>
                  <a:ext uri="{FF2B5EF4-FFF2-40B4-BE49-F238E27FC236}">
                    <a16:creationId xmlns:a16="http://schemas.microsoft.com/office/drawing/2014/main" id="{622F661E-2D31-3FCC-8636-3209F43346E6}"/>
                  </a:ext>
                </a:extLst>
              </p:cNvPr>
              <p:cNvSpPr/>
              <p:nvPr/>
            </p:nvSpPr>
            <p:spPr>
              <a:xfrm>
                <a:off x="7076444" y="5504078"/>
                <a:ext cx="1176964" cy="460332"/>
              </a:xfrm>
              <a:prstGeom prst="roundRect">
                <a:avLst>
                  <a:gd name="adj" fmla="val 11839"/>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sp>
            <p:nvSpPr>
              <p:cNvPr id="50" name="Rectangle: Rounded Corners 49">
                <a:extLst>
                  <a:ext uri="{FF2B5EF4-FFF2-40B4-BE49-F238E27FC236}">
                    <a16:creationId xmlns:a16="http://schemas.microsoft.com/office/drawing/2014/main" id="{7AE4A999-11BD-3226-7774-B8485888BB52}"/>
                  </a:ext>
                </a:extLst>
              </p:cNvPr>
              <p:cNvSpPr/>
              <p:nvPr/>
            </p:nvSpPr>
            <p:spPr>
              <a:xfrm>
                <a:off x="7639229" y="5523553"/>
                <a:ext cx="594348" cy="417926"/>
              </a:xfrm>
              <a:prstGeom prst="roundRect">
                <a:avLst>
                  <a:gd name="adj" fmla="val 9563"/>
                </a:avLst>
              </a:prstGeom>
              <a:solidFill>
                <a:schemeClr val="bg1">
                  <a:alpha val="1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2A446F"/>
                  </a:solidFill>
                  <a:effectLst/>
                  <a:uLnTx/>
                  <a:uFillTx/>
                  <a:latin typeface="Segoe Sans Display" pitchFamily="2" charset="0"/>
                  <a:ea typeface="+mn-ea"/>
                  <a:cs typeface="Segoe Sans Display" pitchFamily="2" charset="0"/>
                </a:endParaRPr>
              </a:p>
            </p:txBody>
          </p:sp>
          <p:sp>
            <p:nvSpPr>
              <p:cNvPr id="51" name="TextBox 50">
                <a:extLst>
                  <a:ext uri="{FF2B5EF4-FFF2-40B4-BE49-F238E27FC236}">
                    <a16:creationId xmlns:a16="http://schemas.microsoft.com/office/drawing/2014/main" id="{D30FFAB4-E9FF-F840-FFC7-E310FC9394AD}"/>
                  </a:ext>
                </a:extLst>
              </p:cNvPr>
              <p:cNvSpPr txBox="1"/>
              <p:nvPr/>
            </p:nvSpPr>
            <p:spPr>
              <a:xfrm>
                <a:off x="7045653" y="5552618"/>
                <a:ext cx="737507" cy="369332"/>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Microsoft Dataverse</a:t>
                </a:r>
                <a:br>
                  <a:rPr kumimoji="0" lang="en-US" sz="700" b="0" i="0" u="none" strike="noStrike" kern="1200" cap="none" spc="0" normalizeH="0" baseline="0" noProof="0">
                    <a:ln>
                      <a:noFill/>
                    </a:ln>
                    <a:solidFill>
                      <a:srgbClr val="2A446F"/>
                    </a:solidFill>
                    <a:effectLst/>
                    <a:uLnTx/>
                    <a:uFillTx/>
                    <a:latin typeface="Segoe UI Semibold"/>
                    <a:ea typeface="+mn-ea"/>
                    <a:cs typeface="Segoe Sans Display" pitchFamily="2" charset="0"/>
                  </a:rPr>
                </a:br>
                <a:r>
                  <a:rPr kumimoji="0" lang="en-US" sz="600" b="0" i="0" u="none" strike="noStrike" kern="1200" cap="none" spc="0" normalizeH="0" baseline="0" noProof="0">
                    <a:ln>
                      <a:noFill/>
                    </a:ln>
                    <a:solidFill>
                      <a:srgbClr val="8DC8E8"/>
                    </a:solidFill>
                    <a:effectLst/>
                    <a:uLnTx/>
                    <a:uFillTx/>
                    <a:latin typeface="Segoe UI Light" panose="020B0502040204020203" pitchFamily="34" charset="0"/>
                    <a:ea typeface="+mn-ea"/>
                    <a:cs typeface="Segoe UI Light" panose="020B0502040204020203" pitchFamily="34" charset="0"/>
                  </a:rPr>
                  <a:t>Business data</a:t>
                </a:r>
              </a:p>
            </p:txBody>
          </p:sp>
          <p:pic>
            <p:nvPicPr>
              <p:cNvPr id="52" name="Picture 51" descr="A purple and pink diamond shapes  Description automatically generated">
                <a:extLst>
                  <a:ext uri="{FF2B5EF4-FFF2-40B4-BE49-F238E27FC236}">
                    <a16:creationId xmlns:a16="http://schemas.microsoft.com/office/drawing/2014/main" id="{E4A5550F-170B-B82A-3902-AF7CC4216FA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063833" y="5672106"/>
                <a:ext cx="125016" cy="125018"/>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53" name="Picture 52" descr="A blue and purple logo  Description automatically generated">
                <a:extLst>
                  <a:ext uri="{FF2B5EF4-FFF2-40B4-BE49-F238E27FC236}">
                    <a16:creationId xmlns:a16="http://schemas.microsoft.com/office/drawing/2014/main" id="{69AA1C7D-2AD7-6DE1-91C6-C1949AF3891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618850" y="5655799"/>
                <a:ext cx="280650" cy="157632"/>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54" name="Picture 53" descr="A blue diamond with a black background  Description automatically generated">
                <a:extLst>
                  <a:ext uri="{FF2B5EF4-FFF2-40B4-BE49-F238E27FC236}">
                    <a16:creationId xmlns:a16="http://schemas.microsoft.com/office/drawing/2014/main" id="{63AF5F7F-C4A3-43CE-4E5E-857D9AA19B8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879617" y="5668774"/>
                <a:ext cx="131679" cy="131679"/>
              </a:xfrm>
              <a:prstGeom prst="rect">
                <a:avLst/>
              </a:prstGeom>
              <a:noFill/>
              <a:ln w="9525" cap="flat" cmpd="sng" algn="ctr">
                <a:noFill/>
                <a:prstDash val="solid"/>
              </a:ln>
              <a:effectLst>
                <a:outerShdw blurRad="63500" sx="102000" sy="102000" algn="ctr" rotWithShape="0">
                  <a:prstClr val="black">
                    <a:alpha val="40000"/>
                  </a:prstClr>
                </a:outerShdw>
              </a:effectLst>
            </p:spPr>
          </p:pic>
          <p:sp>
            <p:nvSpPr>
              <p:cNvPr id="55" name="Oval 54">
                <a:extLst>
                  <a:ext uri="{FF2B5EF4-FFF2-40B4-BE49-F238E27FC236}">
                    <a16:creationId xmlns:a16="http://schemas.microsoft.com/office/drawing/2014/main" id="{FFC97B85-E7B0-ACE0-5F03-A69942803078}"/>
                  </a:ext>
                </a:extLst>
              </p:cNvPr>
              <p:cNvSpPr/>
              <p:nvPr/>
            </p:nvSpPr>
            <p:spPr bwMode="auto">
              <a:xfrm>
                <a:off x="6664865" y="5016759"/>
                <a:ext cx="275702" cy="275702"/>
              </a:xfrm>
              <a:prstGeom prst="ellipse">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pic>
            <p:nvPicPr>
              <p:cNvPr id="56" name="Picture 5" descr="Microsoft Graph logo">
                <a:extLst>
                  <a:ext uri="{FF2B5EF4-FFF2-40B4-BE49-F238E27FC236}">
                    <a16:creationId xmlns:a16="http://schemas.microsoft.com/office/drawing/2014/main" id="{60A2E25A-FC6C-C144-5CA3-BAD340BD6FA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03910" y="5063385"/>
                <a:ext cx="197612" cy="182451"/>
              </a:xfrm>
              <a:prstGeom prst="rect">
                <a:avLst/>
              </a:prstGeom>
              <a:noFill/>
              <a:ln w="9525" cap="flat" cmpd="sng" algn="ctr">
                <a:noFill/>
                <a:prstDash val="solid"/>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7" name="Oval 56">
                <a:extLst>
                  <a:ext uri="{FF2B5EF4-FFF2-40B4-BE49-F238E27FC236}">
                    <a16:creationId xmlns:a16="http://schemas.microsoft.com/office/drawing/2014/main" id="{55784D01-8894-AA44-0F43-1A6349DB471A}"/>
                  </a:ext>
                </a:extLst>
              </p:cNvPr>
              <p:cNvSpPr/>
              <p:nvPr/>
            </p:nvSpPr>
            <p:spPr bwMode="auto">
              <a:xfrm>
                <a:off x="6664865" y="4438830"/>
                <a:ext cx="275702" cy="275702"/>
              </a:xfrm>
              <a:prstGeom prst="ellipse">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pic>
            <p:nvPicPr>
              <p:cNvPr id="58" name="Picture 6" descr="Data connectors logo">
                <a:extLst>
                  <a:ext uri="{FF2B5EF4-FFF2-40B4-BE49-F238E27FC236}">
                    <a16:creationId xmlns:a16="http://schemas.microsoft.com/office/drawing/2014/main" id="{277736BA-D9E8-B939-B31E-E0A6C81EFBC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710224" y="4492241"/>
                <a:ext cx="184985" cy="184985"/>
              </a:xfrm>
              <a:prstGeom prst="rect">
                <a:avLst/>
              </a:prstGeom>
              <a:noFill/>
              <a:ln w="9525" cap="flat" cmpd="sng" algn="ctr">
                <a:noFill/>
                <a:prstDash val="solid"/>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9" name="Rectangle: Rounded Corners 58">
                <a:extLst>
                  <a:ext uri="{FF2B5EF4-FFF2-40B4-BE49-F238E27FC236}">
                    <a16:creationId xmlns:a16="http://schemas.microsoft.com/office/drawing/2014/main" id="{B8482AA9-6715-7CF8-9A0A-CD1712ABFDE0}"/>
                  </a:ext>
                </a:extLst>
              </p:cNvPr>
              <p:cNvSpPr/>
              <p:nvPr/>
            </p:nvSpPr>
            <p:spPr>
              <a:xfrm>
                <a:off x="7077501" y="4340982"/>
                <a:ext cx="1176963" cy="460332"/>
              </a:xfrm>
              <a:prstGeom prst="roundRect">
                <a:avLst>
                  <a:gd name="adj" fmla="val 11839"/>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0" cap="none" spc="0" normalizeH="0" baseline="0" noProof="0">
                  <a:ln>
                    <a:noFill/>
                  </a:ln>
                  <a:solidFill>
                    <a:srgbClr val="FFFFFF"/>
                  </a:solidFill>
                  <a:effectLst/>
                  <a:uLnTx/>
                  <a:uFillTx/>
                  <a:latin typeface="Segoe UI"/>
                  <a:ea typeface="+mn-ea"/>
                  <a:cs typeface="Segoe Sans Display Semibold" pitchFamily="2" charset="0"/>
                </a:endParaRPr>
              </a:p>
            </p:txBody>
          </p:sp>
          <p:sp>
            <p:nvSpPr>
              <p:cNvPr id="60" name="Rectangle: Rounded Corners 59">
                <a:extLst>
                  <a:ext uri="{FF2B5EF4-FFF2-40B4-BE49-F238E27FC236}">
                    <a16:creationId xmlns:a16="http://schemas.microsoft.com/office/drawing/2014/main" id="{7755C01A-1C9A-FDE8-2820-900C9F3C1F49}"/>
                  </a:ext>
                </a:extLst>
              </p:cNvPr>
              <p:cNvSpPr/>
              <p:nvPr/>
            </p:nvSpPr>
            <p:spPr>
              <a:xfrm>
                <a:off x="7641292" y="4360457"/>
                <a:ext cx="594106" cy="417925"/>
              </a:xfrm>
              <a:prstGeom prst="roundRect">
                <a:avLst>
                  <a:gd name="adj" fmla="val 10286"/>
                </a:avLst>
              </a:prstGeom>
              <a:solidFill>
                <a:schemeClr val="bg1">
                  <a:alpha val="1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2A446F"/>
                  </a:solidFill>
                  <a:effectLst/>
                  <a:uLnTx/>
                  <a:uFillTx/>
                  <a:latin typeface="Segoe Sans Display" pitchFamily="2" charset="0"/>
                  <a:ea typeface="+mn-ea"/>
                  <a:cs typeface="Segoe Sans Display" pitchFamily="2" charset="0"/>
                </a:endParaRPr>
              </a:p>
            </p:txBody>
          </p:sp>
          <p:sp>
            <p:nvSpPr>
              <p:cNvPr id="61" name="TextBox 60">
                <a:extLst>
                  <a:ext uri="{FF2B5EF4-FFF2-40B4-BE49-F238E27FC236}">
                    <a16:creationId xmlns:a16="http://schemas.microsoft.com/office/drawing/2014/main" id="{D97E156B-E60A-4705-DA42-AC33A458779A}"/>
                  </a:ext>
                </a:extLst>
              </p:cNvPr>
              <p:cNvSpPr txBox="1"/>
              <p:nvPr/>
            </p:nvSpPr>
            <p:spPr>
              <a:xfrm>
                <a:off x="7042308" y="4335954"/>
                <a:ext cx="747948" cy="46166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Data connectors</a:t>
                </a:r>
                <a:br>
                  <a:rPr kumimoji="0" lang="en-US" sz="700" b="0" i="0" u="none" strike="noStrike" kern="1200" cap="none" spc="0" normalizeH="0" baseline="0" noProof="0">
                    <a:ln>
                      <a:noFill/>
                    </a:ln>
                    <a:solidFill>
                      <a:srgbClr val="000000"/>
                    </a:solidFill>
                    <a:effectLst/>
                    <a:uLnTx/>
                    <a:uFillTx/>
                    <a:latin typeface="Segoe UI Semibold"/>
                    <a:ea typeface="+mn-ea"/>
                    <a:cs typeface="Segoe Sans Display" pitchFamily="2" charset="0"/>
                  </a:rPr>
                </a:br>
                <a:r>
                  <a:rPr kumimoji="0" lang="en-US" sz="600" b="0" i="0" u="none" strike="noStrike" kern="1200" cap="none" spc="0" normalizeH="0" baseline="0" noProof="0">
                    <a:ln>
                      <a:noFill/>
                    </a:ln>
                    <a:solidFill>
                      <a:srgbClr val="8DC8E8"/>
                    </a:solidFill>
                    <a:effectLst/>
                    <a:uLnTx/>
                    <a:uFillTx/>
                    <a:latin typeface="Segoe UI Light" panose="020B0502040204020203" pitchFamily="34" charset="0"/>
                    <a:ea typeface="+mn-ea"/>
                    <a:cs typeface="Segoe UI Light" panose="020B0502040204020203" pitchFamily="34" charset="0"/>
                  </a:rPr>
                  <a:t>External</a:t>
                </a:r>
                <a:br>
                  <a:rPr kumimoji="0" lang="en-US" sz="600" b="0" i="0" u="none" strike="noStrike" kern="1200" cap="none" spc="0" normalizeH="0" baseline="0" noProof="0">
                    <a:ln>
                      <a:noFill/>
                    </a:ln>
                    <a:solidFill>
                      <a:srgbClr val="8DC8E8"/>
                    </a:solidFill>
                    <a:effectLst/>
                    <a:uLnTx/>
                    <a:uFillTx/>
                    <a:latin typeface="Segoe UI Light" panose="020B0502040204020203" pitchFamily="34" charset="0"/>
                    <a:ea typeface="+mn-ea"/>
                    <a:cs typeface="Segoe UI Light" panose="020B0502040204020203" pitchFamily="34" charset="0"/>
                  </a:rPr>
                </a:br>
                <a:r>
                  <a:rPr kumimoji="0" lang="en-US" sz="600" b="0" i="0" u="none" strike="noStrike" kern="1200" cap="none" spc="0" normalizeH="0" baseline="0" noProof="0">
                    <a:ln>
                      <a:noFill/>
                    </a:ln>
                    <a:solidFill>
                      <a:srgbClr val="8DC8E8"/>
                    </a:solidFill>
                    <a:effectLst/>
                    <a:uLnTx/>
                    <a:uFillTx/>
                    <a:latin typeface="Segoe UI Light" panose="020B0502040204020203" pitchFamily="34" charset="0"/>
                    <a:ea typeface="+mn-ea"/>
                    <a:cs typeface="Segoe UI Light" panose="020B0502040204020203" pitchFamily="34" charset="0"/>
                  </a:rPr>
                  <a:t>systems</a:t>
                </a:r>
              </a:p>
            </p:txBody>
          </p:sp>
          <p:pic>
            <p:nvPicPr>
              <p:cNvPr id="62" name="Picture 61" descr="A blue cylinder with white text  Description automatically generated">
                <a:extLst>
                  <a:ext uri="{FF2B5EF4-FFF2-40B4-BE49-F238E27FC236}">
                    <a16:creationId xmlns:a16="http://schemas.microsoft.com/office/drawing/2014/main" id="{BE231A78-508A-65A8-B1ED-450EB240D27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664439" y="4397834"/>
                <a:ext cx="161034" cy="161034"/>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63" name="Picture 62" descr="A green circle with a black background  Description automatically generated">
                <a:extLst>
                  <a:ext uri="{FF2B5EF4-FFF2-40B4-BE49-F238E27FC236}">
                    <a16:creationId xmlns:a16="http://schemas.microsoft.com/office/drawing/2014/main" id="{A2DDBA0F-7161-D287-F484-5F9018C1832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717978" y="4572708"/>
                <a:ext cx="167434" cy="167434"/>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64" name="Picture 63" descr="A blue cloud with black text  Description automatically generated">
                <a:extLst>
                  <a:ext uri="{FF2B5EF4-FFF2-40B4-BE49-F238E27FC236}">
                    <a16:creationId xmlns:a16="http://schemas.microsoft.com/office/drawing/2014/main" id="{33D9FC60-3CA9-E84F-8E35-48823BD184C3}"/>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832293" y="4389311"/>
                <a:ext cx="178081" cy="178081"/>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65" name="Picture 9" descr="Oracle">
                <a:extLst>
                  <a:ext uri="{FF2B5EF4-FFF2-40B4-BE49-F238E27FC236}">
                    <a16:creationId xmlns:a16="http://schemas.microsoft.com/office/drawing/2014/main" id="{3437CF47-392F-B463-B4BE-399F231F26A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038118" y="4406566"/>
                <a:ext cx="143569" cy="143569"/>
              </a:xfrm>
              <a:prstGeom prst="rect">
                <a:avLst/>
              </a:prstGeom>
              <a:noFill/>
              <a:ln w="9525" cap="flat" cmpd="sng" algn="ctr">
                <a:noFill/>
                <a:prstDash val="solid"/>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66" name="Picture 10" descr="SAP">
                <a:extLst>
                  <a:ext uri="{FF2B5EF4-FFF2-40B4-BE49-F238E27FC236}">
                    <a16:creationId xmlns:a16="http://schemas.microsoft.com/office/drawing/2014/main" id="{8915F22D-E352-0601-EF4E-40A2A0F1039F}"/>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944843" y="4600672"/>
                <a:ext cx="225402" cy="111503"/>
              </a:xfrm>
              <a:prstGeom prst="rect">
                <a:avLst/>
              </a:prstGeom>
              <a:noFill/>
              <a:ln w="9525" cap="flat" cmpd="sng" algn="ctr">
                <a:noFill/>
                <a:prstDash val="solid"/>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4" name="Graphic 73" descr="Badge Follow with solid fill">
                <a:extLst>
                  <a:ext uri="{FF2B5EF4-FFF2-40B4-BE49-F238E27FC236}">
                    <a16:creationId xmlns:a16="http://schemas.microsoft.com/office/drawing/2014/main" id="{FE8D8DB5-7971-5A89-636B-1B270771061B}"/>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3203543" y="4989374"/>
                <a:ext cx="279496" cy="279496"/>
              </a:xfrm>
              <a:prstGeom prst="rect">
                <a:avLst/>
              </a:prstGeom>
              <a:effectLst>
                <a:outerShdw blurRad="50800" dist="38100" dir="2700000" algn="tl" rotWithShape="0">
                  <a:prstClr val="black">
                    <a:alpha val="40000"/>
                  </a:prstClr>
                </a:outerShdw>
              </a:effectLst>
            </p:spPr>
          </p:pic>
          <p:sp>
            <p:nvSpPr>
              <p:cNvPr id="75" name="Rectangle: Rounded Corners 74">
                <a:extLst>
                  <a:ext uri="{FF2B5EF4-FFF2-40B4-BE49-F238E27FC236}">
                    <a16:creationId xmlns:a16="http://schemas.microsoft.com/office/drawing/2014/main" id="{246EC4C3-6085-AF81-102D-ED871E863E2E}"/>
                  </a:ext>
                </a:extLst>
              </p:cNvPr>
              <p:cNvSpPr/>
              <p:nvPr/>
            </p:nvSpPr>
            <p:spPr>
              <a:xfrm>
                <a:off x="1652823" y="4939974"/>
                <a:ext cx="1469042" cy="374720"/>
              </a:xfrm>
              <a:prstGeom prst="roundRect">
                <a:avLst/>
              </a:prstGeom>
              <a:solidFill>
                <a:srgbClr val="213659"/>
              </a:solidFill>
              <a:ln w="9525" cap="flat" cmpd="sng" algn="ctr">
                <a:solidFill>
                  <a:srgbClr val="0078D4"/>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76" name="TextBox 75">
                <a:extLst>
                  <a:ext uri="{FF2B5EF4-FFF2-40B4-BE49-F238E27FC236}">
                    <a16:creationId xmlns:a16="http://schemas.microsoft.com/office/drawing/2014/main" id="{A8B365CE-ABAD-24D0-5DAA-86612B3C52E7}"/>
                  </a:ext>
                </a:extLst>
              </p:cNvPr>
              <p:cNvSpPr txBox="1"/>
              <p:nvPr/>
            </p:nvSpPr>
            <p:spPr>
              <a:xfrm>
                <a:off x="1948934" y="4499333"/>
                <a:ext cx="1413495" cy="307777"/>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When a new hire starts</a:t>
                </a:r>
                <a:br>
                  <a:rPr kumimoji="0" lang="en-US" sz="800" b="0" i="0" u="none" strike="noStrike" kern="1200" cap="none" spc="0" normalizeH="0" baseline="0" noProof="0">
                    <a:ln>
                      <a:noFill/>
                    </a:ln>
                    <a:solidFill>
                      <a:srgbClr val="000000">
                        <a:lumMod val="85000"/>
                        <a:lumOff val="15000"/>
                      </a:srgbClr>
                    </a:solidFill>
                    <a:effectLst/>
                    <a:uLnTx/>
                    <a:uFillTx/>
                    <a:latin typeface="Segoe UI"/>
                    <a:ea typeface="+mn-ea"/>
                    <a:cs typeface="Segoe Sans Display" pitchFamily="2" charset="0"/>
                  </a:rPr>
                </a:br>
                <a:r>
                  <a:rPr kumimoji="0" lang="en-US" sz="60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HR Management</a:t>
                </a:r>
              </a:p>
            </p:txBody>
          </p:sp>
          <p:pic>
            <p:nvPicPr>
              <p:cNvPr id="77" name="Graphic 76" descr="Database with solid fill">
                <a:extLst>
                  <a:ext uri="{FF2B5EF4-FFF2-40B4-BE49-F238E27FC236}">
                    <a16:creationId xmlns:a16="http://schemas.microsoft.com/office/drawing/2014/main" id="{C8EDAB33-C526-58DD-B66A-6E9F2FE84CF1}"/>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1692283" y="4508803"/>
                <a:ext cx="308524" cy="308524"/>
              </a:xfrm>
              <a:prstGeom prst="rect">
                <a:avLst/>
              </a:prstGeom>
              <a:effectLst/>
            </p:spPr>
          </p:pic>
          <p:sp>
            <p:nvSpPr>
              <p:cNvPr id="78" name="Rectangle: Rounded Corners 77">
                <a:extLst>
                  <a:ext uri="{FF2B5EF4-FFF2-40B4-BE49-F238E27FC236}">
                    <a16:creationId xmlns:a16="http://schemas.microsoft.com/office/drawing/2014/main" id="{1D9400E5-1812-1B30-B306-5D356E6EB098}"/>
                  </a:ext>
                </a:extLst>
              </p:cNvPr>
              <p:cNvSpPr/>
              <p:nvPr/>
            </p:nvSpPr>
            <p:spPr>
              <a:xfrm>
                <a:off x="8669674" y="3985735"/>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79" name="Rectangle: Rounded Corners 78">
                <a:extLst>
                  <a:ext uri="{FF2B5EF4-FFF2-40B4-BE49-F238E27FC236}">
                    <a16:creationId xmlns:a16="http://schemas.microsoft.com/office/drawing/2014/main" id="{67355244-7CCF-8546-B0B5-E24511824A83}"/>
                  </a:ext>
                </a:extLst>
              </p:cNvPr>
              <p:cNvSpPr/>
              <p:nvPr/>
            </p:nvSpPr>
            <p:spPr>
              <a:xfrm>
                <a:off x="9077309" y="3985735"/>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0" name="Rectangle: Rounded Corners 79">
                <a:extLst>
                  <a:ext uri="{FF2B5EF4-FFF2-40B4-BE49-F238E27FC236}">
                    <a16:creationId xmlns:a16="http://schemas.microsoft.com/office/drawing/2014/main" id="{47EF1141-CDA2-5E6C-B765-46205D5981F2}"/>
                  </a:ext>
                </a:extLst>
              </p:cNvPr>
              <p:cNvSpPr/>
              <p:nvPr/>
            </p:nvSpPr>
            <p:spPr>
              <a:xfrm>
                <a:off x="9484947" y="3985735"/>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1" name="Rectangle: Rounded Corners 80">
                <a:extLst>
                  <a:ext uri="{FF2B5EF4-FFF2-40B4-BE49-F238E27FC236}">
                    <a16:creationId xmlns:a16="http://schemas.microsoft.com/office/drawing/2014/main" id="{F1356D42-8045-6E9C-3566-DDEEA0D98A2D}"/>
                  </a:ext>
                </a:extLst>
              </p:cNvPr>
              <p:cNvSpPr/>
              <p:nvPr/>
            </p:nvSpPr>
            <p:spPr>
              <a:xfrm>
                <a:off x="9892581" y="3985735"/>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2" name="Rectangle: Rounded Corners 81">
                <a:extLst>
                  <a:ext uri="{FF2B5EF4-FFF2-40B4-BE49-F238E27FC236}">
                    <a16:creationId xmlns:a16="http://schemas.microsoft.com/office/drawing/2014/main" id="{71419CD8-C393-49A5-C0E9-4F4D46898E52}"/>
                  </a:ext>
                </a:extLst>
              </p:cNvPr>
              <p:cNvSpPr/>
              <p:nvPr/>
            </p:nvSpPr>
            <p:spPr>
              <a:xfrm>
                <a:off x="10300214" y="3985735"/>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3" name="Rectangle: Rounded Corners 82">
                <a:extLst>
                  <a:ext uri="{FF2B5EF4-FFF2-40B4-BE49-F238E27FC236}">
                    <a16:creationId xmlns:a16="http://schemas.microsoft.com/office/drawing/2014/main" id="{E47798B0-3D01-A2A7-537B-2A4D7A9234AC}"/>
                  </a:ext>
                </a:extLst>
              </p:cNvPr>
              <p:cNvSpPr/>
              <p:nvPr/>
            </p:nvSpPr>
            <p:spPr>
              <a:xfrm>
                <a:off x="8669674" y="4388758"/>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4" name="Rectangle: Rounded Corners 83">
                <a:extLst>
                  <a:ext uri="{FF2B5EF4-FFF2-40B4-BE49-F238E27FC236}">
                    <a16:creationId xmlns:a16="http://schemas.microsoft.com/office/drawing/2014/main" id="{10AF70B1-EDB8-5AE0-C549-2501180273EC}"/>
                  </a:ext>
                </a:extLst>
              </p:cNvPr>
              <p:cNvSpPr/>
              <p:nvPr/>
            </p:nvSpPr>
            <p:spPr>
              <a:xfrm>
                <a:off x="9077309" y="4388758"/>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5" name="Rectangle: Rounded Corners 84">
                <a:extLst>
                  <a:ext uri="{FF2B5EF4-FFF2-40B4-BE49-F238E27FC236}">
                    <a16:creationId xmlns:a16="http://schemas.microsoft.com/office/drawing/2014/main" id="{45124A9A-0A7F-F15A-3488-DEBF9BCDE3FE}"/>
                  </a:ext>
                </a:extLst>
              </p:cNvPr>
              <p:cNvSpPr/>
              <p:nvPr/>
            </p:nvSpPr>
            <p:spPr>
              <a:xfrm>
                <a:off x="9484947" y="4388758"/>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86" name="Rectangle: Rounded Corners 85">
                <a:extLst>
                  <a:ext uri="{FF2B5EF4-FFF2-40B4-BE49-F238E27FC236}">
                    <a16:creationId xmlns:a16="http://schemas.microsoft.com/office/drawing/2014/main" id="{DAA45FBF-A7C3-95F2-8717-EDEDD05D6399}"/>
                  </a:ext>
                </a:extLst>
              </p:cNvPr>
              <p:cNvSpPr/>
              <p:nvPr/>
            </p:nvSpPr>
            <p:spPr>
              <a:xfrm>
                <a:off x="9892581" y="4388758"/>
                <a:ext cx="346095" cy="346095"/>
              </a:xfrm>
              <a:prstGeom prst="roundRect">
                <a:avLst/>
              </a:prstGeom>
              <a:solidFill>
                <a:srgbClr val="213659"/>
              </a:solidFill>
              <a:ln w="635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pic>
            <p:nvPicPr>
              <p:cNvPr id="87" name="Graphic 86" descr="Badge Follow with solid fill">
                <a:extLst>
                  <a:ext uri="{FF2B5EF4-FFF2-40B4-BE49-F238E27FC236}">
                    <a16:creationId xmlns:a16="http://schemas.microsoft.com/office/drawing/2014/main" id="{243E1A6D-5720-9785-7982-EF6ECF9E6732}"/>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10341284" y="4424687"/>
                <a:ext cx="279496" cy="279496"/>
              </a:xfrm>
              <a:prstGeom prst="rect">
                <a:avLst/>
              </a:prstGeom>
              <a:effectLst>
                <a:outerShdw blurRad="63500" sx="102000" sy="102000" algn="ctr" rotWithShape="0">
                  <a:prstClr val="black">
                    <a:alpha val="40000"/>
                  </a:prstClr>
                </a:outerShdw>
              </a:effectLst>
            </p:spPr>
          </p:pic>
          <p:pic>
            <p:nvPicPr>
              <p:cNvPr id="88" name="Picture 87" descr="A rainbow colored logo on a black background  Description automatically generated">
                <a:extLst>
                  <a:ext uri="{FF2B5EF4-FFF2-40B4-BE49-F238E27FC236}">
                    <a16:creationId xmlns:a16="http://schemas.microsoft.com/office/drawing/2014/main" id="{BDEC4E59-0428-E6DC-39B9-55728B1934ED}"/>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635317" y="4049687"/>
                <a:ext cx="411223" cy="231312"/>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89" name="Picture 88" descr="A blue circle with a white f in it  Description automatically generated">
                <a:extLst>
                  <a:ext uri="{FF2B5EF4-FFF2-40B4-BE49-F238E27FC236}">
                    <a16:creationId xmlns:a16="http://schemas.microsoft.com/office/drawing/2014/main" id="{B9720719-9A92-841D-D54D-310B9B9B14D7}"/>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9118635" y="4028476"/>
                <a:ext cx="269598" cy="269598"/>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90" name="Picture 89" descr="A colorful logo with black background  Description automatically generated">
                <a:extLst>
                  <a:ext uri="{FF2B5EF4-FFF2-40B4-BE49-F238E27FC236}">
                    <a16:creationId xmlns:a16="http://schemas.microsoft.com/office/drawing/2014/main" id="{67F9CA1E-4975-8DF8-D917-3EE754A35F3D}"/>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9524848" y="4018798"/>
                <a:ext cx="270958" cy="270958"/>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91" name="Picture 90" descr="A black background with a black square  Description automatically generated with medium confidence">
                <a:extLst>
                  <a:ext uri="{FF2B5EF4-FFF2-40B4-BE49-F238E27FC236}">
                    <a16:creationId xmlns:a16="http://schemas.microsoft.com/office/drawing/2014/main" id="{DC849598-E9C8-D05B-A8A3-1E14462CFDFD}"/>
                  </a:ext>
                </a:extLst>
              </p:cNvPr>
              <p:cNvPicPr>
                <a:picLocks noChangeAspect="1"/>
              </p:cNvPicPr>
              <p:nvPr/>
            </p:nvPicPr>
            <p:blipFill>
              <a:blip r:embed="rId25">
                <a:lum bright="70000" contrast="-70000"/>
                <a:extLst>
                  <a:ext uri="{28A0092B-C50C-407E-A947-70E740481C1C}">
                    <a14:useLocalDpi xmlns:a14="http://schemas.microsoft.com/office/drawing/2010/main" val="0"/>
                  </a:ext>
                </a:extLst>
              </a:blip>
              <a:stretch>
                <a:fillRect/>
              </a:stretch>
            </p:blipFill>
            <p:spPr>
              <a:xfrm>
                <a:off x="9916820" y="4014920"/>
                <a:ext cx="297629" cy="297380"/>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92" name="Picture 91" descr="A colorful letter g  Description automatically generated">
                <a:extLst>
                  <a:ext uri="{FF2B5EF4-FFF2-40B4-BE49-F238E27FC236}">
                    <a16:creationId xmlns:a16="http://schemas.microsoft.com/office/drawing/2014/main" id="{89916F7B-1BFF-4934-416F-F2375878F470}"/>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10341519" y="4018846"/>
                <a:ext cx="265442" cy="270877"/>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93" name="Picture 92" descr="A green and white logo  Description automatically generated">
                <a:extLst>
                  <a:ext uri="{FF2B5EF4-FFF2-40B4-BE49-F238E27FC236}">
                    <a16:creationId xmlns:a16="http://schemas.microsoft.com/office/drawing/2014/main" id="{F359335F-4F74-4031-BCCA-3F2B42527A3C}"/>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9500841" y="4400728"/>
                <a:ext cx="320634" cy="321603"/>
              </a:xfrm>
              <a:prstGeom prst="rect">
                <a:avLst/>
              </a:prstGeom>
              <a:noFill/>
              <a:ln w="9525" cap="flat" cmpd="sng" algn="ctr">
                <a:noFill/>
                <a:prstDash val="solid"/>
              </a:ln>
              <a:effectLst>
                <a:outerShdw blurRad="63500" sx="102000" sy="102000" algn="ctr" rotWithShape="0">
                  <a:prstClr val="black">
                    <a:alpha val="40000"/>
                  </a:prstClr>
                </a:outerShdw>
              </a:effectLst>
            </p:spPr>
          </p:pic>
          <p:pic>
            <p:nvPicPr>
              <p:cNvPr id="94" name="Graphic 93" descr="Internet with solid fill">
                <a:extLst>
                  <a:ext uri="{FF2B5EF4-FFF2-40B4-BE49-F238E27FC236}">
                    <a16:creationId xmlns:a16="http://schemas.microsoft.com/office/drawing/2014/main" id="{25371494-C066-C2BE-18A7-2D229569C7BB}"/>
                  </a:ext>
                </a:extLst>
              </p:cNvPr>
              <p:cNvPicPr>
                <a:picLocks noChangeAspect="1"/>
              </p:cNvPicPr>
              <p:nvPr/>
            </p:nvPicPr>
            <p:blipFill>
              <a:blip>
                <a:extLst>
                  <a:ext uri="{96DAC541-7B7A-43D3-8B79-37D633B846F1}">
                    <asvg:svgBlip xmlns:asvg="http://schemas.microsoft.com/office/drawing/2016/SVG/main" r:embed="rId28"/>
                  </a:ext>
                </a:extLst>
              </a:blip>
              <a:stretch>
                <a:fillRect/>
              </a:stretch>
            </p:blipFill>
            <p:spPr>
              <a:xfrm>
                <a:off x="8683358" y="4401970"/>
                <a:ext cx="324938" cy="324937"/>
              </a:xfrm>
              <a:prstGeom prst="rect">
                <a:avLst/>
              </a:prstGeom>
              <a:effectLst>
                <a:outerShdw blurRad="63500" sx="102000" sy="102000" algn="ctr" rotWithShape="0">
                  <a:prstClr val="black">
                    <a:alpha val="40000"/>
                  </a:prstClr>
                </a:outerShdw>
              </a:effectLst>
            </p:spPr>
          </p:pic>
          <p:pic>
            <p:nvPicPr>
              <p:cNvPr id="95" name="Graphic 94" descr="Smart Phone with solid fill">
                <a:extLst>
                  <a:ext uri="{FF2B5EF4-FFF2-40B4-BE49-F238E27FC236}">
                    <a16:creationId xmlns:a16="http://schemas.microsoft.com/office/drawing/2014/main" id="{F78BDD28-D299-225A-B31E-FFED81677B75}"/>
                  </a:ext>
                </a:extLst>
              </p:cNvPr>
              <p:cNvPicPr>
                <a:picLocks noChangeAspect="1"/>
              </p:cNvPicPr>
              <p:nvPr/>
            </p:nvPicPr>
            <p:blipFill>
              <a:blip>
                <a:extLst>
                  <a:ext uri="{96DAC541-7B7A-43D3-8B79-37D633B846F1}">
                    <asvg:svgBlip xmlns:asvg="http://schemas.microsoft.com/office/drawing/2016/SVG/main" r:embed="rId29"/>
                  </a:ext>
                </a:extLst>
              </a:blip>
              <a:stretch>
                <a:fillRect/>
              </a:stretch>
            </p:blipFill>
            <p:spPr>
              <a:xfrm>
                <a:off x="9099467" y="4407965"/>
                <a:ext cx="303901" cy="303901"/>
              </a:xfrm>
              <a:prstGeom prst="rect">
                <a:avLst/>
              </a:prstGeom>
              <a:effectLst>
                <a:outerShdw blurRad="63500" sx="102000" sy="102000" algn="ctr" rotWithShape="0">
                  <a:prstClr val="black">
                    <a:alpha val="40000"/>
                  </a:prstClr>
                </a:outerShdw>
              </a:effectLst>
            </p:spPr>
          </p:pic>
          <p:pic>
            <p:nvPicPr>
              <p:cNvPr id="96" name="Picture 95" descr="A red text on a black background  Description automatically generated">
                <a:extLst>
                  <a:ext uri="{FF2B5EF4-FFF2-40B4-BE49-F238E27FC236}">
                    <a16:creationId xmlns:a16="http://schemas.microsoft.com/office/drawing/2014/main" id="{E84F6263-E54D-B029-D858-722477FF9365}"/>
                  </a:ext>
                </a:extLst>
              </p:cNvPr>
              <p:cNvPicPr>
                <a:picLocks noChangeAspect="1"/>
              </p:cNvPicPr>
              <p:nvPr/>
            </p:nvPicPr>
            <p:blipFill>
              <a:blip r:embed="rId30">
                <a:extLst>
                  <a:ext uri="{28A0092B-C50C-407E-A947-70E740481C1C}">
                    <a14:useLocalDpi xmlns:a14="http://schemas.microsoft.com/office/drawing/2010/main" val="0"/>
                  </a:ext>
                </a:extLst>
              </a:blip>
              <a:srcRect b="-4955"/>
              <a:stretch/>
            </p:blipFill>
            <p:spPr>
              <a:xfrm>
                <a:off x="9928017" y="4433062"/>
                <a:ext cx="275231" cy="284862"/>
              </a:xfrm>
              <a:prstGeom prst="rect">
                <a:avLst/>
              </a:prstGeom>
              <a:noFill/>
              <a:ln w="9525" cap="flat" cmpd="sng" algn="ctr">
                <a:noFill/>
                <a:prstDash val="solid"/>
              </a:ln>
              <a:effectLst>
                <a:outerShdw blurRad="63500" sx="102000" sy="102000" algn="ctr" rotWithShape="0">
                  <a:prstClr val="black">
                    <a:alpha val="40000"/>
                  </a:prstClr>
                </a:outerShdw>
              </a:effectLst>
            </p:spPr>
          </p:pic>
          <p:sp>
            <p:nvSpPr>
              <p:cNvPr id="97" name="Oval 96">
                <a:extLst>
                  <a:ext uri="{FF2B5EF4-FFF2-40B4-BE49-F238E27FC236}">
                    <a16:creationId xmlns:a16="http://schemas.microsoft.com/office/drawing/2014/main" id="{71015E15-562F-036B-F326-DBB008083DEA}"/>
                  </a:ext>
                </a:extLst>
              </p:cNvPr>
              <p:cNvSpPr/>
              <p:nvPr/>
            </p:nvSpPr>
            <p:spPr>
              <a:xfrm>
                <a:off x="10160874" y="3954916"/>
                <a:ext cx="107149" cy="107149"/>
              </a:xfrm>
              <a:prstGeom prst="ellipse">
                <a:avLst/>
              </a:prstGeom>
              <a:solidFill>
                <a:srgbClr val="DEEBF5"/>
              </a:solidFill>
              <a:ln w="158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98" name="TextBox 97">
                <a:extLst>
                  <a:ext uri="{FF2B5EF4-FFF2-40B4-BE49-F238E27FC236}">
                    <a16:creationId xmlns:a16="http://schemas.microsoft.com/office/drawing/2014/main" id="{E225ACCC-16DD-77E5-DEDA-F3A052DDCF31}"/>
                  </a:ext>
                </a:extLst>
              </p:cNvPr>
              <p:cNvSpPr txBox="1"/>
              <p:nvPr/>
            </p:nvSpPr>
            <p:spPr>
              <a:xfrm>
                <a:off x="10176999" y="3859434"/>
                <a:ext cx="74899" cy="317073"/>
              </a:xfrm>
              <a:prstGeom prst="rect">
                <a:avLst/>
              </a:prstGeom>
              <a:noFill/>
              <a:ln>
                <a:no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19538C"/>
                    </a:solidFill>
                    <a:effectLst/>
                    <a:uLnTx/>
                    <a:uFillTx/>
                    <a:latin typeface="Segoe UI Variable Display Semib" pitchFamily="2" charset="0"/>
                    <a:ea typeface="+mn-ea"/>
                    <a:cs typeface="+mn-cs"/>
                  </a:rPr>
                  <a:t>*</a:t>
                </a:r>
              </a:p>
            </p:txBody>
          </p:sp>
          <p:sp>
            <p:nvSpPr>
              <p:cNvPr id="99" name="Oval 98">
                <a:extLst>
                  <a:ext uri="{FF2B5EF4-FFF2-40B4-BE49-F238E27FC236}">
                    <a16:creationId xmlns:a16="http://schemas.microsoft.com/office/drawing/2014/main" id="{EF4670EC-0C43-0AA9-4DB2-381A03329412}"/>
                  </a:ext>
                </a:extLst>
              </p:cNvPr>
              <p:cNvSpPr/>
              <p:nvPr/>
            </p:nvSpPr>
            <p:spPr>
              <a:xfrm>
                <a:off x="10567695" y="3954916"/>
                <a:ext cx="107149" cy="107149"/>
              </a:xfrm>
              <a:prstGeom prst="ellipse">
                <a:avLst/>
              </a:prstGeom>
              <a:solidFill>
                <a:srgbClr val="DEEBF5"/>
              </a:solidFill>
              <a:ln w="158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00" name="TextBox 99">
                <a:extLst>
                  <a:ext uri="{FF2B5EF4-FFF2-40B4-BE49-F238E27FC236}">
                    <a16:creationId xmlns:a16="http://schemas.microsoft.com/office/drawing/2014/main" id="{91D47363-29FA-DD3B-B0B1-55E27AEDFFB8}"/>
                  </a:ext>
                </a:extLst>
              </p:cNvPr>
              <p:cNvSpPr txBox="1"/>
              <p:nvPr/>
            </p:nvSpPr>
            <p:spPr>
              <a:xfrm>
                <a:off x="10583820" y="3859434"/>
                <a:ext cx="74899" cy="317073"/>
              </a:xfrm>
              <a:prstGeom prst="rect">
                <a:avLst/>
              </a:prstGeom>
              <a:noFill/>
              <a:ln>
                <a:no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19538C"/>
                    </a:solidFill>
                    <a:effectLst/>
                    <a:uLnTx/>
                    <a:uFillTx/>
                    <a:latin typeface="Segoe UI Variable Display Semib" pitchFamily="2" charset="0"/>
                    <a:ea typeface="+mn-ea"/>
                    <a:cs typeface="+mn-cs"/>
                  </a:rPr>
                  <a:t>*</a:t>
                </a:r>
              </a:p>
            </p:txBody>
          </p:sp>
          <p:sp>
            <p:nvSpPr>
              <p:cNvPr id="101" name="Oval 100">
                <a:extLst>
                  <a:ext uri="{FF2B5EF4-FFF2-40B4-BE49-F238E27FC236}">
                    <a16:creationId xmlns:a16="http://schemas.microsoft.com/office/drawing/2014/main" id="{54DB6F46-9809-BD78-5DF7-CB2684364270}"/>
                  </a:ext>
                </a:extLst>
              </p:cNvPr>
              <p:cNvSpPr/>
              <p:nvPr/>
            </p:nvSpPr>
            <p:spPr>
              <a:xfrm>
                <a:off x="9753634" y="4358911"/>
                <a:ext cx="107149" cy="107149"/>
              </a:xfrm>
              <a:prstGeom prst="ellipse">
                <a:avLst/>
              </a:prstGeom>
              <a:solidFill>
                <a:srgbClr val="DEEBF5"/>
              </a:solidFill>
              <a:ln w="158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02" name="TextBox 101">
                <a:extLst>
                  <a:ext uri="{FF2B5EF4-FFF2-40B4-BE49-F238E27FC236}">
                    <a16:creationId xmlns:a16="http://schemas.microsoft.com/office/drawing/2014/main" id="{06B50571-C89B-77D8-6BEA-3846A52DA7A7}"/>
                  </a:ext>
                </a:extLst>
              </p:cNvPr>
              <p:cNvSpPr txBox="1"/>
              <p:nvPr/>
            </p:nvSpPr>
            <p:spPr>
              <a:xfrm>
                <a:off x="9769759" y="4263429"/>
                <a:ext cx="74899" cy="317073"/>
              </a:xfrm>
              <a:prstGeom prst="rect">
                <a:avLst/>
              </a:prstGeom>
              <a:noFill/>
              <a:ln>
                <a:noFill/>
              </a:ln>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19538C"/>
                    </a:solidFill>
                    <a:effectLst/>
                    <a:uLnTx/>
                    <a:uFillTx/>
                    <a:latin typeface="Segoe UI Variable Display Semib" pitchFamily="2" charset="0"/>
                    <a:ea typeface="+mn-ea"/>
                    <a:cs typeface="+mn-cs"/>
                  </a:rPr>
                  <a:t>*</a:t>
                </a:r>
              </a:p>
            </p:txBody>
          </p:sp>
          <p:sp>
            <p:nvSpPr>
              <p:cNvPr id="103" name="TextBox 102">
                <a:extLst>
                  <a:ext uri="{FF2B5EF4-FFF2-40B4-BE49-F238E27FC236}">
                    <a16:creationId xmlns:a16="http://schemas.microsoft.com/office/drawing/2014/main" id="{52145D80-A0DC-0A3D-E08C-367A4F5DAA43}"/>
                  </a:ext>
                </a:extLst>
              </p:cNvPr>
              <p:cNvSpPr txBox="1"/>
              <p:nvPr/>
            </p:nvSpPr>
            <p:spPr>
              <a:xfrm>
                <a:off x="1948934" y="4978133"/>
                <a:ext cx="1173394" cy="307777"/>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Recurrence</a:t>
                </a:r>
                <a:br>
                  <a:rPr kumimoji="0" lang="en-US" sz="800" b="0" i="0" u="none" strike="noStrike" kern="1200" cap="none" spc="0" normalizeH="0" baseline="0" noProof="0">
                    <a:ln>
                      <a:noFill/>
                    </a:ln>
                    <a:solidFill>
                      <a:srgbClr val="000000"/>
                    </a:solidFill>
                    <a:effectLst/>
                    <a:uLnTx/>
                    <a:uFillTx/>
                    <a:latin typeface="Segoe UI"/>
                    <a:ea typeface="+mn-ea"/>
                    <a:cs typeface="Segoe Sans Display" pitchFamily="2" charset="0"/>
                  </a:rPr>
                </a:br>
                <a:r>
                  <a:rPr kumimoji="0" lang="en-US" sz="60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Schedule</a:t>
                </a:r>
              </a:p>
            </p:txBody>
          </p:sp>
          <p:pic>
            <p:nvPicPr>
              <p:cNvPr id="104" name="Picture 103" descr="A purple clock with a black background  Description automatically generated">
                <a:extLst>
                  <a:ext uri="{FF2B5EF4-FFF2-40B4-BE49-F238E27FC236}">
                    <a16:creationId xmlns:a16="http://schemas.microsoft.com/office/drawing/2014/main" id="{964089E9-288E-892D-6432-6F3C1C87AAC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690184" y="4977808"/>
                <a:ext cx="312719" cy="312719"/>
              </a:xfrm>
              <a:prstGeom prst="rect">
                <a:avLst/>
              </a:prstGeom>
              <a:noFill/>
              <a:ln w="9525" cap="flat" cmpd="sng" algn="ctr">
                <a:noFill/>
                <a:prstDash val="solid"/>
              </a:ln>
              <a:effectLst/>
            </p:spPr>
          </p:pic>
          <p:pic>
            <p:nvPicPr>
              <p:cNvPr id="105" name="Graphic 104" descr="Cloud with solid fill">
                <a:extLst>
                  <a:ext uri="{FF2B5EF4-FFF2-40B4-BE49-F238E27FC236}">
                    <a16:creationId xmlns:a16="http://schemas.microsoft.com/office/drawing/2014/main" id="{32712EE9-EC77-3E6F-94A6-525DA4381438}"/>
                  </a:ext>
                </a:extLst>
              </p:cNvPr>
              <p:cNvPicPr>
                <a:picLocks noChangeAspect="1"/>
              </p:cNvPicPr>
              <p:nvPr/>
            </p:nvPicPr>
            <p:blipFill>
              <a:blip>
                <a:extLst>
                  <a:ext uri="{96DAC541-7B7A-43D3-8B79-37D633B846F1}">
                    <asvg:svgBlip xmlns:asvg="http://schemas.microsoft.com/office/drawing/2016/SVG/main" r:embed="rId32"/>
                  </a:ext>
                </a:extLst>
              </a:blip>
              <a:stretch>
                <a:fillRect/>
              </a:stretch>
            </p:blipFill>
            <p:spPr>
              <a:xfrm>
                <a:off x="6275829" y="3772095"/>
                <a:ext cx="802485" cy="802485"/>
              </a:xfrm>
              <a:prstGeom prst="rect">
                <a:avLst/>
              </a:prstGeom>
              <a:effectLst>
                <a:outerShdw blurRad="50800" dist="38100" dir="2700000" algn="tl" rotWithShape="0">
                  <a:prstClr val="black">
                    <a:alpha val="40000"/>
                  </a:prstClr>
                </a:outerShdw>
              </a:effectLst>
            </p:spPr>
          </p:pic>
          <p:sp>
            <p:nvSpPr>
              <p:cNvPr id="106" name="Rectangle: Rounded Corners 105">
                <a:extLst>
                  <a:ext uri="{FF2B5EF4-FFF2-40B4-BE49-F238E27FC236}">
                    <a16:creationId xmlns:a16="http://schemas.microsoft.com/office/drawing/2014/main" id="{A56159F1-69AE-077C-56F6-B009979D739D}"/>
                  </a:ext>
                </a:extLst>
              </p:cNvPr>
              <p:cNvSpPr/>
              <p:nvPr/>
            </p:nvSpPr>
            <p:spPr>
              <a:xfrm>
                <a:off x="6296054" y="4023831"/>
                <a:ext cx="733957" cy="366683"/>
              </a:xfrm>
              <a:prstGeom prst="roundRect">
                <a:avLst>
                  <a:gd name="adj" fmla="val 50000"/>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ts val="8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Your</a:t>
                </a:r>
                <a:br>
                  <a:rPr kumimoji="0" lang="en-US" sz="8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br>
                <a:r>
                  <a:rPr kumimoji="0" lang="en-US" sz="800" b="0" i="0" u="none" strike="noStrike" kern="1200" cap="none" spc="0" normalizeH="0" baseline="0" noProof="0">
                    <a:ln>
                      <a:noFill/>
                    </a:ln>
                    <a:solidFill>
                      <a:srgbClr val="FFFFFF"/>
                    </a:solidFill>
                    <a:effectLst/>
                    <a:uLnTx/>
                    <a:uFillTx/>
                    <a:latin typeface="Segoe UI Semibold"/>
                    <a:ea typeface="+mn-ea"/>
                    <a:cs typeface="Segoe Sans Display Semibold" pitchFamily="2" charset="0"/>
                  </a:rPr>
                  <a:t>Data</a:t>
                </a:r>
              </a:p>
            </p:txBody>
          </p:sp>
          <p:grpSp>
            <p:nvGrpSpPr>
              <p:cNvPr id="110" name="Group 109">
                <a:extLst>
                  <a:ext uri="{FF2B5EF4-FFF2-40B4-BE49-F238E27FC236}">
                    <a16:creationId xmlns:a16="http://schemas.microsoft.com/office/drawing/2014/main" id="{F5C863DF-B3B4-F806-0540-6817FDB14AF4}"/>
                  </a:ext>
                </a:extLst>
              </p:cNvPr>
              <p:cNvGrpSpPr/>
              <p:nvPr/>
            </p:nvGrpSpPr>
            <p:grpSpPr>
              <a:xfrm>
                <a:off x="1652039" y="2031118"/>
                <a:ext cx="1877545" cy="686822"/>
                <a:chOff x="1026128" y="9347178"/>
                <a:chExt cx="2291023" cy="838075"/>
              </a:xfrm>
            </p:grpSpPr>
            <p:sp>
              <p:nvSpPr>
                <p:cNvPr id="153" name="Rectangle: Rounded Corners 6">
                  <a:extLst>
                    <a:ext uri="{FF2B5EF4-FFF2-40B4-BE49-F238E27FC236}">
                      <a16:creationId xmlns:a16="http://schemas.microsoft.com/office/drawing/2014/main" id="{DA207487-E8D2-E293-2579-C0384F11A895}"/>
                    </a:ext>
                    <a:ext uri="{C183D7F6-B498-43B3-948B-1728B52AA6E4}">
                      <adec:decorative xmlns:adec="http://schemas.microsoft.com/office/drawing/2017/decorative" val="1"/>
                    </a:ext>
                  </a:extLst>
                </p:cNvPr>
                <p:cNvSpPr/>
                <p:nvPr/>
              </p:nvSpPr>
              <p:spPr bwMode="auto">
                <a:xfrm>
                  <a:off x="1026128" y="9554890"/>
                  <a:ext cx="2182299" cy="630363"/>
                </a:xfrm>
                <a:prstGeom prst="roundRect">
                  <a:avLst>
                    <a:gd name="adj" fmla="val 13802"/>
                  </a:avLst>
                </a:prstGeom>
                <a:solidFill>
                  <a:srgbClr val="283B46"/>
                </a:solidFill>
                <a:ln w="9525" cap="flat" cmpd="sng" algn="ctr">
                  <a:solidFill>
                    <a:srgbClr val="52626B"/>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154" name="TextBox 153">
                  <a:extLst>
                    <a:ext uri="{FF2B5EF4-FFF2-40B4-BE49-F238E27FC236}">
                      <a16:creationId xmlns:a16="http://schemas.microsoft.com/office/drawing/2014/main" id="{26E0FD6C-CA05-B244-1077-B2A0D651B665}"/>
                    </a:ext>
                  </a:extLst>
                </p:cNvPr>
                <p:cNvSpPr txBox="1"/>
                <p:nvPr/>
              </p:nvSpPr>
              <p:spPr>
                <a:xfrm>
                  <a:off x="1438218" y="9687503"/>
                  <a:ext cx="1715729" cy="362354"/>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When a new email arrives</a:t>
                  </a:r>
                  <a:br>
                    <a:rPr kumimoji="0" lang="en-US" sz="800" b="0" i="0" u="none" strike="noStrike" kern="1200" cap="none" spc="0" normalizeH="0" baseline="0" noProof="0">
                      <a:ln>
                        <a:noFill/>
                      </a:ln>
                      <a:solidFill>
                        <a:srgbClr val="000000">
                          <a:lumMod val="75000"/>
                          <a:lumOff val="25000"/>
                        </a:srgbClr>
                      </a:solidFill>
                      <a:effectLst/>
                      <a:uLnTx/>
                      <a:uFillTx/>
                      <a:latin typeface="Segoe UI"/>
                      <a:ea typeface="+mn-ea"/>
                      <a:cs typeface="Segoe Sans Display" pitchFamily="2" charset="0"/>
                    </a:rPr>
                  </a:br>
                  <a:r>
                    <a:rPr kumimoji="0" lang="en-US" sz="60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Office 365 Outlook</a:t>
                  </a:r>
                </a:p>
              </p:txBody>
            </p:sp>
            <p:grpSp>
              <p:nvGrpSpPr>
                <p:cNvPr id="155" name="Group 154">
                  <a:extLst>
                    <a:ext uri="{FF2B5EF4-FFF2-40B4-BE49-F238E27FC236}">
                      <a16:creationId xmlns:a16="http://schemas.microsoft.com/office/drawing/2014/main" id="{CEF4DB83-2152-B782-97CC-1B17879DD99E}"/>
                    </a:ext>
                  </a:extLst>
                </p:cNvPr>
                <p:cNvGrpSpPr/>
                <p:nvPr/>
              </p:nvGrpSpPr>
              <p:grpSpPr>
                <a:xfrm>
                  <a:off x="2917014" y="9347178"/>
                  <a:ext cx="400137" cy="400137"/>
                  <a:chOff x="650519" y="3933521"/>
                  <a:chExt cx="400137" cy="400137"/>
                </a:xfrm>
              </p:grpSpPr>
              <p:sp>
                <p:nvSpPr>
                  <p:cNvPr id="157" name="Oval 156">
                    <a:extLst>
                      <a:ext uri="{FF2B5EF4-FFF2-40B4-BE49-F238E27FC236}">
                        <a16:creationId xmlns:a16="http://schemas.microsoft.com/office/drawing/2014/main" id="{0989CF3D-C312-780C-DAF8-DB389AD847EB}"/>
                      </a:ext>
                    </a:extLst>
                  </p:cNvPr>
                  <p:cNvSpPr/>
                  <p:nvPr/>
                </p:nvSpPr>
                <p:spPr>
                  <a:xfrm>
                    <a:off x="677320" y="3960322"/>
                    <a:ext cx="346534" cy="346534"/>
                  </a:xfrm>
                  <a:prstGeom prst="ellipse">
                    <a:avLst/>
                  </a:prstGeom>
                  <a:noFill/>
                  <a:ln w="9525">
                    <a:solidFill>
                      <a:srgbClr val="63B1E5">
                        <a:alpha val="70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158" name="Oval 157">
                    <a:extLst>
                      <a:ext uri="{FF2B5EF4-FFF2-40B4-BE49-F238E27FC236}">
                        <a16:creationId xmlns:a16="http://schemas.microsoft.com/office/drawing/2014/main" id="{4B59102C-A63E-D7EF-FA4B-85E394EBC56D}"/>
                      </a:ext>
                    </a:extLst>
                  </p:cNvPr>
                  <p:cNvSpPr/>
                  <p:nvPr/>
                </p:nvSpPr>
                <p:spPr>
                  <a:xfrm>
                    <a:off x="650519" y="3933521"/>
                    <a:ext cx="400137" cy="400137"/>
                  </a:xfrm>
                  <a:prstGeom prst="ellipse">
                    <a:avLst/>
                  </a:prstGeom>
                  <a:noFill/>
                  <a:ln w="9525">
                    <a:solidFill>
                      <a:srgbClr val="63B1E5">
                        <a:alpha val="47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grpSp>
                <p:nvGrpSpPr>
                  <p:cNvPr id="159" name="Group 158">
                    <a:extLst>
                      <a:ext uri="{FF2B5EF4-FFF2-40B4-BE49-F238E27FC236}">
                        <a16:creationId xmlns:a16="http://schemas.microsoft.com/office/drawing/2014/main" id="{F2E94053-7AC8-CDE3-7AF2-A7114463D089}"/>
                      </a:ext>
                    </a:extLst>
                  </p:cNvPr>
                  <p:cNvGrpSpPr/>
                  <p:nvPr/>
                </p:nvGrpSpPr>
                <p:grpSpPr>
                  <a:xfrm>
                    <a:off x="710122" y="3993124"/>
                    <a:ext cx="280931" cy="280931"/>
                    <a:chOff x="1335598" y="7210223"/>
                    <a:chExt cx="166201" cy="166201"/>
                  </a:xfrm>
                </p:grpSpPr>
                <p:sp>
                  <p:nvSpPr>
                    <p:cNvPr id="160" name="Oval 159">
                      <a:extLst>
                        <a:ext uri="{FF2B5EF4-FFF2-40B4-BE49-F238E27FC236}">
                          <a16:creationId xmlns:a16="http://schemas.microsoft.com/office/drawing/2014/main" id="{A0DBE76E-F26A-A06E-4C40-E1E49CF7D08B}"/>
                        </a:ext>
                      </a:extLst>
                    </p:cNvPr>
                    <p:cNvSpPr/>
                    <p:nvPr/>
                  </p:nvSpPr>
                  <p:spPr>
                    <a:xfrm>
                      <a:off x="1335598" y="7210223"/>
                      <a:ext cx="166201" cy="166201"/>
                    </a:xfrm>
                    <a:prstGeom prst="ellipse">
                      <a:avLst/>
                    </a:prstGeom>
                    <a:solidFill>
                      <a:srgbClr val="DAEDFC"/>
                    </a:solidFill>
                    <a:ln w="9525">
                      <a:solidFill>
                        <a:srgbClr val="63B1E5"/>
                      </a:solidFill>
                    </a:ln>
                    <a:effectLst>
                      <a:outerShdw blurRad="25400" dist="38100" dir="2700000" sx="89000" sy="89000" algn="tl" rotWithShape="0">
                        <a:prstClr val="black">
                          <a:alpha val="14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pic>
                  <p:nvPicPr>
                    <p:cNvPr id="161" name="Graphic 160" descr="Lightning bolt with solid fill">
                      <a:extLst>
                        <a:ext uri="{FF2B5EF4-FFF2-40B4-BE49-F238E27FC236}">
                          <a16:creationId xmlns:a16="http://schemas.microsoft.com/office/drawing/2014/main" id="{C6A70880-468A-3DE8-42EA-6DBA44341502}"/>
                        </a:ext>
                      </a:extLst>
                    </p:cNvPr>
                    <p:cNvPicPr>
                      <a:picLocks noChangeAspect="1"/>
                    </p:cNvPicPr>
                    <p:nvPr/>
                  </p:nvPicPr>
                  <p:blipFill>
                    <a:blip>
                      <a:extLst>
                        <a:ext uri="{96DAC541-7B7A-43D3-8B79-37D633B846F1}">
                          <asvg:svgBlip xmlns:asvg="http://schemas.microsoft.com/office/drawing/2016/SVG/main" r:embed="rId33"/>
                        </a:ext>
                      </a:extLst>
                    </a:blip>
                    <a:stretch>
                      <a:fillRect/>
                    </a:stretch>
                  </p:blipFill>
                  <p:spPr>
                    <a:xfrm>
                      <a:off x="1358210" y="7231948"/>
                      <a:ext cx="131501" cy="131501"/>
                    </a:xfrm>
                    <a:prstGeom prst="rect">
                      <a:avLst/>
                    </a:prstGeom>
                  </p:spPr>
                </p:pic>
              </p:grpSp>
            </p:grpSp>
            <p:pic>
              <p:nvPicPr>
                <p:cNvPr id="156" name="Picture 155" descr="A blue and white logo  Description automatically generated">
                  <a:extLst>
                    <a:ext uri="{FF2B5EF4-FFF2-40B4-BE49-F238E27FC236}">
                      <a16:creationId xmlns:a16="http://schemas.microsoft.com/office/drawing/2014/main" id="{140499F8-9CF1-97FE-FB47-F2E55103CC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00598" y="9656382"/>
                  <a:ext cx="396581" cy="396581"/>
                </a:xfrm>
                <a:prstGeom prst="rect">
                  <a:avLst/>
                </a:prstGeom>
              </p:spPr>
            </p:pic>
          </p:grpSp>
          <p:grpSp>
            <p:nvGrpSpPr>
              <p:cNvPr id="111" name="Group 110">
                <a:extLst>
                  <a:ext uri="{FF2B5EF4-FFF2-40B4-BE49-F238E27FC236}">
                    <a16:creationId xmlns:a16="http://schemas.microsoft.com/office/drawing/2014/main" id="{A1889883-6ACF-5DF5-3EBA-FD52175A4240}"/>
                  </a:ext>
                </a:extLst>
              </p:cNvPr>
              <p:cNvGrpSpPr/>
              <p:nvPr/>
            </p:nvGrpSpPr>
            <p:grpSpPr>
              <a:xfrm>
                <a:off x="8725600" y="1835920"/>
                <a:ext cx="1869747" cy="1244101"/>
                <a:chOff x="9161447" y="8469943"/>
                <a:chExt cx="2069326" cy="1376898"/>
              </a:xfrm>
            </p:grpSpPr>
            <p:sp>
              <p:nvSpPr>
                <p:cNvPr id="143" name="Rectangle: Rounded Corners 6">
                  <a:extLst>
                    <a:ext uri="{FF2B5EF4-FFF2-40B4-BE49-F238E27FC236}">
                      <a16:creationId xmlns:a16="http://schemas.microsoft.com/office/drawing/2014/main" id="{DF18195A-7102-3A85-191E-2178685E0F0A}"/>
                    </a:ext>
                    <a:ext uri="{C183D7F6-B498-43B3-948B-1728B52AA6E4}">
                      <adec:decorative xmlns:adec="http://schemas.microsoft.com/office/drawing/2017/decorative" val="1"/>
                    </a:ext>
                  </a:extLst>
                </p:cNvPr>
                <p:cNvSpPr/>
                <p:nvPr/>
              </p:nvSpPr>
              <p:spPr bwMode="auto">
                <a:xfrm>
                  <a:off x="9439728" y="8719264"/>
                  <a:ext cx="1791045" cy="1127577"/>
                </a:xfrm>
                <a:prstGeom prst="roundRect">
                  <a:avLst>
                    <a:gd name="adj" fmla="val 8462"/>
                  </a:avLst>
                </a:prstGeom>
                <a:solidFill>
                  <a:srgbClr val="283B46"/>
                </a:solidFill>
                <a:ln w="9525" cap="flat" cmpd="sng" algn="ctr">
                  <a:solidFill>
                    <a:srgbClr val="52626B"/>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grpSp>
              <p:nvGrpSpPr>
                <p:cNvPr id="144" name="Group 143">
                  <a:extLst>
                    <a:ext uri="{FF2B5EF4-FFF2-40B4-BE49-F238E27FC236}">
                      <a16:creationId xmlns:a16="http://schemas.microsoft.com/office/drawing/2014/main" id="{44564EEC-50E9-9EBA-9B5D-39545D8331EC}"/>
                    </a:ext>
                  </a:extLst>
                </p:cNvPr>
                <p:cNvGrpSpPr/>
                <p:nvPr/>
              </p:nvGrpSpPr>
              <p:grpSpPr>
                <a:xfrm>
                  <a:off x="9550336" y="9587797"/>
                  <a:ext cx="1548485" cy="164086"/>
                  <a:chOff x="9704634" y="4683795"/>
                  <a:chExt cx="1548485" cy="164086"/>
                </a:xfrm>
              </p:grpSpPr>
              <p:pic>
                <p:nvPicPr>
                  <p:cNvPr id="150" name="Graphic 149">
                    <a:extLst>
                      <a:ext uri="{FF2B5EF4-FFF2-40B4-BE49-F238E27FC236}">
                        <a16:creationId xmlns:a16="http://schemas.microsoft.com/office/drawing/2014/main" id="{8376F910-E631-5BD3-6108-62B937B2F41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4"/>
                      </a:ext>
                    </a:extLst>
                  </a:blip>
                  <a:stretch>
                    <a:fillRect/>
                  </a:stretch>
                </p:blipFill>
                <p:spPr>
                  <a:xfrm>
                    <a:off x="9952467" y="4683795"/>
                    <a:ext cx="108363" cy="152931"/>
                  </a:xfrm>
                  <a:prstGeom prst="rect">
                    <a:avLst/>
                  </a:prstGeom>
                </p:spPr>
              </p:pic>
              <p:pic>
                <p:nvPicPr>
                  <p:cNvPr id="151" name="Graphic 150">
                    <a:extLst>
                      <a:ext uri="{FF2B5EF4-FFF2-40B4-BE49-F238E27FC236}">
                        <a16:creationId xmlns:a16="http://schemas.microsoft.com/office/drawing/2014/main" id="{D75B99A9-5253-87FC-4334-1ED3D43C789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5"/>
                      </a:ext>
                    </a:extLst>
                  </a:blip>
                  <a:stretch>
                    <a:fillRect/>
                  </a:stretch>
                </p:blipFill>
                <p:spPr>
                  <a:xfrm>
                    <a:off x="11123087" y="4694952"/>
                    <a:ext cx="130032" cy="152929"/>
                  </a:xfrm>
                  <a:prstGeom prst="rect">
                    <a:avLst/>
                  </a:prstGeom>
                </p:spPr>
              </p:pic>
              <p:pic>
                <p:nvPicPr>
                  <p:cNvPr id="152" name="Graphic 151">
                    <a:extLst>
                      <a:ext uri="{FF2B5EF4-FFF2-40B4-BE49-F238E27FC236}">
                        <a16:creationId xmlns:a16="http://schemas.microsoft.com/office/drawing/2014/main" id="{3DA73A62-9077-F568-1B76-540D165CBF1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6"/>
                      </a:ext>
                    </a:extLst>
                  </a:blip>
                  <a:stretch>
                    <a:fillRect/>
                  </a:stretch>
                </p:blipFill>
                <p:spPr>
                  <a:xfrm>
                    <a:off x="9704634" y="4699168"/>
                    <a:ext cx="108363" cy="127443"/>
                  </a:xfrm>
                  <a:prstGeom prst="rect">
                    <a:avLst/>
                  </a:prstGeom>
                </p:spPr>
              </p:pic>
            </p:grpSp>
            <p:grpSp>
              <p:nvGrpSpPr>
                <p:cNvPr id="145" name="Group 144">
                  <a:extLst>
                    <a:ext uri="{FF2B5EF4-FFF2-40B4-BE49-F238E27FC236}">
                      <a16:creationId xmlns:a16="http://schemas.microsoft.com/office/drawing/2014/main" id="{4589D74A-3BDA-733E-BA6D-1D52A2219432}"/>
                    </a:ext>
                  </a:extLst>
                </p:cNvPr>
                <p:cNvGrpSpPr/>
                <p:nvPr/>
              </p:nvGrpSpPr>
              <p:grpSpPr>
                <a:xfrm>
                  <a:off x="9161447" y="8469943"/>
                  <a:ext cx="223071" cy="223071"/>
                  <a:chOff x="9209601" y="4111616"/>
                  <a:chExt cx="355740" cy="355740"/>
                </a:xfrm>
              </p:grpSpPr>
              <p:pic>
                <p:nvPicPr>
                  <p:cNvPr id="148" name="Picture 147" descr="A blue circle in a hexagon  Description automatically generated">
                    <a:extLst>
                      <a:ext uri="{FF2B5EF4-FFF2-40B4-BE49-F238E27FC236}">
                        <a16:creationId xmlns:a16="http://schemas.microsoft.com/office/drawing/2014/main" id="{914F3F61-A982-AC1E-276E-D7ED51DAA293}"/>
                      </a:ext>
                    </a:extLst>
                  </p:cNvPr>
                  <p:cNvPicPr>
                    <a:picLocks noChangeAspect="1"/>
                  </p:cNvPicPr>
                  <p:nvPr/>
                </p:nvPicPr>
                <p:blipFill>
                  <a:blip r:embed="rId37">
                    <a:extLst>
                      <a:ext uri="{28A0092B-C50C-407E-A947-70E740481C1C}">
                        <a14:useLocalDpi xmlns:a14="http://schemas.microsoft.com/office/drawing/2010/main" val="0"/>
                      </a:ext>
                    </a:extLst>
                  </a:blip>
                  <a:stretch>
                    <a:fillRect/>
                  </a:stretch>
                </p:blipFill>
                <p:spPr>
                  <a:xfrm>
                    <a:off x="9209601" y="4111616"/>
                    <a:ext cx="355740" cy="355740"/>
                  </a:xfrm>
                  <a:prstGeom prst="rect">
                    <a:avLst/>
                  </a:prstGeom>
                  <a:effectLst>
                    <a:outerShdw blurRad="50800" dist="38100" dir="2700000" algn="tl" rotWithShape="0">
                      <a:prstClr val="black">
                        <a:alpha val="40000"/>
                      </a:prstClr>
                    </a:outerShdw>
                  </a:effectLst>
                </p:spPr>
              </p:pic>
              <p:pic>
                <p:nvPicPr>
                  <p:cNvPr id="149" name="Graphic 148" descr="New with solid fill">
                    <a:extLst>
                      <a:ext uri="{FF2B5EF4-FFF2-40B4-BE49-F238E27FC236}">
                        <a16:creationId xmlns:a16="http://schemas.microsoft.com/office/drawing/2014/main" id="{010266D5-C0B1-6C0C-AF00-922660A74234}"/>
                      </a:ext>
                    </a:extLst>
                  </p:cNvPr>
                  <p:cNvPicPr>
                    <a:picLocks noChangeAspect="1"/>
                  </p:cNvPicPr>
                  <p:nvPr/>
                </p:nvPicPr>
                <p:blipFill>
                  <a:blip>
                    <a:extLst>
                      <a:ext uri="{96DAC541-7B7A-43D3-8B79-37D633B846F1}">
                        <asvg:svgBlip xmlns:asvg="http://schemas.microsoft.com/office/drawing/2016/SVG/main" r:embed="rId38"/>
                      </a:ext>
                    </a:extLst>
                  </a:blip>
                  <a:stretch>
                    <a:fillRect/>
                  </a:stretch>
                </p:blipFill>
                <p:spPr>
                  <a:xfrm flipH="1">
                    <a:off x="9320724" y="4222292"/>
                    <a:ext cx="129864" cy="129864"/>
                  </a:xfrm>
                  <a:prstGeom prst="rect">
                    <a:avLst/>
                  </a:prstGeom>
                </p:spPr>
              </p:pic>
            </p:grpSp>
            <p:sp>
              <p:nvSpPr>
                <p:cNvPr id="146" name="Title 1">
                  <a:extLst>
                    <a:ext uri="{FF2B5EF4-FFF2-40B4-BE49-F238E27FC236}">
                      <a16:creationId xmlns:a16="http://schemas.microsoft.com/office/drawing/2014/main" id="{8A56CF7C-EF97-8FE1-7F6F-E12418511980}"/>
                    </a:ext>
                  </a:extLst>
                </p:cNvPr>
                <p:cNvSpPr txBox="1">
                  <a:spLocks/>
                </p:cNvSpPr>
                <p:nvPr/>
              </p:nvSpPr>
              <p:spPr>
                <a:xfrm>
                  <a:off x="9481300" y="8522606"/>
                  <a:ext cx="1594378" cy="123111"/>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18"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rgbClr val="000000"/>
                      </a:solidFill>
                      <a:effectLst/>
                      <a:uLnTx/>
                      <a:uFillTx/>
                      <a:latin typeface="Segoe UI Semibold"/>
                      <a:ea typeface="+mn-ea"/>
                      <a:cs typeface="Segoe Sans Display Semibold" pitchFamily="2" charset="0"/>
                    </a:rPr>
                    <a:t>Agent</a:t>
                  </a:r>
                </a:p>
              </p:txBody>
            </p:sp>
            <p:sp>
              <p:nvSpPr>
                <p:cNvPr id="147" name="Title 1">
                  <a:extLst>
                    <a:ext uri="{FF2B5EF4-FFF2-40B4-BE49-F238E27FC236}">
                      <a16:creationId xmlns:a16="http://schemas.microsoft.com/office/drawing/2014/main" id="{6957FCBA-7B6C-F8A5-4697-A428224B21FD}"/>
                    </a:ext>
                  </a:extLst>
                </p:cNvPr>
                <p:cNvSpPr txBox="1">
                  <a:spLocks/>
                </p:cNvSpPr>
                <p:nvPr/>
              </p:nvSpPr>
              <p:spPr>
                <a:xfrm>
                  <a:off x="9569452" y="8806023"/>
                  <a:ext cx="1531596" cy="615553"/>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18"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w="3175">
                        <a:noFill/>
                      </a:ln>
                      <a:solidFill>
                        <a:srgbClr val="FFFFFF"/>
                      </a:solidFill>
                      <a:effectLst/>
                      <a:uLnTx/>
                      <a:uFillTx/>
                      <a:latin typeface="Segoe UI"/>
                      <a:ea typeface="+mn-ea"/>
                      <a:cs typeface="Segoe Sans Display" pitchFamily="2" charset="0"/>
                    </a:rPr>
                    <a:t>Hi there! The Refund agent needs your approval on a replacement request over £200:</a:t>
                  </a:r>
                </a:p>
              </p:txBody>
            </p:sp>
          </p:grpSp>
          <p:grpSp>
            <p:nvGrpSpPr>
              <p:cNvPr id="112" name="Group 111">
                <a:extLst>
                  <a:ext uri="{FF2B5EF4-FFF2-40B4-BE49-F238E27FC236}">
                    <a16:creationId xmlns:a16="http://schemas.microsoft.com/office/drawing/2014/main" id="{2BD63E91-9699-720D-9D32-66B5EFB6ABC3}"/>
                  </a:ext>
                </a:extLst>
              </p:cNvPr>
              <p:cNvGrpSpPr/>
              <p:nvPr/>
            </p:nvGrpSpPr>
            <p:grpSpPr>
              <a:xfrm>
                <a:off x="6394744" y="1849477"/>
                <a:ext cx="1929537" cy="1214488"/>
                <a:chOff x="6281049" y="8399042"/>
                <a:chExt cx="2378907" cy="1497330"/>
              </a:xfrm>
            </p:grpSpPr>
            <p:grpSp>
              <p:nvGrpSpPr>
                <p:cNvPr id="119" name="Group 118">
                  <a:extLst>
                    <a:ext uri="{FF2B5EF4-FFF2-40B4-BE49-F238E27FC236}">
                      <a16:creationId xmlns:a16="http://schemas.microsoft.com/office/drawing/2014/main" id="{B8E458D6-6BE8-B6FB-ABE2-D3F7230684A6}"/>
                    </a:ext>
                  </a:extLst>
                </p:cNvPr>
                <p:cNvGrpSpPr/>
                <p:nvPr/>
              </p:nvGrpSpPr>
              <p:grpSpPr>
                <a:xfrm>
                  <a:off x="6281049" y="8399042"/>
                  <a:ext cx="2378907" cy="1497330"/>
                  <a:chOff x="6435347" y="3703320"/>
                  <a:chExt cx="2378907" cy="1497330"/>
                </a:xfrm>
              </p:grpSpPr>
              <p:sp>
                <p:nvSpPr>
                  <p:cNvPr id="136" name="Rectangle: Rounded Corners 6">
                    <a:extLst>
                      <a:ext uri="{FF2B5EF4-FFF2-40B4-BE49-F238E27FC236}">
                        <a16:creationId xmlns:a16="http://schemas.microsoft.com/office/drawing/2014/main" id="{5C431321-0284-A658-EE7F-D556447086C0}"/>
                      </a:ext>
                      <a:ext uri="{C183D7F6-B498-43B3-948B-1728B52AA6E4}">
                        <adec:decorative xmlns:adec="http://schemas.microsoft.com/office/drawing/2017/decorative" val="1"/>
                      </a:ext>
                    </a:extLst>
                  </p:cNvPr>
                  <p:cNvSpPr/>
                  <p:nvPr/>
                </p:nvSpPr>
                <p:spPr bwMode="auto">
                  <a:xfrm>
                    <a:off x="6435347" y="3703320"/>
                    <a:ext cx="2182299" cy="1497330"/>
                  </a:xfrm>
                  <a:prstGeom prst="roundRect">
                    <a:avLst>
                      <a:gd name="adj" fmla="val 10289"/>
                    </a:avLst>
                  </a:prstGeom>
                  <a:solidFill>
                    <a:srgbClr val="283B46"/>
                  </a:solidFill>
                  <a:ln w="9525" cap="flat" cmpd="sng" algn="ctr">
                    <a:solidFill>
                      <a:srgbClr val="52626B"/>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grpSp>
                <p:nvGrpSpPr>
                  <p:cNvPr id="137" name="Group 136">
                    <a:extLst>
                      <a:ext uri="{FF2B5EF4-FFF2-40B4-BE49-F238E27FC236}">
                        <a16:creationId xmlns:a16="http://schemas.microsoft.com/office/drawing/2014/main" id="{DCA17C98-ADB0-8DDC-A2CA-DF82C83AAF48}"/>
                      </a:ext>
                      <a:ext uri="{C183D7F6-B498-43B3-948B-1728B52AA6E4}">
                        <adec:decorative xmlns:adec="http://schemas.microsoft.com/office/drawing/2017/decorative" val="1"/>
                      </a:ext>
                    </a:extLst>
                  </p:cNvPr>
                  <p:cNvGrpSpPr/>
                  <p:nvPr/>
                </p:nvGrpSpPr>
                <p:grpSpPr>
                  <a:xfrm>
                    <a:off x="8336932" y="4427770"/>
                    <a:ext cx="477322" cy="477322"/>
                    <a:chOff x="8011875" y="4422407"/>
                    <a:chExt cx="477322" cy="477322"/>
                  </a:xfrm>
                </p:grpSpPr>
                <p:grpSp>
                  <p:nvGrpSpPr>
                    <p:cNvPr id="138" name="Group 137">
                      <a:extLst>
                        <a:ext uri="{FF2B5EF4-FFF2-40B4-BE49-F238E27FC236}">
                          <a16:creationId xmlns:a16="http://schemas.microsoft.com/office/drawing/2014/main" id="{9B53291E-AF67-03CF-897D-924BFA33C4D3}"/>
                        </a:ext>
                      </a:extLst>
                    </p:cNvPr>
                    <p:cNvGrpSpPr/>
                    <p:nvPr/>
                  </p:nvGrpSpPr>
                  <p:grpSpPr>
                    <a:xfrm>
                      <a:off x="8011875" y="4422407"/>
                      <a:ext cx="477322" cy="477322"/>
                      <a:chOff x="560313" y="7133092"/>
                      <a:chExt cx="210598" cy="210598"/>
                    </a:xfrm>
                  </p:grpSpPr>
                  <p:sp>
                    <p:nvSpPr>
                      <p:cNvPr id="140" name="Oval 139">
                        <a:extLst>
                          <a:ext uri="{FF2B5EF4-FFF2-40B4-BE49-F238E27FC236}">
                            <a16:creationId xmlns:a16="http://schemas.microsoft.com/office/drawing/2014/main" id="{01D4DEBD-4D28-23EF-DD57-BF48B5E75B70}"/>
                          </a:ext>
                        </a:extLst>
                      </p:cNvPr>
                      <p:cNvSpPr/>
                      <p:nvPr/>
                    </p:nvSpPr>
                    <p:spPr>
                      <a:xfrm>
                        <a:off x="591682" y="7164462"/>
                        <a:ext cx="147858" cy="147858"/>
                      </a:xfrm>
                      <a:prstGeom prst="ellipse">
                        <a:avLst/>
                      </a:prstGeom>
                      <a:solidFill>
                        <a:srgbClr val="DAEDFC"/>
                      </a:solidFill>
                      <a:ln w="9525">
                        <a:solidFill>
                          <a:srgbClr val="63B1E5"/>
                        </a:solidFill>
                      </a:ln>
                      <a:effectLst>
                        <a:outerShdw blurRad="25400" dist="38100" dir="2700000" sx="89000" sy="89000" algn="tl" rotWithShape="0">
                          <a:prstClr val="black">
                            <a:alpha val="14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141" name="Oval 140">
                        <a:extLst>
                          <a:ext uri="{FF2B5EF4-FFF2-40B4-BE49-F238E27FC236}">
                            <a16:creationId xmlns:a16="http://schemas.microsoft.com/office/drawing/2014/main" id="{7982AFD8-6EFD-C426-0CE2-DBC14A066CD7}"/>
                          </a:ext>
                        </a:extLst>
                      </p:cNvPr>
                      <p:cNvSpPr/>
                      <p:nvPr/>
                    </p:nvSpPr>
                    <p:spPr>
                      <a:xfrm>
                        <a:off x="574418" y="7147202"/>
                        <a:ext cx="182386" cy="182386"/>
                      </a:xfrm>
                      <a:prstGeom prst="ellipse">
                        <a:avLst/>
                      </a:prstGeom>
                      <a:noFill/>
                      <a:ln w="9525">
                        <a:solidFill>
                          <a:srgbClr val="63B1E5">
                            <a:alpha val="70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142" name="Oval 141">
                        <a:extLst>
                          <a:ext uri="{FF2B5EF4-FFF2-40B4-BE49-F238E27FC236}">
                            <a16:creationId xmlns:a16="http://schemas.microsoft.com/office/drawing/2014/main" id="{603B8A56-3259-F88E-EF69-2E32DF8C0DD3}"/>
                          </a:ext>
                        </a:extLst>
                      </p:cNvPr>
                      <p:cNvSpPr/>
                      <p:nvPr/>
                    </p:nvSpPr>
                    <p:spPr>
                      <a:xfrm>
                        <a:off x="560313" y="7133092"/>
                        <a:ext cx="210598" cy="210598"/>
                      </a:xfrm>
                      <a:prstGeom prst="ellipse">
                        <a:avLst/>
                      </a:prstGeom>
                      <a:noFill/>
                      <a:ln w="9525">
                        <a:solidFill>
                          <a:srgbClr val="63B1E5">
                            <a:alpha val="47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grpSp>
                <p:pic>
                  <p:nvPicPr>
                    <p:cNvPr id="139" name="Picture 138" descr="A blue circle with a black background  Description automatically generated">
                      <a:extLst>
                        <a:ext uri="{FF2B5EF4-FFF2-40B4-BE49-F238E27FC236}">
                          <a16:creationId xmlns:a16="http://schemas.microsoft.com/office/drawing/2014/main" id="{65690187-F73B-8221-5F22-0F899A18C8D3}"/>
                        </a:ext>
                      </a:extLst>
                    </p:cNvPr>
                    <p:cNvPicPr>
                      <a:picLocks noChangeAspect="1"/>
                    </p:cNvPicPr>
                    <p:nvPr/>
                  </p:nvPicPr>
                  <p:blipFill>
                    <a:blip r:embed="rId39">
                      <a:extLst>
                        <a:ext uri="{28A0092B-C50C-407E-A947-70E740481C1C}">
                          <a14:useLocalDpi xmlns:a14="http://schemas.microsoft.com/office/drawing/2010/main" val="0"/>
                        </a:ext>
                      </a:extLst>
                    </a:blip>
                    <a:stretch>
                      <a:fillRect/>
                    </a:stretch>
                  </p:blipFill>
                  <p:spPr>
                    <a:xfrm>
                      <a:off x="8104360" y="4508393"/>
                      <a:ext cx="301023" cy="301023"/>
                    </a:xfrm>
                    <a:prstGeom prst="rect">
                      <a:avLst/>
                    </a:prstGeom>
                  </p:spPr>
                </p:pic>
              </p:grpSp>
            </p:grpSp>
            <p:sp>
              <p:nvSpPr>
                <p:cNvPr id="120" name="TextBox 119">
                  <a:extLst>
                    <a:ext uri="{FF2B5EF4-FFF2-40B4-BE49-F238E27FC236}">
                      <a16:creationId xmlns:a16="http://schemas.microsoft.com/office/drawing/2014/main" id="{AAF5D6F2-37E4-F760-03F3-DF4D6036A864}"/>
                    </a:ext>
                  </a:extLst>
                </p:cNvPr>
                <p:cNvSpPr txBox="1"/>
                <p:nvPr/>
              </p:nvSpPr>
              <p:spPr>
                <a:xfrm>
                  <a:off x="6760630" y="8573461"/>
                  <a:ext cx="1385294" cy="1138364"/>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rPr>
                    <a:t>Refunds and replacements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rPr>
                    <a:t>Company website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rPr>
                    <a:t>Send an email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rPr>
                    <a:t>Analyze an image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Segoe UI"/>
                      <a:ea typeface="+mn-ea"/>
                      <a:cs typeface="Segoe Sans Display" pitchFamily="2" charset="0"/>
                    </a:rPr>
                    <a:t>Message in Copilot</a:t>
                  </a:r>
                </a:p>
              </p:txBody>
            </p:sp>
            <p:cxnSp>
              <p:nvCxnSpPr>
                <p:cNvPr id="121" name="Straight Connector 120">
                  <a:extLst>
                    <a:ext uri="{FF2B5EF4-FFF2-40B4-BE49-F238E27FC236}">
                      <a16:creationId xmlns:a16="http://schemas.microsoft.com/office/drawing/2014/main" id="{3F17A614-FD09-32B8-DB68-518E5E14945D}"/>
                    </a:ext>
                  </a:extLst>
                </p:cNvPr>
                <p:cNvCxnSpPr>
                  <a:cxnSpLocks/>
                </p:cNvCxnSpPr>
                <p:nvPr/>
              </p:nvCxnSpPr>
              <p:spPr>
                <a:xfrm>
                  <a:off x="6859518" y="8780603"/>
                  <a:ext cx="1062258" cy="0"/>
                </a:xfrm>
                <a:prstGeom prst="line">
                  <a:avLst/>
                </a:prstGeom>
                <a:ln w="3175">
                  <a:solidFill>
                    <a:srgbClr val="4F5E68"/>
                  </a:solidFill>
                </a:ln>
              </p:spPr>
              <p:style>
                <a:lnRef idx="2">
                  <a:schemeClr val="accent1"/>
                </a:lnRef>
                <a:fillRef idx="0">
                  <a:schemeClr val="accent1"/>
                </a:fillRef>
                <a:effectRef idx="1">
                  <a:schemeClr val="accent1"/>
                </a:effectRef>
                <a:fontRef idx="minor">
                  <a:schemeClr val="tx1"/>
                </a:fontRef>
              </p:style>
            </p:cxnSp>
            <p:cxnSp>
              <p:nvCxnSpPr>
                <p:cNvPr id="122" name="Straight Connector 121">
                  <a:extLst>
                    <a:ext uri="{FF2B5EF4-FFF2-40B4-BE49-F238E27FC236}">
                      <a16:creationId xmlns:a16="http://schemas.microsoft.com/office/drawing/2014/main" id="{6216DBD9-C619-B6EB-4D7F-3CEBFF899364}"/>
                    </a:ext>
                  </a:extLst>
                </p:cNvPr>
                <p:cNvCxnSpPr>
                  <a:cxnSpLocks/>
                </p:cNvCxnSpPr>
                <p:nvPr/>
              </p:nvCxnSpPr>
              <p:spPr>
                <a:xfrm>
                  <a:off x="6859518" y="9021434"/>
                  <a:ext cx="1062258" cy="0"/>
                </a:xfrm>
                <a:prstGeom prst="line">
                  <a:avLst/>
                </a:prstGeom>
                <a:ln w="3175">
                  <a:solidFill>
                    <a:srgbClr val="4F5E68"/>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A0F90708-43C2-3ABF-0C9D-5CC9E12C775F}"/>
                    </a:ext>
                  </a:extLst>
                </p:cNvPr>
                <p:cNvCxnSpPr>
                  <a:cxnSpLocks/>
                </p:cNvCxnSpPr>
                <p:nvPr/>
              </p:nvCxnSpPr>
              <p:spPr>
                <a:xfrm>
                  <a:off x="6859518" y="9266074"/>
                  <a:ext cx="1062258" cy="0"/>
                </a:xfrm>
                <a:prstGeom prst="line">
                  <a:avLst/>
                </a:prstGeom>
                <a:ln w="3175">
                  <a:solidFill>
                    <a:srgbClr val="4F5E68"/>
                  </a:solidFill>
                </a:ln>
              </p:spPr>
              <p:style>
                <a:lnRef idx="2">
                  <a:schemeClr val="accent1"/>
                </a:lnRef>
                <a:fillRef idx="0">
                  <a:schemeClr val="accent1"/>
                </a:fillRef>
                <a:effectRef idx="1">
                  <a:schemeClr val="accent1"/>
                </a:effectRef>
                <a:fontRef idx="minor">
                  <a:schemeClr val="tx1"/>
                </a:fontRef>
              </p:style>
            </p:cxnSp>
            <p:cxnSp>
              <p:nvCxnSpPr>
                <p:cNvPr id="124" name="Straight Connector 123">
                  <a:extLst>
                    <a:ext uri="{FF2B5EF4-FFF2-40B4-BE49-F238E27FC236}">
                      <a16:creationId xmlns:a16="http://schemas.microsoft.com/office/drawing/2014/main" id="{59416266-6D09-EE9C-64C2-B313EA074200}"/>
                    </a:ext>
                  </a:extLst>
                </p:cNvPr>
                <p:cNvCxnSpPr>
                  <a:cxnSpLocks/>
                </p:cNvCxnSpPr>
                <p:nvPr/>
              </p:nvCxnSpPr>
              <p:spPr>
                <a:xfrm>
                  <a:off x="6859518" y="9510712"/>
                  <a:ext cx="1062258" cy="0"/>
                </a:xfrm>
                <a:prstGeom prst="line">
                  <a:avLst/>
                </a:prstGeom>
                <a:ln w="3175">
                  <a:solidFill>
                    <a:srgbClr val="4F5E68"/>
                  </a:solidFill>
                </a:ln>
              </p:spPr>
              <p:style>
                <a:lnRef idx="2">
                  <a:schemeClr val="accent1"/>
                </a:lnRef>
                <a:fillRef idx="0">
                  <a:schemeClr val="accent1"/>
                </a:fillRef>
                <a:effectRef idx="1">
                  <a:schemeClr val="accent1"/>
                </a:effectRef>
                <a:fontRef idx="minor">
                  <a:schemeClr val="tx1"/>
                </a:fontRef>
              </p:style>
            </p:cxnSp>
            <p:grpSp>
              <p:nvGrpSpPr>
                <p:cNvPr id="125" name="Group 124">
                  <a:extLst>
                    <a:ext uri="{FF2B5EF4-FFF2-40B4-BE49-F238E27FC236}">
                      <a16:creationId xmlns:a16="http://schemas.microsoft.com/office/drawing/2014/main" id="{C677EE0F-AB00-1C62-F122-8C7D738C9EB9}"/>
                    </a:ext>
                  </a:extLst>
                </p:cNvPr>
                <p:cNvGrpSpPr/>
                <p:nvPr/>
              </p:nvGrpSpPr>
              <p:grpSpPr>
                <a:xfrm>
                  <a:off x="6504401" y="9520278"/>
                  <a:ext cx="265501" cy="204368"/>
                  <a:chOff x="6658699" y="4804236"/>
                  <a:chExt cx="265501" cy="204368"/>
                </a:xfrm>
              </p:grpSpPr>
              <p:sp>
                <p:nvSpPr>
                  <p:cNvPr id="134" name="Rectangle: Rounded Corners 133">
                    <a:extLst>
                      <a:ext uri="{FF2B5EF4-FFF2-40B4-BE49-F238E27FC236}">
                        <a16:creationId xmlns:a16="http://schemas.microsoft.com/office/drawing/2014/main" id="{43741265-4319-F9F7-DAFD-C00FB6C05777}"/>
                      </a:ext>
                    </a:extLst>
                  </p:cNvPr>
                  <p:cNvSpPr/>
                  <p:nvPr/>
                </p:nvSpPr>
                <p:spPr>
                  <a:xfrm>
                    <a:off x="6689266" y="4804236"/>
                    <a:ext cx="204368" cy="204368"/>
                  </a:xfrm>
                  <a:prstGeom prst="roundRect">
                    <a:avLst/>
                  </a:prstGeom>
                  <a:solidFill>
                    <a:schemeClr val="tx1"/>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pic>
                <p:nvPicPr>
                  <p:cNvPr id="135" name="Picture 134" descr="A rainbow colored logo on a black background  Description automatically generated">
                    <a:extLst>
                      <a:ext uri="{FF2B5EF4-FFF2-40B4-BE49-F238E27FC236}">
                        <a16:creationId xmlns:a16="http://schemas.microsoft.com/office/drawing/2014/main" id="{0082053F-00C0-2CE8-D025-75E0FFE8EB02}"/>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6658699" y="4833830"/>
                    <a:ext cx="265501" cy="149344"/>
                  </a:xfrm>
                  <a:prstGeom prst="rect">
                    <a:avLst/>
                  </a:prstGeom>
                </p:spPr>
              </p:pic>
            </p:grpSp>
            <p:pic>
              <p:nvPicPr>
                <p:cNvPr id="126" name="Picture 12" descr="SAP ERP">
                  <a:extLst>
                    <a:ext uri="{FF2B5EF4-FFF2-40B4-BE49-F238E27FC236}">
                      <a16:creationId xmlns:a16="http://schemas.microsoft.com/office/drawing/2014/main" id="{E9797857-F99F-3CFB-99E1-1E4C609C071E}"/>
                    </a:ext>
                  </a:extLst>
                </p:cNvPr>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6534967" y="8550407"/>
                  <a:ext cx="204368" cy="204368"/>
                </a:xfrm>
                <a:prstGeom prst="roundRect">
                  <a:avLst/>
                </a:prstGeom>
                <a:noFill/>
                <a:extLst>
                  <a:ext uri="{909E8E84-426E-40DD-AFC4-6F175D3DCCD1}">
                    <a14:hiddenFill xmlns:a14="http://schemas.microsoft.com/office/drawing/2010/main">
                      <a:solidFill>
                        <a:srgbClr val="FFFFFF"/>
                      </a:solidFill>
                    </a14:hiddenFill>
                  </a:ext>
                </a:extLst>
              </p:spPr>
            </p:pic>
            <p:pic>
              <p:nvPicPr>
                <p:cNvPr id="127" name="Picture 12" descr="SAP ERP">
                  <a:extLst>
                    <a:ext uri="{FF2B5EF4-FFF2-40B4-BE49-F238E27FC236}">
                      <a16:creationId xmlns:a16="http://schemas.microsoft.com/office/drawing/2014/main" id="{F9803A0F-B4D5-40C7-B983-1D3B98AF1CD1}"/>
                    </a:ext>
                  </a:extLst>
                </p:cNvPr>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6534967" y="8790540"/>
                  <a:ext cx="204368" cy="204368"/>
                </a:xfrm>
                <a:prstGeom prst="roundRect">
                  <a:avLst/>
                </a:prstGeom>
                <a:noFill/>
                <a:extLst>
                  <a:ext uri="{909E8E84-426E-40DD-AFC4-6F175D3DCCD1}">
                    <a14:hiddenFill xmlns:a14="http://schemas.microsoft.com/office/drawing/2010/main">
                      <a:solidFill>
                        <a:srgbClr val="FFFFFF"/>
                      </a:solidFill>
                    </a14:hiddenFill>
                  </a:ext>
                </a:extLst>
              </p:spPr>
            </p:pic>
            <p:grpSp>
              <p:nvGrpSpPr>
                <p:cNvPr id="128" name="Group 127">
                  <a:extLst>
                    <a:ext uri="{FF2B5EF4-FFF2-40B4-BE49-F238E27FC236}">
                      <a16:creationId xmlns:a16="http://schemas.microsoft.com/office/drawing/2014/main" id="{11002426-ED26-685D-A1F6-6489B7E10076}"/>
                    </a:ext>
                  </a:extLst>
                </p:cNvPr>
                <p:cNvGrpSpPr/>
                <p:nvPr/>
              </p:nvGrpSpPr>
              <p:grpSpPr>
                <a:xfrm>
                  <a:off x="6538942" y="9030673"/>
                  <a:ext cx="196419" cy="209037"/>
                  <a:chOff x="1753039" y="5123062"/>
                  <a:chExt cx="343933" cy="366027"/>
                </a:xfrm>
              </p:grpSpPr>
              <p:sp>
                <p:nvSpPr>
                  <p:cNvPr id="132" name="Rectangle: Rounded Corners 131">
                    <a:extLst>
                      <a:ext uri="{FF2B5EF4-FFF2-40B4-BE49-F238E27FC236}">
                        <a16:creationId xmlns:a16="http://schemas.microsoft.com/office/drawing/2014/main" id="{E60BAFB7-2A02-553D-7BF0-FD0EFAF986C4}"/>
                      </a:ext>
                    </a:extLst>
                  </p:cNvPr>
                  <p:cNvSpPr/>
                  <p:nvPr/>
                </p:nvSpPr>
                <p:spPr bwMode="auto">
                  <a:xfrm>
                    <a:off x="1753039" y="5123062"/>
                    <a:ext cx="343933" cy="366027"/>
                  </a:xfrm>
                  <a:prstGeom prst="roundRect">
                    <a:avLst/>
                  </a:prstGeom>
                  <a:solidFill>
                    <a:srgbClr val="BEDBEC"/>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err="1">
                      <a:ln>
                        <a:noFill/>
                      </a:ln>
                      <a:solidFill>
                        <a:srgbClr val="FFFFFF"/>
                      </a:solidFill>
                      <a:effectLst/>
                      <a:uLnTx/>
                      <a:uFillTx/>
                      <a:latin typeface="Segoe Sans Display Semibold" pitchFamily="2" charset="0"/>
                      <a:ea typeface="+mn-ea"/>
                      <a:cs typeface="Segoe Sans Display Semibold" pitchFamily="2" charset="0"/>
                    </a:endParaRPr>
                  </a:p>
                </p:txBody>
              </p:sp>
              <p:pic>
                <p:nvPicPr>
                  <p:cNvPr id="133" name="Graphic 132">
                    <a:extLst>
                      <a:ext uri="{FF2B5EF4-FFF2-40B4-BE49-F238E27FC236}">
                        <a16:creationId xmlns:a16="http://schemas.microsoft.com/office/drawing/2014/main" id="{6D492A36-3CF8-6DC8-8BC6-1029712EEDFB}"/>
                      </a:ext>
                    </a:extLst>
                  </p:cNvPr>
                  <p:cNvPicPr>
                    <a:picLocks noChangeAspect="1"/>
                  </p:cNvPicPr>
                  <p:nvPr/>
                </p:nvPicPr>
                <p:blipFill>
                  <a:blip>
                    <a:extLst>
                      <a:ext uri="{96DAC541-7B7A-43D3-8B79-37D633B846F1}">
                        <asvg:svgBlip xmlns:asvg="http://schemas.microsoft.com/office/drawing/2016/SVG/main" r:embed="rId41"/>
                      </a:ext>
                    </a:extLst>
                  </a:blip>
                  <a:stretch>
                    <a:fillRect/>
                  </a:stretch>
                </p:blipFill>
                <p:spPr>
                  <a:xfrm>
                    <a:off x="1771903" y="5152973"/>
                    <a:ext cx="306204" cy="306204"/>
                  </a:xfrm>
                  <a:prstGeom prst="rect">
                    <a:avLst/>
                  </a:prstGeom>
                </p:spPr>
              </p:pic>
            </p:grpSp>
            <p:grpSp>
              <p:nvGrpSpPr>
                <p:cNvPr id="129" name="Group 128">
                  <a:extLst>
                    <a:ext uri="{FF2B5EF4-FFF2-40B4-BE49-F238E27FC236}">
                      <a16:creationId xmlns:a16="http://schemas.microsoft.com/office/drawing/2014/main" id="{F0FE4B9C-3894-7B9C-4ADA-01031D5F0F9B}"/>
                    </a:ext>
                  </a:extLst>
                </p:cNvPr>
                <p:cNvGrpSpPr/>
                <p:nvPr/>
              </p:nvGrpSpPr>
              <p:grpSpPr>
                <a:xfrm>
                  <a:off x="6538942" y="9275475"/>
                  <a:ext cx="196419" cy="209037"/>
                  <a:chOff x="1753039" y="3797512"/>
                  <a:chExt cx="343933" cy="366027"/>
                </a:xfrm>
              </p:grpSpPr>
              <p:sp>
                <p:nvSpPr>
                  <p:cNvPr id="130" name="Rectangle: Rounded Corners 129">
                    <a:extLst>
                      <a:ext uri="{FF2B5EF4-FFF2-40B4-BE49-F238E27FC236}">
                        <a16:creationId xmlns:a16="http://schemas.microsoft.com/office/drawing/2014/main" id="{7F6D8DB5-85BE-7358-29F8-9DB71E92963F}"/>
                      </a:ext>
                    </a:extLst>
                  </p:cNvPr>
                  <p:cNvSpPr/>
                  <p:nvPr/>
                </p:nvSpPr>
                <p:spPr bwMode="auto">
                  <a:xfrm>
                    <a:off x="1753039" y="3797512"/>
                    <a:ext cx="343933" cy="366027"/>
                  </a:xfrm>
                  <a:prstGeom prst="roundRect">
                    <a:avLst/>
                  </a:prstGeom>
                  <a:solidFill>
                    <a:srgbClr val="BEDBEC"/>
                  </a:solidFill>
                  <a:ln w="9525" cap="flat" cmpd="sng" algn="ctr">
                    <a:no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err="1">
                      <a:ln>
                        <a:noFill/>
                      </a:ln>
                      <a:solidFill>
                        <a:srgbClr val="FFFFFF"/>
                      </a:solidFill>
                      <a:effectLst/>
                      <a:uLnTx/>
                      <a:uFillTx/>
                      <a:latin typeface="Segoe Sans Display Semibold" pitchFamily="2" charset="0"/>
                      <a:ea typeface="+mn-ea"/>
                      <a:cs typeface="Segoe Sans Display Semibold" pitchFamily="2" charset="0"/>
                    </a:endParaRPr>
                  </a:p>
                </p:txBody>
              </p:sp>
              <p:pic>
                <p:nvPicPr>
                  <p:cNvPr id="131" name="Picture 130" descr="A blue diamond with a black background  AI-generated content may be incorrect.">
                    <a:extLst>
                      <a:ext uri="{FF2B5EF4-FFF2-40B4-BE49-F238E27FC236}">
                        <a16:creationId xmlns:a16="http://schemas.microsoft.com/office/drawing/2014/main" id="{7790DBC4-1BA3-C76E-561B-8CBFD2DC282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803533" y="3851249"/>
                    <a:ext cx="242945" cy="258552"/>
                  </a:xfrm>
                  <a:prstGeom prst="rect">
                    <a:avLst/>
                  </a:prstGeom>
                </p:spPr>
              </p:pic>
            </p:grpSp>
          </p:grpSp>
          <p:grpSp>
            <p:nvGrpSpPr>
              <p:cNvPr id="113" name="Group 112">
                <a:extLst>
                  <a:ext uri="{FF2B5EF4-FFF2-40B4-BE49-F238E27FC236}">
                    <a16:creationId xmlns:a16="http://schemas.microsoft.com/office/drawing/2014/main" id="{F0A5A7FE-E880-2337-E281-E99AE3D14A4D}"/>
                  </a:ext>
                </a:extLst>
              </p:cNvPr>
              <p:cNvGrpSpPr/>
              <p:nvPr/>
            </p:nvGrpSpPr>
            <p:grpSpPr>
              <a:xfrm>
                <a:off x="4054993" y="1843184"/>
                <a:ext cx="1775901" cy="1230103"/>
                <a:chOff x="3446278" y="8426682"/>
                <a:chExt cx="2182299" cy="1511600"/>
              </a:xfrm>
            </p:grpSpPr>
            <p:sp>
              <p:nvSpPr>
                <p:cNvPr id="114" name="Rectangle: Rounded Corners 6">
                  <a:extLst>
                    <a:ext uri="{FF2B5EF4-FFF2-40B4-BE49-F238E27FC236}">
                      <a16:creationId xmlns:a16="http://schemas.microsoft.com/office/drawing/2014/main" id="{5AD0F704-C34C-1AFB-78FA-CAEBE24C5B3E}"/>
                    </a:ext>
                    <a:ext uri="{C183D7F6-B498-43B3-948B-1728B52AA6E4}">
                      <adec:decorative xmlns:adec="http://schemas.microsoft.com/office/drawing/2017/decorative" val="1"/>
                    </a:ext>
                  </a:extLst>
                </p:cNvPr>
                <p:cNvSpPr/>
                <p:nvPr/>
              </p:nvSpPr>
              <p:spPr bwMode="auto">
                <a:xfrm>
                  <a:off x="3446278" y="8426682"/>
                  <a:ext cx="2182299" cy="1511600"/>
                </a:xfrm>
                <a:prstGeom prst="roundRect">
                  <a:avLst>
                    <a:gd name="adj" fmla="val 9656"/>
                  </a:avLst>
                </a:prstGeom>
                <a:solidFill>
                  <a:srgbClr val="283B46"/>
                </a:solidFill>
                <a:ln w="9525" cap="flat" cmpd="sng" algn="ctr">
                  <a:solidFill>
                    <a:srgbClr val="52626B"/>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grpSp>
              <p:nvGrpSpPr>
                <p:cNvPr id="115" name="Group 114">
                  <a:extLst>
                    <a:ext uri="{FF2B5EF4-FFF2-40B4-BE49-F238E27FC236}">
                      <a16:creationId xmlns:a16="http://schemas.microsoft.com/office/drawing/2014/main" id="{44FF4AA7-51CC-9F9D-57BB-EE3B4259DFB6}"/>
                    </a:ext>
                  </a:extLst>
                </p:cNvPr>
                <p:cNvGrpSpPr/>
                <p:nvPr/>
              </p:nvGrpSpPr>
              <p:grpSpPr>
                <a:xfrm>
                  <a:off x="5312338" y="8538144"/>
                  <a:ext cx="221878" cy="86866"/>
                  <a:chOff x="5466636" y="3930052"/>
                  <a:chExt cx="221878" cy="86866"/>
                </a:xfrm>
              </p:grpSpPr>
              <p:sp>
                <p:nvSpPr>
                  <p:cNvPr id="117" name="Oval 116">
                    <a:extLst>
                      <a:ext uri="{FF2B5EF4-FFF2-40B4-BE49-F238E27FC236}">
                        <a16:creationId xmlns:a16="http://schemas.microsoft.com/office/drawing/2014/main" id="{F8C922C3-3D93-0A1D-726D-45DBF20D8126}"/>
                      </a:ext>
                      <a:ext uri="{C183D7F6-B498-43B3-948B-1728B52AA6E4}">
                        <adec:decorative xmlns:adec="http://schemas.microsoft.com/office/drawing/2017/decorative" val="1"/>
                      </a:ext>
                    </a:extLst>
                  </p:cNvPr>
                  <p:cNvSpPr/>
                  <p:nvPr/>
                </p:nvSpPr>
                <p:spPr>
                  <a:xfrm>
                    <a:off x="5466636" y="3930052"/>
                    <a:ext cx="86866" cy="86866"/>
                  </a:xfrm>
                  <a:prstGeom prst="ellipse">
                    <a:avLst/>
                  </a:prstGeom>
                  <a:solidFill>
                    <a:srgbClr val="FFFFFF">
                      <a:lumMod val="85000"/>
                    </a:srgbClr>
                  </a:solidFill>
                  <a:ln w="1079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Segoe UI"/>
                      <a:ea typeface="+mn-ea"/>
                      <a:cs typeface="+mn-cs"/>
                    </a:endParaRPr>
                  </a:p>
                </p:txBody>
              </p:sp>
              <p:sp>
                <p:nvSpPr>
                  <p:cNvPr id="118" name="Oval 117">
                    <a:extLst>
                      <a:ext uri="{FF2B5EF4-FFF2-40B4-BE49-F238E27FC236}">
                        <a16:creationId xmlns:a16="http://schemas.microsoft.com/office/drawing/2014/main" id="{C8027FF8-E23C-B23A-D4D4-0978E603E6E5}"/>
                      </a:ext>
                      <a:ext uri="{C183D7F6-B498-43B3-948B-1728B52AA6E4}">
                        <adec:decorative xmlns:adec="http://schemas.microsoft.com/office/drawing/2017/decorative" val="1"/>
                      </a:ext>
                    </a:extLst>
                  </p:cNvPr>
                  <p:cNvSpPr/>
                  <p:nvPr/>
                </p:nvSpPr>
                <p:spPr>
                  <a:xfrm>
                    <a:off x="5601648" y="3930052"/>
                    <a:ext cx="86866" cy="86866"/>
                  </a:xfrm>
                  <a:prstGeom prst="ellipse">
                    <a:avLst/>
                  </a:prstGeom>
                  <a:solidFill>
                    <a:srgbClr val="FFFFFF">
                      <a:lumMod val="75000"/>
                    </a:srgbClr>
                  </a:solidFill>
                  <a:ln w="1079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Segoe UI"/>
                      <a:ea typeface="+mn-ea"/>
                      <a:cs typeface="+mn-cs"/>
                    </a:endParaRPr>
                  </a:p>
                </p:txBody>
              </p:sp>
            </p:grpSp>
            <p:sp>
              <p:nvSpPr>
                <p:cNvPr id="116" name="TextBox 115">
                  <a:extLst>
                    <a:ext uri="{FF2B5EF4-FFF2-40B4-BE49-F238E27FC236}">
                      <a16:creationId xmlns:a16="http://schemas.microsoft.com/office/drawing/2014/main" id="{A9BAED0A-78F4-5858-61A6-4036C8FAC0B7}"/>
                    </a:ext>
                  </a:extLst>
                </p:cNvPr>
                <p:cNvSpPr txBox="1"/>
                <p:nvPr/>
              </p:nvSpPr>
              <p:spPr>
                <a:xfrm>
                  <a:off x="3487638" y="8681272"/>
                  <a:ext cx="1992989" cy="1077893"/>
                </a:xfrm>
                <a:prstGeom prst="rect">
                  <a:avLst/>
                </a:prstGeom>
                <a:noFill/>
              </p:spPr>
              <p:txBody>
                <a:bodyPr wrap="square" lIns="0" tIns="91440" rIns="0" rtlCol="0" anchor="ctr">
                  <a:spAutoFit/>
                </a:bodyPr>
                <a:lstStyle/>
                <a:p>
                  <a:pPr marL="251455"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I recently purchased a </a:t>
                  </a:r>
                  <a:b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br>
                  <a:r>
                    <a:rPr kumimoji="0" lang="en-US" sz="800" b="0" i="0" u="none" strike="noStrike" kern="1200" cap="none" spc="0" normalizeH="0" baseline="0" noProof="0">
                      <a:ln>
                        <a:noFill/>
                      </a:ln>
                      <a:solidFill>
                        <a:srgbClr val="FFFFFF"/>
                      </a:solidFill>
                      <a:effectLst/>
                      <a:uLnTx/>
                      <a:uFillTx/>
                      <a:latin typeface="Segoe UI"/>
                      <a:ea typeface="+mn-ea"/>
                      <a:cs typeface="Segoe Sans Display" pitchFamily="2" charset="0"/>
                    </a:rPr>
                    <a:t>product from your company, but unfortunately, it arrived broken. I would like to request a replacement. Could you please assist me with this?</a:t>
                  </a:r>
                </a:p>
              </p:txBody>
            </p:sp>
          </p:grpSp>
        </p:grpSp>
      </p:grpSp>
    </p:spTree>
    <p:extLst>
      <p:ext uri="{BB962C8B-B14F-4D97-AF65-F5344CB8AC3E}">
        <p14:creationId xmlns:p14="http://schemas.microsoft.com/office/powerpoint/2010/main" val="1723920978"/>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A9E72-2275-B990-76D2-DA3D61F26C3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1E25D0B-BCD2-FF72-377D-0CB77B44C2BD}"/>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AA219ABA-622A-74F5-C02D-A8B546B55F92}"/>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2282311596"/>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EB8CC-C43F-E45D-036F-8054A225C82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E1742CA-CCA8-230C-6840-F9CC9FAD32E1}"/>
              </a:ext>
            </a:extLst>
          </p:cNvPr>
          <p:cNvSpPr>
            <a:spLocks noGrp="1"/>
          </p:cNvSpPr>
          <p:nvPr>
            <p:ph type="title"/>
          </p:nvPr>
        </p:nvSpPr>
        <p:spPr>
          <a:xfrm>
            <a:off x="571500" y="2792795"/>
            <a:ext cx="4179404" cy="646331"/>
          </a:xfrm>
        </p:spPr>
        <p:txBody>
          <a:bodyPr/>
          <a:lstStyle/>
          <a:p>
            <a:r>
              <a:rPr lang="en-GB"/>
              <a:t>Multi-Agent</a:t>
            </a:r>
            <a:endParaRPr lang="en-US"/>
          </a:p>
        </p:txBody>
      </p:sp>
      <p:sp>
        <p:nvSpPr>
          <p:cNvPr id="2" name="Footer Placeholder 1">
            <a:extLst>
              <a:ext uri="{FF2B5EF4-FFF2-40B4-BE49-F238E27FC236}">
                <a16:creationId xmlns:a16="http://schemas.microsoft.com/office/drawing/2014/main" id="{549801A8-7E55-3EF2-544D-390043ECBB8A}"/>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3128442151"/>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6E9E1-32C8-E194-CD88-EB47D7F6C247}"/>
            </a:ext>
          </a:extLst>
        </p:cNvPr>
        <p:cNvGrpSpPr/>
        <p:nvPr/>
      </p:nvGrpSpPr>
      <p:grpSpPr>
        <a:xfrm>
          <a:off x="0" y="0"/>
          <a:ext cx="0" cy="0"/>
          <a:chOff x="0" y="0"/>
          <a:chExt cx="0" cy="0"/>
        </a:xfrm>
      </p:grpSpPr>
      <p:sp>
        <p:nvSpPr>
          <p:cNvPr id="48" name="box 1">
            <a:extLst>
              <a:ext uri="{FF2B5EF4-FFF2-40B4-BE49-F238E27FC236}">
                <a16:creationId xmlns:a16="http://schemas.microsoft.com/office/drawing/2014/main" id="{BEA1777D-A985-96C4-FD7B-59F722916569}"/>
              </a:ext>
              <a:ext uri="{C183D7F6-B498-43B3-948B-1728B52AA6E4}">
                <adec:decorative xmlns:adec="http://schemas.microsoft.com/office/drawing/2017/decorative" val="1"/>
              </a:ext>
            </a:extLst>
          </p:cNvPr>
          <p:cNvSpPr txBox="1"/>
          <p:nvPr/>
        </p:nvSpPr>
        <p:spPr>
          <a:xfrm>
            <a:off x="8915400" y="753585"/>
            <a:ext cx="2691383" cy="5921481"/>
          </a:xfrm>
          <a:prstGeom prst="roundRect">
            <a:avLst>
              <a:gd name="adj" fmla="val 5331"/>
            </a:avLst>
          </a:prstGeom>
          <a:solidFill>
            <a:srgbClr val="091F2C"/>
          </a:solidFill>
          <a:ln w="12700">
            <a:solidFill>
              <a:schemeClr val="tx1">
                <a:lumMod val="95000"/>
                <a:alpha val="10000"/>
              </a:schemeClr>
            </a:solidFill>
            <a:headEnd type="none" w="med" len="med"/>
            <a:tailEnd type="none" w="med" len="med"/>
          </a:ln>
          <a:effectLst>
            <a:outerShdw blurRad="317500" dist="63500" dir="8100000" algn="tr" rotWithShape="0">
              <a:prstClr val="black">
                <a:alpha val="3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algn="ctr" defTabSz="932472" fontAlgn="base">
              <a:spcBef>
                <a:spcPct val="0"/>
              </a:spcBef>
              <a:spcAft>
                <a:spcPct val="0"/>
              </a:spcAft>
              <a:defRPr sz="2400">
                <a:latin typeface="+mj-lt"/>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UI Semibold"/>
              <a:ea typeface="+mn-ea"/>
              <a:cs typeface="Segoe UI" pitchFamily="34" charset="0"/>
            </a:endParaRPr>
          </a:p>
        </p:txBody>
      </p:sp>
      <p:sp>
        <p:nvSpPr>
          <p:cNvPr id="6" name="Rectangle: Rounded Corners 5">
            <a:extLst>
              <a:ext uri="{FF2B5EF4-FFF2-40B4-BE49-F238E27FC236}">
                <a16:creationId xmlns:a16="http://schemas.microsoft.com/office/drawing/2014/main" id="{84DD349C-245A-312F-83BD-D62E97F11F20}"/>
              </a:ext>
              <a:ext uri="{C183D7F6-B498-43B3-948B-1728B52AA6E4}">
                <adec:decorative xmlns:adec="http://schemas.microsoft.com/office/drawing/2017/decorative" val="1"/>
              </a:ext>
            </a:extLst>
          </p:cNvPr>
          <p:cNvSpPr/>
          <p:nvPr/>
        </p:nvSpPr>
        <p:spPr>
          <a:xfrm>
            <a:off x="9055025" y="5498072"/>
            <a:ext cx="2428875" cy="1025544"/>
          </a:xfrm>
          <a:prstGeom prst="roundRect">
            <a:avLst>
              <a:gd name="adj" fmla="val 6905"/>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51" name="Rectangle: Rounded Corners 50">
            <a:extLst>
              <a:ext uri="{FF2B5EF4-FFF2-40B4-BE49-F238E27FC236}">
                <a16:creationId xmlns:a16="http://schemas.microsoft.com/office/drawing/2014/main" id="{4FAB07F1-6DE6-3166-2A98-03CC80F10DB0}"/>
              </a:ext>
              <a:ext uri="{C183D7F6-B498-43B3-948B-1728B52AA6E4}">
                <adec:decorative xmlns:adec="http://schemas.microsoft.com/office/drawing/2017/decorative" val="1"/>
              </a:ext>
            </a:extLst>
          </p:cNvPr>
          <p:cNvSpPr/>
          <p:nvPr/>
        </p:nvSpPr>
        <p:spPr>
          <a:xfrm>
            <a:off x="9046654" y="838123"/>
            <a:ext cx="2428875" cy="1025544"/>
          </a:xfrm>
          <a:prstGeom prst="roundRect">
            <a:avLst>
              <a:gd name="adj" fmla="val 6905"/>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52" name="Rectangle: Rounded Corners 51">
            <a:extLst>
              <a:ext uri="{FF2B5EF4-FFF2-40B4-BE49-F238E27FC236}">
                <a16:creationId xmlns:a16="http://schemas.microsoft.com/office/drawing/2014/main" id="{6E81062A-0090-17C0-095B-2E0B824AD059}"/>
              </a:ext>
              <a:ext uri="{C183D7F6-B498-43B3-948B-1728B52AA6E4}">
                <adec:decorative xmlns:adec="http://schemas.microsoft.com/office/drawing/2017/decorative" val="1"/>
              </a:ext>
            </a:extLst>
          </p:cNvPr>
          <p:cNvSpPr/>
          <p:nvPr/>
        </p:nvSpPr>
        <p:spPr>
          <a:xfrm>
            <a:off x="9046654" y="2007213"/>
            <a:ext cx="2428875" cy="1025544"/>
          </a:xfrm>
          <a:prstGeom prst="roundRect">
            <a:avLst>
              <a:gd name="adj" fmla="val 6905"/>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53" name="Rectangle: Rounded Corners 52">
            <a:extLst>
              <a:ext uri="{FF2B5EF4-FFF2-40B4-BE49-F238E27FC236}">
                <a16:creationId xmlns:a16="http://schemas.microsoft.com/office/drawing/2014/main" id="{FB1852D7-B17D-E8CE-AA4E-8A4C5F4B129B}"/>
              </a:ext>
              <a:ext uri="{C183D7F6-B498-43B3-948B-1728B52AA6E4}">
                <adec:decorative xmlns:adec="http://schemas.microsoft.com/office/drawing/2017/decorative" val="1"/>
              </a:ext>
            </a:extLst>
          </p:cNvPr>
          <p:cNvSpPr/>
          <p:nvPr/>
        </p:nvSpPr>
        <p:spPr>
          <a:xfrm>
            <a:off x="9046654" y="3164146"/>
            <a:ext cx="2428875" cy="1025544"/>
          </a:xfrm>
          <a:prstGeom prst="roundRect">
            <a:avLst>
              <a:gd name="adj" fmla="val 6905"/>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sp>
        <p:nvSpPr>
          <p:cNvPr id="54" name="Rectangle: Rounded Corners 53">
            <a:extLst>
              <a:ext uri="{FF2B5EF4-FFF2-40B4-BE49-F238E27FC236}">
                <a16:creationId xmlns:a16="http://schemas.microsoft.com/office/drawing/2014/main" id="{86571698-2857-620A-26AA-5F11BDF9A401}"/>
              </a:ext>
              <a:ext uri="{C183D7F6-B498-43B3-948B-1728B52AA6E4}">
                <adec:decorative xmlns:adec="http://schemas.microsoft.com/office/drawing/2017/decorative" val="1"/>
              </a:ext>
            </a:extLst>
          </p:cNvPr>
          <p:cNvSpPr/>
          <p:nvPr/>
        </p:nvSpPr>
        <p:spPr>
          <a:xfrm>
            <a:off x="9046654" y="4321079"/>
            <a:ext cx="2428875" cy="1025544"/>
          </a:xfrm>
          <a:prstGeom prst="roundRect">
            <a:avLst>
              <a:gd name="adj" fmla="val 6905"/>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pic>
        <p:nvPicPr>
          <p:cNvPr id="67" name="Picture 66">
            <a:extLst>
              <a:ext uri="{FF2B5EF4-FFF2-40B4-BE49-F238E27FC236}">
                <a16:creationId xmlns:a16="http://schemas.microsoft.com/office/drawing/2014/main" id="{4EBB61C2-C2C3-A741-CA11-D3626019986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9222327" y="1078384"/>
            <a:ext cx="545022" cy="545022"/>
          </a:xfrm>
          <a:prstGeom prst="rect">
            <a:avLst/>
          </a:prstGeom>
        </p:spPr>
      </p:pic>
      <p:pic>
        <p:nvPicPr>
          <p:cNvPr id="73" name="Picture 72">
            <a:extLst>
              <a:ext uri="{FF2B5EF4-FFF2-40B4-BE49-F238E27FC236}">
                <a16:creationId xmlns:a16="http://schemas.microsoft.com/office/drawing/2014/main" id="{6310B5A4-30D0-3D51-9F95-AA0ACA3F3E62}"/>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9221788" y="2246935"/>
            <a:ext cx="546100" cy="546100"/>
          </a:xfrm>
          <a:prstGeom prst="rect">
            <a:avLst/>
          </a:prstGeom>
        </p:spPr>
      </p:pic>
      <p:pic>
        <p:nvPicPr>
          <p:cNvPr id="2050" name="Picture 2">
            <a:extLst>
              <a:ext uri="{FF2B5EF4-FFF2-40B4-BE49-F238E27FC236}">
                <a16:creationId xmlns:a16="http://schemas.microsoft.com/office/drawing/2014/main" id="{620E6C21-F7BD-CF35-39A5-EC116C68FE1B}"/>
              </a:ex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07488" y="3290794"/>
            <a:ext cx="774700" cy="772248"/>
          </a:xfrm>
          <a:prstGeom prst="rect">
            <a:avLst/>
          </a:prstGeom>
          <a:noFill/>
          <a:extLst>
            <a:ext uri="{909E8E84-426E-40DD-AFC4-6F175D3DCCD1}">
              <a14:hiddenFill xmlns:a14="http://schemas.microsoft.com/office/drawing/2010/main">
                <a:solidFill>
                  <a:srgbClr val="FFFFFF"/>
                </a:solidFill>
              </a14:hiddenFill>
            </a:ext>
          </a:extLst>
        </p:spPr>
      </p:pic>
      <p:pic>
        <p:nvPicPr>
          <p:cNvPr id="77" name="Graphic 76">
            <a:extLst>
              <a:ext uri="{FF2B5EF4-FFF2-40B4-BE49-F238E27FC236}">
                <a16:creationId xmlns:a16="http://schemas.microsoft.com/office/drawing/2014/main" id="{551D5CD5-5554-30CC-F60B-AFC9F9F42C2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221787" y="4566790"/>
            <a:ext cx="534123" cy="534123"/>
          </a:xfrm>
          <a:prstGeom prst="rect">
            <a:avLst/>
          </a:prstGeom>
        </p:spPr>
      </p:pic>
      <p:sp>
        <p:nvSpPr>
          <p:cNvPr id="3" name="Title 2">
            <a:extLst>
              <a:ext uri="{FF2B5EF4-FFF2-40B4-BE49-F238E27FC236}">
                <a16:creationId xmlns:a16="http://schemas.microsoft.com/office/drawing/2014/main" id="{2B8D61FA-A388-E0E2-682E-82611F7B9D8A}"/>
              </a:ext>
            </a:extLst>
          </p:cNvPr>
          <p:cNvSpPr>
            <a:spLocks noGrp="1"/>
          </p:cNvSpPr>
          <p:nvPr>
            <p:ph type="title"/>
          </p:nvPr>
        </p:nvSpPr>
        <p:spPr>
          <a:xfrm>
            <a:off x="588263" y="753586"/>
            <a:ext cx="7285737" cy="430887"/>
          </a:xfrm>
        </p:spPr>
        <p:txBody>
          <a:bodyPr vert="horz" wrap="square" lIns="1097280" tIns="0" rIns="0" bIns="0" rtlCol="0" anchor="ctr">
            <a:spAutoFit/>
          </a:bodyPr>
          <a:lstStyle/>
          <a:p>
            <a:r>
              <a:rPr lang="en-US" sz="2800"/>
              <a:t>Copilot Studio agent   </a:t>
            </a:r>
          </a:p>
        </p:txBody>
      </p:sp>
      <p:sp>
        <p:nvSpPr>
          <p:cNvPr id="83" name="box 1">
            <a:extLst>
              <a:ext uri="{FF2B5EF4-FFF2-40B4-BE49-F238E27FC236}">
                <a16:creationId xmlns:a16="http://schemas.microsoft.com/office/drawing/2014/main" id="{A1003C71-CD69-8CAD-F45F-51D464ADC707}"/>
              </a:ext>
              <a:ext uri="{C183D7F6-B498-43B3-948B-1728B52AA6E4}">
                <adec:decorative xmlns:adec="http://schemas.microsoft.com/office/drawing/2017/decorative" val="1"/>
              </a:ext>
            </a:extLst>
          </p:cNvPr>
          <p:cNvSpPr txBox="1"/>
          <p:nvPr/>
        </p:nvSpPr>
        <p:spPr>
          <a:xfrm>
            <a:off x="588962" y="1463040"/>
            <a:ext cx="7653338" cy="4809172"/>
          </a:xfrm>
          <a:prstGeom prst="roundRect">
            <a:avLst>
              <a:gd name="adj" fmla="val 3444"/>
            </a:avLst>
          </a:prstGeom>
          <a:solidFill>
            <a:srgbClr val="091F2C"/>
          </a:solidFill>
          <a:ln w="12700">
            <a:solidFill>
              <a:schemeClr val="tx1">
                <a:lumMod val="95000"/>
                <a:alpha val="10000"/>
              </a:schemeClr>
            </a:solidFill>
            <a:headEnd type="none" w="med" len="med"/>
            <a:tailEnd type="none" w="med" len="med"/>
          </a:ln>
          <a:effectLst>
            <a:outerShdw blurRad="317500" dist="63500" dir="8100000" algn="tr" rotWithShape="0">
              <a:prstClr val="black">
                <a:alpha val="3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algn="ctr" defTabSz="932472" fontAlgn="base">
              <a:spcBef>
                <a:spcPct val="0"/>
              </a:spcBef>
              <a:spcAft>
                <a:spcPct val="0"/>
              </a:spcAft>
              <a:defRPr sz="2400">
                <a:latin typeface="+mj-lt"/>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UI Semibold"/>
              <a:ea typeface="+mn-ea"/>
              <a:cs typeface="Segoe UI" pitchFamily="34" charset="0"/>
            </a:endParaRPr>
          </a:p>
        </p:txBody>
      </p:sp>
      <p:sp>
        <p:nvSpPr>
          <p:cNvPr id="84" name="Rectangle: Rounded Corners 83">
            <a:extLst>
              <a:ext uri="{FF2B5EF4-FFF2-40B4-BE49-F238E27FC236}">
                <a16:creationId xmlns:a16="http://schemas.microsoft.com/office/drawing/2014/main" id="{2E0E5932-5CCE-62D0-CF73-DB2609FC6CFE}"/>
              </a:ext>
            </a:extLst>
          </p:cNvPr>
          <p:cNvSpPr/>
          <p:nvPr/>
        </p:nvSpPr>
        <p:spPr bwMode="auto">
          <a:xfrm rot="16200000">
            <a:off x="-1205208" y="3556961"/>
            <a:ext cx="4515399" cy="621329"/>
          </a:xfrm>
          <a:prstGeom prst="roundRect">
            <a:avLst>
              <a:gd name="adj" fmla="val 7102"/>
            </a:avLst>
          </a:prstGeom>
          <a:solidFill>
            <a:schemeClr val="tx1">
              <a:alpha val="8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Semibold"/>
                <a:ea typeface="+mn-ea"/>
                <a:cs typeface="+mn-cs"/>
              </a:rPr>
              <a:t>Orchestrator</a:t>
            </a:r>
          </a:p>
        </p:txBody>
      </p:sp>
      <p:sp>
        <p:nvSpPr>
          <p:cNvPr id="85" name="Rectangle: Rounded Corners 84">
            <a:extLst>
              <a:ext uri="{FF2B5EF4-FFF2-40B4-BE49-F238E27FC236}">
                <a16:creationId xmlns:a16="http://schemas.microsoft.com/office/drawing/2014/main" id="{0CB1EB50-D0B5-A7D2-C014-789A6FF77378}"/>
              </a:ext>
            </a:extLst>
          </p:cNvPr>
          <p:cNvSpPr/>
          <p:nvPr/>
        </p:nvSpPr>
        <p:spPr bwMode="auto">
          <a:xfrm>
            <a:off x="1515970" y="1609926"/>
            <a:ext cx="1522513" cy="816757"/>
          </a:xfrm>
          <a:prstGeom prst="roundRect">
            <a:avLst>
              <a:gd name="adj" fmla="val 7102"/>
            </a:avLst>
          </a:prstGeom>
          <a:solidFill>
            <a:schemeClr val="accent2">
              <a:alpha val="13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Topic</a:t>
            </a:r>
          </a:p>
        </p:txBody>
      </p:sp>
      <p:sp>
        <p:nvSpPr>
          <p:cNvPr id="86" name="Rectangle: Rounded Corners 85">
            <a:extLst>
              <a:ext uri="{FF2B5EF4-FFF2-40B4-BE49-F238E27FC236}">
                <a16:creationId xmlns:a16="http://schemas.microsoft.com/office/drawing/2014/main" id="{0A0C967F-E052-379B-7661-27A149306C1C}"/>
              </a:ext>
            </a:extLst>
          </p:cNvPr>
          <p:cNvSpPr/>
          <p:nvPr/>
        </p:nvSpPr>
        <p:spPr bwMode="auto">
          <a:xfrm>
            <a:off x="3199622" y="1609926"/>
            <a:ext cx="1522513" cy="816757"/>
          </a:xfrm>
          <a:prstGeom prst="roundRect">
            <a:avLst>
              <a:gd name="adj" fmla="val 7102"/>
            </a:avLst>
          </a:prstGeom>
          <a:solidFill>
            <a:schemeClr val="accent2">
              <a:alpha val="13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Topic</a:t>
            </a:r>
          </a:p>
        </p:txBody>
      </p:sp>
      <p:sp>
        <p:nvSpPr>
          <p:cNvPr id="87" name="Rectangle: Rounded Corners 86">
            <a:extLst>
              <a:ext uri="{FF2B5EF4-FFF2-40B4-BE49-F238E27FC236}">
                <a16:creationId xmlns:a16="http://schemas.microsoft.com/office/drawing/2014/main" id="{844C3FAA-7605-3107-DFB7-523BD9B7654E}"/>
              </a:ext>
            </a:extLst>
          </p:cNvPr>
          <p:cNvSpPr/>
          <p:nvPr/>
        </p:nvSpPr>
        <p:spPr bwMode="auto">
          <a:xfrm>
            <a:off x="4883274" y="1609926"/>
            <a:ext cx="1522513" cy="816757"/>
          </a:xfrm>
          <a:prstGeom prst="roundRect">
            <a:avLst>
              <a:gd name="adj" fmla="val 7102"/>
            </a:avLst>
          </a:prstGeom>
          <a:solidFill>
            <a:schemeClr val="accent5">
              <a:alpha val="13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Agent</a:t>
            </a:r>
          </a:p>
        </p:txBody>
      </p:sp>
      <p:sp>
        <p:nvSpPr>
          <p:cNvPr id="88" name="Rectangle: Rounded Corners 87">
            <a:extLst>
              <a:ext uri="{FF2B5EF4-FFF2-40B4-BE49-F238E27FC236}">
                <a16:creationId xmlns:a16="http://schemas.microsoft.com/office/drawing/2014/main" id="{306A6C97-6F6A-9224-80DB-6B5F59A6B11F}"/>
              </a:ext>
            </a:extLst>
          </p:cNvPr>
          <p:cNvSpPr/>
          <p:nvPr/>
        </p:nvSpPr>
        <p:spPr bwMode="auto">
          <a:xfrm>
            <a:off x="6566924" y="1609926"/>
            <a:ext cx="1522513" cy="816757"/>
          </a:xfrm>
          <a:prstGeom prst="roundRect">
            <a:avLst>
              <a:gd name="adj" fmla="val 7102"/>
            </a:avLst>
          </a:prstGeom>
          <a:solidFill>
            <a:schemeClr val="accent5">
              <a:alpha val="13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Agent</a:t>
            </a:r>
          </a:p>
        </p:txBody>
      </p:sp>
      <p:sp>
        <p:nvSpPr>
          <p:cNvPr id="89" name="Rectangle: Rounded Corners 88">
            <a:extLst>
              <a:ext uri="{FF2B5EF4-FFF2-40B4-BE49-F238E27FC236}">
                <a16:creationId xmlns:a16="http://schemas.microsoft.com/office/drawing/2014/main" id="{49EF9AD6-6CAD-E28C-E8F1-1C1EBC705708}"/>
              </a:ext>
            </a:extLst>
          </p:cNvPr>
          <p:cNvSpPr/>
          <p:nvPr/>
        </p:nvSpPr>
        <p:spPr bwMode="auto">
          <a:xfrm>
            <a:off x="1515970" y="2548839"/>
            <a:ext cx="2039637" cy="529168"/>
          </a:xfrm>
          <a:prstGeom prst="roundRect">
            <a:avLst>
              <a:gd name="adj" fmla="val 7102"/>
            </a:avLst>
          </a:prstGeom>
          <a:solidFill>
            <a:schemeClr val="tx1">
              <a:alpha val="8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Semibold"/>
                <a:ea typeface="+mn-ea"/>
                <a:cs typeface="+mn-cs"/>
              </a:rPr>
              <a:t>Knowledge</a:t>
            </a:r>
          </a:p>
        </p:txBody>
      </p:sp>
      <p:sp>
        <p:nvSpPr>
          <p:cNvPr id="90" name="Rectangle: Rounded Corners 89">
            <a:extLst>
              <a:ext uri="{FF2B5EF4-FFF2-40B4-BE49-F238E27FC236}">
                <a16:creationId xmlns:a16="http://schemas.microsoft.com/office/drawing/2014/main" id="{D78AB48A-2079-0C8E-AC2D-1EB33376B64A}"/>
              </a:ext>
            </a:extLst>
          </p:cNvPr>
          <p:cNvSpPr/>
          <p:nvPr/>
        </p:nvSpPr>
        <p:spPr bwMode="auto">
          <a:xfrm>
            <a:off x="1523769" y="3177645"/>
            <a:ext cx="2039637" cy="662191"/>
          </a:xfrm>
          <a:prstGeom prst="roundRect">
            <a:avLst>
              <a:gd name="adj" fmla="val 6628"/>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Public websites</a:t>
            </a:r>
          </a:p>
        </p:txBody>
      </p:sp>
      <p:sp>
        <p:nvSpPr>
          <p:cNvPr id="91" name="Rectangle: Rounded Corners 90">
            <a:extLst>
              <a:ext uri="{FF2B5EF4-FFF2-40B4-BE49-F238E27FC236}">
                <a16:creationId xmlns:a16="http://schemas.microsoft.com/office/drawing/2014/main" id="{0D69B1AB-CBF9-DF05-099C-00C173724432}"/>
              </a:ext>
            </a:extLst>
          </p:cNvPr>
          <p:cNvSpPr/>
          <p:nvPr/>
        </p:nvSpPr>
        <p:spPr bwMode="auto">
          <a:xfrm>
            <a:off x="1515970" y="3939475"/>
            <a:ext cx="2039637" cy="662191"/>
          </a:xfrm>
          <a:prstGeom prst="roundRect">
            <a:avLst>
              <a:gd name="adj" fmla="val 6628"/>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SharePoint</a:t>
            </a:r>
          </a:p>
        </p:txBody>
      </p:sp>
      <p:sp>
        <p:nvSpPr>
          <p:cNvPr id="92" name="Rectangle: Rounded Corners 91">
            <a:extLst>
              <a:ext uri="{FF2B5EF4-FFF2-40B4-BE49-F238E27FC236}">
                <a16:creationId xmlns:a16="http://schemas.microsoft.com/office/drawing/2014/main" id="{832BBC7A-DAA3-3C11-9D6A-ECF730B58003}"/>
              </a:ext>
            </a:extLst>
          </p:cNvPr>
          <p:cNvSpPr/>
          <p:nvPr/>
        </p:nvSpPr>
        <p:spPr bwMode="auto">
          <a:xfrm>
            <a:off x="1515969" y="4701305"/>
            <a:ext cx="2039637" cy="662191"/>
          </a:xfrm>
          <a:prstGeom prst="roundRect">
            <a:avLst>
              <a:gd name="adj" fmla="val 6628"/>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Dataverse</a:t>
            </a:r>
          </a:p>
        </p:txBody>
      </p:sp>
      <p:sp>
        <p:nvSpPr>
          <p:cNvPr id="93" name="Rectangle: Rounded Corners 92">
            <a:extLst>
              <a:ext uri="{FF2B5EF4-FFF2-40B4-BE49-F238E27FC236}">
                <a16:creationId xmlns:a16="http://schemas.microsoft.com/office/drawing/2014/main" id="{EF11CB40-91B8-2893-8A09-15A5A690794F}"/>
              </a:ext>
            </a:extLst>
          </p:cNvPr>
          <p:cNvSpPr/>
          <p:nvPr/>
        </p:nvSpPr>
        <p:spPr bwMode="auto">
          <a:xfrm>
            <a:off x="1523767" y="5463135"/>
            <a:ext cx="2039637" cy="662191"/>
          </a:xfrm>
          <a:prstGeom prst="roundRect">
            <a:avLst>
              <a:gd name="adj" fmla="val 6628"/>
            </a:avLst>
          </a:prstGeom>
          <a:solidFill>
            <a:schemeClr val="tx1">
              <a:alpha val="2000"/>
            </a:schemeClr>
          </a:solidFill>
          <a:ln w="3175" cap="flat" cmpd="sng" algn="ctr">
            <a:solidFill>
              <a:schemeClr val="tx1">
                <a:alpha val="46000"/>
              </a:scheme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Files</a:t>
            </a:r>
          </a:p>
        </p:txBody>
      </p:sp>
      <p:sp>
        <p:nvSpPr>
          <p:cNvPr id="94" name="Rectangle: Rounded Corners 93">
            <a:extLst>
              <a:ext uri="{FF2B5EF4-FFF2-40B4-BE49-F238E27FC236}">
                <a16:creationId xmlns:a16="http://schemas.microsoft.com/office/drawing/2014/main" id="{650AF0DF-9467-043E-6217-95C2F3D610FE}"/>
              </a:ext>
            </a:extLst>
          </p:cNvPr>
          <p:cNvSpPr/>
          <p:nvPr/>
        </p:nvSpPr>
        <p:spPr bwMode="auto">
          <a:xfrm>
            <a:off x="3692050" y="2548839"/>
            <a:ext cx="4397387" cy="529168"/>
          </a:xfrm>
          <a:prstGeom prst="roundRect">
            <a:avLst>
              <a:gd name="adj" fmla="val 7102"/>
            </a:avLst>
          </a:prstGeom>
          <a:solidFill>
            <a:schemeClr val="tx1">
              <a:alpha val="8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Semibold"/>
                <a:ea typeface="+mn-ea"/>
                <a:cs typeface="+mn-cs"/>
              </a:rPr>
              <a:t>Tools</a:t>
            </a:r>
          </a:p>
        </p:txBody>
      </p:sp>
      <p:sp>
        <p:nvSpPr>
          <p:cNvPr id="95" name="Rectangle: Rounded Corners 94">
            <a:extLst>
              <a:ext uri="{FF2B5EF4-FFF2-40B4-BE49-F238E27FC236}">
                <a16:creationId xmlns:a16="http://schemas.microsoft.com/office/drawing/2014/main" id="{5B508263-E6B7-401A-24B6-D783D171A974}"/>
              </a:ext>
            </a:extLst>
          </p:cNvPr>
          <p:cNvSpPr/>
          <p:nvPr/>
        </p:nvSpPr>
        <p:spPr bwMode="auto">
          <a:xfrm>
            <a:off x="3692050" y="3177645"/>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Connector</a:t>
            </a:r>
          </a:p>
        </p:txBody>
      </p:sp>
      <p:sp>
        <p:nvSpPr>
          <p:cNvPr id="96" name="Rectangle: Rounded Corners 95">
            <a:extLst>
              <a:ext uri="{FF2B5EF4-FFF2-40B4-BE49-F238E27FC236}">
                <a16:creationId xmlns:a16="http://schemas.microsoft.com/office/drawing/2014/main" id="{E727014C-B1BD-4140-B842-11F56AFA3595}"/>
              </a:ext>
            </a:extLst>
          </p:cNvPr>
          <p:cNvSpPr/>
          <p:nvPr/>
        </p:nvSpPr>
        <p:spPr bwMode="auto">
          <a:xfrm>
            <a:off x="5178603" y="3177645"/>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Flow</a:t>
            </a:r>
          </a:p>
        </p:txBody>
      </p:sp>
      <p:sp>
        <p:nvSpPr>
          <p:cNvPr id="99" name="Rectangle: Rounded Corners 98">
            <a:extLst>
              <a:ext uri="{FF2B5EF4-FFF2-40B4-BE49-F238E27FC236}">
                <a16:creationId xmlns:a16="http://schemas.microsoft.com/office/drawing/2014/main" id="{2FAD7F67-DC01-F674-93A7-5E4AC02D2EF9}"/>
              </a:ext>
            </a:extLst>
          </p:cNvPr>
          <p:cNvSpPr/>
          <p:nvPr/>
        </p:nvSpPr>
        <p:spPr bwMode="auto">
          <a:xfrm>
            <a:off x="6678317" y="3177645"/>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Prompt</a:t>
            </a:r>
          </a:p>
        </p:txBody>
      </p:sp>
      <p:sp>
        <p:nvSpPr>
          <p:cNvPr id="101" name="Rectangle: Rounded Corners 100">
            <a:extLst>
              <a:ext uri="{FF2B5EF4-FFF2-40B4-BE49-F238E27FC236}">
                <a16:creationId xmlns:a16="http://schemas.microsoft.com/office/drawing/2014/main" id="{B758C225-6DC0-45E4-5E33-205962CF0A68}"/>
              </a:ext>
            </a:extLst>
          </p:cNvPr>
          <p:cNvSpPr/>
          <p:nvPr/>
        </p:nvSpPr>
        <p:spPr bwMode="auto">
          <a:xfrm>
            <a:off x="3692051" y="4690661"/>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MCP</a:t>
            </a:r>
          </a:p>
        </p:txBody>
      </p:sp>
      <p:sp>
        <p:nvSpPr>
          <p:cNvPr id="102" name="Rectangle: Rounded Corners 101">
            <a:extLst>
              <a:ext uri="{FF2B5EF4-FFF2-40B4-BE49-F238E27FC236}">
                <a16:creationId xmlns:a16="http://schemas.microsoft.com/office/drawing/2014/main" id="{93AA525B-78F7-7DDF-23F8-9402C0379D9C}"/>
              </a:ext>
            </a:extLst>
          </p:cNvPr>
          <p:cNvSpPr/>
          <p:nvPr/>
        </p:nvSpPr>
        <p:spPr bwMode="auto">
          <a:xfrm>
            <a:off x="5178603" y="4690661"/>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Computer use</a:t>
            </a:r>
          </a:p>
        </p:txBody>
      </p:sp>
      <p:sp>
        <p:nvSpPr>
          <p:cNvPr id="104" name="Rectangle: Rounded Corners 103">
            <a:extLst>
              <a:ext uri="{FF2B5EF4-FFF2-40B4-BE49-F238E27FC236}">
                <a16:creationId xmlns:a16="http://schemas.microsoft.com/office/drawing/2014/main" id="{4885F491-6537-38B0-9B74-197716AE8455}"/>
              </a:ext>
            </a:extLst>
          </p:cNvPr>
          <p:cNvSpPr/>
          <p:nvPr/>
        </p:nvSpPr>
        <p:spPr bwMode="auto">
          <a:xfrm>
            <a:off x="6678319" y="4690661"/>
            <a:ext cx="1411119" cy="1434665"/>
          </a:xfrm>
          <a:prstGeom prst="roundRect">
            <a:avLst>
              <a:gd name="adj" fmla="val 7102"/>
            </a:avLst>
          </a:prstGeom>
          <a:solidFill>
            <a:schemeClr val="accent3">
              <a:alpha val="5000"/>
            </a:schemeClr>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Rest API</a:t>
            </a:r>
          </a:p>
        </p:txBody>
      </p:sp>
      <p:pic>
        <p:nvPicPr>
          <p:cNvPr id="47" name="Picture 46">
            <a:extLst>
              <a:ext uri="{FF2B5EF4-FFF2-40B4-BE49-F238E27FC236}">
                <a16:creationId xmlns:a16="http://schemas.microsoft.com/office/drawing/2014/main" id="{A53FBC07-8579-B505-AB32-00C75C1AF0F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88963" y="498714"/>
            <a:ext cx="817560" cy="817560"/>
          </a:xfrm>
          <a:prstGeom prst="rect">
            <a:avLst/>
          </a:prstGeom>
        </p:spPr>
      </p:pic>
      <p:cxnSp>
        <p:nvCxnSpPr>
          <p:cNvPr id="78" name="Straight Arrow Connector 77" descr="An arrow pointing right">
            <a:extLst>
              <a:ext uri="{FF2B5EF4-FFF2-40B4-BE49-F238E27FC236}">
                <a16:creationId xmlns:a16="http://schemas.microsoft.com/office/drawing/2014/main" id="{7BCE813F-0A93-6CC5-D3E8-CEA5B7268DB8}"/>
              </a:ext>
            </a:extLst>
          </p:cNvPr>
          <p:cNvCxnSpPr/>
          <p:nvPr/>
        </p:nvCxnSpPr>
        <p:spPr>
          <a:xfrm>
            <a:off x="8367440" y="3714750"/>
            <a:ext cx="482080" cy="0"/>
          </a:xfrm>
          <a:prstGeom prst="straightConnector1">
            <a:avLst/>
          </a:prstGeom>
          <a:ln w="38100" cap="rnd" cmpd="sng" algn="ctr">
            <a:solidFill>
              <a:schemeClr val="tx1"/>
            </a:solidFill>
            <a:prstDash val="solid"/>
            <a:round/>
            <a:headEnd type="none" w="lg" len="med"/>
            <a:tailEnd type="arrow" w="lg" len="med"/>
          </a:ln>
        </p:spPr>
        <p:style>
          <a:lnRef idx="0">
            <a:scrgbClr r="0" g="0" b="0"/>
          </a:lnRef>
          <a:fillRef idx="0">
            <a:scrgbClr r="0" g="0" b="0"/>
          </a:fillRef>
          <a:effectRef idx="0">
            <a:scrgbClr r="0" g="0" b="0"/>
          </a:effectRef>
          <a:fontRef idx="minor">
            <a:schemeClr val="tx1"/>
          </a:fontRef>
        </p:style>
      </p:cxnSp>
      <p:cxnSp>
        <p:nvCxnSpPr>
          <p:cNvPr id="79" name="Straight Arrow Connector 78" descr="An arrow pointing left">
            <a:extLst>
              <a:ext uri="{FF2B5EF4-FFF2-40B4-BE49-F238E27FC236}">
                <a16:creationId xmlns:a16="http://schemas.microsoft.com/office/drawing/2014/main" id="{C1415497-D77E-BB74-2A85-25D3A6A21273}"/>
              </a:ext>
            </a:extLst>
          </p:cNvPr>
          <p:cNvCxnSpPr/>
          <p:nvPr/>
        </p:nvCxnSpPr>
        <p:spPr>
          <a:xfrm flipH="1">
            <a:off x="8308182" y="4020502"/>
            <a:ext cx="535600" cy="0"/>
          </a:xfrm>
          <a:prstGeom prst="straightConnector1">
            <a:avLst/>
          </a:prstGeom>
          <a:ln w="38100" cap="rnd" cmpd="sng" algn="ctr">
            <a:solidFill>
              <a:schemeClr val="tx1"/>
            </a:solidFill>
            <a:prstDash val="solid"/>
            <a:round/>
            <a:headEnd type="none" w="lg" len="med"/>
            <a:tailEnd type="arrow" w="lg" len="med"/>
          </a:ln>
        </p:spPr>
        <p:style>
          <a:lnRef idx="0">
            <a:scrgbClr r="0" g="0" b="0"/>
          </a:lnRef>
          <a:fillRef idx="0">
            <a:scrgbClr r="0" g="0" b="0"/>
          </a:fillRef>
          <a:effectRef idx="0">
            <a:scrgbClr r="0" g="0" b="0"/>
          </a:effectRef>
          <a:fontRef idx="minor">
            <a:schemeClr val="tx1"/>
          </a:fontRef>
        </p:style>
      </p:cxnSp>
      <p:sp>
        <p:nvSpPr>
          <p:cNvPr id="50" name="TextBox 49">
            <a:extLst>
              <a:ext uri="{FF2B5EF4-FFF2-40B4-BE49-F238E27FC236}">
                <a16:creationId xmlns:a16="http://schemas.microsoft.com/office/drawing/2014/main" id="{CF9C6ABA-403C-0B98-5F81-C742E6B2DB0F}"/>
              </a:ext>
            </a:extLst>
          </p:cNvPr>
          <p:cNvSpPr txBox="1"/>
          <p:nvPr/>
        </p:nvSpPr>
        <p:spPr>
          <a:xfrm>
            <a:off x="8779762" y="182930"/>
            <a:ext cx="2962658" cy="430887"/>
          </a:xfrm>
          <a:prstGeom prst="rect">
            <a:avLst/>
          </a:prstGeom>
        </p:spPr>
        <p:txBody>
          <a:bodyPr vert="horz" wrap="square" lIns="0" tIns="0" rIns="0" bIns="0" rtlCol="0" anchor="ctr">
            <a:spAutoFit/>
          </a:bodyPr>
          <a:lstStyle>
            <a:lvl1pPr defTabSz="932742">
              <a:lnSpc>
                <a:spcPct val="100000"/>
              </a:lnSpc>
              <a:spcBef>
                <a:spcPct val="0"/>
              </a:spcBef>
              <a:buNone/>
              <a:defRPr lang="en-US" sz="2800" b="0" cap="none" spc="-50" baseline="0" dirty="0" smtClean="0">
                <a:ln w="3175">
                  <a:noFill/>
                </a:ln>
                <a:effectLst/>
                <a:latin typeface="+mj-lt"/>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2800" b="0" i="0" u="none" strike="noStrike" kern="1200" cap="none" spc="-50" normalizeH="0" baseline="0" noProof="0">
                <a:ln w="3175">
                  <a:noFill/>
                </a:ln>
                <a:solidFill>
                  <a:srgbClr val="FFFFFF"/>
                </a:solidFill>
                <a:effectLst/>
                <a:uLnTx/>
                <a:uFillTx/>
                <a:latin typeface="Segoe UI Semibold"/>
                <a:ea typeface="+mn-ea"/>
                <a:cs typeface="Segoe UI" pitchFamily="34" charset="0"/>
              </a:rPr>
              <a:t>Connected agents</a:t>
            </a:r>
          </a:p>
        </p:txBody>
      </p:sp>
      <p:sp>
        <p:nvSpPr>
          <p:cNvPr id="62" name="TextBox 61">
            <a:extLst>
              <a:ext uri="{FF2B5EF4-FFF2-40B4-BE49-F238E27FC236}">
                <a16:creationId xmlns:a16="http://schemas.microsoft.com/office/drawing/2014/main" id="{857627FA-D37E-4F0C-2323-BD64D29A16FC}"/>
              </a:ext>
            </a:extLst>
          </p:cNvPr>
          <p:cNvSpPr txBox="1"/>
          <p:nvPr/>
        </p:nvSpPr>
        <p:spPr>
          <a:xfrm>
            <a:off x="9944100" y="992213"/>
            <a:ext cx="1442985" cy="717365"/>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Copilot Studio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agents</a:t>
            </a:r>
          </a:p>
        </p:txBody>
      </p:sp>
      <p:sp>
        <p:nvSpPr>
          <p:cNvPr id="63" name="TextBox 62">
            <a:extLst>
              <a:ext uri="{FF2B5EF4-FFF2-40B4-BE49-F238E27FC236}">
                <a16:creationId xmlns:a16="http://schemas.microsoft.com/office/drawing/2014/main" id="{23878C50-6C3B-1D5B-97D0-D1A7AE7C53B6}"/>
              </a:ext>
            </a:extLst>
          </p:cNvPr>
          <p:cNvSpPr txBox="1"/>
          <p:nvPr/>
        </p:nvSpPr>
        <p:spPr>
          <a:xfrm>
            <a:off x="9944100" y="2161303"/>
            <a:ext cx="1442985" cy="717365"/>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M365 Agents SDK</a:t>
            </a:r>
          </a:p>
        </p:txBody>
      </p:sp>
      <p:sp>
        <p:nvSpPr>
          <p:cNvPr id="64" name="TextBox 63">
            <a:extLst>
              <a:ext uri="{FF2B5EF4-FFF2-40B4-BE49-F238E27FC236}">
                <a16:creationId xmlns:a16="http://schemas.microsoft.com/office/drawing/2014/main" id="{5292C1B4-67C3-9980-3797-87CFD6EB9595}"/>
              </a:ext>
            </a:extLst>
          </p:cNvPr>
          <p:cNvSpPr txBox="1"/>
          <p:nvPr/>
        </p:nvSpPr>
        <p:spPr>
          <a:xfrm>
            <a:off x="9944100" y="3318236"/>
            <a:ext cx="1442985" cy="717365"/>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Azure Foundry</a:t>
            </a:r>
          </a:p>
        </p:txBody>
      </p:sp>
      <p:sp>
        <p:nvSpPr>
          <p:cNvPr id="65" name="TextBox 64">
            <a:extLst>
              <a:ext uri="{FF2B5EF4-FFF2-40B4-BE49-F238E27FC236}">
                <a16:creationId xmlns:a16="http://schemas.microsoft.com/office/drawing/2014/main" id="{EA580F06-4848-BCDF-DE26-6619D8E4BF0F}"/>
              </a:ext>
            </a:extLst>
          </p:cNvPr>
          <p:cNvSpPr txBox="1"/>
          <p:nvPr/>
        </p:nvSpPr>
        <p:spPr>
          <a:xfrm>
            <a:off x="9944100" y="4475169"/>
            <a:ext cx="1442985" cy="717365"/>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Fabric Data agents</a:t>
            </a:r>
          </a:p>
        </p:txBody>
      </p:sp>
      <p:pic>
        <p:nvPicPr>
          <p:cNvPr id="4" name="Picture 3" descr="A2A Protocol - Agent2Agent(A2A) Protocol Resources">
            <a:extLst>
              <a:ext uri="{FF2B5EF4-FFF2-40B4-BE49-F238E27FC236}">
                <a16:creationId xmlns:a16="http://schemas.microsoft.com/office/drawing/2014/main" id="{875316D9-E84A-5733-2A24-B161767715AC}"/>
              </a:ext>
            </a:extLst>
          </p:cNvPr>
          <p:cNvPicPr>
            <a:picLocks noChangeAspect="1"/>
          </p:cNvPicPr>
          <p:nvPr/>
        </p:nvPicPr>
        <p:blipFill>
          <a:blip r:embed="rId7"/>
          <a:stretch>
            <a:fillRect/>
          </a:stretch>
        </p:blipFill>
        <p:spPr>
          <a:xfrm>
            <a:off x="9041602" y="5592738"/>
            <a:ext cx="920335" cy="920335"/>
          </a:xfrm>
          <a:prstGeom prst="rect">
            <a:avLst/>
          </a:prstGeom>
        </p:spPr>
      </p:pic>
      <p:sp>
        <p:nvSpPr>
          <p:cNvPr id="7" name="TextBox 6">
            <a:extLst>
              <a:ext uri="{FF2B5EF4-FFF2-40B4-BE49-F238E27FC236}">
                <a16:creationId xmlns:a16="http://schemas.microsoft.com/office/drawing/2014/main" id="{78FE3986-8A26-3EDB-BDE5-AC8585108EC6}"/>
              </a:ext>
            </a:extLst>
          </p:cNvPr>
          <p:cNvSpPr txBox="1"/>
          <p:nvPr/>
        </p:nvSpPr>
        <p:spPr>
          <a:xfrm>
            <a:off x="10007189" y="5674743"/>
            <a:ext cx="1442985" cy="717365"/>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Segoe UI"/>
                <a:ea typeface="+mn-ea"/>
                <a:cs typeface="+mn-cs"/>
              </a:rPr>
              <a:t>A2A</a:t>
            </a:r>
          </a:p>
        </p:txBody>
      </p:sp>
    </p:spTree>
    <p:extLst>
      <p:ext uri="{BB962C8B-B14F-4D97-AF65-F5344CB8AC3E}">
        <p14:creationId xmlns:p14="http://schemas.microsoft.com/office/powerpoint/2010/main" val="2101221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5ABB8-7F26-4BA8-54F1-45C71D536FF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F8E339-80D3-FFC8-F2B8-2EC777F405B6}"/>
              </a:ext>
            </a:extLst>
          </p:cNvPr>
          <p:cNvSpPr txBox="1"/>
          <p:nvPr/>
        </p:nvSpPr>
        <p:spPr>
          <a:xfrm>
            <a:off x="466155" y="1443841"/>
            <a:ext cx="5383665"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E399"/>
                </a:solidFill>
                <a:effectLst/>
                <a:uLnTx/>
                <a:uFillTx/>
                <a:latin typeface="Segoe UI"/>
                <a:ea typeface="+mn-ea"/>
                <a:cs typeface="+mn-cs"/>
              </a:rPr>
              <a:t>Break into more focused agents when: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have a single developer or a small, cohesive team managing the entire agent solution.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want to logically group tools, instructions, or knowledge into clearly defined child-agents within a larger agent.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do not need separate configuration settings.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do not intend to publish these agents separately or make them available independently to end users.</a:t>
            </a:r>
          </a:p>
        </p:txBody>
      </p:sp>
      <p:sp>
        <p:nvSpPr>
          <p:cNvPr id="2" name="Title 1">
            <a:extLst>
              <a:ext uri="{FF2B5EF4-FFF2-40B4-BE49-F238E27FC236}">
                <a16:creationId xmlns:a16="http://schemas.microsoft.com/office/drawing/2014/main" id="{4514BA27-DAA5-32FE-24B2-8100F7A8C60A}"/>
              </a:ext>
            </a:extLst>
          </p:cNvPr>
          <p:cNvSpPr>
            <a:spLocks noGrp="1"/>
          </p:cNvSpPr>
          <p:nvPr>
            <p:ph type="title"/>
          </p:nvPr>
        </p:nvSpPr>
        <p:spPr/>
        <p:txBody>
          <a:bodyPr/>
          <a:lstStyle/>
          <a:p>
            <a:r>
              <a:rPr lang="en-US"/>
              <a:t>Which should I use?</a:t>
            </a:r>
          </a:p>
        </p:txBody>
      </p:sp>
      <p:sp>
        <p:nvSpPr>
          <p:cNvPr id="5" name="TextBox 4">
            <a:extLst>
              <a:ext uri="{FF2B5EF4-FFF2-40B4-BE49-F238E27FC236}">
                <a16:creationId xmlns:a16="http://schemas.microsoft.com/office/drawing/2014/main" id="{18D514CD-CCA9-EF4D-6860-FEC9F3EC6CEE}"/>
              </a:ext>
            </a:extLst>
          </p:cNvPr>
          <p:cNvSpPr txBox="1"/>
          <p:nvPr/>
        </p:nvSpPr>
        <p:spPr>
          <a:xfrm>
            <a:off x="6426356" y="1513221"/>
            <a:ext cx="5180427" cy="415498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E399"/>
                </a:solidFill>
                <a:effectLst/>
                <a:uLnTx/>
                <a:uFillTx/>
                <a:latin typeface="Segoe UI"/>
                <a:ea typeface="+mn-ea"/>
                <a:cs typeface="+mn-cs"/>
              </a:rPr>
              <a:t>Use connected agents when: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Multiple teams or developers manage different agents independently.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need to publish and maintain agents separately, making them available directly to end users on independent channels.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Agents must have their own dedicated settings, including authentication configurations.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You need independent Application Lifecycle Management (ALM) processes for each agent.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793305701"/>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A59E1-4D41-6DB3-F8B9-B3C23682399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4B684E6-0774-68D1-7DD8-66A318C4E455}"/>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FF90AD93-18C5-B2BD-642F-1A3C1F8CF94A}"/>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80208402"/>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9E20E-A303-8359-83EB-3C050BC77EB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143953A-5059-698D-F6A4-1E7884552EB8}"/>
              </a:ext>
            </a:extLst>
          </p:cNvPr>
          <p:cNvSpPr>
            <a:spLocks noGrp="1"/>
          </p:cNvSpPr>
          <p:nvPr>
            <p:ph type="title"/>
          </p:nvPr>
        </p:nvSpPr>
        <p:spPr>
          <a:xfrm>
            <a:off x="571500" y="2792795"/>
            <a:ext cx="5740400" cy="2308324"/>
          </a:xfrm>
        </p:spPr>
        <p:txBody>
          <a:bodyPr/>
          <a:lstStyle/>
          <a:p>
            <a:r>
              <a:rPr lang="en-GB"/>
              <a:t>Prompts, Deep reasoning and Model selection</a:t>
            </a:r>
            <a:br>
              <a:rPr lang="en-GB"/>
            </a:br>
            <a:endParaRPr lang="en-US"/>
          </a:p>
        </p:txBody>
      </p:sp>
      <p:sp>
        <p:nvSpPr>
          <p:cNvPr id="2" name="Footer Placeholder 1">
            <a:extLst>
              <a:ext uri="{FF2B5EF4-FFF2-40B4-BE49-F238E27FC236}">
                <a16:creationId xmlns:a16="http://schemas.microsoft.com/office/drawing/2014/main" id="{C424EE2B-E287-72BD-9330-DED660A190B6}"/>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3191417565"/>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3A48E-3AF6-9D79-D701-0D2B9833DE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8099A6-4633-C605-56CD-DC5F723CBCD9}"/>
              </a:ext>
            </a:extLst>
          </p:cNvPr>
          <p:cNvSpPr>
            <a:spLocks noGrp="1"/>
          </p:cNvSpPr>
          <p:nvPr>
            <p:ph type="title"/>
          </p:nvPr>
        </p:nvSpPr>
        <p:spPr>
          <a:xfrm>
            <a:off x="588262" y="457200"/>
            <a:ext cx="8900160" cy="553998"/>
          </a:xfrm>
        </p:spPr>
        <p:txBody>
          <a:bodyPr/>
          <a:lstStyle/>
          <a:p>
            <a:r>
              <a:rPr lang="en-US" sz="3600">
                <a:cs typeface="Segoe UI"/>
              </a:rPr>
              <a:t>Prompts</a:t>
            </a:r>
          </a:p>
        </p:txBody>
      </p:sp>
      <p:sp>
        <p:nvSpPr>
          <p:cNvPr id="9" name="Title 13">
            <a:extLst>
              <a:ext uri="{FF2B5EF4-FFF2-40B4-BE49-F238E27FC236}">
                <a16:creationId xmlns:a16="http://schemas.microsoft.com/office/drawing/2014/main" id="{D5746FF8-7076-7809-C969-31737E8FCB0F}"/>
              </a:ext>
            </a:extLst>
          </p:cNvPr>
          <p:cNvSpPr txBox="1">
            <a:spLocks/>
          </p:cNvSpPr>
          <p:nvPr/>
        </p:nvSpPr>
        <p:spPr>
          <a:xfrm>
            <a:off x="588262" y="1067476"/>
            <a:ext cx="9758591"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a:ln>
                  <a:noFill/>
                </a:ln>
                <a:solidFill>
                  <a:srgbClr val="0090A8"/>
                </a:solidFill>
                <a:effectLst/>
                <a:uLnTx/>
                <a:uFillTx/>
                <a:latin typeface="Segoe UI Semibold"/>
                <a:ea typeface="+mn-ea"/>
                <a:cs typeface="Segoe UI Semibold"/>
              </a:rPr>
              <a:t>Provide structured instructions to guide the LLM to perform specific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90A8"/>
              </a:solidFill>
              <a:effectLst/>
              <a:uLnTx/>
              <a:uFillTx/>
              <a:latin typeface="Segoe UI Semibold"/>
              <a:ea typeface="+mn-ea"/>
              <a:cs typeface="Segoe UI" pitchFamily="34" charset="0"/>
            </a:endParaRPr>
          </a:p>
        </p:txBody>
      </p:sp>
      <p:sp>
        <p:nvSpPr>
          <p:cNvPr id="14" name="TextBox 13">
            <a:extLst>
              <a:ext uri="{FF2B5EF4-FFF2-40B4-BE49-F238E27FC236}">
                <a16:creationId xmlns:a16="http://schemas.microsoft.com/office/drawing/2014/main" id="{CE7B4CA1-91F0-9BD8-5BAE-550795311F63}"/>
              </a:ext>
            </a:extLst>
          </p:cNvPr>
          <p:cNvSpPr txBox="1"/>
          <p:nvPr/>
        </p:nvSpPr>
        <p:spPr>
          <a:xfrm>
            <a:off x="588262" y="2562479"/>
            <a:ext cx="3628895" cy="3123932"/>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The Prompts tool allows makers to easily create </a:t>
            </a:r>
            <a:r>
              <a:rPr kumimoji="0" lang="en-US" sz="1200" b="0" i="0" u="none" strike="noStrike" kern="0" cap="none" spc="0" normalizeH="0" baseline="0" noProof="0">
                <a:ln>
                  <a:noFill/>
                </a:ln>
                <a:solidFill>
                  <a:srgbClr val="0090A8"/>
                </a:solidFill>
                <a:effectLst/>
                <a:uLnTx/>
                <a:uFillTx/>
                <a:latin typeface="Segoe UI Semibold"/>
                <a:ea typeface="+mn-ea"/>
                <a:cs typeface="Segoe UI"/>
              </a:rPr>
              <a:t>custom prompts </a:t>
            </a:r>
            <a:r>
              <a:rPr kumimoji="0" lang="en-US" sz="1200" b="0" i="0" u="none" strike="noStrike" kern="0" cap="none" spc="0" normalizeH="0" baseline="0" noProof="0">
                <a:ln>
                  <a:noFill/>
                </a:ln>
                <a:solidFill>
                  <a:srgbClr val="000000"/>
                </a:solidFill>
                <a:effectLst/>
                <a:uLnTx/>
                <a:uFillTx/>
                <a:latin typeface="Segoe UI"/>
                <a:ea typeface="+mn-ea"/>
                <a:cs typeface="Segoe UI"/>
              </a:rPr>
              <a:t>inside Copilot Studio, either at the app level or within an agent or topic.</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a:ea typeface="+mn-ea"/>
                <a:cs typeface="+mn-cs"/>
              </a:rPr>
              <a:t>Use out-of-the-box </a:t>
            </a:r>
            <a:r>
              <a:rPr kumimoji="0" lang="en-US" sz="1200" b="0" i="0" u="none" strike="noStrike" kern="1200" cap="none" spc="0" normalizeH="0" baseline="0" noProof="0">
                <a:ln>
                  <a:noFill/>
                </a:ln>
                <a:solidFill>
                  <a:srgbClr val="0090A8"/>
                </a:solidFill>
                <a:effectLst/>
                <a:uLnTx/>
                <a:uFillTx/>
                <a:latin typeface="Segoe UI Semibold"/>
                <a:ea typeface="+mn-ea"/>
                <a:cs typeface="+mn-cs"/>
              </a:rPr>
              <a:t>templates</a:t>
            </a:r>
            <a:r>
              <a:rPr kumimoji="0" lang="en-US" sz="1200" b="0" i="0" u="none" strike="noStrike" kern="1200" cap="none" spc="0" normalizeH="0" baseline="0" noProof="0">
                <a:ln>
                  <a:noFill/>
                </a:ln>
                <a:solidFill>
                  <a:srgbClr val="000000"/>
                </a:solidFill>
                <a:effectLst/>
                <a:uLnTx/>
                <a:uFillTx/>
                <a:latin typeface="Segoe UI"/>
                <a:ea typeface="+mn-ea"/>
                <a:cs typeface="+mn-cs"/>
              </a:rPr>
              <a:t> or write the prompt </a:t>
            </a:r>
            <a:r>
              <a:rPr kumimoji="0" lang="en-US" sz="1200" b="0" i="0" u="none" strike="noStrike" kern="1200" cap="none" spc="0" normalizeH="0" baseline="0" noProof="0">
                <a:ln>
                  <a:noFill/>
                </a:ln>
                <a:solidFill>
                  <a:srgbClr val="0090A8"/>
                </a:solidFill>
                <a:effectLst/>
                <a:uLnTx/>
                <a:uFillTx/>
                <a:latin typeface="Segoe UI Semibold"/>
                <a:ea typeface="+mn-ea"/>
                <a:cs typeface="+mn-cs"/>
              </a:rPr>
              <a:t>from scratch</a:t>
            </a:r>
            <a:r>
              <a:rPr kumimoji="0" lang="en-US" sz="1200" b="0" i="0" u="none" strike="noStrike" kern="1200" cap="none" spc="0" normalizeH="0" baseline="0" noProof="0">
                <a:ln>
                  <a:noFill/>
                </a:ln>
                <a:solidFill>
                  <a:srgbClr val="000000"/>
                </a:solidFill>
                <a:effectLst/>
                <a:uLnTx/>
                <a:uFillTx/>
                <a:latin typeface="Segoe UI"/>
                <a:ea typeface="+mn-ea"/>
                <a:cs typeface="+mn-cs"/>
              </a:rPr>
              <a:t>. </a:t>
            </a:r>
            <a:endParaRPr kumimoji="0" lang="en-US" sz="1200" b="0"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a:ea typeface="+mn-ea"/>
                <a:cs typeface="+mn-cs"/>
              </a:rPr>
              <a:t>Add </a:t>
            </a:r>
            <a:r>
              <a:rPr kumimoji="0" lang="en-US" sz="1200" b="0" i="0" u="none" strike="noStrike" kern="1200" cap="none" spc="0" normalizeH="0" baseline="0" noProof="0">
                <a:ln>
                  <a:noFill/>
                </a:ln>
                <a:solidFill>
                  <a:srgbClr val="0090A8"/>
                </a:solidFill>
                <a:effectLst/>
                <a:uLnTx/>
                <a:uFillTx/>
                <a:latin typeface="Segoe UI Semibold"/>
                <a:ea typeface="+mn-ea"/>
                <a:cs typeface="+mn-cs"/>
              </a:rPr>
              <a:t>deep reasoning </a:t>
            </a:r>
            <a:r>
              <a:rPr kumimoji="0" lang="en-US" sz="1200" b="0" i="0" u="none" strike="noStrike" kern="1200" cap="none" spc="0" normalizeH="0" baseline="0" noProof="0">
                <a:ln>
                  <a:noFill/>
                </a:ln>
                <a:solidFill>
                  <a:srgbClr val="000000"/>
                </a:solidFill>
                <a:effectLst/>
                <a:uLnTx/>
                <a:uFillTx/>
                <a:latin typeface="Segoe UI"/>
                <a:ea typeface="+mn-ea"/>
                <a:cs typeface="+mn-cs"/>
              </a:rPr>
              <a:t>prompts to solve more complex business processes by integrating advanced models with your agents. </a:t>
            </a:r>
            <a:r>
              <a:rPr kumimoji="0" lang="en-US" sz="1200" b="0" i="1" u="none" strike="noStrike" kern="1200" cap="none" spc="0" normalizeH="0" baseline="0" noProof="0">
                <a:ln>
                  <a:noFill/>
                </a:ln>
                <a:solidFill>
                  <a:srgbClr val="000000"/>
                </a:solidFill>
                <a:effectLst/>
                <a:uLnTx/>
                <a:uFillTx/>
                <a:latin typeface="Segoe UI"/>
                <a:ea typeface="+mn-ea"/>
                <a:cs typeface="+mn-cs"/>
              </a:rPr>
              <a:t>(Available in public preview).</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200" b="0" i="0" u="none" strike="noStrike" kern="1200" cap="none" spc="0" normalizeH="0" baseline="0" noProof="0">
                <a:ln>
                  <a:noFill/>
                </a:ln>
                <a:solidFill>
                  <a:srgbClr val="0090A8"/>
                </a:solidFill>
                <a:effectLst/>
                <a:uLnTx/>
                <a:uFillTx/>
                <a:latin typeface="Segoe UI Semibold"/>
                <a:ea typeface="+mn-ea"/>
                <a:cs typeface="+mn-cs"/>
              </a:rPr>
              <a:t>Ground models </a:t>
            </a:r>
            <a:r>
              <a:rPr kumimoji="0" lang="en-US" sz="1200" b="0" i="0" u="none" strike="noStrike" kern="1200" cap="none" spc="0" normalizeH="0" baseline="0" noProof="0">
                <a:ln>
                  <a:noFill/>
                </a:ln>
                <a:solidFill>
                  <a:srgbClr val="000000"/>
                </a:solidFill>
                <a:effectLst/>
                <a:uLnTx/>
                <a:uFillTx/>
                <a:latin typeface="Segoe UI"/>
                <a:ea typeface="+mn-ea"/>
                <a:cs typeface="+mn-cs"/>
              </a:rPr>
              <a:t>in your enterprise data and securely draw insights from internal resources.</a:t>
            </a:r>
            <a:endParaRPr kumimoji="0" lang="en-US" sz="1200" b="0"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UI"/>
            </a:endParaRPr>
          </a:p>
        </p:txBody>
      </p:sp>
      <p:cxnSp>
        <p:nvCxnSpPr>
          <p:cNvPr id="17" name="Straight Connector 16">
            <a:extLst>
              <a:ext uri="{FF2B5EF4-FFF2-40B4-BE49-F238E27FC236}">
                <a16:creationId xmlns:a16="http://schemas.microsoft.com/office/drawing/2014/main" id="{98C16CC5-4A33-7F7A-252A-B9D9575105E6}"/>
              </a:ext>
              <a:ext uri="{C183D7F6-B498-43B3-948B-1728B52AA6E4}">
                <adec:decorative xmlns:adec="http://schemas.microsoft.com/office/drawing/2017/decorative" val="1"/>
              </a:ext>
            </a:extLst>
          </p:cNvPr>
          <p:cNvCxnSpPr>
            <a:cxnSpLocks/>
          </p:cNvCxnSpPr>
          <p:nvPr/>
        </p:nvCxnSpPr>
        <p:spPr>
          <a:xfrm>
            <a:off x="588263" y="3273163"/>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42F73C-7887-C3CB-25B9-6946A3772C39}"/>
              </a:ext>
              <a:ext uri="{C183D7F6-B498-43B3-948B-1728B52AA6E4}">
                <adec:decorative xmlns:adec="http://schemas.microsoft.com/office/drawing/2017/decorative" val="1"/>
              </a:ext>
            </a:extLst>
          </p:cNvPr>
          <p:cNvCxnSpPr>
            <a:cxnSpLocks/>
          </p:cNvCxnSpPr>
          <p:nvPr/>
        </p:nvCxnSpPr>
        <p:spPr>
          <a:xfrm>
            <a:off x="588262" y="3972618"/>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B09F1D0-4944-9809-9D21-239AED69008C}"/>
              </a:ext>
              <a:ext uri="{C183D7F6-B498-43B3-948B-1728B52AA6E4}">
                <adec:decorative xmlns:adec="http://schemas.microsoft.com/office/drawing/2017/decorative" val="1"/>
              </a:ext>
            </a:extLst>
          </p:cNvPr>
          <p:cNvCxnSpPr>
            <a:cxnSpLocks/>
          </p:cNvCxnSpPr>
          <p:nvPr/>
        </p:nvCxnSpPr>
        <p:spPr>
          <a:xfrm>
            <a:off x="588261" y="4864342"/>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6" name="Picture 5" descr="A screenshot of a computer  ">
            <a:extLst>
              <a:ext uri="{FF2B5EF4-FFF2-40B4-BE49-F238E27FC236}">
                <a16:creationId xmlns:a16="http://schemas.microsoft.com/office/drawing/2014/main" id="{26A6590B-94F3-7556-D004-0313FDC7E400}"/>
              </a:ext>
            </a:extLst>
          </p:cNvPr>
          <p:cNvPicPr>
            <a:picLocks noChangeAspect="1"/>
          </p:cNvPicPr>
          <p:nvPr/>
        </p:nvPicPr>
        <p:blipFill>
          <a:blip r:embed="rId3"/>
          <a:stretch>
            <a:fillRect/>
          </a:stretch>
        </p:blipFill>
        <p:spPr>
          <a:xfrm>
            <a:off x="4834021" y="2157903"/>
            <a:ext cx="7357979" cy="4138863"/>
          </a:xfrm>
          <a:prstGeom prst="rect">
            <a:avLst/>
          </a:prstGeom>
        </p:spPr>
      </p:pic>
    </p:spTree>
    <p:extLst>
      <p:ext uri="{BB962C8B-B14F-4D97-AF65-F5344CB8AC3E}">
        <p14:creationId xmlns:p14="http://schemas.microsoft.com/office/powerpoint/2010/main" val="180105090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CA925-A9C3-B49A-296F-1FA546BE0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97FE2A-5E8F-4582-3DE1-C4D9FB7C7EB5}"/>
              </a:ext>
            </a:extLst>
          </p:cNvPr>
          <p:cNvSpPr>
            <a:spLocks noGrp="1"/>
          </p:cNvSpPr>
          <p:nvPr>
            <p:ph type="title"/>
          </p:nvPr>
        </p:nvSpPr>
        <p:spPr>
          <a:xfrm>
            <a:off x="472661" y="457200"/>
            <a:ext cx="8900160" cy="553998"/>
          </a:xfrm>
        </p:spPr>
        <p:txBody>
          <a:bodyPr/>
          <a:lstStyle/>
          <a:p>
            <a:r>
              <a:rPr lang="en-US" sz="3600">
                <a:cs typeface="Segoe UI"/>
              </a:rPr>
              <a:t>Deep reasoning in p</a:t>
            </a:r>
            <a:r>
              <a:rPr lang="en-US">
                <a:cs typeface="Segoe UI"/>
              </a:rPr>
              <a:t>rompts</a:t>
            </a:r>
            <a:endParaRPr lang="en-US" sz="3600">
              <a:cs typeface="Segoe UI"/>
            </a:endParaRPr>
          </a:p>
        </p:txBody>
      </p:sp>
      <p:sp>
        <p:nvSpPr>
          <p:cNvPr id="9" name="Title 13">
            <a:extLst>
              <a:ext uri="{FF2B5EF4-FFF2-40B4-BE49-F238E27FC236}">
                <a16:creationId xmlns:a16="http://schemas.microsoft.com/office/drawing/2014/main" id="{C1606695-6E0A-7CB5-2BFF-1353B305ACCD}"/>
              </a:ext>
            </a:extLst>
          </p:cNvPr>
          <p:cNvSpPr txBox="1">
            <a:spLocks/>
          </p:cNvSpPr>
          <p:nvPr/>
        </p:nvSpPr>
        <p:spPr>
          <a:xfrm>
            <a:off x="472661" y="1067476"/>
            <a:ext cx="9758591"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90A8"/>
                </a:solidFill>
                <a:effectLst/>
                <a:uLnTx/>
                <a:uFillTx/>
                <a:latin typeface="Segoe UI Semibold"/>
                <a:ea typeface="+mn-ea"/>
                <a:cs typeface="Segoe UI Semibold"/>
              </a:rPr>
              <a:t>Instruct agents to perform complex reasoning tasks</a:t>
            </a:r>
            <a:endParaRPr kumimoji="0" lang="en-US" sz="3600" b="0" i="0" u="none" strike="noStrike" kern="1200" cap="none" spc="-50" normalizeH="0" baseline="0" noProof="0">
              <a:ln w="3175">
                <a:noFill/>
              </a:ln>
              <a:solidFill>
                <a:srgbClr val="000000"/>
              </a:solidFill>
              <a:effectLst/>
              <a:uLnTx/>
              <a:uFillTx/>
              <a:latin typeface="Segoe UI Semibold"/>
              <a:ea typeface="+mn-ea"/>
              <a:cs typeface="Segoe UI" pitchFamily="34" charset="0"/>
            </a:endParaRPr>
          </a:p>
        </p:txBody>
      </p:sp>
      <p:sp>
        <p:nvSpPr>
          <p:cNvPr id="18" name="TextBox 17">
            <a:extLst>
              <a:ext uri="{FF2B5EF4-FFF2-40B4-BE49-F238E27FC236}">
                <a16:creationId xmlns:a16="http://schemas.microsoft.com/office/drawing/2014/main" id="{EB375443-685A-B701-C7AC-C8E5958A83F8}"/>
              </a:ext>
            </a:extLst>
          </p:cNvPr>
          <p:cNvSpPr txBox="1"/>
          <p:nvPr/>
        </p:nvSpPr>
        <p:spPr>
          <a:xfrm>
            <a:off x="472661" y="2351525"/>
            <a:ext cx="3637721" cy="433965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a:ea typeface="+mn-ea"/>
                <a:cs typeface="+mn-cs"/>
              </a:rPr>
              <a:t>Announcing deep reasoning in prompts (o1 model), available now in public preview.</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1" i="0" u="none" strike="noStrike" kern="0" cap="none" spc="0" normalizeH="0" baseline="0" noProof="0">
                <a:ln>
                  <a:noFill/>
                </a:ln>
                <a:solidFill>
                  <a:srgbClr val="000000"/>
                </a:solidFill>
                <a:effectLst/>
                <a:uLnTx/>
                <a:uFillTx/>
                <a:latin typeface="Segoe UI"/>
                <a:ea typeface="+mn-ea"/>
                <a:cs typeface="Segoe UI"/>
              </a:rPr>
            </a:br>
            <a:r>
              <a:rPr kumimoji="0" lang="en-US" sz="1200" b="0" i="0" u="none" strike="noStrike" kern="0" cap="none" spc="0" normalizeH="0" baseline="0" noProof="0">
                <a:ln>
                  <a:noFill/>
                </a:ln>
                <a:solidFill>
                  <a:srgbClr val="000000"/>
                </a:solidFill>
                <a:effectLst/>
                <a:uLnTx/>
                <a:uFillTx/>
                <a:latin typeface="Segoe UI"/>
                <a:ea typeface="+mn-lt"/>
                <a:cs typeface="Segoe UI"/>
              </a:rPr>
              <a:t>Makers can use prompts to define structured instructions for LLMs to perform reasoning tasks, such extraction of insights from large data or performing math consistently.</a:t>
            </a:r>
            <a:endParaRPr kumimoji="0" lang="en-US" sz="1800" b="0" i="0" u="none" strike="noStrike" kern="120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1" i="0" u="none" strike="noStrike" kern="0" cap="none" spc="0" normalizeH="0" baseline="0" noProof="0">
                <a:ln>
                  <a:noFill/>
                </a:ln>
                <a:solidFill>
                  <a:srgbClr val="000000"/>
                </a:solidFill>
                <a:effectLst/>
                <a:uLnTx/>
                <a:uFillTx/>
                <a:latin typeface="Segoe UI"/>
                <a:ea typeface="+mn-ea"/>
                <a:cs typeface="Segoe UI"/>
              </a:rPr>
            </a:br>
            <a:r>
              <a:rPr kumimoji="0" lang="en-US" sz="1200" b="0" i="0" u="none" strike="noStrike" kern="0" cap="none" spc="0" normalizeH="0" baseline="0" noProof="0">
                <a:ln>
                  <a:noFill/>
                </a:ln>
                <a:solidFill>
                  <a:srgbClr val="000000"/>
                </a:solidFill>
                <a:effectLst/>
                <a:uLnTx/>
                <a:uFillTx/>
                <a:latin typeface="Segoe UI"/>
                <a:ea typeface="+mn-ea"/>
                <a:cs typeface="Segoe UI"/>
              </a:rPr>
              <a:t>Get more consistent and thoughtful responses from your agents for outcomes that are better aligned to your business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90A8"/>
                </a:solidFill>
                <a:effectLst/>
                <a:uLnTx/>
                <a:uFillTx/>
                <a:latin typeface="Segoe UI Semibold" panose="020B0702040204020203" pitchFamily="34" charset="0"/>
                <a:ea typeface="+mn-ea"/>
                <a:cs typeface="Segoe UI Semibold" panose="020B0702040204020203" pitchFamily="34" charset="0"/>
              </a:rPr>
              <a:t>Scenario: </a:t>
            </a:r>
            <a:r>
              <a:rPr kumimoji="0" lang="en-US" sz="1200" b="0" i="0" u="none" strike="noStrike" kern="0" cap="none" spc="0" normalizeH="0" baseline="0" noProof="0">
                <a:ln>
                  <a:noFill/>
                </a:ln>
                <a:solidFill>
                  <a:srgbClr val="000000"/>
                </a:solidFill>
                <a:effectLst/>
                <a:uLnTx/>
                <a:uFillTx/>
                <a:latin typeface="Segoe UI"/>
                <a:ea typeface="+mn-ea"/>
                <a:cs typeface="Segoe UI"/>
              </a:rPr>
              <a:t>Customer support agents need to analyze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complex troubleshooting data (error logs or past support ticket) to pinpoint the root cause of an issue.</a:t>
            </a:r>
            <a:endParaRPr kumimoji="0" lang="en-US" sz="1800" b="0" i="0" u="none" strike="noStrike" kern="120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90A8"/>
                </a:solidFill>
                <a:effectLst/>
                <a:uLnTx/>
                <a:uFillTx/>
                <a:latin typeface="Segoe UI Semibold" panose="020B0702040204020203" pitchFamily="34" charset="0"/>
                <a:ea typeface="+mn-ea"/>
                <a:cs typeface="Segoe UI Semibold" panose="020B0702040204020203" pitchFamily="34" charset="0"/>
              </a:rPr>
              <a:t>Solution: </a:t>
            </a:r>
            <a:r>
              <a:rPr kumimoji="0" lang="en-US" sz="1200" b="0" i="0" u="none" strike="noStrike" kern="0" cap="none" spc="0" normalizeH="0" baseline="0" noProof="0">
                <a:ln>
                  <a:noFill/>
                </a:ln>
                <a:solidFill>
                  <a:srgbClr val="000000"/>
                </a:solidFill>
                <a:effectLst/>
                <a:uLnTx/>
                <a:uFillTx/>
                <a:latin typeface="Segoe UI"/>
                <a:ea typeface="+mn-ea"/>
                <a:cs typeface="Segoe UI"/>
              </a:rPr>
              <a:t>With deep reasoning in prompts, agents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ea"/>
                <a:cs typeface="Segoe UI"/>
              </a:rPr>
              <a:t>can rapidly identify patterns, suggest tailored solutions, and offer clear next steps for resolution.</a:t>
            </a:r>
            <a:endParaRPr kumimoji="0" lang="en-US" sz="1800" b="0" i="0" u="none" strike="noStrike" kern="1200" cap="none" spc="0" normalizeH="0" baseline="0" noProof="0">
              <a:ln>
                <a:noFill/>
              </a:ln>
              <a:solidFill>
                <a:srgbClr val="000000"/>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a:ea typeface="+mn-ea"/>
                <a:cs typeface="+mn-cs"/>
              </a:rPr>
              <a:t>For more details, read the blog: </a:t>
            </a:r>
            <a:r>
              <a:rPr kumimoji="0" lang="en-US" sz="1200" b="0" i="0" u="none" strike="noStrike" kern="1200" cap="none" spc="0" normalizeH="0" baseline="0" noProof="0">
                <a:ln>
                  <a:noFill/>
                </a:ln>
                <a:solidFill>
                  <a:srgbClr val="0090A8"/>
                </a:solidFill>
                <a:effectLst/>
                <a:uLnTx/>
                <a:uFillTx/>
                <a:latin typeface="Segoe UI"/>
                <a:ea typeface="+mn-ea"/>
                <a:cs typeface="+mn-cs"/>
                <a:hlinkClick r:id="rId3">
                  <a:extLst>
                    <a:ext uri="{A12FA001-AC4F-418D-AE19-62706E023703}">
                      <ahyp:hlinkClr xmlns:ahyp="http://schemas.microsoft.com/office/drawing/2018/hyperlinkcolor" val="tx"/>
                    </a:ext>
                  </a:extLst>
                </a:hlinkClick>
              </a:rPr>
              <a:t>Supercharge your Agents and Flows with AI Prompts</a:t>
            </a:r>
            <a:endParaRPr kumimoji="0" lang="en-US" sz="1200" b="0" i="0" u="none" strike="noStrike" kern="1200" cap="none" spc="0" normalizeH="0" baseline="0" noProof="0">
              <a:ln>
                <a:noFill/>
              </a:ln>
              <a:solidFill>
                <a:srgbClr val="0090A8"/>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cxnSp>
        <p:nvCxnSpPr>
          <p:cNvPr id="13" name="Straight Connector 12">
            <a:extLst>
              <a:ext uri="{FF2B5EF4-FFF2-40B4-BE49-F238E27FC236}">
                <a16:creationId xmlns:a16="http://schemas.microsoft.com/office/drawing/2014/main" id="{D7457D9A-8912-6BFA-E35A-6336E86F05E3}"/>
              </a:ext>
              <a:ext uri="{C183D7F6-B498-43B3-948B-1728B52AA6E4}">
                <adec:decorative xmlns:adec="http://schemas.microsoft.com/office/drawing/2017/decorative" val="1"/>
              </a:ext>
            </a:extLst>
          </p:cNvPr>
          <p:cNvCxnSpPr>
            <a:cxnSpLocks/>
          </p:cNvCxnSpPr>
          <p:nvPr/>
        </p:nvCxnSpPr>
        <p:spPr>
          <a:xfrm>
            <a:off x="474973" y="4461643"/>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351E047-7DFB-4D3D-1B8F-AA0855FBFE36}"/>
              </a:ext>
              <a:ext uri="{C183D7F6-B498-43B3-948B-1728B52AA6E4}">
                <adec:decorative xmlns:adec="http://schemas.microsoft.com/office/drawing/2017/decorative" val="1"/>
              </a:ext>
            </a:extLst>
          </p:cNvPr>
          <p:cNvCxnSpPr>
            <a:cxnSpLocks/>
          </p:cNvCxnSpPr>
          <p:nvPr/>
        </p:nvCxnSpPr>
        <p:spPr>
          <a:xfrm>
            <a:off x="474973" y="5921975"/>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Picture 7" descr="A screenshot of a Copilot Studio">
            <a:extLst>
              <a:ext uri="{FF2B5EF4-FFF2-40B4-BE49-F238E27FC236}">
                <a16:creationId xmlns:a16="http://schemas.microsoft.com/office/drawing/2014/main" id="{663B623E-54DA-CA48-771E-D9A9FDE59D95}"/>
              </a:ext>
            </a:extLst>
          </p:cNvPr>
          <p:cNvPicPr>
            <a:picLocks noChangeAspect="1"/>
          </p:cNvPicPr>
          <p:nvPr/>
        </p:nvPicPr>
        <p:blipFill>
          <a:blip r:embed="rId4"/>
          <a:stretch>
            <a:fillRect/>
          </a:stretch>
        </p:blipFill>
        <p:spPr>
          <a:xfrm>
            <a:off x="4664168" y="1998870"/>
            <a:ext cx="7474316" cy="4417391"/>
          </a:xfrm>
          <a:prstGeom prst="rect">
            <a:avLst/>
          </a:prstGeom>
        </p:spPr>
      </p:pic>
      <p:cxnSp>
        <p:nvCxnSpPr>
          <p:cNvPr id="16" name="Straight Connector 15">
            <a:extLst>
              <a:ext uri="{FF2B5EF4-FFF2-40B4-BE49-F238E27FC236}">
                <a16:creationId xmlns:a16="http://schemas.microsoft.com/office/drawing/2014/main" id="{F70F3FE6-E409-ECE2-0E50-EAE759E35A71}"/>
              </a:ext>
              <a:ext uri="{C183D7F6-B498-43B3-948B-1728B52AA6E4}">
                <adec:decorative xmlns:adec="http://schemas.microsoft.com/office/drawing/2017/decorative" val="1"/>
              </a:ext>
            </a:extLst>
          </p:cNvPr>
          <p:cNvCxnSpPr>
            <a:cxnSpLocks/>
          </p:cNvCxnSpPr>
          <p:nvPr/>
        </p:nvCxnSpPr>
        <p:spPr>
          <a:xfrm>
            <a:off x="474973" y="3721975"/>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5275A6A-38C5-C876-51C8-0905146B6DE8}"/>
              </a:ext>
              <a:ext uri="{C183D7F6-B498-43B3-948B-1728B52AA6E4}">
                <adec:decorative xmlns:adec="http://schemas.microsoft.com/office/drawing/2017/decorative" val="1"/>
              </a:ext>
            </a:extLst>
          </p:cNvPr>
          <p:cNvCxnSpPr>
            <a:cxnSpLocks/>
          </p:cNvCxnSpPr>
          <p:nvPr/>
        </p:nvCxnSpPr>
        <p:spPr>
          <a:xfrm>
            <a:off x="458408" y="2801330"/>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990595"/>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B4610-239D-C6FC-3125-544CF55B5D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0B5412-D275-CFD6-E7DD-ACFE9969C514}"/>
              </a:ext>
            </a:extLst>
          </p:cNvPr>
          <p:cNvSpPr>
            <a:spLocks noGrp="1"/>
          </p:cNvSpPr>
          <p:nvPr>
            <p:ph type="title"/>
          </p:nvPr>
        </p:nvSpPr>
        <p:spPr>
          <a:xfrm>
            <a:off x="588263" y="457200"/>
            <a:ext cx="8900160" cy="553998"/>
          </a:xfrm>
        </p:spPr>
        <p:txBody>
          <a:bodyPr/>
          <a:lstStyle/>
          <a:p>
            <a:r>
              <a:rPr lang="en-US" sz="3600">
                <a:cs typeface="Segoe UI"/>
              </a:rPr>
              <a:t>Deep reasoning in agents</a:t>
            </a:r>
          </a:p>
        </p:txBody>
      </p:sp>
      <p:sp>
        <p:nvSpPr>
          <p:cNvPr id="9" name="Title 13">
            <a:extLst>
              <a:ext uri="{FF2B5EF4-FFF2-40B4-BE49-F238E27FC236}">
                <a16:creationId xmlns:a16="http://schemas.microsoft.com/office/drawing/2014/main" id="{1B957245-6031-643C-DC59-5A09B440595B}"/>
              </a:ext>
            </a:extLst>
          </p:cNvPr>
          <p:cNvSpPr txBox="1">
            <a:spLocks/>
          </p:cNvSpPr>
          <p:nvPr/>
        </p:nvSpPr>
        <p:spPr>
          <a:xfrm>
            <a:off x="588263" y="1067476"/>
            <a:ext cx="9758591"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90A8"/>
                </a:solidFill>
                <a:effectLst/>
                <a:uLnTx/>
                <a:uFillTx/>
                <a:latin typeface="Segoe UI Semibold"/>
                <a:ea typeface="+mn-ea"/>
                <a:cs typeface="Segoe UI" pitchFamily="34" charset="0"/>
              </a:rPr>
              <a:t>Execute ambiguous and multi-faceted business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90A8"/>
              </a:solidFill>
              <a:effectLst/>
              <a:uLnTx/>
              <a:uFillTx/>
              <a:latin typeface="Segoe UI Semibold"/>
              <a:ea typeface="+mn-ea"/>
              <a:cs typeface="Segoe UI" pitchFamily="34" charset="0"/>
            </a:endParaRPr>
          </a:p>
        </p:txBody>
      </p:sp>
      <p:sp>
        <p:nvSpPr>
          <p:cNvPr id="11" name="TextBox 10">
            <a:extLst>
              <a:ext uri="{FF2B5EF4-FFF2-40B4-BE49-F238E27FC236}">
                <a16:creationId xmlns:a16="http://schemas.microsoft.com/office/drawing/2014/main" id="{0EC40538-8A63-2056-D022-A82EDB371DC1}"/>
              </a:ext>
            </a:extLst>
          </p:cNvPr>
          <p:cNvSpPr txBox="1"/>
          <p:nvPr/>
        </p:nvSpPr>
        <p:spPr>
          <a:xfrm>
            <a:off x="588263" y="2568574"/>
            <a:ext cx="3557522" cy="369331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lt"/>
                <a:cs typeface="Segoe UI"/>
              </a:rPr>
              <a:t>Makers can add deep reasoning to the agent workflow by specifying the need within the agent instructions.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lt"/>
                <a:cs typeface="Segoe UI"/>
              </a:rPr>
              <a:t>Agents use reasoning models like Azure OpenAI o1 model with enterprise data to complete complex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solidFill>
                <a:effectLst/>
                <a:uLnTx/>
                <a:uFillTx/>
                <a:latin typeface="Segoe UI"/>
                <a:ea typeface="+mn-lt"/>
                <a:cs typeface="Segoe UI"/>
              </a:rPr>
              <a:t>Agents can spend more time thinking before responding, leading to greater accuracy in solving tasks that require logical deliberation, problem-solving, step-by-step analysis, and organizational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90A8"/>
                </a:solidFill>
                <a:effectLst/>
                <a:uLnTx/>
                <a:uFillTx/>
                <a:latin typeface="Segoe UI Semibold"/>
                <a:ea typeface="+mn-lt"/>
                <a:cs typeface="Segoe UI"/>
              </a:rPr>
              <a:t>New scenarios: </a:t>
            </a:r>
            <a:r>
              <a:rPr kumimoji="0" lang="en-US" sz="1200" b="0" i="0" u="none" strike="noStrike" kern="0" cap="none" spc="0" normalizeH="0" baseline="0" noProof="0">
                <a:ln>
                  <a:noFill/>
                </a:ln>
                <a:solidFill>
                  <a:srgbClr val="000000"/>
                </a:solidFill>
                <a:effectLst/>
                <a:uLnTx/>
                <a:uFillTx/>
                <a:latin typeface="Segoe UI"/>
                <a:ea typeface="+mn-lt"/>
                <a:cs typeface="Segoe UI"/>
              </a:rPr>
              <a:t>Request for Proposals (RFPs), contract reviews or even market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lt"/>
              <a:cs typeface="Segoe UI"/>
            </a:endParaRPr>
          </a:p>
        </p:txBody>
      </p:sp>
      <p:cxnSp>
        <p:nvCxnSpPr>
          <p:cNvPr id="13" name="Straight Connector 12">
            <a:extLst>
              <a:ext uri="{FF2B5EF4-FFF2-40B4-BE49-F238E27FC236}">
                <a16:creationId xmlns:a16="http://schemas.microsoft.com/office/drawing/2014/main" id="{CB5A2E45-90A8-4DDF-488E-F22A1F70A44A}"/>
              </a:ext>
              <a:ext uri="{C183D7F6-B498-43B3-948B-1728B52AA6E4}">
                <adec:decorative xmlns:adec="http://schemas.microsoft.com/office/drawing/2017/decorative" val="1"/>
              </a:ext>
            </a:extLst>
          </p:cNvPr>
          <p:cNvCxnSpPr>
            <a:cxnSpLocks/>
          </p:cNvCxnSpPr>
          <p:nvPr/>
        </p:nvCxnSpPr>
        <p:spPr>
          <a:xfrm>
            <a:off x="624060" y="3315795"/>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17D04C1-69D6-EA2B-F607-AD1140DDAA2A}"/>
              </a:ext>
              <a:ext uri="{C183D7F6-B498-43B3-948B-1728B52AA6E4}">
                <adec:decorative xmlns:adec="http://schemas.microsoft.com/office/drawing/2017/decorative" val="1"/>
              </a:ext>
            </a:extLst>
          </p:cNvPr>
          <p:cNvCxnSpPr>
            <a:cxnSpLocks/>
          </p:cNvCxnSpPr>
          <p:nvPr/>
        </p:nvCxnSpPr>
        <p:spPr>
          <a:xfrm>
            <a:off x="603740" y="4209387"/>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AE440C-8420-F591-8AB2-4D6EE5DCFC01}"/>
              </a:ext>
              <a:ext uri="{C183D7F6-B498-43B3-948B-1728B52AA6E4}">
                <adec:decorative xmlns:adec="http://schemas.microsoft.com/office/drawing/2017/decorative" val="1"/>
              </a:ext>
            </a:extLst>
          </p:cNvPr>
          <p:cNvCxnSpPr>
            <a:cxnSpLocks/>
          </p:cNvCxnSpPr>
          <p:nvPr/>
        </p:nvCxnSpPr>
        <p:spPr>
          <a:xfrm>
            <a:off x="588263" y="5500631"/>
            <a:ext cx="3557522" cy="0"/>
          </a:xfrm>
          <a:prstGeom prst="line">
            <a:avLst/>
          </a:prstGeom>
          <a:ln>
            <a:solidFill>
              <a:srgbClr val="EAEAEA"/>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4" name="Picture 3" descr="A screenshot of a Copilot Studio">
            <a:extLst>
              <a:ext uri="{FF2B5EF4-FFF2-40B4-BE49-F238E27FC236}">
                <a16:creationId xmlns:a16="http://schemas.microsoft.com/office/drawing/2014/main" id="{8D071DEE-D80F-D147-6331-1C73CE8AF55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20097" y="2257276"/>
            <a:ext cx="7571903" cy="4069089"/>
          </a:xfrm>
          <a:prstGeom prst="rect">
            <a:avLst/>
          </a:prstGeom>
          <a:noFill/>
          <a:ln>
            <a:noFill/>
          </a:ln>
        </p:spPr>
      </p:pic>
    </p:spTree>
    <p:extLst>
      <p:ext uri="{BB962C8B-B14F-4D97-AF65-F5344CB8AC3E}">
        <p14:creationId xmlns:p14="http://schemas.microsoft.com/office/powerpoint/2010/main" val="3498718546"/>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C4852-B2E9-0E84-2D02-1D0DEDC0F1F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538D13-4287-913F-4CF0-73EA293A77CF}"/>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CCD5C34D-6E4E-DCD3-9004-9CC5DCDACDB6}"/>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3681474835"/>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EF076-08D8-75AA-65D3-DCE2EB000E6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3CE4DC1-24B8-42EA-9799-181FD3DB430C}"/>
              </a:ext>
            </a:extLst>
          </p:cNvPr>
          <p:cNvSpPr>
            <a:spLocks noGrp="1"/>
          </p:cNvSpPr>
          <p:nvPr>
            <p:ph type="title"/>
          </p:nvPr>
        </p:nvSpPr>
        <p:spPr>
          <a:xfrm>
            <a:off x="571500" y="2792795"/>
            <a:ext cx="4179404" cy="646331"/>
          </a:xfrm>
        </p:spPr>
        <p:txBody>
          <a:bodyPr/>
          <a:lstStyle/>
          <a:p>
            <a:r>
              <a:rPr lang="en-GB"/>
              <a:t>Evals</a:t>
            </a:r>
            <a:endParaRPr lang="en-US"/>
          </a:p>
        </p:txBody>
      </p:sp>
      <p:sp>
        <p:nvSpPr>
          <p:cNvPr id="2" name="Footer Placeholder 1">
            <a:extLst>
              <a:ext uri="{FF2B5EF4-FFF2-40B4-BE49-F238E27FC236}">
                <a16:creationId xmlns:a16="http://schemas.microsoft.com/office/drawing/2014/main" id="{F80CD7E3-6E12-09B5-83F4-EC7A86AAD7AC}"/>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2444045909"/>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7837E-024B-578E-42C4-048F215BE730}"/>
            </a:ext>
          </a:extLst>
        </p:cNvPr>
        <p:cNvGrpSpPr/>
        <p:nvPr/>
      </p:nvGrpSpPr>
      <p:grpSpPr>
        <a:xfrm>
          <a:off x="0" y="0"/>
          <a:ext cx="0" cy="0"/>
          <a:chOff x="0" y="0"/>
          <a:chExt cx="0" cy="0"/>
        </a:xfrm>
      </p:grpSpPr>
      <p:pic>
        <p:nvPicPr>
          <p:cNvPr id="21" name="Picture 20" descr="A white background with a black and white background  AI-generated content may be incorrect.">
            <a:extLst>
              <a:ext uri="{FF2B5EF4-FFF2-40B4-BE49-F238E27FC236}">
                <a16:creationId xmlns:a16="http://schemas.microsoft.com/office/drawing/2014/main" id="{630BF227-5D4F-A9BD-BB41-83A896D60E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TextBox 19">
            <a:extLst>
              <a:ext uri="{FF2B5EF4-FFF2-40B4-BE49-F238E27FC236}">
                <a16:creationId xmlns:a16="http://schemas.microsoft.com/office/drawing/2014/main" id="{C60C05D9-AAE6-C5F1-842A-23C8220F4CB5}"/>
              </a:ext>
            </a:extLst>
          </p:cNvPr>
          <p:cNvSpPr txBox="1"/>
          <p:nvPr/>
        </p:nvSpPr>
        <p:spPr>
          <a:xfrm>
            <a:off x="468259" y="476685"/>
            <a:ext cx="10108790" cy="64633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rPr>
              <a:t>Agent Evaluations (Evals) in MCS</a:t>
            </a:r>
          </a:p>
        </p:txBody>
      </p:sp>
      <p:sp>
        <p:nvSpPr>
          <p:cNvPr id="22" name="Freeform 1">
            <a:extLst>
              <a:ext uri="{FF2B5EF4-FFF2-40B4-BE49-F238E27FC236}">
                <a16:creationId xmlns:a16="http://schemas.microsoft.com/office/drawing/2014/main" id="{9F849369-7EA6-2958-1643-39FF2FF8C8AA}"/>
              </a:ext>
            </a:extLst>
          </p:cNvPr>
          <p:cNvSpPr/>
          <p:nvPr/>
        </p:nvSpPr>
        <p:spPr>
          <a:xfrm>
            <a:off x="0" y="2126394"/>
            <a:ext cx="133350" cy="2605212"/>
          </a:xfrm>
          <a:custGeom>
            <a:avLst/>
            <a:gdLst>
              <a:gd name="connsiteX0" fmla="*/ 0 w 200025"/>
              <a:gd name="connsiteY0" fmla="*/ 0 h 3067050"/>
              <a:gd name="connsiteX1" fmla="*/ 57150 w 200025"/>
              <a:gd name="connsiteY1" fmla="*/ 0 h 3067050"/>
              <a:gd name="connsiteX2" fmla="*/ 200025 w 200025"/>
              <a:gd name="connsiteY2" fmla="*/ 142875 h 3067050"/>
              <a:gd name="connsiteX3" fmla="*/ 200025 w 200025"/>
              <a:gd name="connsiteY3" fmla="*/ 2924175 h 3067050"/>
              <a:gd name="connsiteX4" fmla="*/ 57150 w 200025"/>
              <a:gd name="connsiteY4" fmla="*/ 3067050 h 3067050"/>
              <a:gd name="connsiteX5" fmla="*/ 0 w 200025"/>
              <a:gd name="connsiteY5" fmla="*/ 3067050 h 3067050"/>
              <a:gd name="connsiteX6" fmla="*/ 0 w 200025"/>
              <a:gd name="connsiteY6" fmla="*/ 0 h 306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025" h="3067050">
                <a:moveTo>
                  <a:pt x="0" y="0"/>
                </a:moveTo>
                <a:lnTo>
                  <a:pt x="57150" y="0"/>
                </a:lnTo>
                <a:cubicBezTo>
                  <a:pt x="136058" y="0"/>
                  <a:pt x="200025" y="63967"/>
                  <a:pt x="200025" y="142875"/>
                </a:cubicBezTo>
                <a:lnTo>
                  <a:pt x="200025" y="2924175"/>
                </a:lnTo>
                <a:cubicBezTo>
                  <a:pt x="200025" y="3003080"/>
                  <a:pt x="136058" y="3067050"/>
                  <a:pt x="57150" y="3067050"/>
                </a:cubicBezTo>
                <a:lnTo>
                  <a:pt x="0" y="3067050"/>
                </a:lnTo>
                <a:lnTo>
                  <a:pt x="0" y="0"/>
                </a:lnTo>
                <a:close/>
              </a:path>
            </a:pathLst>
          </a:custGeom>
          <a:gradFill>
            <a:gsLst>
              <a:gs pos="0">
                <a:srgbClr val="4470EC"/>
              </a:gs>
              <a:gs pos="74000">
                <a:srgbClr val="66D3EC"/>
              </a:gs>
              <a:gs pos="100000">
                <a:schemeClr val="accent1">
                  <a:lumMod val="45000"/>
                  <a:lumOff val="55000"/>
                </a:schemeClr>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Tenorite"/>
              <a:ea typeface="+mn-ea"/>
              <a:cs typeface="+mn-cs"/>
            </a:endParaRPr>
          </a:p>
        </p:txBody>
      </p:sp>
      <p:pic>
        <p:nvPicPr>
          <p:cNvPr id="8" name="Picture 7" descr="A screenshot of a computer  AI-generated content may be incorrect.">
            <a:extLst>
              <a:ext uri="{FF2B5EF4-FFF2-40B4-BE49-F238E27FC236}">
                <a16:creationId xmlns:a16="http://schemas.microsoft.com/office/drawing/2014/main" id="{E9C982C2-AEE0-561F-DD03-64700E872E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6623" y="1599701"/>
            <a:ext cx="8294417" cy="4032472"/>
          </a:xfrm>
          <a:prstGeom prst="roundRect">
            <a:avLst>
              <a:gd name="adj" fmla="val 2530"/>
            </a:avLst>
          </a:prstGeom>
        </p:spPr>
      </p:pic>
      <p:sp>
        <p:nvSpPr>
          <p:cNvPr id="2" name="Rectangle 1">
            <a:extLst>
              <a:ext uri="{FF2B5EF4-FFF2-40B4-BE49-F238E27FC236}">
                <a16:creationId xmlns:a16="http://schemas.microsoft.com/office/drawing/2014/main" id="{622993D6-B164-39F2-0CE9-4D31BBF3AE63}"/>
              </a:ext>
            </a:extLst>
          </p:cNvPr>
          <p:cNvSpPr/>
          <p:nvPr/>
        </p:nvSpPr>
        <p:spPr>
          <a:xfrm>
            <a:off x="468203" y="1456333"/>
            <a:ext cx="2833797" cy="49244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E7E6E6">
                    <a:lumMod val="50000"/>
                  </a:srgbClr>
                </a:solidFill>
                <a:effectLst/>
                <a:uLnTx/>
                <a:uFillTx/>
                <a:latin typeface="Segoe UI"/>
                <a:ea typeface="+mn-ea"/>
                <a:cs typeface="+mn-cs"/>
              </a:rPr>
              <a:t>Quality insights </a:t>
            </a:r>
            <a:r>
              <a:rPr kumimoji="0" lang="en-US" sz="1800" b="1" i="1" u="none" strike="noStrike" kern="1200" cap="none" spc="0" normalizeH="0" baseline="0" noProof="0">
                <a:ln>
                  <a:noFill/>
                </a:ln>
                <a:solidFill>
                  <a:srgbClr val="E7E6E6">
                    <a:lumMod val="50000"/>
                  </a:srgbClr>
                </a:solidFill>
                <a:effectLst/>
                <a:uLnTx/>
                <a:uFillTx/>
                <a:latin typeface="Segoe UI"/>
                <a:ea typeface="+mn-ea"/>
                <a:cs typeface="+mn-cs"/>
              </a:rPr>
              <a:t>before</a:t>
            </a:r>
            <a:r>
              <a:rPr kumimoji="0" lang="en-US" sz="1800" b="1" i="0" u="none" strike="noStrike" kern="1200" cap="none" spc="0" normalizeH="0" baseline="0" noProof="0">
                <a:ln>
                  <a:noFill/>
                </a:ln>
                <a:solidFill>
                  <a:srgbClr val="E7E6E6">
                    <a:lumMod val="50000"/>
                  </a:srgbClr>
                </a:solidFill>
                <a:effectLst/>
                <a:uLnTx/>
                <a:uFillTx/>
                <a:latin typeface="Segoe UI"/>
                <a:ea typeface="+mn-ea"/>
                <a:cs typeface="+mn-cs"/>
              </a:rPr>
              <a:t> deployment: </a:t>
            </a: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Makers can </a:t>
            </a:r>
            <a:r>
              <a:rPr kumimoji="0" lang="en-US" sz="1200" b="1" i="0" u="none" strike="noStrike" kern="1200" cap="none" spc="0" normalizeH="0" baseline="0" noProof="0">
                <a:ln>
                  <a:noFill/>
                </a:ln>
                <a:solidFill>
                  <a:prstClr val="black"/>
                </a:solidFill>
                <a:effectLst/>
                <a:uLnTx/>
                <a:uFillTx/>
                <a:latin typeface="Segoe UI"/>
                <a:ea typeface="+mn-ea"/>
                <a:cs typeface="+mn-cs"/>
              </a:rPr>
              <a:t>create their own evaluation sets </a:t>
            </a:r>
            <a:r>
              <a:rPr kumimoji="0" lang="en-US" sz="1200" b="0" i="0" u="none" strike="noStrike" kern="1200" cap="none" spc="0" normalizeH="0" baseline="0" noProof="0">
                <a:ln>
                  <a:noFill/>
                </a:ln>
                <a:solidFill>
                  <a:prstClr val="black"/>
                </a:solidFill>
                <a:effectLst/>
                <a:uLnTx/>
                <a:uFillTx/>
                <a:latin typeface="Segoe UI"/>
                <a:ea typeface="+mn-ea"/>
                <a:cs typeface="+mn-cs"/>
              </a:rPr>
              <a:t>for their agents from real-world production data</a:t>
            </a: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1" i="0" u="none" strike="noStrike" kern="1200" cap="none" spc="0" normalizeH="0" baseline="0" noProof="0">
                <a:ln>
                  <a:noFill/>
                </a:ln>
                <a:solidFill>
                  <a:prstClr val="black"/>
                </a:solidFill>
                <a:effectLst/>
                <a:uLnTx/>
                <a:uFillTx/>
                <a:latin typeface="Segoe UI"/>
                <a:ea typeface="+mn-ea"/>
                <a:cs typeface="+mn-cs"/>
              </a:rPr>
              <a:t>Automatically generate new evaluation sets from knowledge content. </a:t>
            </a:r>
            <a:r>
              <a:rPr kumimoji="0" lang="en-US" sz="1200" b="0" i="0" u="none" strike="noStrike" kern="1200" cap="none" spc="0" normalizeH="0" baseline="0" noProof="0">
                <a:ln>
                  <a:noFill/>
                </a:ln>
                <a:solidFill>
                  <a:prstClr val="black"/>
                </a:solidFill>
                <a:effectLst/>
                <a:uLnTx/>
                <a:uFillTx/>
                <a:latin typeface="Segoe UI"/>
                <a:ea typeface="+mn-ea"/>
                <a:cs typeface="+mn-cs"/>
              </a:rPr>
              <a:t>Mix generated queries with production data or your own manual definitions.</a:t>
            </a: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1" i="0" u="none" strike="noStrike" kern="1200" cap="none" spc="0" normalizeH="0" baseline="0" noProof="0">
                <a:ln>
                  <a:noFill/>
                </a:ln>
                <a:solidFill>
                  <a:prstClr val="black"/>
                </a:solidFill>
                <a:effectLst/>
                <a:uLnTx/>
                <a:uFillTx/>
                <a:latin typeface="Segoe UI"/>
                <a:ea typeface="+mn-ea"/>
                <a:cs typeface="+mn-cs"/>
              </a:rPr>
              <a:t>Establish automated evaluation runs </a:t>
            </a:r>
            <a:r>
              <a:rPr kumimoji="0" lang="en-US" sz="1200" b="0" i="0" u="none" strike="noStrike" kern="1200" cap="none" spc="0" normalizeH="0" baseline="0" noProof="0">
                <a:ln>
                  <a:noFill/>
                </a:ln>
                <a:solidFill>
                  <a:prstClr val="black"/>
                </a:solidFill>
                <a:effectLst/>
                <a:uLnTx/>
                <a:uFillTx/>
                <a:latin typeface="Segoe UI"/>
                <a:ea typeface="+mn-ea"/>
                <a:cs typeface="+mn-cs"/>
              </a:rPr>
              <a:t>to receive early alerts on regressions.</a:t>
            </a: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1" i="0" u="none" strike="noStrike" kern="1200" cap="none" spc="0" normalizeH="0" baseline="0" noProof="0">
                <a:ln>
                  <a:noFill/>
                </a:ln>
                <a:solidFill>
                  <a:prstClr val="black"/>
                </a:solidFill>
                <a:effectLst/>
                <a:uLnTx/>
                <a:uFillTx/>
                <a:latin typeface="Segoe UI"/>
                <a:ea typeface="+mn-ea"/>
                <a:cs typeface="+mn-cs"/>
              </a:rPr>
              <a:t>Run side by side evaluations of multiple agents </a:t>
            </a:r>
            <a:r>
              <a:rPr kumimoji="0" lang="en-US" sz="1200" b="0" i="0" u="none" strike="noStrike" kern="1200" cap="none" spc="0" normalizeH="0" baseline="0" noProof="0">
                <a:ln>
                  <a:noFill/>
                </a:ln>
                <a:solidFill>
                  <a:prstClr val="black"/>
                </a:solidFill>
                <a:effectLst/>
                <a:uLnTx/>
                <a:uFillTx/>
                <a:latin typeface="Segoe UI"/>
                <a:ea typeface="+mn-ea"/>
                <a:cs typeface="+mn-cs"/>
              </a:rPr>
              <a:t>to track performance trends, measure improvements, identify significant differences, and more.</a:t>
            </a: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a:p>
            <a:pPr marL="171450" marR="0" lvl="0" indent="-1714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p:txBody>
      </p:sp>
    </p:spTree>
    <p:extLst>
      <p:ext uri="{BB962C8B-B14F-4D97-AF65-F5344CB8AC3E}">
        <p14:creationId xmlns:p14="http://schemas.microsoft.com/office/powerpoint/2010/main" val="15975364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C15BB-AC42-744A-633D-96C86AE69DD7}"/>
            </a:ext>
          </a:extLst>
        </p:cNvPr>
        <p:cNvGrpSpPr/>
        <p:nvPr/>
      </p:nvGrpSpPr>
      <p:grpSpPr>
        <a:xfrm>
          <a:off x="0" y="0"/>
          <a:ext cx="0" cy="0"/>
          <a:chOff x="0" y="0"/>
          <a:chExt cx="0" cy="0"/>
        </a:xfrm>
      </p:grpSpPr>
      <p:pic>
        <p:nvPicPr>
          <p:cNvPr id="21" name="Picture 20" descr="A white background with a black and white background  AI-generated content may be incorrect.">
            <a:extLst>
              <a:ext uri="{FF2B5EF4-FFF2-40B4-BE49-F238E27FC236}">
                <a16:creationId xmlns:a16="http://schemas.microsoft.com/office/drawing/2014/main" id="{97344713-AB35-5558-3FA9-B40F35A1B7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4633"/>
            <a:ext cx="12192000" cy="6858000"/>
          </a:xfrm>
          <a:prstGeom prst="rect">
            <a:avLst/>
          </a:prstGeom>
        </p:spPr>
      </p:pic>
      <p:sp>
        <p:nvSpPr>
          <p:cNvPr id="20" name="TextBox 19">
            <a:extLst>
              <a:ext uri="{FF2B5EF4-FFF2-40B4-BE49-F238E27FC236}">
                <a16:creationId xmlns:a16="http://schemas.microsoft.com/office/drawing/2014/main" id="{8D243BE5-1705-9991-13CB-5922BDDF5C59}"/>
              </a:ext>
            </a:extLst>
          </p:cNvPr>
          <p:cNvSpPr txBox="1"/>
          <p:nvPr/>
        </p:nvSpPr>
        <p:spPr>
          <a:xfrm>
            <a:off x="468259" y="476685"/>
            <a:ext cx="11255538" cy="646331"/>
          </a:xfrm>
          <a:prstGeom prst="rect">
            <a:avLst/>
          </a:prstGeom>
          <a:noFill/>
        </p:spPr>
        <p:txBody>
          <a:bodyPr wrap="square" lIns="91440" tIns="45720" rIns="91440" bIns="45720" anchor="t">
            <a:spAutoFit/>
          </a:bodyPr>
          <a:lstStyle/>
          <a:p>
            <a:pPr lvl="0" defTabSz="914400">
              <a:defRPr/>
            </a:pPr>
            <a:r>
              <a:rPr kumimoji="0" lang="en-US" sz="36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rPr>
              <a:t>Agent Evaluations in MCS</a:t>
            </a:r>
            <a:r>
              <a:rPr lang="en-US" sz="3600" b="1">
                <a:gradFill>
                  <a:gsLst>
                    <a:gs pos="0">
                      <a:srgbClr val="5F94DB"/>
                    </a:gs>
                    <a:gs pos="35000">
                      <a:srgbClr val="66D2EC"/>
                    </a:gs>
                    <a:gs pos="71000">
                      <a:srgbClr val="4470EB"/>
                    </a:gs>
                  </a:gsLst>
                  <a:lin ang="7800000" scaled="0"/>
                </a:gradFill>
                <a:latin typeface="Aptos" panose="02110004020202020204"/>
              </a:rPr>
              <a:t>: When to Run Agent Evals</a:t>
            </a:r>
            <a:endParaRPr kumimoji="0" lang="en-US" sz="36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endParaRPr>
          </a:p>
        </p:txBody>
      </p:sp>
      <p:sp>
        <p:nvSpPr>
          <p:cNvPr id="22" name="Freeform 1">
            <a:extLst>
              <a:ext uri="{FF2B5EF4-FFF2-40B4-BE49-F238E27FC236}">
                <a16:creationId xmlns:a16="http://schemas.microsoft.com/office/drawing/2014/main" id="{8175B399-EADA-93BB-009E-023ABFCCE645}"/>
              </a:ext>
            </a:extLst>
          </p:cNvPr>
          <p:cNvSpPr/>
          <p:nvPr/>
        </p:nvSpPr>
        <p:spPr>
          <a:xfrm>
            <a:off x="0" y="2126394"/>
            <a:ext cx="133350" cy="2605212"/>
          </a:xfrm>
          <a:custGeom>
            <a:avLst/>
            <a:gdLst>
              <a:gd name="connsiteX0" fmla="*/ 0 w 200025"/>
              <a:gd name="connsiteY0" fmla="*/ 0 h 3067050"/>
              <a:gd name="connsiteX1" fmla="*/ 57150 w 200025"/>
              <a:gd name="connsiteY1" fmla="*/ 0 h 3067050"/>
              <a:gd name="connsiteX2" fmla="*/ 200025 w 200025"/>
              <a:gd name="connsiteY2" fmla="*/ 142875 h 3067050"/>
              <a:gd name="connsiteX3" fmla="*/ 200025 w 200025"/>
              <a:gd name="connsiteY3" fmla="*/ 2924175 h 3067050"/>
              <a:gd name="connsiteX4" fmla="*/ 57150 w 200025"/>
              <a:gd name="connsiteY4" fmla="*/ 3067050 h 3067050"/>
              <a:gd name="connsiteX5" fmla="*/ 0 w 200025"/>
              <a:gd name="connsiteY5" fmla="*/ 3067050 h 3067050"/>
              <a:gd name="connsiteX6" fmla="*/ 0 w 200025"/>
              <a:gd name="connsiteY6" fmla="*/ 0 h 306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025" h="3067050">
                <a:moveTo>
                  <a:pt x="0" y="0"/>
                </a:moveTo>
                <a:lnTo>
                  <a:pt x="57150" y="0"/>
                </a:lnTo>
                <a:cubicBezTo>
                  <a:pt x="136058" y="0"/>
                  <a:pt x="200025" y="63967"/>
                  <a:pt x="200025" y="142875"/>
                </a:cubicBezTo>
                <a:lnTo>
                  <a:pt x="200025" y="2924175"/>
                </a:lnTo>
                <a:cubicBezTo>
                  <a:pt x="200025" y="3003080"/>
                  <a:pt x="136058" y="3067050"/>
                  <a:pt x="57150" y="3067050"/>
                </a:cubicBezTo>
                <a:lnTo>
                  <a:pt x="0" y="3067050"/>
                </a:lnTo>
                <a:lnTo>
                  <a:pt x="0" y="0"/>
                </a:lnTo>
                <a:close/>
              </a:path>
            </a:pathLst>
          </a:custGeom>
          <a:gradFill>
            <a:gsLst>
              <a:gs pos="0">
                <a:srgbClr val="4470EC"/>
              </a:gs>
              <a:gs pos="74000">
                <a:srgbClr val="66D3EC"/>
              </a:gs>
              <a:gs pos="100000">
                <a:schemeClr val="accent1">
                  <a:lumMod val="45000"/>
                  <a:lumOff val="55000"/>
                </a:schemeClr>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Tenorite"/>
              <a:ea typeface="+mn-ea"/>
              <a:cs typeface="+mn-cs"/>
            </a:endParaRPr>
          </a:p>
        </p:txBody>
      </p:sp>
      <p:sp>
        <p:nvSpPr>
          <p:cNvPr id="2" name="Rectangle 1">
            <a:extLst>
              <a:ext uri="{FF2B5EF4-FFF2-40B4-BE49-F238E27FC236}">
                <a16:creationId xmlns:a16="http://schemas.microsoft.com/office/drawing/2014/main" id="{E0976F30-053F-519B-84CC-CD0D0C499EC2}"/>
              </a:ext>
            </a:extLst>
          </p:cNvPr>
          <p:cNvSpPr/>
          <p:nvPr/>
        </p:nvSpPr>
        <p:spPr>
          <a:xfrm>
            <a:off x="468203" y="1456333"/>
            <a:ext cx="2833797" cy="49244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171450" marR="0" lvl="0" indent="-1714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p:txBody>
      </p:sp>
      <p:sp>
        <p:nvSpPr>
          <p:cNvPr id="5" name="Subtitle 2">
            <a:extLst>
              <a:ext uri="{FF2B5EF4-FFF2-40B4-BE49-F238E27FC236}">
                <a16:creationId xmlns:a16="http://schemas.microsoft.com/office/drawing/2014/main" id="{A4D2FBB4-BAAC-85BA-F31A-264D6CE64F70}"/>
              </a:ext>
            </a:extLst>
          </p:cNvPr>
          <p:cNvSpPr txBox="1">
            <a:spLocks/>
          </p:cNvSpPr>
          <p:nvPr/>
        </p:nvSpPr>
        <p:spPr>
          <a:xfrm>
            <a:off x="468203" y="2126394"/>
            <a:ext cx="11346740" cy="29003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1F1F1F"/>
                </a:solidFill>
              </a:rPr>
              <a:t>Agent update: Instructions, knowledge source, settings</a:t>
            </a:r>
          </a:p>
          <a:p>
            <a:r>
              <a:rPr lang="en-US">
                <a:solidFill>
                  <a:srgbClr val="1F1F1F"/>
                </a:solidFill>
              </a:rPr>
              <a:t>Model upgrade: does behavior stay correct?</a:t>
            </a:r>
          </a:p>
          <a:p>
            <a:r>
              <a:rPr lang="en-US">
                <a:solidFill>
                  <a:srgbClr val="1F1F1F"/>
                </a:solidFill>
              </a:rPr>
              <a:t>Validation of customer reports – provide data behind observations. </a:t>
            </a:r>
          </a:p>
          <a:p>
            <a:r>
              <a:rPr lang="en-US">
                <a:solidFill>
                  <a:srgbClr val="1F1F1F"/>
                </a:solidFill>
              </a:rPr>
              <a:t>RAG/memory changes: retrieval quality, grounding, hallucinations.</a:t>
            </a:r>
          </a:p>
          <a:p>
            <a:endParaRPr lang="en-US">
              <a:solidFill>
                <a:srgbClr val="1F1F1F"/>
              </a:solidFill>
            </a:endParaRPr>
          </a:p>
        </p:txBody>
      </p:sp>
    </p:spTree>
    <p:extLst>
      <p:ext uri="{BB962C8B-B14F-4D97-AF65-F5344CB8AC3E}">
        <p14:creationId xmlns:p14="http://schemas.microsoft.com/office/powerpoint/2010/main" val="30238846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A3272-6699-D46C-298F-D5B8BA57E866}"/>
            </a:ext>
          </a:extLst>
        </p:cNvPr>
        <p:cNvGrpSpPr/>
        <p:nvPr/>
      </p:nvGrpSpPr>
      <p:grpSpPr>
        <a:xfrm>
          <a:off x="0" y="0"/>
          <a:ext cx="0" cy="0"/>
          <a:chOff x="0" y="0"/>
          <a:chExt cx="0" cy="0"/>
        </a:xfrm>
      </p:grpSpPr>
      <p:pic>
        <p:nvPicPr>
          <p:cNvPr id="21" name="Picture 20" descr="A white background with a black and white background  AI-generated content may be incorrect.">
            <a:extLst>
              <a:ext uri="{FF2B5EF4-FFF2-40B4-BE49-F238E27FC236}">
                <a16:creationId xmlns:a16="http://schemas.microsoft.com/office/drawing/2014/main" id="{B0D5A885-E908-F0B3-62BC-0A55A6BBF4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4633"/>
            <a:ext cx="12192000" cy="6858000"/>
          </a:xfrm>
          <a:prstGeom prst="rect">
            <a:avLst/>
          </a:prstGeom>
        </p:spPr>
      </p:pic>
      <p:sp>
        <p:nvSpPr>
          <p:cNvPr id="20" name="TextBox 19">
            <a:extLst>
              <a:ext uri="{FF2B5EF4-FFF2-40B4-BE49-F238E27FC236}">
                <a16:creationId xmlns:a16="http://schemas.microsoft.com/office/drawing/2014/main" id="{91757D52-EE3B-232E-F926-E7816DDAFAFE}"/>
              </a:ext>
            </a:extLst>
          </p:cNvPr>
          <p:cNvSpPr txBox="1"/>
          <p:nvPr/>
        </p:nvSpPr>
        <p:spPr>
          <a:xfrm>
            <a:off x="468258" y="476685"/>
            <a:ext cx="10938881" cy="64633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rPr>
              <a:t>Agent Evaluations in MCS: Why are they needed?</a:t>
            </a:r>
          </a:p>
        </p:txBody>
      </p:sp>
      <p:sp>
        <p:nvSpPr>
          <p:cNvPr id="22" name="Freeform 1">
            <a:extLst>
              <a:ext uri="{FF2B5EF4-FFF2-40B4-BE49-F238E27FC236}">
                <a16:creationId xmlns:a16="http://schemas.microsoft.com/office/drawing/2014/main" id="{CC96C442-DAFA-BD4E-2832-D8AD03F440F7}"/>
              </a:ext>
            </a:extLst>
          </p:cNvPr>
          <p:cNvSpPr/>
          <p:nvPr/>
        </p:nvSpPr>
        <p:spPr>
          <a:xfrm>
            <a:off x="0" y="2126394"/>
            <a:ext cx="133350" cy="2605212"/>
          </a:xfrm>
          <a:custGeom>
            <a:avLst/>
            <a:gdLst>
              <a:gd name="connsiteX0" fmla="*/ 0 w 200025"/>
              <a:gd name="connsiteY0" fmla="*/ 0 h 3067050"/>
              <a:gd name="connsiteX1" fmla="*/ 57150 w 200025"/>
              <a:gd name="connsiteY1" fmla="*/ 0 h 3067050"/>
              <a:gd name="connsiteX2" fmla="*/ 200025 w 200025"/>
              <a:gd name="connsiteY2" fmla="*/ 142875 h 3067050"/>
              <a:gd name="connsiteX3" fmla="*/ 200025 w 200025"/>
              <a:gd name="connsiteY3" fmla="*/ 2924175 h 3067050"/>
              <a:gd name="connsiteX4" fmla="*/ 57150 w 200025"/>
              <a:gd name="connsiteY4" fmla="*/ 3067050 h 3067050"/>
              <a:gd name="connsiteX5" fmla="*/ 0 w 200025"/>
              <a:gd name="connsiteY5" fmla="*/ 3067050 h 3067050"/>
              <a:gd name="connsiteX6" fmla="*/ 0 w 200025"/>
              <a:gd name="connsiteY6" fmla="*/ 0 h 306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025" h="3067050">
                <a:moveTo>
                  <a:pt x="0" y="0"/>
                </a:moveTo>
                <a:lnTo>
                  <a:pt x="57150" y="0"/>
                </a:lnTo>
                <a:cubicBezTo>
                  <a:pt x="136058" y="0"/>
                  <a:pt x="200025" y="63967"/>
                  <a:pt x="200025" y="142875"/>
                </a:cubicBezTo>
                <a:lnTo>
                  <a:pt x="200025" y="2924175"/>
                </a:lnTo>
                <a:cubicBezTo>
                  <a:pt x="200025" y="3003080"/>
                  <a:pt x="136058" y="3067050"/>
                  <a:pt x="57150" y="3067050"/>
                </a:cubicBezTo>
                <a:lnTo>
                  <a:pt x="0" y="3067050"/>
                </a:lnTo>
                <a:lnTo>
                  <a:pt x="0" y="0"/>
                </a:lnTo>
                <a:close/>
              </a:path>
            </a:pathLst>
          </a:custGeom>
          <a:gradFill>
            <a:gsLst>
              <a:gs pos="0">
                <a:srgbClr val="4470EC"/>
              </a:gs>
              <a:gs pos="74000">
                <a:srgbClr val="66D3EC"/>
              </a:gs>
              <a:gs pos="100000">
                <a:schemeClr val="accent1">
                  <a:lumMod val="45000"/>
                  <a:lumOff val="55000"/>
                </a:schemeClr>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Tenorite"/>
              <a:ea typeface="+mn-ea"/>
              <a:cs typeface="+mn-cs"/>
            </a:endParaRPr>
          </a:p>
        </p:txBody>
      </p:sp>
      <p:sp>
        <p:nvSpPr>
          <p:cNvPr id="2" name="Rectangle 1">
            <a:extLst>
              <a:ext uri="{FF2B5EF4-FFF2-40B4-BE49-F238E27FC236}">
                <a16:creationId xmlns:a16="http://schemas.microsoft.com/office/drawing/2014/main" id="{7F2EA95E-C2EF-BEE1-8D39-5D10B0807A1A}"/>
              </a:ext>
            </a:extLst>
          </p:cNvPr>
          <p:cNvSpPr/>
          <p:nvPr/>
        </p:nvSpPr>
        <p:spPr>
          <a:xfrm>
            <a:off x="468203" y="1456333"/>
            <a:ext cx="2833797" cy="49244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171450" marR="0" lvl="0" indent="-1714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p:txBody>
      </p:sp>
      <p:sp>
        <p:nvSpPr>
          <p:cNvPr id="5" name="Subtitle 2">
            <a:extLst>
              <a:ext uri="{FF2B5EF4-FFF2-40B4-BE49-F238E27FC236}">
                <a16:creationId xmlns:a16="http://schemas.microsoft.com/office/drawing/2014/main" id="{FF9D2C5D-586E-07A3-0F24-E63D2D55933D}"/>
              </a:ext>
            </a:extLst>
          </p:cNvPr>
          <p:cNvSpPr txBox="1">
            <a:spLocks/>
          </p:cNvSpPr>
          <p:nvPr/>
        </p:nvSpPr>
        <p:spPr>
          <a:xfrm>
            <a:off x="468203" y="2126394"/>
            <a:ext cx="11346740" cy="425442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1F1F1F"/>
                </a:solidFill>
              </a:rPr>
              <a:t>Evals aren’t pass/fail tests—they measure quality across scenarios.</a:t>
            </a:r>
          </a:p>
          <a:p>
            <a:r>
              <a:rPr lang="en-US">
                <a:solidFill>
                  <a:srgbClr val="1F1F1F"/>
                </a:solidFill>
              </a:rPr>
              <a:t>Agentic systems are non-deterministic; evals measure variability across runs.</a:t>
            </a:r>
          </a:p>
          <a:p>
            <a:r>
              <a:rPr lang="en-US">
                <a:solidFill>
                  <a:srgbClr val="1F1F1F"/>
                </a:solidFill>
              </a:rPr>
              <a:t>Evals provide a consistent yardstick to compare prompts, tools, models, and policies.</a:t>
            </a:r>
          </a:p>
          <a:p>
            <a:r>
              <a:rPr lang="en-US">
                <a:solidFill>
                  <a:srgbClr val="1F1F1F"/>
                </a:solidFill>
              </a:rPr>
              <a:t>They surface workflow failures: tool use, planning, retrieval, and compounding errors.</a:t>
            </a:r>
          </a:p>
          <a:p>
            <a:r>
              <a:rPr lang="en-US">
                <a:solidFill>
                  <a:srgbClr val="1F1F1F"/>
                </a:solidFill>
              </a:rPr>
              <a:t>Evals close the engineering loop—set targets, track trends, and gate releases by risk.</a:t>
            </a:r>
          </a:p>
        </p:txBody>
      </p:sp>
    </p:spTree>
    <p:extLst>
      <p:ext uri="{BB962C8B-B14F-4D97-AF65-F5344CB8AC3E}">
        <p14:creationId xmlns:p14="http://schemas.microsoft.com/office/powerpoint/2010/main" val="16404446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2CE5C-7CBF-64F9-5554-E737967BF9E4}"/>
            </a:ext>
          </a:extLst>
        </p:cNvPr>
        <p:cNvGrpSpPr/>
        <p:nvPr/>
      </p:nvGrpSpPr>
      <p:grpSpPr>
        <a:xfrm>
          <a:off x="0" y="0"/>
          <a:ext cx="0" cy="0"/>
          <a:chOff x="0" y="0"/>
          <a:chExt cx="0" cy="0"/>
        </a:xfrm>
      </p:grpSpPr>
      <p:pic>
        <p:nvPicPr>
          <p:cNvPr id="21" name="Picture 20" descr="A white background with a black and white background  AI-generated content may be incorrect.">
            <a:extLst>
              <a:ext uri="{FF2B5EF4-FFF2-40B4-BE49-F238E27FC236}">
                <a16:creationId xmlns:a16="http://schemas.microsoft.com/office/drawing/2014/main" id="{9BA7B4A4-3977-ED36-DD67-6C84A8E36D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4633"/>
            <a:ext cx="12192000" cy="6858000"/>
          </a:xfrm>
          <a:prstGeom prst="rect">
            <a:avLst/>
          </a:prstGeom>
        </p:spPr>
      </p:pic>
      <p:sp>
        <p:nvSpPr>
          <p:cNvPr id="20" name="TextBox 19">
            <a:extLst>
              <a:ext uri="{FF2B5EF4-FFF2-40B4-BE49-F238E27FC236}">
                <a16:creationId xmlns:a16="http://schemas.microsoft.com/office/drawing/2014/main" id="{B7393620-9534-B03E-80E0-5E793BF6F561}"/>
              </a:ext>
            </a:extLst>
          </p:cNvPr>
          <p:cNvSpPr txBox="1"/>
          <p:nvPr/>
        </p:nvSpPr>
        <p:spPr>
          <a:xfrm>
            <a:off x="468259" y="476685"/>
            <a:ext cx="10108790" cy="584775"/>
          </a:xfrm>
          <a:prstGeom prst="rect">
            <a:avLst/>
          </a:prstGeom>
          <a:noFill/>
        </p:spPr>
        <p:txBody>
          <a:bodyPr wrap="square" lIns="91440" tIns="45720" rIns="91440" bIns="45720" anchor="t">
            <a:spAutoFit/>
          </a:bodyPr>
          <a:lstStyle/>
          <a:p>
            <a:pPr lvl="0" defTabSz="914400">
              <a:defRPr/>
            </a:pPr>
            <a:r>
              <a:rPr kumimoji="0" lang="en-US" sz="32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rPr>
              <a:t>Agent Evaluations in MCS</a:t>
            </a:r>
            <a:r>
              <a:rPr lang="en-US" sz="3200" b="1">
                <a:gradFill>
                  <a:gsLst>
                    <a:gs pos="0">
                      <a:srgbClr val="5F94DB"/>
                    </a:gs>
                    <a:gs pos="35000">
                      <a:srgbClr val="66D2EC"/>
                    </a:gs>
                    <a:gs pos="71000">
                      <a:srgbClr val="4470EB"/>
                    </a:gs>
                  </a:gsLst>
                  <a:lin ang="7800000" scaled="0"/>
                </a:gradFill>
                <a:latin typeface="Aptos" panose="02110004020202020204"/>
              </a:rPr>
              <a:t>: Creating Test Questions</a:t>
            </a:r>
            <a:endParaRPr kumimoji="0" lang="en-US" sz="32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endParaRPr>
          </a:p>
        </p:txBody>
      </p:sp>
      <p:sp>
        <p:nvSpPr>
          <p:cNvPr id="22" name="Freeform 1">
            <a:extLst>
              <a:ext uri="{FF2B5EF4-FFF2-40B4-BE49-F238E27FC236}">
                <a16:creationId xmlns:a16="http://schemas.microsoft.com/office/drawing/2014/main" id="{9EF3EA89-35CE-5427-1E98-AEBC58499688}"/>
              </a:ext>
            </a:extLst>
          </p:cNvPr>
          <p:cNvSpPr/>
          <p:nvPr/>
        </p:nvSpPr>
        <p:spPr>
          <a:xfrm>
            <a:off x="0" y="2126394"/>
            <a:ext cx="133350" cy="2605212"/>
          </a:xfrm>
          <a:custGeom>
            <a:avLst/>
            <a:gdLst>
              <a:gd name="connsiteX0" fmla="*/ 0 w 200025"/>
              <a:gd name="connsiteY0" fmla="*/ 0 h 3067050"/>
              <a:gd name="connsiteX1" fmla="*/ 57150 w 200025"/>
              <a:gd name="connsiteY1" fmla="*/ 0 h 3067050"/>
              <a:gd name="connsiteX2" fmla="*/ 200025 w 200025"/>
              <a:gd name="connsiteY2" fmla="*/ 142875 h 3067050"/>
              <a:gd name="connsiteX3" fmla="*/ 200025 w 200025"/>
              <a:gd name="connsiteY3" fmla="*/ 2924175 h 3067050"/>
              <a:gd name="connsiteX4" fmla="*/ 57150 w 200025"/>
              <a:gd name="connsiteY4" fmla="*/ 3067050 h 3067050"/>
              <a:gd name="connsiteX5" fmla="*/ 0 w 200025"/>
              <a:gd name="connsiteY5" fmla="*/ 3067050 h 3067050"/>
              <a:gd name="connsiteX6" fmla="*/ 0 w 200025"/>
              <a:gd name="connsiteY6" fmla="*/ 0 h 306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025" h="3067050">
                <a:moveTo>
                  <a:pt x="0" y="0"/>
                </a:moveTo>
                <a:lnTo>
                  <a:pt x="57150" y="0"/>
                </a:lnTo>
                <a:cubicBezTo>
                  <a:pt x="136058" y="0"/>
                  <a:pt x="200025" y="63967"/>
                  <a:pt x="200025" y="142875"/>
                </a:cubicBezTo>
                <a:lnTo>
                  <a:pt x="200025" y="2924175"/>
                </a:lnTo>
                <a:cubicBezTo>
                  <a:pt x="200025" y="3003080"/>
                  <a:pt x="136058" y="3067050"/>
                  <a:pt x="57150" y="3067050"/>
                </a:cubicBezTo>
                <a:lnTo>
                  <a:pt x="0" y="3067050"/>
                </a:lnTo>
                <a:lnTo>
                  <a:pt x="0" y="0"/>
                </a:lnTo>
                <a:close/>
              </a:path>
            </a:pathLst>
          </a:custGeom>
          <a:gradFill>
            <a:gsLst>
              <a:gs pos="0">
                <a:srgbClr val="4470EC"/>
              </a:gs>
              <a:gs pos="74000">
                <a:srgbClr val="66D3EC"/>
              </a:gs>
              <a:gs pos="100000">
                <a:schemeClr val="accent1">
                  <a:lumMod val="45000"/>
                  <a:lumOff val="55000"/>
                </a:schemeClr>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Tenorite"/>
              <a:ea typeface="+mn-ea"/>
              <a:cs typeface="+mn-cs"/>
            </a:endParaRPr>
          </a:p>
        </p:txBody>
      </p:sp>
      <p:sp>
        <p:nvSpPr>
          <p:cNvPr id="2" name="Rectangle 1">
            <a:extLst>
              <a:ext uri="{FF2B5EF4-FFF2-40B4-BE49-F238E27FC236}">
                <a16:creationId xmlns:a16="http://schemas.microsoft.com/office/drawing/2014/main" id="{9E6E1534-5382-AC5C-019E-C738168CB63E}"/>
              </a:ext>
            </a:extLst>
          </p:cNvPr>
          <p:cNvSpPr/>
          <p:nvPr/>
        </p:nvSpPr>
        <p:spPr>
          <a:xfrm>
            <a:off x="468203" y="1456333"/>
            <a:ext cx="2833797" cy="49244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171450" marR="0" lvl="0" indent="-1714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p:txBody>
      </p:sp>
      <p:pic>
        <p:nvPicPr>
          <p:cNvPr id="4" name="Picture 3">
            <a:extLst>
              <a:ext uri="{FF2B5EF4-FFF2-40B4-BE49-F238E27FC236}">
                <a16:creationId xmlns:a16="http://schemas.microsoft.com/office/drawing/2014/main" id="{40191A32-C56A-9C1A-08CB-6DED68A2BE26}"/>
              </a:ext>
            </a:extLst>
          </p:cNvPr>
          <p:cNvPicPr>
            <a:picLocks noChangeAspect="1"/>
          </p:cNvPicPr>
          <p:nvPr/>
        </p:nvPicPr>
        <p:blipFill>
          <a:blip r:embed="rId4"/>
          <a:stretch>
            <a:fillRect/>
          </a:stretch>
        </p:blipFill>
        <p:spPr>
          <a:xfrm>
            <a:off x="3570522" y="1223512"/>
            <a:ext cx="8153275" cy="5516402"/>
          </a:xfrm>
          <a:prstGeom prst="rect">
            <a:avLst/>
          </a:prstGeom>
        </p:spPr>
      </p:pic>
      <p:sp>
        <p:nvSpPr>
          <p:cNvPr id="6" name="TextBox 5">
            <a:extLst>
              <a:ext uri="{FF2B5EF4-FFF2-40B4-BE49-F238E27FC236}">
                <a16:creationId xmlns:a16="http://schemas.microsoft.com/office/drawing/2014/main" id="{E779A322-BDF5-1897-BEE7-C50431362D3D}"/>
              </a:ext>
            </a:extLst>
          </p:cNvPr>
          <p:cNvSpPr txBox="1"/>
          <p:nvPr/>
        </p:nvSpPr>
        <p:spPr>
          <a:xfrm>
            <a:off x="468202" y="1778367"/>
            <a:ext cx="2833797" cy="3894912"/>
          </a:xfrm>
          <a:prstGeom prst="rect">
            <a:avLst/>
          </a:prstGeom>
          <a:noFill/>
        </p:spPr>
        <p:txBody>
          <a:bodyPr wrap="square" rtlCol="0">
            <a:spAutoFit/>
          </a:bodyPr>
          <a:lstStyle/>
          <a:p>
            <a:pPr marL="285750" indent="-285750">
              <a:buFont typeface="Arial" panose="020B0604020202020204" pitchFamily="34" charset="0"/>
              <a:buChar char="•"/>
            </a:pPr>
            <a:r>
              <a:rPr lang="en-US"/>
              <a:t>Upload Question Set CSV</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Auto-create questions from Instructions, Description, Capabilities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Auto-create questions from Knowledge</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Create questions from manual Test Session</a:t>
            </a:r>
          </a:p>
          <a:p>
            <a:endParaRPr lang="en-US"/>
          </a:p>
        </p:txBody>
      </p:sp>
    </p:spTree>
    <p:extLst>
      <p:ext uri="{BB962C8B-B14F-4D97-AF65-F5344CB8AC3E}">
        <p14:creationId xmlns:p14="http://schemas.microsoft.com/office/powerpoint/2010/main" val="9703310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8D8FD-E31D-6017-5174-64623F3BA470}"/>
            </a:ext>
          </a:extLst>
        </p:cNvPr>
        <p:cNvGrpSpPr/>
        <p:nvPr/>
      </p:nvGrpSpPr>
      <p:grpSpPr>
        <a:xfrm>
          <a:off x="0" y="0"/>
          <a:ext cx="0" cy="0"/>
          <a:chOff x="0" y="0"/>
          <a:chExt cx="0" cy="0"/>
        </a:xfrm>
      </p:grpSpPr>
      <p:pic>
        <p:nvPicPr>
          <p:cNvPr id="21" name="Picture 20" descr="A white background with a black and white background  AI-generated content may be incorrect.">
            <a:extLst>
              <a:ext uri="{FF2B5EF4-FFF2-40B4-BE49-F238E27FC236}">
                <a16:creationId xmlns:a16="http://schemas.microsoft.com/office/drawing/2014/main" id="{E218F8AE-F1ED-730E-FC96-2614CB3BD4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4633"/>
            <a:ext cx="12192000" cy="6858000"/>
          </a:xfrm>
          <a:prstGeom prst="rect">
            <a:avLst/>
          </a:prstGeom>
        </p:spPr>
      </p:pic>
      <p:sp>
        <p:nvSpPr>
          <p:cNvPr id="20" name="TextBox 19">
            <a:extLst>
              <a:ext uri="{FF2B5EF4-FFF2-40B4-BE49-F238E27FC236}">
                <a16:creationId xmlns:a16="http://schemas.microsoft.com/office/drawing/2014/main" id="{5A2B5EB3-01E7-F014-A152-D9D01C1A706F}"/>
              </a:ext>
            </a:extLst>
          </p:cNvPr>
          <p:cNvSpPr txBox="1"/>
          <p:nvPr/>
        </p:nvSpPr>
        <p:spPr>
          <a:xfrm>
            <a:off x="468259" y="476685"/>
            <a:ext cx="10108790" cy="584775"/>
          </a:xfrm>
          <a:prstGeom prst="rect">
            <a:avLst/>
          </a:prstGeom>
          <a:noFill/>
        </p:spPr>
        <p:txBody>
          <a:bodyPr wrap="square" lIns="91440" tIns="45720" rIns="91440" bIns="45720" anchor="t">
            <a:spAutoFit/>
          </a:bodyPr>
          <a:lstStyle/>
          <a:p>
            <a:pPr lvl="0" defTabSz="914400">
              <a:defRPr/>
            </a:pPr>
            <a:r>
              <a:rPr kumimoji="0" lang="en-US" sz="32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rPr>
              <a:t>Agent Evaluations in MCS</a:t>
            </a:r>
            <a:r>
              <a:rPr lang="en-US" sz="3200" b="1">
                <a:gradFill>
                  <a:gsLst>
                    <a:gs pos="0">
                      <a:srgbClr val="5F94DB"/>
                    </a:gs>
                    <a:gs pos="35000">
                      <a:srgbClr val="66D2EC"/>
                    </a:gs>
                    <a:gs pos="71000">
                      <a:srgbClr val="4470EB"/>
                    </a:gs>
                  </a:gsLst>
                  <a:lin ang="7800000" scaled="0"/>
                </a:gradFill>
                <a:latin typeface="Aptos" panose="02110004020202020204"/>
              </a:rPr>
              <a:t>: Test Methods</a:t>
            </a:r>
            <a:endParaRPr kumimoji="0" lang="en-US" sz="3200" b="1" i="0" u="none" strike="noStrike" kern="1200" cap="none" spc="0" normalizeH="0" baseline="0" noProof="0">
              <a:ln>
                <a:noFill/>
              </a:ln>
              <a:gradFill>
                <a:gsLst>
                  <a:gs pos="0">
                    <a:srgbClr val="5F94DB"/>
                  </a:gs>
                  <a:gs pos="35000">
                    <a:srgbClr val="66D2EC"/>
                  </a:gs>
                  <a:gs pos="71000">
                    <a:srgbClr val="4470EB"/>
                  </a:gs>
                </a:gsLst>
                <a:lin ang="7800000" scaled="0"/>
              </a:gradFill>
              <a:effectLst/>
              <a:uLnTx/>
              <a:uFillTx/>
              <a:latin typeface="Aptos" panose="02110004020202020204"/>
              <a:ea typeface="+mn-ea"/>
              <a:cs typeface="+mn-cs"/>
            </a:endParaRPr>
          </a:p>
        </p:txBody>
      </p:sp>
      <p:sp>
        <p:nvSpPr>
          <p:cNvPr id="22" name="Freeform 1">
            <a:extLst>
              <a:ext uri="{FF2B5EF4-FFF2-40B4-BE49-F238E27FC236}">
                <a16:creationId xmlns:a16="http://schemas.microsoft.com/office/drawing/2014/main" id="{4DC9087E-B49D-5C5A-C1FF-1EC31C67F6D6}"/>
              </a:ext>
            </a:extLst>
          </p:cNvPr>
          <p:cNvSpPr/>
          <p:nvPr/>
        </p:nvSpPr>
        <p:spPr>
          <a:xfrm>
            <a:off x="0" y="2126394"/>
            <a:ext cx="133350" cy="2605212"/>
          </a:xfrm>
          <a:custGeom>
            <a:avLst/>
            <a:gdLst>
              <a:gd name="connsiteX0" fmla="*/ 0 w 200025"/>
              <a:gd name="connsiteY0" fmla="*/ 0 h 3067050"/>
              <a:gd name="connsiteX1" fmla="*/ 57150 w 200025"/>
              <a:gd name="connsiteY1" fmla="*/ 0 h 3067050"/>
              <a:gd name="connsiteX2" fmla="*/ 200025 w 200025"/>
              <a:gd name="connsiteY2" fmla="*/ 142875 h 3067050"/>
              <a:gd name="connsiteX3" fmla="*/ 200025 w 200025"/>
              <a:gd name="connsiteY3" fmla="*/ 2924175 h 3067050"/>
              <a:gd name="connsiteX4" fmla="*/ 57150 w 200025"/>
              <a:gd name="connsiteY4" fmla="*/ 3067050 h 3067050"/>
              <a:gd name="connsiteX5" fmla="*/ 0 w 200025"/>
              <a:gd name="connsiteY5" fmla="*/ 3067050 h 3067050"/>
              <a:gd name="connsiteX6" fmla="*/ 0 w 200025"/>
              <a:gd name="connsiteY6" fmla="*/ 0 h 306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025" h="3067050">
                <a:moveTo>
                  <a:pt x="0" y="0"/>
                </a:moveTo>
                <a:lnTo>
                  <a:pt x="57150" y="0"/>
                </a:lnTo>
                <a:cubicBezTo>
                  <a:pt x="136058" y="0"/>
                  <a:pt x="200025" y="63967"/>
                  <a:pt x="200025" y="142875"/>
                </a:cubicBezTo>
                <a:lnTo>
                  <a:pt x="200025" y="2924175"/>
                </a:lnTo>
                <a:cubicBezTo>
                  <a:pt x="200025" y="3003080"/>
                  <a:pt x="136058" y="3067050"/>
                  <a:pt x="57150" y="3067050"/>
                </a:cubicBezTo>
                <a:lnTo>
                  <a:pt x="0" y="3067050"/>
                </a:lnTo>
                <a:lnTo>
                  <a:pt x="0" y="0"/>
                </a:lnTo>
                <a:close/>
              </a:path>
            </a:pathLst>
          </a:custGeom>
          <a:gradFill>
            <a:gsLst>
              <a:gs pos="0">
                <a:srgbClr val="4470EC"/>
              </a:gs>
              <a:gs pos="74000">
                <a:srgbClr val="66D3EC"/>
              </a:gs>
              <a:gs pos="100000">
                <a:schemeClr val="accent1">
                  <a:lumMod val="45000"/>
                  <a:lumOff val="55000"/>
                </a:schemeClr>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Tenorite"/>
              <a:ea typeface="+mn-ea"/>
              <a:cs typeface="+mn-cs"/>
            </a:endParaRPr>
          </a:p>
        </p:txBody>
      </p:sp>
      <p:sp>
        <p:nvSpPr>
          <p:cNvPr id="2" name="Rectangle 1">
            <a:extLst>
              <a:ext uri="{FF2B5EF4-FFF2-40B4-BE49-F238E27FC236}">
                <a16:creationId xmlns:a16="http://schemas.microsoft.com/office/drawing/2014/main" id="{6D080B17-F166-E9AE-669B-38DB64E2132F}"/>
              </a:ext>
            </a:extLst>
          </p:cNvPr>
          <p:cNvSpPr/>
          <p:nvPr/>
        </p:nvSpPr>
        <p:spPr>
          <a:xfrm>
            <a:off x="468203" y="1456333"/>
            <a:ext cx="2833797" cy="49244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171450" marR="0" lvl="0" indent="-1714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Segoe UI"/>
              <a:ea typeface="+mn-ea"/>
              <a:cs typeface="Segoe UI"/>
            </a:endParaRPr>
          </a:p>
        </p:txBody>
      </p:sp>
      <p:pic>
        <p:nvPicPr>
          <p:cNvPr id="5" name="Picture 4">
            <a:extLst>
              <a:ext uri="{FF2B5EF4-FFF2-40B4-BE49-F238E27FC236}">
                <a16:creationId xmlns:a16="http://schemas.microsoft.com/office/drawing/2014/main" id="{C2227709-E514-4F0B-9637-C10BAE1E0605}"/>
              </a:ext>
            </a:extLst>
          </p:cNvPr>
          <p:cNvPicPr>
            <a:picLocks noChangeAspect="1"/>
          </p:cNvPicPr>
          <p:nvPr/>
        </p:nvPicPr>
        <p:blipFill>
          <a:blip r:embed="rId4"/>
          <a:stretch>
            <a:fillRect/>
          </a:stretch>
        </p:blipFill>
        <p:spPr>
          <a:xfrm>
            <a:off x="7258050" y="1051876"/>
            <a:ext cx="3972103" cy="5893844"/>
          </a:xfrm>
          <a:prstGeom prst="rect">
            <a:avLst/>
          </a:prstGeom>
        </p:spPr>
      </p:pic>
      <p:sp>
        <p:nvSpPr>
          <p:cNvPr id="6" name="TextBox 5">
            <a:extLst>
              <a:ext uri="{FF2B5EF4-FFF2-40B4-BE49-F238E27FC236}">
                <a16:creationId xmlns:a16="http://schemas.microsoft.com/office/drawing/2014/main" id="{B0F42738-6C03-CB2C-39C2-2BA2265DCD30}"/>
              </a:ext>
            </a:extLst>
          </p:cNvPr>
          <p:cNvSpPr txBox="1"/>
          <p:nvPr/>
        </p:nvSpPr>
        <p:spPr>
          <a:xfrm>
            <a:off x="468203" y="2466370"/>
            <a:ext cx="5841158" cy="2265236"/>
          </a:xfrm>
          <a:prstGeom prst="rect">
            <a:avLst/>
          </a:prstGeom>
          <a:noFill/>
        </p:spPr>
        <p:txBody>
          <a:bodyPr wrap="square" rtlCol="0">
            <a:spAutoFit/>
          </a:bodyPr>
          <a:lstStyle/>
          <a:p>
            <a:pPr marL="285750" indent="-285750">
              <a:buFont typeface="Arial" panose="020B0604020202020204" pitchFamily="34" charset="0"/>
              <a:buChar char="•"/>
            </a:pPr>
            <a:r>
              <a:rPr lang="en-US" b="1"/>
              <a:t>Quality</a:t>
            </a:r>
            <a:r>
              <a:rPr lang="en-US"/>
              <a:t> (default): evaluates relevance/completeness.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b="1"/>
              <a:t>Compare Meaning</a:t>
            </a:r>
            <a:r>
              <a:rPr lang="en-US"/>
              <a:t>: checks meaning against expected response.</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b="1"/>
              <a:t>Similarity</a:t>
            </a:r>
            <a:r>
              <a:rPr lang="en-US"/>
              <a:t>: measures text closeness.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b="1"/>
              <a:t>Text Match</a:t>
            </a:r>
            <a:r>
              <a:rPr lang="en-US"/>
              <a:t>: exact or partial match scoring.</a:t>
            </a:r>
          </a:p>
        </p:txBody>
      </p:sp>
    </p:spTree>
    <p:extLst>
      <p:ext uri="{BB962C8B-B14F-4D97-AF65-F5344CB8AC3E}">
        <p14:creationId xmlns:p14="http://schemas.microsoft.com/office/powerpoint/2010/main" val="3571679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237D1-F8D4-5FDF-1AAA-33F0183484F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DDE1D34-CF3A-304F-12DB-264B0020865A}"/>
              </a:ext>
            </a:extLst>
          </p:cNvPr>
          <p:cNvSpPr>
            <a:spLocks noGrp="1"/>
          </p:cNvSpPr>
          <p:nvPr>
            <p:ph type="title"/>
          </p:nvPr>
        </p:nvSpPr>
        <p:spPr>
          <a:xfrm>
            <a:off x="571500" y="2792795"/>
            <a:ext cx="4179404" cy="1200329"/>
          </a:xfrm>
        </p:spPr>
        <p:txBody>
          <a:bodyPr/>
          <a:lstStyle/>
          <a:p>
            <a:r>
              <a:rPr lang="en-GB"/>
              <a:t>Demo</a:t>
            </a:r>
            <a:br>
              <a:rPr lang="en-GB"/>
            </a:br>
            <a:endParaRPr lang="en-US"/>
          </a:p>
        </p:txBody>
      </p:sp>
      <p:sp>
        <p:nvSpPr>
          <p:cNvPr id="2" name="Footer Placeholder 1">
            <a:extLst>
              <a:ext uri="{FF2B5EF4-FFF2-40B4-BE49-F238E27FC236}">
                <a16:creationId xmlns:a16="http://schemas.microsoft.com/office/drawing/2014/main" id="{AAD833C4-FF38-7296-3411-3C03B192ED32}"/>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 2025 Microsoft. All rights reserved. Internal Microsoft use only.</a:t>
            </a:r>
          </a:p>
        </p:txBody>
      </p:sp>
    </p:spTree>
    <p:extLst>
      <p:ext uri="{BB962C8B-B14F-4D97-AF65-F5344CB8AC3E}">
        <p14:creationId xmlns:p14="http://schemas.microsoft.com/office/powerpoint/2010/main" val="2691963999"/>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9CAED-C4C7-544F-B722-5840D1D4C3A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E7AD615-96F3-C662-2F5E-393813B35827}"/>
              </a:ext>
            </a:extLst>
          </p:cNvPr>
          <p:cNvSpPr>
            <a:spLocks noGrp="1"/>
          </p:cNvSpPr>
          <p:nvPr>
            <p:ph type="title"/>
          </p:nvPr>
        </p:nvSpPr>
        <p:spPr>
          <a:xfrm>
            <a:off x="571500" y="2792795"/>
            <a:ext cx="4179404" cy="1200329"/>
          </a:xfrm>
        </p:spPr>
        <p:txBody>
          <a:bodyPr/>
          <a:lstStyle/>
          <a:p>
            <a:r>
              <a:rPr lang="en-GB"/>
              <a:t>Copilot Studio Analytics</a:t>
            </a:r>
            <a:endParaRPr lang="en-US"/>
          </a:p>
        </p:txBody>
      </p:sp>
      <p:sp>
        <p:nvSpPr>
          <p:cNvPr id="2" name="Footer Placeholder 1">
            <a:extLst>
              <a:ext uri="{FF2B5EF4-FFF2-40B4-BE49-F238E27FC236}">
                <a16:creationId xmlns:a16="http://schemas.microsoft.com/office/drawing/2014/main" id="{4CCB1C7B-75B0-1005-7D0B-489B1F2FF64C}"/>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2352541486"/>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6B7C-117A-5ADE-4062-D36EA0085C2D}"/>
              </a:ext>
            </a:extLst>
          </p:cNvPr>
          <p:cNvSpPr>
            <a:spLocks noGrp="1"/>
          </p:cNvSpPr>
          <p:nvPr>
            <p:ph type="title"/>
          </p:nvPr>
        </p:nvSpPr>
        <p:spPr/>
        <p:txBody>
          <a:bodyPr/>
          <a:lstStyle/>
          <a:p>
            <a:endParaRPr lang="en-US"/>
          </a:p>
        </p:txBody>
      </p:sp>
      <p:pic>
        <p:nvPicPr>
          <p:cNvPr id="4" name="Video 3">
            <a:hlinkClick r:id="" action="ppaction://media"/>
            <a:extLst>
              <a:ext uri="{FF2B5EF4-FFF2-40B4-BE49-F238E27FC236}">
                <a16:creationId xmlns:a16="http://schemas.microsoft.com/office/drawing/2014/main" id="{4245846A-23BE-1FF7-EBF3-57054E85963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67640"/>
            <a:ext cx="12192000" cy="6362700"/>
          </a:xfrm>
          <a:prstGeom prst="rect">
            <a:avLst/>
          </a:prstGeom>
        </p:spPr>
      </p:pic>
    </p:spTree>
    <p:extLst>
      <p:ext uri="{BB962C8B-B14F-4D97-AF65-F5344CB8AC3E}">
        <p14:creationId xmlns:p14="http://schemas.microsoft.com/office/powerpoint/2010/main" val="3820659866"/>
      </p:ext>
    </p:extLst>
  </p:cSld>
  <p:clrMapOvr>
    <a:masterClrMapping/>
  </p:clrMapOvr>
  <p:transition>
    <p:fade/>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repeatCount="indefinite" fill="hold" display="0">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A437A-31CB-54E8-4FEC-8E83441739F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0BB23A-2A32-BD6A-B9D4-BBD3C28BB4C1}"/>
              </a:ext>
            </a:extLst>
          </p:cNvPr>
          <p:cNvSpPr>
            <a:spLocks noGrp="1"/>
          </p:cNvSpPr>
          <p:nvPr>
            <p:ph type="title"/>
          </p:nvPr>
        </p:nvSpPr>
        <p:spPr>
          <a:xfrm>
            <a:off x="571500" y="2792795"/>
            <a:ext cx="4179404" cy="646331"/>
          </a:xfrm>
        </p:spPr>
        <p:txBody>
          <a:bodyPr/>
          <a:lstStyle/>
          <a:p>
            <a:r>
              <a:rPr lang="en-GB"/>
              <a:t>Copilot Studio Kit</a:t>
            </a:r>
            <a:endParaRPr lang="en-US"/>
          </a:p>
        </p:txBody>
      </p:sp>
      <p:sp>
        <p:nvSpPr>
          <p:cNvPr id="2" name="Footer Placeholder 1">
            <a:extLst>
              <a:ext uri="{FF2B5EF4-FFF2-40B4-BE49-F238E27FC236}">
                <a16:creationId xmlns:a16="http://schemas.microsoft.com/office/drawing/2014/main" id="{F10980C1-21E0-89D2-24F9-D7CA51B72C76}"/>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2115067830"/>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a:xfrm>
            <a:off x="588263" y="585787"/>
            <a:ext cx="11018520" cy="1115568"/>
          </a:xfrm>
        </p:spPr>
        <p:txBody>
          <a:bodyPr vert="horz" wrap="square" lIns="0" tIns="0" rIns="0" bIns="0" rtlCol="0" anchor="ctr">
            <a:normAutofit/>
          </a:bodyPr>
          <a:lstStyle/>
          <a:p>
            <a:r>
              <a:rPr lang="en-US" b="0" kern="1200" cap="none" spc="-50" baseline="0">
                <a:ln w="3175">
                  <a:noFill/>
                </a:ln>
                <a:effectLst/>
                <a:latin typeface="+mj-lt"/>
                <a:ea typeface="+mn-ea"/>
                <a:cs typeface="Segoe UI" pitchFamily="34" charset="0"/>
              </a:rPr>
              <a:t>Copilot Studio Kit overview</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6"/>
          </p:nvPr>
        </p:nvSpPr>
        <p:spPr>
          <a:xfrm>
            <a:off x="585216" y="4800600"/>
            <a:ext cx="2852928" cy="1468437"/>
          </a:xfrm>
        </p:spPr>
        <p:txBody>
          <a:bodyPr vert="horz" wrap="square" lIns="0" tIns="0" rIns="0" bIns="0" rtlCol="0">
            <a:normAutofit/>
          </a:bodyPr>
          <a:lstStyle/>
          <a:p>
            <a:pPr>
              <a:lnSpc>
                <a:spcPct val="90000"/>
              </a:lnSpc>
              <a:spcAft>
                <a:spcPts val="600"/>
              </a:spcAft>
            </a:pPr>
            <a:r>
              <a:rPr lang="en-US" sz="1100" kern="1200" spc="0" baseline="0">
                <a:latin typeface="+mj-lt"/>
                <a:ea typeface="+mn-ea"/>
                <a:cs typeface="Segoe UI" panose="020B0502040204020203" pitchFamily="34" charset="0"/>
              </a:rPr>
              <a:t>Companion tool for Microsoft Copilot Studio</a:t>
            </a:r>
          </a:p>
          <a:p>
            <a:pPr>
              <a:lnSpc>
                <a:spcPct val="90000"/>
              </a:lnSpc>
              <a:spcAft>
                <a:spcPts val="600"/>
              </a:spcAft>
            </a:pPr>
            <a:r>
              <a:rPr lang="en-US" sz="1100" kern="1200" spc="0" baseline="0">
                <a:latin typeface="+mj-lt"/>
                <a:ea typeface="+mn-ea"/>
                <a:cs typeface="Segoe UI" panose="020B0502040204020203" pitchFamily="34" charset="0"/>
              </a:rPr>
              <a:t>Free, open-source, MIT license, distributed from GitHub and AppSource</a:t>
            </a:r>
          </a:p>
          <a:p>
            <a:pPr>
              <a:lnSpc>
                <a:spcPct val="90000"/>
              </a:lnSpc>
              <a:spcAft>
                <a:spcPts val="600"/>
              </a:spcAft>
            </a:pPr>
            <a:r>
              <a:rPr lang="en-US" sz="1100" kern="1200" spc="0" baseline="0">
                <a:latin typeface="+mj-lt"/>
                <a:ea typeface="+mn-ea"/>
                <a:cs typeface="Segoe UI" panose="020B0502040204020203" pitchFamily="34" charset="0"/>
              </a:rPr>
              <a:t>Includes features that help with the development, testing and long-term performance monitoring of custom agents</a:t>
            </a:r>
          </a:p>
        </p:txBody>
      </p:sp>
      <p:pic>
        <p:nvPicPr>
          <p:cNvPr id="8" name="Picture 7">
            <a:extLst>
              <a:ext uri="{FF2B5EF4-FFF2-40B4-BE49-F238E27FC236}">
                <a16:creationId xmlns:a16="http://schemas.microsoft.com/office/drawing/2014/main" id="{3372AC26-7072-D468-9638-51FA7D75945A}"/>
              </a:ext>
            </a:extLst>
          </p:cNvPr>
          <p:cNvPicPr>
            <a:picLocks noChangeAspect="1"/>
          </p:cNvPicPr>
          <p:nvPr/>
        </p:nvPicPr>
        <p:blipFill>
          <a:blip r:embed="rId3"/>
          <a:stretch>
            <a:fillRect/>
          </a:stretch>
        </p:blipFill>
        <p:spPr>
          <a:xfrm>
            <a:off x="0" y="2377897"/>
            <a:ext cx="4023360" cy="2102205"/>
          </a:xfrm>
          <a:prstGeom prst="rect">
            <a:avLst/>
          </a:prstGeom>
          <a:noFill/>
        </p:spPr>
      </p:pic>
      <p:sp>
        <p:nvSpPr>
          <p:cNvPr id="9" name="TextBox 8">
            <a:extLst>
              <a:ext uri="{FF2B5EF4-FFF2-40B4-BE49-F238E27FC236}">
                <a16:creationId xmlns:a16="http://schemas.microsoft.com/office/drawing/2014/main" id="{C5FBAB4B-94A8-E81B-DE3A-92BCE89CAECF}"/>
              </a:ext>
            </a:extLst>
          </p:cNvPr>
          <p:cNvSpPr txBox="1"/>
          <p:nvPr/>
        </p:nvSpPr>
        <p:spPr>
          <a:xfrm>
            <a:off x="4669536" y="4799409"/>
            <a:ext cx="2852928" cy="1472803"/>
          </a:xfrm>
          <a:prstGeom prst="rect">
            <a:avLst/>
          </a:prstGeom>
        </p:spPr>
        <p:txBody>
          <a:bodyPr vert="horz" wrap="square" lIns="0" tIns="0" rIns="0" bIns="0" rtlCol="0">
            <a:normAutofit/>
          </a:bodyPr>
          <a:lstStyle/>
          <a:p>
            <a:pPr algn="ctr" defTabSz="932742">
              <a:spcAft>
                <a:spcPts val="600"/>
              </a:spcAft>
              <a:buSzPct val="90000"/>
              <a:defRPr/>
            </a:pPr>
            <a:r>
              <a:rPr kumimoji="0" lang="en-US" sz="1800" b="0" i="0" u="none" strike="noStrike" kern="1200" cap="none" spc="0" normalizeH="0" baseline="0" noProof="0">
                <a:ln>
                  <a:noFill/>
                </a:ln>
                <a:effectLst/>
                <a:uLnTx/>
                <a:uFillTx/>
                <a:latin typeface="+mj-lt"/>
                <a:ea typeface="+mn-ea"/>
                <a:cs typeface="Segoe UI" panose="020B0502040204020203" pitchFamily="34" charset="0"/>
                <a:hlinkClick r:id="rId4">
                  <a:extLst>
                    <a:ext uri="{A12FA001-AC4F-418D-AE19-62706E023703}">
                      <ahyp:hlinkClr xmlns:ahyp="http://schemas.microsoft.com/office/drawing/2018/hyperlinkcolor" val="tx"/>
                    </a:ext>
                  </a:extLst>
                </a:hlinkClick>
              </a:rPr>
              <a:t>Copilot Studio Kit (Github)</a:t>
            </a:r>
            <a:endParaRPr kumimoji="0" lang="en-US" sz="1800" b="0" i="0" u="none" strike="noStrike" kern="1200" cap="none" spc="0" normalizeH="0" baseline="0" noProof="0">
              <a:ln>
                <a:noFill/>
              </a:ln>
              <a:effectLst/>
              <a:uLnTx/>
              <a:uFillTx/>
              <a:latin typeface="+mj-lt"/>
              <a:ea typeface="+mn-ea"/>
              <a:cs typeface="Segoe UI" panose="020B0502040204020203" pitchFamily="34" charset="0"/>
            </a:endParaRPr>
          </a:p>
          <a:p>
            <a:pPr algn="ctr" defTabSz="932742">
              <a:spcAft>
                <a:spcPts val="600"/>
              </a:spcAft>
              <a:buSzPct val="90000"/>
              <a:defRPr/>
            </a:pPr>
            <a:r>
              <a:rPr kumimoji="0" lang="en-US" sz="1800" b="0" i="0" u="none" strike="noStrike" kern="1200" cap="none" spc="0" normalizeH="0" baseline="0" noProof="0">
                <a:ln>
                  <a:noFill/>
                </a:ln>
                <a:effectLst/>
                <a:uLnTx/>
                <a:uFillTx/>
                <a:latin typeface="+mj-lt"/>
                <a:ea typeface="+mn-ea"/>
                <a:cs typeface="Segoe UI" panose="020B0502040204020203" pitchFamily="34" charset="0"/>
                <a:hlinkClick r:id="rId5">
                  <a:extLst>
                    <a:ext uri="{A12FA001-AC4F-418D-AE19-62706E023703}">
                      <ahyp:hlinkClr xmlns:ahyp="http://schemas.microsoft.com/office/drawing/2018/hyperlinkcolor" val="tx"/>
                    </a:ext>
                  </a:extLst>
                </a:hlinkClick>
              </a:rPr>
              <a:t>Copilot Studio Kit (AppSource)</a:t>
            </a:r>
            <a:endParaRPr kumimoji="0" lang="en-US" sz="1800" b="0" i="0" u="none" strike="noStrike" kern="1200" cap="none" spc="0" normalizeH="0" baseline="0" noProof="0">
              <a:ln>
                <a:noFill/>
              </a:ln>
              <a:effectLst/>
              <a:uLnTx/>
              <a:uFillTx/>
              <a:latin typeface="+mj-lt"/>
              <a:ea typeface="+mn-ea"/>
              <a:cs typeface="Segoe UI" panose="020B0502040204020203" pitchFamily="34" charset="0"/>
            </a:endParaRPr>
          </a:p>
          <a:p>
            <a:pPr algn="ctr" defTabSz="932742">
              <a:spcAft>
                <a:spcPts val="600"/>
              </a:spcAft>
              <a:buSzPct val="90000"/>
              <a:defRPr/>
            </a:pPr>
            <a:endParaRPr kumimoji="0" lang="en-US" sz="1800" b="0" i="0" u="none" strike="noStrike" kern="1200" cap="none" spc="0" normalizeH="0" baseline="0" noProof="0">
              <a:ln>
                <a:noFill/>
              </a:ln>
              <a:effectLst/>
              <a:uLnTx/>
              <a:uFillTx/>
              <a:latin typeface="+mj-lt"/>
              <a:ea typeface="+mn-ea"/>
              <a:cs typeface="Segoe UI" panose="020B0502040204020203" pitchFamily="34" charset="0"/>
            </a:endParaRPr>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84320" y="2752977"/>
            <a:ext cx="4023360" cy="1352045"/>
          </a:xfrm>
          <a:prstGeom prst="rect">
            <a:avLst/>
          </a:prstGeom>
          <a:noFill/>
        </p:spPr>
      </p:pic>
      <p:sp>
        <p:nvSpPr>
          <p:cNvPr id="14" name="Text Placeholder 6">
            <a:extLst>
              <a:ext uri="{FF2B5EF4-FFF2-40B4-BE49-F238E27FC236}">
                <a16:creationId xmlns:a16="http://schemas.microsoft.com/office/drawing/2014/main" id="{E7CA20F9-B5E4-EAE7-9512-1EA09AADC51B}"/>
              </a:ext>
            </a:extLst>
          </p:cNvPr>
          <p:cNvSpPr>
            <a:spLocks noGrp="1"/>
          </p:cNvSpPr>
          <p:nvPr>
            <p:ph type="body" sz="quarter" idx="18"/>
          </p:nvPr>
        </p:nvSpPr>
        <p:spPr>
          <a:xfrm>
            <a:off x="8753856" y="4799410"/>
            <a:ext cx="2852928" cy="1469628"/>
          </a:xfrm>
        </p:spPr>
        <p:txBody>
          <a:bodyPr/>
          <a:lstStyle/>
          <a:p>
            <a:endParaRPr lang="en-US"/>
          </a:p>
        </p:txBody>
      </p:sp>
      <p:sp>
        <p:nvSpPr>
          <p:cNvPr id="16" name="Picture Placeholder 7">
            <a:extLst>
              <a:ext uri="{FF2B5EF4-FFF2-40B4-BE49-F238E27FC236}">
                <a16:creationId xmlns:a16="http://schemas.microsoft.com/office/drawing/2014/main" id="{3CA98E7F-A16C-5B0E-CAFC-F632B46D2AFC}"/>
              </a:ext>
            </a:extLst>
          </p:cNvPr>
          <p:cNvSpPr>
            <a:spLocks noGrp="1"/>
          </p:cNvSpPr>
          <p:nvPr>
            <p:ph type="pic" sz="quarter" idx="15"/>
          </p:nvPr>
        </p:nvSpPr>
        <p:spPr>
          <a:xfrm>
            <a:off x="8168640" y="2286000"/>
            <a:ext cx="4023360" cy="2286000"/>
          </a:xfrm>
        </p:spPr>
        <p:txBody>
          <a:bodyPr/>
          <a:lstStyle/>
          <a:p>
            <a:endParaRPr lang="en-US"/>
          </a:p>
        </p:txBody>
      </p:sp>
    </p:spTree>
    <p:extLst>
      <p:ext uri="{BB962C8B-B14F-4D97-AF65-F5344CB8AC3E}">
        <p14:creationId xmlns:p14="http://schemas.microsoft.com/office/powerpoint/2010/main" val="877984577"/>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A3B07-3EC7-FF58-004F-E633027E5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10D743-7D9F-58FD-8C2F-2DE465176330}"/>
              </a:ext>
            </a:extLst>
          </p:cNvPr>
          <p:cNvSpPr>
            <a:spLocks noGrp="1"/>
          </p:cNvSpPr>
          <p:nvPr>
            <p:ph type="title"/>
          </p:nvPr>
        </p:nvSpPr>
        <p:spPr>
          <a:xfrm>
            <a:off x="250432" y="198024"/>
            <a:ext cx="11306469" cy="403137"/>
          </a:xfrm>
        </p:spPr>
        <p:txBody>
          <a:bodyPr>
            <a:noAutofit/>
          </a:bodyPr>
          <a:lstStyle/>
          <a:p>
            <a:r>
              <a:rPr lang="en-US" sz="4000"/>
              <a:t>Copilot Studio Kit – Do I still need it?</a:t>
            </a:r>
          </a:p>
        </p:txBody>
      </p:sp>
      <p:sp>
        <p:nvSpPr>
          <p:cNvPr id="3" name="Text Placeholder 2">
            <a:extLst>
              <a:ext uri="{FF2B5EF4-FFF2-40B4-BE49-F238E27FC236}">
                <a16:creationId xmlns:a16="http://schemas.microsoft.com/office/drawing/2014/main" id="{B69C0E38-B0D8-DD61-FB62-75C6179E0D8C}"/>
              </a:ext>
            </a:extLst>
          </p:cNvPr>
          <p:cNvSpPr>
            <a:spLocks noGrp="1"/>
          </p:cNvSpPr>
          <p:nvPr>
            <p:ph type="body" sz="quarter" idx="10"/>
          </p:nvPr>
        </p:nvSpPr>
        <p:spPr>
          <a:xfrm>
            <a:off x="383283" y="1530835"/>
            <a:ext cx="10760967" cy="4728688"/>
          </a:xfrm>
        </p:spPr>
        <p:txBody>
          <a:bodyPr>
            <a:normAutofit/>
          </a:bodyPr>
          <a:lstStyle/>
          <a:p>
            <a:r>
              <a:rPr lang="en-US" sz="3600"/>
              <a:t>Copilot Studio has matured with built in eval testing, native analytics and governance via Power Platform Admin Center + Purview</a:t>
            </a:r>
          </a:p>
          <a:p>
            <a:r>
              <a:rPr lang="en-US" sz="3600"/>
              <a:t>Copilot Studio Kit is very relevant when:</a:t>
            </a:r>
          </a:p>
          <a:p>
            <a:pPr lvl="1"/>
            <a:r>
              <a:rPr lang="en-US" sz="2800"/>
              <a:t>When you move from building agents to operating agents at scale</a:t>
            </a:r>
          </a:p>
          <a:p>
            <a:pPr lvl="1"/>
            <a:r>
              <a:rPr lang="en-US" sz="2800"/>
              <a:t>When testing, quality, and governance become ongoing programs — not ad‑hoc tasks</a:t>
            </a:r>
          </a:p>
        </p:txBody>
      </p:sp>
      <p:pic>
        <p:nvPicPr>
          <p:cNvPr id="4" name="Picture 3" descr="A close up of a logo  Description automatically generated">
            <a:extLst>
              <a:ext uri="{FF2B5EF4-FFF2-40B4-BE49-F238E27FC236}">
                <a16:creationId xmlns:a16="http://schemas.microsoft.com/office/drawing/2014/main" id="{9470F8A2-73D4-3C96-AA02-EEA51238B7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spTree>
    <p:extLst>
      <p:ext uri="{BB962C8B-B14F-4D97-AF65-F5344CB8AC3E}">
        <p14:creationId xmlns:p14="http://schemas.microsoft.com/office/powerpoint/2010/main" val="3952696207"/>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C4C3E-F25F-E829-0033-A6D7CAD7E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66EDAA-6AD3-4501-8511-7861F897C145}"/>
              </a:ext>
            </a:extLst>
          </p:cNvPr>
          <p:cNvSpPr>
            <a:spLocks noGrp="1"/>
          </p:cNvSpPr>
          <p:nvPr>
            <p:ph type="title"/>
          </p:nvPr>
        </p:nvSpPr>
        <p:spPr>
          <a:xfrm>
            <a:off x="588264" y="2875002"/>
            <a:ext cx="8596376" cy="1107996"/>
          </a:xfrm>
        </p:spPr>
        <p:txBody>
          <a:bodyPr>
            <a:normAutofit/>
          </a:bodyPr>
          <a:lstStyle/>
          <a:p>
            <a:pPr marL="0" indent="0">
              <a:buNone/>
            </a:pPr>
            <a:r>
              <a:rPr kumimoji="0" lang="en-US" sz="4800" b="0" u="none" strike="noStrike" kern="1200" cap="none" spc="0" normalizeH="0" baseline="0">
                <a:ln>
                  <a:noFill/>
                </a:ln>
                <a:solidFill>
                  <a:schemeClr val="tx1"/>
                </a:solidFill>
                <a:effectLst/>
                <a:uLnTx/>
                <a:uFillTx/>
                <a:latin typeface="+mj-lt"/>
              </a:rPr>
              <a:t>Testing </a:t>
            </a:r>
            <a:r>
              <a:rPr lang="en-US" sz="4800" spc="0">
                <a:ln>
                  <a:noFill/>
                </a:ln>
              </a:rPr>
              <a:t>capabilities</a:t>
            </a:r>
            <a:endParaRPr kumimoji="0" lang="en-US" sz="4800" b="0" u="none" strike="noStrike" kern="1200" cap="none" spc="0" normalizeH="0" baseline="0">
              <a:ln>
                <a:noFill/>
              </a:ln>
              <a:solidFill>
                <a:schemeClr val="tx1"/>
              </a:solidFill>
              <a:effectLst/>
              <a:uLnTx/>
              <a:uFillTx/>
              <a:latin typeface="+mj-lt"/>
            </a:endParaRPr>
          </a:p>
        </p:txBody>
      </p:sp>
    </p:spTree>
    <p:extLst>
      <p:ext uri="{BB962C8B-B14F-4D97-AF65-F5344CB8AC3E}">
        <p14:creationId xmlns:p14="http://schemas.microsoft.com/office/powerpoint/2010/main" val="2659314211"/>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Test automation : Capability and Configuration</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766058" cy="4728688"/>
          </a:xfrm>
        </p:spPr>
        <p:txBody>
          <a:bodyPr/>
          <a:lstStyle/>
          <a:p>
            <a:r>
              <a:rPr lang="en-US"/>
              <a:t>Test automation allows bulk testing of custom agents with click of a button</a:t>
            </a:r>
          </a:p>
          <a:p>
            <a:r>
              <a:rPr lang="en-US"/>
              <a:t>Agent configuration contains agent details and allows defining the required features</a:t>
            </a:r>
          </a:p>
          <a:p>
            <a:pPr lvl="1"/>
            <a:r>
              <a:rPr lang="en-US"/>
              <a:t>Channel security</a:t>
            </a:r>
          </a:p>
          <a:p>
            <a:pPr lvl="1"/>
            <a:r>
              <a:rPr lang="en-US"/>
              <a:t>Authentication</a:t>
            </a:r>
          </a:p>
          <a:p>
            <a:pPr lvl="1"/>
            <a:r>
              <a:rPr lang="en-US"/>
              <a:t>App Insights enrichment</a:t>
            </a:r>
          </a:p>
          <a:p>
            <a:pPr lvl="1"/>
            <a:r>
              <a:rPr lang="en-US"/>
              <a:t>Conversation transcript enrichment</a:t>
            </a:r>
          </a:p>
          <a:p>
            <a:pPr lvl="1"/>
            <a:r>
              <a:rPr lang="en-US"/>
              <a:t>Generative AI testing</a:t>
            </a:r>
          </a:p>
          <a:p>
            <a:pPr lvl="1"/>
            <a:endParaRPr lang="en-US"/>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6" name="Picture 5">
            <a:extLst>
              <a:ext uri="{FF2B5EF4-FFF2-40B4-BE49-F238E27FC236}">
                <a16:creationId xmlns:a16="http://schemas.microsoft.com/office/drawing/2014/main" id="{2A0807A4-F051-3DD2-37DD-80550ED96C1D}"/>
              </a:ext>
            </a:extLst>
          </p:cNvPr>
          <p:cNvPicPr>
            <a:picLocks noChangeAspect="1"/>
          </p:cNvPicPr>
          <p:nvPr/>
        </p:nvPicPr>
        <p:blipFill>
          <a:blip r:embed="rId4"/>
          <a:stretch>
            <a:fillRect/>
          </a:stretch>
        </p:blipFill>
        <p:spPr>
          <a:xfrm>
            <a:off x="6447196" y="1590757"/>
            <a:ext cx="4065537" cy="2981243"/>
          </a:xfrm>
          <a:prstGeom prst="rect">
            <a:avLst/>
          </a:prstGeom>
        </p:spPr>
      </p:pic>
      <p:pic>
        <p:nvPicPr>
          <p:cNvPr id="8" name="Picture 7">
            <a:extLst>
              <a:ext uri="{FF2B5EF4-FFF2-40B4-BE49-F238E27FC236}">
                <a16:creationId xmlns:a16="http://schemas.microsoft.com/office/drawing/2014/main" id="{A08B8574-81F5-D6AA-240F-A744C9C74E19}"/>
              </a:ext>
            </a:extLst>
          </p:cNvPr>
          <p:cNvPicPr>
            <a:picLocks noChangeAspect="1"/>
          </p:cNvPicPr>
          <p:nvPr/>
        </p:nvPicPr>
        <p:blipFill>
          <a:blip r:embed="rId5"/>
          <a:stretch>
            <a:fillRect/>
          </a:stretch>
        </p:blipFill>
        <p:spPr>
          <a:xfrm>
            <a:off x="7878550" y="3083562"/>
            <a:ext cx="4065536" cy="2976876"/>
          </a:xfrm>
          <a:prstGeom prst="rect">
            <a:avLst/>
          </a:prstGeom>
        </p:spPr>
      </p:pic>
      <p:sp>
        <p:nvSpPr>
          <p:cNvPr id="5" name="TextBox 4">
            <a:extLst>
              <a:ext uri="{FF2B5EF4-FFF2-40B4-BE49-F238E27FC236}">
                <a16:creationId xmlns:a16="http://schemas.microsoft.com/office/drawing/2014/main" id="{CA443863-5DCC-E19C-9EF9-0E501591B2D8}"/>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6"/>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796475155"/>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Test automation : Test cases</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766058" cy="4728688"/>
          </a:xfrm>
        </p:spPr>
        <p:txBody>
          <a:bodyPr/>
          <a:lstStyle/>
          <a:p>
            <a:r>
              <a:rPr lang="en-US"/>
              <a:t>Test cases support different test types</a:t>
            </a:r>
          </a:p>
          <a:p>
            <a:pPr lvl="1"/>
            <a:r>
              <a:rPr lang="en-US"/>
              <a:t>Response match</a:t>
            </a:r>
          </a:p>
          <a:p>
            <a:pPr lvl="1"/>
            <a:r>
              <a:rPr lang="en-US"/>
              <a:t>Topic match (intent recognition)</a:t>
            </a:r>
          </a:p>
          <a:p>
            <a:pPr lvl="1"/>
            <a:r>
              <a:rPr lang="en-US"/>
              <a:t>Attachments (adaptive cards, etc.)</a:t>
            </a:r>
          </a:p>
          <a:p>
            <a:pPr lvl="1"/>
            <a:r>
              <a:rPr lang="en-US"/>
              <a:t>Generative answers</a:t>
            </a:r>
          </a:p>
          <a:p>
            <a:r>
              <a:rPr lang="en-US"/>
              <a:t>Test cases can be created in bulk using Excel</a:t>
            </a:r>
          </a:p>
          <a:p>
            <a:endParaRPr lang="en-US"/>
          </a:p>
          <a:p>
            <a:pPr lvl="1"/>
            <a:endParaRPr lang="en-US"/>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7" name="Picture 6">
            <a:extLst>
              <a:ext uri="{FF2B5EF4-FFF2-40B4-BE49-F238E27FC236}">
                <a16:creationId xmlns:a16="http://schemas.microsoft.com/office/drawing/2014/main" id="{C188D801-0372-5BC2-2474-F50CBC835617}"/>
              </a:ext>
            </a:extLst>
          </p:cNvPr>
          <p:cNvPicPr>
            <a:picLocks noChangeAspect="1"/>
          </p:cNvPicPr>
          <p:nvPr/>
        </p:nvPicPr>
        <p:blipFill>
          <a:blip r:embed="rId4"/>
          <a:stretch>
            <a:fillRect/>
          </a:stretch>
        </p:blipFill>
        <p:spPr>
          <a:xfrm>
            <a:off x="6358686" y="1590756"/>
            <a:ext cx="5585400" cy="4091197"/>
          </a:xfrm>
          <a:prstGeom prst="rect">
            <a:avLst/>
          </a:prstGeom>
        </p:spPr>
      </p:pic>
      <p:sp>
        <p:nvSpPr>
          <p:cNvPr id="5" name="TextBox 4">
            <a:extLst>
              <a:ext uri="{FF2B5EF4-FFF2-40B4-BE49-F238E27FC236}">
                <a16:creationId xmlns:a16="http://schemas.microsoft.com/office/drawing/2014/main" id="{0E5A03B5-D0B1-A643-8BBD-E8C71AD1A329}"/>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5"/>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2544432048"/>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Test automation : Test sets</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766058" cy="4728688"/>
          </a:xfrm>
        </p:spPr>
        <p:txBody>
          <a:bodyPr vert="horz" lIns="91440" tIns="45720" rIns="91440" bIns="45720" rtlCol="0" anchor="t">
            <a:normAutofit lnSpcReduction="10000"/>
          </a:bodyPr>
          <a:lstStyle/>
          <a:p>
            <a:r>
              <a:rPr lang="en-US"/>
              <a:t>One or more test cases are grouped as a test set</a:t>
            </a:r>
          </a:p>
          <a:p>
            <a:r>
              <a:rPr lang="en-US"/>
              <a:t>Test sets can be reused with different agents and configurations if applicable (e.g. security related test set)</a:t>
            </a:r>
          </a:p>
          <a:p>
            <a:r>
              <a:rPr lang="en-US"/>
              <a:t>Test sets can be duplicated</a:t>
            </a:r>
          </a:p>
          <a:p>
            <a:r>
              <a:rPr lang="en-US"/>
              <a:t>Test run can be started by selecting a test set and agent configuration, and saving the test run</a:t>
            </a:r>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7" name="Picture 6">
            <a:extLst>
              <a:ext uri="{FF2B5EF4-FFF2-40B4-BE49-F238E27FC236}">
                <a16:creationId xmlns:a16="http://schemas.microsoft.com/office/drawing/2014/main" id="{E7C789B8-455D-3160-7A23-0999F928BC8F}"/>
              </a:ext>
            </a:extLst>
          </p:cNvPr>
          <p:cNvPicPr>
            <a:picLocks noChangeAspect="1"/>
          </p:cNvPicPr>
          <p:nvPr/>
        </p:nvPicPr>
        <p:blipFill>
          <a:blip r:embed="rId4"/>
          <a:stretch>
            <a:fillRect/>
          </a:stretch>
        </p:blipFill>
        <p:spPr>
          <a:xfrm>
            <a:off x="6531481" y="1590757"/>
            <a:ext cx="5412605" cy="3961617"/>
          </a:xfrm>
          <a:prstGeom prst="rect">
            <a:avLst/>
          </a:prstGeom>
        </p:spPr>
      </p:pic>
      <p:sp>
        <p:nvSpPr>
          <p:cNvPr id="5" name="TextBox 4">
            <a:extLst>
              <a:ext uri="{FF2B5EF4-FFF2-40B4-BE49-F238E27FC236}">
                <a16:creationId xmlns:a16="http://schemas.microsoft.com/office/drawing/2014/main" id="{098223FD-C51D-1E1A-C040-F484BB4BB6E9}"/>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5"/>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380352044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Test automation : Test results</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766058" cy="4728688"/>
          </a:xfrm>
        </p:spPr>
        <p:txBody>
          <a:bodyPr vert="horz" lIns="91440" tIns="45720" rIns="91440" bIns="45720" rtlCol="0" anchor="t">
            <a:normAutofit/>
          </a:bodyPr>
          <a:lstStyle/>
          <a:p>
            <a:r>
              <a:rPr lang="en-US"/>
              <a:t>Test run contains aggregate and detailed test results</a:t>
            </a:r>
          </a:p>
          <a:p>
            <a:pPr lvl="1"/>
            <a:r>
              <a:rPr lang="en-US"/>
              <a:t>Success rate for the run</a:t>
            </a:r>
          </a:p>
          <a:p>
            <a:pPr lvl="1"/>
            <a:r>
              <a:rPr lang="en-US"/>
              <a:t>Avg and individual latencies</a:t>
            </a:r>
          </a:p>
          <a:p>
            <a:pPr lvl="1"/>
            <a:r>
              <a:rPr lang="en-US"/>
              <a:t>Result and details for each test case</a:t>
            </a:r>
          </a:p>
          <a:p>
            <a:pPr lvl="1"/>
            <a:r>
              <a:rPr lang="en-US"/>
              <a:t>Results can be reviewed and modified manually</a:t>
            </a:r>
          </a:p>
          <a:p>
            <a:r>
              <a:rPr lang="en-US"/>
              <a:t>Test run can be easily duplicated to quickly start another test run with same test set and agent configuration</a:t>
            </a:r>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10" name="Picture 9">
            <a:extLst>
              <a:ext uri="{FF2B5EF4-FFF2-40B4-BE49-F238E27FC236}">
                <a16:creationId xmlns:a16="http://schemas.microsoft.com/office/drawing/2014/main" id="{C463C2E0-B0D5-3103-38BF-BAFD90139C28}"/>
              </a:ext>
            </a:extLst>
          </p:cNvPr>
          <p:cNvPicPr>
            <a:picLocks noChangeAspect="1"/>
          </p:cNvPicPr>
          <p:nvPr/>
        </p:nvPicPr>
        <p:blipFill>
          <a:blip r:embed="rId4"/>
          <a:stretch>
            <a:fillRect/>
          </a:stretch>
        </p:blipFill>
        <p:spPr>
          <a:xfrm>
            <a:off x="7719297" y="2953026"/>
            <a:ext cx="4032270" cy="2951317"/>
          </a:xfrm>
          <a:prstGeom prst="rect">
            <a:avLst/>
          </a:prstGeom>
        </p:spPr>
      </p:pic>
      <p:pic>
        <p:nvPicPr>
          <p:cNvPr id="12" name="Picture 11">
            <a:extLst>
              <a:ext uri="{FF2B5EF4-FFF2-40B4-BE49-F238E27FC236}">
                <a16:creationId xmlns:a16="http://schemas.microsoft.com/office/drawing/2014/main" id="{B79A5D91-D10F-119B-A67A-1FADDB958B62}"/>
              </a:ext>
            </a:extLst>
          </p:cNvPr>
          <p:cNvPicPr>
            <a:picLocks noChangeAspect="1"/>
          </p:cNvPicPr>
          <p:nvPr/>
        </p:nvPicPr>
        <p:blipFill>
          <a:blip r:embed="rId5"/>
          <a:stretch>
            <a:fillRect/>
          </a:stretch>
        </p:blipFill>
        <p:spPr>
          <a:xfrm>
            <a:off x="6399355" y="1590757"/>
            <a:ext cx="4380317" cy="3214508"/>
          </a:xfrm>
          <a:prstGeom prst="rect">
            <a:avLst/>
          </a:prstGeom>
        </p:spPr>
      </p:pic>
      <p:sp>
        <p:nvSpPr>
          <p:cNvPr id="5" name="TextBox 4">
            <a:extLst>
              <a:ext uri="{FF2B5EF4-FFF2-40B4-BE49-F238E27FC236}">
                <a16:creationId xmlns:a16="http://schemas.microsoft.com/office/drawing/2014/main" id="{E9DC57B5-95E8-11A6-1F73-4F9F81A465CF}"/>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6"/>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671707659"/>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AD584-6179-2F03-87EE-8D5A6AB0E6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56BBE-4F60-4C97-A184-CD702498CD38}"/>
              </a:ext>
            </a:extLst>
          </p:cNvPr>
          <p:cNvSpPr>
            <a:spLocks noGrp="1"/>
          </p:cNvSpPr>
          <p:nvPr>
            <p:ph type="title"/>
          </p:nvPr>
        </p:nvSpPr>
        <p:spPr>
          <a:xfrm>
            <a:off x="588264" y="2875002"/>
            <a:ext cx="8596376" cy="1107996"/>
          </a:xfrm>
        </p:spPr>
        <p:txBody>
          <a:bodyPr>
            <a:normAutofit/>
          </a:bodyPr>
          <a:lstStyle/>
          <a:p>
            <a:pPr marL="0" indent="0">
              <a:buNone/>
            </a:pPr>
            <a:r>
              <a:rPr kumimoji="0" lang="en-US" sz="4800" b="0" u="none" strike="noStrike" kern="1200" cap="none" spc="0" normalizeH="0" baseline="0">
                <a:ln>
                  <a:noFill/>
                </a:ln>
                <a:solidFill>
                  <a:schemeClr val="tx1"/>
                </a:solidFill>
                <a:effectLst/>
                <a:uLnTx/>
                <a:uFillTx/>
                <a:latin typeface="+mj-lt"/>
              </a:rPr>
              <a:t>Conversation KPIs</a:t>
            </a:r>
          </a:p>
        </p:txBody>
      </p:sp>
    </p:spTree>
    <p:extLst>
      <p:ext uri="{BB962C8B-B14F-4D97-AF65-F5344CB8AC3E}">
        <p14:creationId xmlns:p14="http://schemas.microsoft.com/office/powerpoint/2010/main" val="4279761641"/>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Conversation KPIs : Details</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766058" cy="4728688"/>
          </a:xfrm>
        </p:spPr>
        <p:txBody>
          <a:bodyPr>
            <a:normAutofit lnSpcReduction="10000"/>
          </a:bodyPr>
          <a:lstStyle/>
          <a:p>
            <a:r>
              <a:rPr lang="en-US"/>
              <a:t>Conversation KPIs simplify long-term performance tracking by aggregating key conversation data into Dataverse and visualizing it on a rich sample dashboard</a:t>
            </a:r>
          </a:p>
          <a:p>
            <a:r>
              <a:rPr lang="en-US"/>
              <a:t>Complements the analytics built in the Copilot Studio</a:t>
            </a:r>
          </a:p>
          <a:p>
            <a:r>
              <a:rPr lang="en-US"/>
              <a:t>Analyzes conversation transcripts to get additional insights</a:t>
            </a:r>
          </a:p>
          <a:p>
            <a:r>
              <a:rPr lang="en-US"/>
              <a:t>KPI generation can be scheduled or run on-demand</a:t>
            </a:r>
          </a:p>
          <a:p>
            <a:endParaRPr lang="en-US"/>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6" name="Picture 5">
            <a:extLst>
              <a:ext uri="{FF2B5EF4-FFF2-40B4-BE49-F238E27FC236}">
                <a16:creationId xmlns:a16="http://schemas.microsoft.com/office/drawing/2014/main" id="{56049C36-A3B5-EAC5-2C97-7B9BDAE84DB0}"/>
              </a:ext>
            </a:extLst>
          </p:cNvPr>
          <p:cNvPicPr>
            <a:picLocks noChangeAspect="1"/>
          </p:cNvPicPr>
          <p:nvPr/>
        </p:nvPicPr>
        <p:blipFill>
          <a:blip r:embed="rId4"/>
          <a:stretch>
            <a:fillRect/>
          </a:stretch>
        </p:blipFill>
        <p:spPr>
          <a:xfrm>
            <a:off x="6371261" y="1590757"/>
            <a:ext cx="5655898" cy="4142835"/>
          </a:xfrm>
          <a:prstGeom prst="rect">
            <a:avLst/>
          </a:prstGeom>
        </p:spPr>
      </p:pic>
      <p:sp>
        <p:nvSpPr>
          <p:cNvPr id="5" name="TextBox 4">
            <a:extLst>
              <a:ext uri="{FF2B5EF4-FFF2-40B4-BE49-F238E27FC236}">
                <a16:creationId xmlns:a16="http://schemas.microsoft.com/office/drawing/2014/main" id="{F90D3A4D-27C0-E746-81B1-9FEFAB0A8CA6}"/>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5"/>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344210089"/>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122E0-0B1E-6C7B-51A1-146FFCB5815D}"/>
              </a:ext>
            </a:extLst>
          </p:cNvPr>
          <p:cNvSpPr>
            <a:spLocks noGrp="1"/>
          </p:cNvSpPr>
          <p:nvPr>
            <p:ph type="title"/>
          </p:nvPr>
        </p:nvSpPr>
        <p:spPr/>
        <p:txBody>
          <a:bodyPr>
            <a:normAutofit fontScale="90000"/>
          </a:bodyPr>
          <a:lstStyle/>
          <a:p>
            <a:r>
              <a:rPr lang="en-US"/>
              <a:t>Conversation KPI dashboard - Summary</a:t>
            </a:r>
          </a:p>
        </p:txBody>
      </p:sp>
      <p:pic>
        <p:nvPicPr>
          <p:cNvPr id="7" name="Picture 6">
            <a:extLst>
              <a:ext uri="{FF2B5EF4-FFF2-40B4-BE49-F238E27FC236}">
                <a16:creationId xmlns:a16="http://schemas.microsoft.com/office/drawing/2014/main" id="{2E25E976-7D67-03E8-B505-49B533F0BB72}"/>
              </a:ext>
            </a:extLst>
          </p:cNvPr>
          <p:cNvPicPr>
            <a:picLocks noChangeAspect="1"/>
          </p:cNvPicPr>
          <p:nvPr/>
        </p:nvPicPr>
        <p:blipFill>
          <a:blip r:embed="rId3"/>
          <a:stretch>
            <a:fillRect/>
          </a:stretch>
        </p:blipFill>
        <p:spPr>
          <a:xfrm>
            <a:off x="436995" y="1024361"/>
            <a:ext cx="9915187" cy="5672939"/>
          </a:xfrm>
          <a:prstGeom prst="rect">
            <a:avLst/>
          </a:prstGeom>
        </p:spPr>
      </p:pic>
      <p:pic>
        <p:nvPicPr>
          <p:cNvPr id="8" name="Picture 7" descr="A close up of a logo  Description automatically generated">
            <a:extLst>
              <a:ext uri="{FF2B5EF4-FFF2-40B4-BE49-F238E27FC236}">
                <a16:creationId xmlns:a16="http://schemas.microsoft.com/office/drawing/2014/main" id="{5B04FD04-1108-CFE7-6E79-878C607EA1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spTree>
    <p:extLst>
      <p:ext uri="{BB962C8B-B14F-4D97-AF65-F5344CB8AC3E}">
        <p14:creationId xmlns:p14="http://schemas.microsoft.com/office/powerpoint/2010/main" val="1892001705"/>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240C6-532C-8BFE-2572-2DC76D15EC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5D5A4-174E-19CF-5C8D-9A8740229867}"/>
              </a:ext>
            </a:extLst>
          </p:cNvPr>
          <p:cNvSpPr>
            <a:spLocks noGrp="1"/>
          </p:cNvSpPr>
          <p:nvPr>
            <p:ph type="title"/>
          </p:nvPr>
        </p:nvSpPr>
        <p:spPr>
          <a:xfrm>
            <a:off x="588264" y="2875002"/>
            <a:ext cx="8596376" cy="1107996"/>
          </a:xfrm>
        </p:spPr>
        <p:txBody>
          <a:bodyPr>
            <a:normAutofit/>
          </a:bodyPr>
          <a:lstStyle/>
          <a:p>
            <a:pPr marL="0" indent="0">
              <a:buNone/>
            </a:pPr>
            <a:r>
              <a:rPr kumimoji="0" lang="en-US" sz="4800" b="0" u="none" strike="noStrike" kern="1200" cap="none" spc="0" normalizeH="0" baseline="0">
                <a:ln>
                  <a:noFill/>
                </a:ln>
                <a:solidFill>
                  <a:schemeClr val="tx1"/>
                </a:solidFill>
                <a:effectLst/>
                <a:uLnTx/>
                <a:uFillTx/>
                <a:latin typeface="+mj-lt"/>
              </a:rPr>
              <a:t>We</a:t>
            </a:r>
            <a:r>
              <a:rPr lang="en-US" sz="4800" spc="0">
                <a:ln>
                  <a:noFill/>
                </a:ln>
              </a:rPr>
              <a:t>bchat Playground</a:t>
            </a:r>
            <a:endParaRPr kumimoji="0" lang="en-US" sz="4800" b="0" u="none" strike="noStrike" kern="1200" cap="none" spc="0" normalizeH="0" baseline="0">
              <a:ln>
                <a:noFill/>
              </a:ln>
              <a:solidFill>
                <a:schemeClr val="tx1"/>
              </a:solidFill>
              <a:effectLst/>
              <a:uLnTx/>
              <a:uFillTx/>
              <a:latin typeface="+mj-lt"/>
            </a:endParaRPr>
          </a:p>
        </p:txBody>
      </p:sp>
    </p:spTree>
    <p:extLst>
      <p:ext uri="{BB962C8B-B14F-4D97-AF65-F5344CB8AC3E}">
        <p14:creationId xmlns:p14="http://schemas.microsoft.com/office/powerpoint/2010/main" val="923193171"/>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Webchat Playground</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591726" cy="4828704"/>
          </a:xfrm>
        </p:spPr>
        <p:txBody>
          <a:bodyPr vert="horz" lIns="91440" tIns="45720" rIns="91440" bIns="45720" rtlCol="0" anchor="t">
            <a:normAutofit/>
          </a:bodyPr>
          <a:lstStyle/>
          <a:p>
            <a:r>
              <a:rPr lang="en-US"/>
              <a:t>Easy-to-use customizer for Copilot Studio webchat</a:t>
            </a:r>
          </a:p>
          <a:p>
            <a:r>
              <a:rPr lang="en-US"/>
              <a:t>Comes with 6 sample themes </a:t>
            </a:r>
          </a:p>
          <a:p>
            <a:r>
              <a:rPr lang="en-US"/>
              <a:t>New themes can be created from scratch</a:t>
            </a:r>
          </a:p>
          <a:p>
            <a:r>
              <a:rPr lang="en-US"/>
              <a:t>Styles can be exported as JSON and plugged to existing webchat</a:t>
            </a:r>
          </a:p>
          <a:p>
            <a:r>
              <a:rPr lang="en-US"/>
              <a:t>Full sample HTML code snippet can be exported as well</a:t>
            </a:r>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pic>
        <p:nvPicPr>
          <p:cNvPr id="7" name="Picture 6">
            <a:extLst>
              <a:ext uri="{FF2B5EF4-FFF2-40B4-BE49-F238E27FC236}">
                <a16:creationId xmlns:a16="http://schemas.microsoft.com/office/drawing/2014/main" id="{EF3ED4BA-73EC-BDE7-CA37-1A66A877560B}"/>
              </a:ext>
            </a:extLst>
          </p:cNvPr>
          <p:cNvPicPr>
            <a:picLocks noChangeAspect="1"/>
          </p:cNvPicPr>
          <p:nvPr/>
        </p:nvPicPr>
        <p:blipFill>
          <a:blip r:embed="rId4"/>
          <a:stretch>
            <a:fillRect/>
          </a:stretch>
        </p:blipFill>
        <p:spPr>
          <a:xfrm>
            <a:off x="6159843" y="1590757"/>
            <a:ext cx="4063149" cy="2977833"/>
          </a:xfrm>
          <a:prstGeom prst="rect">
            <a:avLst/>
          </a:prstGeom>
        </p:spPr>
      </p:pic>
      <p:pic>
        <p:nvPicPr>
          <p:cNvPr id="9" name="Picture 8">
            <a:extLst>
              <a:ext uri="{FF2B5EF4-FFF2-40B4-BE49-F238E27FC236}">
                <a16:creationId xmlns:a16="http://schemas.microsoft.com/office/drawing/2014/main" id="{A3942F4E-48D0-8440-5D93-4F44D0F93CBA}"/>
              </a:ext>
            </a:extLst>
          </p:cNvPr>
          <p:cNvPicPr>
            <a:picLocks noChangeAspect="1"/>
          </p:cNvPicPr>
          <p:nvPr/>
        </p:nvPicPr>
        <p:blipFill>
          <a:blip r:embed="rId5"/>
          <a:stretch>
            <a:fillRect/>
          </a:stretch>
        </p:blipFill>
        <p:spPr>
          <a:xfrm>
            <a:off x="7508330" y="3079673"/>
            <a:ext cx="4435756" cy="2977834"/>
          </a:xfrm>
          <a:prstGeom prst="rect">
            <a:avLst/>
          </a:prstGeom>
        </p:spPr>
      </p:pic>
      <p:sp>
        <p:nvSpPr>
          <p:cNvPr id="8" name="TextBox 7">
            <a:extLst>
              <a:ext uri="{FF2B5EF4-FFF2-40B4-BE49-F238E27FC236}">
                <a16:creationId xmlns:a16="http://schemas.microsoft.com/office/drawing/2014/main" id="{004E0925-2F46-2773-7E6F-484FDBE8DE15}"/>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6"/>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2959827498"/>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FE873-EDA2-AFC6-6C0A-1032DD6218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4B180-F909-1958-4779-AAB50090C57F}"/>
              </a:ext>
            </a:extLst>
          </p:cNvPr>
          <p:cNvSpPr>
            <a:spLocks noGrp="1"/>
          </p:cNvSpPr>
          <p:nvPr>
            <p:ph type="title"/>
          </p:nvPr>
        </p:nvSpPr>
        <p:spPr>
          <a:xfrm>
            <a:off x="588264" y="2875002"/>
            <a:ext cx="8596376" cy="1107996"/>
          </a:xfrm>
        </p:spPr>
        <p:txBody>
          <a:bodyPr>
            <a:normAutofit/>
          </a:bodyPr>
          <a:lstStyle/>
          <a:p>
            <a:pPr marL="0" indent="0">
              <a:buNone/>
            </a:pPr>
            <a:r>
              <a:rPr kumimoji="0" lang="en-US" sz="4800" b="0" u="none" strike="noStrike" kern="1200" cap="none" spc="0" normalizeH="0" baseline="0">
                <a:ln>
                  <a:noFill/>
                </a:ln>
                <a:solidFill>
                  <a:schemeClr val="tx1"/>
                </a:solidFill>
                <a:effectLst/>
                <a:uLnTx/>
                <a:uFillTx/>
                <a:latin typeface="+mj-lt"/>
              </a:rPr>
              <a:t>Adaptive Cards Gallery</a:t>
            </a:r>
          </a:p>
        </p:txBody>
      </p:sp>
    </p:spTree>
    <p:extLst>
      <p:ext uri="{BB962C8B-B14F-4D97-AF65-F5344CB8AC3E}">
        <p14:creationId xmlns:p14="http://schemas.microsoft.com/office/powerpoint/2010/main" val="4154405408"/>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D4B6-BE6D-3C21-C895-67822183F1A8}"/>
              </a:ext>
            </a:extLst>
          </p:cNvPr>
          <p:cNvSpPr>
            <a:spLocks noGrp="1"/>
          </p:cNvSpPr>
          <p:nvPr>
            <p:ph type="title"/>
          </p:nvPr>
        </p:nvSpPr>
        <p:spPr/>
        <p:txBody>
          <a:bodyPr>
            <a:normAutofit fontScale="90000"/>
          </a:bodyPr>
          <a:lstStyle/>
          <a:p>
            <a:r>
              <a:rPr lang="en-US"/>
              <a:t>Adaptive Cards Gallery</a:t>
            </a:r>
          </a:p>
        </p:txBody>
      </p:sp>
      <p:sp>
        <p:nvSpPr>
          <p:cNvPr id="3" name="Text Placeholder 2">
            <a:extLst>
              <a:ext uri="{FF2B5EF4-FFF2-40B4-BE49-F238E27FC236}">
                <a16:creationId xmlns:a16="http://schemas.microsoft.com/office/drawing/2014/main" id="{6016E5E3-C111-83A5-A5BC-8BF7A16A4863}"/>
              </a:ext>
            </a:extLst>
          </p:cNvPr>
          <p:cNvSpPr>
            <a:spLocks noGrp="1"/>
          </p:cNvSpPr>
          <p:nvPr>
            <p:ph type="body" sz="quarter" idx="10"/>
          </p:nvPr>
        </p:nvSpPr>
        <p:spPr>
          <a:xfrm>
            <a:off x="440433" y="1590757"/>
            <a:ext cx="5591726" cy="4828704"/>
          </a:xfrm>
        </p:spPr>
        <p:txBody>
          <a:bodyPr vert="horz" lIns="91440" tIns="45720" rIns="91440" bIns="45720" rtlCol="0" anchor="t">
            <a:normAutofit fontScale="92500"/>
          </a:bodyPr>
          <a:lstStyle/>
          <a:p>
            <a:r>
              <a:rPr lang="en-US"/>
              <a:t>Comes with 11 ready made adaptive card templates for different scenarios</a:t>
            </a:r>
          </a:p>
          <a:p>
            <a:r>
              <a:rPr lang="en-US"/>
              <a:t>Supports user created templates</a:t>
            </a:r>
          </a:p>
          <a:p>
            <a:r>
              <a:rPr lang="en-US"/>
              <a:t>Live preview of templates with emulator or actual Copilot Studio agent interaction (webchat)</a:t>
            </a:r>
          </a:p>
          <a:p>
            <a:r>
              <a:rPr lang="en-US"/>
              <a:t>Ships with the template payload, sample data, and sample backend implementation, demonstrating dynamic data binding, etc.</a:t>
            </a:r>
          </a:p>
          <a:p>
            <a:endParaRPr lang="en-US"/>
          </a:p>
          <a:p>
            <a:endParaRPr lang="en-US"/>
          </a:p>
        </p:txBody>
      </p:sp>
      <p:pic>
        <p:nvPicPr>
          <p:cNvPr id="4" name="Picture 3" descr="A close up of a logo  Description automatically generated">
            <a:extLst>
              <a:ext uri="{FF2B5EF4-FFF2-40B4-BE49-F238E27FC236}">
                <a16:creationId xmlns:a16="http://schemas.microsoft.com/office/drawing/2014/main" id="{09F3BA75-A1D7-D4F8-1B1D-7671F4E39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19234"/>
            <a:ext cx="1191652" cy="400453"/>
          </a:xfrm>
          <a:prstGeom prst="rect">
            <a:avLst/>
          </a:prstGeom>
        </p:spPr>
      </p:pic>
      <p:pic>
        <p:nvPicPr>
          <p:cNvPr id="6" name="Picture 5">
            <a:extLst>
              <a:ext uri="{FF2B5EF4-FFF2-40B4-BE49-F238E27FC236}">
                <a16:creationId xmlns:a16="http://schemas.microsoft.com/office/drawing/2014/main" id="{7D131B51-E338-FCCD-3DB0-5E2E50CD4F87}"/>
              </a:ext>
            </a:extLst>
          </p:cNvPr>
          <p:cNvPicPr>
            <a:picLocks noChangeAspect="1"/>
          </p:cNvPicPr>
          <p:nvPr/>
        </p:nvPicPr>
        <p:blipFill>
          <a:blip r:embed="rId4"/>
          <a:stretch>
            <a:fillRect/>
          </a:stretch>
        </p:blipFill>
        <p:spPr>
          <a:xfrm>
            <a:off x="6159842" y="1590758"/>
            <a:ext cx="3879897" cy="2836636"/>
          </a:xfrm>
          <a:prstGeom prst="rect">
            <a:avLst/>
          </a:prstGeom>
        </p:spPr>
      </p:pic>
      <p:pic>
        <p:nvPicPr>
          <p:cNvPr id="8" name="Picture 7">
            <a:extLst>
              <a:ext uri="{FF2B5EF4-FFF2-40B4-BE49-F238E27FC236}">
                <a16:creationId xmlns:a16="http://schemas.microsoft.com/office/drawing/2014/main" id="{0D051114-C054-DDB8-9676-031CE8C199D9}"/>
              </a:ext>
            </a:extLst>
          </p:cNvPr>
          <p:cNvPicPr>
            <a:picLocks noChangeAspect="1"/>
          </p:cNvPicPr>
          <p:nvPr/>
        </p:nvPicPr>
        <p:blipFill>
          <a:blip r:embed="rId5"/>
          <a:stretch>
            <a:fillRect/>
          </a:stretch>
        </p:blipFill>
        <p:spPr>
          <a:xfrm>
            <a:off x="8070075" y="3139704"/>
            <a:ext cx="3874011" cy="2836637"/>
          </a:xfrm>
          <a:prstGeom prst="rect">
            <a:avLst/>
          </a:prstGeom>
        </p:spPr>
      </p:pic>
      <p:sp>
        <p:nvSpPr>
          <p:cNvPr id="5" name="TextBox 4">
            <a:extLst>
              <a:ext uri="{FF2B5EF4-FFF2-40B4-BE49-F238E27FC236}">
                <a16:creationId xmlns:a16="http://schemas.microsoft.com/office/drawing/2014/main" id="{E17E6EE9-02C6-3CFF-E0E0-9B02EB019EC5}"/>
              </a:ext>
            </a:extLst>
          </p:cNvPr>
          <p:cNvSpPr txBox="1"/>
          <p:nvPr/>
        </p:nvSpPr>
        <p:spPr>
          <a:xfrm>
            <a:off x="10128202" y="432769"/>
            <a:ext cx="17446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Sans Display"/>
                <a:ea typeface="+mn-ea"/>
                <a:cs typeface="+mn-cs"/>
                <a:hlinkClick r:id="rId6"/>
              </a:rPr>
              <a:t>Documentation</a:t>
            </a:r>
            <a:endParaRPr kumimoji="0" lang="en-US" sz="1800" b="0" i="0" u="none" strike="noStrike" kern="1200" cap="none" spc="0" normalizeH="0" baseline="0" noProof="0">
              <a:ln>
                <a:noFill/>
              </a:ln>
              <a:solidFill>
                <a:srgbClr val="FFFFFF"/>
              </a:solidFill>
              <a:effectLst/>
              <a:uLnTx/>
              <a:uFillTx/>
              <a:latin typeface="Segoe Sans Display"/>
              <a:ea typeface="+mn-ea"/>
              <a:cs typeface="+mn-cs"/>
            </a:endParaRPr>
          </a:p>
        </p:txBody>
      </p:sp>
    </p:spTree>
    <p:extLst>
      <p:ext uri="{BB962C8B-B14F-4D97-AF65-F5344CB8AC3E}">
        <p14:creationId xmlns:p14="http://schemas.microsoft.com/office/powerpoint/2010/main" val="41877094"/>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BC7DC-D815-CCEC-0C42-4D70D81C98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E10CC-B750-BBFC-5C6D-C66C32700B9B}"/>
              </a:ext>
            </a:extLst>
          </p:cNvPr>
          <p:cNvSpPr>
            <a:spLocks noGrp="1"/>
          </p:cNvSpPr>
          <p:nvPr>
            <p:ph type="title"/>
          </p:nvPr>
        </p:nvSpPr>
        <p:spPr>
          <a:xfrm>
            <a:off x="429003" y="579788"/>
            <a:ext cx="11306469" cy="403137"/>
          </a:xfrm>
        </p:spPr>
        <p:txBody>
          <a:bodyPr>
            <a:noAutofit/>
          </a:bodyPr>
          <a:lstStyle/>
          <a:p>
            <a:r>
              <a:rPr lang="en-US" sz="3200"/>
              <a:t>When to Use Copilot Studio vs. Copilot Studio Kit</a:t>
            </a:r>
          </a:p>
        </p:txBody>
      </p:sp>
      <p:sp>
        <p:nvSpPr>
          <p:cNvPr id="3" name="Text Placeholder 2">
            <a:extLst>
              <a:ext uri="{FF2B5EF4-FFF2-40B4-BE49-F238E27FC236}">
                <a16:creationId xmlns:a16="http://schemas.microsoft.com/office/drawing/2014/main" id="{F729FC4A-070F-322F-4971-3D57C605E8C1}"/>
              </a:ext>
            </a:extLst>
          </p:cNvPr>
          <p:cNvSpPr>
            <a:spLocks noGrp="1"/>
          </p:cNvSpPr>
          <p:nvPr>
            <p:ph type="body" sz="quarter" idx="10"/>
          </p:nvPr>
        </p:nvSpPr>
        <p:spPr>
          <a:xfrm>
            <a:off x="429003" y="1347955"/>
            <a:ext cx="10760967" cy="4728688"/>
          </a:xfrm>
        </p:spPr>
        <p:txBody>
          <a:bodyPr>
            <a:normAutofit/>
          </a:bodyPr>
          <a:lstStyle/>
          <a:p>
            <a:r>
              <a:rPr lang="en-US" sz="3200"/>
              <a:t>Use Copilot Studio alone when:</a:t>
            </a:r>
          </a:p>
          <a:p>
            <a:pPr lvl="1"/>
            <a:r>
              <a:rPr lang="en-US" sz="2400"/>
              <a:t>You’re building your first agents or pilots</a:t>
            </a:r>
          </a:p>
          <a:p>
            <a:pPr lvl="1"/>
            <a:r>
              <a:rPr lang="en-US" sz="2400"/>
              <a:t>Teams own a small number of agents</a:t>
            </a:r>
          </a:p>
          <a:p>
            <a:pPr lvl="1"/>
            <a:r>
              <a:rPr lang="en-US" sz="2400"/>
              <a:t>Testing is manual or scenario‑based</a:t>
            </a:r>
          </a:p>
          <a:p>
            <a:pPr lvl="1"/>
            <a:r>
              <a:rPr lang="en-US" sz="2400"/>
              <a:t>Governance is handled through standard admin controls</a:t>
            </a:r>
          </a:p>
          <a:p>
            <a:r>
              <a:rPr lang="en-US" sz="3200"/>
              <a:t>Add Copilot Studio Kit when:</a:t>
            </a:r>
          </a:p>
          <a:p>
            <a:pPr lvl="1"/>
            <a:r>
              <a:rPr lang="en-US" sz="2400"/>
              <a:t>You manage </a:t>
            </a:r>
            <a:r>
              <a:rPr lang="en-US" sz="2400" b="1"/>
              <a:t>many agents</a:t>
            </a:r>
            <a:r>
              <a:rPr lang="en-US" sz="2400"/>
              <a:t> across teams or business units</a:t>
            </a:r>
          </a:p>
          <a:p>
            <a:pPr lvl="1"/>
            <a:r>
              <a:rPr lang="en-US" sz="2400"/>
              <a:t>You need </a:t>
            </a:r>
            <a:r>
              <a:rPr lang="en-US" sz="2400" b="1"/>
              <a:t>automated, repeatable testing</a:t>
            </a:r>
            <a:r>
              <a:rPr lang="en-US" sz="2400"/>
              <a:t> (including multi‑turn scenarios)</a:t>
            </a:r>
          </a:p>
          <a:p>
            <a:pPr lvl="1"/>
            <a:r>
              <a:rPr lang="en-US" sz="2400"/>
              <a:t>You want </a:t>
            </a:r>
            <a:r>
              <a:rPr lang="en-US" sz="2400" b="1"/>
              <a:t>centralized KPIs and quality trends</a:t>
            </a:r>
            <a:r>
              <a:rPr lang="en-US" sz="2400"/>
              <a:t> across agents</a:t>
            </a:r>
          </a:p>
          <a:p>
            <a:pPr lvl="1"/>
            <a:r>
              <a:rPr lang="en-US" sz="2400"/>
              <a:t>You operate a </a:t>
            </a:r>
            <a:r>
              <a:rPr lang="en-US" sz="2400" b="1"/>
              <a:t>Center of Excellence (</a:t>
            </a:r>
            <a:r>
              <a:rPr lang="en-US" sz="2400" b="1" err="1"/>
              <a:t>CoE</a:t>
            </a:r>
            <a:r>
              <a:rPr lang="en-US" sz="2400" b="1"/>
              <a:t>)</a:t>
            </a:r>
            <a:r>
              <a:rPr lang="en-US" sz="2400"/>
              <a:t> or formal review process</a:t>
            </a:r>
          </a:p>
        </p:txBody>
      </p:sp>
      <p:pic>
        <p:nvPicPr>
          <p:cNvPr id="4" name="Picture 3" descr="A close up of a logo  Description automatically generated">
            <a:extLst>
              <a:ext uri="{FF2B5EF4-FFF2-40B4-BE49-F238E27FC236}">
                <a16:creationId xmlns:a16="http://schemas.microsoft.com/office/drawing/2014/main" id="{F1AE9A74-ED3B-4B7A-0B04-6901E00571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2434" y="6259523"/>
            <a:ext cx="1191652" cy="400453"/>
          </a:xfrm>
          <a:prstGeom prst="rect">
            <a:avLst/>
          </a:prstGeom>
        </p:spPr>
      </p:pic>
    </p:spTree>
    <p:extLst>
      <p:ext uri="{BB962C8B-B14F-4D97-AF65-F5344CB8AC3E}">
        <p14:creationId xmlns:p14="http://schemas.microsoft.com/office/powerpoint/2010/main" val="2016450255"/>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97C3D-E1F4-1371-2099-C917FEF5D0C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F72EEA9-1EB8-639C-5709-B827011D688B}"/>
              </a:ext>
            </a:extLst>
          </p:cNvPr>
          <p:cNvSpPr>
            <a:spLocks noGrp="1"/>
          </p:cNvSpPr>
          <p:nvPr>
            <p:ph type="title"/>
          </p:nvPr>
        </p:nvSpPr>
        <p:spPr>
          <a:xfrm>
            <a:off x="571500" y="2792795"/>
            <a:ext cx="5962650" cy="1754326"/>
          </a:xfrm>
        </p:spPr>
        <p:txBody>
          <a:bodyPr/>
          <a:lstStyle/>
          <a:p>
            <a:r>
              <a:rPr lang="en-GB"/>
              <a:t>Governance &amp; Security</a:t>
            </a:r>
            <a:br>
              <a:rPr lang="en-GB"/>
            </a:br>
            <a:endParaRPr lang="en-US"/>
          </a:p>
        </p:txBody>
      </p:sp>
      <p:sp>
        <p:nvSpPr>
          <p:cNvPr id="2" name="Footer Placeholder 1">
            <a:extLst>
              <a:ext uri="{FF2B5EF4-FFF2-40B4-BE49-F238E27FC236}">
                <a16:creationId xmlns:a16="http://schemas.microsoft.com/office/drawing/2014/main" id="{0521FB06-395B-1CE2-48F4-C90E6E6BBD38}"/>
              </a:ext>
            </a:extLst>
          </p:cNvPr>
          <p:cNvSpPr>
            <a:spLocks noGrp="1"/>
          </p:cNvSpPr>
          <p:nvPr>
            <p:ph type="ftr" sz="quarter" idx="4294967295"/>
          </p:nvPr>
        </p:nvSpPr>
        <p:spPr>
          <a:xfrm>
            <a:off x="0" y="6477000"/>
            <a:ext cx="4114800" cy="1238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Sans Text"/>
                <a:ea typeface="+mn-ea"/>
                <a:cs typeface="+mn-cs"/>
              </a:rPr>
              <a:t>© 2025 Microsoft. All rights reserved. Internal Microsoft use only.</a:t>
            </a:r>
          </a:p>
        </p:txBody>
      </p:sp>
    </p:spTree>
    <p:extLst>
      <p:ext uri="{BB962C8B-B14F-4D97-AF65-F5344CB8AC3E}">
        <p14:creationId xmlns:p14="http://schemas.microsoft.com/office/powerpoint/2010/main" val="970253733"/>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68784-CB00-37C0-C2C3-496900828251}"/>
            </a:ext>
          </a:extLst>
        </p:cNvPr>
        <p:cNvGrpSpPr/>
        <p:nvPr/>
      </p:nvGrpSpPr>
      <p:grpSpPr>
        <a:xfrm>
          <a:off x="0" y="0"/>
          <a:ext cx="0" cy="0"/>
          <a:chOff x="0" y="0"/>
          <a:chExt cx="0" cy="0"/>
        </a:xfrm>
      </p:grpSpPr>
      <p:sp>
        <p:nvSpPr>
          <p:cNvPr id="7" name="Rectangle: Rounded Corners 50">
            <a:extLst>
              <a:ext uri="{FF2B5EF4-FFF2-40B4-BE49-F238E27FC236}">
                <a16:creationId xmlns:a16="http://schemas.microsoft.com/office/drawing/2014/main" id="{F2DBB582-850A-5D53-1825-2F7480B088B4}"/>
              </a:ext>
            </a:extLst>
          </p:cNvPr>
          <p:cNvSpPr/>
          <p:nvPr/>
        </p:nvSpPr>
        <p:spPr bwMode="auto">
          <a:xfrm>
            <a:off x="1932350" y="1635683"/>
            <a:ext cx="8327300" cy="4344242"/>
          </a:xfrm>
          <a:prstGeom prst="roundRect">
            <a:avLst>
              <a:gd name="adj" fmla="val 5615"/>
            </a:avLst>
          </a:prstGeom>
          <a:solidFill>
            <a:schemeClr val="bg1">
              <a:alpha val="93000"/>
            </a:schemeClr>
          </a:solidFill>
          <a:ln>
            <a:gradFill>
              <a:gsLst>
                <a:gs pos="0">
                  <a:srgbClr val="AC35AF"/>
                </a:gs>
                <a:gs pos="100000">
                  <a:srgbClr val="0078D4"/>
                </a:gs>
              </a:gsLst>
              <a:lin ang="5400000" scaled="1"/>
            </a:gradFill>
          </a:ln>
          <a:effectLst>
            <a:outerShdw blurRad="114300" dist="101600" dir="2700000" algn="tl" rotWithShape="0">
              <a:srgbClr val="F3484C">
                <a:alpha val="9804"/>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600"/>
              </a:spcBef>
              <a:spcAft>
                <a:spcPts val="0"/>
              </a:spcAft>
              <a:buClrTx/>
              <a:buSzTx/>
              <a:buFontTx/>
              <a:buNone/>
              <a:tabLst/>
              <a:defRPr/>
            </a:pPr>
            <a:br>
              <a:rPr kumimoji="0" lang="en-US" sz="1400" b="1" i="0" u="none" strike="noStrike" kern="1200" cap="none" spc="0" normalizeH="0" baseline="0" noProof="0">
                <a:ln>
                  <a:noFill/>
                </a:ln>
                <a:solidFill>
                  <a:srgbClr val="8661C5"/>
                </a:solidFill>
                <a:effectLst/>
                <a:uLnTx/>
                <a:uFillTx/>
                <a:latin typeface="Aptos SemiBold" panose="020B0004020202020204" pitchFamily="34" charset="0"/>
                <a:ea typeface="+mn-ea"/>
                <a:cs typeface="+mn-cs"/>
              </a:rPr>
            </a:br>
            <a:br>
              <a:rPr kumimoji="0" lang="en-US" sz="1400" b="1" i="0" u="none" strike="noStrike" kern="1200" cap="none" spc="0" normalizeH="0" baseline="0" noProof="0">
                <a:ln>
                  <a:noFill/>
                </a:ln>
                <a:solidFill>
                  <a:srgbClr val="8661C5"/>
                </a:solidFill>
                <a:effectLst/>
                <a:uLnTx/>
                <a:uFillTx/>
                <a:latin typeface="Aptos SemiBold" panose="020B0004020202020204" pitchFamily="34" charset="0"/>
                <a:ea typeface="+mn-ea"/>
                <a:cs typeface="+mn-cs"/>
              </a:rPr>
            </a:br>
            <a:endParaRPr kumimoji="0" lang="en-US" sz="1200" b="0" i="0" u="none" strike="noStrike" kern="1200" cap="none" spc="0" normalizeH="0" baseline="0" noProof="0">
              <a:ln>
                <a:noFill/>
              </a:ln>
              <a:solidFill>
                <a:srgbClr val="000000"/>
              </a:solidFill>
              <a:effectLst/>
              <a:uLnTx/>
              <a:uFillTx/>
              <a:latin typeface="Segoe Sans Display"/>
              <a:ea typeface="+mn-ea"/>
              <a:cs typeface="+mn-cs"/>
            </a:endParaRPr>
          </a:p>
        </p:txBody>
      </p:sp>
      <p:cxnSp>
        <p:nvCxnSpPr>
          <p:cNvPr id="5" name="Straight Connector 4">
            <a:extLst>
              <a:ext uri="{FF2B5EF4-FFF2-40B4-BE49-F238E27FC236}">
                <a16:creationId xmlns:a16="http://schemas.microsoft.com/office/drawing/2014/main" id="{DA335455-E82A-E4A9-0642-6D3A709D820F}"/>
              </a:ext>
            </a:extLst>
          </p:cNvPr>
          <p:cNvCxnSpPr>
            <a:cxnSpLocks/>
          </p:cNvCxnSpPr>
          <p:nvPr/>
        </p:nvCxnSpPr>
        <p:spPr>
          <a:xfrm>
            <a:off x="2955648" y="4437899"/>
            <a:ext cx="6264658" cy="0"/>
          </a:xfrm>
          <a:prstGeom prst="line">
            <a:avLst/>
          </a:prstGeom>
          <a:ln>
            <a:gradFill>
              <a:gsLst>
                <a:gs pos="0">
                  <a:srgbClr val="AC35AF"/>
                </a:gs>
                <a:gs pos="100000">
                  <a:srgbClr val="0078D4"/>
                </a:gs>
              </a:gsLst>
              <a:lin ang="5400000" scaled="1"/>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3" name="Picture 4" descr="Microsoft 365 Copilot Logo Symbol Meaning History Png Brand – NBKomputer">
            <a:extLst>
              <a:ext uri="{FF2B5EF4-FFF2-40B4-BE49-F238E27FC236}">
                <a16:creationId xmlns:a16="http://schemas.microsoft.com/office/drawing/2014/main" id="{87DC3BB2-E308-BC96-BA76-3B80A6A529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2101" y="1900732"/>
            <a:ext cx="845435" cy="47555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1A6F175-B44F-3E6E-4EB9-5391C0F32D93}"/>
              </a:ext>
            </a:extLst>
          </p:cNvPr>
          <p:cNvSpPr txBox="1"/>
          <p:nvPr/>
        </p:nvSpPr>
        <p:spPr>
          <a:xfrm>
            <a:off x="4643598" y="1982275"/>
            <a:ext cx="3268642"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kumimoji="0" lang="en-US" sz="2000" b="1" i="0" u="none" strike="noStrike" kern="1200" cap="none" spc="0" normalizeH="0" baseline="0" noProof="0">
                <a:ln w="3175">
                  <a:noFill/>
                </a:ln>
                <a:solidFill>
                  <a:srgbClr val="000000"/>
                </a:solidFill>
                <a:effectLst/>
                <a:uLnTx/>
                <a:uFillTx/>
                <a:latin typeface="Segoe UI Semibold"/>
                <a:ea typeface="+mn-ea"/>
                <a:cs typeface="Segoe UI" pitchFamily="34" charset="0"/>
              </a:rPr>
              <a:t>Copilot + Agents</a:t>
            </a:r>
          </a:p>
        </p:txBody>
      </p:sp>
      <p:sp>
        <p:nvSpPr>
          <p:cNvPr id="19" name="TextBox 18">
            <a:extLst>
              <a:ext uri="{FF2B5EF4-FFF2-40B4-BE49-F238E27FC236}">
                <a16:creationId xmlns:a16="http://schemas.microsoft.com/office/drawing/2014/main" id="{700EE07D-544B-C471-4946-CB2AD84C2987}"/>
              </a:ext>
            </a:extLst>
          </p:cNvPr>
          <p:cNvSpPr txBox="1"/>
          <p:nvPr/>
        </p:nvSpPr>
        <p:spPr>
          <a:xfrm>
            <a:off x="3098272" y="3783817"/>
            <a:ext cx="1312963" cy="492443"/>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solidFill>
                  <a:srgbClr val="8661C5"/>
                </a:solidFill>
                <a:effectLst/>
                <a:uLnTx/>
                <a:uFillTx/>
                <a:latin typeface="Segoe UI Semibold"/>
                <a:ea typeface="+mn-ea"/>
                <a:cs typeface="Segoe UI" pitchFamily="34" charset="0"/>
              </a:rPr>
              <a:t>Security &amp; Governance</a:t>
            </a:r>
          </a:p>
        </p:txBody>
      </p:sp>
      <p:sp>
        <p:nvSpPr>
          <p:cNvPr id="20" name="TextBox 19">
            <a:extLst>
              <a:ext uri="{FF2B5EF4-FFF2-40B4-BE49-F238E27FC236}">
                <a16:creationId xmlns:a16="http://schemas.microsoft.com/office/drawing/2014/main" id="{E54CA577-9D0B-2193-C89A-C668DA6FD777}"/>
              </a:ext>
            </a:extLst>
          </p:cNvPr>
          <p:cNvSpPr txBox="1"/>
          <p:nvPr/>
        </p:nvSpPr>
        <p:spPr>
          <a:xfrm>
            <a:off x="5449528" y="3782271"/>
            <a:ext cx="1312963" cy="492443"/>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solidFill>
                  <a:srgbClr val="8661C5"/>
                </a:solidFill>
                <a:effectLst/>
                <a:uLnTx/>
                <a:uFillTx/>
                <a:latin typeface="Segoe UI Semibold"/>
                <a:ea typeface="+mn-ea"/>
                <a:cs typeface="Segoe UI" pitchFamily="34" charset="0"/>
              </a:rPr>
              <a:t>Management Controls</a:t>
            </a:r>
          </a:p>
        </p:txBody>
      </p:sp>
      <p:sp>
        <p:nvSpPr>
          <p:cNvPr id="21" name="TextBox 20">
            <a:extLst>
              <a:ext uri="{FF2B5EF4-FFF2-40B4-BE49-F238E27FC236}">
                <a16:creationId xmlns:a16="http://schemas.microsoft.com/office/drawing/2014/main" id="{2FCD1290-DAAC-7D22-8951-D7F551CACFA4}"/>
              </a:ext>
            </a:extLst>
          </p:cNvPr>
          <p:cNvSpPr txBox="1"/>
          <p:nvPr/>
        </p:nvSpPr>
        <p:spPr>
          <a:xfrm>
            <a:off x="7796354" y="3782271"/>
            <a:ext cx="1312963" cy="492443"/>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solidFill>
                  <a:srgbClr val="8661C5"/>
                </a:solidFill>
                <a:effectLst/>
                <a:uLnTx/>
                <a:uFillTx/>
                <a:latin typeface="Segoe UI Semibold"/>
                <a:ea typeface="+mn-ea"/>
                <a:cs typeface="Segoe UI" pitchFamily="34" charset="0"/>
              </a:rPr>
              <a:t>Measurement &amp; Reporting</a:t>
            </a:r>
          </a:p>
        </p:txBody>
      </p:sp>
      <p:graphicFrame>
        <p:nvGraphicFramePr>
          <p:cNvPr id="9" name="Table 8">
            <a:extLst>
              <a:ext uri="{FF2B5EF4-FFF2-40B4-BE49-F238E27FC236}">
                <a16:creationId xmlns:a16="http://schemas.microsoft.com/office/drawing/2014/main" id="{8AFA0CC3-55C3-9ECC-BCB0-13C32FB4FA2F}"/>
              </a:ext>
            </a:extLst>
          </p:cNvPr>
          <p:cNvGraphicFramePr>
            <a:graphicFrameLocks noGrp="1"/>
          </p:cNvGraphicFramePr>
          <p:nvPr/>
        </p:nvGraphicFramePr>
        <p:xfrm>
          <a:off x="2575249" y="4548059"/>
          <a:ext cx="7091265" cy="962463"/>
        </p:xfrm>
        <a:graphic>
          <a:graphicData uri="http://schemas.openxmlformats.org/drawingml/2006/table">
            <a:tbl>
              <a:tblPr>
                <a:tableStyleId>{5C22544A-7EE6-4342-B048-85BDC9FD1C3A}</a:tableStyleId>
              </a:tblPr>
              <a:tblGrid>
                <a:gridCol w="2363755">
                  <a:extLst>
                    <a:ext uri="{9D8B030D-6E8A-4147-A177-3AD203B41FA5}">
                      <a16:colId xmlns:a16="http://schemas.microsoft.com/office/drawing/2014/main" val="3996209515"/>
                    </a:ext>
                  </a:extLst>
                </a:gridCol>
                <a:gridCol w="2363755">
                  <a:extLst>
                    <a:ext uri="{9D8B030D-6E8A-4147-A177-3AD203B41FA5}">
                      <a16:colId xmlns:a16="http://schemas.microsoft.com/office/drawing/2014/main" val="1561834362"/>
                    </a:ext>
                  </a:extLst>
                </a:gridCol>
                <a:gridCol w="2363755">
                  <a:extLst>
                    <a:ext uri="{9D8B030D-6E8A-4147-A177-3AD203B41FA5}">
                      <a16:colId xmlns:a16="http://schemas.microsoft.com/office/drawing/2014/main" val="2833644128"/>
                    </a:ext>
                  </a:extLst>
                </a:gridCol>
              </a:tblGrid>
              <a:tr h="320821">
                <a:tc>
                  <a:txBody>
                    <a:bodyPr/>
                    <a:lstStyle/>
                    <a:p>
                      <a:pPr lvl="0" algn="ctr">
                        <a:buNone/>
                      </a:pPr>
                      <a:r>
                        <a:rPr lang="en-US" sz="1200">
                          <a:latin typeface="Segoe UI" panose="020B0502040204020203" pitchFamily="34" charset="0"/>
                          <a:cs typeface="Segoe UI" panose="020B0502040204020203" pitchFamily="34" charset="0"/>
                        </a:rPr>
                        <a:t>Data Security</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Copilot licensing</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Readiness and adoption</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93747820"/>
                  </a:ext>
                </a:extLst>
              </a:tr>
              <a:tr h="320821">
                <a:tc>
                  <a:txBody>
                    <a:bodyPr/>
                    <a:lstStyle/>
                    <a:p>
                      <a:pPr algn="ctr"/>
                      <a:r>
                        <a:rPr lang="en-US" sz="1200">
                          <a:latin typeface="Segoe UI" panose="020B0502040204020203" pitchFamily="34" charset="0"/>
                          <a:cs typeface="Segoe UI" panose="020B0502040204020203" pitchFamily="34" charset="0"/>
                        </a:rPr>
                        <a:t>AI Security</a:t>
                      </a: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Agent lifecycle</a:t>
                      </a: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Productivity shifts</a:t>
                      </a: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682110753"/>
                  </a:ext>
                </a:extLst>
              </a:tr>
              <a:tr h="320821">
                <a:tc>
                  <a:txBody>
                    <a:bodyPr/>
                    <a:lstStyle/>
                    <a:p>
                      <a:pPr lvl="0" algn="ctr">
                        <a:buNone/>
                      </a:pPr>
                      <a:r>
                        <a:rPr lang="en-US" sz="1200">
                          <a:latin typeface="Segoe UI" panose="020B0502040204020203" pitchFamily="34" charset="0"/>
                          <a:cs typeface="Segoe UI" panose="020B0502040204020203" pitchFamily="34" charset="0"/>
                        </a:rPr>
                        <a:t>Compliance &amp; privacy</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Metering controls</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latin typeface="Segoe UI" panose="020B0502040204020203" pitchFamily="34" charset="0"/>
                          <a:cs typeface="Segoe UI" panose="020B0502040204020203" pitchFamily="34" charset="0"/>
                        </a:rPr>
                        <a:t>Business value &amp; ROI</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885114693"/>
                  </a:ext>
                </a:extLst>
              </a:tr>
            </a:tbl>
          </a:graphicData>
        </a:graphic>
      </p:graphicFrame>
      <p:sp>
        <p:nvSpPr>
          <p:cNvPr id="22" name="Oval 21">
            <a:extLst>
              <a:ext uri="{FF2B5EF4-FFF2-40B4-BE49-F238E27FC236}">
                <a16:creationId xmlns:a16="http://schemas.microsoft.com/office/drawing/2014/main" id="{51C92D5B-367D-2298-4A6B-0D57CAF9EAD5}"/>
              </a:ext>
            </a:extLst>
          </p:cNvPr>
          <p:cNvSpPr/>
          <p:nvPr/>
        </p:nvSpPr>
        <p:spPr>
          <a:xfrm>
            <a:off x="3359901" y="2765446"/>
            <a:ext cx="820195" cy="820195"/>
          </a:xfrm>
          <a:prstGeom prst="ellipse">
            <a:avLst/>
          </a:prstGeom>
          <a:solidFill>
            <a:schemeClr val="bg1">
              <a:alpha val="98000"/>
            </a:schemeClr>
          </a:solidFill>
          <a:ln w="12700">
            <a:gradFill>
              <a:gsLst>
                <a:gs pos="0">
                  <a:srgbClr val="AC35AF"/>
                </a:gs>
                <a:gs pos="100000">
                  <a:srgbClr val="0078D4"/>
                </a:gs>
              </a:gsLst>
              <a:lin ang="5400000" scaled="1"/>
            </a:grad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5" name="Oval 24">
            <a:extLst>
              <a:ext uri="{FF2B5EF4-FFF2-40B4-BE49-F238E27FC236}">
                <a16:creationId xmlns:a16="http://schemas.microsoft.com/office/drawing/2014/main" id="{9B997D55-ED24-E4BC-B0C0-44C6473E49F9}"/>
              </a:ext>
            </a:extLst>
          </p:cNvPr>
          <p:cNvSpPr/>
          <p:nvPr/>
        </p:nvSpPr>
        <p:spPr>
          <a:xfrm>
            <a:off x="5710633" y="2765445"/>
            <a:ext cx="820195" cy="820195"/>
          </a:xfrm>
          <a:prstGeom prst="ellipse">
            <a:avLst/>
          </a:prstGeom>
          <a:solidFill>
            <a:schemeClr val="bg1">
              <a:alpha val="98000"/>
            </a:schemeClr>
          </a:solidFill>
          <a:ln w="12700">
            <a:gradFill>
              <a:gsLst>
                <a:gs pos="0">
                  <a:srgbClr val="AC35AF"/>
                </a:gs>
                <a:gs pos="100000">
                  <a:srgbClr val="0078D4"/>
                </a:gs>
              </a:gsLst>
              <a:lin ang="5400000" scaled="1"/>
            </a:grad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8" name="Oval 27">
            <a:extLst>
              <a:ext uri="{FF2B5EF4-FFF2-40B4-BE49-F238E27FC236}">
                <a16:creationId xmlns:a16="http://schemas.microsoft.com/office/drawing/2014/main" id="{312E3D3C-9E10-2164-CEB0-14B42E63B5CA}"/>
              </a:ext>
            </a:extLst>
          </p:cNvPr>
          <p:cNvSpPr/>
          <p:nvPr/>
        </p:nvSpPr>
        <p:spPr>
          <a:xfrm>
            <a:off x="8037412" y="2765444"/>
            <a:ext cx="820195" cy="820195"/>
          </a:xfrm>
          <a:prstGeom prst="ellipse">
            <a:avLst/>
          </a:prstGeom>
          <a:solidFill>
            <a:schemeClr val="bg1">
              <a:alpha val="98000"/>
            </a:schemeClr>
          </a:solidFill>
          <a:ln w="12700">
            <a:gradFill>
              <a:gsLst>
                <a:gs pos="0">
                  <a:srgbClr val="AC35AF"/>
                </a:gs>
                <a:gs pos="100000">
                  <a:srgbClr val="0078D4"/>
                </a:gs>
              </a:gsLst>
              <a:lin ang="5400000" scaled="1"/>
            </a:gradFill>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3" name="Freeform 32">
            <a:extLst>
              <a:ext uri="{FF2B5EF4-FFF2-40B4-BE49-F238E27FC236}">
                <a16:creationId xmlns:a16="http://schemas.microsoft.com/office/drawing/2014/main" id="{B8F347CC-5236-7BEE-FA26-BE475B8281A1}"/>
              </a:ext>
            </a:extLst>
          </p:cNvPr>
          <p:cNvSpPr/>
          <p:nvPr/>
        </p:nvSpPr>
        <p:spPr>
          <a:xfrm>
            <a:off x="3527170" y="2901196"/>
            <a:ext cx="486177" cy="579626"/>
          </a:xfrm>
          <a:custGeom>
            <a:avLst/>
            <a:gdLst>
              <a:gd name="connsiteX0" fmla="*/ 461431 w 486177"/>
              <a:gd name="connsiteY0" fmla="*/ 106206 h 579626"/>
              <a:gd name="connsiteX1" fmla="*/ 263402 w 486177"/>
              <a:gd name="connsiteY1" fmla="*/ 9303 h 579626"/>
              <a:gd name="connsiteX2" fmla="*/ 225562 w 486177"/>
              <a:gd name="connsiteY2" fmla="*/ 6516 h 579626"/>
              <a:gd name="connsiteX3" fmla="*/ 222776 w 486177"/>
              <a:gd name="connsiteY3" fmla="*/ 9303 h 579626"/>
              <a:gd name="connsiteX4" fmla="*/ 24747 w 486177"/>
              <a:gd name="connsiteY4" fmla="*/ 106206 h 579626"/>
              <a:gd name="connsiteX5" fmla="*/ 1 w 486177"/>
              <a:gd name="connsiteY5" fmla="*/ 133586 h 579626"/>
              <a:gd name="connsiteX6" fmla="*/ 1 w 486177"/>
              <a:gd name="connsiteY6" fmla="*/ 202666 h 579626"/>
              <a:gd name="connsiteX7" fmla="*/ 228136 w 486177"/>
              <a:gd name="connsiteY7" fmla="*/ 575236 h 579626"/>
              <a:gd name="connsiteX8" fmla="*/ 258042 w 486177"/>
              <a:gd name="connsiteY8" fmla="*/ 575236 h 579626"/>
              <a:gd name="connsiteX9" fmla="*/ 486177 w 486177"/>
              <a:gd name="connsiteY9" fmla="*/ 202666 h 579626"/>
              <a:gd name="connsiteX10" fmla="*/ 486177 w 486177"/>
              <a:gd name="connsiteY10" fmla="*/ 133586 h 579626"/>
              <a:gd name="connsiteX11" fmla="*/ 461431 w 486177"/>
              <a:gd name="connsiteY11" fmla="*/ 106206 h 579626"/>
              <a:gd name="connsiteX12" fmla="*/ 439661 w 486177"/>
              <a:gd name="connsiteY12" fmla="*/ 202666 h 579626"/>
              <a:gd name="connsiteX13" fmla="*/ 249204 w 486177"/>
              <a:gd name="connsiteY13" fmla="*/ 525242 h 579626"/>
              <a:gd name="connsiteX14" fmla="*/ 243093 w 486177"/>
              <a:gd name="connsiteY14" fmla="*/ 529472 h 579626"/>
              <a:gd name="connsiteX15" fmla="*/ 236988 w 486177"/>
              <a:gd name="connsiteY15" fmla="*/ 525242 h 579626"/>
              <a:gd name="connsiteX16" fmla="*/ 46509 w 486177"/>
              <a:gd name="connsiteY16" fmla="*/ 202666 h 579626"/>
              <a:gd name="connsiteX17" fmla="*/ 46509 w 486177"/>
              <a:gd name="connsiteY17" fmla="*/ 150776 h 579626"/>
              <a:gd name="connsiteX18" fmla="*/ 55555 w 486177"/>
              <a:gd name="connsiteY18" fmla="*/ 149344 h 579626"/>
              <a:gd name="connsiteX19" fmla="*/ 235815 w 486177"/>
              <a:gd name="connsiteY19" fmla="*/ 62038 h 579626"/>
              <a:gd name="connsiteX20" fmla="*/ 243085 w 486177"/>
              <a:gd name="connsiteY20" fmla="*/ 55340 h 579626"/>
              <a:gd name="connsiteX21" fmla="*/ 250363 w 486177"/>
              <a:gd name="connsiteY21" fmla="*/ 62038 h 579626"/>
              <a:gd name="connsiteX22" fmla="*/ 430616 w 486177"/>
              <a:gd name="connsiteY22" fmla="*/ 149344 h 579626"/>
              <a:gd name="connsiteX23" fmla="*/ 439661 w 486177"/>
              <a:gd name="connsiteY23" fmla="*/ 150776 h 579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6177" h="579626">
                <a:moveTo>
                  <a:pt x="461431" y="106206"/>
                </a:moveTo>
                <a:cubicBezTo>
                  <a:pt x="385528" y="100160"/>
                  <a:pt x="314751" y="65526"/>
                  <a:pt x="263402" y="9303"/>
                </a:cubicBezTo>
                <a:cubicBezTo>
                  <a:pt x="253722" y="-1915"/>
                  <a:pt x="236781" y="-3163"/>
                  <a:pt x="225562" y="6516"/>
                </a:cubicBezTo>
                <a:cubicBezTo>
                  <a:pt x="224566" y="7376"/>
                  <a:pt x="223635" y="8307"/>
                  <a:pt x="222776" y="9303"/>
                </a:cubicBezTo>
                <a:cubicBezTo>
                  <a:pt x="171427" y="65526"/>
                  <a:pt x="100650" y="100160"/>
                  <a:pt x="24747" y="106206"/>
                </a:cubicBezTo>
                <a:cubicBezTo>
                  <a:pt x="10643" y="107528"/>
                  <a:pt x="-106" y="119420"/>
                  <a:pt x="1" y="133586"/>
                </a:cubicBezTo>
                <a:lnTo>
                  <a:pt x="1" y="202666"/>
                </a:lnTo>
                <a:cubicBezTo>
                  <a:pt x="1" y="352848"/>
                  <a:pt x="95516" y="490227"/>
                  <a:pt x="228136" y="575236"/>
                </a:cubicBezTo>
                <a:cubicBezTo>
                  <a:pt x="237245" y="581090"/>
                  <a:pt x="248933" y="581090"/>
                  <a:pt x="258042" y="575236"/>
                </a:cubicBezTo>
                <a:cubicBezTo>
                  <a:pt x="390662" y="490205"/>
                  <a:pt x="486177" y="352848"/>
                  <a:pt x="486177" y="202666"/>
                </a:cubicBezTo>
                <a:lnTo>
                  <a:pt x="486177" y="133586"/>
                </a:lnTo>
                <a:cubicBezTo>
                  <a:pt x="486284" y="119420"/>
                  <a:pt x="475535" y="107528"/>
                  <a:pt x="461431" y="106206"/>
                </a:cubicBezTo>
                <a:close/>
                <a:moveTo>
                  <a:pt x="439661" y="202666"/>
                </a:moveTo>
                <a:cubicBezTo>
                  <a:pt x="439661" y="322176"/>
                  <a:pt x="368463" y="442738"/>
                  <a:pt x="249204" y="525242"/>
                </a:cubicBezTo>
                <a:lnTo>
                  <a:pt x="243093" y="529472"/>
                </a:lnTo>
                <a:lnTo>
                  <a:pt x="236988" y="525242"/>
                </a:lnTo>
                <a:cubicBezTo>
                  <a:pt x="117722" y="442730"/>
                  <a:pt x="46509" y="322140"/>
                  <a:pt x="46509" y="202666"/>
                </a:cubicBezTo>
                <a:lnTo>
                  <a:pt x="46509" y="150776"/>
                </a:lnTo>
                <a:lnTo>
                  <a:pt x="55555" y="149344"/>
                </a:lnTo>
                <a:cubicBezTo>
                  <a:pt x="122946" y="138688"/>
                  <a:pt x="185672" y="108307"/>
                  <a:pt x="235815" y="62038"/>
                </a:cubicBezTo>
                <a:lnTo>
                  <a:pt x="243085" y="55340"/>
                </a:lnTo>
                <a:lnTo>
                  <a:pt x="250363" y="62038"/>
                </a:lnTo>
                <a:cubicBezTo>
                  <a:pt x="300504" y="108307"/>
                  <a:pt x="363226" y="138688"/>
                  <a:pt x="430616" y="149344"/>
                </a:cubicBezTo>
                <a:lnTo>
                  <a:pt x="439661" y="150776"/>
                </a:lnTo>
                <a:close/>
              </a:path>
            </a:pathLst>
          </a:custGeom>
          <a:gradFill>
            <a:gsLst>
              <a:gs pos="0">
                <a:srgbClr val="AC35AF"/>
              </a:gs>
              <a:gs pos="100000">
                <a:srgbClr val="0078D4"/>
              </a:gs>
            </a:gsLst>
            <a:lin ang="5400000" scaled="1"/>
          </a:gradFill>
          <a:ln w="714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Freeform 33">
            <a:extLst>
              <a:ext uri="{FF2B5EF4-FFF2-40B4-BE49-F238E27FC236}">
                <a16:creationId xmlns:a16="http://schemas.microsoft.com/office/drawing/2014/main" id="{3F1E6112-C1B3-798B-AB15-E6FFA15BD243}"/>
              </a:ext>
            </a:extLst>
          </p:cNvPr>
          <p:cNvSpPr/>
          <p:nvPr/>
        </p:nvSpPr>
        <p:spPr>
          <a:xfrm>
            <a:off x="3595149" y="2985554"/>
            <a:ext cx="350214" cy="418943"/>
          </a:xfrm>
          <a:custGeom>
            <a:avLst/>
            <a:gdLst>
              <a:gd name="connsiteX0" fmla="*/ 175107 w 350214"/>
              <a:gd name="connsiteY0" fmla="*/ 0 h 418943"/>
              <a:gd name="connsiteX1" fmla="*/ 0 w 350214"/>
              <a:gd name="connsiteY1" fmla="*/ 84616 h 418943"/>
              <a:gd name="connsiteX2" fmla="*/ 0 w 350214"/>
              <a:gd name="connsiteY2" fmla="*/ 118308 h 418943"/>
              <a:gd name="connsiteX3" fmla="*/ 175114 w 350214"/>
              <a:gd name="connsiteY3" fmla="*/ 418943 h 418943"/>
              <a:gd name="connsiteX4" fmla="*/ 350214 w 350214"/>
              <a:gd name="connsiteY4" fmla="*/ 118308 h 418943"/>
              <a:gd name="connsiteX5" fmla="*/ 350214 w 350214"/>
              <a:gd name="connsiteY5" fmla="*/ 84616 h 418943"/>
              <a:gd name="connsiteX6" fmla="*/ 175107 w 350214"/>
              <a:gd name="connsiteY6" fmla="*/ 0 h 418943"/>
              <a:gd name="connsiteX7" fmla="*/ 156730 w 350214"/>
              <a:gd name="connsiteY7" fmla="*/ 279417 h 418943"/>
              <a:gd name="connsiteX8" fmla="*/ 84365 w 350214"/>
              <a:gd name="connsiteY8" fmla="*/ 207046 h 418943"/>
              <a:gd name="connsiteX9" fmla="*/ 108954 w 350214"/>
              <a:gd name="connsiteY9" fmla="*/ 182457 h 418943"/>
              <a:gd name="connsiteX10" fmla="*/ 156730 w 350214"/>
              <a:gd name="connsiteY10" fmla="*/ 230232 h 418943"/>
              <a:gd name="connsiteX11" fmla="*/ 254570 w 350214"/>
              <a:gd name="connsiteY11" fmla="*/ 132391 h 418943"/>
              <a:gd name="connsiteX12" fmla="*/ 279159 w 350214"/>
              <a:gd name="connsiteY12" fmla="*/ 156987 h 418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0214" h="418943">
                <a:moveTo>
                  <a:pt x="175107" y="0"/>
                </a:moveTo>
                <a:cubicBezTo>
                  <a:pt x="125420" y="43455"/>
                  <a:pt x="64922" y="72689"/>
                  <a:pt x="0" y="84616"/>
                </a:cubicBezTo>
                <a:lnTo>
                  <a:pt x="0" y="118308"/>
                </a:lnTo>
                <a:cubicBezTo>
                  <a:pt x="0" y="228708"/>
                  <a:pt x="65315" y="340603"/>
                  <a:pt x="175114" y="418943"/>
                </a:cubicBezTo>
                <a:cubicBezTo>
                  <a:pt x="284899" y="340618"/>
                  <a:pt x="350214" y="228715"/>
                  <a:pt x="350214" y="118308"/>
                </a:cubicBezTo>
                <a:lnTo>
                  <a:pt x="350214" y="84616"/>
                </a:lnTo>
                <a:cubicBezTo>
                  <a:pt x="285292" y="72689"/>
                  <a:pt x="224794" y="43455"/>
                  <a:pt x="175107" y="0"/>
                </a:cubicBezTo>
                <a:close/>
                <a:moveTo>
                  <a:pt x="156730" y="279417"/>
                </a:moveTo>
                <a:lnTo>
                  <a:pt x="84365" y="207046"/>
                </a:lnTo>
                <a:lnTo>
                  <a:pt x="108954" y="182457"/>
                </a:lnTo>
                <a:lnTo>
                  <a:pt x="156730" y="230232"/>
                </a:lnTo>
                <a:lnTo>
                  <a:pt x="254570" y="132391"/>
                </a:lnTo>
                <a:lnTo>
                  <a:pt x="279159" y="156987"/>
                </a:lnTo>
                <a:close/>
              </a:path>
            </a:pathLst>
          </a:custGeom>
          <a:gradFill>
            <a:gsLst>
              <a:gs pos="0">
                <a:srgbClr val="AC35AF"/>
              </a:gs>
              <a:gs pos="100000">
                <a:srgbClr val="0078D4"/>
              </a:gs>
            </a:gsLst>
            <a:lin ang="5400000" scaled="1"/>
          </a:gradFill>
          <a:ln w="714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Freeform 42">
            <a:extLst>
              <a:ext uri="{FF2B5EF4-FFF2-40B4-BE49-F238E27FC236}">
                <a16:creationId xmlns:a16="http://schemas.microsoft.com/office/drawing/2014/main" id="{04942DA5-011F-6A32-A5BC-B4A6CB445273}"/>
              </a:ext>
            </a:extLst>
          </p:cNvPr>
          <p:cNvSpPr/>
          <p:nvPr/>
        </p:nvSpPr>
        <p:spPr>
          <a:xfrm>
            <a:off x="8247404" y="2942955"/>
            <a:ext cx="442388" cy="442388"/>
          </a:xfrm>
          <a:custGeom>
            <a:avLst/>
            <a:gdLst>
              <a:gd name="connsiteX0" fmla="*/ 39034 w 442388"/>
              <a:gd name="connsiteY0" fmla="*/ 0 h 442388"/>
              <a:gd name="connsiteX1" fmla="*/ 0 w 442388"/>
              <a:gd name="connsiteY1" fmla="*/ 0 h 442388"/>
              <a:gd name="connsiteX2" fmla="*/ 0 w 442388"/>
              <a:gd name="connsiteY2" fmla="*/ 442388 h 442388"/>
              <a:gd name="connsiteX3" fmla="*/ 442388 w 442388"/>
              <a:gd name="connsiteY3" fmla="*/ 442388 h 442388"/>
              <a:gd name="connsiteX4" fmla="*/ 442388 w 442388"/>
              <a:gd name="connsiteY4" fmla="*/ 403354 h 442388"/>
              <a:gd name="connsiteX5" fmla="*/ 39034 w 442388"/>
              <a:gd name="connsiteY5" fmla="*/ 403354 h 44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388" h="442388">
                <a:moveTo>
                  <a:pt x="39034" y="0"/>
                </a:moveTo>
                <a:lnTo>
                  <a:pt x="0" y="0"/>
                </a:lnTo>
                <a:lnTo>
                  <a:pt x="0" y="442388"/>
                </a:lnTo>
                <a:lnTo>
                  <a:pt x="442388" y="442388"/>
                </a:lnTo>
                <a:lnTo>
                  <a:pt x="442388" y="403354"/>
                </a:lnTo>
                <a:lnTo>
                  <a:pt x="39034" y="403354"/>
                </a:lnTo>
                <a:close/>
              </a:path>
            </a:pathLst>
          </a:custGeom>
          <a:gradFill>
            <a:gsLst>
              <a:gs pos="0">
                <a:srgbClr val="AC35AF"/>
              </a:gs>
              <a:gs pos="100000">
                <a:srgbClr val="0078D4"/>
              </a:gs>
            </a:gsLst>
            <a:lin ang="5400000" scaled="1"/>
          </a:gradFill>
          <a:ln w="64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4" name="Freeform 43">
            <a:extLst>
              <a:ext uri="{FF2B5EF4-FFF2-40B4-BE49-F238E27FC236}">
                <a16:creationId xmlns:a16="http://schemas.microsoft.com/office/drawing/2014/main" id="{784B415A-A5A2-6452-1C10-EFEABD1496F0}"/>
              </a:ext>
            </a:extLst>
          </p:cNvPr>
          <p:cNvSpPr/>
          <p:nvPr/>
        </p:nvSpPr>
        <p:spPr>
          <a:xfrm>
            <a:off x="8325473" y="3079575"/>
            <a:ext cx="71562" cy="227699"/>
          </a:xfrm>
          <a:custGeom>
            <a:avLst/>
            <a:gdLst>
              <a:gd name="connsiteX0" fmla="*/ 0 w 71562"/>
              <a:gd name="connsiteY0" fmla="*/ 0 h 227699"/>
              <a:gd name="connsiteX1" fmla="*/ 71563 w 71562"/>
              <a:gd name="connsiteY1" fmla="*/ 0 h 227699"/>
              <a:gd name="connsiteX2" fmla="*/ 71563 w 71562"/>
              <a:gd name="connsiteY2" fmla="*/ 227700 h 227699"/>
              <a:gd name="connsiteX3" fmla="*/ 0 w 71562"/>
              <a:gd name="connsiteY3" fmla="*/ 227700 h 227699"/>
            </a:gdLst>
            <a:ahLst/>
            <a:cxnLst>
              <a:cxn ang="0">
                <a:pos x="connsiteX0" y="connsiteY0"/>
              </a:cxn>
              <a:cxn ang="0">
                <a:pos x="connsiteX1" y="connsiteY1"/>
              </a:cxn>
              <a:cxn ang="0">
                <a:pos x="connsiteX2" y="connsiteY2"/>
              </a:cxn>
              <a:cxn ang="0">
                <a:pos x="connsiteX3" y="connsiteY3"/>
              </a:cxn>
            </a:cxnLst>
            <a:rect l="l" t="t" r="r" b="b"/>
            <a:pathLst>
              <a:path w="71562" h="227699">
                <a:moveTo>
                  <a:pt x="0" y="0"/>
                </a:moveTo>
                <a:lnTo>
                  <a:pt x="71563" y="0"/>
                </a:lnTo>
                <a:lnTo>
                  <a:pt x="71563" y="227700"/>
                </a:lnTo>
                <a:lnTo>
                  <a:pt x="0" y="227700"/>
                </a:lnTo>
                <a:close/>
              </a:path>
            </a:pathLst>
          </a:custGeom>
          <a:gradFill>
            <a:gsLst>
              <a:gs pos="0">
                <a:srgbClr val="AC35AF"/>
              </a:gs>
              <a:gs pos="100000">
                <a:srgbClr val="0078D4"/>
              </a:gs>
            </a:gsLst>
            <a:lin ang="5400000" scaled="1"/>
          </a:gradFill>
          <a:ln w="64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5" name="Freeform 44">
            <a:extLst>
              <a:ext uri="{FF2B5EF4-FFF2-40B4-BE49-F238E27FC236}">
                <a16:creationId xmlns:a16="http://schemas.microsoft.com/office/drawing/2014/main" id="{E2D7A662-C323-2D97-91CC-4236F761CF82}"/>
              </a:ext>
            </a:extLst>
          </p:cNvPr>
          <p:cNvSpPr/>
          <p:nvPr/>
        </p:nvSpPr>
        <p:spPr>
          <a:xfrm>
            <a:off x="8423059" y="2942955"/>
            <a:ext cx="71562" cy="364319"/>
          </a:xfrm>
          <a:custGeom>
            <a:avLst/>
            <a:gdLst>
              <a:gd name="connsiteX0" fmla="*/ 0 w 71562"/>
              <a:gd name="connsiteY0" fmla="*/ 0 h 364319"/>
              <a:gd name="connsiteX1" fmla="*/ 71563 w 71562"/>
              <a:gd name="connsiteY1" fmla="*/ 0 h 364319"/>
              <a:gd name="connsiteX2" fmla="*/ 71563 w 71562"/>
              <a:gd name="connsiteY2" fmla="*/ 364320 h 364319"/>
              <a:gd name="connsiteX3" fmla="*/ 0 w 71562"/>
              <a:gd name="connsiteY3" fmla="*/ 364320 h 364319"/>
            </a:gdLst>
            <a:ahLst/>
            <a:cxnLst>
              <a:cxn ang="0">
                <a:pos x="connsiteX0" y="connsiteY0"/>
              </a:cxn>
              <a:cxn ang="0">
                <a:pos x="connsiteX1" y="connsiteY1"/>
              </a:cxn>
              <a:cxn ang="0">
                <a:pos x="connsiteX2" y="connsiteY2"/>
              </a:cxn>
              <a:cxn ang="0">
                <a:pos x="connsiteX3" y="connsiteY3"/>
              </a:cxn>
            </a:cxnLst>
            <a:rect l="l" t="t" r="r" b="b"/>
            <a:pathLst>
              <a:path w="71562" h="364319">
                <a:moveTo>
                  <a:pt x="0" y="0"/>
                </a:moveTo>
                <a:lnTo>
                  <a:pt x="71563" y="0"/>
                </a:lnTo>
                <a:lnTo>
                  <a:pt x="71563" y="364320"/>
                </a:lnTo>
                <a:lnTo>
                  <a:pt x="0" y="364320"/>
                </a:lnTo>
                <a:close/>
              </a:path>
            </a:pathLst>
          </a:custGeom>
          <a:gradFill>
            <a:gsLst>
              <a:gs pos="0">
                <a:srgbClr val="AC35AF"/>
              </a:gs>
              <a:gs pos="100000">
                <a:srgbClr val="0078D4"/>
              </a:gs>
            </a:gsLst>
            <a:lin ang="5400000" scaled="1"/>
          </a:gradFill>
          <a:ln w="64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6" name="Freeform 45">
            <a:extLst>
              <a:ext uri="{FF2B5EF4-FFF2-40B4-BE49-F238E27FC236}">
                <a16:creationId xmlns:a16="http://schemas.microsoft.com/office/drawing/2014/main" id="{547F5A98-616E-20B9-15E6-E2AB9C781FDC}"/>
              </a:ext>
            </a:extLst>
          </p:cNvPr>
          <p:cNvSpPr/>
          <p:nvPr/>
        </p:nvSpPr>
        <p:spPr>
          <a:xfrm>
            <a:off x="8520644" y="3079575"/>
            <a:ext cx="71562" cy="227699"/>
          </a:xfrm>
          <a:custGeom>
            <a:avLst/>
            <a:gdLst>
              <a:gd name="connsiteX0" fmla="*/ 0 w 71562"/>
              <a:gd name="connsiteY0" fmla="*/ 0 h 227699"/>
              <a:gd name="connsiteX1" fmla="*/ 71563 w 71562"/>
              <a:gd name="connsiteY1" fmla="*/ 0 h 227699"/>
              <a:gd name="connsiteX2" fmla="*/ 71563 w 71562"/>
              <a:gd name="connsiteY2" fmla="*/ 227700 h 227699"/>
              <a:gd name="connsiteX3" fmla="*/ 0 w 71562"/>
              <a:gd name="connsiteY3" fmla="*/ 227700 h 227699"/>
            </a:gdLst>
            <a:ahLst/>
            <a:cxnLst>
              <a:cxn ang="0">
                <a:pos x="connsiteX0" y="connsiteY0"/>
              </a:cxn>
              <a:cxn ang="0">
                <a:pos x="connsiteX1" y="connsiteY1"/>
              </a:cxn>
              <a:cxn ang="0">
                <a:pos x="connsiteX2" y="connsiteY2"/>
              </a:cxn>
              <a:cxn ang="0">
                <a:pos x="connsiteX3" y="connsiteY3"/>
              </a:cxn>
            </a:cxnLst>
            <a:rect l="l" t="t" r="r" b="b"/>
            <a:pathLst>
              <a:path w="71562" h="227699">
                <a:moveTo>
                  <a:pt x="0" y="0"/>
                </a:moveTo>
                <a:lnTo>
                  <a:pt x="71563" y="0"/>
                </a:lnTo>
                <a:lnTo>
                  <a:pt x="71563" y="227700"/>
                </a:lnTo>
                <a:lnTo>
                  <a:pt x="0" y="227700"/>
                </a:lnTo>
                <a:close/>
              </a:path>
            </a:pathLst>
          </a:custGeom>
          <a:gradFill>
            <a:gsLst>
              <a:gs pos="0">
                <a:srgbClr val="AC35AF"/>
              </a:gs>
              <a:gs pos="100000">
                <a:srgbClr val="0078D4"/>
              </a:gs>
            </a:gsLst>
            <a:lin ang="5400000" scaled="1"/>
          </a:gradFill>
          <a:ln w="64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47" name="Freeform 46">
            <a:extLst>
              <a:ext uri="{FF2B5EF4-FFF2-40B4-BE49-F238E27FC236}">
                <a16:creationId xmlns:a16="http://schemas.microsoft.com/office/drawing/2014/main" id="{2C7C63DF-BEFD-7CE1-DAD7-E8903C723D03}"/>
              </a:ext>
            </a:extLst>
          </p:cNvPr>
          <p:cNvSpPr/>
          <p:nvPr/>
        </p:nvSpPr>
        <p:spPr>
          <a:xfrm>
            <a:off x="8618230" y="3190172"/>
            <a:ext cx="71562" cy="117102"/>
          </a:xfrm>
          <a:custGeom>
            <a:avLst/>
            <a:gdLst>
              <a:gd name="connsiteX0" fmla="*/ 0 w 71562"/>
              <a:gd name="connsiteY0" fmla="*/ 0 h 117102"/>
              <a:gd name="connsiteX1" fmla="*/ 71563 w 71562"/>
              <a:gd name="connsiteY1" fmla="*/ 0 h 117102"/>
              <a:gd name="connsiteX2" fmla="*/ 71563 w 71562"/>
              <a:gd name="connsiteY2" fmla="*/ 117103 h 117102"/>
              <a:gd name="connsiteX3" fmla="*/ 0 w 71562"/>
              <a:gd name="connsiteY3" fmla="*/ 117103 h 117102"/>
            </a:gdLst>
            <a:ahLst/>
            <a:cxnLst>
              <a:cxn ang="0">
                <a:pos x="connsiteX0" y="connsiteY0"/>
              </a:cxn>
              <a:cxn ang="0">
                <a:pos x="connsiteX1" y="connsiteY1"/>
              </a:cxn>
              <a:cxn ang="0">
                <a:pos x="connsiteX2" y="connsiteY2"/>
              </a:cxn>
              <a:cxn ang="0">
                <a:pos x="connsiteX3" y="connsiteY3"/>
              </a:cxn>
            </a:cxnLst>
            <a:rect l="l" t="t" r="r" b="b"/>
            <a:pathLst>
              <a:path w="71562" h="117102">
                <a:moveTo>
                  <a:pt x="0" y="0"/>
                </a:moveTo>
                <a:lnTo>
                  <a:pt x="71563" y="0"/>
                </a:lnTo>
                <a:lnTo>
                  <a:pt x="71563" y="117103"/>
                </a:lnTo>
                <a:lnTo>
                  <a:pt x="0" y="117103"/>
                </a:lnTo>
                <a:close/>
              </a:path>
            </a:pathLst>
          </a:custGeom>
          <a:gradFill>
            <a:gsLst>
              <a:gs pos="0">
                <a:srgbClr val="AC35AF"/>
              </a:gs>
              <a:gs pos="100000">
                <a:srgbClr val="0078D4"/>
              </a:gs>
            </a:gsLst>
            <a:lin ang="5400000" scaled="1"/>
          </a:gradFill>
          <a:ln w="64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53" name="Freeform 52">
            <a:extLst>
              <a:ext uri="{FF2B5EF4-FFF2-40B4-BE49-F238E27FC236}">
                <a16:creationId xmlns:a16="http://schemas.microsoft.com/office/drawing/2014/main" id="{57D96BCF-8ED8-395B-30AA-C80EE0D34D81}"/>
              </a:ext>
            </a:extLst>
          </p:cNvPr>
          <p:cNvSpPr/>
          <p:nvPr/>
        </p:nvSpPr>
        <p:spPr>
          <a:xfrm>
            <a:off x="5898920" y="3238576"/>
            <a:ext cx="218828" cy="118285"/>
          </a:xfrm>
          <a:custGeom>
            <a:avLst/>
            <a:gdLst>
              <a:gd name="connsiteX0" fmla="*/ 218828 w 218828"/>
              <a:gd name="connsiteY0" fmla="*/ 0 h 118285"/>
              <a:gd name="connsiteX1" fmla="*/ 0 w 218828"/>
              <a:gd name="connsiteY1" fmla="*/ 0 h 118285"/>
              <a:gd name="connsiteX2" fmla="*/ 0 w 218828"/>
              <a:gd name="connsiteY2" fmla="*/ 82800 h 118285"/>
              <a:gd name="connsiteX3" fmla="*/ 35486 w 218828"/>
              <a:gd name="connsiteY3" fmla="*/ 118286 h 118285"/>
              <a:gd name="connsiteX4" fmla="*/ 218828 w 218828"/>
              <a:gd name="connsiteY4" fmla="*/ 118286 h 118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828" h="118285">
                <a:moveTo>
                  <a:pt x="218828" y="0"/>
                </a:moveTo>
                <a:lnTo>
                  <a:pt x="0" y="0"/>
                </a:lnTo>
                <a:lnTo>
                  <a:pt x="0" y="82800"/>
                </a:lnTo>
                <a:cubicBezTo>
                  <a:pt x="0" y="102398"/>
                  <a:pt x="15888" y="118286"/>
                  <a:pt x="35486" y="118286"/>
                </a:cubicBezTo>
                <a:lnTo>
                  <a:pt x="218828" y="118286"/>
                </a:lnTo>
                <a:close/>
              </a:path>
            </a:pathLst>
          </a:custGeom>
          <a:gradFill>
            <a:gsLst>
              <a:gs pos="0">
                <a:srgbClr val="AC35AF"/>
              </a:gs>
              <a:gs pos="100000">
                <a:srgbClr val="0A6BBA"/>
              </a:gs>
            </a:gsLst>
            <a:path path="circle">
              <a:fillToRect l="100000" t="100000"/>
            </a:path>
          </a:gradFill>
          <a:ln w="585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54" name="Freeform 53">
            <a:extLst>
              <a:ext uri="{FF2B5EF4-FFF2-40B4-BE49-F238E27FC236}">
                <a16:creationId xmlns:a16="http://schemas.microsoft.com/office/drawing/2014/main" id="{ED44BB0B-663A-143A-F6FB-ED57F69124F1}"/>
              </a:ext>
            </a:extLst>
          </p:cNvPr>
          <p:cNvSpPr/>
          <p:nvPr/>
        </p:nvSpPr>
        <p:spPr>
          <a:xfrm>
            <a:off x="5898920" y="3002005"/>
            <a:ext cx="461313" cy="212914"/>
          </a:xfrm>
          <a:custGeom>
            <a:avLst/>
            <a:gdLst>
              <a:gd name="connsiteX0" fmla="*/ 461314 w 461313"/>
              <a:gd name="connsiteY0" fmla="*/ 212914 h 212914"/>
              <a:gd name="connsiteX1" fmla="*/ 461314 w 461313"/>
              <a:gd name="connsiteY1" fmla="*/ 35486 h 212914"/>
              <a:gd name="connsiteX2" fmla="*/ 425828 w 461313"/>
              <a:gd name="connsiteY2" fmla="*/ 0 h 212914"/>
              <a:gd name="connsiteX3" fmla="*/ 35486 w 461313"/>
              <a:gd name="connsiteY3" fmla="*/ 0 h 212914"/>
              <a:gd name="connsiteX4" fmla="*/ 0 w 461313"/>
              <a:gd name="connsiteY4" fmla="*/ 35486 h 212914"/>
              <a:gd name="connsiteX5" fmla="*/ 0 w 461313"/>
              <a:gd name="connsiteY5" fmla="*/ 212914 h 21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313" h="212914">
                <a:moveTo>
                  <a:pt x="461314" y="212914"/>
                </a:moveTo>
                <a:lnTo>
                  <a:pt x="461314" y="35486"/>
                </a:lnTo>
                <a:cubicBezTo>
                  <a:pt x="461314" y="15888"/>
                  <a:pt x="445426" y="0"/>
                  <a:pt x="425828" y="0"/>
                </a:cubicBezTo>
                <a:lnTo>
                  <a:pt x="35486" y="0"/>
                </a:lnTo>
                <a:cubicBezTo>
                  <a:pt x="15888" y="0"/>
                  <a:pt x="0" y="15888"/>
                  <a:pt x="0" y="35486"/>
                </a:cubicBezTo>
                <a:lnTo>
                  <a:pt x="0" y="212914"/>
                </a:lnTo>
                <a:close/>
              </a:path>
            </a:pathLst>
          </a:custGeom>
          <a:gradFill>
            <a:gsLst>
              <a:gs pos="0">
                <a:srgbClr val="AC35AF"/>
              </a:gs>
              <a:gs pos="100000">
                <a:srgbClr val="0A6BBA"/>
              </a:gs>
            </a:gsLst>
            <a:path path="circle">
              <a:fillToRect l="100000" t="100000"/>
            </a:path>
          </a:gradFill>
          <a:ln w="585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55" name="Freeform 54">
            <a:extLst>
              <a:ext uri="{FF2B5EF4-FFF2-40B4-BE49-F238E27FC236}">
                <a16:creationId xmlns:a16="http://schemas.microsoft.com/office/drawing/2014/main" id="{62AB62DB-2E6A-E48C-BB95-33AB3CA1D2A1}"/>
              </a:ext>
            </a:extLst>
          </p:cNvPr>
          <p:cNvSpPr/>
          <p:nvPr/>
        </p:nvSpPr>
        <p:spPr>
          <a:xfrm>
            <a:off x="6141405" y="3238576"/>
            <a:ext cx="218828" cy="118285"/>
          </a:xfrm>
          <a:custGeom>
            <a:avLst/>
            <a:gdLst>
              <a:gd name="connsiteX0" fmla="*/ 0 w 218828"/>
              <a:gd name="connsiteY0" fmla="*/ 0 h 118285"/>
              <a:gd name="connsiteX1" fmla="*/ 0 w 218828"/>
              <a:gd name="connsiteY1" fmla="*/ 118286 h 118285"/>
              <a:gd name="connsiteX2" fmla="*/ 183343 w 218828"/>
              <a:gd name="connsiteY2" fmla="*/ 118286 h 118285"/>
              <a:gd name="connsiteX3" fmla="*/ 218828 w 218828"/>
              <a:gd name="connsiteY3" fmla="*/ 82800 h 118285"/>
              <a:gd name="connsiteX4" fmla="*/ 218828 w 218828"/>
              <a:gd name="connsiteY4" fmla="*/ 0 h 118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828" h="118285">
                <a:moveTo>
                  <a:pt x="0" y="0"/>
                </a:moveTo>
                <a:lnTo>
                  <a:pt x="0" y="118286"/>
                </a:lnTo>
                <a:lnTo>
                  <a:pt x="183343" y="118286"/>
                </a:lnTo>
                <a:cubicBezTo>
                  <a:pt x="202941" y="118286"/>
                  <a:pt x="218828" y="102398"/>
                  <a:pt x="218828" y="82800"/>
                </a:cubicBezTo>
                <a:lnTo>
                  <a:pt x="218828" y="0"/>
                </a:lnTo>
                <a:close/>
              </a:path>
            </a:pathLst>
          </a:custGeom>
          <a:gradFill>
            <a:gsLst>
              <a:gs pos="0">
                <a:srgbClr val="AC35AF"/>
              </a:gs>
              <a:gs pos="100000">
                <a:srgbClr val="0A6BBA"/>
              </a:gs>
            </a:gsLst>
            <a:path path="circle">
              <a:fillToRect l="100000" t="100000"/>
            </a:path>
          </a:gradFill>
          <a:ln w="585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62" name="Title 11">
            <a:extLst>
              <a:ext uri="{FF2B5EF4-FFF2-40B4-BE49-F238E27FC236}">
                <a16:creationId xmlns:a16="http://schemas.microsoft.com/office/drawing/2014/main" id="{60818480-2E27-29E1-3860-3D45A6C8E863}"/>
              </a:ext>
            </a:extLst>
          </p:cNvPr>
          <p:cNvSpPr txBox="1">
            <a:spLocks/>
          </p:cNvSpPr>
          <p:nvPr/>
        </p:nvSpPr>
        <p:spPr>
          <a:xfrm>
            <a:off x="0" y="630936"/>
            <a:ext cx="12191997" cy="585481"/>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000" b="0" i="0" kern="1200" spc="-70" baseline="0">
                <a:solidFill>
                  <a:schemeClr val="tx1"/>
                </a:solidFill>
                <a:latin typeface="+mj-lt"/>
                <a:ea typeface="+mj-ea"/>
                <a:cs typeface="Segoe UI Semibold" panose="020B0502040204020203"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200" b="0" i="0" u="none" strike="noStrike" kern="1200" cap="none" spc="-70" normalizeH="0" baseline="0" noProof="0">
                <a:ln>
                  <a:noFill/>
                </a:ln>
                <a:solidFill>
                  <a:prstClr val="black"/>
                </a:solidFill>
                <a:effectLst/>
                <a:uLnTx/>
                <a:uFillTx/>
                <a:latin typeface="Segoe UI Semibold" panose="020B0702040204020203" pitchFamily="34" charset="0"/>
                <a:ea typeface="+mj-ea"/>
                <a:cs typeface="Segoe UI Semibold" panose="020B0702040204020203" pitchFamily="34" charset="0"/>
              </a:rPr>
              <a:t>Copilot Control System</a:t>
            </a:r>
          </a:p>
        </p:txBody>
      </p:sp>
    </p:spTree>
    <p:extLst>
      <p:ext uri="{BB962C8B-B14F-4D97-AF65-F5344CB8AC3E}">
        <p14:creationId xmlns:p14="http://schemas.microsoft.com/office/powerpoint/2010/main" val="42556216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2" presetClass="path" presetSubtype="0" decel="100000" fill="hold" grpId="1" nodeType="withEffect">
                                  <p:stCondLst>
                                    <p:cond delay="200"/>
                                  </p:stCondLst>
                                  <p:childTnLst>
                                    <p:animMotion origin="layout" path="M 3.95833E-6 -1.48148E-6 L 3.95833E-6 0.03542 " pathEditMode="relative" rAng="0" ptsTypes="AA">
                                      <p:cBhvr>
                                        <p:cTn id="9" dur="700" spd="-100000" fill="hold"/>
                                        <p:tgtEl>
                                          <p:spTgt spid="11"/>
                                        </p:tgtEl>
                                        <p:attrNameLst>
                                          <p:attrName>ppt_x</p:attrName>
                                          <p:attrName>ppt_y</p:attrName>
                                        </p:attrNameLst>
                                      </p:cBhvr>
                                      <p:rCtr x="0" y="1759"/>
                                    </p:animMotion>
                                  </p:childTnLst>
                                </p:cTn>
                              </p:par>
                              <p:par>
                                <p:cTn id="10" presetID="10" presetClass="entr" presetSubtype="0" fill="hold" grpId="0" nodeType="withEffect">
                                  <p:stCondLst>
                                    <p:cond delay="20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par>
                                <p:cTn id="13" presetID="42" presetClass="path" presetSubtype="0" decel="100000" fill="hold" grpId="1" nodeType="withEffect">
                                  <p:stCondLst>
                                    <p:cond delay="200"/>
                                  </p:stCondLst>
                                  <p:childTnLst>
                                    <p:animMotion origin="layout" path="M 3.95833E-6 -1.48148E-6 L 3.95833E-6 0.03542 " pathEditMode="relative" rAng="0" ptsTypes="AA">
                                      <p:cBhvr>
                                        <p:cTn id="14" dur="700" spd="-100000" fill="hold"/>
                                        <p:tgtEl>
                                          <p:spTgt spid="19"/>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par>
                                <p:cTn id="18" presetID="42" presetClass="path" presetSubtype="0" decel="100000" fill="hold" grpId="1" nodeType="withEffect">
                                  <p:stCondLst>
                                    <p:cond delay="200"/>
                                  </p:stCondLst>
                                  <p:childTnLst>
                                    <p:animMotion origin="layout" path="M 3.95833E-6 -1.48148E-6 L 3.95833E-6 0.03542 " pathEditMode="relative" rAng="0" ptsTypes="AA">
                                      <p:cBhvr>
                                        <p:cTn id="19" dur="700" spd="-100000" fill="hold"/>
                                        <p:tgtEl>
                                          <p:spTgt spid="20"/>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par>
                                <p:cTn id="23" presetID="42" presetClass="path" presetSubtype="0" decel="100000" fill="hold" grpId="1" nodeType="withEffect">
                                  <p:stCondLst>
                                    <p:cond delay="200"/>
                                  </p:stCondLst>
                                  <p:childTnLst>
                                    <p:animMotion origin="layout" path="M 3.95833E-6 -1.48148E-6 L 3.95833E-6 0.03542 " pathEditMode="relative" rAng="0" ptsTypes="AA">
                                      <p:cBhvr>
                                        <p:cTn id="24" dur="700" spd="-100000" fill="hold"/>
                                        <p:tgtEl>
                                          <p:spTgt spid="21"/>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9" grpId="0"/>
      <p:bldP spid="19" grpId="1"/>
      <p:bldP spid="20" grpId="0"/>
      <p:bldP spid="20" grpId="1"/>
      <p:bldP spid="21" grpId="0"/>
      <p:bldP spid="21" grpId="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AE228-92C4-2EAF-90EB-2C9ACDEE3D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56A1F-ED2C-B031-B335-7010F876FA0C}"/>
              </a:ext>
            </a:extLst>
          </p:cNvPr>
          <p:cNvSpPr>
            <a:spLocks noGrp="1"/>
          </p:cNvSpPr>
          <p:nvPr>
            <p:ph type="title"/>
          </p:nvPr>
        </p:nvSpPr>
        <p:spPr/>
        <p:txBody>
          <a:bodyPr/>
          <a:lstStyle/>
          <a:p>
            <a:pPr algn="ctr"/>
            <a:r>
              <a:rPr lang="en-US">
                <a:cs typeface="Segoe UI"/>
              </a:rPr>
              <a:t>Agent Controls Model</a:t>
            </a:r>
            <a:endParaRPr lang="en-US"/>
          </a:p>
        </p:txBody>
      </p:sp>
      <p:sp>
        <p:nvSpPr>
          <p:cNvPr id="3" name="Rectangle: Rounded Corners 2">
            <a:extLst>
              <a:ext uri="{FF2B5EF4-FFF2-40B4-BE49-F238E27FC236}">
                <a16:creationId xmlns:a16="http://schemas.microsoft.com/office/drawing/2014/main" id="{8A4E7CB3-C9F7-C0D8-F285-E6C6BDE06C04}"/>
              </a:ext>
              <a:ext uri="{C183D7F6-B498-43B3-948B-1728B52AA6E4}">
                <adec:decorative xmlns:adec="http://schemas.microsoft.com/office/drawing/2017/decorative" val="1"/>
              </a:ext>
            </a:extLst>
          </p:cNvPr>
          <p:cNvSpPr/>
          <p:nvPr/>
        </p:nvSpPr>
        <p:spPr bwMode="auto">
          <a:xfrm>
            <a:off x="274320" y="1298448"/>
            <a:ext cx="11643360" cy="5138928"/>
          </a:xfrm>
          <a:prstGeom prst="roundRect">
            <a:avLst>
              <a:gd name="adj" fmla="val 5361"/>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39" name="Rectangle: Rounded Corners 38">
            <a:extLst>
              <a:ext uri="{FF2B5EF4-FFF2-40B4-BE49-F238E27FC236}">
                <a16:creationId xmlns:a16="http://schemas.microsoft.com/office/drawing/2014/main" id="{276CBE7A-6B9E-ADFB-5F16-E602EF11E0A9}"/>
              </a:ext>
            </a:extLst>
          </p:cNvPr>
          <p:cNvSpPr>
            <a:spLocks/>
          </p:cNvSpPr>
          <p:nvPr/>
        </p:nvSpPr>
        <p:spPr bwMode="auto">
          <a:xfrm>
            <a:off x="583593" y="5526240"/>
            <a:ext cx="11032653" cy="476071"/>
          </a:xfrm>
          <a:prstGeom prst="roundRect">
            <a:avLst>
              <a:gd name="adj" fmla="val 50000"/>
            </a:avLst>
          </a:pr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a:rPr>
              <a:t>Data protection, agent sharing &amp; usage limits, and reporting &amp; cost management</a:t>
            </a: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40" name="Group 39">
            <a:extLst>
              <a:ext uri="{FF2B5EF4-FFF2-40B4-BE49-F238E27FC236}">
                <a16:creationId xmlns:a16="http://schemas.microsoft.com/office/drawing/2014/main" id="{4EDCFE61-DD57-6614-4E95-46EA1E1871E8}"/>
              </a:ext>
              <a:ext uri="{C183D7F6-B498-43B3-948B-1728B52AA6E4}">
                <adec:decorative xmlns:adec="http://schemas.microsoft.com/office/drawing/2017/decorative" val="1"/>
              </a:ext>
            </a:extLst>
          </p:cNvPr>
          <p:cNvGrpSpPr>
            <a:grpSpLocks/>
          </p:cNvGrpSpPr>
          <p:nvPr/>
        </p:nvGrpSpPr>
        <p:grpSpPr>
          <a:xfrm flipH="1">
            <a:off x="673479" y="5577208"/>
            <a:ext cx="365760" cy="365760"/>
            <a:chOff x="11191361" y="-22002"/>
            <a:chExt cx="365760" cy="365760"/>
          </a:xfrm>
        </p:grpSpPr>
        <p:sp>
          <p:nvSpPr>
            <p:cNvPr id="41" name="Freeform: Shape 115">
              <a:extLst>
                <a:ext uri="{FF2B5EF4-FFF2-40B4-BE49-F238E27FC236}">
                  <a16:creationId xmlns:a16="http://schemas.microsoft.com/office/drawing/2014/main" id="{C60506F6-E9DA-72C9-7768-471835318EEB}"/>
                </a:ext>
                <a:ext uri="{C183D7F6-B498-43B3-948B-1728B52AA6E4}">
                  <adec:decorative xmlns:adec="http://schemas.microsoft.com/office/drawing/2017/decorative" val="1"/>
                </a:ext>
              </a:extLst>
            </p:cNvPr>
            <p:cNvSpPr>
              <a:spLocks/>
            </p:cNvSpPr>
            <p:nvPr/>
          </p:nvSpPr>
          <p:spPr bwMode="auto">
            <a:xfrm>
              <a:off x="11191361" y="-22002"/>
              <a:ext cx="365760" cy="36576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2" name="Graphic 16">
              <a:extLst>
                <a:ext uri="{FF2B5EF4-FFF2-40B4-BE49-F238E27FC236}">
                  <a16:creationId xmlns:a16="http://schemas.microsoft.com/office/drawing/2014/main" id="{746832EB-F287-D5DD-CE16-8C6CB4FDB0C5}"/>
                </a:ext>
              </a:extLst>
            </p:cNvPr>
            <p:cNvSpPr>
              <a:spLocks/>
            </p:cNvSpPr>
            <p:nvPr/>
          </p:nvSpPr>
          <p:spPr>
            <a:xfrm flipH="1">
              <a:off x="11191361" y="-22002"/>
              <a:ext cx="365760" cy="36576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grpSp>
      <p:grpSp>
        <p:nvGrpSpPr>
          <p:cNvPr id="43" name="Group 42">
            <a:extLst>
              <a:ext uri="{FF2B5EF4-FFF2-40B4-BE49-F238E27FC236}">
                <a16:creationId xmlns:a16="http://schemas.microsoft.com/office/drawing/2014/main" id="{351AE8FE-4EFC-B6A9-9CE0-224F86323523}"/>
              </a:ext>
              <a:ext uri="{C183D7F6-B498-43B3-948B-1728B52AA6E4}">
                <adec:decorative xmlns:adec="http://schemas.microsoft.com/office/drawing/2017/decorative" val="1"/>
              </a:ext>
            </a:extLst>
          </p:cNvPr>
          <p:cNvGrpSpPr>
            <a:grpSpLocks/>
          </p:cNvGrpSpPr>
          <p:nvPr/>
        </p:nvGrpSpPr>
        <p:grpSpPr>
          <a:xfrm>
            <a:off x="11193473" y="5577208"/>
            <a:ext cx="365760" cy="365760"/>
            <a:chOff x="11191361" y="-22002"/>
            <a:chExt cx="365760" cy="365760"/>
          </a:xfrm>
        </p:grpSpPr>
        <p:sp>
          <p:nvSpPr>
            <p:cNvPr id="44" name="Freeform: Shape 115">
              <a:extLst>
                <a:ext uri="{FF2B5EF4-FFF2-40B4-BE49-F238E27FC236}">
                  <a16:creationId xmlns:a16="http://schemas.microsoft.com/office/drawing/2014/main" id="{74C1E3FF-FC18-D8BB-806F-71F0312DC48E}"/>
                </a:ext>
                <a:ext uri="{C183D7F6-B498-43B3-948B-1728B52AA6E4}">
                  <adec:decorative xmlns:adec="http://schemas.microsoft.com/office/drawing/2017/decorative" val="1"/>
                </a:ext>
              </a:extLst>
            </p:cNvPr>
            <p:cNvSpPr>
              <a:spLocks/>
            </p:cNvSpPr>
            <p:nvPr/>
          </p:nvSpPr>
          <p:spPr bwMode="auto">
            <a:xfrm>
              <a:off x="11191361" y="-22002"/>
              <a:ext cx="365760" cy="36576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5" name="Graphic 16">
              <a:extLst>
                <a:ext uri="{FF2B5EF4-FFF2-40B4-BE49-F238E27FC236}">
                  <a16:creationId xmlns:a16="http://schemas.microsoft.com/office/drawing/2014/main" id="{B9B867F5-FF61-B679-03AA-EDFF3FE83CE6}"/>
                </a:ext>
              </a:extLst>
            </p:cNvPr>
            <p:cNvSpPr>
              <a:spLocks/>
            </p:cNvSpPr>
            <p:nvPr/>
          </p:nvSpPr>
          <p:spPr>
            <a:xfrm flipH="1">
              <a:off x="11191361" y="-22002"/>
              <a:ext cx="365760" cy="36576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grpSp>
      <p:sp>
        <p:nvSpPr>
          <p:cNvPr id="5" name="Rectangle 4">
            <a:extLst>
              <a:ext uri="{FF2B5EF4-FFF2-40B4-BE49-F238E27FC236}">
                <a16:creationId xmlns:a16="http://schemas.microsoft.com/office/drawing/2014/main" id="{116838D0-C29A-1989-4EA5-5006E5420C9E}"/>
              </a:ext>
              <a:ext uri="{C183D7F6-B498-43B3-948B-1728B52AA6E4}">
                <adec:decorative xmlns:adec="http://schemas.microsoft.com/office/drawing/2017/decorative" val="1"/>
              </a:ext>
            </a:extLst>
          </p:cNvPr>
          <p:cNvSpPr/>
          <p:nvPr/>
        </p:nvSpPr>
        <p:spPr bwMode="auto">
          <a:xfrm>
            <a:off x="7771603" y="1636776"/>
            <a:ext cx="2307010" cy="1059821"/>
          </a:xfrm>
          <a:prstGeom prst="rect">
            <a:avLst/>
          </a:prstGeom>
          <a:solidFill>
            <a:srgbClr val="D1EAF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 name="Rectangle 5">
            <a:extLst>
              <a:ext uri="{FF2B5EF4-FFF2-40B4-BE49-F238E27FC236}">
                <a16:creationId xmlns:a16="http://schemas.microsoft.com/office/drawing/2014/main" id="{482E0177-ABC0-E842-2621-9FD6C9422565}"/>
              </a:ext>
              <a:ext uri="{C183D7F6-B498-43B3-948B-1728B52AA6E4}">
                <adec:decorative xmlns:adec="http://schemas.microsoft.com/office/drawing/2017/decorative" val="1"/>
              </a:ext>
            </a:extLst>
          </p:cNvPr>
          <p:cNvSpPr/>
          <p:nvPr/>
        </p:nvSpPr>
        <p:spPr bwMode="auto">
          <a:xfrm>
            <a:off x="4941790" y="1876093"/>
            <a:ext cx="2308421" cy="903598"/>
          </a:xfrm>
          <a:prstGeom prst="rect">
            <a:avLst/>
          </a:prstGeom>
          <a:solidFill>
            <a:srgbClr val="D3D3F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E355CD80-0ED9-079F-2B5B-433EEACEA119}"/>
              </a:ext>
              <a:ext uri="{C183D7F6-B498-43B3-948B-1728B52AA6E4}">
                <adec:decorative xmlns:adec="http://schemas.microsoft.com/office/drawing/2017/decorative" val="1"/>
              </a:ext>
            </a:extLst>
          </p:cNvPr>
          <p:cNvSpPr/>
          <p:nvPr/>
        </p:nvSpPr>
        <p:spPr bwMode="auto">
          <a:xfrm>
            <a:off x="2112320" y="2141793"/>
            <a:ext cx="2308421" cy="844807"/>
          </a:xfrm>
          <a:prstGeom prst="rect">
            <a:avLst/>
          </a:prstGeom>
          <a:solidFill>
            <a:srgbClr val="F2CAE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Rectangle: Rounded Corners 7">
            <a:extLst>
              <a:ext uri="{FF2B5EF4-FFF2-40B4-BE49-F238E27FC236}">
                <a16:creationId xmlns:a16="http://schemas.microsoft.com/office/drawing/2014/main" id="{86F13CAA-8F60-F747-AE80-5624B42EE3EB}"/>
              </a:ext>
              <a:ext uri="{C183D7F6-B498-43B3-948B-1728B52AA6E4}">
                <adec:decorative xmlns:adec="http://schemas.microsoft.com/office/drawing/2017/decorative" val="1"/>
              </a:ext>
            </a:extLst>
          </p:cNvPr>
          <p:cNvSpPr/>
          <p:nvPr/>
        </p:nvSpPr>
        <p:spPr bwMode="auto">
          <a:xfrm>
            <a:off x="2112149" y="2696598"/>
            <a:ext cx="2308421" cy="2524625"/>
          </a:xfrm>
          <a:prstGeom prst="roundRect">
            <a:avLst>
              <a:gd name="adj" fmla="val 9338"/>
            </a:avLst>
          </a:prstGeom>
          <a:solidFill>
            <a:srgbClr val="F5D7E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Rectangle: Rounded Corners 8">
            <a:extLst>
              <a:ext uri="{FF2B5EF4-FFF2-40B4-BE49-F238E27FC236}">
                <a16:creationId xmlns:a16="http://schemas.microsoft.com/office/drawing/2014/main" id="{652D2FE4-C7D9-D560-CF6F-5F7976848A6F}"/>
              </a:ext>
              <a:ext uri="{C183D7F6-B498-43B3-948B-1728B52AA6E4}">
                <adec:decorative xmlns:adec="http://schemas.microsoft.com/office/drawing/2017/decorative" val="1"/>
              </a:ext>
            </a:extLst>
          </p:cNvPr>
          <p:cNvSpPr/>
          <p:nvPr/>
        </p:nvSpPr>
        <p:spPr bwMode="auto">
          <a:xfrm>
            <a:off x="7771603" y="2696598"/>
            <a:ext cx="2307010" cy="2524625"/>
          </a:xfrm>
          <a:prstGeom prst="roundRect">
            <a:avLst>
              <a:gd name="adj" fmla="val 9338"/>
            </a:avLst>
          </a:prstGeom>
          <a:solidFill>
            <a:srgbClr val="D1EAF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0" name="Rectangle: Rounded Corners 9">
            <a:extLst>
              <a:ext uri="{FF2B5EF4-FFF2-40B4-BE49-F238E27FC236}">
                <a16:creationId xmlns:a16="http://schemas.microsoft.com/office/drawing/2014/main" id="{F021AC98-F26A-8540-29FC-AEECDEF6E70C}"/>
              </a:ext>
              <a:ext uri="{C183D7F6-B498-43B3-948B-1728B52AA6E4}">
                <adec:decorative xmlns:adec="http://schemas.microsoft.com/office/drawing/2017/decorative" val="1"/>
              </a:ext>
            </a:extLst>
          </p:cNvPr>
          <p:cNvSpPr/>
          <p:nvPr/>
        </p:nvSpPr>
        <p:spPr bwMode="auto">
          <a:xfrm>
            <a:off x="4941790" y="2696598"/>
            <a:ext cx="2308421" cy="2524625"/>
          </a:xfrm>
          <a:prstGeom prst="roundRect">
            <a:avLst>
              <a:gd name="adj" fmla="val 9338"/>
            </a:avLst>
          </a:prstGeom>
          <a:solidFill>
            <a:srgbClr val="D3D3F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2F2A2643-F116-FEFE-CFDC-ACAE1CBD3475}"/>
              </a:ext>
              <a:ext uri="{C183D7F6-B498-43B3-948B-1728B52AA6E4}">
                <adec:decorative xmlns:adec="http://schemas.microsoft.com/office/drawing/2017/decorative" val="1"/>
              </a:ext>
            </a:extLst>
          </p:cNvPr>
          <p:cNvSpPr/>
          <p:nvPr/>
        </p:nvSpPr>
        <p:spPr bwMode="auto">
          <a:xfrm>
            <a:off x="575220" y="2513989"/>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FFFFFF"/>
              </a:solidFill>
              <a:effectLst/>
              <a:uLnTx/>
              <a:uFillTx/>
              <a:latin typeface="Segoe UI Semibold"/>
              <a:ea typeface="+mn-ea"/>
              <a:cs typeface="+mn-cs"/>
            </a:endParaRPr>
          </a:p>
        </p:txBody>
      </p:sp>
      <p:grpSp>
        <p:nvGrpSpPr>
          <p:cNvPr id="26" name="Group 25">
            <a:extLst>
              <a:ext uri="{FF2B5EF4-FFF2-40B4-BE49-F238E27FC236}">
                <a16:creationId xmlns:a16="http://schemas.microsoft.com/office/drawing/2014/main" id="{4DA26348-EAA8-7022-3A41-91E35510E5C4}"/>
              </a:ext>
              <a:ext uri="{C183D7F6-B498-43B3-948B-1728B52AA6E4}">
                <adec:decorative xmlns:adec="http://schemas.microsoft.com/office/drawing/2017/decorative" val="1"/>
              </a:ext>
            </a:extLst>
          </p:cNvPr>
          <p:cNvGrpSpPr/>
          <p:nvPr/>
        </p:nvGrpSpPr>
        <p:grpSpPr>
          <a:xfrm>
            <a:off x="2770858" y="2279928"/>
            <a:ext cx="991344" cy="991341"/>
            <a:chOff x="3031090" y="2734209"/>
            <a:chExt cx="752625" cy="752623"/>
          </a:xfrm>
        </p:grpSpPr>
        <p:sp>
          <p:nvSpPr>
            <p:cNvPr id="28" name="Oval 27">
              <a:extLst>
                <a:ext uri="{FF2B5EF4-FFF2-40B4-BE49-F238E27FC236}">
                  <a16:creationId xmlns:a16="http://schemas.microsoft.com/office/drawing/2014/main" id="{5F7917AA-CC3B-0CB0-6057-BBBA10E8BE0A}"/>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1CE675DA-C55B-65BD-6E8B-4A3040BDD6A5}"/>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7" name="Graphic 26" descr="Chat outline">
            <a:extLst>
              <a:ext uri="{FF2B5EF4-FFF2-40B4-BE49-F238E27FC236}">
                <a16:creationId xmlns:a16="http://schemas.microsoft.com/office/drawing/2014/main" id="{9E07A596-A040-8C1F-F634-FBA6E51C616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70587" y="2486302"/>
            <a:ext cx="591887" cy="591887"/>
          </a:xfrm>
          <a:prstGeom prst="rect">
            <a:avLst/>
          </a:prstGeom>
        </p:spPr>
      </p:pic>
      <p:grpSp>
        <p:nvGrpSpPr>
          <p:cNvPr id="22" name="Group 21">
            <a:extLst>
              <a:ext uri="{FF2B5EF4-FFF2-40B4-BE49-F238E27FC236}">
                <a16:creationId xmlns:a16="http://schemas.microsoft.com/office/drawing/2014/main" id="{AD9112D0-ECC0-FDAC-5D0E-B4C5893078F9}"/>
              </a:ext>
              <a:ext uri="{C183D7F6-B498-43B3-948B-1728B52AA6E4}">
                <adec:decorative xmlns:adec="http://schemas.microsoft.com/office/drawing/2017/decorative" val="1"/>
              </a:ext>
            </a:extLst>
          </p:cNvPr>
          <p:cNvGrpSpPr/>
          <p:nvPr/>
        </p:nvGrpSpPr>
        <p:grpSpPr>
          <a:xfrm>
            <a:off x="5600328" y="2265204"/>
            <a:ext cx="991344" cy="991341"/>
            <a:chOff x="3031090" y="2734209"/>
            <a:chExt cx="752625" cy="752623"/>
          </a:xfrm>
        </p:grpSpPr>
        <p:sp>
          <p:nvSpPr>
            <p:cNvPr id="24" name="Oval 23">
              <a:extLst>
                <a:ext uri="{FF2B5EF4-FFF2-40B4-BE49-F238E27FC236}">
                  <a16:creationId xmlns:a16="http://schemas.microsoft.com/office/drawing/2014/main" id="{02CCB3C1-AE17-FCD8-BC09-59367A4A604F}"/>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0D92DCBA-8AD7-2957-DA94-ABBB9B317FC0}"/>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3" name="Graphic 22" descr="Flowchart outline">
            <a:extLst>
              <a:ext uri="{FF2B5EF4-FFF2-40B4-BE49-F238E27FC236}">
                <a16:creationId xmlns:a16="http://schemas.microsoft.com/office/drawing/2014/main" id="{BEA0EA0D-2C9B-E3E7-8FB5-BE470F6CED7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19963" y="2477098"/>
            <a:ext cx="552075" cy="552075"/>
          </a:xfrm>
          <a:prstGeom prst="rect">
            <a:avLst/>
          </a:prstGeom>
        </p:spPr>
      </p:pic>
      <p:grpSp>
        <p:nvGrpSpPr>
          <p:cNvPr id="18" name="Group 17">
            <a:extLst>
              <a:ext uri="{FF2B5EF4-FFF2-40B4-BE49-F238E27FC236}">
                <a16:creationId xmlns:a16="http://schemas.microsoft.com/office/drawing/2014/main" id="{5345BADF-85DA-07A8-BC7D-69196DF6265F}"/>
              </a:ext>
              <a:ext uri="{C183D7F6-B498-43B3-948B-1728B52AA6E4}">
                <adec:decorative xmlns:adec="http://schemas.microsoft.com/office/drawing/2017/decorative" val="1"/>
              </a:ext>
            </a:extLst>
          </p:cNvPr>
          <p:cNvGrpSpPr/>
          <p:nvPr/>
        </p:nvGrpSpPr>
        <p:grpSpPr>
          <a:xfrm>
            <a:off x="8429436" y="2264392"/>
            <a:ext cx="991344" cy="991341"/>
            <a:chOff x="3031090" y="2734209"/>
            <a:chExt cx="752625" cy="752623"/>
          </a:xfrm>
        </p:grpSpPr>
        <p:sp>
          <p:nvSpPr>
            <p:cNvPr id="20" name="Oval 19">
              <a:extLst>
                <a:ext uri="{FF2B5EF4-FFF2-40B4-BE49-F238E27FC236}">
                  <a16:creationId xmlns:a16="http://schemas.microsoft.com/office/drawing/2014/main" id="{A20F03FE-698A-2798-ECC8-C2441B103678}"/>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1" name="Oval 20">
              <a:extLst>
                <a:ext uri="{FF2B5EF4-FFF2-40B4-BE49-F238E27FC236}">
                  <a16:creationId xmlns:a16="http://schemas.microsoft.com/office/drawing/2014/main" id="{3BD43529-5B22-E69C-C829-107E70031CE8}"/>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19" name="Graphic 18" descr="Robot Hand outline">
            <a:extLst>
              <a:ext uri="{FF2B5EF4-FFF2-40B4-BE49-F238E27FC236}">
                <a16:creationId xmlns:a16="http://schemas.microsoft.com/office/drawing/2014/main" id="{C716BC73-BE79-73C2-23D4-3C5D5B017E4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50260" y="2473360"/>
            <a:ext cx="549697" cy="549697"/>
          </a:xfrm>
          <a:prstGeom prst="rect">
            <a:avLst/>
          </a:prstGeom>
        </p:spPr>
      </p:pic>
      <p:sp>
        <p:nvSpPr>
          <p:cNvPr id="15" name="TextBox 14">
            <a:extLst>
              <a:ext uri="{FF2B5EF4-FFF2-40B4-BE49-F238E27FC236}">
                <a16:creationId xmlns:a16="http://schemas.microsoft.com/office/drawing/2014/main" id="{C37AAB58-32C3-AE0E-EE8D-36A02292B2BB}"/>
              </a:ext>
            </a:extLst>
          </p:cNvPr>
          <p:cNvSpPr txBox="1"/>
          <p:nvPr/>
        </p:nvSpPr>
        <p:spPr>
          <a:xfrm>
            <a:off x="775462" y="2671976"/>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Individual</a:t>
            </a:r>
            <a:endParaRPr kumimoji="0" lang="en-US" sz="1400" b="0" i="0" u="none" strike="noStrike" kern="1200" cap="none" spc="0" normalizeH="0" baseline="0" noProof="0">
              <a:ln>
                <a:noFill/>
              </a:ln>
              <a:solidFill>
                <a:srgbClr val="FFFFFF"/>
              </a:solidFill>
              <a:effectLst/>
              <a:uLnTx/>
              <a:uFillTx/>
              <a:latin typeface="Segoe UI Semibold"/>
              <a:ea typeface="+mn-ea"/>
              <a:cs typeface="Segoe UI Semibold"/>
            </a:endParaRPr>
          </a:p>
        </p:txBody>
      </p:sp>
      <p:sp>
        <p:nvSpPr>
          <p:cNvPr id="16" name="TextBox 15">
            <a:extLst>
              <a:ext uri="{FF2B5EF4-FFF2-40B4-BE49-F238E27FC236}">
                <a16:creationId xmlns:a16="http://schemas.microsoft.com/office/drawing/2014/main" id="{CD0F1DFE-3F23-D03E-B2C9-B578A3136531}"/>
              </a:ext>
            </a:extLst>
          </p:cNvPr>
          <p:cNvSpPr txBox="1"/>
          <p:nvPr/>
        </p:nvSpPr>
        <p:spPr>
          <a:xfrm>
            <a:off x="10183129" y="2671976"/>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Organizational</a:t>
            </a:r>
            <a:endParaRPr kumimoji="0" lang="en-US" sz="1400" b="0" i="0" u="none" strike="noStrike" kern="1200" cap="none" spc="0" normalizeH="0" baseline="0" noProof="0">
              <a:ln>
                <a:noFill/>
              </a:ln>
              <a:solidFill>
                <a:srgbClr val="FFFFFF"/>
              </a:solidFill>
              <a:effectLst/>
              <a:uLnTx/>
              <a:uFillTx/>
              <a:latin typeface="Segoe UI Semibold"/>
              <a:ea typeface="+mn-ea"/>
              <a:cs typeface="Segoe UI Semibold"/>
            </a:endParaRPr>
          </a:p>
        </p:txBody>
      </p:sp>
      <p:sp>
        <p:nvSpPr>
          <p:cNvPr id="30" name="TextBox 29">
            <a:extLst>
              <a:ext uri="{FF2B5EF4-FFF2-40B4-BE49-F238E27FC236}">
                <a16:creationId xmlns:a16="http://schemas.microsoft.com/office/drawing/2014/main" id="{D1816D28-8EB1-0F0C-7279-34A6BD18B401}"/>
              </a:ext>
            </a:extLst>
          </p:cNvPr>
          <p:cNvSpPr txBox="1"/>
          <p:nvPr/>
        </p:nvSpPr>
        <p:spPr>
          <a:xfrm>
            <a:off x="2230484" y="3270154"/>
            <a:ext cx="2072092" cy="630942"/>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a:ln>
                  <a:noFill/>
                </a:ln>
                <a:solidFill>
                  <a:srgbClr val="D043A0"/>
                </a:solidFill>
                <a:effectLst/>
                <a:uLnTx/>
                <a:uFillTx/>
                <a:latin typeface="Segoe UI Semibold"/>
                <a:ea typeface="+mn-ea"/>
                <a:cs typeface="Segoe UI Semibold"/>
              </a:rPr>
              <a:t>Zone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Citizen Development Zone</a:t>
            </a:r>
            <a:endParaRPr kumimoji="0" lang="en-US" sz="1200" b="0" i="0" u="none" strike="noStrike" kern="1200" cap="none" spc="0" normalizeH="0" baseline="0" noProof="0">
              <a:ln>
                <a:noFill/>
              </a:ln>
              <a:solidFill>
                <a:srgbClr val="000000"/>
              </a:solidFill>
              <a:effectLst/>
              <a:uLnTx/>
              <a:uFillTx/>
              <a:latin typeface="Segoe UI Semibold"/>
              <a:ea typeface="+mn-ea"/>
              <a:cs typeface="Segoe UI"/>
            </a:endParaRPr>
          </a:p>
        </p:txBody>
      </p:sp>
      <p:sp>
        <p:nvSpPr>
          <p:cNvPr id="32" name="TextBox 31">
            <a:extLst>
              <a:ext uri="{FF2B5EF4-FFF2-40B4-BE49-F238E27FC236}">
                <a16:creationId xmlns:a16="http://schemas.microsoft.com/office/drawing/2014/main" id="{88BB76F1-329F-7DAC-9C7C-DE6B08E80EDC}"/>
              </a:ext>
            </a:extLst>
          </p:cNvPr>
          <p:cNvSpPr txBox="1"/>
          <p:nvPr/>
        </p:nvSpPr>
        <p:spPr>
          <a:xfrm>
            <a:off x="4937637" y="3271270"/>
            <a:ext cx="2309880" cy="654942"/>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a:ln>
                  <a:noFill/>
                </a:ln>
                <a:solidFill>
                  <a:srgbClr val="595CCD"/>
                </a:solidFill>
                <a:effectLst/>
                <a:uLnTx/>
                <a:uFillTx/>
                <a:latin typeface="Segoe UI Semibold"/>
                <a:ea typeface="+mn-ea"/>
                <a:cs typeface="Segoe UI Semibold"/>
              </a:rPr>
              <a:t>Zone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Partnered Development Zone</a:t>
            </a:r>
            <a:endParaRPr kumimoji="0" lang="en-US" sz="1800" b="0" i="0" u="none" strike="noStrike" kern="1200" cap="none" spc="0" normalizeH="0" baseline="0" noProof="0">
              <a:ln>
                <a:noFill/>
              </a:ln>
              <a:solidFill>
                <a:srgbClr val="000000"/>
              </a:solidFill>
              <a:effectLst/>
              <a:uLnTx/>
              <a:uFillTx/>
              <a:latin typeface="Segoe UI Semibold"/>
              <a:ea typeface="+mn-ea"/>
              <a:cs typeface="Segoe UI"/>
            </a:endParaRPr>
          </a:p>
        </p:txBody>
      </p:sp>
      <p:sp>
        <p:nvSpPr>
          <p:cNvPr id="34" name="TextBox 33">
            <a:extLst>
              <a:ext uri="{FF2B5EF4-FFF2-40B4-BE49-F238E27FC236}">
                <a16:creationId xmlns:a16="http://schemas.microsoft.com/office/drawing/2014/main" id="{686E1B9B-636E-FF3A-AE2B-81BE0ABF10D0}"/>
              </a:ext>
            </a:extLst>
          </p:cNvPr>
          <p:cNvSpPr txBox="1"/>
          <p:nvPr/>
        </p:nvSpPr>
        <p:spPr>
          <a:xfrm>
            <a:off x="7712222" y="3270154"/>
            <a:ext cx="2425771" cy="630942"/>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a:ln>
                  <a:noFill/>
                </a:ln>
                <a:solidFill>
                  <a:srgbClr val="0D8ECF"/>
                </a:solidFill>
                <a:effectLst/>
                <a:uLnTx/>
                <a:uFillTx/>
                <a:latin typeface="Segoe UI Semibold"/>
                <a:ea typeface="+mn-ea"/>
                <a:cs typeface="Segoe UI Semibold"/>
              </a:rPr>
              <a:t>Zone 3</a:t>
            </a:r>
            <a:endParaRPr kumimoji="0" lang="en-US" sz="1800" b="0" i="0" u="none" strike="noStrike" kern="1200" cap="none" spc="0" normalizeH="0" baseline="0" noProof="0">
              <a:ln>
                <a:noFill/>
              </a:ln>
              <a:solidFill>
                <a:srgbClr val="000000"/>
              </a:solidFill>
              <a:effectLst/>
              <a:uLnTx/>
              <a:uFillTx/>
              <a:latin typeface="Segoe U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Segoe UI"/>
              </a:rPr>
              <a:t>Professional Development Zone</a:t>
            </a:r>
          </a:p>
        </p:txBody>
      </p:sp>
      <p:sp>
        <p:nvSpPr>
          <p:cNvPr id="65" name="TextBox 64">
            <a:extLst>
              <a:ext uri="{FF2B5EF4-FFF2-40B4-BE49-F238E27FC236}">
                <a16:creationId xmlns:a16="http://schemas.microsoft.com/office/drawing/2014/main" id="{49333FD1-0B8E-C1A9-C385-38395701C023}"/>
              </a:ext>
            </a:extLst>
          </p:cNvPr>
          <p:cNvSpPr txBox="1">
            <a:spLocks/>
          </p:cNvSpPr>
          <p:nvPr/>
        </p:nvSpPr>
        <p:spPr>
          <a:xfrm>
            <a:off x="4955480" y="4479587"/>
            <a:ext cx="2283334" cy="507831"/>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20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Segoe UI"/>
              </a:rPr>
              <a:t>IT-approved makers build agents in secure, IT-managed environments and deploy them department-wide</a:t>
            </a: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66" name="TextBox 65">
            <a:extLst>
              <a:ext uri="{FF2B5EF4-FFF2-40B4-BE49-F238E27FC236}">
                <a16:creationId xmlns:a16="http://schemas.microsoft.com/office/drawing/2014/main" id="{DB660241-47D2-EA63-B7B9-958DFB6B6386}"/>
              </a:ext>
            </a:extLst>
          </p:cNvPr>
          <p:cNvSpPr txBox="1">
            <a:spLocks/>
          </p:cNvSpPr>
          <p:nvPr/>
        </p:nvSpPr>
        <p:spPr>
          <a:xfrm>
            <a:off x="2163303" y="4479788"/>
            <a:ext cx="2206113" cy="507831"/>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20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Segoe UI"/>
              </a:rPr>
              <a:t>IT restricts makers to personal agents with read-only access based on content permissions</a:t>
            </a:r>
          </a:p>
        </p:txBody>
      </p:sp>
      <p:sp>
        <p:nvSpPr>
          <p:cNvPr id="67" name="TextBox 66">
            <a:extLst>
              <a:ext uri="{FF2B5EF4-FFF2-40B4-BE49-F238E27FC236}">
                <a16:creationId xmlns:a16="http://schemas.microsoft.com/office/drawing/2014/main" id="{04BCA4FC-DA59-112F-6FF6-9B50E18431F0}"/>
              </a:ext>
            </a:extLst>
          </p:cNvPr>
          <p:cNvSpPr txBox="1">
            <a:spLocks/>
          </p:cNvSpPr>
          <p:nvPr/>
        </p:nvSpPr>
        <p:spPr>
          <a:xfrm>
            <a:off x="7869815" y="4479810"/>
            <a:ext cx="2115334" cy="507831"/>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20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a:ea typeface="+mn-ea"/>
                <a:cs typeface="Segoe UI"/>
              </a:rPr>
              <a:t>Pro developers build and deploy enterprise-grade agents with org-standard ALM</a:t>
            </a: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cxnSp>
        <p:nvCxnSpPr>
          <p:cNvPr id="69" name="Straight Connector 68">
            <a:extLst>
              <a:ext uri="{FF2B5EF4-FFF2-40B4-BE49-F238E27FC236}">
                <a16:creationId xmlns:a16="http://schemas.microsoft.com/office/drawing/2014/main" id="{018BC003-275B-B479-9E30-7AA6C914678B}"/>
              </a:ext>
              <a:ext uri="{C183D7F6-B498-43B3-948B-1728B52AA6E4}">
                <adec:decorative xmlns:adec="http://schemas.microsoft.com/office/drawing/2017/decorative" val="1"/>
              </a:ext>
            </a:extLst>
          </p:cNvPr>
          <p:cNvCxnSpPr>
            <a:cxnSpLocks/>
          </p:cNvCxnSpPr>
          <p:nvPr/>
        </p:nvCxnSpPr>
        <p:spPr>
          <a:xfrm>
            <a:off x="2214970" y="4415608"/>
            <a:ext cx="2103120" cy="0"/>
          </a:xfrm>
          <a:prstGeom prst="line">
            <a:avLst/>
          </a:prstGeom>
          <a:ln>
            <a:solidFill>
              <a:schemeClr val="bg1">
                <a:lumMod val="50000"/>
                <a:alpha val="50196"/>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D69F6F4-5B78-3D53-61BF-4576C3436129}"/>
              </a:ext>
              <a:ext uri="{C183D7F6-B498-43B3-948B-1728B52AA6E4}">
                <adec:decorative xmlns:adec="http://schemas.microsoft.com/office/drawing/2017/decorative" val="1"/>
              </a:ext>
            </a:extLst>
          </p:cNvPr>
          <p:cNvCxnSpPr>
            <a:cxnSpLocks/>
          </p:cNvCxnSpPr>
          <p:nvPr/>
        </p:nvCxnSpPr>
        <p:spPr>
          <a:xfrm>
            <a:off x="5044440" y="4415607"/>
            <a:ext cx="2103120" cy="0"/>
          </a:xfrm>
          <a:prstGeom prst="line">
            <a:avLst/>
          </a:prstGeom>
          <a:ln>
            <a:solidFill>
              <a:schemeClr val="bg1">
                <a:lumMod val="50000"/>
                <a:alpha val="50196"/>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7238A9F-3F17-79F3-D7D4-0E4E815366BF}"/>
              </a:ext>
              <a:ext uri="{C183D7F6-B498-43B3-948B-1728B52AA6E4}">
                <adec:decorative xmlns:adec="http://schemas.microsoft.com/office/drawing/2017/decorative" val="1"/>
              </a:ext>
            </a:extLst>
          </p:cNvPr>
          <p:cNvCxnSpPr>
            <a:cxnSpLocks/>
          </p:cNvCxnSpPr>
          <p:nvPr/>
        </p:nvCxnSpPr>
        <p:spPr>
          <a:xfrm>
            <a:off x="7877255" y="4415608"/>
            <a:ext cx="2103120" cy="0"/>
          </a:xfrm>
          <a:prstGeom prst="line">
            <a:avLst/>
          </a:prstGeom>
          <a:ln>
            <a:solidFill>
              <a:schemeClr val="bg1">
                <a:lumMod val="50000"/>
                <a:alpha val="50196"/>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12" name="Picture 11" descr="5 Sharepoint Icons - Free in SVG, PNG, ICO - IconScout">
            <a:extLst>
              <a:ext uri="{FF2B5EF4-FFF2-40B4-BE49-F238E27FC236}">
                <a16:creationId xmlns:a16="http://schemas.microsoft.com/office/drawing/2014/main" id="{E3337D70-C613-B450-6C39-85AA5CD7CE5B}"/>
              </a:ext>
            </a:extLst>
          </p:cNvPr>
          <p:cNvPicPr>
            <a:picLocks noChangeAspect="1"/>
          </p:cNvPicPr>
          <p:nvPr/>
        </p:nvPicPr>
        <p:blipFill>
          <a:blip r:embed="rId6"/>
          <a:stretch>
            <a:fillRect/>
          </a:stretch>
        </p:blipFill>
        <p:spPr>
          <a:xfrm>
            <a:off x="3385071" y="3942221"/>
            <a:ext cx="371475" cy="371475"/>
          </a:xfrm>
          <a:prstGeom prst="rect">
            <a:avLst/>
          </a:prstGeom>
        </p:spPr>
      </p:pic>
      <p:pic>
        <p:nvPicPr>
          <p:cNvPr id="14" name="Picture 2">
            <a:extLst>
              <a:ext uri="{FF2B5EF4-FFF2-40B4-BE49-F238E27FC236}">
                <a16:creationId xmlns:a16="http://schemas.microsoft.com/office/drawing/2014/main" id="{DA5A5546-802C-7245-BBF6-D6544A524149}"/>
              </a:ext>
              <a:ext uri="{C183D7F6-B498-43B3-948B-1728B52AA6E4}">
                <adec:decorative xmlns:adec="http://schemas.microsoft.com/office/drawing/2017/decorative" val="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68800" y="3940200"/>
            <a:ext cx="389614" cy="36576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Copilot Studio: Øk produktiviteten i bedriften | Puzzlepart">
            <a:extLst>
              <a:ext uri="{FF2B5EF4-FFF2-40B4-BE49-F238E27FC236}">
                <a16:creationId xmlns:a16="http://schemas.microsoft.com/office/drawing/2014/main" id="{D273C798-70D4-EAC2-4195-FAB40895B17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84713" y="3940201"/>
            <a:ext cx="408670" cy="365760"/>
          </a:xfrm>
          <a:prstGeom prst="rect">
            <a:avLst/>
          </a:prstGeom>
          <a:ln>
            <a:noFill/>
          </a:ln>
          <a:effectLst/>
          <a:extLst>
            <a:ext uri="{909E8E84-426E-40DD-AFC4-6F175D3DCCD1}">
              <a14:hiddenFill xmlns:a14="http://schemas.microsoft.com/office/drawing/2010/main">
                <a:solidFill>
                  <a:srgbClr val="FFFFFF"/>
                </a:solidFill>
              </a14:hiddenFill>
            </a:ext>
          </a:extLst>
        </p:spPr>
      </p:pic>
      <p:pic>
        <p:nvPicPr>
          <p:cNvPr id="35" name="Picture 2">
            <a:extLst>
              <a:ext uri="{FF2B5EF4-FFF2-40B4-BE49-F238E27FC236}">
                <a16:creationId xmlns:a16="http://schemas.microsoft.com/office/drawing/2014/main" id="{7508D98B-9AA6-FEE7-132B-2F7B9631262E}"/>
              </a:ext>
              <a:ext uri="{C183D7F6-B498-43B3-948B-1728B52AA6E4}">
                <adec:decorative xmlns:adec="http://schemas.microsoft.com/office/drawing/2017/decorative" val="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99087" y="3925641"/>
            <a:ext cx="389614" cy="36576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4" descr="Copilot Studio: Øk produktiviteten i bedriften | Puzzlepart">
            <a:extLst>
              <a:ext uri="{FF2B5EF4-FFF2-40B4-BE49-F238E27FC236}">
                <a16:creationId xmlns:a16="http://schemas.microsoft.com/office/drawing/2014/main" id="{E662D703-25C8-79CD-EC68-73DF6AE78D8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447777" y="3940465"/>
            <a:ext cx="408670" cy="365760"/>
          </a:xfrm>
          <a:prstGeom prst="rect">
            <a:avLst/>
          </a:prstGeom>
          <a:ln>
            <a:noFill/>
          </a:ln>
          <a:effectLst/>
          <a:extLst>
            <a:ext uri="{909E8E84-426E-40DD-AFC4-6F175D3DCCD1}">
              <a14:hiddenFill xmlns:a14="http://schemas.microsoft.com/office/drawing/2010/main">
                <a:solidFill>
                  <a:srgbClr val="FFFFFF"/>
                </a:solidFill>
              </a14:hiddenFill>
            </a:ext>
          </a:extLst>
        </p:spPr>
      </p:pic>
      <p:pic>
        <p:nvPicPr>
          <p:cNvPr id="46" name="Azure icon" descr="Azure logo">
            <a:extLst>
              <a:ext uri="{FF2B5EF4-FFF2-40B4-BE49-F238E27FC236}">
                <a16:creationId xmlns:a16="http://schemas.microsoft.com/office/drawing/2014/main" id="{FE8F2674-B977-386D-B586-E4F702D8D4AF}"/>
              </a:ext>
            </a:extLst>
          </p:cNvPr>
          <p:cNvPicPr>
            <a:picLocks noChangeAspect="1"/>
          </p:cNvPicPr>
          <p:nvPr/>
        </p:nvPicPr>
        <p:blipFill>
          <a:blip r:embed="rId9"/>
          <a:stretch>
            <a:fillRect/>
          </a:stretch>
        </p:blipFill>
        <p:spPr>
          <a:xfrm>
            <a:off x="9052787" y="3937984"/>
            <a:ext cx="365760" cy="365760"/>
          </a:xfrm>
          <a:prstGeom prst="rect">
            <a:avLst/>
          </a:prstGeom>
          <a:ln w="7441" cap="flat">
            <a:noFill/>
            <a:prstDash val="solid"/>
            <a:miter/>
          </a:ln>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0216079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arn(outVertical)">
                                      <p:cBhvr>
                                        <p:cTn id="7" dur="500"/>
                                        <p:tgtEl>
                                          <p:spTgt spid="39"/>
                                        </p:tgtEl>
                                      </p:cBhvr>
                                    </p:animEffect>
                                  </p:childTnLst>
                                </p:cTn>
                              </p:par>
                              <p:par>
                                <p:cTn id="8" presetID="16" presetClass="entr" presetSubtype="37"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barn(outVertical)">
                                      <p:cBhvr>
                                        <p:cTn id="10" dur="500"/>
                                        <p:tgtEl>
                                          <p:spTgt spid="40"/>
                                        </p:tgtEl>
                                      </p:cBhvr>
                                    </p:animEffect>
                                  </p:childTnLst>
                                </p:cTn>
                              </p:par>
                              <p:par>
                                <p:cTn id="11" presetID="16" presetClass="entr" presetSubtype="37"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animEffect transition="in" filter="barn(outVertical)">
                                      <p:cBhvr>
                                        <p:cTn id="13"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AE961-3351-6283-CE6E-90C95A7C5E3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EAA8BBA6-6C55-6301-1FCC-1978F5EB17A6}"/>
              </a:ext>
              <a:ext uri="{C183D7F6-B498-43B3-948B-1728B52AA6E4}">
                <adec:decorative xmlns:adec="http://schemas.microsoft.com/office/drawing/2017/decorative" val="1"/>
              </a:ext>
            </a:extLst>
          </p:cNvPr>
          <p:cNvSpPr txBox="1">
            <a:spLocks/>
          </p:cNvSpPr>
          <p:nvPr/>
        </p:nvSpPr>
        <p:spPr>
          <a:xfrm>
            <a:off x="630425" y="155693"/>
            <a:ext cx="11018520" cy="553998"/>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1" i="0" u="none" strike="noStrike" kern="1200" cap="none" spc="-50" normalizeH="0" baseline="0" noProof="0">
              <a:ln w="3175">
                <a:noFill/>
              </a:ln>
              <a:solidFill>
                <a:srgbClr val="FFFFFF"/>
              </a:solidFill>
              <a:effectLst/>
              <a:uLnTx/>
              <a:uFillTx/>
              <a:latin typeface="Segoe UI" panose="020B0502040204020203" pitchFamily="34" charset="0"/>
              <a:ea typeface="+mn-ea"/>
              <a:cs typeface="Segoe UI" pitchFamily="34" charset="0"/>
            </a:endParaRPr>
          </a:p>
        </p:txBody>
      </p:sp>
      <p:sp>
        <p:nvSpPr>
          <p:cNvPr id="6" name="Title 5">
            <a:extLst>
              <a:ext uri="{FF2B5EF4-FFF2-40B4-BE49-F238E27FC236}">
                <a16:creationId xmlns:a16="http://schemas.microsoft.com/office/drawing/2014/main" id="{1C74BC15-8ADB-17A0-C490-EEDD1859B6F1}"/>
              </a:ext>
            </a:extLst>
          </p:cNvPr>
          <p:cNvSpPr>
            <a:spLocks noGrp="1"/>
          </p:cNvSpPr>
          <p:nvPr>
            <p:ph type="title"/>
          </p:nvPr>
        </p:nvSpPr>
        <p:spPr>
          <a:xfrm>
            <a:off x="538601" y="692069"/>
            <a:ext cx="11018520" cy="492443"/>
          </a:xfrm>
        </p:spPr>
        <p:txBody>
          <a:bodyPr>
            <a:noAutofit/>
          </a:bodyPr>
          <a:lstStyle/>
          <a:p>
            <a:r>
              <a:rPr lang="en-US" sz="3600">
                <a:latin typeface="Segoe UI Semibold" panose="020B0702040204020203" pitchFamily="34" charset="0"/>
                <a:cs typeface="Segoe UI Semibold" panose="020B0702040204020203" pitchFamily="34" charset="0"/>
              </a:rPr>
              <a:t>IT Admin controls for Copilot Agents </a:t>
            </a:r>
            <a:br>
              <a:rPr lang="en-US" sz="3600">
                <a:latin typeface="Segoe UI Semibold" panose="020B0702040204020203" pitchFamily="34" charset="0"/>
                <a:cs typeface="Segoe UI Semibold" panose="020B0702040204020203" pitchFamily="34" charset="0"/>
              </a:rPr>
            </a:br>
            <a:endParaRPr lang="en-US" sz="3600">
              <a:latin typeface="Segoe UI Semibold" panose="020B0702040204020203" pitchFamily="34" charset="0"/>
              <a:cs typeface="Segoe UI Semibold" panose="020B0702040204020203" pitchFamily="34" charset="0"/>
            </a:endParaRPr>
          </a:p>
        </p:txBody>
      </p:sp>
      <p:sp>
        <p:nvSpPr>
          <p:cNvPr id="2" name="Rectangle: Rounded Corners 33">
            <a:extLst>
              <a:ext uri="{FF2B5EF4-FFF2-40B4-BE49-F238E27FC236}">
                <a16:creationId xmlns:a16="http://schemas.microsoft.com/office/drawing/2014/main" id="{1EA1514E-66C2-4B4E-6217-2965740D4B3F}"/>
              </a:ext>
              <a:ext uri="{C183D7F6-B498-43B3-948B-1728B52AA6E4}">
                <adec:decorative xmlns:adec="http://schemas.microsoft.com/office/drawing/2017/decorative" val="1"/>
              </a:ext>
            </a:extLst>
          </p:cNvPr>
          <p:cNvSpPr>
            <a:spLocks/>
          </p:cNvSpPr>
          <p:nvPr/>
        </p:nvSpPr>
        <p:spPr bwMode="auto">
          <a:xfrm>
            <a:off x="451967" y="1343681"/>
            <a:ext cx="11289656" cy="5277642"/>
          </a:xfrm>
          <a:prstGeom prst="roundRect">
            <a:avLst>
              <a:gd name="adj" fmla="val 2503"/>
            </a:avLst>
          </a:pr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none" lIns="146957" tIns="25718" rIns="146957" bIns="27432" rtlCol="0" anchor="ctr" anchorCtr="0">
            <a:noAutofit/>
          </a:bodyPr>
          <a:lstStyle/>
          <a:p>
            <a:pPr marL="0" marR="0" lvl="0" indent="0" algn="ctr" defTabSz="2275850" rtl="0" eaLnBrk="1" fontAlgn="base" latinLnBrk="0" hangingPunct="1">
              <a:lnSpc>
                <a:spcPct val="100000"/>
              </a:lnSpc>
              <a:spcBef>
                <a:spcPct val="0"/>
              </a:spcBef>
              <a:spcAft>
                <a:spcPct val="0"/>
              </a:spcAft>
              <a:buClrTx/>
              <a:buSzTx/>
              <a:buFontTx/>
              <a:buNone/>
              <a:tabLst>
                <a:tab pos="3701239" algn="l"/>
              </a:tabLst>
              <a:defRPr/>
            </a:pPr>
            <a:endParaRPr kumimoji="0" lang="en-US" sz="1400" b="1"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Variable Display Semibold" pitchFamily="2" charset="0"/>
              <a:ea typeface="+mn-ea"/>
              <a:cs typeface="Segoe UI" pitchFamily="34" charset="0"/>
            </a:endParaRPr>
          </a:p>
        </p:txBody>
      </p:sp>
      <p:sp>
        <p:nvSpPr>
          <p:cNvPr id="4" name="Rectangle: Rounded Corners 3">
            <a:extLst>
              <a:ext uri="{FF2B5EF4-FFF2-40B4-BE49-F238E27FC236}">
                <a16:creationId xmlns:a16="http://schemas.microsoft.com/office/drawing/2014/main" id="{25BCA9BA-B42E-A574-5F63-B6E583B7D150}"/>
              </a:ext>
              <a:ext uri="{C183D7F6-B498-43B3-948B-1728B52AA6E4}">
                <adec:decorative xmlns:adec="http://schemas.microsoft.com/office/drawing/2017/decorative" val="1"/>
              </a:ext>
            </a:extLst>
          </p:cNvPr>
          <p:cNvSpPr>
            <a:spLocks/>
          </p:cNvSpPr>
          <p:nvPr/>
        </p:nvSpPr>
        <p:spPr>
          <a:xfrm>
            <a:off x="538602" y="1421179"/>
            <a:ext cx="2306476" cy="5112000"/>
          </a:xfrm>
          <a:prstGeom prst="roundRect">
            <a:avLst>
              <a:gd name="adj" fmla="val 2576"/>
            </a:avLst>
          </a:prstGeom>
          <a:solidFill>
            <a:schemeClr val="bg1"/>
          </a:solidFill>
          <a:ln w="12700" cap="flat" cmpd="sng" algn="ctr">
            <a:noFill/>
            <a:prstDash val="solid"/>
            <a:roun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408F4A7E-25C7-9346-F81A-8D4D5056C1DF}"/>
              </a:ext>
              <a:ext uri="{C183D7F6-B498-43B3-948B-1728B52AA6E4}">
                <adec:decorative xmlns:adec="http://schemas.microsoft.com/office/drawing/2017/decorative" val="1"/>
              </a:ext>
            </a:extLst>
          </p:cNvPr>
          <p:cNvSpPr>
            <a:spLocks/>
          </p:cNvSpPr>
          <p:nvPr/>
        </p:nvSpPr>
        <p:spPr>
          <a:xfrm>
            <a:off x="2939750" y="1421179"/>
            <a:ext cx="2292526" cy="5112000"/>
          </a:xfrm>
          <a:prstGeom prst="roundRect">
            <a:avLst>
              <a:gd name="adj" fmla="val 2529"/>
            </a:avLst>
          </a:prstGeom>
          <a:solidFill>
            <a:schemeClr val="bg1"/>
          </a:solidFill>
          <a:ln w="12700" cap="flat" cmpd="sng" algn="ctr">
            <a:noFill/>
            <a:prstDash val="solid"/>
            <a:roun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2" name="Rectangle: Rounded Corners 11">
            <a:extLst>
              <a:ext uri="{FF2B5EF4-FFF2-40B4-BE49-F238E27FC236}">
                <a16:creationId xmlns:a16="http://schemas.microsoft.com/office/drawing/2014/main" id="{494AF768-1E04-F754-1DD2-8195284C937B}"/>
              </a:ext>
              <a:ext uri="{C183D7F6-B498-43B3-948B-1728B52AA6E4}">
                <adec:decorative xmlns:adec="http://schemas.microsoft.com/office/drawing/2017/decorative" val="1"/>
              </a:ext>
            </a:extLst>
          </p:cNvPr>
          <p:cNvSpPr>
            <a:spLocks/>
          </p:cNvSpPr>
          <p:nvPr/>
        </p:nvSpPr>
        <p:spPr>
          <a:xfrm>
            <a:off x="7778663" y="1421179"/>
            <a:ext cx="3867646" cy="5112000"/>
          </a:xfrm>
          <a:prstGeom prst="roundRect">
            <a:avLst>
              <a:gd name="adj" fmla="val 2500"/>
            </a:avLst>
          </a:prstGeom>
          <a:solidFill>
            <a:schemeClr val="bg1"/>
          </a:solidFill>
          <a:ln w="12700" cap="flat" cmpd="sng" algn="ctr">
            <a:noFill/>
            <a:prstDash val="solid"/>
            <a:roun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3" name="Rectangle: Rounded Corners 12">
            <a:extLst>
              <a:ext uri="{FF2B5EF4-FFF2-40B4-BE49-F238E27FC236}">
                <a16:creationId xmlns:a16="http://schemas.microsoft.com/office/drawing/2014/main" id="{BBB26EF4-8D7B-AEE5-E398-47BAB751A6DE}"/>
              </a:ext>
              <a:ext uri="{C183D7F6-B498-43B3-948B-1728B52AA6E4}">
                <adec:decorative xmlns:adec="http://schemas.microsoft.com/office/drawing/2017/decorative" val="1"/>
              </a:ext>
            </a:extLst>
          </p:cNvPr>
          <p:cNvSpPr>
            <a:spLocks/>
          </p:cNvSpPr>
          <p:nvPr/>
        </p:nvSpPr>
        <p:spPr>
          <a:xfrm>
            <a:off x="5321465" y="1421179"/>
            <a:ext cx="2369514" cy="1799009"/>
          </a:xfrm>
          <a:prstGeom prst="roundRect">
            <a:avLst>
              <a:gd name="adj" fmla="val 4646"/>
            </a:avLst>
          </a:prstGeom>
          <a:solidFill>
            <a:schemeClr val="bg1"/>
          </a:solidFill>
          <a:ln w="12700" cap="flat" cmpd="sng" algn="ctr">
            <a:noFill/>
            <a:prstDash val="solid"/>
            <a:roun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4" name="Rectangle: Rounded Corners 13">
            <a:extLst>
              <a:ext uri="{FF2B5EF4-FFF2-40B4-BE49-F238E27FC236}">
                <a16:creationId xmlns:a16="http://schemas.microsoft.com/office/drawing/2014/main" id="{6FBF9CC6-3298-69B6-0D8E-EC030E329B2F}"/>
              </a:ext>
              <a:ext uri="{C183D7F6-B498-43B3-948B-1728B52AA6E4}">
                <adec:decorative xmlns:adec="http://schemas.microsoft.com/office/drawing/2017/decorative" val="1"/>
              </a:ext>
            </a:extLst>
          </p:cNvPr>
          <p:cNvSpPr>
            <a:spLocks/>
          </p:cNvSpPr>
          <p:nvPr/>
        </p:nvSpPr>
        <p:spPr>
          <a:xfrm>
            <a:off x="5321464" y="3321789"/>
            <a:ext cx="2369515" cy="3211390"/>
          </a:xfrm>
          <a:prstGeom prst="roundRect">
            <a:avLst>
              <a:gd name="adj" fmla="val 3495"/>
            </a:avLst>
          </a:prstGeom>
          <a:solidFill>
            <a:schemeClr val="bg1"/>
          </a:solidFill>
          <a:ln w="12700" cap="flat" cmpd="sng" algn="ctr">
            <a:noFill/>
            <a:prstDash val="solid"/>
            <a:roun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16" name="Straight Connector 15">
            <a:extLst>
              <a:ext uri="{FF2B5EF4-FFF2-40B4-BE49-F238E27FC236}">
                <a16:creationId xmlns:a16="http://schemas.microsoft.com/office/drawing/2014/main" id="{EA0DF3B0-D745-7002-271A-7C4736139FF1}"/>
              </a:ext>
              <a:ext uri="{C183D7F6-B498-43B3-948B-1728B52AA6E4}">
                <adec:decorative xmlns:adec="http://schemas.microsoft.com/office/drawing/2017/decorative" val="1"/>
              </a:ext>
            </a:extLst>
          </p:cNvPr>
          <p:cNvCxnSpPr>
            <a:cxnSpLocks/>
          </p:cNvCxnSpPr>
          <p:nvPr/>
        </p:nvCxnSpPr>
        <p:spPr>
          <a:xfrm>
            <a:off x="643466" y="2209236"/>
            <a:ext cx="2116600" cy="0"/>
          </a:xfrm>
          <a:prstGeom prst="line">
            <a:avLst/>
          </a:prstGeom>
          <a:ln w="12700" cap="rnd">
            <a:solidFill>
              <a:srgbClr val="454142"/>
            </a:solidFill>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2023437-686A-A9D1-824B-863A3222349B}"/>
              </a:ext>
              <a:ext uri="{C183D7F6-B498-43B3-948B-1728B52AA6E4}">
                <adec:decorative xmlns:adec="http://schemas.microsoft.com/office/drawing/2017/decorative" val="1"/>
              </a:ext>
            </a:extLst>
          </p:cNvPr>
          <p:cNvCxnSpPr>
            <a:cxnSpLocks/>
          </p:cNvCxnSpPr>
          <p:nvPr/>
        </p:nvCxnSpPr>
        <p:spPr>
          <a:xfrm>
            <a:off x="3081207" y="2209236"/>
            <a:ext cx="1828305" cy="0"/>
          </a:xfrm>
          <a:prstGeom prst="line">
            <a:avLst/>
          </a:prstGeom>
          <a:ln w="12700" cap="rnd">
            <a:solidFill>
              <a:srgbClr val="454142"/>
            </a:solidFill>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777CB69-D265-87F1-3BC2-D4684D95A06D}"/>
              </a:ext>
              <a:ext uri="{C183D7F6-B498-43B3-948B-1728B52AA6E4}">
                <adec:decorative xmlns:adec="http://schemas.microsoft.com/office/drawing/2017/decorative" val="1"/>
              </a:ext>
            </a:extLst>
          </p:cNvPr>
          <p:cNvCxnSpPr>
            <a:cxnSpLocks/>
          </p:cNvCxnSpPr>
          <p:nvPr/>
        </p:nvCxnSpPr>
        <p:spPr>
          <a:xfrm>
            <a:off x="5465635" y="2209236"/>
            <a:ext cx="2099425" cy="0"/>
          </a:xfrm>
          <a:prstGeom prst="line">
            <a:avLst/>
          </a:prstGeom>
          <a:ln w="12700" cap="rnd">
            <a:solidFill>
              <a:srgbClr val="454142"/>
            </a:solidFill>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FA6625D-8117-0FDF-51C8-EA41DC824D13}"/>
              </a:ext>
              <a:ext uri="{C183D7F6-B498-43B3-948B-1728B52AA6E4}">
                <adec:decorative xmlns:adec="http://schemas.microsoft.com/office/drawing/2017/decorative" val="1"/>
              </a:ext>
            </a:extLst>
          </p:cNvPr>
          <p:cNvCxnSpPr>
            <a:cxnSpLocks/>
          </p:cNvCxnSpPr>
          <p:nvPr/>
        </p:nvCxnSpPr>
        <p:spPr>
          <a:xfrm>
            <a:off x="7928974" y="2209236"/>
            <a:ext cx="3628147" cy="0"/>
          </a:xfrm>
          <a:prstGeom prst="line">
            <a:avLst/>
          </a:prstGeom>
          <a:ln w="12700" cap="rnd">
            <a:solidFill>
              <a:srgbClr val="454142"/>
            </a:solidFill>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09E4EA-0F52-F7F1-375F-E76D8A8A73B9}"/>
              </a:ext>
              <a:ext uri="{C183D7F6-B498-43B3-948B-1728B52AA6E4}">
                <adec:decorative xmlns:adec="http://schemas.microsoft.com/office/drawing/2017/decorative" val="1"/>
              </a:ext>
            </a:extLst>
          </p:cNvPr>
          <p:cNvCxnSpPr>
            <a:cxnSpLocks/>
          </p:cNvCxnSpPr>
          <p:nvPr/>
        </p:nvCxnSpPr>
        <p:spPr>
          <a:xfrm>
            <a:off x="5465635" y="4044258"/>
            <a:ext cx="2099425" cy="0"/>
          </a:xfrm>
          <a:prstGeom prst="line">
            <a:avLst/>
          </a:prstGeom>
          <a:ln w="12700" cap="rnd">
            <a:solidFill>
              <a:srgbClr val="454142"/>
            </a:solidFill>
            <a:round/>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756F7A40-693D-AC61-C4CD-63381B0777C3}"/>
              </a:ext>
            </a:extLst>
          </p:cNvPr>
          <p:cNvSpPr>
            <a:spLocks/>
          </p:cNvSpPr>
          <p:nvPr/>
        </p:nvSpPr>
        <p:spPr>
          <a:xfrm>
            <a:off x="643467" y="1586679"/>
            <a:ext cx="2183796" cy="492443"/>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ct val="0"/>
              </a:spcBef>
              <a:spcAft>
                <a:spcPts val="1200"/>
              </a:spcAft>
              <a:buClrTx/>
              <a:buSzTx/>
              <a:buFontTx/>
              <a:buNone/>
              <a:tabLst>
                <a:tab pos="1371655" algn="l"/>
              </a:tabLst>
              <a:defRPr/>
            </a:pP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Power Platform Admin Center (PPAC)</a:t>
            </a:r>
          </a:p>
        </p:txBody>
      </p:sp>
      <p:sp>
        <p:nvSpPr>
          <p:cNvPr id="45" name="Rectangle 44">
            <a:extLst>
              <a:ext uri="{FF2B5EF4-FFF2-40B4-BE49-F238E27FC236}">
                <a16:creationId xmlns:a16="http://schemas.microsoft.com/office/drawing/2014/main" id="{9B650E2D-BA1E-0E01-37A2-ADFD9A820D93}"/>
              </a:ext>
            </a:extLst>
          </p:cNvPr>
          <p:cNvSpPr>
            <a:spLocks/>
          </p:cNvSpPr>
          <p:nvPr/>
        </p:nvSpPr>
        <p:spPr>
          <a:xfrm>
            <a:off x="643466" y="2348553"/>
            <a:ext cx="2101956" cy="3549690"/>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ts val="600"/>
              </a:spcBef>
              <a:spcAft>
                <a:spcPts val="200"/>
              </a:spcAft>
              <a:buClrTx/>
              <a:buSzTx/>
              <a:buFontTx/>
              <a:buNone/>
              <a:tabLst>
                <a:tab pos="1371655" algn="l"/>
              </a:tabLst>
              <a:defRPr/>
            </a:pPr>
            <a:r>
              <a:rPr kumimoji="0" lang="en-US" sz="1200" b="1" i="0" u="none" strike="noStrike" kern="1200" cap="none" spc="0" normalizeH="0" baseline="0" noProof="0">
                <a:ln w="3175">
                  <a:noFill/>
                </a:ln>
                <a:gradFill flip="none" rotWithShape="1">
                  <a:gsLst>
                    <a:gs pos="80000">
                      <a:srgbClr val="318581"/>
                    </a:gs>
                    <a:gs pos="0">
                      <a:srgbClr val="0A6BBA"/>
                    </a:gs>
                  </a:gsLst>
                  <a:path path="circle">
                    <a:fillToRect l="100000" t="100000"/>
                  </a:path>
                  <a:tileRect r="-100000" b="-100000"/>
                </a:gradFill>
                <a:effectLst/>
                <a:uLnTx/>
                <a:uFillTx/>
                <a:latin typeface="Segoe UI Semibold"/>
                <a:ea typeface="+mn-ea"/>
                <a:cs typeface="Segoe UI" pitchFamily="34" charset="0"/>
              </a:rPr>
              <a:t>Tenant &amp; Environment level controls</a:t>
            </a:r>
          </a:p>
          <a:p>
            <a:pPr marL="187325" marR="0" lvl="1" indent="-1714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Can makers publish from Copilot Studio when AI features are enabled</a:t>
            </a:r>
          </a:p>
          <a:p>
            <a:pPr marL="187325" marR="0" lvl="1" indent="-1714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Sharing limits</a:t>
            </a:r>
          </a:p>
          <a:p>
            <a:pPr marL="15875"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a:ea typeface="+mn-ea"/>
              <a:cs typeface="+mn-cs"/>
            </a:endParaRPr>
          </a:p>
          <a:p>
            <a:pPr marL="15875" marR="0" lvl="1"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prstClr val="black"/>
              </a:solidFill>
              <a:effectLst/>
              <a:uLnTx/>
              <a:uFillTx/>
              <a:latin typeface="Segoe UI"/>
              <a:ea typeface="+mn-ea"/>
              <a:cs typeface="+mn-cs"/>
            </a:endParaRPr>
          </a:p>
          <a:p>
            <a:pPr marL="0" marR="0" lvl="0" indent="0" algn="l" defTabSz="914437" rtl="0" eaLnBrk="1" fontAlgn="base" latinLnBrk="0" hangingPunct="1">
              <a:lnSpc>
                <a:spcPct val="100000"/>
              </a:lnSpc>
              <a:spcBef>
                <a:spcPts val="600"/>
              </a:spcBef>
              <a:spcAft>
                <a:spcPts val="200"/>
              </a:spcAft>
              <a:buClrTx/>
              <a:buSzTx/>
              <a:buFontTx/>
              <a:buNone/>
              <a:tabLst>
                <a:tab pos="1371655" algn="l"/>
              </a:tabLst>
              <a:defRPr/>
            </a:pPr>
            <a:r>
              <a:rPr kumimoji="0" lang="en-US" sz="1200" b="1" i="0" u="none" strike="noStrike" kern="1200" cap="none" spc="0" normalizeH="0" baseline="0" noProof="0">
                <a:ln w="3175">
                  <a:noFill/>
                </a:ln>
                <a:gradFill flip="none" rotWithShape="1">
                  <a:gsLst>
                    <a:gs pos="80000">
                      <a:srgbClr val="0A6BBA"/>
                    </a:gs>
                    <a:gs pos="0">
                      <a:srgbClr val="AC35AF"/>
                    </a:gs>
                  </a:gsLst>
                  <a:path path="circle">
                    <a:fillToRect l="100000" t="100000"/>
                  </a:path>
                  <a:tileRect r="-100000" b="-100000"/>
                </a:gradFill>
                <a:effectLst/>
                <a:uLnTx/>
                <a:uFillTx/>
                <a:latin typeface="Segoe UI Semibold"/>
                <a:ea typeface="+mn-ea"/>
                <a:cs typeface="Segoe UI" pitchFamily="34" charset="0"/>
              </a:rPr>
              <a:t>Management and monitoring</a:t>
            </a:r>
          </a:p>
          <a:p>
            <a:pPr marL="15875"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Control which connectors and API endpoints are allowed in Power Platform environments</a:t>
            </a:r>
          </a:p>
          <a:p>
            <a:pPr marL="0" marR="0" lvl="0" indent="0" algn="l" defTabSz="914437" rtl="0" eaLnBrk="1" fontAlgn="base" latinLnBrk="0" hangingPunct="1">
              <a:lnSpc>
                <a:spcPct val="100000"/>
              </a:lnSpc>
              <a:spcBef>
                <a:spcPts val="600"/>
              </a:spcBef>
              <a:spcAft>
                <a:spcPts val="200"/>
              </a:spcAft>
              <a:buClrTx/>
              <a:buSzTx/>
              <a:buFontTx/>
              <a:buNone/>
              <a:tabLst>
                <a:tab pos="1371655" algn="l"/>
              </a:tabLst>
              <a:defRPr/>
            </a:pPr>
            <a:endParaRPr kumimoji="0" lang="en-US" sz="600" b="1" i="0" u="none" strike="noStrike" kern="1200" cap="none" spc="0" normalizeH="0" baseline="0" noProof="0">
              <a:ln w="3175">
                <a:noFill/>
              </a:ln>
              <a:gradFill flip="none" rotWithShape="1">
                <a:gsLst>
                  <a:gs pos="79000">
                    <a:srgbClr val="AC35AF"/>
                  </a:gs>
                  <a:gs pos="0">
                    <a:srgbClr val="F65567"/>
                  </a:gs>
                </a:gsLst>
                <a:path path="circle">
                  <a:fillToRect l="100000" t="100000"/>
                </a:path>
                <a:tileRect r="-100000" b="-100000"/>
              </a:gradFill>
              <a:effectLst/>
              <a:uLnTx/>
              <a:uFillTx/>
              <a:latin typeface="Segoe UI Semibold"/>
              <a:ea typeface="+mn-ea"/>
              <a:cs typeface="Segoe UI" pitchFamily="34" charset="0"/>
            </a:endParaRPr>
          </a:p>
          <a:p>
            <a:pPr marL="0" marR="0" lvl="0" indent="0" algn="l" defTabSz="914437" rtl="0" eaLnBrk="1" fontAlgn="base" latinLnBrk="0" hangingPunct="1">
              <a:lnSpc>
                <a:spcPct val="100000"/>
              </a:lnSpc>
              <a:spcBef>
                <a:spcPts val="600"/>
              </a:spcBef>
              <a:spcAft>
                <a:spcPts val="200"/>
              </a:spcAft>
              <a:buClrTx/>
              <a:buSzTx/>
              <a:buFontTx/>
              <a:buNone/>
              <a:tabLst>
                <a:tab pos="1371655" algn="l"/>
              </a:tabLst>
              <a:defRPr/>
            </a:pPr>
            <a:r>
              <a:rPr kumimoji="0" lang="en-US" sz="1200" b="1" i="0" u="none" strike="noStrike" kern="1200" cap="none" spc="0" normalizeH="0" baseline="0" noProof="0">
                <a:ln w="3175">
                  <a:noFill/>
                </a:ln>
                <a:gradFill flip="none" rotWithShape="1">
                  <a:gsLst>
                    <a:gs pos="79000">
                      <a:srgbClr val="AC35AF"/>
                    </a:gs>
                    <a:gs pos="0">
                      <a:srgbClr val="F65567"/>
                    </a:gs>
                  </a:gsLst>
                  <a:path path="circle">
                    <a:fillToRect l="100000" t="100000"/>
                  </a:path>
                  <a:tileRect r="-100000" b="-100000"/>
                </a:gradFill>
                <a:effectLst/>
                <a:uLnTx/>
                <a:uFillTx/>
                <a:latin typeface="Segoe UI Semibold"/>
                <a:ea typeface="+mn-ea"/>
                <a:cs typeface="Segoe UI" pitchFamily="34" charset="0"/>
              </a:rPr>
              <a:t>User access</a:t>
            </a:r>
          </a:p>
          <a:p>
            <a:pPr marL="15875"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Control who has permissions in to access Copilot Studio and which Power Platform environment(s)</a:t>
            </a:r>
            <a:endParaRPr kumimoji="0" lang="en-IN" sz="12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46" name="Rectangle 45">
            <a:extLst>
              <a:ext uri="{FF2B5EF4-FFF2-40B4-BE49-F238E27FC236}">
                <a16:creationId xmlns:a16="http://schemas.microsoft.com/office/drawing/2014/main" id="{F7750395-56F8-57AA-DC4B-38DD0ED53E4B}"/>
              </a:ext>
            </a:extLst>
          </p:cNvPr>
          <p:cNvSpPr>
            <a:spLocks/>
          </p:cNvSpPr>
          <p:nvPr/>
        </p:nvSpPr>
        <p:spPr>
          <a:xfrm>
            <a:off x="3053519" y="1586679"/>
            <a:ext cx="2186335" cy="492443"/>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M365 Admin Center (MAC)</a:t>
            </a:r>
          </a:p>
        </p:txBody>
      </p:sp>
      <p:sp>
        <p:nvSpPr>
          <p:cNvPr id="47" name="Rectangle 46">
            <a:extLst>
              <a:ext uri="{FF2B5EF4-FFF2-40B4-BE49-F238E27FC236}">
                <a16:creationId xmlns:a16="http://schemas.microsoft.com/office/drawing/2014/main" id="{C11D3973-B53C-10B9-F691-DBDDD4BB1C16}"/>
              </a:ext>
            </a:extLst>
          </p:cNvPr>
          <p:cNvSpPr>
            <a:spLocks/>
          </p:cNvSpPr>
          <p:nvPr/>
        </p:nvSpPr>
        <p:spPr>
          <a:xfrm>
            <a:off x="3053520" y="2348553"/>
            <a:ext cx="2041530" cy="3420424"/>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ts val="0"/>
              </a:spcBef>
              <a:spcAft>
                <a:spcPts val="300"/>
              </a:spcAft>
              <a:buClrTx/>
              <a:buSzTx/>
              <a:buFontTx/>
              <a:buNone/>
              <a:tabLst/>
              <a:defRPr/>
            </a:pPr>
            <a:r>
              <a:rPr kumimoji="0" lang="en-US" sz="1200" b="1" i="0" u="none" strike="noStrike" kern="1200" cap="none" spc="0" normalizeH="0" baseline="0" noProof="0">
                <a:ln w="3175">
                  <a:noFill/>
                </a:ln>
                <a:gradFill flip="none" rotWithShape="1">
                  <a:gsLst>
                    <a:gs pos="80000">
                      <a:srgbClr val="318581"/>
                    </a:gs>
                    <a:gs pos="0">
                      <a:srgbClr val="0A6BBA"/>
                    </a:gs>
                  </a:gsLst>
                  <a:path path="circle">
                    <a:fillToRect l="100000" t="100000"/>
                  </a:path>
                  <a:tileRect r="-100000" b="-100000"/>
                </a:gradFill>
                <a:effectLst/>
                <a:uLnTx/>
                <a:uFillTx/>
                <a:latin typeface="Segoe UI Semibold"/>
                <a:ea typeface="+mn-ea"/>
                <a:cs typeface="Segoe UI" pitchFamily="34" charset="0"/>
              </a:rPr>
              <a:t>Agent &amp; connector catalog</a:t>
            </a:r>
          </a:p>
          <a:p>
            <a:pPr marL="171450" marR="0" lvl="0"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Review agents and publish to tenant app </a:t>
            </a:r>
            <a:r>
              <a:rPr kumimoji="0" lang="en-IN" sz="1200" b="0" i="0" u="none" strike="noStrike" kern="1200" cap="none" spc="0" normalizeH="0" baseline="0" noProof="0" err="1">
                <a:ln>
                  <a:noFill/>
                </a:ln>
                <a:solidFill>
                  <a:sysClr val="windowText" lastClr="000000"/>
                </a:solidFill>
                <a:effectLst/>
                <a:uLnTx/>
                <a:uFillTx/>
                <a:latin typeface="Segoe UI"/>
                <a:ea typeface="+mn-ea"/>
                <a:cs typeface="+mn-cs"/>
              </a:rPr>
              <a:t>catalog</a:t>
            </a: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 </a:t>
            </a:r>
          </a:p>
          <a:p>
            <a:pPr marL="171450" marR="0" lvl="0"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Review API endpoint </a:t>
            </a:r>
            <a:br>
              <a:rPr kumimoji="0" lang="en-IN" sz="1200" b="0" i="0" u="none" strike="noStrike" kern="1200" cap="none" spc="0" normalizeH="0" baseline="0" noProof="0">
                <a:ln>
                  <a:noFill/>
                </a:ln>
                <a:solidFill>
                  <a:sysClr val="windowText" lastClr="000000"/>
                </a:solidFill>
                <a:effectLst/>
                <a:uLnTx/>
                <a:uFillTx/>
                <a:latin typeface="Segoe UI"/>
                <a:ea typeface="+mn-ea"/>
                <a:cs typeface="+mn-cs"/>
              </a:rPr>
            </a:b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of any Copilot agent</a:t>
            </a:r>
          </a:p>
          <a:p>
            <a:pPr marL="171450" marR="0" lvl="0"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Review and consent to AAD SSO permission for actions via API endpoints</a:t>
            </a:r>
          </a:p>
          <a:p>
            <a:pPr marL="0" marR="0" lvl="0" indent="0" algn="l" defTabSz="932472" rtl="0" eaLnBrk="1" fontAlgn="base" latinLnBrk="0" hangingPunct="1">
              <a:lnSpc>
                <a:spcPct val="100000"/>
              </a:lnSpc>
              <a:spcBef>
                <a:spcPts val="800"/>
              </a:spcBef>
              <a:spcAft>
                <a:spcPts val="300"/>
              </a:spcAft>
              <a:buClrTx/>
              <a:buSzTx/>
              <a:buFontTx/>
              <a:buNone/>
              <a:tabLst/>
              <a:defRPr/>
            </a:pPr>
            <a:r>
              <a:rPr kumimoji="0" lang="en-US" sz="1200" b="1" i="0" u="none" strike="noStrike" kern="1200" cap="none" spc="0" normalizeH="0" baseline="0" noProof="0">
                <a:ln w="3175">
                  <a:noFill/>
                </a:ln>
                <a:gradFill flip="none" rotWithShape="1">
                  <a:gsLst>
                    <a:gs pos="80000">
                      <a:srgbClr val="0A6BBA"/>
                    </a:gs>
                    <a:gs pos="0">
                      <a:srgbClr val="AC35AF"/>
                    </a:gs>
                  </a:gsLst>
                  <a:path path="circle">
                    <a:fillToRect l="100000" t="100000"/>
                  </a:path>
                  <a:tileRect r="-100000" b="-100000"/>
                </a:gradFill>
                <a:effectLst/>
                <a:uLnTx/>
                <a:uFillTx/>
                <a:latin typeface="Segoe UI Semibold"/>
                <a:ea typeface="+mn-ea"/>
                <a:cs typeface="Segoe UI" pitchFamily="34" charset="0"/>
              </a:rPr>
              <a:t>Management and monitoring</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Apply tenant postures for 1P/3P/LOB apps with agents</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Manage agents at an app level for user access and pre-installation</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IN" sz="1200" b="0" i="0" u="none" strike="noStrike" kern="1200" cap="none" spc="0" normalizeH="0" baseline="0" noProof="0">
                <a:ln>
                  <a:noFill/>
                </a:ln>
                <a:solidFill>
                  <a:sysClr val="windowText" lastClr="000000"/>
                </a:solidFill>
                <a:effectLst/>
                <a:uLnTx/>
                <a:uFillTx/>
                <a:latin typeface="Segoe UI"/>
                <a:ea typeface="+mn-ea"/>
                <a:cs typeface="+mn-cs"/>
              </a:rPr>
              <a:t>View agent usage</a:t>
            </a:r>
            <a:endParaRPr kumimoji="0" lang="en-IN" sz="1100" b="0" i="0" u="none" strike="noStrike" kern="1200" cap="none" spc="0" normalizeH="0" baseline="0" noProof="0">
              <a:ln>
                <a:noFill/>
              </a:ln>
              <a:solidFill>
                <a:sysClr val="windowText" lastClr="000000"/>
              </a:solidFill>
              <a:effectLst/>
              <a:uLnTx/>
              <a:uFillTx/>
              <a:latin typeface="Segoe UI"/>
              <a:ea typeface="+mn-ea"/>
              <a:cs typeface="+mn-cs"/>
            </a:endParaRPr>
          </a:p>
        </p:txBody>
      </p:sp>
      <p:sp>
        <p:nvSpPr>
          <p:cNvPr id="48" name="Rectangle 47">
            <a:extLst>
              <a:ext uri="{FF2B5EF4-FFF2-40B4-BE49-F238E27FC236}">
                <a16:creationId xmlns:a16="http://schemas.microsoft.com/office/drawing/2014/main" id="{BC288223-BABF-88AC-E16D-86FF53052E3E}"/>
              </a:ext>
            </a:extLst>
          </p:cNvPr>
          <p:cNvSpPr>
            <a:spLocks/>
          </p:cNvSpPr>
          <p:nvPr/>
        </p:nvSpPr>
        <p:spPr>
          <a:xfrm>
            <a:off x="5437947" y="1586679"/>
            <a:ext cx="2035414" cy="492443"/>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Teams Admin Center (TAC)</a:t>
            </a:r>
          </a:p>
        </p:txBody>
      </p:sp>
      <p:sp>
        <p:nvSpPr>
          <p:cNvPr id="49" name="Rectangle 48">
            <a:extLst>
              <a:ext uri="{FF2B5EF4-FFF2-40B4-BE49-F238E27FC236}">
                <a16:creationId xmlns:a16="http://schemas.microsoft.com/office/drawing/2014/main" id="{A3F336CF-4317-62AF-A620-B64F3628EE54}"/>
              </a:ext>
            </a:extLst>
          </p:cNvPr>
          <p:cNvSpPr>
            <a:spLocks/>
          </p:cNvSpPr>
          <p:nvPr/>
        </p:nvSpPr>
        <p:spPr>
          <a:xfrm>
            <a:off x="5437948" y="2383276"/>
            <a:ext cx="1897944" cy="579646"/>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ts val="0"/>
              </a:spcBef>
              <a:spcAft>
                <a:spcPts val="200"/>
              </a:spcAft>
              <a:buClrTx/>
              <a:buSzTx/>
              <a:buFontTx/>
              <a:buNone/>
              <a:tabLst/>
              <a:defRPr/>
            </a:pPr>
            <a:r>
              <a:rPr kumimoji="0" lang="en-US" sz="1200" b="1" i="0" u="none" strike="noStrike" kern="1200" cap="none" spc="0" normalizeH="0" baseline="0" noProof="0">
                <a:ln w="3175">
                  <a:noFill/>
                </a:ln>
                <a:gradFill flip="none" rotWithShape="1">
                  <a:gsLst>
                    <a:gs pos="80000">
                      <a:srgbClr val="318581"/>
                    </a:gs>
                    <a:gs pos="0">
                      <a:srgbClr val="0A6BBA"/>
                    </a:gs>
                  </a:gsLst>
                  <a:path path="circle">
                    <a:fillToRect l="100000" t="100000"/>
                  </a:path>
                  <a:tileRect r="-100000" b="-100000"/>
                </a:gradFill>
                <a:effectLst/>
                <a:uLnTx/>
                <a:uFillTx/>
                <a:latin typeface="Segoe UI Semibold"/>
                <a:ea typeface="+mn-ea"/>
                <a:cs typeface="Segoe UI" pitchFamily="34" charset="0"/>
              </a:rPr>
              <a:t>User access </a:t>
            </a:r>
          </a:p>
          <a:p>
            <a:pPr marL="76200"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Segoe UI"/>
                <a:ea typeface="+mn-ea"/>
                <a:cs typeface="+mn-cs"/>
              </a:rPr>
              <a:t>Manage who can upload and use custom apps</a:t>
            </a:r>
          </a:p>
        </p:txBody>
      </p:sp>
      <p:sp>
        <p:nvSpPr>
          <p:cNvPr id="50" name="Rectangle 49">
            <a:extLst>
              <a:ext uri="{FF2B5EF4-FFF2-40B4-BE49-F238E27FC236}">
                <a16:creationId xmlns:a16="http://schemas.microsoft.com/office/drawing/2014/main" id="{0E863EB0-8489-84D6-808C-642A483DD026}"/>
              </a:ext>
            </a:extLst>
          </p:cNvPr>
          <p:cNvSpPr>
            <a:spLocks/>
          </p:cNvSpPr>
          <p:nvPr/>
        </p:nvSpPr>
        <p:spPr>
          <a:xfrm>
            <a:off x="5437947" y="3423540"/>
            <a:ext cx="2127114" cy="492443"/>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SharePoint Advanced Management (SAM)</a:t>
            </a:r>
          </a:p>
        </p:txBody>
      </p:sp>
      <p:sp>
        <p:nvSpPr>
          <p:cNvPr id="51" name="Rectangle 50">
            <a:extLst>
              <a:ext uri="{FF2B5EF4-FFF2-40B4-BE49-F238E27FC236}">
                <a16:creationId xmlns:a16="http://schemas.microsoft.com/office/drawing/2014/main" id="{2E063AFE-8866-729A-665C-D2751F3E9396}"/>
              </a:ext>
            </a:extLst>
          </p:cNvPr>
          <p:cNvSpPr>
            <a:spLocks/>
          </p:cNvSpPr>
          <p:nvPr/>
        </p:nvSpPr>
        <p:spPr>
          <a:xfrm>
            <a:off x="5437947" y="4183574"/>
            <a:ext cx="2127113" cy="1690719"/>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ts val="0"/>
              </a:spcBef>
              <a:spcAft>
                <a:spcPct val="0"/>
              </a:spcAft>
              <a:buClrTx/>
              <a:buSzTx/>
              <a:buFontTx/>
              <a:buNone/>
              <a:tabLst/>
              <a:defRPr/>
            </a:pPr>
            <a:r>
              <a:rPr kumimoji="0" lang="en-US" sz="1200" b="1" i="0" u="none" strike="noStrike" kern="1200" cap="none" spc="0" normalizeH="0" baseline="0" noProof="0">
                <a:ln w="3175">
                  <a:noFill/>
                </a:ln>
                <a:gradFill flip="none" rotWithShape="1">
                  <a:gsLst>
                    <a:gs pos="80000">
                      <a:srgbClr val="318581"/>
                    </a:gs>
                    <a:gs pos="0">
                      <a:srgbClr val="0A6BBA"/>
                    </a:gs>
                  </a:gsLst>
                  <a:path path="circle">
                    <a:fillToRect l="100000" t="100000"/>
                  </a:path>
                  <a:tileRect r="-100000" b="-100000"/>
                </a:gradFill>
                <a:effectLst/>
                <a:uLnTx/>
                <a:uFillTx/>
                <a:latin typeface="Segoe UI Semibold"/>
                <a:ea typeface="+mn-ea"/>
                <a:cs typeface="Segoe UI" pitchFamily="34" charset="0"/>
              </a:rPr>
              <a:t>User access </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Restrict access to SharePoint sites to</a:t>
            </a:r>
            <a:br>
              <a:rPr kumimoji="0" lang="en-US" sz="1200" b="0" i="0" u="none" strike="noStrike" kern="1200" cap="none" spc="0" normalizeH="0" baseline="0" noProof="0">
                <a:ln>
                  <a:noFill/>
                </a:ln>
                <a:solidFill>
                  <a:sysClr val="windowText" lastClr="000000"/>
                </a:solidFill>
                <a:effectLst/>
                <a:uLnTx/>
                <a:uFillTx/>
                <a:latin typeface="Segoe UI"/>
                <a:ea typeface="+mn-ea"/>
                <a:cs typeface="+mn-cs"/>
              </a:rPr>
            </a:b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specific users to isolate agent access</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Apply content permissions policies to ensure users have access to appropriate content</a:t>
            </a:r>
          </a:p>
        </p:txBody>
      </p:sp>
      <p:sp>
        <p:nvSpPr>
          <p:cNvPr id="52" name="Rectangle 51">
            <a:extLst>
              <a:ext uri="{FF2B5EF4-FFF2-40B4-BE49-F238E27FC236}">
                <a16:creationId xmlns:a16="http://schemas.microsoft.com/office/drawing/2014/main" id="{5D88BAA6-957C-1DC2-D236-5787E96EA48C}"/>
              </a:ext>
            </a:extLst>
          </p:cNvPr>
          <p:cNvSpPr>
            <a:spLocks/>
          </p:cNvSpPr>
          <p:nvPr/>
        </p:nvSpPr>
        <p:spPr>
          <a:xfrm>
            <a:off x="7928974" y="1586679"/>
            <a:ext cx="2063675" cy="492443"/>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Microsoft </a:t>
            </a:r>
            <a:b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br>
            <a:r>
              <a:rPr kumimoji="0" lang="en-US" sz="1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Purview Portal</a:t>
            </a:r>
          </a:p>
        </p:txBody>
      </p:sp>
      <p:sp>
        <p:nvSpPr>
          <p:cNvPr id="53" name="Rectangle 52">
            <a:extLst>
              <a:ext uri="{FF2B5EF4-FFF2-40B4-BE49-F238E27FC236}">
                <a16:creationId xmlns:a16="http://schemas.microsoft.com/office/drawing/2014/main" id="{1B01F022-348E-2111-0E2B-2795C083AEC3}"/>
              </a:ext>
            </a:extLst>
          </p:cNvPr>
          <p:cNvSpPr>
            <a:spLocks/>
          </p:cNvSpPr>
          <p:nvPr/>
        </p:nvSpPr>
        <p:spPr>
          <a:xfrm>
            <a:off x="7928975" y="2371699"/>
            <a:ext cx="3628146" cy="4126258"/>
          </a:xfrm>
          <a:prstGeom prst="rect">
            <a:avLst/>
          </a:prstGeom>
          <a:no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472" rtl="0" eaLnBrk="1" fontAlgn="base" latinLnBrk="0" hangingPunct="1">
              <a:lnSpc>
                <a:spcPct val="100000"/>
              </a:lnSpc>
              <a:spcBef>
                <a:spcPts val="0"/>
              </a:spcBef>
              <a:spcAft>
                <a:spcPct val="0"/>
              </a:spcAft>
              <a:buClrTx/>
              <a:buSzTx/>
              <a:buFontTx/>
              <a:buNone/>
              <a:tabLst/>
              <a:defRPr/>
            </a:pPr>
            <a:r>
              <a:rPr kumimoji="0" lang="en-US" sz="1200" b="1" i="0" u="none" strike="noStrike" kern="1200" cap="none" spc="0" normalizeH="0" baseline="0" noProof="0">
                <a:ln w="3175">
                  <a:noFill/>
                </a:ln>
                <a:gradFill flip="none" rotWithShape="1">
                  <a:gsLst>
                    <a:gs pos="80000">
                      <a:srgbClr val="318581"/>
                    </a:gs>
                    <a:gs pos="0">
                      <a:srgbClr val="0A6BBA"/>
                    </a:gs>
                  </a:gsLst>
                  <a:path path="circle">
                    <a:fillToRect l="100000" t="100000"/>
                  </a:path>
                  <a:tileRect r="-100000" b="-100000"/>
                </a:gradFill>
                <a:effectLst/>
                <a:uLnTx/>
                <a:uFillTx/>
                <a:latin typeface="Segoe UI Semibold"/>
                <a:ea typeface="+mn-ea"/>
                <a:cs typeface="Segoe UI" pitchFamily="34" charset="0"/>
              </a:rPr>
              <a:t>Discover </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Secure, govern, and identify risks in the use of AI applications with DSPM for AI </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View prompts and responses in activity explorer</a:t>
            </a:r>
          </a:p>
          <a:p>
            <a:pPr marL="0" marR="0" lvl="0" indent="0" algn="l" defTabSz="932472" rtl="0" eaLnBrk="1" fontAlgn="base" latinLnBrk="0" hangingPunct="1">
              <a:lnSpc>
                <a:spcPct val="100000"/>
              </a:lnSpc>
              <a:spcBef>
                <a:spcPts val="800"/>
              </a:spcBef>
              <a:spcAft>
                <a:spcPct val="0"/>
              </a:spcAft>
              <a:buClrTx/>
              <a:buSzTx/>
              <a:buFontTx/>
              <a:buNone/>
              <a:tabLst/>
              <a:defRPr/>
            </a:pPr>
            <a:r>
              <a:rPr kumimoji="0" lang="en-US" sz="1200" b="1" i="0" u="none" strike="noStrike" kern="1200" cap="none" spc="0" normalizeH="0" baseline="0" noProof="0">
                <a:ln w="3175">
                  <a:noFill/>
                </a:ln>
                <a:gradFill flip="none" rotWithShape="1">
                  <a:gsLst>
                    <a:gs pos="80000">
                      <a:srgbClr val="0A6BBA"/>
                    </a:gs>
                    <a:gs pos="0">
                      <a:srgbClr val="AC35AF"/>
                    </a:gs>
                  </a:gsLst>
                  <a:path path="circle">
                    <a:fillToRect l="100000" t="100000"/>
                  </a:path>
                  <a:tileRect r="-100000" b="-100000"/>
                </a:gradFill>
                <a:effectLst/>
                <a:uLnTx/>
                <a:uFillTx/>
                <a:latin typeface="Segoe UI Semibold"/>
                <a:ea typeface="+mn-ea"/>
                <a:cs typeface="Segoe UI" pitchFamily="34" charset="0"/>
              </a:rPr>
              <a:t>Protect</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Honor View/Extract usage rights for any content encrypted</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Cite sensitivity labels in Copilot output</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Sensitivity labels for files references in prompts/responses</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Conversation labeled with most restrictive </a:t>
            </a:r>
            <a:br>
              <a:rPr kumimoji="0" lang="en-US" sz="1200" b="0" i="0" u="none" strike="noStrike" kern="1200" cap="none" spc="0" normalizeH="0" baseline="0" noProof="0">
                <a:ln>
                  <a:noFill/>
                </a:ln>
                <a:solidFill>
                  <a:sysClr val="windowText" lastClr="000000"/>
                </a:solidFill>
                <a:effectLst/>
                <a:uLnTx/>
                <a:uFillTx/>
                <a:latin typeface="Segoe UI"/>
                <a:ea typeface="+mn-ea"/>
                <a:cs typeface="+mn-cs"/>
              </a:rPr>
            </a:b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sensitivity label</a:t>
            </a:r>
          </a:p>
          <a:p>
            <a:pPr marL="0" marR="0" lvl="0" indent="0" algn="l" defTabSz="914437" rtl="0" eaLnBrk="1" fontAlgn="base" latinLnBrk="0" hangingPunct="1">
              <a:lnSpc>
                <a:spcPct val="100000"/>
              </a:lnSpc>
              <a:spcBef>
                <a:spcPts val="600"/>
              </a:spcBef>
              <a:spcAft>
                <a:spcPts val="300"/>
              </a:spcAft>
              <a:buClrTx/>
              <a:buSzTx/>
              <a:buFontTx/>
              <a:buNone/>
              <a:tabLst>
                <a:tab pos="1371655" algn="l"/>
              </a:tabLst>
              <a:defRPr/>
            </a:pPr>
            <a:r>
              <a:rPr kumimoji="0" lang="en-US" sz="1200" b="1" i="0" u="none" strike="noStrike" kern="1200" cap="none" spc="0" normalizeH="0" baseline="0" noProof="0">
                <a:ln w="3175">
                  <a:noFill/>
                </a:ln>
                <a:gradFill flip="none" rotWithShape="1">
                  <a:gsLst>
                    <a:gs pos="79000">
                      <a:srgbClr val="AC35AF"/>
                    </a:gs>
                    <a:gs pos="0">
                      <a:srgbClr val="F65567"/>
                    </a:gs>
                  </a:gsLst>
                  <a:path path="circle">
                    <a:fillToRect l="100000" t="100000"/>
                  </a:path>
                  <a:tileRect r="-100000" b="-100000"/>
                </a:gradFill>
                <a:effectLst/>
                <a:uLnTx/>
                <a:uFillTx/>
                <a:latin typeface="Segoe UI Semibold"/>
                <a:ea typeface="+mn-ea"/>
                <a:cs typeface="Segoe UI" pitchFamily="34" charset="0"/>
              </a:rPr>
              <a:t>Govern</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Audit AI prompts and responses</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Preserve, collect, analyze, review, export AI interactions ​</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Set retention and deletion policies for AI interactions​</a:t>
            </a:r>
          </a:p>
          <a:p>
            <a:pPr marL="171450" marR="0" lvl="1" indent="-171450" algn="l" defTabSz="914400" rtl="0" eaLnBrk="1" fontAlgn="b" latinLnBrk="0" hangingPunct="1">
              <a:lnSpc>
                <a:spcPct val="95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Detect business or regulatory violations in</a:t>
            </a:r>
            <a:br>
              <a:rPr kumimoji="0" lang="en-US" sz="1200" b="0" i="0" u="none" strike="noStrike" kern="1200" cap="none" spc="0" normalizeH="0" baseline="0" noProof="0">
                <a:ln>
                  <a:noFill/>
                </a:ln>
                <a:solidFill>
                  <a:sysClr val="windowText" lastClr="000000"/>
                </a:solidFill>
                <a:effectLst/>
                <a:uLnTx/>
                <a:uFillTx/>
                <a:latin typeface="Segoe UI"/>
                <a:ea typeface="+mn-ea"/>
                <a:cs typeface="+mn-cs"/>
              </a:rPr>
            </a:br>
            <a:r>
              <a:rPr kumimoji="0" lang="en-US" sz="1200" b="0" i="0" u="none" strike="noStrike" kern="1200" cap="none" spc="0" normalizeH="0" baseline="0" noProof="0">
                <a:ln>
                  <a:noFill/>
                </a:ln>
                <a:solidFill>
                  <a:sysClr val="windowText" lastClr="000000"/>
                </a:solidFill>
                <a:effectLst/>
                <a:uLnTx/>
                <a:uFillTx/>
                <a:latin typeface="Segoe UI"/>
                <a:ea typeface="+mn-ea"/>
                <a:cs typeface="+mn-cs"/>
              </a:rPr>
              <a:t>AI interactions​  </a:t>
            </a:r>
          </a:p>
        </p:txBody>
      </p:sp>
    </p:spTree>
    <p:extLst>
      <p:ext uri="{BB962C8B-B14F-4D97-AF65-F5344CB8AC3E}">
        <p14:creationId xmlns:p14="http://schemas.microsoft.com/office/powerpoint/2010/main" val="1927455582"/>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decel="100000" fill="hold" grpId="1" nodeType="withEffect">
                                  <p:stCondLst>
                                    <p:cond delay="100"/>
                                  </p:stCondLst>
                                  <p:childTnLst>
                                    <p:animMotion origin="layout" path="M 0 4.44444E-6 L 0 0.03541 " pathEditMode="relative" rAng="0" ptsTypes="AA">
                                      <p:cBhvr>
                                        <p:cTn id="9" dur="700" spd="-100000" fill="hold"/>
                                        <p:tgtEl>
                                          <p:spTgt spid="2"/>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4"/>
                                        </p:tgtEl>
                                        <p:attrNameLst>
                                          <p:attrName>style.visibility</p:attrName>
                                        </p:attrNameLst>
                                      </p:cBhvr>
                                      <p:to>
                                        <p:strVal val="visible"/>
                                      </p:to>
                                    </p:set>
                                    <p:animEffect transition="in" filter="fade">
                                      <p:cBhvr>
                                        <p:cTn id="12" dur="500"/>
                                        <p:tgtEl>
                                          <p:spTgt spid="44"/>
                                        </p:tgtEl>
                                      </p:cBhvr>
                                    </p:animEffect>
                                  </p:childTnLst>
                                </p:cTn>
                              </p:par>
                              <p:par>
                                <p:cTn id="13" presetID="42" presetClass="path" presetSubtype="0" decel="100000" fill="hold" grpId="1" nodeType="withEffect">
                                  <p:stCondLst>
                                    <p:cond delay="100"/>
                                  </p:stCondLst>
                                  <p:childTnLst>
                                    <p:animMotion origin="layout" path="M 2.29167E-6 3.7037E-7 L 2.29167E-6 0.03542 " pathEditMode="relative" rAng="0" ptsTypes="AA">
                                      <p:cBhvr>
                                        <p:cTn id="14" dur="700" spd="-100000" fill="hold"/>
                                        <p:tgtEl>
                                          <p:spTgt spid="44"/>
                                        </p:tgtEl>
                                        <p:attrNameLst>
                                          <p:attrName>ppt_x</p:attrName>
                                          <p:attrName>ppt_y</p:attrName>
                                        </p:attrNameLst>
                                      </p:cBhvr>
                                      <p:rCtr x="0" y="1759"/>
                                    </p:animMotion>
                                  </p:childTnLst>
                                </p:cTn>
                              </p:par>
                              <p:par>
                                <p:cTn id="15" presetID="10" presetClass="entr" presetSubtype="0" fill="hold" grpId="0" nodeType="withEffect">
                                  <p:stCondLst>
                                    <p:cond delay="10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42" presetClass="path" presetSubtype="0" decel="100000" fill="hold" grpId="1" nodeType="withEffect">
                                  <p:stCondLst>
                                    <p:cond delay="100"/>
                                  </p:stCondLst>
                                  <p:childTnLst>
                                    <p:animMotion origin="layout" path="M -1.875E-6 -1.11111E-6 L -1.875E-6 0.03542 " pathEditMode="relative" rAng="0" ptsTypes="AA">
                                      <p:cBhvr>
                                        <p:cTn id="19" dur="700" spd="-100000" fill="hold"/>
                                        <p:tgtEl>
                                          <p:spTgt spid="4"/>
                                        </p:tgtEl>
                                        <p:attrNameLst>
                                          <p:attrName>ppt_x</p:attrName>
                                          <p:attrName>ppt_y</p:attrName>
                                        </p:attrNameLst>
                                      </p:cBhvr>
                                      <p:rCtr x="0" y="1759"/>
                                    </p:animMotion>
                                  </p:childTnLst>
                                </p:cTn>
                              </p:par>
                              <p:par>
                                <p:cTn id="20" presetID="10" presetClass="entr" presetSubtype="0" fill="hold" grpId="0" nodeType="withEffect">
                                  <p:stCondLst>
                                    <p:cond delay="1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childTnLst>
                                </p:cTn>
                              </p:par>
                              <p:par>
                                <p:cTn id="23" presetID="42" presetClass="path" presetSubtype="0" decel="100000" fill="hold" grpId="1" nodeType="withEffect">
                                  <p:stCondLst>
                                    <p:cond delay="100"/>
                                  </p:stCondLst>
                                  <p:childTnLst>
                                    <p:animMotion origin="layout" path="M -2.29167E-6 2.59259E-6 L -2.29167E-6 0.03541 " pathEditMode="relative" rAng="0" ptsTypes="AA">
                                      <p:cBhvr>
                                        <p:cTn id="24" dur="700" spd="-100000" fill="hold"/>
                                        <p:tgtEl>
                                          <p:spTgt spid="45"/>
                                        </p:tgtEl>
                                        <p:attrNameLst>
                                          <p:attrName>ppt_x</p:attrName>
                                          <p:attrName>ppt_y</p:attrName>
                                        </p:attrNameLst>
                                      </p:cBhvr>
                                      <p:rCtr x="0" y="1759"/>
                                    </p:animMotion>
                                  </p:childTnLst>
                                </p:cTn>
                              </p:par>
                              <p:par>
                                <p:cTn id="25" presetID="10" presetClass="entr" presetSubtype="0" fill="hold" nodeType="withEffect">
                                  <p:stCondLst>
                                    <p:cond delay="10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42" presetClass="path" presetSubtype="0" decel="100000" fill="hold" nodeType="withEffect">
                                  <p:stCondLst>
                                    <p:cond delay="100"/>
                                  </p:stCondLst>
                                  <p:childTnLst>
                                    <p:animMotion origin="layout" path="M -3.33333E-6 -2.22222E-6 L -3.33333E-6 0.03542 " pathEditMode="relative" rAng="0" ptsTypes="AA">
                                      <p:cBhvr>
                                        <p:cTn id="29" dur="700" spd="-100000" fill="hold"/>
                                        <p:tgtEl>
                                          <p:spTgt spid="16"/>
                                        </p:tgtEl>
                                        <p:attrNameLst>
                                          <p:attrName>ppt_x</p:attrName>
                                          <p:attrName>ppt_y</p:attrName>
                                        </p:attrNameLst>
                                      </p:cBhvr>
                                      <p:rCtr x="0" y="1759"/>
                                    </p:animMotion>
                                  </p:childTnLst>
                                </p:cTn>
                              </p:par>
                              <p:par>
                                <p:cTn id="30" presetID="10" presetClass="entr" presetSubtype="0" fill="hold" grpId="0" nodeType="withEffect">
                                  <p:stCondLst>
                                    <p:cond delay="100"/>
                                  </p:stCondLst>
                                  <p:childTnLst>
                                    <p:set>
                                      <p:cBhvr>
                                        <p:cTn id="31" dur="1" fill="hold">
                                          <p:stCondLst>
                                            <p:cond delay="0"/>
                                          </p:stCondLst>
                                        </p:cTn>
                                        <p:tgtEl>
                                          <p:spTgt spid="46"/>
                                        </p:tgtEl>
                                        <p:attrNameLst>
                                          <p:attrName>style.visibility</p:attrName>
                                        </p:attrNameLst>
                                      </p:cBhvr>
                                      <p:to>
                                        <p:strVal val="visible"/>
                                      </p:to>
                                    </p:set>
                                    <p:animEffect transition="in" filter="fade">
                                      <p:cBhvr>
                                        <p:cTn id="32" dur="500"/>
                                        <p:tgtEl>
                                          <p:spTgt spid="46"/>
                                        </p:tgtEl>
                                      </p:cBhvr>
                                    </p:animEffect>
                                  </p:childTnLst>
                                </p:cTn>
                              </p:par>
                              <p:par>
                                <p:cTn id="33" presetID="42" presetClass="path" presetSubtype="0" decel="100000" fill="hold" grpId="1" nodeType="withEffect">
                                  <p:stCondLst>
                                    <p:cond delay="100"/>
                                  </p:stCondLst>
                                  <p:childTnLst>
                                    <p:animMotion origin="layout" path="M -4.16667E-6 3.7037E-7 L -4.16667E-6 0.03542 " pathEditMode="relative" rAng="0" ptsTypes="AA">
                                      <p:cBhvr>
                                        <p:cTn id="34" dur="700" spd="-100000" fill="hold"/>
                                        <p:tgtEl>
                                          <p:spTgt spid="46"/>
                                        </p:tgtEl>
                                        <p:attrNameLst>
                                          <p:attrName>ppt_x</p:attrName>
                                          <p:attrName>ppt_y</p:attrName>
                                        </p:attrNameLst>
                                      </p:cBhvr>
                                      <p:rCtr x="0" y="1759"/>
                                    </p:animMotion>
                                  </p:childTnLst>
                                </p:cTn>
                              </p:par>
                              <p:par>
                                <p:cTn id="35" presetID="10" presetClass="entr" presetSubtype="0" fill="hold" nodeType="withEffect">
                                  <p:stCondLst>
                                    <p:cond delay="100"/>
                                  </p:stCondLst>
                                  <p:childTnLst>
                                    <p:set>
                                      <p:cBhvr>
                                        <p:cTn id="36" dur="1" fill="hold">
                                          <p:stCondLst>
                                            <p:cond delay="0"/>
                                          </p:stCondLst>
                                        </p:cTn>
                                        <p:tgtEl>
                                          <p:spTgt spid="40"/>
                                        </p:tgtEl>
                                        <p:attrNameLst>
                                          <p:attrName>style.visibility</p:attrName>
                                        </p:attrNameLst>
                                      </p:cBhvr>
                                      <p:to>
                                        <p:strVal val="visible"/>
                                      </p:to>
                                    </p:set>
                                    <p:animEffect transition="in" filter="fade">
                                      <p:cBhvr>
                                        <p:cTn id="37" dur="500"/>
                                        <p:tgtEl>
                                          <p:spTgt spid="40"/>
                                        </p:tgtEl>
                                      </p:cBhvr>
                                    </p:animEffect>
                                  </p:childTnLst>
                                </p:cTn>
                              </p:par>
                              <p:par>
                                <p:cTn id="38" presetID="42" presetClass="path" presetSubtype="0" decel="100000" fill="hold" nodeType="withEffect">
                                  <p:stCondLst>
                                    <p:cond delay="100"/>
                                  </p:stCondLst>
                                  <p:childTnLst>
                                    <p:animMotion origin="layout" path="M -4.375E-6 -2.22222E-6 L -4.375E-6 0.03542 " pathEditMode="relative" rAng="0" ptsTypes="AA">
                                      <p:cBhvr>
                                        <p:cTn id="39" dur="700" spd="-100000" fill="hold"/>
                                        <p:tgtEl>
                                          <p:spTgt spid="40"/>
                                        </p:tgtEl>
                                        <p:attrNameLst>
                                          <p:attrName>ppt_x</p:attrName>
                                          <p:attrName>ppt_y</p:attrName>
                                        </p:attrNameLst>
                                      </p:cBhvr>
                                      <p:rCtr x="0" y="1759"/>
                                    </p:animMotion>
                                  </p:childTnLst>
                                </p:cTn>
                              </p:par>
                              <p:par>
                                <p:cTn id="40" presetID="10" presetClass="entr" presetSubtype="0" fill="hold" grpId="0" nodeType="withEffect">
                                  <p:stCondLst>
                                    <p:cond delay="100"/>
                                  </p:stCondLst>
                                  <p:childTnLst>
                                    <p:set>
                                      <p:cBhvr>
                                        <p:cTn id="41" dur="1" fill="hold">
                                          <p:stCondLst>
                                            <p:cond delay="0"/>
                                          </p:stCondLst>
                                        </p:cTn>
                                        <p:tgtEl>
                                          <p:spTgt spid="47"/>
                                        </p:tgtEl>
                                        <p:attrNameLst>
                                          <p:attrName>style.visibility</p:attrName>
                                        </p:attrNameLst>
                                      </p:cBhvr>
                                      <p:to>
                                        <p:strVal val="visible"/>
                                      </p:to>
                                    </p:set>
                                    <p:animEffect transition="in" filter="fade">
                                      <p:cBhvr>
                                        <p:cTn id="42" dur="500"/>
                                        <p:tgtEl>
                                          <p:spTgt spid="47"/>
                                        </p:tgtEl>
                                      </p:cBhvr>
                                    </p:animEffect>
                                  </p:childTnLst>
                                </p:cTn>
                              </p:par>
                              <p:par>
                                <p:cTn id="43" presetID="42" presetClass="path" presetSubtype="0" decel="100000" fill="hold" grpId="1" nodeType="withEffect">
                                  <p:stCondLst>
                                    <p:cond delay="100"/>
                                  </p:stCondLst>
                                  <p:childTnLst>
                                    <p:animMotion origin="layout" path="M -4.58333E-6 3.33333E-6 L -4.58333E-6 0.03541 " pathEditMode="relative" rAng="0" ptsTypes="AA">
                                      <p:cBhvr>
                                        <p:cTn id="44" dur="700" spd="-100000" fill="hold"/>
                                        <p:tgtEl>
                                          <p:spTgt spid="47"/>
                                        </p:tgtEl>
                                        <p:attrNameLst>
                                          <p:attrName>ppt_x</p:attrName>
                                          <p:attrName>ppt_y</p:attrName>
                                        </p:attrNameLst>
                                      </p:cBhvr>
                                      <p:rCtr x="0" y="1759"/>
                                    </p:animMotion>
                                  </p:childTnLst>
                                </p:cTn>
                              </p:par>
                              <p:par>
                                <p:cTn id="45" presetID="10" presetClass="entr" presetSubtype="0" fill="hold" grpId="0" nodeType="withEffect">
                                  <p:stCondLst>
                                    <p:cond delay="10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par>
                                <p:cTn id="48" presetID="42" presetClass="path" presetSubtype="0" decel="100000" fill="hold" grpId="1" nodeType="withEffect">
                                  <p:stCondLst>
                                    <p:cond delay="100"/>
                                  </p:stCondLst>
                                  <p:childTnLst>
                                    <p:animMotion origin="layout" path="M -3.75E-6 -4.44444E-6 L -3.75E-6 0.03542 " pathEditMode="relative" rAng="0" ptsTypes="AA">
                                      <p:cBhvr>
                                        <p:cTn id="49" dur="700" spd="-100000" fill="hold"/>
                                        <p:tgtEl>
                                          <p:spTgt spid="13"/>
                                        </p:tgtEl>
                                        <p:attrNameLst>
                                          <p:attrName>ppt_x</p:attrName>
                                          <p:attrName>ppt_y</p:attrName>
                                        </p:attrNameLst>
                                      </p:cBhvr>
                                      <p:rCtr x="0" y="1759"/>
                                    </p:animMotion>
                                  </p:childTnLst>
                                </p:cTn>
                              </p:par>
                              <p:par>
                                <p:cTn id="50" presetID="10" presetClass="entr" presetSubtype="0" fill="hold" grpId="0" nodeType="withEffect">
                                  <p:stCondLst>
                                    <p:cond delay="100"/>
                                  </p:stCondLst>
                                  <p:childTnLst>
                                    <p:set>
                                      <p:cBhvr>
                                        <p:cTn id="51" dur="1" fill="hold">
                                          <p:stCondLst>
                                            <p:cond delay="0"/>
                                          </p:stCondLst>
                                        </p:cTn>
                                        <p:tgtEl>
                                          <p:spTgt spid="48"/>
                                        </p:tgtEl>
                                        <p:attrNameLst>
                                          <p:attrName>style.visibility</p:attrName>
                                        </p:attrNameLst>
                                      </p:cBhvr>
                                      <p:to>
                                        <p:strVal val="visible"/>
                                      </p:to>
                                    </p:set>
                                    <p:animEffect transition="in" filter="fade">
                                      <p:cBhvr>
                                        <p:cTn id="52" dur="500"/>
                                        <p:tgtEl>
                                          <p:spTgt spid="48"/>
                                        </p:tgtEl>
                                      </p:cBhvr>
                                    </p:animEffect>
                                  </p:childTnLst>
                                </p:cTn>
                              </p:par>
                              <p:par>
                                <p:cTn id="53" presetID="42" presetClass="path" presetSubtype="0" decel="100000" fill="hold" grpId="1" nodeType="withEffect">
                                  <p:stCondLst>
                                    <p:cond delay="100"/>
                                  </p:stCondLst>
                                  <p:childTnLst>
                                    <p:animMotion origin="layout" path="M 2.91667E-6 3.7037E-7 L 2.91667E-6 0.03542 " pathEditMode="relative" rAng="0" ptsTypes="AA">
                                      <p:cBhvr>
                                        <p:cTn id="54" dur="700" spd="-100000" fill="hold"/>
                                        <p:tgtEl>
                                          <p:spTgt spid="48"/>
                                        </p:tgtEl>
                                        <p:attrNameLst>
                                          <p:attrName>ppt_x</p:attrName>
                                          <p:attrName>ppt_y</p:attrName>
                                        </p:attrNameLst>
                                      </p:cBhvr>
                                      <p:rCtr x="0" y="1759"/>
                                    </p:animMotion>
                                  </p:childTnLst>
                                </p:cTn>
                              </p:par>
                              <p:par>
                                <p:cTn id="55" presetID="10" presetClass="entr" presetSubtype="0" fill="hold" nodeType="withEffect">
                                  <p:stCondLst>
                                    <p:cond delay="10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500"/>
                                        <p:tgtEl>
                                          <p:spTgt spid="41"/>
                                        </p:tgtEl>
                                      </p:cBhvr>
                                    </p:animEffect>
                                  </p:childTnLst>
                                </p:cTn>
                              </p:par>
                              <p:par>
                                <p:cTn id="58" presetID="42" presetClass="path" presetSubtype="0" decel="100000" fill="hold" nodeType="withEffect">
                                  <p:stCondLst>
                                    <p:cond delay="100"/>
                                  </p:stCondLst>
                                  <p:childTnLst>
                                    <p:animMotion origin="layout" path="M 5E-6 -2.22222E-6 L 5E-6 0.03542 " pathEditMode="relative" rAng="0" ptsTypes="AA">
                                      <p:cBhvr>
                                        <p:cTn id="59" dur="700" spd="-100000" fill="hold"/>
                                        <p:tgtEl>
                                          <p:spTgt spid="41"/>
                                        </p:tgtEl>
                                        <p:attrNameLst>
                                          <p:attrName>ppt_x</p:attrName>
                                          <p:attrName>ppt_y</p:attrName>
                                        </p:attrNameLst>
                                      </p:cBhvr>
                                      <p:rCtr x="0" y="1759"/>
                                    </p:animMotion>
                                  </p:childTnLst>
                                </p:cTn>
                              </p:par>
                              <p:par>
                                <p:cTn id="60" presetID="10" presetClass="entr" presetSubtype="0" fill="hold" grpId="0" nodeType="withEffect">
                                  <p:stCondLst>
                                    <p:cond delay="100"/>
                                  </p:stCondLst>
                                  <p:childTnLst>
                                    <p:set>
                                      <p:cBhvr>
                                        <p:cTn id="61" dur="1" fill="hold">
                                          <p:stCondLst>
                                            <p:cond delay="0"/>
                                          </p:stCondLst>
                                        </p:cTn>
                                        <p:tgtEl>
                                          <p:spTgt spid="49"/>
                                        </p:tgtEl>
                                        <p:attrNameLst>
                                          <p:attrName>style.visibility</p:attrName>
                                        </p:attrNameLst>
                                      </p:cBhvr>
                                      <p:to>
                                        <p:strVal val="visible"/>
                                      </p:to>
                                    </p:set>
                                    <p:animEffect transition="in" filter="fade">
                                      <p:cBhvr>
                                        <p:cTn id="62" dur="500"/>
                                        <p:tgtEl>
                                          <p:spTgt spid="49"/>
                                        </p:tgtEl>
                                      </p:cBhvr>
                                    </p:animEffect>
                                  </p:childTnLst>
                                </p:cTn>
                              </p:par>
                              <p:par>
                                <p:cTn id="63" presetID="42" presetClass="path" presetSubtype="0" decel="100000" fill="hold" grpId="1" nodeType="withEffect">
                                  <p:stCondLst>
                                    <p:cond delay="100"/>
                                  </p:stCondLst>
                                  <p:childTnLst>
                                    <p:animMotion origin="layout" path="M 1.875E-6 -3.33333E-6 L 1.875E-6 0.03542 " pathEditMode="relative" rAng="0" ptsTypes="AA">
                                      <p:cBhvr>
                                        <p:cTn id="64" dur="700" spd="-100000" fill="hold"/>
                                        <p:tgtEl>
                                          <p:spTgt spid="49"/>
                                        </p:tgtEl>
                                        <p:attrNameLst>
                                          <p:attrName>ppt_x</p:attrName>
                                          <p:attrName>ppt_y</p:attrName>
                                        </p:attrNameLst>
                                      </p:cBhvr>
                                      <p:rCtr x="0" y="1759"/>
                                    </p:animMotion>
                                  </p:childTnLst>
                                </p:cTn>
                              </p:par>
                              <p:par>
                                <p:cTn id="65" presetID="10" presetClass="entr" presetSubtype="0" fill="hold" grpId="0" nodeType="withEffect">
                                  <p:stCondLst>
                                    <p:cond delay="100"/>
                                  </p:stCondLst>
                                  <p:childTnLst>
                                    <p:set>
                                      <p:cBhvr>
                                        <p:cTn id="66" dur="1" fill="hold">
                                          <p:stCondLst>
                                            <p:cond delay="0"/>
                                          </p:stCondLst>
                                        </p:cTn>
                                        <p:tgtEl>
                                          <p:spTgt spid="50"/>
                                        </p:tgtEl>
                                        <p:attrNameLst>
                                          <p:attrName>style.visibility</p:attrName>
                                        </p:attrNameLst>
                                      </p:cBhvr>
                                      <p:to>
                                        <p:strVal val="visible"/>
                                      </p:to>
                                    </p:set>
                                    <p:animEffect transition="in" filter="fade">
                                      <p:cBhvr>
                                        <p:cTn id="67" dur="500"/>
                                        <p:tgtEl>
                                          <p:spTgt spid="50"/>
                                        </p:tgtEl>
                                      </p:cBhvr>
                                    </p:animEffect>
                                  </p:childTnLst>
                                </p:cTn>
                              </p:par>
                              <p:par>
                                <p:cTn id="68" presetID="42" presetClass="path" presetSubtype="0" decel="100000" fill="hold" grpId="1" nodeType="withEffect">
                                  <p:stCondLst>
                                    <p:cond delay="100"/>
                                  </p:stCondLst>
                                  <p:childTnLst>
                                    <p:animMotion origin="layout" path="M -3.125E-6 4.81481E-6 L -3.125E-6 0.03541 " pathEditMode="relative" rAng="0" ptsTypes="AA">
                                      <p:cBhvr>
                                        <p:cTn id="69" dur="700" spd="-100000" fill="hold"/>
                                        <p:tgtEl>
                                          <p:spTgt spid="50"/>
                                        </p:tgtEl>
                                        <p:attrNameLst>
                                          <p:attrName>ppt_x</p:attrName>
                                          <p:attrName>ppt_y</p:attrName>
                                        </p:attrNameLst>
                                      </p:cBhvr>
                                      <p:rCtr x="0" y="1759"/>
                                    </p:animMotion>
                                  </p:childTnLst>
                                </p:cTn>
                              </p:par>
                              <p:par>
                                <p:cTn id="70" presetID="10" presetClass="entr" presetSubtype="0" fill="hold" grpId="0" nodeType="withEffect">
                                  <p:stCondLst>
                                    <p:cond delay="100"/>
                                  </p:stCondLst>
                                  <p:childTnLst>
                                    <p:set>
                                      <p:cBhvr>
                                        <p:cTn id="71" dur="1" fill="hold">
                                          <p:stCondLst>
                                            <p:cond delay="0"/>
                                          </p:stCondLst>
                                        </p:cTn>
                                        <p:tgtEl>
                                          <p:spTgt spid="14"/>
                                        </p:tgtEl>
                                        <p:attrNameLst>
                                          <p:attrName>style.visibility</p:attrName>
                                        </p:attrNameLst>
                                      </p:cBhvr>
                                      <p:to>
                                        <p:strVal val="visible"/>
                                      </p:to>
                                    </p:set>
                                    <p:animEffect transition="in" filter="fade">
                                      <p:cBhvr>
                                        <p:cTn id="72" dur="500"/>
                                        <p:tgtEl>
                                          <p:spTgt spid="14"/>
                                        </p:tgtEl>
                                      </p:cBhvr>
                                    </p:animEffect>
                                  </p:childTnLst>
                                </p:cTn>
                              </p:par>
                              <p:par>
                                <p:cTn id="73" presetID="42" presetClass="path" presetSubtype="0" decel="100000" fill="hold" grpId="1" nodeType="withEffect">
                                  <p:stCondLst>
                                    <p:cond delay="100"/>
                                  </p:stCondLst>
                                  <p:childTnLst>
                                    <p:animMotion origin="layout" path="M -3.75E-6 2.96296E-6 L -3.75E-6 0.03541 " pathEditMode="relative" rAng="0" ptsTypes="AA">
                                      <p:cBhvr>
                                        <p:cTn id="74" dur="700" spd="-100000" fill="hold"/>
                                        <p:tgtEl>
                                          <p:spTgt spid="14"/>
                                        </p:tgtEl>
                                        <p:attrNameLst>
                                          <p:attrName>ppt_x</p:attrName>
                                          <p:attrName>ppt_y</p:attrName>
                                        </p:attrNameLst>
                                      </p:cBhvr>
                                      <p:rCtr x="0" y="1759"/>
                                    </p:animMotion>
                                  </p:childTnLst>
                                </p:cTn>
                              </p:par>
                              <p:par>
                                <p:cTn id="75" presetID="10" presetClass="entr" presetSubtype="0" fill="hold" grpId="0" nodeType="withEffect">
                                  <p:stCondLst>
                                    <p:cond delay="100"/>
                                  </p:stCondLst>
                                  <p:childTnLst>
                                    <p:set>
                                      <p:cBhvr>
                                        <p:cTn id="76" dur="1" fill="hold">
                                          <p:stCondLst>
                                            <p:cond delay="0"/>
                                          </p:stCondLst>
                                        </p:cTn>
                                        <p:tgtEl>
                                          <p:spTgt spid="51"/>
                                        </p:tgtEl>
                                        <p:attrNameLst>
                                          <p:attrName>style.visibility</p:attrName>
                                        </p:attrNameLst>
                                      </p:cBhvr>
                                      <p:to>
                                        <p:strVal val="visible"/>
                                      </p:to>
                                    </p:set>
                                    <p:animEffect transition="in" filter="fade">
                                      <p:cBhvr>
                                        <p:cTn id="77" dur="500"/>
                                        <p:tgtEl>
                                          <p:spTgt spid="51"/>
                                        </p:tgtEl>
                                      </p:cBhvr>
                                    </p:animEffect>
                                  </p:childTnLst>
                                </p:cTn>
                              </p:par>
                              <p:par>
                                <p:cTn id="78" presetID="42" presetClass="path" presetSubtype="0" decel="100000" fill="hold" grpId="1" nodeType="withEffect">
                                  <p:stCondLst>
                                    <p:cond delay="100"/>
                                  </p:stCondLst>
                                  <p:childTnLst>
                                    <p:animMotion origin="layout" path="M -3.125E-6 -1.85185E-6 L -3.125E-6 0.03542 " pathEditMode="relative" rAng="0" ptsTypes="AA">
                                      <p:cBhvr>
                                        <p:cTn id="79" dur="700" spd="-100000" fill="hold"/>
                                        <p:tgtEl>
                                          <p:spTgt spid="51"/>
                                        </p:tgtEl>
                                        <p:attrNameLst>
                                          <p:attrName>ppt_x</p:attrName>
                                          <p:attrName>ppt_y</p:attrName>
                                        </p:attrNameLst>
                                      </p:cBhvr>
                                      <p:rCtr x="0" y="1759"/>
                                    </p:animMotion>
                                  </p:childTnLst>
                                </p:cTn>
                              </p:par>
                              <p:par>
                                <p:cTn id="80" presetID="10" presetClass="entr" presetSubtype="0" fill="hold" nodeType="withEffect">
                                  <p:stCondLst>
                                    <p:cond delay="1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par>
                                <p:cTn id="83" presetID="42" presetClass="path" presetSubtype="0" decel="100000" fill="hold" nodeType="withEffect">
                                  <p:stCondLst>
                                    <p:cond delay="100"/>
                                  </p:stCondLst>
                                  <p:childTnLst>
                                    <p:animMotion origin="layout" path="M 5E-6 -4.81481E-6 L 5E-6 0.03542 " pathEditMode="relative" rAng="0" ptsTypes="AA">
                                      <p:cBhvr>
                                        <p:cTn id="84" dur="700" spd="-100000" fill="hold"/>
                                        <p:tgtEl>
                                          <p:spTgt spid="43"/>
                                        </p:tgtEl>
                                        <p:attrNameLst>
                                          <p:attrName>ppt_x</p:attrName>
                                          <p:attrName>ppt_y</p:attrName>
                                        </p:attrNameLst>
                                      </p:cBhvr>
                                      <p:rCtr x="0" y="1759"/>
                                    </p:animMotion>
                                  </p:childTnLst>
                                </p:cTn>
                              </p:par>
                              <p:par>
                                <p:cTn id="85" presetID="10" presetClass="entr" presetSubtype="0" fill="hold" grpId="0" nodeType="withEffect">
                                  <p:stCondLst>
                                    <p:cond delay="100"/>
                                  </p:stCondLst>
                                  <p:childTnLst>
                                    <p:set>
                                      <p:cBhvr>
                                        <p:cTn id="86" dur="1" fill="hold">
                                          <p:stCondLst>
                                            <p:cond delay="0"/>
                                          </p:stCondLst>
                                        </p:cTn>
                                        <p:tgtEl>
                                          <p:spTgt spid="12"/>
                                        </p:tgtEl>
                                        <p:attrNameLst>
                                          <p:attrName>style.visibility</p:attrName>
                                        </p:attrNameLst>
                                      </p:cBhvr>
                                      <p:to>
                                        <p:strVal val="visible"/>
                                      </p:to>
                                    </p:set>
                                    <p:animEffect transition="in" filter="fade">
                                      <p:cBhvr>
                                        <p:cTn id="87" dur="500"/>
                                        <p:tgtEl>
                                          <p:spTgt spid="12"/>
                                        </p:tgtEl>
                                      </p:cBhvr>
                                    </p:animEffect>
                                  </p:childTnLst>
                                </p:cTn>
                              </p:par>
                              <p:par>
                                <p:cTn id="88" presetID="42" presetClass="path" presetSubtype="0" decel="100000" fill="hold" grpId="1" nodeType="withEffect">
                                  <p:stCondLst>
                                    <p:cond delay="100"/>
                                  </p:stCondLst>
                                  <p:childTnLst>
                                    <p:animMotion origin="layout" path="M -4.58333E-6 -1.11111E-6 L -4.58333E-6 0.03542 " pathEditMode="relative" rAng="0" ptsTypes="AA">
                                      <p:cBhvr>
                                        <p:cTn id="89" dur="700" spd="-100000" fill="hold"/>
                                        <p:tgtEl>
                                          <p:spTgt spid="12"/>
                                        </p:tgtEl>
                                        <p:attrNameLst>
                                          <p:attrName>ppt_x</p:attrName>
                                          <p:attrName>ppt_y</p:attrName>
                                        </p:attrNameLst>
                                      </p:cBhvr>
                                      <p:rCtr x="0" y="1759"/>
                                    </p:animMotion>
                                  </p:childTnLst>
                                </p:cTn>
                              </p:par>
                              <p:par>
                                <p:cTn id="90" presetID="10" presetClass="entr" presetSubtype="0" fill="hold" grpId="0" nodeType="withEffect">
                                  <p:stCondLst>
                                    <p:cond delay="100"/>
                                  </p:stCondLst>
                                  <p:childTnLst>
                                    <p:set>
                                      <p:cBhvr>
                                        <p:cTn id="91" dur="1" fill="hold">
                                          <p:stCondLst>
                                            <p:cond delay="0"/>
                                          </p:stCondLst>
                                        </p:cTn>
                                        <p:tgtEl>
                                          <p:spTgt spid="52"/>
                                        </p:tgtEl>
                                        <p:attrNameLst>
                                          <p:attrName>style.visibility</p:attrName>
                                        </p:attrNameLst>
                                      </p:cBhvr>
                                      <p:to>
                                        <p:strVal val="visible"/>
                                      </p:to>
                                    </p:set>
                                    <p:animEffect transition="in" filter="fade">
                                      <p:cBhvr>
                                        <p:cTn id="92" dur="500"/>
                                        <p:tgtEl>
                                          <p:spTgt spid="52"/>
                                        </p:tgtEl>
                                      </p:cBhvr>
                                    </p:animEffect>
                                  </p:childTnLst>
                                </p:cTn>
                              </p:par>
                              <p:par>
                                <p:cTn id="93" presetID="42" presetClass="path" presetSubtype="0" decel="100000" fill="hold" grpId="1" nodeType="withEffect">
                                  <p:stCondLst>
                                    <p:cond delay="100"/>
                                  </p:stCondLst>
                                  <p:childTnLst>
                                    <p:animMotion origin="layout" path="M 3.95833E-6 3.7037E-7 L 3.95833E-6 0.03542 " pathEditMode="relative" rAng="0" ptsTypes="AA">
                                      <p:cBhvr>
                                        <p:cTn id="94" dur="700" spd="-100000" fill="hold"/>
                                        <p:tgtEl>
                                          <p:spTgt spid="52"/>
                                        </p:tgtEl>
                                        <p:attrNameLst>
                                          <p:attrName>ppt_x</p:attrName>
                                          <p:attrName>ppt_y</p:attrName>
                                        </p:attrNameLst>
                                      </p:cBhvr>
                                      <p:rCtr x="0" y="1759"/>
                                    </p:animMotion>
                                  </p:childTnLst>
                                </p:cTn>
                              </p:par>
                              <p:par>
                                <p:cTn id="95" presetID="10" presetClass="entr" presetSubtype="0" fill="hold" nodeType="withEffect">
                                  <p:stCondLst>
                                    <p:cond delay="100"/>
                                  </p:stCondLst>
                                  <p:childTnLst>
                                    <p:set>
                                      <p:cBhvr>
                                        <p:cTn id="96" dur="1" fill="hold">
                                          <p:stCondLst>
                                            <p:cond delay="0"/>
                                          </p:stCondLst>
                                        </p:cTn>
                                        <p:tgtEl>
                                          <p:spTgt spid="42"/>
                                        </p:tgtEl>
                                        <p:attrNameLst>
                                          <p:attrName>style.visibility</p:attrName>
                                        </p:attrNameLst>
                                      </p:cBhvr>
                                      <p:to>
                                        <p:strVal val="visible"/>
                                      </p:to>
                                    </p:set>
                                    <p:animEffect transition="in" filter="fade">
                                      <p:cBhvr>
                                        <p:cTn id="97" dur="500"/>
                                        <p:tgtEl>
                                          <p:spTgt spid="42"/>
                                        </p:tgtEl>
                                      </p:cBhvr>
                                    </p:animEffect>
                                  </p:childTnLst>
                                </p:cTn>
                              </p:par>
                              <p:par>
                                <p:cTn id="98" presetID="42" presetClass="path" presetSubtype="0" decel="100000" fill="hold" nodeType="withEffect">
                                  <p:stCondLst>
                                    <p:cond delay="100"/>
                                  </p:stCondLst>
                                  <p:childTnLst>
                                    <p:animMotion origin="layout" path="M 1.45833E-6 -2.22222E-6 L 1.45833E-6 0.03542 " pathEditMode="relative" rAng="0" ptsTypes="AA">
                                      <p:cBhvr>
                                        <p:cTn id="99" dur="700" spd="-100000" fill="hold"/>
                                        <p:tgtEl>
                                          <p:spTgt spid="42"/>
                                        </p:tgtEl>
                                        <p:attrNameLst>
                                          <p:attrName>ppt_x</p:attrName>
                                          <p:attrName>ppt_y</p:attrName>
                                        </p:attrNameLst>
                                      </p:cBhvr>
                                      <p:rCtr x="0" y="1759"/>
                                    </p:animMotion>
                                  </p:childTnLst>
                                </p:cTn>
                              </p:par>
                              <p:par>
                                <p:cTn id="100" presetID="10" presetClass="entr" presetSubtype="0" fill="hold" grpId="0" nodeType="withEffect">
                                  <p:stCondLst>
                                    <p:cond delay="100"/>
                                  </p:stCondLst>
                                  <p:childTnLst>
                                    <p:set>
                                      <p:cBhvr>
                                        <p:cTn id="101" dur="1" fill="hold">
                                          <p:stCondLst>
                                            <p:cond delay="0"/>
                                          </p:stCondLst>
                                        </p:cTn>
                                        <p:tgtEl>
                                          <p:spTgt spid="53"/>
                                        </p:tgtEl>
                                        <p:attrNameLst>
                                          <p:attrName>style.visibility</p:attrName>
                                        </p:attrNameLst>
                                      </p:cBhvr>
                                      <p:to>
                                        <p:strVal val="visible"/>
                                      </p:to>
                                    </p:set>
                                    <p:animEffect transition="in" filter="fade">
                                      <p:cBhvr>
                                        <p:cTn id="102" dur="500"/>
                                        <p:tgtEl>
                                          <p:spTgt spid="53"/>
                                        </p:tgtEl>
                                      </p:cBhvr>
                                    </p:animEffect>
                                  </p:childTnLst>
                                </p:cTn>
                              </p:par>
                              <p:par>
                                <p:cTn id="103" presetID="42" presetClass="path" presetSubtype="0" decel="100000" fill="hold" grpId="1" nodeType="withEffect">
                                  <p:stCondLst>
                                    <p:cond delay="100"/>
                                  </p:stCondLst>
                                  <p:childTnLst>
                                    <p:animMotion origin="layout" path="M 1.45833E-6 2.22222E-6 L 1.45833E-6 0.03541 " pathEditMode="relative" rAng="0" ptsTypes="AA">
                                      <p:cBhvr>
                                        <p:cTn id="104" dur="700" spd="-100000" fill="hold"/>
                                        <p:tgtEl>
                                          <p:spTgt spid="53"/>
                                        </p:tgtEl>
                                        <p:attrNameLst>
                                          <p:attrName>ppt_x</p:attrName>
                                          <p:attrName>ppt_y</p:attrName>
                                        </p:attrNameLst>
                                      </p:cBhvr>
                                      <p:rCtr x="0" y="1759"/>
                                    </p:animMotion>
                                  </p:childTnLst>
                                </p:cTn>
                              </p:par>
                              <p:par>
                                <p:cTn id="105" presetID="10" presetClass="entr" presetSubtype="0" fill="hold" grpId="0" nodeType="withEffect">
                                  <p:stCondLst>
                                    <p:cond delay="100"/>
                                  </p:stCondLst>
                                  <p:childTnLst>
                                    <p:set>
                                      <p:cBhvr>
                                        <p:cTn id="106" dur="1" fill="hold">
                                          <p:stCondLst>
                                            <p:cond delay="0"/>
                                          </p:stCondLst>
                                        </p:cTn>
                                        <p:tgtEl>
                                          <p:spTgt spid="5"/>
                                        </p:tgtEl>
                                        <p:attrNameLst>
                                          <p:attrName>style.visibility</p:attrName>
                                        </p:attrNameLst>
                                      </p:cBhvr>
                                      <p:to>
                                        <p:strVal val="visible"/>
                                      </p:to>
                                    </p:set>
                                    <p:animEffect transition="in" filter="fade">
                                      <p:cBhvr>
                                        <p:cTn id="107" dur="500"/>
                                        <p:tgtEl>
                                          <p:spTgt spid="5"/>
                                        </p:tgtEl>
                                      </p:cBhvr>
                                    </p:animEffect>
                                  </p:childTnLst>
                                </p:cTn>
                              </p:par>
                              <p:par>
                                <p:cTn id="108" presetID="42" presetClass="path" presetSubtype="0" decel="100000" fill="hold" grpId="1" nodeType="withEffect">
                                  <p:stCondLst>
                                    <p:cond delay="100"/>
                                  </p:stCondLst>
                                  <p:childTnLst>
                                    <p:animMotion origin="layout" path="M 3.75E-6 -1.11111E-6 L 3.75E-6 0.03542 " pathEditMode="relative" rAng="0" ptsTypes="AA">
                                      <p:cBhvr>
                                        <p:cTn id="109" dur="700" spd="-100000" fill="hold"/>
                                        <p:tgtEl>
                                          <p:spTgt spid="5"/>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4" grpId="0" animBg="1"/>
      <p:bldP spid="4" grpId="1" animBg="1"/>
      <p:bldP spid="5" grpId="0" animBg="1"/>
      <p:bldP spid="5" grpId="1" animBg="1"/>
      <p:bldP spid="12" grpId="0" animBg="1"/>
      <p:bldP spid="12" grpId="1" animBg="1"/>
      <p:bldP spid="13" grpId="0" animBg="1"/>
      <p:bldP spid="13" grpId="1" animBg="1"/>
      <p:bldP spid="14" grpId="0" animBg="1"/>
      <p:bldP spid="14" grpId="1" animBg="1"/>
      <p:bldP spid="44" grpId="0"/>
      <p:bldP spid="44" grpId="1"/>
      <p:bldP spid="45" grpId="0"/>
      <p:bldP spid="45" grpId="1"/>
      <p:bldP spid="46" grpId="0"/>
      <p:bldP spid="46" grpId="1"/>
      <p:bldP spid="47" grpId="0"/>
      <p:bldP spid="47" grpId="1"/>
      <p:bldP spid="48" grpId="0"/>
      <p:bldP spid="48" grpId="1"/>
      <p:bldP spid="49" grpId="0"/>
      <p:bldP spid="49" grpId="1"/>
      <p:bldP spid="50" grpId="0"/>
      <p:bldP spid="50" grpId="1"/>
      <p:bldP spid="51" grpId="0"/>
      <p:bldP spid="51" grpId="1"/>
      <p:bldP spid="52" grpId="0"/>
      <p:bldP spid="52" grpId="1"/>
      <p:bldP spid="53" grpId="0"/>
      <p:bldP spid="53" grpId="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B98EA-B7C8-70E4-6448-4B698C7E8027}"/>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1394236-CF26-3D6B-29E4-1F85D49B2FF2}"/>
              </a:ext>
              <a:ext uri="{C183D7F6-B498-43B3-948B-1728B52AA6E4}">
                <adec:decorative xmlns:adec="http://schemas.microsoft.com/office/drawing/2017/decorative" val="1"/>
              </a:ext>
            </a:extLst>
          </p:cNvPr>
          <p:cNvSpPr/>
          <p:nvPr/>
        </p:nvSpPr>
        <p:spPr bwMode="auto">
          <a:xfrm>
            <a:off x="389121" y="1208666"/>
            <a:ext cx="11413693" cy="5394960"/>
          </a:xfrm>
          <a:prstGeom prst="roundRect">
            <a:avLst>
              <a:gd name="adj" fmla="val 4583"/>
            </a:avLst>
          </a:prstGeom>
          <a:solidFill>
            <a:schemeClr val="bg1"/>
          </a:solidFill>
          <a:ln w="6350">
            <a:noFill/>
            <a:headEnd type="none" w="med" len="med"/>
            <a:tailEnd type="none" w="med" len="med"/>
          </a:ln>
          <a:effectLst>
            <a:outerShdw blurRad="38100" sx="101000" sy="1010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endParaRPr kumimoji="0" lang="en-US" sz="1400" b="0" i="0" u="none" strike="noStrike" kern="1200" cap="none" spc="0" normalizeH="0" baseline="0" noProof="0">
              <a:ln>
                <a:noFill/>
              </a:ln>
              <a:solidFill>
                <a:srgbClr val="E8E8E8"/>
              </a:solidFill>
              <a:effectLst/>
              <a:uLnTx/>
              <a:uFillTx/>
              <a:latin typeface="Aptos Display" panose="02110004020202020204"/>
              <a:ea typeface="+mn-ea"/>
              <a:cs typeface="+mn-cs"/>
            </a:endParaRPr>
          </a:p>
        </p:txBody>
      </p:sp>
      <p:sp>
        <p:nvSpPr>
          <p:cNvPr id="11" name="TextBox 10">
            <a:extLst>
              <a:ext uri="{FF2B5EF4-FFF2-40B4-BE49-F238E27FC236}">
                <a16:creationId xmlns:a16="http://schemas.microsoft.com/office/drawing/2014/main" id="{863A215F-BE3E-4C95-269A-E53FDCA9ED0F}"/>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7" name="Title 1">
            <a:extLst>
              <a:ext uri="{FF2B5EF4-FFF2-40B4-BE49-F238E27FC236}">
                <a16:creationId xmlns:a16="http://schemas.microsoft.com/office/drawing/2014/main" id="{E9C7C885-AD1A-F7A9-5EC3-2D5EB153D752}"/>
              </a:ext>
            </a:extLst>
          </p:cNvPr>
          <p:cNvSpPr txBox="1">
            <a:spLocks/>
          </p:cNvSpPr>
          <p:nvPr/>
        </p:nvSpPr>
        <p:spPr>
          <a:xfrm>
            <a:off x="655149" y="368986"/>
            <a:ext cx="10881635" cy="837790"/>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ctr" defTabSz="932742" rtl="0" eaLnBrk="1" fontAlgn="auto" latinLnBrk="0" hangingPunct="1">
              <a:lnSpc>
                <a:spcPct val="100000"/>
              </a:lnSpc>
              <a:spcBef>
                <a:spcPts val="300"/>
              </a:spcBef>
              <a:spcAft>
                <a:spcPts val="0"/>
              </a:spcAft>
              <a:buClrTx/>
              <a:buSzPct val="100000"/>
              <a:buFontTx/>
              <a:buNone/>
              <a:tabLst/>
              <a:defRPr/>
            </a:pPr>
            <a:r>
              <a:rPr kumimoji="0" lang="en-US" sz="36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Existing Security and Governance Capabilities</a:t>
            </a:r>
            <a:endParaRPr kumimoji="0" lang="en-US" sz="3600" b="0" i="0" u="none" strike="noStrike" kern="1200" cap="none" spc="0" normalizeH="0" baseline="0" noProof="0">
              <a:ln w="3175">
                <a:noFill/>
              </a:ln>
              <a:solidFill>
                <a:prstClr val="black"/>
              </a:solidFill>
              <a:effectLst/>
              <a:uLnTx/>
              <a:uFillTx/>
              <a:latin typeface="Aptos Display" panose="02110004020202020204"/>
              <a:ea typeface="+mn-ea"/>
              <a:cs typeface="Segoe UI" panose="020B0502040204020203" pitchFamily="34" charset="0"/>
            </a:endParaRPr>
          </a:p>
        </p:txBody>
      </p:sp>
      <p:sp>
        <p:nvSpPr>
          <p:cNvPr id="5" name="TextBox 4">
            <a:extLst>
              <a:ext uri="{FF2B5EF4-FFF2-40B4-BE49-F238E27FC236}">
                <a16:creationId xmlns:a16="http://schemas.microsoft.com/office/drawing/2014/main" id="{4DE286D9-2AFC-A8D4-9822-F8E927BFE3B5}"/>
              </a:ext>
            </a:extLst>
          </p:cNvPr>
          <p:cNvSpPr txBox="1"/>
          <p:nvPr/>
        </p:nvSpPr>
        <p:spPr>
          <a:xfrm>
            <a:off x="2002822" y="2180353"/>
            <a:ext cx="2967135"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Semibold" panose="020B0702040204020203" pitchFamily="34" charset="0"/>
                <a:ea typeface="+mn-ea"/>
                <a:cs typeface="Segoe UI Semibold" panose="020B0702040204020203" pitchFamily="34" charset="0"/>
              </a:rPr>
              <a:t>Management Controls</a:t>
            </a:r>
          </a:p>
        </p:txBody>
      </p:sp>
      <p:sp>
        <p:nvSpPr>
          <p:cNvPr id="9" name="TextBox 8">
            <a:extLst>
              <a:ext uri="{FF2B5EF4-FFF2-40B4-BE49-F238E27FC236}">
                <a16:creationId xmlns:a16="http://schemas.microsoft.com/office/drawing/2014/main" id="{2B9F9908-0EC3-A4AD-0180-DFDF5AF1B775}"/>
              </a:ext>
            </a:extLst>
          </p:cNvPr>
          <p:cNvSpPr txBox="1"/>
          <p:nvPr/>
        </p:nvSpPr>
        <p:spPr>
          <a:xfrm>
            <a:off x="7752960" y="2180353"/>
            <a:ext cx="2967135"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Semibold" panose="020B0702040204020203" pitchFamily="34" charset="0"/>
                <a:ea typeface="+mn-ea"/>
                <a:cs typeface="Segoe UI Semibold" panose="020B0702040204020203" pitchFamily="34" charset="0"/>
              </a:rPr>
              <a:t>Measurement &amp; Reporting</a:t>
            </a:r>
          </a:p>
        </p:txBody>
      </p:sp>
      <p:grpSp>
        <p:nvGrpSpPr>
          <p:cNvPr id="36" name="Group 35">
            <a:extLst>
              <a:ext uri="{FF2B5EF4-FFF2-40B4-BE49-F238E27FC236}">
                <a16:creationId xmlns:a16="http://schemas.microsoft.com/office/drawing/2014/main" id="{98A1B5DE-56E3-851C-75DB-46D33861D3A3}"/>
              </a:ext>
              <a:ext uri="{C183D7F6-B498-43B3-948B-1728B52AA6E4}">
                <adec:decorative xmlns:adec="http://schemas.microsoft.com/office/drawing/2017/decorative" val="1"/>
              </a:ext>
            </a:extLst>
          </p:cNvPr>
          <p:cNvGrpSpPr/>
          <p:nvPr/>
        </p:nvGrpSpPr>
        <p:grpSpPr>
          <a:xfrm>
            <a:off x="3065578" y="1401277"/>
            <a:ext cx="822960" cy="822960"/>
            <a:chOff x="2748329" y="1401277"/>
            <a:chExt cx="822960" cy="822960"/>
          </a:xfrm>
        </p:grpSpPr>
        <p:sp>
          <p:nvSpPr>
            <p:cNvPr id="34" name="Flowchart: Connector 33">
              <a:extLst>
                <a:ext uri="{FF2B5EF4-FFF2-40B4-BE49-F238E27FC236}">
                  <a16:creationId xmlns:a16="http://schemas.microsoft.com/office/drawing/2014/main" id="{6892C358-62B6-A0F5-6FB6-ABD83A8DC7C3}"/>
                </a:ext>
              </a:extLst>
            </p:cNvPr>
            <p:cNvSpPr/>
            <p:nvPr/>
          </p:nvSpPr>
          <p:spPr>
            <a:xfrm>
              <a:off x="2748329" y="1401277"/>
              <a:ext cx="822960" cy="822960"/>
            </a:xfrm>
            <a:prstGeom prst="flowChartConnector">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0" name="Group 9">
              <a:extLst>
                <a:ext uri="{FF2B5EF4-FFF2-40B4-BE49-F238E27FC236}">
                  <a16:creationId xmlns:a16="http://schemas.microsoft.com/office/drawing/2014/main" id="{8CAFB91F-21F4-F992-5F57-9F201B2554F8}"/>
                </a:ext>
              </a:extLst>
            </p:cNvPr>
            <p:cNvGrpSpPr/>
            <p:nvPr/>
          </p:nvGrpSpPr>
          <p:grpSpPr>
            <a:xfrm>
              <a:off x="2803380" y="1449807"/>
              <a:ext cx="731520" cy="731520"/>
              <a:chOff x="5683432" y="1152701"/>
              <a:chExt cx="868680" cy="868680"/>
            </a:xfrm>
          </p:grpSpPr>
          <p:sp>
            <p:nvSpPr>
              <p:cNvPr id="12" name="Oval 11">
                <a:extLst>
                  <a:ext uri="{FF2B5EF4-FFF2-40B4-BE49-F238E27FC236}">
                    <a16:creationId xmlns:a16="http://schemas.microsoft.com/office/drawing/2014/main" id="{A01C5ADC-F1FE-6EEE-3AC8-D51C9BB8BBB3}"/>
                  </a:ext>
                  <a:ext uri="{C183D7F6-B498-43B3-948B-1728B52AA6E4}">
                    <adec:decorative xmlns:adec="http://schemas.microsoft.com/office/drawing/2017/decorative" val="1"/>
                  </a:ext>
                </a:extLst>
              </p:cNvPr>
              <p:cNvSpPr/>
              <p:nvPr/>
            </p:nvSpPr>
            <p:spPr>
              <a:xfrm>
                <a:off x="5683432" y="1152701"/>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13" name="Graphic 80" descr="Icon of a key">
                <a:extLst>
                  <a:ext uri="{FF2B5EF4-FFF2-40B4-BE49-F238E27FC236}">
                    <a16:creationId xmlns:a16="http://schemas.microsoft.com/office/drawing/2014/main" id="{881DD625-DDF0-E9EA-3E16-F56617406353}"/>
                  </a:ext>
                </a:extLst>
              </p:cNvPr>
              <p:cNvSpPr/>
              <p:nvPr/>
            </p:nvSpPr>
            <p:spPr>
              <a:xfrm>
                <a:off x="5916538" y="1386808"/>
                <a:ext cx="402468" cy="400466"/>
              </a:xfrm>
              <a:custGeom>
                <a:avLst/>
                <a:gdLst>
                  <a:gd name="connsiteX0" fmla="*/ 251964 w 310702"/>
                  <a:gd name="connsiteY0" fmla="*/ 76517 h 309156"/>
                  <a:gd name="connsiteX1" fmla="*/ 232642 w 310702"/>
                  <a:gd name="connsiteY1" fmla="*/ 95839 h 309156"/>
                  <a:gd name="connsiteX2" fmla="*/ 213319 w 310702"/>
                  <a:gd name="connsiteY2" fmla="*/ 76517 h 309156"/>
                  <a:gd name="connsiteX3" fmla="*/ 232642 w 310702"/>
                  <a:gd name="connsiteY3" fmla="*/ 57194 h 309156"/>
                  <a:gd name="connsiteX4" fmla="*/ 251964 w 310702"/>
                  <a:gd name="connsiteY4" fmla="*/ 76517 h 309156"/>
                  <a:gd name="connsiteX5" fmla="*/ 209453 w 310702"/>
                  <a:gd name="connsiteY5" fmla="*/ 0 h 309156"/>
                  <a:gd name="connsiteX6" fmla="*/ 108205 w 310702"/>
                  <a:gd name="connsiteY6" fmla="*/ 101249 h 309156"/>
                  <a:gd name="connsiteX7" fmla="*/ 109912 w 310702"/>
                  <a:gd name="connsiteY7" fmla="*/ 118315 h 309156"/>
                  <a:gd name="connsiteX8" fmla="*/ 108842 w 310702"/>
                  <a:gd name="connsiteY8" fmla="*/ 122088 h 309156"/>
                  <a:gd name="connsiteX9" fmla="*/ 12451 w 310702"/>
                  <a:gd name="connsiteY9" fmla="*/ 218479 h 309156"/>
                  <a:gd name="connsiteX10" fmla="*/ 0 w 310702"/>
                  <a:gd name="connsiteY10" fmla="*/ 248537 h 309156"/>
                  <a:gd name="connsiteX11" fmla="*/ 0 w 310702"/>
                  <a:gd name="connsiteY11" fmla="*/ 282105 h 309156"/>
                  <a:gd name="connsiteX12" fmla="*/ 27051 w 310702"/>
                  <a:gd name="connsiteY12" fmla="*/ 309157 h 309156"/>
                  <a:gd name="connsiteX13" fmla="*/ 65696 w 310702"/>
                  <a:gd name="connsiteY13" fmla="*/ 309157 h 309156"/>
                  <a:gd name="connsiteX14" fmla="*/ 92747 w 310702"/>
                  <a:gd name="connsiteY14" fmla="*/ 282105 h 309156"/>
                  <a:gd name="connsiteX15" fmla="*/ 92747 w 310702"/>
                  <a:gd name="connsiteY15" fmla="*/ 262783 h 309156"/>
                  <a:gd name="connsiteX16" fmla="*/ 119798 w 310702"/>
                  <a:gd name="connsiteY16" fmla="*/ 262783 h 309156"/>
                  <a:gd name="connsiteX17" fmla="*/ 139120 w 310702"/>
                  <a:gd name="connsiteY17" fmla="*/ 243461 h 309156"/>
                  <a:gd name="connsiteX18" fmla="*/ 139120 w 310702"/>
                  <a:gd name="connsiteY18" fmla="*/ 216410 h 309156"/>
                  <a:gd name="connsiteX19" fmla="*/ 166171 w 310702"/>
                  <a:gd name="connsiteY19" fmla="*/ 216410 h 309156"/>
                  <a:gd name="connsiteX20" fmla="*/ 185481 w 310702"/>
                  <a:gd name="connsiteY20" fmla="*/ 197802 h 309156"/>
                  <a:gd name="connsiteX21" fmla="*/ 209453 w 310702"/>
                  <a:gd name="connsiteY21" fmla="*/ 200952 h 309156"/>
                  <a:gd name="connsiteX22" fmla="*/ 310702 w 310702"/>
                  <a:gd name="connsiteY22" fmla="*/ 99703 h 309156"/>
                  <a:gd name="connsiteX23" fmla="*/ 209453 w 310702"/>
                  <a:gd name="connsiteY23" fmla="*/ 0 h 309156"/>
                  <a:gd name="connsiteX24" fmla="*/ 131391 w 310702"/>
                  <a:gd name="connsiteY24" fmla="*/ 101249 h 309156"/>
                  <a:gd name="connsiteX25" fmla="*/ 209453 w 310702"/>
                  <a:gd name="connsiteY25" fmla="*/ 23187 h 309156"/>
                  <a:gd name="connsiteX26" fmla="*/ 287515 w 310702"/>
                  <a:gd name="connsiteY26" fmla="*/ 99703 h 309156"/>
                  <a:gd name="connsiteX27" fmla="*/ 209453 w 310702"/>
                  <a:gd name="connsiteY27" fmla="*/ 177765 h 309156"/>
                  <a:gd name="connsiteX28" fmla="*/ 178468 w 310702"/>
                  <a:gd name="connsiteY28" fmla="*/ 170973 h 309156"/>
                  <a:gd name="connsiteX29" fmla="*/ 167519 w 310702"/>
                  <a:gd name="connsiteY29" fmla="*/ 171951 h 309156"/>
                  <a:gd name="connsiteX30" fmla="*/ 162307 w 310702"/>
                  <a:gd name="connsiteY30" fmla="*/ 181630 h 309156"/>
                  <a:gd name="connsiteX31" fmla="*/ 162307 w 310702"/>
                  <a:gd name="connsiteY31" fmla="*/ 193223 h 309156"/>
                  <a:gd name="connsiteX32" fmla="*/ 135256 w 310702"/>
                  <a:gd name="connsiteY32" fmla="*/ 193223 h 309156"/>
                  <a:gd name="connsiteX33" fmla="*/ 115934 w 310702"/>
                  <a:gd name="connsiteY33" fmla="*/ 212545 h 309156"/>
                  <a:gd name="connsiteX34" fmla="*/ 115934 w 310702"/>
                  <a:gd name="connsiteY34" fmla="*/ 239596 h 309156"/>
                  <a:gd name="connsiteX35" fmla="*/ 88883 w 310702"/>
                  <a:gd name="connsiteY35" fmla="*/ 239596 h 309156"/>
                  <a:gd name="connsiteX36" fmla="*/ 69560 w 310702"/>
                  <a:gd name="connsiteY36" fmla="*/ 258919 h 309156"/>
                  <a:gd name="connsiteX37" fmla="*/ 69560 w 310702"/>
                  <a:gd name="connsiteY37" fmla="*/ 282105 h 309156"/>
                  <a:gd name="connsiteX38" fmla="*/ 65696 w 310702"/>
                  <a:gd name="connsiteY38" fmla="*/ 285970 h 309156"/>
                  <a:gd name="connsiteX39" fmla="*/ 27051 w 310702"/>
                  <a:gd name="connsiteY39" fmla="*/ 285970 h 309156"/>
                  <a:gd name="connsiteX40" fmla="*/ 23187 w 310702"/>
                  <a:gd name="connsiteY40" fmla="*/ 282105 h 309156"/>
                  <a:gd name="connsiteX41" fmla="*/ 23187 w 310702"/>
                  <a:gd name="connsiteY41" fmla="*/ 248537 h 309156"/>
                  <a:gd name="connsiteX42" fmla="*/ 28846 w 310702"/>
                  <a:gd name="connsiteY42" fmla="*/ 234874 h 309156"/>
                  <a:gd name="connsiteX43" fmla="*/ 125238 w 310702"/>
                  <a:gd name="connsiteY43" fmla="*/ 138484 h 309156"/>
                  <a:gd name="connsiteX44" fmla="*/ 132750 w 310702"/>
                  <a:gd name="connsiteY44" fmla="*/ 114308 h 309156"/>
                  <a:gd name="connsiteX45" fmla="*/ 131391 w 310702"/>
                  <a:gd name="connsiteY45" fmla="*/ 101249 h 30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10702" h="309156">
                    <a:moveTo>
                      <a:pt x="251964" y="76517"/>
                    </a:moveTo>
                    <a:cubicBezTo>
                      <a:pt x="251964" y="87188"/>
                      <a:pt x="243312" y="95839"/>
                      <a:pt x="232642" y="95839"/>
                    </a:cubicBezTo>
                    <a:cubicBezTo>
                      <a:pt x="221970" y="95839"/>
                      <a:pt x="213319" y="87188"/>
                      <a:pt x="213319" y="76517"/>
                    </a:cubicBezTo>
                    <a:cubicBezTo>
                      <a:pt x="213319" y="65845"/>
                      <a:pt x="221970" y="57194"/>
                      <a:pt x="232642" y="57194"/>
                    </a:cubicBezTo>
                    <a:cubicBezTo>
                      <a:pt x="243312" y="57194"/>
                      <a:pt x="251964" y="65845"/>
                      <a:pt x="251964" y="76517"/>
                    </a:cubicBezTo>
                    <a:close/>
                    <a:moveTo>
                      <a:pt x="209453" y="0"/>
                    </a:moveTo>
                    <a:cubicBezTo>
                      <a:pt x="153586" y="0"/>
                      <a:pt x="108205" y="45381"/>
                      <a:pt x="108205" y="101249"/>
                    </a:cubicBezTo>
                    <a:cubicBezTo>
                      <a:pt x="108205" y="107234"/>
                      <a:pt x="108980" y="113002"/>
                      <a:pt x="109912" y="118315"/>
                    </a:cubicBezTo>
                    <a:cubicBezTo>
                      <a:pt x="110188" y="119883"/>
                      <a:pt x="109684" y="121246"/>
                      <a:pt x="108842" y="122088"/>
                    </a:cubicBezTo>
                    <a:lnTo>
                      <a:pt x="12451" y="218479"/>
                    </a:lnTo>
                    <a:cubicBezTo>
                      <a:pt x="4479" y="226451"/>
                      <a:pt x="0" y="237264"/>
                      <a:pt x="0" y="248537"/>
                    </a:cubicBezTo>
                    <a:lnTo>
                      <a:pt x="0" y="282105"/>
                    </a:lnTo>
                    <a:cubicBezTo>
                      <a:pt x="0" y="297045"/>
                      <a:pt x="12111" y="309157"/>
                      <a:pt x="27051" y="309157"/>
                    </a:cubicBezTo>
                    <a:lnTo>
                      <a:pt x="65696" y="309157"/>
                    </a:lnTo>
                    <a:cubicBezTo>
                      <a:pt x="80636" y="309157"/>
                      <a:pt x="92747" y="297045"/>
                      <a:pt x="92747" y="282105"/>
                    </a:cubicBezTo>
                    <a:lnTo>
                      <a:pt x="92747" y="262783"/>
                    </a:lnTo>
                    <a:lnTo>
                      <a:pt x="119798" y="262783"/>
                    </a:lnTo>
                    <a:cubicBezTo>
                      <a:pt x="130470" y="262783"/>
                      <a:pt x="139120" y="254133"/>
                      <a:pt x="139120" y="243461"/>
                    </a:cubicBezTo>
                    <a:lnTo>
                      <a:pt x="139120" y="216410"/>
                    </a:lnTo>
                    <a:lnTo>
                      <a:pt x="166171" y="216410"/>
                    </a:lnTo>
                    <a:cubicBezTo>
                      <a:pt x="176604" y="216410"/>
                      <a:pt x="185106" y="208143"/>
                      <a:pt x="185481" y="197802"/>
                    </a:cubicBezTo>
                    <a:cubicBezTo>
                      <a:pt x="193159" y="199777"/>
                      <a:pt x="201256" y="200952"/>
                      <a:pt x="209453" y="200952"/>
                    </a:cubicBezTo>
                    <a:cubicBezTo>
                      <a:pt x="265321" y="200952"/>
                      <a:pt x="310702" y="155571"/>
                      <a:pt x="310702" y="99703"/>
                    </a:cubicBezTo>
                    <a:cubicBezTo>
                      <a:pt x="310702" y="43573"/>
                      <a:pt x="265057" y="0"/>
                      <a:pt x="209453" y="0"/>
                    </a:cubicBezTo>
                    <a:close/>
                    <a:moveTo>
                      <a:pt x="131391" y="101249"/>
                    </a:moveTo>
                    <a:cubicBezTo>
                      <a:pt x="131391" y="58187"/>
                      <a:pt x="166391" y="23187"/>
                      <a:pt x="209453" y="23187"/>
                    </a:cubicBezTo>
                    <a:cubicBezTo>
                      <a:pt x="252780" y="23187"/>
                      <a:pt x="287515" y="56903"/>
                      <a:pt x="287515" y="99703"/>
                    </a:cubicBezTo>
                    <a:cubicBezTo>
                      <a:pt x="287515" y="142765"/>
                      <a:pt x="252516" y="177765"/>
                      <a:pt x="209453" y="177765"/>
                    </a:cubicBezTo>
                    <a:cubicBezTo>
                      <a:pt x="198953" y="177765"/>
                      <a:pt x="188143" y="175120"/>
                      <a:pt x="178468" y="170973"/>
                    </a:cubicBezTo>
                    <a:cubicBezTo>
                      <a:pt x="174885" y="169438"/>
                      <a:pt x="170772" y="169806"/>
                      <a:pt x="167519" y="171951"/>
                    </a:cubicBezTo>
                    <a:cubicBezTo>
                      <a:pt x="164265" y="174097"/>
                      <a:pt x="162307" y="177733"/>
                      <a:pt x="162307" y="181630"/>
                    </a:cubicBezTo>
                    <a:lnTo>
                      <a:pt x="162307" y="193223"/>
                    </a:lnTo>
                    <a:lnTo>
                      <a:pt x="135256" y="193223"/>
                    </a:lnTo>
                    <a:cubicBezTo>
                      <a:pt x="124585" y="193223"/>
                      <a:pt x="115934" y="201873"/>
                      <a:pt x="115934" y="212545"/>
                    </a:cubicBezTo>
                    <a:lnTo>
                      <a:pt x="115934" y="239596"/>
                    </a:lnTo>
                    <a:lnTo>
                      <a:pt x="88883" y="239596"/>
                    </a:lnTo>
                    <a:cubicBezTo>
                      <a:pt x="78211" y="239596"/>
                      <a:pt x="69560" y="248247"/>
                      <a:pt x="69560" y="258919"/>
                    </a:cubicBezTo>
                    <a:lnTo>
                      <a:pt x="69560" y="282105"/>
                    </a:lnTo>
                    <a:cubicBezTo>
                      <a:pt x="69560" y="284240"/>
                      <a:pt x="67830" y="285970"/>
                      <a:pt x="65696" y="285970"/>
                    </a:cubicBezTo>
                    <a:lnTo>
                      <a:pt x="27051" y="285970"/>
                    </a:lnTo>
                    <a:cubicBezTo>
                      <a:pt x="24917" y="285970"/>
                      <a:pt x="23187" y="284240"/>
                      <a:pt x="23187" y="282105"/>
                    </a:cubicBezTo>
                    <a:lnTo>
                      <a:pt x="23187" y="248537"/>
                    </a:lnTo>
                    <a:cubicBezTo>
                      <a:pt x="23187" y="243413"/>
                      <a:pt x="25222" y="238499"/>
                      <a:pt x="28846" y="234874"/>
                    </a:cubicBezTo>
                    <a:lnTo>
                      <a:pt x="125238" y="138484"/>
                    </a:lnTo>
                    <a:cubicBezTo>
                      <a:pt x="131705" y="132016"/>
                      <a:pt x="134262" y="122921"/>
                      <a:pt x="132750" y="114308"/>
                    </a:cubicBezTo>
                    <a:cubicBezTo>
                      <a:pt x="131920" y="109578"/>
                      <a:pt x="131391" y="105305"/>
                      <a:pt x="131391" y="101249"/>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grpSp>
      </p:grpSp>
      <p:grpSp>
        <p:nvGrpSpPr>
          <p:cNvPr id="37" name="Group 36">
            <a:extLst>
              <a:ext uri="{FF2B5EF4-FFF2-40B4-BE49-F238E27FC236}">
                <a16:creationId xmlns:a16="http://schemas.microsoft.com/office/drawing/2014/main" id="{836E9449-31EA-F16C-589E-D68A0C78964D}"/>
              </a:ext>
              <a:ext uri="{C183D7F6-B498-43B3-948B-1728B52AA6E4}">
                <adec:decorative xmlns:adec="http://schemas.microsoft.com/office/drawing/2017/decorative" val="1"/>
              </a:ext>
            </a:extLst>
          </p:cNvPr>
          <p:cNvGrpSpPr/>
          <p:nvPr/>
        </p:nvGrpSpPr>
        <p:grpSpPr>
          <a:xfrm>
            <a:off x="8815716" y="1402944"/>
            <a:ext cx="822960" cy="822960"/>
            <a:chOff x="8517130" y="1402944"/>
            <a:chExt cx="822960" cy="822960"/>
          </a:xfrm>
        </p:grpSpPr>
        <p:sp>
          <p:nvSpPr>
            <p:cNvPr id="35" name="Flowchart: Connector 34">
              <a:extLst>
                <a:ext uri="{FF2B5EF4-FFF2-40B4-BE49-F238E27FC236}">
                  <a16:creationId xmlns:a16="http://schemas.microsoft.com/office/drawing/2014/main" id="{C8B0F71D-8389-92E7-3D97-82528374DBBA}"/>
                </a:ext>
              </a:extLst>
            </p:cNvPr>
            <p:cNvSpPr/>
            <p:nvPr/>
          </p:nvSpPr>
          <p:spPr>
            <a:xfrm>
              <a:off x="8517130" y="1402944"/>
              <a:ext cx="822960" cy="822960"/>
            </a:xfrm>
            <a:prstGeom prst="flowChartConnector">
              <a:avLst/>
            </a:prstGeom>
            <a:noFill/>
            <a:ln>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4" name="Group 13">
              <a:extLst>
                <a:ext uri="{FF2B5EF4-FFF2-40B4-BE49-F238E27FC236}">
                  <a16:creationId xmlns:a16="http://schemas.microsoft.com/office/drawing/2014/main" id="{6A588810-A6C0-97F9-0D82-8733276B13AA}"/>
                </a:ext>
              </a:extLst>
            </p:cNvPr>
            <p:cNvGrpSpPr/>
            <p:nvPr/>
          </p:nvGrpSpPr>
          <p:grpSpPr>
            <a:xfrm>
              <a:off x="8572181" y="1449807"/>
              <a:ext cx="731520" cy="731520"/>
              <a:chOff x="9371511" y="1152701"/>
              <a:chExt cx="868680" cy="868680"/>
            </a:xfrm>
          </p:grpSpPr>
          <p:sp>
            <p:nvSpPr>
              <p:cNvPr id="15" name="Oval 14">
                <a:extLst>
                  <a:ext uri="{FF2B5EF4-FFF2-40B4-BE49-F238E27FC236}">
                    <a16:creationId xmlns:a16="http://schemas.microsoft.com/office/drawing/2014/main" id="{4E85209C-F280-6BB0-A987-90C10149D5D2}"/>
                  </a:ext>
                  <a:ext uri="{C183D7F6-B498-43B3-948B-1728B52AA6E4}">
                    <adec:decorative xmlns:adec="http://schemas.microsoft.com/office/drawing/2017/decorative" val="1"/>
                  </a:ext>
                </a:extLst>
              </p:cNvPr>
              <p:cNvSpPr/>
              <p:nvPr/>
            </p:nvSpPr>
            <p:spPr>
              <a:xfrm>
                <a:off x="9371511" y="1152701"/>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16" name="Graphic 3" descr="Magnifying glass with solid fill">
                <a:extLst>
                  <a:ext uri="{FF2B5EF4-FFF2-40B4-BE49-F238E27FC236}">
                    <a16:creationId xmlns:a16="http://schemas.microsoft.com/office/drawing/2014/main" id="{045273DC-D3C5-F31E-7DC0-CD5B7913AF12}"/>
                  </a:ext>
                </a:extLst>
              </p:cNvPr>
              <p:cNvSpPr/>
              <p:nvPr/>
            </p:nvSpPr>
            <p:spPr>
              <a:xfrm>
                <a:off x="9656578" y="1422565"/>
                <a:ext cx="335464" cy="335729"/>
              </a:xfrm>
              <a:custGeom>
                <a:avLst/>
                <a:gdLst>
                  <a:gd name="connsiteX0" fmla="*/ 326805 w 335464"/>
                  <a:gd name="connsiteY0" fmla="*/ 284733 h 335729"/>
                  <a:gd name="connsiteX1" fmla="*/ 273683 w 335464"/>
                  <a:gd name="connsiteY1" fmla="*/ 231611 h 335729"/>
                  <a:gd name="connsiteX2" fmla="*/ 247335 w 335464"/>
                  <a:gd name="connsiteY2" fmla="*/ 223536 h 335729"/>
                  <a:gd name="connsiteX3" fmla="*/ 228636 w 335464"/>
                  <a:gd name="connsiteY3" fmla="*/ 204837 h 335729"/>
                  <a:gd name="connsiteX4" fmla="*/ 254984 w 335464"/>
                  <a:gd name="connsiteY4" fmla="*/ 127492 h 335729"/>
                  <a:gd name="connsiteX5" fmla="*/ 127492 w 335464"/>
                  <a:gd name="connsiteY5" fmla="*/ 0 h 335729"/>
                  <a:gd name="connsiteX6" fmla="*/ 0 w 335464"/>
                  <a:gd name="connsiteY6" fmla="*/ 127492 h 335729"/>
                  <a:gd name="connsiteX7" fmla="*/ 127492 w 335464"/>
                  <a:gd name="connsiteY7" fmla="*/ 254984 h 335729"/>
                  <a:gd name="connsiteX8" fmla="*/ 204837 w 335464"/>
                  <a:gd name="connsiteY8" fmla="*/ 228636 h 335729"/>
                  <a:gd name="connsiteX9" fmla="*/ 223536 w 335464"/>
                  <a:gd name="connsiteY9" fmla="*/ 247335 h 335729"/>
                  <a:gd name="connsiteX10" fmla="*/ 231611 w 335464"/>
                  <a:gd name="connsiteY10" fmla="*/ 273683 h 335729"/>
                  <a:gd name="connsiteX11" fmla="*/ 284733 w 335464"/>
                  <a:gd name="connsiteY11" fmla="*/ 326805 h 335729"/>
                  <a:gd name="connsiteX12" fmla="*/ 305981 w 335464"/>
                  <a:gd name="connsiteY12" fmla="*/ 335729 h 335729"/>
                  <a:gd name="connsiteX13" fmla="*/ 327230 w 335464"/>
                  <a:gd name="connsiteY13" fmla="*/ 326805 h 335729"/>
                  <a:gd name="connsiteX14" fmla="*/ 326805 w 335464"/>
                  <a:gd name="connsiteY14" fmla="*/ 284733 h 335729"/>
                  <a:gd name="connsiteX15" fmla="*/ 127067 w 335464"/>
                  <a:gd name="connsiteY15" fmla="*/ 229061 h 335729"/>
                  <a:gd name="connsiteX16" fmla="*/ 25073 w 335464"/>
                  <a:gd name="connsiteY16" fmla="*/ 127067 h 335729"/>
                  <a:gd name="connsiteX17" fmla="*/ 127067 w 335464"/>
                  <a:gd name="connsiteY17" fmla="*/ 25073 h 335729"/>
                  <a:gd name="connsiteX18" fmla="*/ 229061 w 335464"/>
                  <a:gd name="connsiteY18" fmla="*/ 127067 h 335729"/>
                  <a:gd name="connsiteX19" fmla="*/ 127067 w 335464"/>
                  <a:gd name="connsiteY19" fmla="*/ 229061 h 33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5464" h="335729">
                    <a:moveTo>
                      <a:pt x="326805" y="284733"/>
                    </a:moveTo>
                    <a:lnTo>
                      <a:pt x="273683" y="231611"/>
                    </a:lnTo>
                    <a:cubicBezTo>
                      <a:pt x="266459" y="224386"/>
                      <a:pt x="256684" y="221836"/>
                      <a:pt x="247335" y="223536"/>
                    </a:cubicBezTo>
                    <a:lnTo>
                      <a:pt x="228636" y="204837"/>
                    </a:lnTo>
                    <a:cubicBezTo>
                      <a:pt x="245210" y="183589"/>
                      <a:pt x="254984" y="156390"/>
                      <a:pt x="254984" y="127492"/>
                    </a:cubicBezTo>
                    <a:cubicBezTo>
                      <a:pt x="254984" y="57371"/>
                      <a:pt x="197613" y="0"/>
                      <a:pt x="127492" y="0"/>
                    </a:cubicBezTo>
                    <a:cubicBezTo>
                      <a:pt x="57371" y="0"/>
                      <a:pt x="0" y="57371"/>
                      <a:pt x="0" y="127492"/>
                    </a:cubicBezTo>
                    <a:cubicBezTo>
                      <a:pt x="0" y="197613"/>
                      <a:pt x="57371" y="254984"/>
                      <a:pt x="127492" y="254984"/>
                    </a:cubicBezTo>
                    <a:cubicBezTo>
                      <a:pt x="156390" y="254984"/>
                      <a:pt x="183164" y="245210"/>
                      <a:pt x="204837" y="228636"/>
                    </a:cubicBezTo>
                    <a:lnTo>
                      <a:pt x="223536" y="247335"/>
                    </a:lnTo>
                    <a:cubicBezTo>
                      <a:pt x="221836" y="256684"/>
                      <a:pt x="224386" y="266459"/>
                      <a:pt x="231611" y="273683"/>
                    </a:cubicBezTo>
                    <a:lnTo>
                      <a:pt x="284733" y="326805"/>
                    </a:lnTo>
                    <a:cubicBezTo>
                      <a:pt x="290682" y="332755"/>
                      <a:pt x="298332" y="335729"/>
                      <a:pt x="305981" y="335729"/>
                    </a:cubicBezTo>
                    <a:cubicBezTo>
                      <a:pt x="313631" y="335729"/>
                      <a:pt x="321280" y="332755"/>
                      <a:pt x="327230" y="326805"/>
                    </a:cubicBezTo>
                    <a:cubicBezTo>
                      <a:pt x="338279" y="314906"/>
                      <a:pt x="338279" y="296207"/>
                      <a:pt x="326805" y="284733"/>
                    </a:cubicBezTo>
                    <a:close/>
                    <a:moveTo>
                      <a:pt x="127067" y="229061"/>
                    </a:moveTo>
                    <a:cubicBezTo>
                      <a:pt x="70971" y="229061"/>
                      <a:pt x="25073" y="183164"/>
                      <a:pt x="25073" y="127067"/>
                    </a:cubicBezTo>
                    <a:cubicBezTo>
                      <a:pt x="25073" y="70971"/>
                      <a:pt x="70971" y="25073"/>
                      <a:pt x="127067" y="25073"/>
                    </a:cubicBezTo>
                    <a:cubicBezTo>
                      <a:pt x="183164" y="25073"/>
                      <a:pt x="229061" y="70971"/>
                      <a:pt x="229061" y="127067"/>
                    </a:cubicBezTo>
                    <a:cubicBezTo>
                      <a:pt x="229061" y="183164"/>
                      <a:pt x="183164" y="229061"/>
                      <a:pt x="127067" y="229061"/>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grpSp>
      </p:grpSp>
      <p:sp>
        <p:nvSpPr>
          <p:cNvPr id="38" name="TextBox 37">
            <a:extLst>
              <a:ext uri="{FF2B5EF4-FFF2-40B4-BE49-F238E27FC236}">
                <a16:creationId xmlns:a16="http://schemas.microsoft.com/office/drawing/2014/main" id="{04E00FE1-722E-E280-BC6F-F99D69065EC0}"/>
              </a:ext>
            </a:extLst>
          </p:cNvPr>
          <p:cNvSpPr txBox="1"/>
          <p:nvPr/>
        </p:nvSpPr>
        <p:spPr>
          <a:xfrm>
            <a:off x="1390901" y="2678877"/>
            <a:ext cx="1021147" cy="307777"/>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Environment routing</a:t>
            </a:r>
          </a:p>
        </p:txBody>
      </p:sp>
      <p:sp>
        <p:nvSpPr>
          <p:cNvPr id="39" name="TextBox 38">
            <a:extLst>
              <a:ext uri="{FF2B5EF4-FFF2-40B4-BE49-F238E27FC236}">
                <a16:creationId xmlns:a16="http://schemas.microsoft.com/office/drawing/2014/main" id="{0E33E486-0FF4-D308-46E2-4E72D7101B6C}"/>
              </a:ext>
            </a:extLst>
          </p:cNvPr>
          <p:cNvSpPr txBox="1"/>
          <p:nvPr/>
        </p:nvSpPr>
        <p:spPr>
          <a:xfrm>
            <a:off x="905071" y="3098783"/>
            <a:ext cx="173736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configure environment routing in PPAC to provide their makers a safe space to build agents &amp; scale environment provisioning.</a:t>
            </a:r>
          </a:p>
        </p:txBody>
      </p:sp>
      <p:sp>
        <p:nvSpPr>
          <p:cNvPr id="40" name="TextBox 39">
            <a:extLst>
              <a:ext uri="{FF2B5EF4-FFF2-40B4-BE49-F238E27FC236}">
                <a16:creationId xmlns:a16="http://schemas.microsoft.com/office/drawing/2014/main" id="{E0191B1C-BC86-081D-F122-E9C22189B630}"/>
              </a:ext>
            </a:extLst>
          </p:cNvPr>
          <p:cNvSpPr txBox="1"/>
          <p:nvPr/>
        </p:nvSpPr>
        <p:spPr>
          <a:xfrm>
            <a:off x="3340147" y="275015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Maker message</a:t>
            </a:r>
          </a:p>
        </p:txBody>
      </p:sp>
      <p:sp>
        <p:nvSpPr>
          <p:cNvPr id="41" name="TextBox 40">
            <a:extLst>
              <a:ext uri="{FF2B5EF4-FFF2-40B4-BE49-F238E27FC236}">
                <a16:creationId xmlns:a16="http://schemas.microsoft.com/office/drawing/2014/main" id="{38E53497-37A6-3C02-FB10-75FBE8C28895}"/>
              </a:ext>
            </a:extLst>
          </p:cNvPr>
          <p:cNvSpPr txBox="1"/>
          <p:nvPr/>
        </p:nvSpPr>
        <p:spPr>
          <a:xfrm>
            <a:off x="2854317" y="3093117"/>
            <a:ext cx="173736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configure welcome message in PPAC to inform makers about important privacy and compliance requirements for agents.</a:t>
            </a:r>
          </a:p>
        </p:txBody>
      </p:sp>
      <p:sp>
        <p:nvSpPr>
          <p:cNvPr id="42" name="TextBox 41">
            <a:extLst>
              <a:ext uri="{FF2B5EF4-FFF2-40B4-BE49-F238E27FC236}">
                <a16:creationId xmlns:a16="http://schemas.microsoft.com/office/drawing/2014/main" id="{7D793A54-2FAD-EBC7-1ECB-5E6C17E803A0}"/>
              </a:ext>
            </a:extLst>
          </p:cNvPr>
          <p:cNvSpPr txBox="1"/>
          <p:nvPr/>
        </p:nvSpPr>
        <p:spPr>
          <a:xfrm>
            <a:off x="5289393" y="275015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AOAI cross g</a:t>
            </a:r>
            <a:r>
              <a:rPr kumimoji="0" lang="en-US" sz="1000" b="0" i="0" u="none" strike="noStrike" kern="1200" cap="none" spc="0" normalizeH="0" baseline="0" noProof="0" err="1">
                <a:ln>
                  <a:noFill/>
                </a:ln>
                <a:solidFill>
                  <a:prstClr val="black"/>
                </a:solidFill>
                <a:effectLst/>
                <a:uLnTx/>
                <a:uFillTx/>
                <a:latin typeface="Segoe UI Semibold"/>
                <a:ea typeface="+mn-ea"/>
                <a:cs typeface="Segoe UI" panose="020B0502040204020203" pitchFamily="34" charset="0"/>
              </a:rPr>
              <a:t>eo</a:t>
            </a: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 </a:t>
            </a:r>
          </a:p>
        </p:txBody>
      </p:sp>
      <p:sp>
        <p:nvSpPr>
          <p:cNvPr id="43" name="TextBox 42">
            <a:extLst>
              <a:ext uri="{FF2B5EF4-FFF2-40B4-BE49-F238E27FC236}">
                <a16:creationId xmlns:a16="http://schemas.microsoft.com/office/drawing/2014/main" id="{2E01BB0C-ABA5-A2E5-A4A6-459CDE92ADFF}"/>
              </a:ext>
            </a:extLst>
          </p:cNvPr>
          <p:cNvSpPr txBox="1"/>
          <p:nvPr/>
        </p:nvSpPr>
        <p:spPr>
          <a:xfrm>
            <a:off x="4803563" y="3093117"/>
            <a:ext cx="1737360" cy="369332"/>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 disable AOAI cross geo control to avoid gen AI calls from going outside the geographic boundary.</a:t>
            </a:r>
          </a:p>
        </p:txBody>
      </p:sp>
      <p:sp>
        <p:nvSpPr>
          <p:cNvPr id="44" name="TextBox 43">
            <a:extLst>
              <a:ext uri="{FF2B5EF4-FFF2-40B4-BE49-F238E27FC236}">
                <a16:creationId xmlns:a16="http://schemas.microsoft.com/office/drawing/2014/main" id="{52D1EC2D-95AB-25FA-5B2B-8228DBD05601}"/>
              </a:ext>
            </a:extLst>
          </p:cNvPr>
          <p:cNvSpPr txBox="1"/>
          <p:nvPr/>
        </p:nvSpPr>
        <p:spPr>
          <a:xfrm>
            <a:off x="1390901" y="386275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Pipeline </a:t>
            </a:r>
          </a:p>
        </p:txBody>
      </p:sp>
      <p:sp>
        <p:nvSpPr>
          <p:cNvPr id="45" name="TextBox 44">
            <a:extLst>
              <a:ext uri="{FF2B5EF4-FFF2-40B4-BE49-F238E27FC236}">
                <a16:creationId xmlns:a16="http://schemas.microsoft.com/office/drawing/2014/main" id="{632208CC-141F-570B-A7AC-C81BEFB7CB97}"/>
              </a:ext>
            </a:extLst>
          </p:cNvPr>
          <p:cNvSpPr txBox="1"/>
          <p:nvPr/>
        </p:nvSpPr>
        <p:spPr>
          <a:xfrm>
            <a:off x="905071" y="4205717"/>
            <a:ext cx="173736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configure Pipeline in Copilot Studio to ensure that agent deployment to shared environments are approved.</a:t>
            </a:r>
          </a:p>
        </p:txBody>
      </p:sp>
      <p:sp>
        <p:nvSpPr>
          <p:cNvPr id="46" name="TextBox 45">
            <a:extLst>
              <a:ext uri="{FF2B5EF4-FFF2-40B4-BE49-F238E27FC236}">
                <a16:creationId xmlns:a16="http://schemas.microsoft.com/office/drawing/2014/main" id="{E7D74A2B-B196-0D72-3B46-0D1FA85F3F2C}"/>
              </a:ext>
            </a:extLst>
          </p:cNvPr>
          <p:cNvSpPr txBox="1"/>
          <p:nvPr/>
        </p:nvSpPr>
        <p:spPr>
          <a:xfrm>
            <a:off x="3346380" y="386275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Disable agents </a:t>
            </a:r>
          </a:p>
        </p:txBody>
      </p:sp>
      <p:sp>
        <p:nvSpPr>
          <p:cNvPr id="47" name="TextBox 46">
            <a:extLst>
              <a:ext uri="{FF2B5EF4-FFF2-40B4-BE49-F238E27FC236}">
                <a16:creationId xmlns:a16="http://schemas.microsoft.com/office/drawing/2014/main" id="{7F399442-A60A-F0E9-0D81-A7337E48AAA5}"/>
              </a:ext>
            </a:extLst>
          </p:cNvPr>
          <p:cNvSpPr txBox="1"/>
          <p:nvPr/>
        </p:nvSpPr>
        <p:spPr>
          <a:xfrm>
            <a:off x="2860550" y="4205717"/>
            <a:ext cx="1737360" cy="369332"/>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 can disable Agent Builder experience in M365 Copilot in Microsoft Admin Center (MAC). </a:t>
            </a:r>
          </a:p>
        </p:txBody>
      </p:sp>
      <p:sp>
        <p:nvSpPr>
          <p:cNvPr id="48" name="TextBox 47">
            <a:extLst>
              <a:ext uri="{FF2B5EF4-FFF2-40B4-BE49-F238E27FC236}">
                <a16:creationId xmlns:a16="http://schemas.microsoft.com/office/drawing/2014/main" id="{9A85EA85-CBEA-4EB8-2904-0D846DEAB3EA}"/>
              </a:ext>
            </a:extLst>
          </p:cNvPr>
          <p:cNvSpPr txBox="1"/>
          <p:nvPr/>
        </p:nvSpPr>
        <p:spPr>
          <a:xfrm>
            <a:off x="5289393" y="3785811"/>
            <a:ext cx="1021147" cy="307777"/>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Activity Explorer in DSPM for AI </a:t>
            </a:r>
          </a:p>
        </p:txBody>
      </p:sp>
      <p:sp>
        <p:nvSpPr>
          <p:cNvPr id="49" name="TextBox 48">
            <a:extLst>
              <a:ext uri="{FF2B5EF4-FFF2-40B4-BE49-F238E27FC236}">
                <a16:creationId xmlns:a16="http://schemas.microsoft.com/office/drawing/2014/main" id="{6391C3C1-1A32-2D81-588A-0F832B032598}"/>
              </a:ext>
            </a:extLst>
          </p:cNvPr>
          <p:cNvSpPr txBox="1"/>
          <p:nvPr/>
        </p:nvSpPr>
        <p:spPr>
          <a:xfrm>
            <a:off x="4803563" y="4205717"/>
            <a:ext cx="173736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Discover all agents as well as the sensitivity of data in user prompts and agent responses as well as potential risky AI usage.</a:t>
            </a:r>
          </a:p>
        </p:txBody>
      </p:sp>
      <p:sp>
        <p:nvSpPr>
          <p:cNvPr id="50" name="TextBox 49">
            <a:extLst>
              <a:ext uri="{FF2B5EF4-FFF2-40B4-BE49-F238E27FC236}">
                <a16:creationId xmlns:a16="http://schemas.microsoft.com/office/drawing/2014/main" id="{B9D383F8-EBFD-A1CC-6894-AC0AC414FC85}"/>
              </a:ext>
            </a:extLst>
          </p:cNvPr>
          <p:cNvSpPr txBox="1"/>
          <p:nvPr/>
        </p:nvSpPr>
        <p:spPr>
          <a:xfrm>
            <a:off x="1390901" y="4884452"/>
            <a:ext cx="1021147" cy="307777"/>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SharePoint agents </a:t>
            </a:r>
          </a:p>
        </p:txBody>
      </p:sp>
      <p:sp>
        <p:nvSpPr>
          <p:cNvPr id="51" name="TextBox 50">
            <a:extLst>
              <a:ext uri="{FF2B5EF4-FFF2-40B4-BE49-F238E27FC236}">
                <a16:creationId xmlns:a16="http://schemas.microsoft.com/office/drawing/2014/main" id="{C653FC1C-3660-B733-B911-7C922C496F2E}"/>
              </a:ext>
            </a:extLst>
          </p:cNvPr>
          <p:cNvSpPr txBox="1"/>
          <p:nvPr/>
        </p:nvSpPr>
        <p:spPr>
          <a:xfrm>
            <a:off x="905069" y="5304358"/>
            <a:ext cx="374904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limit or disable SharePoint agents via licensing assignment, setting a team site as private, set site permissions. Admins can also use RCD (disable site by site) or RAC (restrict access to identified users) to restrict access. Admins can also disable access via the SP Online Management Shell.</a:t>
            </a:r>
          </a:p>
        </p:txBody>
      </p:sp>
      <p:sp>
        <p:nvSpPr>
          <p:cNvPr id="52" name="TextBox 51">
            <a:extLst>
              <a:ext uri="{FF2B5EF4-FFF2-40B4-BE49-F238E27FC236}">
                <a16:creationId xmlns:a16="http://schemas.microsoft.com/office/drawing/2014/main" id="{8AA2308B-82BA-0C64-BAE4-6D0B8F695467}"/>
              </a:ext>
            </a:extLst>
          </p:cNvPr>
          <p:cNvSpPr txBox="1"/>
          <p:nvPr/>
        </p:nvSpPr>
        <p:spPr>
          <a:xfrm>
            <a:off x="7961001" y="2766526"/>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Audit logs </a:t>
            </a:r>
          </a:p>
        </p:txBody>
      </p:sp>
      <p:sp>
        <p:nvSpPr>
          <p:cNvPr id="53" name="TextBox 52">
            <a:extLst>
              <a:ext uri="{FF2B5EF4-FFF2-40B4-BE49-F238E27FC236}">
                <a16:creationId xmlns:a16="http://schemas.microsoft.com/office/drawing/2014/main" id="{C32EA8FF-3002-94F2-E4A2-DE4A97581A85}"/>
              </a:ext>
            </a:extLst>
          </p:cNvPr>
          <p:cNvSpPr txBox="1"/>
          <p:nvPr/>
        </p:nvSpPr>
        <p:spPr>
          <a:xfrm>
            <a:off x="7475171" y="3109488"/>
            <a:ext cx="1737360" cy="369332"/>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have full visibility into their agents’ makers &amp; authenticated end users audit logs in Microsoft Purview.</a:t>
            </a:r>
          </a:p>
        </p:txBody>
      </p:sp>
      <p:sp>
        <p:nvSpPr>
          <p:cNvPr id="54" name="TextBox 53">
            <a:extLst>
              <a:ext uri="{FF2B5EF4-FFF2-40B4-BE49-F238E27FC236}">
                <a16:creationId xmlns:a16="http://schemas.microsoft.com/office/drawing/2014/main" id="{A54E77E8-154F-6C0F-9FB3-70DF20BA0C77}"/>
              </a:ext>
            </a:extLst>
          </p:cNvPr>
          <p:cNvSpPr txBox="1"/>
          <p:nvPr/>
        </p:nvSpPr>
        <p:spPr>
          <a:xfrm>
            <a:off x="9826507" y="2766526"/>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Monitor &amp; alerts </a:t>
            </a:r>
          </a:p>
        </p:txBody>
      </p:sp>
      <p:sp>
        <p:nvSpPr>
          <p:cNvPr id="55" name="TextBox 54">
            <a:extLst>
              <a:ext uri="{FF2B5EF4-FFF2-40B4-BE49-F238E27FC236}">
                <a16:creationId xmlns:a16="http://schemas.microsoft.com/office/drawing/2014/main" id="{471A2F6E-3B22-B477-079D-85A6D46333B9}"/>
              </a:ext>
            </a:extLst>
          </p:cNvPr>
          <p:cNvSpPr txBox="1"/>
          <p:nvPr/>
        </p:nvSpPr>
        <p:spPr>
          <a:xfrm>
            <a:off x="9340677" y="3109488"/>
            <a:ext cx="1737360" cy="369332"/>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monitor and receive alerts on agent activities through Microsoft Sentinel.</a:t>
            </a:r>
          </a:p>
        </p:txBody>
      </p:sp>
      <p:sp>
        <p:nvSpPr>
          <p:cNvPr id="56" name="TextBox 55">
            <a:extLst>
              <a:ext uri="{FF2B5EF4-FFF2-40B4-BE49-F238E27FC236}">
                <a16:creationId xmlns:a16="http://schemas.microsoft.com/office/drawing/2014/main" id="{E79DF533-AED8-AB0D-5D56-FD8D66A3BF5B}"/>
              </a:ext>
            </a:extLst>
          </p:cNvPr>
          <p:cNvSpPr txBox="1"/>
          <p:nvPr/>
        </p:nvSpPr>
        <p:spPr>
          <a:xfrm>
            <a:off x="7937590" y="388066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Usage</a:t>
            </a:r>
          </a:p>
        </p:txBody>
      </p:sp>
      <p:sp>
        <p:nvSpPr>
          <p:cNvPr id="57" name="TextBox 56">
            <a:extLst>
              <a:ext uri="{FF2B5EF4-FFF2-40B4-BE49-F238E27FC236}">
                <a16:creationId xmlns:a16="http://schemas.microsoft.com/office/drawing/2014/main" id="{D468A210-D903-2220-8DAC-803F0EC85740}"/>
              </a:ext>
            </a:extLst>
          </p:cNvPr>
          <p:cNvSpPr txBox="1"/>
          <p:nvPr/>
        </p:nvSpPr>
        <p:spPr>
          <a:xfrm>
            <a:off x="7451760" y="4223627"/>
            <a:ext cx="1737360" cy="492443"/>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 can see usage &amp; active agents count of Agent Builder agents and agents that get shared in M365 in MAC.</a:t>
            </a:r>
          </a:p>
        </p:txBody>
      </p:sp>
      <p:sp>
        <p:nvSpPr>
          <p:cNvPr id="58" name="TextBox 57">
            <a:extLst>
              <a:ext uri="{FF2B5EF4-FFF2-40B4-BE49-F238E27FC236}">
                <a16:creationId xmlns:a16="http://schemas.microsoft.com/office/drawing/2014/main" id="{B2B399EB-1AAF-1994-3DB8-AD2091969338}"/>
              </a:ext>
            </a:extLst>
          </p:cNvPr>
          <p:cNvSpPr txBox="1"/>
          <p:nvPr/>
        </p:nvSpPr>
        <p:spPr>
          <a:xfrm>
            <a:off x="9880603" y="3880665"/>
            <a:ext cx="1021147" cy="153888"/>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Inventory </a:t>
            </a:r>
          </a:p>
        </p:txBody>
      </p:sp>
      <p:sp>
        <p:nvSpPr>
          <p:cNvPr id="59" name="TextBox 58">
            <a:extLst>
              <a:ext uri="{FF2B5EF4-FFF2-40B4-BE49-F238E27FC236}">
                <a16:creationId xmlns:a16="http://schemas.microsoft.com/office/drawing/2014/main" id="{845C6935-602E-43CD-8348-02FB0A3D8C90}"/>
              </a:ext>
            </a:extLst>
          </p:cNvPr>
          <p:cNvSpPr txBox="1"/>
          <p:nvPr/>
        </p:nvSpPr>
        <p:spPr>
          <a:xfrm>
            <a:off x="9394773" y="4223627"/>
            <a:ext cx="1737360" cy="369332"/>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Admins can see inventory of Agent Builder and agents that get shared in M365 in MAC.</a:t>
            </a:r>
          </a:p>
        </p:txBody>
      </p:sp>
      <p:sp>
        <p:nvSpPr>
          <p:cNvPr id="60" name="TextBox 59">
            <a:extLst>
              <a:ext uri="{FF2B5EF4-FFF2-40B4-BE49-F238E27FC236}">
                <a16:creationId xmlns:a16="http://schemas.microsoft.com/office/drawing/2014/main" id="{83406BE1-C2BB-1656-3BEF-B7DB9EFB8D77}"/>
              </a:ext>
            </a:extLst>
          </p:cNvPr>
          <p:cNvSpPr txBox="1"/>
          <p:nvPr/>
        </p:nvSpPr>
        <p:spPr>
          <a:xfrm>
            <a:off x="7961001" y="4884452"/>
            <a:ext cx="1021147" cy="307777"/>
          </a:xfrm>
          <a:prstGeom prst="rect">
            <a:avLst/>
          </a:prstGeom>
        </p:spPr>
        <p:txBody>
          <a:bodyPr vert="horz" wrap="square" lIns="0" tIns="0" rIns="0" bIns="0" rtlCol="0" anchor="ctr">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300"/>
              </a:spcBef>
              <a:spcAft>
                <a:spcPts val="0"/>
              </a:spcAft>
              <a:buClrTx/>
              <a:buSzPct val="100000"/>
              <a:buFont typeface="Wingdings" panose="05000000000000000000" pitchFamily="2" charset="2"/>
              <a:buNone/>
              <a:tabLst/>
              <a:defRPr/>
            </a:pPr>
            <a:r>
              <a:rPr kumimoji="0" lang="en-US" sz="1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rPr>
              <a:t>SharePoint agents </a:t>
            </a:r>
          </a:p>
        </p:txBody>
      </p:sp>
      <p:sp>
        <p:nvSpPr>
          <p:cNvPr id="61" name="TextBox 60">
            <a:extLst>
              <a:ext uri="{FF2B5EF4-FFF2-40B4-BE49-F238E27FC236}">
                <a16:creationId xmlns:a16="http://schemas.microsoft.com/office/drawing/2014/main" id="{34C03618-A291-0CAD-7AE7-37781E7552FA}"/>
              </a:ext>
            </a:extLst>
          </p:cNvPr>
          <p:cNvSpPr txBox="1"/>
          <p:nvPr/>
        </p:nvSpPr>
        <p:spPr>
          <a:xfrm>
            <a:off x="7475171" y="5304358"/>
            <a:ext cx="3656962" cy="738664"/>
          </a:xfrm>
          <a:prstGeom prst="rect">
            <a:avLst/>
          </a:prstGeom>
        </p:spPr>
        <p:txBody>
          <a:bodyPr vert="horz" wrap="square" lIns="0" tIns="0" rIns="0" bIns="0" rtlCol="0" anchor="t" anchorCtr="0">
            <a:spAutoFit/>
          </a:bodyPr>
          <a:lstStyle>
            <a:lvl1pPr marL="176213" marR="0" indent="-176213" defTabSz="932742" fontAlgn="auto">
              <a:lnSpc>
                <a:spcPct val="100000"/>
              </a:lnSpc>
              <a:spcBef>
                <a:spcPct val="20000"/>
              </a:spcBef>
              <a:spcAft>
                <a:spcPts val="0"/>
              </a:spcAft>
              <a:buClrTx/>
              <a:buSzPct val="90000"/>
              <a:buFont typeface="Wingdings" panose="05000000000000000000" pitchFamily="2" charset="2"/>
              <a:buChar char=""/>
              <a:tabLst/>
              <a:defRPr lang="en-US" sz="2000" spc="0" baseline="0" dirty="0">
                <a:cs typeface="Segoe UI" panose="020B0502040204020203" pitchFamily="34" charset="0"/>
              </a:defRPr>
            </a:lvl1pPr>
            <a:lvl2pPr marL="398463" marR="0" indent="-169863" defTabSz="932742" fontAlgn="auto">
              <a:lnSpc>
                <a:spcPct val="100000"/>
              </a:lnSpc>
              <a:spcBef>
                <a:spcPct val="20000"/>
              </a:spcBef>
              <a:spcAft>
                <a:spcPts val="0"/>
              </a:spcAft>
              <a:buClrTx/>
              <a:buSzPct val="90000"/>
              <a:buFont typeface="Wingdings" panose="05000000000000000000" pitchFamily="2" charset="2"/>
              <a:buChar char=""/>
              <a:tabLst/>
              <a:defRPr lang="en-US" sz="1800" spc="0" baseline="0" dirty="0"/>
            </a:lvl2pPr>
            <a:lvl3pPr marL="555625" marR="0" indent="-157163" defTabSz="932742" fontAlgn="auto">
              <a:lnSpc>
                <a:spcPct val="100000"/>
              </a:lnSpc>
              <a:spcBef>
                <a:spcPct val="20000"/>
              </a:spcBef>
              <a:spcAft>
                <a:spcPts val="0"/>
              </a:spcAft>
              <a:buClrTx/>
              <a:buSzPct val="90000"/>
              <a:buFont typeface="Wingdings" panose="05000000000000000000" pitchFamily="2" charset="2"/>
              <a:buChar char=""/>
              <a:tabLst/>
              <a:defRPr lang="en-US" sz="1600" spc="0" baseline="0" dirty="0"/>
            </a:lvl3pPr>
            <a:lvl4pPr marL="685800" marR="0" indent="-1365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4pPr>
            <a:lvl5pPr marL="800100" marR="0" indent="-111125" defTabSz="932742" fontAlgn="auto">
              <a:lnSpc>
                <a:spcPct val="100000"/>
              </a:lnSpc>
              <a:spcBef>
                <a:spcPct val="20000"/>
              </a:spcBef>
              <a:spcAft>
                <a:spcPts val="0"/>
              </a:spcAft>
              <a:buClrTx/>
              <a:buSzPct val="90000"/>
              <a:buFont typeface="Wingdings" panose="05000000000000000000" pitchFamily="2" charset="2"/>
              <a:buChar char=""/>
              <a:tabLst/>
              <a:defRPr lang="en-US" sz="1400" spc="0" baseline="0" dirty="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1"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Unique views (rendered chat instances with the agent) available from SharePoint site statistics. Within Azure, admins can access consumption data. Using Microsoft Purview, Admins can see file-based audit events and configure agent files to be included in Insider Risk Management or DLP policies and reports. Additional metrics coming soon via the M365 Admin center, PowerShell, and Copilot Analytics dashboard.</a:t>
            </a:r>
          </a:p>
        </p:txBody>
      </p:sp>
      <p:sp>
        <p:nvSpPr>
          <p:cNvPr id="62" name="Title 61">
            <a:extLst>
              <a:ext uri="{FF2B5EF4-FFF2-40B4-BE49-F238E27FC236}">
                <a16:creationId xmlns:a16="http://schemas.microsoft.com/office/drawing/2014/main" id="{C26F1157-EDD7-F44B-422E-147ED99D26C7}"/>
              </a:ext>
            </a:extLst>
          </p:cNvPr>
          <p:cNvSpPr>
            <a:spLocks noGrp="1"/>
          </p:cNvSpPr>
          <p:nvPr>
            <p:ph type="title" idx="4294967295"/>
          </p:nvPr>
        </p:nvSpPr>
        <p:spPr>
          <a:xfrm>
            <a:off x="3679362" y="6156814"/>
            <a:ext cx="4640028" cy="584210"/>
          </a:xfrm>
          <a:prstGeom prst="roundRect">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rPr>
              <a:t>Learn more: </a:t>
            </a:r>
            <a:r>
              <a:rPr kumimoji="0" lang="en-US" sz="1600" b="0" i="0" u="sng"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hlinkClick r:id="rId3">
                  <a:extLst>
                    <a:ext uri="{A12FA001-AC4F-418D-AE19-62706E023703}">
                      <ahyp:hlinkClr xmlns:ahyp="http://schemas.microsoft.com/office/drawing/2018/hyperlinkcolor" val="tx"/>
                    </a:ext>
                  </a:extLst>
                </a:hlinkClick>
              </a:rPr>
              <a:t>aka.ms/</a:t>
            </a:r>
            <a:r>
              <a:rPr kumimoji="0" lang="en-US" sz="1600" b="0" i="0" u="sng" strike="noStrike" kern="1200" cap="none" spc="0" normalizeH="0" baseline="0" noProof="0" err="1">
                <a:ln>
                  <a:noFill/>
                </a:ln>
                <a:solidFill>
                  <a:prstClr val="white"/>
                </a:solidFill>
                <a:effectLst/>
                <a:uLnTx/>
                <a:uFillTx/>
                <a:latin typeface="Segoe UI" panose="020B0502040204020203" pitchFamily="34" charset="0"/>
                <a:ea typeface="+mn-ea"/>
                <a:cs typeface="Segoe UI" panose="020B0502040204020203" pitchFamily="34" charset="0"/>
                <a:hlinkClick r:id="rId3">
                  <a:extLst>
                    <a:ext uri="{A12FA001-AC4F-418D-AE19-62706E023703}">
                      <ahyp:hlinkClr xmlns:ahyp="http://schemas.microsoft.com/office/drawing/2018/hyperlinkcolor" val="tx"/>
                    </a:ext>
                  </a:extLst>
                </a:hlinkClick>
              </a:rPr>
              <a:t>CopilotStudioSecurity</a:t>
            </a:r>
            <a:endParaRPr kumimoji="0" lang="en-US" sz="1600" b="0" i="0" u="sng"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endParaRPr>
          </a:p>
        </p:txBody>
      </p:sp>
      <p:grpSp>
        <p:nvGrpSpPr>
          <p:cNvPr id="26" name="Group 25">
            <a:extLst>
              <a:ext uri="{FF2B5EF4-FFF2-40B4-BE49-F238E27FC236}">
                <a16:creationId xmlns:a16="http://schemas.microsoft.com/office/drawing/2014/main" id="{966C4D71-0348-3FA9-6B6E-F19C3AC84A98}"/>
              </a:ext>
              <a:ext uri="{C183D7F6-B498-43B3-948B-1728B52AA6E4}">
                <adec:decorative xmlns:adec="http://schemas.microsoft.com/office/drawing/2017/decorative" val="1"/>
              </a:ext>
            </a:extLst>
          </p:cNvPr>
          <p:cNvGrpSpPr/>
          <p:nvPr/>
        </p:nvGrpSpPr>
        <p:grpSpPr>
          <a:xfrm>
            <a:off x="4803564" y="2649885"/>
            <a:ext cx="365760" cy="365760"/>
            <a:chOff x="4803564" y="2649885"/>
            <a:chExt cx="365760" cy="365760"/>
          </a:xfrm>
        </p:grpSpPr>
        <p:sp>
          <p:nvSpPr>
            <p:cNvPr id="19" name="Flowchart: Connector 18">
              <a:extLst>
                <a:ext uri="{FF2B5EF4-FFF2-40B4-BE49-F238E27FC236}">
                  <a16:creationId xmlns:a16="http://schemas.microsoft.com/office/drawing/2014/main" id="{75AAC1BB-6AE3-9A98-39CA-94234AD5D73B}"/>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Graphic 2" descr="Checkmark outline">
              <a:extLst>
                <a:ext uri="{FF2B5EF4-FFF2-40B4-BE49-F238E27FC236}">
                  <a16:creationId xmlns:a16="http://schemas.microsoft.com/office/drawing/2014/main" id="{4C72318A-61E8-27B7-6A3E-6D31E9D8463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29" name="Group 28">
            <a:extLst>
              <a:ext uri="{FF2B5EF4-FFF2-40B4-BE49-F238E27FC236}">
                <a16:creationId xmlns:a16="http://schemas.microsoft.com/office/drawing/2014/main" id="{1F5CA38A-DA4B-8663-0A83-C0E385CED021}"/>
              </a:ext>
              <a:ext uri="{C183D7F6-B498-43B3-948B-1728B52AA6E4}">
                <adec:decorative xmlns:adec="http://schemas.microsoft.com/office/drawing/2017/decorative" val="1"/>
              </a:ext>
            </a:extLst>
          </p:cNvPr>
          <p:cNvGrpSpPr/>
          <p:nvPr/>
        </p:nvGrpSpPr>
        <p:grpSpPr>
          <a:xfrm>
            <a:off x="2847353" y="2647555"/>
            <a:ext cx="365760" cy="365760"/>
            <a:chOff x="4803564" y="2649885"/>
            <a:chExt cx="365760" cy="365760"/>
          </a:xfrm>
        </p:grpSpPr>
        <p:sp>
          <p:nvSpPr>
            <p:cNvPr id="33" name="Flowchart: Connector 32">
              <a:extLst>
                <a:ext uri="{FF2B5EF4-FFF2-40B4-BE49-F238E27FC236}">
                  <a16:creationId xmlns:a16="http://schemas.microsoft.com/office/drawing/2014/main" id="{99BDA811-5FFF-0228-14CD-9496FF22B8C4}"/>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3" name="Graphic 62" descr="Checkmark outline">
              <a:extLst>
                <a:ext uri="{FF2B5EF4-FFF2-40B4-BE49-F238E27FC236}">
                  <a16:creationId xmlns:a16="http://schemas.microsoft.com/office/drawing/2014/main" id="{94160EBD-8B71-FBAC-6F1B-546E54D738D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64" name="Group 63">
            <a:extLst>
              <a:ext uri="{FF2B5EF4-FFF2-40B4-BE49-F238E27FC236}">
                <a16:creationId xmlns:a16="http://schemas.microsoft.com/office/drawing/2014/main" id="{CBC5AA84-1BEB-06EC-0E0B-5737C27C2C8F}"/>
              </a:ext>
              <a:ext uri="{C183D7F6-B498-43B3-948B-1728B52AA6E4}">
                <adec:decorative xmlns:adec="http://schemas.microsoft.com/office/drawing/2017/decorative" val="1"/>
              </a:ext>
            </a:extLst>
          </p:cNvPr>
          <p:cNvGrpSpPr/>
          <p:nvPr/>
        </p:nvGrpSpPr>
        <p:grpSpPr>
          <a:xfrm>
            <a:off x="900880" y="2647555"/>
            <a:ext cx="365760" cy="365760"/>
            <a:chOff x="4803564" y="2649885"/>
            <a:chExt cx="365760" cy="365760"/>
          </a:xfrm>
        </p:grpSpPr>
        <p:sp>
          <p:nvSpPr>
            <p:cNvPr id="65" name="Flowchart: Connector 64">
              <a:extLst>
                <a:ext uri="{FF2B5EF4-FFF2-40B4-BE49-F238E27FC236}">
                  <a16:creationId xmlns:a16="http://schemas.microsoft.com/office/drawing/2014/main" id="{3A02CFA5-5C70-10B9-1F63-32BFBA1D092E}"/>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6" name="Graphic 65" descr="Checkmark outline">
              <a:extLst>
                <a:ext uri="{FF2B5EF4-FFF2-40B4-BE49-F238E27FC236}">
                  <a16:creationId xmlns:a16="http://schemas.microsoft.com/office/drawing/2014/main" id="{D1B63866-F915-BA4B-082F-1D44B96E87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67" name="Group 66">
            <a:extLst>
              <a:ext uri="{FF2B5EF4-FFF2-40B4-BE49-F238E27FC236}">
                <a16:creationId xmlns:a16="http://schemas.microsoft.com/office/drawing/2014/main" id="{149CE012-0FF0-9CA4-8D2B-E693777DDDC5}"/>
              </a:ext>
              <a:ext uri="{C183D7F6-B498-43B3-948B-1728B52AA6E4}">
                <adec:decorative xmlns:adec="http://schemas.microsoft.com/office/drawing/2017/decorative" val="1"/>
              </a:ext>
            </a:extLst>
          </p:cNvPr>
          <p:cNvGrpSpPr/>
          <p:nvPr/>
        </p:nvGrpSpPr>
        <p:grpSpPr>
          <a:xfrm>
            <a:off x="4803563" y="3748592"/>
            <a:ext cx="365760" cy="365760"/>
            <a:chOff x="4803564" y="2649885"/>
            <a:chExt cx="365760" cy="365760"/>
          </a:xfrm>
        </p:grpSpPr>
        <p:sp>
          <p:nvSpPr>
            <p:cNvPr id="68" name="Flowchart: Connector 67">
              <a:extLst>
                <a:ext uri="{FF2B5EF4-FFF2-40B4-BE49-F238E27FC236}">
                  <a16:creationId xmlns:a16="http://schemas.microsoft.com/office/drawing/2014/main" id="{9AC66E13-C205-9B53-F66D-42C9473634E7}"/>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9" name="Graphic 68" descr="Checkmark outline">
              <a:extLst>
                <a:ext uri="{FF2B5EF4-FFF2-40B4-BE49-F238E27FC236}">
                  <a16:creationId xmlns:a16="http://schemas.microsoft.com/office/drawing/2014/main" id="{2FA8CC7B-9980-AF45-D58C-91E9AA0FE85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70" name="Group 69">
            <a:extLst>
              <a:ext uri="{FF2B5EF4-FFF2-40B4-BE49-F238E27FC236}">
                <a16:creationId xmlns:a16="http://schemas.microsoft.com/office/drawing/2014/main" id="{C67C0D61-6C08-1BCB-A13C-9EA926F1C903}"/>
              </a:ext>
              <a:ext uri="{C183D7F6-B498-43B3-948B-1728B52AA6E4}">
                <adec:decorative xmlns:adec="http://schemas.microsoft.com/office/drawing/2017/decorative" val="1"/>
              </a:ext>
            </a:extLst>
          </p:cNvPr>
          <p:cNvGrpSpPr/>
          <p:nvPr/>
        </p:nvGrpSpPr>
        <p:grpSpPr>
          <a:xfrm>
            <a:off x="2847352" y="3746262"/>
            <a:ext cx="365760" cy="365760"/>
            <a:chOff x="4803564" y="2649885"/>
            <a:chExt cx="365760" cy="365760"/>
          </a:xfrm>
        </p:grpSpPr>
        <p:sp>
          <p:nvSpPr>
            <p:cNvPr id="71" name="Flowchart: Connector 70">
              <a:extLst>
                <a:ext uri="{FF2B5EF4-FFF2-40B4-BE49-F238E27FC236}">
                  <a16:creationId xmlns:a16="http://schemas.microsoft.com/office/drawing/2014/main" id="{CDD3733A-6ACC-E923-CFDB-E640A953BEC5}"/>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2" name="Graphic 71" descr="Checkmark outline">
              <a:extLst>
                <a:ext uri="{FF2B5EF4-FFF2-40B4-BE49-F238E27FC236}">
                  <a16:creationId xmlns:a16="http://schemas.microsoft.com/office/drawing/2014/main" id="{AE380E21-AF32-17B0-FF1F-E0A4FACBD6C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73" name="Group 72">
            <a:extLst>
              <a:ext uri="{FF2B5EF4-FFF2-40B4-BE49-F238E27FC236}">
                <a16:creationId xmlns:a16="http://schemas.microsoft.com/office/drawing/2014/main" id="{919DD4A7-6563-4480-461F-9356C6B04A7D}"/>
              </a:ext>
              <a:ext uri="{C183D7F6-B498-43B3-948B-1728B52AA6E4}">
                <adec:decorative xmlns:adec="http://schemas.microsoft.com/office/drawing/2017/decorative" val="1"/>
              </a:ext>
            </a:extLst>
          </p:cNvPr>
          <p:cNvGrpSpPr/>
          <p:nvPr/>
        </p:nvGrpSpPr>
        <p:grpSpPr>
          <a:xfrm>
            <a:off x="900879" y="3746262"/>
            <a:ext cx="365760" cy="365760"/>
            <a:chOff x="4803564" y="2649885"/>
            <a:chExt cx="365760" cy="365760"/>
          </a:xfrm>
        </p:grpSpPr>
        <p:sp>
          <p:nvSpPr>
            <p:cNvPr id="74" name="Flowchart: Connector 73">
              <a:extLst>
                <a:ext uri="{FF2B5EF4-FFF2-40B4-BE49-F238E27FC236}">
                  <a16:creationId xmlns:a16="http://schemas.microsoft.com/office/drawing/2014/main" id="{A430C011-E8AF-0691-24FF-3C34CA73A94D}"/>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5" name="Graphic 74" descr="Checkmark outline">
              <a:extLst>
                <a:ext uri="{FF2B5EF4-FFF2-40B4-BE49-F238E27FC236}">
                  <a16:creationId xmlns:a16="http://schemas.microsoft.com/office/drawing/2014/main" id="{5104C361-72D2-C287-C757-F63C9A580B0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76" name="Group 75">
            <a:extLst>
              <a:ext uri="{FF2B5EF4-FFF2-40B4-BE49-F238E27FC236}">
                <a16:creationId xmlns:a16="http://schemas.microsoft.com/office/drawing/2014/main" id="{9C6BDE6D-EB58-5C09-FD3C-CEFCE49A29F0}"/>
              </a:ext>
              <a:ext uri="{C183D7F6-B498-43B3-948B-1728B52AA6E4}">
                <adec:decorative xmlns:adec="http://schemas.microsoft.com/office/drawing/2017/decorative" val="1"/>
              </a:ext>
            </a:extLst>
          </p:cNvPr>
          <p:cNvGrpSpPr/>
          <p:nvPr/>
        </p:nvGrpSpPr>
        <p:grpSpPr>
          <a:xfrm>
            <a:off x="896823" y="4855460"/>
            <a:ext cx="365760" cy="365760"/>
            <a:chOff x="4803564" y="2649885"/>
            <a:chExt cx="365760" cy="365760"/>
          </a:xfrm>
        </p:grpSpPr>
        <p:sp>
          <p:nvSpPr>
            <p:cNvPr id="77" name="Flowchart: Connector 76">
              <a:extLst>
                <a:ext uri="{FF2B5EF4-FFF2-40B4-BE49-F238E27FC236}">
                  <a16:creationId xmlns:a16="http://schemas.microsoft.com/office/drawing/2014/main" id="{5A7B1F75-99A3-62BF-6CC3-83AC2464CC36}"/>
                </a:ext>
              </a:extLst>
            </p:cNvPr>
            <p:cNvSpPr/>
            <p:nvPr/>
          </p:nvSpPr>
          <p:spPr>
            <a:xfrm>
              <a:off x="4803564" y="2649885"/>
              <a:ext cx="365760" cy="365760"/>
            </a:xfrm>
            <a:prstGeom prst="flowChartConnector">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8" name="Graphic 77" descr="Checkmark outline">
              <a:extLst>
                <a:ext uri="{FF2B5EF4-FFF2-40B4-BE49-F238E27FC236}">
                  <a16:creationId xmlns:a16="http://schemas.microsoft.com/office/drawing/2014/main" id="{94A4A026-181F-9E0A-D3DA-AF7EA5E729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54395" y="2698384"/>
              <a:ext cx="274320" cy="274320"/>
            </a:xfrm>
            <a:prstGeom prst="rect">
              <a:avLst/>
            </a:prstGeom>
          </p:spPr>
        </p:pic>
      </p:grpSp>
      <p:grpSp>
        <p:nvGrpSpPr>
          <p:cNvPr id="82" name="Group 81">
            <a:extLst>
              <a:ext uri="{FF2B5EF4-FFF2-40B4-BE49-F238E27FC236}">
                <a16:creationId xmlns:a16="http://schemas.microsoft.com/office/drawing/2014/main" id="{996E7D80-1970-EAF0-C1E2-35AEB84537A5}"/>
              </a:ext>
              <a:ext uri="{C183D7F6-B498-43B3-948B-1728B52AA6E4}">
                <adec:decorative xmlns:adec="http://schemas.microsoft.com/office/drawing/2017/decorative" val="1"/>
              </a:ext>
            </a:extLst>
          </p:cNvPr>
          <p:cNvGrpSpPr/>
          <p:nvPr/>
        </p:nvGrpSpPr>
        <p:grpSpPr>
          <a:xfrm>
            <a:off x="7482113" y="2652916"/>
            <a:ext cx="365760" cy="365760"/>
            <a:chOff x="6878005" y="1836529"/>
            <a:chExt cx="365760" cy="365760"/>
          </a:xfrm>
        </p:grpSpPr>
        <p:sp>
          <p:nvSpPr>
            <p:cNvPr id="80" name="Flowchart: Connector 79">
              <a:extLst>
                <a:ext uri="{FF2B5EF4-FFF2-40B4-BE49-F238E27FC236}">
                  <a16:creationId xmlns:a16="http://schemas.microsoft.com/office/drawing/2014/main" id="{4AF0EA81-4C0C-2271-E0D9-C6F1FEA5DF78}"/>
                </a:ext>
              </a:extLst>
            </p:cNvPr>
            <p:cNvSpPr/>
            <p:nvPr/>
          </p:nvSpPr>
          <p:spPr>
            <a:xfrm>
              <a:off x="6878005" y="1836529"/>
              <a:ext cx="365760" cy="365760"/>
            </a:xfrm>
            <a:prstGeom prst="flowChartConnector">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81" name="Graphic 80" descr="Checkmark outline">
              <a:extLst>
                <a:ext uri="{FF2B5EF4-FFF2-40B4-BE49-F238E27FC236}">
                  <a16:creationId xmlns:a16="http://schemas.microsoft.com/office/drawing/2014/main" id="{4C23AADC-A975-64C9-881B-FA939C8E63A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3725" y="1882249"/>
              <a:ext cx="274320" cy="274320"/>
            </a:xfrm>
            <a:prstGeom prst="rect">
              <a:avLst/>
            </a:prstGeom>
          </p:spPr>
        </p:pic>
      </p:grpSp>
      <p:grpSp>
        <p:nvGrpSpPr>
          <p:cNvPr id="83" name="Group 82">
            <a:extLst>
              <a:ext uri="{FF2B5EF4-FFF2-40B4-BE49-F238E27FC236}">
                <a16:creationId xmlns:a16="http://schemas.microsoft.com/office/drawing/2014/main" id="{FD490D51-CD00-C1CB-51A8-CEBF8772DE1D}"/>
              </a:ext>
              <a:ext uri="{C183D7F6-B498-43B3-948B-1728B52AA6E4}">
                <adec:decorative xmlns:adec="http://schemas.microsoft.com/office/drawing/2017/decorative" val="1"/>
              </a:ext>
            </a:extLst>
          </p:cNvPr>
          <p:cNvGrpSpPr/>
          <p:nvPr/>
        </p:nvGrpSpPr>
        <p:grpSpPr>
          <a:xfrm>
            <a:off x="9340677" y="2652916"/>
            <a:ext cx="365760" cy="365760"/>
            <a:chOff x="6878005" y="1836529"/>
            <a:chExt cx="365760" cy="365760"/>
          </a:xfrm>
        </p:grpSpPr>
        <p:sp>
          <p:nvSpPr>
            <p:cNvPr id="84" name="Flowchart: Connector 83">
              <a:extLst>
                <a:ext uri="{FF2B5EF4-FFF2-40B4-BE49-F238E27FC236}">
                  <a16:creationId xmlns:a16="http://schemas.microsoft.com/office/drawing/2014/main" id="{69512113-DFE8-FD3F-B4DB-AD4DFA3C455B}"/>
                </a:ext>
              </a:extLst>
            </p:cNvPr>
            <p:cNvSpPr/>
            <p:nvPr/>
          </p:nvSpPr>
          <p:spPr>
            <a:xfrm>
              <a:off x="6878005" y="1836529"/>
              <a:ext cx="365760" cy="365760"/>
            </a:xfrm>
            <a:prstGeom prst="flowChartConnector">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85" name="Graphic 84" descr="Checkmark outline">
              <a:extLst>
                <a:ext uri="{FF2B5EF4-FFF2-40B4-BE49-F238E27FC236}">
                  <a16:creationId xmlns:a16="http://schemas.microsoft.com/office/drawing/2014/main" id="{213034C7-FB5A-BA2F-2A3B-8C4B2F097CA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3725" y="1882249"/>
              <a:ext cx="274320" cy="274320"/>
            </a:xfrm>
            <a:prstGeom prst="rect">
              <a:avLst/>
            </a:prstGeom>
          </p:spPr>
        </p:pic>
      </p:grpSp>
      <p:grpSp>
        <p:nvGrpSpPr>
          <p:cNvPr id="86" name="Group 85">
            <a:extLst>
              <a:ext uri="{FF2B5EF4-FFF2-40B4-BE49-F238E27FC236}">
                <a16:creationId xmlns:a16="http://schemas.microsoft.com/office/drawing/2014/main" id="{39E903C3-0F83-5334-437E-42C756656796}"/>
              </a:ext>
              <a:ext uri="{C183D7F6-B498-43B3-948B-1728B52AA6E4}">
                <adec:decorative xmlns:adec="http://schemas.microsoft.com/office/drawing/2017/decorative" val="1"/>
              </a:ext>
            </a:extLst>
          </p:cNvPr>
          <p:cNvGrpSpPr/>
          <p:nvPr/>
        </p:nvGrpSpPr>
        <p:grpSpPr>
          <a:xfrm>
            <a:off x="7482113" y="3741164"/>
            <a:ext cx="365760" cy="365760"/>
            <a:chOff x="6878005" y="1836529"/>
            <a:chExt cx="365760" cy="365760"/>
          </a:xfrm>
        </p:grpSpPr>
        <p:sp>
          <p:nvSpPr>
            <p:cNvPr id="87" name="Flowchart: Connector 86">
              <a:extLst>
                <a:ext uri="{FF2B5EF4-FFF2-40B4-BE49-F238E27FC236}">
                  <a16:creationId xmlns:a16="http://schemas.microsoft.com/office/drawing/2014/main" id="{B58EBA61-1A74-946D-D13A-24EA4AF18DDC}"/>
                </a:ext>
              </a:extLst>
            </p:cNvPr>
            <p:cNvSpPr/>
            <p:nvPr/>
          </p:nvSpPr>
          <p:spPr>
            <a:xfrm>
              <a:off x="6878005" y="1836529"/>
              <a:ext cx="365760" cy="365760"/>
            </a:xfrm>
            <a:prstGeom prst="flowChartConnector">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88" name="Graphic 87" descr="Checkmark outline">
              <a:extLst>
                <a:ext uri="{FF2B5EF4-FFF2-40B4-BE49-F238E27FC236}">
                  <a16:creationId xmlns:a16="http://schemas.microsoft.com/office/drawing/2014/main" id="{80504874-C9F9-A2EA-9E36-6D47549F602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3725" y="1882249"/>
              <a:ext cx="274320" cy="274320"/>
            </a:xfrm>
            <a:prstGeom prst="rect">
              <a:avLst/>
            </a:prstGeom>
          </p:spPr>
        </p:pic>
      </p:grpSp>
      <p:grpSp>
        <p:nvGrpSpPr>
          <p:cNvPr id="89" name="Group 88">
            <a:extLst>
              <a:ext uri="{FF2B5EF4-FFF2-40B4-BE49-F238E27FC236}">
                <a16:creationId xmlns:a16="http://schemas.microsoft.com/office/drawing/2014/main" id="{7EEBC75D-F1B9-54F6-581B-2F3DF8CF8820}"/>
              </a:ext>
              <a:ext uri="{C183D7F6-B498-43B3-948B-1728B52AA6E4}">
                <adec:decorative xmlns:adec="http://schemas.microsoft.com/office/drawing/2017/decorative" val="1"/>
              </a:ext>
            </a:extLst>
          </p:cNvPr>
          <p:cNvGrpSpPr/>
          <p:nvPr/>
        </p:nvGrpSpPr>
        <p:grpSpPr>
          <a:xfrm>
            <a:off x="9340677" y="3741164"/>
            <a:ext cx="365760" cy="365760"/>
            <a:chOff x="6878005" y="1836529"/>
            <a:chExt cx="365760" cy="365760"/>
          </a:xfrm>
        </p:grpSpPr>
        <p:sp>
          <p:nvSpPr>
            <p:cNvPr id="90" name="Flowchart: Connector 89">
              <a:extLst>
                <a:ext uri="{FF2B5EF4-FFF2-40B4-BE49-F238E27FC236}">
                  <a16:creationId xmlns:a16="http://schemas.microsoft.com/office/drawing/2014/main" id="{FD6208FD-EEFD-E84D-A486-B533C0541F9C}"/>
                </a:ext>
              </a:extLst>
            </p:cNvPr>
            <p:cNvSpPr/>
            <p:nvPr/>
          </p:nvSpPr>
          <p:spPr>
            <a:xfrm>
              <a:off x="6878005" y="1836529"/>
              <a:ext cx="365760" cy="365760"/>
            </a:xfrm>
            <a:prstGeom prst="flowChartConnector">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1" name="Graphic 90" descr="Checkmark outline">
              <a:extLst>
                <a:ext uri="{FF2B5EF4-FFF2-40B4-BE49-F238E27FC236}">
                  <a16:creationId xmlns:a16="http://schemas.microsoft.com/office/drawing/2014/main" id="{6773FD09-F564-AE50-A389-E70340078AA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3725" y="1882249"/>
              <a:ext cx="274320" cy="274320"/>
            </a:xfrm>
            <a:prstGeom prst="rect">
              <a:avLst/>
            </a:prstGeom>
          </p:spPr>
        </p:pic>
      </p:grpSp>
      <p:grpSp>
        <p:nvGrpSpPr>
          <p:cNvPr id="92" name="Group 91">
            <a:extLst>
              <a:ext uri="{FF2B5EF4-FFF2-40B4-BE49-F238E27FC236}">
                <a16:creationId xmlns:a16="http://schemas.microsoft.com/office/drawing/2014/main" id="{15AF0993-D884-4CF6-F667-99F2C75FB8C4}"/>
              </a:ext>
              <a:ext uri="{C183D7F6-B498-43B3-948B-1728B52AA6E4}">
                <adec:decorative xmlns:adec="http://schemas.microsoft.com/office/drawing/2017/decorative" val="1"/>
              </a:ext>
            </a:extLst>
          </p:cNvPr>
          <p:cNvGrpSpPr/>
          <p:nvPr/>
        </p:nvGrpSpPr>
        <p:grpSpPr>
          <a:xfrm>
            <a:off x="7482113" y="4857416"/>
            <a:ext cx="365760" cy="365760"/>
            <a:chOff x="6878005" y="1836529"/>
            <a:chExt cx="365760" cy="365760"/>
          </a:xfrm>
        </p:grpSpPr>
        <p:sp>
          <p:nvSpPr>
            <p:cNvPr id="93" name="Flowchart: Connector 92">
              <a:extLst>
                <a:ext uri="{FF2B5EF4-FFF2-40B4-BE49-F238E27FC236}">
                  <a16:creationId xmlns:a16="http://schemas.microsoft.com/office/drawing/2014/main" id="{7CC60C27-8261-C5F7-8DF3-0E37DD303341}"/>
                </a:ext>
              </a:extLst>
            </p:cNvPr>
            <p:cNvSpPr/>
            <p:nvPr/>
          </p:nvSpPr>
          <p:spPr>
            <a:xfrm>
              <a:off x="6878005" y="1836529"/>
              <a:ext cx="365760" cy="365760"/>
            </a:xfrm>
            <a:prstGeom prst="flowChartConnector">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4" name="Graphic 93" descr="Checkmark outline">
              <a:extLst>
                <a:ext uri="{FF2B5EF4-FFF2-40B4-BE49-F238E27FC236}">
                  <a16:creationId xmlns:a16="http://schemas.microsoft.com/office/drawing/2014/main" id="{0F7C54CD-493D-C874-50FD-F90A519A35F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3725" y="1882249"/>
              <a:ext cx="274320" cy="274320"/>
            </a:xfrm>
            <a:prstGeom prst="rect">
              <a:avLst/>
            </a:prstGeom>
          </p:spPr>
        </p:pic>
      </p:grpSp>
    </p:spTree>
    <p:extLst>
      <p:ext uri="{BB962C8B-B14F-4D97-AF65-F5344CB8AC3E}">
        <p14:creationId xmlns:p14="http://schemas.microsoft.com/office/powerpoint/2010/main" val="19356526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4861-F964-E990-A422-9CC1D1FA0D7F}"/>
              </a:ext>
            </a:extLst>
          </p:cNvPr>
          <p:cNvSpPr>
            <a:spLocks noGrp="1"/>
          </p:cNvSpPr>
          <p:nvPr>
            <p:ph type="title"/>
          </p:nvPr>
        </p:nvSpPr>
        <p:spPr>
          <a:xfrm>
            <a:off x="588262" y="485481"/>
            <a:ext cx="11436097" cy="498598"/>
          </a:xfrm>
        </p:spPr>
        <p:txBody>
          <a:bodyPr/>
          <a:lstStyle/>
          <a:p>
            <a:r>
              <a:rPr lang="en-US"/>
              <a:t>From Enterprise AI Governance to Agent‑Level Control</a:t>
            </a:r>
          </a:p>
        </p:txBody>
      </p:sp>
      <p:sp>
        <p:nvSpPr>
          <p:cNvPr id="3" name="Content Placeholder 2">
            <a:extLst>
              <a:ext uri="{FF2B5EF4-FFF2-40B4-BE49-F238E27FC236}">
                <a16:creationId xmlns:a16="http://schemas.microsoft.com/office/drawing/2014/main" id="{C17727FB-F56A-3DC7-7C9B-0450E7C01F81}"/>
              </a:ext>
            </a:extLst>
          </p:cNvPr>
          <p:cNvSpPr>
            <a:spLocks noGrp="1"/>
          </p:cNvSpPr>
          <p:nvPr>
            <p:ph idx="1"/>
          </p:nvPr>
        </p:nvSpPr>
        <p:spPr>
          <a:xfrm>
            <a:off x="584200" y="1435503"/>
            <a:ext cx="11018520" cy="5121402"/>
          </a:xfrm>
        </p:spPr>
        <p:txBody>
          <a:bodyPr/>
          <a:lstStyle/>
          <a:p>
            <a:r>
              <a:rPr lang="en-US" sz="2400"/>
              <a:t>What the Copilot Control System provides</a:t>
            </a:r>
          </a:p>
          <a:p>
            <a:pPr marL="342900" indent="-342900">
              <a:buFont typeface="Arial" panose="020B0604020202020204" pitchFamily="34" charset="0"/>
              <a:buChar char="•"/>
            </a:pPr>
            <a:r>
              <a:rPr lang="en-US" sz="2000"/>
              <a:t>Enterprise‑wide guardrails for Copilot and agents</a:t>
            </a:r>
          </a:p>
          <a:p>
            <a:pPr marL="342900" indent="-342900">
              <a:buFont typeface="Arial" panose="020B0604020202020204" pitchFamily="34" charset="0"/>
              <a:buChar char="•"/>
            </a:pPr>
            <a:r>
              <a:rPr lang="en-US" sz="2000"/>
              <a:t>Governance of sharing, usage limits, cost, and data protection</a:t>
            </a:r>
          </a:p>
          <a:p>
            <a:pPr marL="342900" indent="-342900">
              <a:buFont typeface="Arial" panose="020B0604020202020204" pitchFamily="34" charset="0"/>
              <a:buChar char="•"/>
            </a:pPr>
            <a:r>
              <a:rPr lang="en-US" sz="2000"/>
              <a:t>Unified security, compliance, and policy enforcement across Microsoft 365Measurement of adoption, value, and business impact</a:t>
            </a:r>
          </a:p>
          <a:p>
            <a:pPr marL="342900" indent="-342900">
              <a:buFont typeface="Arial" panose="020B0604020202020204" pitchFamily="34" charset="0"/>
              <a:buChar char="•"/>
            </a:pPr>
            <a:r>
              <a:rPr lang="en-US" sz="2000"/>
              <a:t>Central visibility across Copilot and agent experiences</a:t>
            </a:r>
          </a:p>
          <a:p>
            <a:pPr marL="342900" indent="-342900">
              <a:buFont typeface="Arial" panose="020B0604020202020204" pitchFamily="34" charset="0"/>
              <a:buChar char="•"/>
            </a:pPr>
            <a:r>
              <a:rPr lang="en-US" sz="2000" i="1"/>
              <a:t> Copilot Control System answers: “Are all our agents safe, compliant, and delivering value at scale?”</a:t>
            </a:r>
          </a:p>
          <a:p>
            <a:r>
              <a:rPr lang="en-US" sz="2400"/>
              <a:t>What the Copilot Control System does NOT provide</a:t>
            </a:r>
          </a:p>
          <a:p>
            <a:pPr marL="342900" indent="-342900">
              <a:buFont typeface="Arial" panose="020B0604020202020204" pitchFamily="34" charset="0"/>
              <a:buChar char="•"/>
            </a:pPr>
            <a:r>
              <a:rPr lang="en-US" sz="2000"/>
              <a:t>A first‑class identity for each agent</a:t>
            </a:r>
          </a:p>
          <a:p>
            <a:pPr marL="342900" indent="-342900">
              <a:buFont typeface="Arial" panose="020B0604020202020204" pitchFamily="34" charset="0"/>
              <a:buChar char="•"/>
            </a:pPr>
            <a:r>
              <a:rPr lang="en-US" sz="2000"/>
              <a:t>Agent‑specific permissions to Graph, connectors, and APIs</a:t>
            </a:r>
          </a:p>
          <a:p>
            <a:pPr marL="342900" indent="-342900">
              <a:buFont typeface="Arial" panose="020B0604020202020204" pitchFamily="34" charset="0"/>
              <a:buChar char="•"/>
            </a:pPr>
            <a:r>
              <a:rPr lang="en-US" sz="2000"/>
              <a:t>Independent agent lifecycle management (onboard, secure, operate)</a:t>
            </a:r>
          </a:p>
          <a:p>
            <a:pPr marL="342900" indent="-342900">
              <a:buFont typeface="Arial" panose="020B0604020202020204" pitchFamily="34" charset="0"/>
              <a:buChar char="•"/>
            </a:pPr>
            <a:r>
              <a:rPr lang="en-US" sz="2000"/>
              <a:t>Fine‑grained, auditable control of how an individual agent runs</a:t>
            </a:r>
          </a:p>
          <a:p>
            <a:pPr marL="342900" indent="-342900">
              <a:buFont typeface="Arial" panose="020B0604020202020204" pitchFamily="34" charset="0"/>
              <a:buChar char="•"/>
            </a:pPr>
            <a:r>
              <a:rPr lang="en-US" sz="2000"/>
              <a:t>Native support for autonomous or on‑behalf‑of (OBO) execution</a:t>
            </a:r>
            <a:endParaRPr lang="en-US" sz="2000" i="1"/>
          </a:p>
        </p:txBody>
      </p:sp>
    </p:spTree>
    <p:extLst>
      <p:ext uri="{BB962C8B-B14F-4D97-AF65-F5344CB8AC3E}">
        <p14:creationId xmlns:p14="http://schemas.microsoft.com/office/powerpoint/2010/main" val="1836229342"/>
      </p:ext>
    </p:extLst>
  </p:cSld>
  <p:clrMapOvr>
    <a:masterClrMapping/>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C53F1-DBED-BBC3-1EBE-E7E2F8A1D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7A71E3-F07C-002B-849F-B6D7C9E4AE90}"/>
              </a:ext>
            </a:extLst>
          </p:cNvPr>
          <p:cNvSpPr>
            <a:spLocks noGrp="1"/>
          </p:cNvSpPr>
          <p:nvPr>
            <p:ph type="title"/>
          </p:nvPr>
        </p:nvSpPr>
        <p:spPr/>
        <p:txBody>
          <a:bodyPr/>
          <a:lstStyle/>
          <a:p>
            <a:pPr fontAlgn="t"/>
            <a:r>
              <a:rPr lang="en-US"/>
              <a:t>How Agent 365 fills the gap</a:t>
            </a:r>
          </a:p>
        </p:txBody>
      </p:sp>
      <p:sp>
        <p:nvSpPr>
          <p:cNvPr id="3" name="Content Placeholder 2">
            <a:extLst>
              <a:ext uri="{FF2B5EF4-FFF2-40B4-BE49-F238E27FC236}">
                <a16:creationId xmlns:a16="http://schemas.microsoft.com/office/drawing/2014/main" id="{EE3F1859-D6C7-6D82-7414-EA09F8E06E47}"/>
              </a:ext>
            </a:extLst>
          </p:cNvPr>
          <p:cNvSpPr>
            <a:spLocks noGrp="1"/>
          </p:cNvSpPr>
          <p:nvPr>
            <p:ph idx="1"/>
          </p:nvPr>
        </p:nvSpPr>
        <p:spPr>
          <a:xfrm>
            <a:off x="584200" y="1435503"/>
            <a:ext cx="11018520" cy="2954655"/>
          </a:xfrm>
        </p:spPr>
        <p:txBody>
          <a:bodyPr/>
          <a:lstStyle/>
          <a:p>
            <a:pPr marL="342900" indent="-342900">
              <a:buFont typeface="Arial" panose="020B0604020202020204" pitchFamily="34" charset="0"/>
              <a:buChar char="•"/>
            </a:pPr>
            <a:r>
              <a:rPr lang="en-US" sz="2400"/>
              <a:t>Provides a first‑class Entra‑backed agent identity</a:t>
            </a:r>
          </a:p>
          <a:p>
            <a:pPr marL="342900" indent="-342900">
              <a:buFont typeface="Arial" panose="020B0604020202020204" pitchFamily="34" charset="0"/>
              <a:buChar char="•"/>
            </a:pPr>
            <a:r>
              <a:rPr lang="en-US" sz="2400"/>
              <a:t>Enforces least‑privilege access at the individual agent level</a:t>
            </a:r>
          </a:p>
          <a:p>
            <a:pPr marL="342900" indent="-342900">
              <a:buFont typeface="Arial" panose="020B0604020202020204" pitchFamily="34" charset="0"/>
              <a:buChar char="•"/>
            </a:pPr>
            <a:r>
              <a:rPr lang="en-US" sz="2400"/>
              <a:t>Enables autonomous and OBO execution with clear accountability</a:t>
            </a:r>
          </a:p>
          <a:p>
            <a:pPr marL="342900" indent="-342900">
              <a:buFont typeface="Arial" panose="020B0604020202020204" pitchFamily="34" charset="0"/>
              <a:buChar char="•"/>
            </a:pPr>
            <a:r>
              <a:rPr lang="en-US" sz="2400"/>
              <a:t>Delivers agent‑level lifecycle control and auditing</a:t>
            </a:r>
          </a:p>
          <a:p>
            <a:pPr marL="342900" indent="-342900">
              <a:buFont typeface="Arial" panose="020B0604020202020204" pitchFamily="34" charset="0"/>
              <a:buChar char="•"/>
            </a:pPr>
            <a:r>
              <a:rPr lang="en-US" sz="2400"/>
              <a:t>Makes agent behavior observable, controllable, and reviewable</a:t>
            </a:r>
          </a:p>
          <a:p>
            <a:r>
              <a:rPr lang="en-US" sz="2400" i="1"/>
              <a:t>Agent 365 answers: “Who is this agent, and what is it allowed to do?”</a:t>
            </a:r>
          </a:p>
          <a:p>
            <a:pPr marL="342900" indent="-342900">
              <a:buFont typeface="Arial" panose="020B0604020202020204" pitchFamily="34" charset="0"/>
              <a:buChar char="•"/>
            </a:pPr>
            <a:endParaRPr lang="en-US" sz="2000" i="1"/>
          </a:p>
        </p:txBody>
      </p:sp>
    </p:spTree>
    <p:extLst>
      <p:ext uri="{BB962C8B-B14F-4D97-AF65-F5344CB8AC3E}">
        <p14:creationId xmlns:p14="http://schemas.microsoft.com/office/powerpoint/2010/main" val="397997795"/>
      </p:ext>
    </p:extLst>
  </p:cSld>
  <p:clrMapOvr>
    <a:masterClrMapping/>
  </p:clrMapOvr>
  <p:transition>
    <p:fad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5B08C-DA48-F976-843C-670D75685F92}"/>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B4106462-309B-B78B-4A42-70D45EBB6839}"/>
              </a:ext>
            </a:extLst>
          </p:cNvPr>
          <p:cNvSpPr txBox="1">
            <a:spLocks/>
          </p:cNvSpPr>
          <p:nvPr/>
        </p:nvSpPr>
        <p:spPr>
          <a:xfrm>
            <a:off x="547395" y="3090862"/>
            <a:ext cx="8039100" cy="67627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defRPr/>
            </a:pPr>
            <a:r>
              <a:rPr lang="en-US" sz="4400" b="1">
                <a:solidFill>
                  <a:schemeClr val="tx2"/>
                </a:solidFill>
                <a:cs typeface="Segoe Sans Display Semibold" pitchFamily="2" charset="0"/>
              </a:rPr>
              <a:t>Agent 365 overview</a:t>
            </a:r>
          </a:p>
        </p:txBody>
      </p:sp>
      <p:cxnSp>
        <p:nvCxnSpPr>
          <p:cNvPr id="5" name="Straight Connector 4">
            <a:extLst>
              <a:ext uri="{FF2B5EF4-FFF2-40B4-BE49-F238E27FC236}">
                <a16:creationId xmlns:a16="http://schemas.microsoft.com/office/drawing/2014/main" id="{840FD795-45A5-15EC-CBE9-E2FC8B3891DE}"/>
              </a:ext>
              <a:ext uri="{C183D7F6-B498-43B3-948B-1728B52AA6E4}">
                <adec:decorative xmlns:adec="http://schemas.microsoft.com/office/drawing/2017/decorative" val="1"/>
              </a:ext>
            </a:extLst>
          </p:cNvPr>
          <p:cNvCxnSpPr>
            <a:cxnSpLocks/>
          </p:cNvCxnSpPr>
          <p:nvPr/>
        </p:nvCxnSpPr>
        <p:spPr>
          <a:xfrm>
            <a:off x="582610" y="4139293"/>
            <a:ext cx="7798381" cy="0"/>
          </a:xfrm>
          <a:prstGeom prst="line">
            <a:avLst/>
          </a:prstGeom>
          <a:ln w="19050">
            <a:gradFill flip="none" rotWithShape="1">
              <a:gsLst>
                <a:gs pos="0">
                  <a:srgbClr val="0078D4"/>
                </a:gs>
                <a:gs pos="100000">
                  <a:srgbClr val="C73ECC"/>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70004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6.25E-7 0 L 6.25E-7 0.03542 " pathEditMode="relative" rAng="0" ptsTypes="AA">
                                      <p:cBhvr>
                                        <p:cTn id="9" dur="700" spd="-100000" fill="hold"/>
                                        <p:tgtEl>
                                          <p:spTgt spid="4"/>
                                        </p:tgtEl>
                                        <p:attrNameLst>
                                          <p:attrName>ppt_x</p:attrName>
                                          <p:attrName>ppt_y</p:attrName>
                                        </p:attrNameLst>
                                      </p:cBhvr>
                                      <p:rCtr x="0" y="1759"/>
                                    </p:animMotion>
                                  </p:childTnLst>
                                </p:cTn>
                              </p:par>
                            </p:childTnLst>
                          </p:cTn>
                        </p:par>
                        <p:par>
                          <p:cTn id="10" fill="hold">
                            <p:stCondLst>
                              <p:cond delay="700"/>
                            </p:stCondLst>
                            <p:childTnLst>
                              <p:par>
                                <p:cTn id="11" presetID="22" presetClass="entr" presetSubtype="1"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up)">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90562-B8E0-EF56-A8D9-54F1C5932273}"/>
            </a:ext>
          </a:extLst>
        </p:cNvPr>
        <p:cNvGrpSpPr/>
        <p:nvPr/>
      </p:nvGrpSpPr>
      <p:grpSpPr>
        <a:xfrm>
          <a:off x="0" y="0"/>
          <a:ext cx="0" cy="0"/>
          <a:chOff x="0" y="0"/>
          <a:chExt cx="0" cy="0"/>
        </a:xfrm>
      </p:grpSpPr>
      <p:grpSp>
        <p:nvGrpSpPr>
          <p:cNvPr id="7" name="background-web">
            <a:extLst>
              <a:ext uri="{FF2B5EF4-FFF2-40B4-BE49-F238E27FC236}">
                <a16:creationId xmlns:a16="http://schemas.microsoft.com/office/drawing/2014/main" id="{CBA06872-6864-F75E-FF2B-AD4DE64E6840}"/>
              </a:ext>
            </a:extLst>
          </p:cNvPr>
          <p:cNvGrpSpPr/>
          <p:nvPr/>
        </p:nvGrpSpPr>
        <p:grpSpPr>
          <a:xfrm>
            <a:off x="0" y="1681344"/>
            <a:ext cx="12166405" cy="3495311"/>
            <a:chOff x="-536001" y="1544257"/>
            <a:chExt cx="32285377" cy="10136803"/>
          </a:xfrm>
        </p:grpSpPr>
        <p:grpSp>
          <p:nvGrpSpPr>
            <p:cNvPr id="8" name="Group 7" descr="A graphic of the Agentic Web, with multicolored stars representing agents. A web of grey lines behind the stars connect them.">
              <a:extLst>
                <a:ext uri="{FF2B5EF4-FFF2-40B4-BE49-F238E27FC236}">
                  <a16:creationId xmlns:a16="http://schemas.microsoft.com/office/drawing/2014/main" id="{8E652764-0621-F0DD-F2A5-FCB7751FF787}"/>
                </a:ext>
              </a:extLst>
            </p:cNvPr>
            <p:cNvGrpSpPr/>
            <p:nvPr/>
          </p:nvGrpSpPr>
          <p:grpSpPr>
            <a:xfrm>
              <a:off x="-536001" y="1828806"/>
              <a:ext cx="32285377" cy="9601197"/>
              <a:chOff x="-597159" y="821094"/>
              <a:chExt cx="21889616" cy="5206482"/>
            </a:xfrm>
          </p:grpSpPr>
          <p:sp>
            <p:nvSpPr>
              <p:cNvPr id="58" name="Freeform 122">
                <a:extLst>
                  <a:ext uri="{FF2B5EF4-FFF2-40B4-BE49-F238E27FC236}">
                    <a16:creationId xmlns:a16="http://schemas.microsoft.com/office/drawing/2014/main" id="{29402D49-98D1-3FF1-4881-71D1BD62AC3F}"/>
                  </a:ext>
                </a:extLst>
              </p:cNvPr>
              <p:cNvSpPr/>
              <p:nvPr/>
            </p:nvSpPr>
            <p:spPr bwMode="auto">
              <a:xfrm>
                <a:off x="14481110" y="4236098"/>
                <a:ext cx="1306286" cy="1268963"/>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59" name="Freeform 123">
                <a:extLst>
                  <a:ext uri="{FF2B5EF4-FFF2-40B4-BE49-F238E27FC236}">
                    <a16:creationId xmlns:a16="http://schemas.microsoft.com/office/drawing/2014/main" id="{C1477BB7-CFF3-A2FF-6614-DC42F99747E3}"/>
                  </a:ext>
                </a:extLst>
              </p:cNvPr>
              <p:cNvSpPr/>
              <p:nvPr/>
            </p:nvSpPr>
            <p:spPr bwMode="auto">
              <a:xfrm>
                <a:off x="-597159" y="2388637"/>
                <a:ext cx="1455575" cy="2593910"/>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75" h="2593910">
                    <a:moveTo>
                      <a:pt x="167951" y="0"/>
                    </a:moveTo>
                    <a:lnTo>
                      <a:pt x="1063690" y="167951"/>
                    </a:lnTo>
                    <a:lnTo>
                      <a:pt x="783771" y="895739"/>
                    </a:lnTo>
                    <a:lnTo>
                      <a:pt x="0" y="1063690"/>
                    </a:lnTo>
                    <a:lnTo>
                      <a:pt x="298579" y="2593910"/>
                    </a:lnTo>
                    <a:lnTo>
                      <a:pt x="1455575"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0" name="Freeform 124">
                <a:extLst>
                  <a:ext uri="{FF2B5EF4-FFF2-40B4-BE49-F238E27FC236}">
                    <a16:creationId xmlns:a16="http://schemas.microsoft.com/office/drawing/2014/main" id="{58FD0239-D96E-C122-128A-6965E8EC3918}"/>
                  </a:ext>
                </a:extLst>
              </p:cNvPr>
              <p:cNvSpPr/>
              <p:nvPr/>
            </p:nvSpPr>
            <p:spPr bwMode="auto">
              <a:xfrm>
                <a:off x="19239722" y="3097763"/>
                <a:ext cx="2052735" cy="2463282"/>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Lst>
                <a:ahLst/>
                <a:cxnLst>
                  <a:cxn ang="0">
                    <a:pos x="connsiteX0" y="connsiteY0"/>
                  </a:cxn>
                  <a:cxn ang="0">
                    <a:pos x="connsiteX1" y="connsiteY1"/>
                  </a:cxn>
                  <a:cxn ang="0">
                    <a:pos x="connsiteX2" y="connsiteY2"/>
                  </a:cxn>
                  <a:cxn ang="0">
                    <a:pos x="connsiteX3" y="connsiteY3"/>
                  </a:cxn>
                </a:cxnLst>
                <a:rect l="l" t="t" r="r" b="b"/>
                <a:pathLst>
                  <a:path w="2052735" h="2463282">
                    <a:moveTo>
                      <a:pt x="2052735" y="0"/>
                    </a:moveTo>
                    <a:lnTo>
                      <a:pt x="877078" y="93306"/>
                    </a:lnTo>
                    <a:lnTo>
                      <a:pt x="0" y="2220686"/>
                    </a:lnTo>
                    <a:lnTo>
                      <a:pt x="1754156" y="246328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1" name="Freeform 125">
                <a:extLst>
                  <a:ext uri="{FF2B5EF4-FFF2-40B4-BE49-F238E27FC236}">
                    <a16:creationId xmlns:a16="http://schemas.microsoft.com/office/drawing/2014/main" id="{3A2AFAE1-EFB4-E013-60BB-5F4914B0A1A4}"/>
                  </a:ext>
                </a:extLst>
              </p:cNvPr>
              <p:cNvSpPr/>
              <p:nvPr/>
            </p:nvSpPr>
            <p:spPr bwMode="auto">
              <a:xfrm>
                <a:off x="6438122" y="839755"/>
                <a:ext cx="2817845" cy="3694923"/>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2" name="Freeform 126">
                <a:extLst>
                  <a:ext uri="{FF2B5EF4-FFF2-40B4-BE49-F238E27FC236}">
                    <a16:creationId xmlns:a16="http://schemas.microsoft.com/office/drawing/2014/main" id="{8551550C-EBC7-D4E1-6B2C-4C5DF80430B5}"/>
                  </a:ext>
                </a:extLst>
              </p:cNvPr>
              <p:cNvSpPr/>
              <p:nvPr/>
            </p:nvSpPr>
            <p:spPr bwMode="auto">
              <a:xfrm>
                <a:off x="3377682" y="2388637"/>
                <a:ext cx="3060440" cy="3638939"/>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3" name="Freeform 127">
                <a:extLst>
                  <a:ext uri="{FF2B5EF4-FFF2-40B4-BE49-F238E27FC236}">
                    <a16:creationId xmlns:a16="http://schemas.microsoft.com/office/drawing/2014/main" id="{5044C533-699E-9399-AC2C-098E286ECD84}"/>
                  </a:ext>
                </a:extLst>
              </p:cNvPr>
              <p:cNvSpPr/>
              <p:nvPr/>
            </p:nvSpPr>
            <p:spPr bwMode="auto">
              <a:xfrm>
                <a:off x="1324947" y="1399592"/>
                <a:ext cx="2313992" cy="1343608"/>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6" name="Freeform 128">
                <a:extLst>
                  <a:ext uri="{FF2B5EF4-FFF2-40B4-BE49-F238E27FC236}">
                    <a16:creationId xmlns:a16="http://schemas.microsoft.com/office/drawing/2014/main" id="{A884F324-A11C-2972-F363-D32A83376292}"/>
                  </a:ext>
                </a:extLst>
              </p:cNvPr>
              <p:cNvSpPr/>
              <p:nvPr/>
            </p:nvSpPr>
            <p:spPr bwMode="auto">
              <a:xfrm>
                <a:off x="447869" y="2090057"/>
                <a:ext cx="6064898" cy="3881535"/>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7" name="Freeform 129">
                <a:extLst>
                  <a:ext uri="{FF2B5EF4-FFF2-40B4-BE49-F238E27FC236}">
                    <a16:creationId xmlns:a16="http://schemas.microsoft.com/office/drawing/2014/main" id="{38FE44C6-14BD-44C3-0B21-CD6577A412FE}"/>
                  </a:ext>
                </a:extLst>
              </p:cNvPr>
              <p:cNvSpPr/>
              <p:nvPr/>
            </p:nvSpPr>
            <p:spPr bwMode="auto">
              <a:xfrm>
                <a:off x="6531429" y="2239347"/>
                <a:ext cx="14481110" cy="3769567"/>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8" name="Freeform 130">
                <a:extLst>
                  <a:ext uri="{FF2B5EF4-FFF2-40B4-BE49-F238E27FC236}">
                    <a16:creationId xmlns:a16="http://schemas.microsoft.com/office/drawing/2014/main" id="{FA85FEEA-4DC3-EB58-17B2-7DEC11AA0725}"/>
                  </a:ext>
                </a:extLst>
              </p:cNvPr>
              <p:cNvSpPr/>
              <p:nvPr/>
            </p:nvSpPr>
            <p:spPr bwMode="auto">
              <a:xfrm>
                <a:off x="-186612" y="821094"/>
                <a:ext cx="20266090" cy="5169159"/>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9" name="Freeform 131">
                <a:extLst>
                  <a:ext uri="{FF2B5EF4-FFF2-40B4-BE49-F238E27FC236}">
                    <a16:creationId xmlns:a16="http://schemas.microsoft.com/office/drawing/2014/main" id="{23D70463-0A84-5CAF-74FA-5B7222FB5030}"/>
                  </a:ext>
                </a:extLst>
              </p:cNvPr>
              <p:cNvSpPr/>
              <p:nvPr/>
            </p:nvSpPr>
            <p:spPr bwMode="auto">
              <a:xfrm>
                <a:off x="13230808" y="1716833"/>
                <a:ext cx="6027576" cy="3750906"/>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grpSp>
        <p:grpSp>
          <p:nvGrpSpPr>
            <p:cNvPr id="9" name="Group 8">
              <a:extLst>
                <a:ext uri="{FF2B5EF4-FFF2-40B4-BE49-F238E27FC236}">
                  <a16:creationId xmlns:a16="http://schemas.microsoft.com/office/drawing/2014/main" id="{76E9A093-7CAA-1E03-7B4D-4FE9205CF98C}"/>
                </a:ext>
              </a:extLst>
            </p:cNvPr>
            <p:cNvGrpSpPr/>
            <p:nvPr/>
          </p:nvGrpSpPr>
          <p:grpSpPr>
            <a:xfrm>
              <a:off x="297128" y="1544257"/>
              <a:ext cx="28856940" cy="10136803"/>
              <a:chOff x="297128" y="1544257"/>
              <a:chExt cx="28856940" cy="10136803"/>
            </a:xfrm>
          </p:grpSpPr>
          <p:pic>
            <p:nvPicPr>
              <p:cNvPr id="10" name="Graphic 9">
                <a:extLst>
                  <a:ext uri="{FF2B5EF4-FFF2-40B4-BE49-F238E27FC236}">
                    <a16:creationId xmlns:a16="http://schemas.microsoft.com/office/drawing/2014/main" id="{C130D932-9CC1-D00A-C093-47C0153CF88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01147" y="11041284"/>
                <a:ext cx="710864" cy="639776"/>
              </a:xfrm>
              <a:prstGeom prst="rect">
                <a:avLst/>
              </a:prstGeom>
            </p:spPr>
          </p:pic>
          <p:pic>
            <p:nvPicPr>
              <p:cNvPr id="11" name="Graphic 10">
                <a:extLst>
                  <a:ext uri="{FF2B5EF4-FFF2-40B4-BE49-F238E27FC236}">
                    <a16:creationId xmlns:a16="http://schemas.microsoft.com/office/drawing/2014/main" id="{0E0A5322-8878-329B-F3B8-C61E5D19BEE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914869" y="7507538"/>
                <a:ext cx="1371600" cy="1234440"/>
              </a:xfrm>
              <a:prstGeom prst="rect">
                <a:avLst/>
              </a:prstGeom>
            </p:spPr>
          </p:pic>
          <p:pic>
            <p:nvPicPr>
              <p:cNvPr id="12" name="Graphic 11">
                <a:extLst>
                  <a:ext uri="{FF2B5EF4-FFF2-40B4-BE49-F238E27FC236}">
                    <a16:creationId xmlns:a16="http://schemas.microsoft.com/office/drawing/2014/main" id="{3A9E8F08-5B7F-C672-0875-6B85C3D5E22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356951" y="8292551"/>
                <a:ext cx="978408" cy="880566"/>
              </a:xfrm>
              <a:prstGeom prst="rect">
                <a:avLst/>
              </a:prstGeom>
            </p:spPr>
          </p:pic>
          <p:pic>
            <p:nvPicPr>
              <p:cNvPr id="13" name="Graphic 12">
                <a:extLst>
                  <a:ext uri="{FF2B5EF4-FFF2-40B4-BE49-F238E27FC236}">
                    <a16:creationId xmlns:a16="http://schemas.microsoft.com/office/drawing/2014/main" id="{FDD223B4-AE18-A139-1941-A607FB401CA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925088" y="9110916"/>
                <a:ext cx="978408" cy="880566"/>
              </a:xfrm>
              <a:prstGeom prst="rect">
                <a:avLst/>
              </a:prstGeom>
            </p:spPr>
          </p:pic>
          <p:pic>
            <p:nvPicPr>
              <p:cNvPr id="14" name="Graphic 13">
                <a:extLst>
                  <a:ext uri="{FF2B5EF4-FFF2-40B4-BE49-F238E27FC236}">
                    <a16:creationId xmlns:a16="http://schemas.microsoft.com/office/drawing/2014/main" id="{B8C80F3D-446E-87A7-453C-4E1394FEECC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391991" y="6303729"/>
                <a:ext cx="978408" cy="880566"/>
              </a:xfrm>
              <a:prstGeom prst="rect">
                <a:avLst/>
              </a:prstGeom>
            </p:spPr>
          </p:pic>
          <p:pic>
            <p:nvPicPr>
              <p:cNvPr id="15" name="Graphic 14">
                <a:extLst>
                  <a:ext uri="{FF2B5EF4-FFF2-40B4-BE49-F238E27FC236}">
                    <a16:creationId xmlns:a16="http://schemas.microsoft.com/office/drawing/2014/main" id="{C76FCBB3-955B-71A9-CB50-2F69FA24FC2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654631" y="5800809"/>
                <a:ext cx="978408" cy="880566"/>
              </a:xfrm>
              <a:prstGeom prst="rect">
                <a:avLst/>
              </a:prstGeom>
            </p:spPr>
          </p:pic>
          <p:pic>
            <p:nvPicPr>
              <p:cNvPr id="16" name="Graphic 15">
                <a:extLst>
                  <a:ext uri="{FF2B5EF4-FFF2-40B4-BE49-F238E27FC236}">
                    <a16:creationId xmlns:a16="http://schemas.microsoft.com/office/drawing/2014/main" id="{EC17B111-8AB5-4AE8-4473-EDCD478B625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600829" y="4678435"/>
                <a:ext cx="978408" cy="880566"/>
              </a:xfrm>
              <a:prstGeom prst="rect">
                <a:avLst/>
              </a:prstGeom>
            </p:spPr>
          </p:pic>
          <p:pic>
            <p:nvPicPr>
              <p:cNvPr id="17" name="Graphic 16">
                <a:extLst>
                  <a:ext uri="{FF2B5EF4-FFF2-40B4-BE49-F238E27FC236}">
                    <a16:creationId xmlns:a16="http://schemas.microsoft.com/office/drawing/2014/main" id="{6F11D62D-D34E-1C5F-A795-03F42AFC48B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555429" y="5669185"/>
                <a:ext cx="710864" cy="639776"/>
              </a:xfrm>
              <a:prstGeom prst="rect">
                <a:avLst/>
              </a:prstGeom>
            </p:spPr>
          </p:pic>
          <p:pic>
            <p:nvPicPr>
              <p:cNvPr id="18" name="Graphic 17">
                <a:extLst>
                  <a:ext uri="{FF2B5EF4-FFF2-40B4-BE49-F238E27FC236}">
                    <a16:creationId xmlns:a16="http://schemas.microsoft.com/office/drawing/2014/main" id="{3292D970-4553-C89F-9B01-25AD74ACCD2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910431" y="7698190"/>
                <a:ext cx="978408" cy="880566"/>
              </a:xfrm>
              <a:prstGeom prst="rect">
                <a:avLst/>
              </a:prstGeom>
            </p:spPr>
          </p:pic>
          <p:pic>
            <p:nvPicPr>
              <p:cNvPr id="19" name="Graphic 18">
                <a:extLst>
                  <a:ext uri="{FF2B5EF4-FFF2-40B4-BE49-F238E27FC236}">
                    <a16:creationId xmlns:a16="http://schemas.microsoft.com/office/drawing/2014/main" id="{9EB057AC-641A-E7AC-78D2-9147955C845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52730" y="6189429"/>
                <a:ext cx="978408" cy="880566"/>
              </a:xfrm>
              <a:prstGeom prst="rect">
                <a:avLst/>
              </a:prstGeom>
            </p:spPr>
          </p:pic>
          <p:pic>
            <p:nvPicPr>
              <p:cNvPr id="20" name="Graphic 19">
                <a:extLst>
                  <a:ext uri="{FF2B5EF4-FFF2-40B4-BE49-F238E27FC236}">
                    <a16:creationId xmlns:a16="http://schemas.microsoft.com/office/drawing/2014/main" id="{0AB4F223-4619-33A7-1876-F541A006D28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3520389" y="5051964"/>
                <a:ext cx="710864" cy="639776"/>
              </a:xfrm>
              <a:prstGeom prst="rect">
                <a:avLst/>
              </a:prstGeom>
            </p:spPr>
          </p:pic>
          <p:pic>
            <p:nvPicPr>
              <p:cNvPr id="21" name="Graphic 20">
                <a:extLst>
                  <a:ext uri="{FF2B5EF4-FFF2-40B4-BE49-F238E27FC236}">
                    <a16:creationId xmlns:a16="http://schemas.microsoft.com/office/drawing/2014/main" id="{683B80D8-D10F-8CB3-8A97-946AD121AD8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165808" y="8320945"/>
                <a:ext cx="710864" cy="639776"/>
              </a:xfrm>
              <a:prstGeom prst="rect">
                <a:avLst/>
              </a:prstGeom>
            </p:spPr>
          </p:pic>
          <p:pic>
            <p:nvPicPr>
              <p:cNvPr id="22" name="Graphic 21">
                <a:extLst>
                  <a:ext uri="{FF2B5EF4-FFF2-40B4-BE49-F238E27FC236}">
                    <a16:creationId xmlns:a16="http://schemas.microsoft.com/office/drawing/2014/main" id="{30995242-1F41-9045-2339-A2CE9391494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153186" y="6687757"/>
                <a:ext cx="978408" cy="880566"/>
              </a:xfrm>
              <a:prstGeom prst="rect">
                <a:avLst/>
              </a:prstGeom>
            </p:spPr>
          </p:pic>
          <p:pic>
            <p:nvPicPr>
              <p:cNvPr id="23" name="Graphic 22">
                <a:extLst>
                  <a:ext uri="{FF2B5EF4-FFF2-40B4-BE49-F238E27FC236}">
                    <a16:creationId xmlns:a16="http://schemas.microsoft.com/office/drawing/2014/main" id="{319F31DC-05FB-E781-39B6-110DA5EC287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812729" y="4366165"/>
                <a:ext cx="710864" cy="639776"/>
              </a:xfrm>
              <a:prstGeom prst="rect">
                <a:avLst/>
              </a:prstGeom>
            </p:spPr>
          </p:pic>
          <p:pic>
            <p:nvPicPr>
              <p:cNvPr id="24" name="Graphic 23">
                <a:extLst>
                  <a:ext uri="{FF2B5EF4-FFF2-40B4-BE49-F238E27FC236}">
                    <a16:creationId xmlns:a16="http://schemas.microsoft.com/office/drawing/2014/main" id="{B503DD5D-AA4E-B16F-DCDC-55F8C4E2437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69727" y="4000405"/>
                <a:ext cx="710864" cy="639776"/>
              </a:xfrm>
              <a:prstGeom prst="rect">
                <a:avLst/>
              </a:prstGeom>
            </p:spPr>
          </p:pic>
          <p:pic>
            <p:nvPicPr>
              <p:cNvPr id="25" name="Graphic 24">
                <a:extLst>
                  <a:ext uri="{FF2B5EF4-FFF2-40B4-BE49-F238E27FC236}">
                    <a16:creationId xmlns:a16="http://schemas.microsoft.com/office/drawing/2014/main" id="{66531F24-E48A-5AF9-07D2-4456CAAC436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444527" y="1544257"/>
                <a:ext cx="978408" cy="880566"/>
              </a:xfrm>
              <a:prstGeom prst="rect">
                <a:avLst/>
              </a:prstGeom>
            </p:spPr>
          </p:pic>
          <p:pic>
            <p:nvPicPr>
              <p:cNvPr id="26" name="Graphic 25">
                <a:extLst>
                  <a:ext uri="{FF2B5EF4-FFF2-40B4-BE49-F238E27FC236}">
                    <a16:creationId xmlns:a16="http://schemas.microsoft.com/office/drawing/2014/main" id="{A6DA10E7-D0BE-DC69-3AEA-AB225D9E42E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3575370" y="3057610"/>
                <a:ext cx="978408" cy="880566"/>
              </a:xfrm>
              <a:prstGeom prst="rect">
                <a:avLst/>
              </a:prstGeom>
            </p:spPr>
          </p:pic>
          <p:pic>
            <p:nvPicPr>
              <p:cNvPr id="27" name="Graphic 26">
                <a:extLst>
                  <a:ext uri="{FF2B5EF4-FFF2-40B4-BE49-F238E27FC236}">
                    <a16:creationId xmlns:a16="http://schemas.microsoft.com/office/drawing/2014/main" id="{8D7D30F0-C163-20BE-083F-E167D417382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884192" y="5671128"/>
                <a:ext cx="978408" cy="880566"/>
              </a:xfrm>
              <a:prstGeom prst="rect">
                <a:avLst/>
              </a:prstGeom>
            </p:spPr>
          </p:pic>
          <p:pic>
            <p:nvPicPr>
              <p:cNvPr id="28" name="Graphic 27">
                <a:extLst>
                  <a:ext uri="{FF2B5EF4-FFF2-40B4-BE49-F238E27FC236}">
                    <a16:creationId xmlns:a16="http://schemas.microsoft.com/office/drawing/2014/main" id="{C8BF9DAF-4327-2478-7610-6CFDFAEA9A0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5219946" y="7757484"/>
                <a:ext cx="710864" cy="639776"/>
              </a:xfrm>
              <a:prstGeom prst="rect">
                <a:avLst/>
              </a:prstGeom>
            </p:spPr>
          </p:pic>
          <p:pic>
            <p:nvPicPr>
              <p:cNvPr id="29" name="Graphic 28">
                <a:extLst>
                  <a:ext uri="{FF2B5EF4-FFF2-40B4-BE49-F238E27FC236}">
                    <a16:creationId xmlns:a16="http://schemas.microsoft.com/office/drawing/2014/main" id="{DE1B797A-67EE-7E73-73B6-2742DD62106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907924" y="5745653"/>
                <a:ext cx="1371600" cy="1234440"/>
              </a:xfrm>
              <a:prstGeom prst="rect">
                <a:avLst/>
              </a:prstGeom>
            </p:spPr>
          </p:pic>
          <p:pic>
            <p:nvPicPr>
              <p:cNvPr id="30" name="Graphic 29">
                <a:extLst>
                  <a:ext uri="{FF2B5EF4-FFF2-40B4-BE49-F238E27FC236}">
                    <a16:creationId xmlns:a16="http://schemas.microsoft.com/office/drawing/2014/main" id="{22E33FD0-08E6-92FD-D8CF-C5432E4CBCE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758085" y="9906172"/>
                <a:ext cx="1371600" cy="1234440"/>
              </a:xfrm>
              <a:prstGeom prst="rect">
                <a:avLst/>
              </a:prstGeom>
            </p:spPr>
          </p:pic>
          <p:pic>
            <p:nvPicPr>
              <p:cNvPr id="31" name="Graphic 30">
                <a:extLst>
                  <a:ext uri="{FF2B5EF4-FFF2-40B4-BE49-F238E27FC236}">
                    <a16:creationId xmlns:a16="http://schemas.microsoft.com/office/drawing/2014/main" id="{45923250-E3C9-BA54-2F9C-4BE858B8F6F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079111" y="7053086"/>
                <a:ext cx="978408" cy="880566"/>
              </a:xfrm>
              <a:prstGeom prst="rect">
                <a:avLst/>
              </a:prstGeom>
            </p:spPr>
          </p:pic>
          <p:pic>
            <p:nvPicPr>
              <p:cNvPr id="32" name="Graphic 31">
                <a:extLst>
                  <a:ext uri="{FF2B5EF4-FFF2-40B4-BE49-F238E27FC236}">
                    <a16:creationId xmlns:a16="http://schemas.microsoft.com/office/drawing/2014/main" id="{015B97EF-0810-C35F-D028-11626106681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5528651" y="4589229"/>
                <a:ext cx="978408" cy="880566"/>
              </a:xfrm>
              <a:prstGeom prst="rect">
                <a:avLst/>
              </a:prstGeom>
            </p:spPr>
          </p:pic>
          <p:pic>
            <p:nvPicPr>
              <p:cNvPr id="33" name="Graphic 32">
                <a:extLst>
                  <a:ext uri="{FF2B5EF4-FFF2-40B4-BE49-F238E27FC236}">
                    <a16:creationId xmlns:a16="http://schemas.microsoft.com/office/drawing/2014/main" id="{ADA95CC6-BA92-8044-8012-DB7637C25953}"/>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647446" y="4077025"/>
                <a:ext cx="710864" cy="639776"/>
              </a:xfrm>
              <a:prstGeom prst="rect">
                <a:avLst/>
              </a:prstGeom>
            </p:spPr>
          </p:pic>
          <p:pic>
            <p:nvPicPr>
              <p:cNvPr id="34" name="Graphic 33">
                <a:extLst>
                  <a:ext uri="{FF2B5EF4-FFF2-40B4-BE49-F238E27FC236}">
                    <a16:creationId xmlns:a16="http://schemas.microsoft.com/office/drawing/2014/main" id="{38769DB0-6839-7AE3-7C2F-4408615259A2}"/>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532645" y="3894144"/>
                <a:ext cx="710864" cy="639776"/>
              </a:xfrm>
              <a:prstGeom prst="rect">
                <a:avLst/>
              </a:prstGeom>
            </p:spPr>
          </p:pic>
          <p:pic>
            <p:nvPicPr>
              <p:cNvPr id="35" name="Graphic 34">
                <a:extLst>
                  <a:ext uri="{FF2B5EF4-FFF2-40B4-BE49-F238E27FC236}">
                    <a16:creationId xmlns:a16="http://schemas.microsoft.com/office/drawing/2014/main" id="{459F312A-7413-AE7F-4308-7F354C86D44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910931" y="7103829"/>
                <a:ext cx="978408" cy="880566"/>
              </a:xfrm>
              <a:prstGeom prst="rect">
                <a:avLst/>
              </a:prstGeom>
            </p:spPr>
          </p:pic>
          <p:pic>
            <p:nvPicPr>
              <p:cNvPr id="36" name="Graphic 35">
                <a:extLst>
                  <a:ext uri="{FF2B5EF4-FFF2-40B4-BE49-F238E27FC236}">
                    <a16:creationId xmlns:a16="http://schemas.microsoft.com/office/drawing/2014/main" id="{0B8E6D12-7B19-BADA-48CF-8C6D3003CE6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179410" y="8452569"/>
                <a:ext cx="978408" cy="880566"/>
              </a:xfrm>
              <a:prstGeom prst="rect">
                <a:avLst/>
              </a:prstGeom>
            </p:spPr>
          </p:pic>
          <p:pic>
            <p:nvPicPr>
              <p:cNvPr id="37" name="Graphic 36">
                <a:extLst>
                  <a:ext uri="{FF2B5EF4-FFF2-40B4-BE49-F238E27FC236}">
                    <a16:creationId xmlns:a16="http://schemas.microsoft.com/office/drawing/2014/main" id="{6B6A516F-9AC3-1A70-B755-A4BDE55447A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7801971" y="5640790"/>
                <a:ext cx="978408" cy="880566"/>
              </a:xfrm>
              <a:prstGeom prst="rect">
                <a:avLst/>
              </a:prstGeom>
            </p:spPr>
          </p:pic>
          <p:pic>
            <p:nvPicPr>
              <p:cNvPr id="38" name="Graphic 37">
                <a:extLst>
                  <a:ext uri="{FF2B5EF4-FFF2-40B4-BE49-F238E27FC236}">
                    <a16:creationId xmlns:a16="http://schemas.microsoft.com/office/drawing/2014/main" id="{61CC0242-A849-6B1C-0BCB-1DC23E1C777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812228" y="4914806"/>
                <a:ext cx="710864" cy="639776"/>
              </a:xfrm>
              <a:prstGeom prst="rect">
                <a:avLst/>
              </a:prstGeom>
            </p:spPr>
          </p:pic>
          <p:pic>
            <p:nvPicPr>
              <p:cNvPr id="39" name="Graphic 38">
                <a:extLst>
                  <a:ext uri="{FF2B5EF4-FFF2-40B4-BE49-F238E27FC236}">
                    <a16:creationId xmlns:a16="http://schemas.microsoft.com/office/drawing/2014/main" id="{A58C5508-5B58-E251-A9C2-7D0791284D9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600649" y="5966364"/>
                <a:ext cx="710864" cy="639776"/>
              </a:xfrm>
              <a:prstGeom prst="rect">
                <a:avLst/>
              </a:prstGeom>
            </p:spPr>
          </p:pic>
          <p:pic>
            <p:nvPicPr>
              <p:cNvPr id="40" name="Graphic 39">
                <a:extLst>
                  <a:ext uri="{FF2B5EF4-FFF2-40B4-BE49-F238E27FC236}">
                    <a16:creationId xmlns:a16="http://schemas.microsoft.com/office/drawing/2014/main" id="{E8F16C77-6541-0C5B-724E-F0DDF679DD1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940608" y="2572958"/>
                <a:ext cx="978408" cy="880566"/>
              </a:xfrm>
              <a:prstGeom prst="rect">
                <a:avLst/>
              </a:prstGeom>
            </p:spPr>
          </p:pic>
          <p:pic>
            <p:nvPicPr>
              <p:cNvPr id="41" name="Graphic 40">
                <a:extLst>
                  <a:ext uri="{FF2B5EF4-FFF2-40B4-BE49-F238E27FC236}">
                    <a16:creationId xmlns:a16="http://schemas.microsoft.com/office/drawing/2014/main" id="{B1EB9649-6FF9-863C-1E7A-14938A32FBC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854507" y="4401756"/>
                <a:ext cx="978408" cy="880566"/>
              </a:xfrm>
              <a:prstGeom prst="rect">
                <a:avLst/>
              </a:prstGeom>
            </p:spPr>
          </p:pic>
          <p:pic>
            <p:nvPicPr>
              <p:cNvPr id="42" name="Graphic 41">
                <a:extLst>
                  <a:ext uri="{FF2B5EF4-FFF2-40B4-BE49-F238E27FC236}">
                    <a16:creationId xmlns:a16="http://schemas.microsoft.com/office/drawing/2014/main" id="{098A3808-F49B-FCEA-D466-36389AB8764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414311" y="6014030"/>
                <a:ext cx="978408" cy="880566"/>
              </a:xfrm>
              <a:prstGeom prst="rect">
                <a:avLst/>
              </a:prstGeom>
            </p:spPr>
          </p:pic>
          <p:pic>
            <p:nvPicPr>
              <p:cNvPr id="43" name="Graphic 42">
                <a:extLst>
                  <a:ext uri="{FF2B5EF4-FFF2-40B4-BE49-F238E27FC236}">
                    <a16:creationId xmlns:a16="http://schemas.microsoft.com/office/drawing/2014/main" id="{D45B1DAA-8F2C-67AB-9824-BC32DE5D80A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1215412" y="8254310"/>
                <a:ext cx="978408" cy="880566"/>
              </a:xfrm>
              <a:prstGeom prst="rect">
                <a:avLst/>
              </a:prstGeom>
            </p:spPr>
          </p:pic>
          <p:pic>
            <p:nvPicPr>
              <p:cNvPr id="44" name="Graphic 43">
                <a:extLst>
                  <a:ext uri="{FF2B5EF4-FFF2-40B4-BE49-F238E27FC236}">
                    <a16:creationId xmlns:a16="http://schemas.microsoft.com/office/drawing/2014/main" id="{3CCCAC2E-D264-7828-6A08-4C37F4F7973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499605" y="9997764"/>
                <a:ext cx="710864" cy="639776"/>
              </a:xfrm>
              <a:prstGeom prst="rect">
                <a:avLst/>
              </a:prstGeom>
            </p:spPr>
          </p:pic>
          <p:pic>
            <p:nvPicPr>
              <p:cNvPr id="45" name="Graphic 44">
                <a:extLst>
                  <a:ext uri="{FF2B5EF4-FFF2-40B4-BE49-F238E27FC236}">
                    <a16:creationId xmlns:a16="http://schemas.microsoft.com/office/drawing/2014/main" id="{CF64CA00-C29C-6EDB-570C-35C3349D926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8443204" y="9700585"/>
                <a:ext cx="710864" cy="639776"/>
              </a:xfrm>
              <a:prstGeom prst="rect">
                <a:avLst/>
              </a:prstGeom>
            </p:spPr>
          </p:pic>
          <p:pic>
            <p:nvPicPr>
              <p:cNvPr id="46" name="Graphic 45">
                <a:extLst>
                  <a:ext uri="{FF2B5EF4-FFF2-40B4-BE49-F238E27FC236}">
                    <a16:creationId xmlns:a16="http://schemas.microsoft.com/office/drawing/2014/main" id="{CFDC46A3-B1C3-518D-C899-4F9641DE4E6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6678952" y="7225609"/>
                <a:ext cx="978408" cy="880566"/>
              </a:xfrm>
              <a:prstGeom prst="rect">
                <a:avLst/>
              </a:prstGeom>
            </p:spPr>
          </p:pic>
          <p:pic>
            <p:nvPicPr>
              <p:cNvPr id="47" name="Graphic 46">
                <a:extLst>
                  <a:ext uri="{FF2B5EF4-FFF2-40B4-BE49-F238E27FC236}">
                    <a16:creationId xmlns:a16="http://schemas.microsoft.com/office/drawing/2014/main" id="{2FE3A7FC-A848-D289-CBC9-1FF3C94F941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437366" y="5700084"/>
                <a:ext cx="710864" cy="639776"/>
              </a:xfrm>
              <a:prstGeom prst="rect">
                <a:avLst/>
              </a:prstGeom>
            </p:spPr>
          </p:pic>
          <p:pic>
            <p:nvPicPr>
              <p:cNvPr id="48" name="Graphic 47">
                <a:extLst>
                  <a:ext uri="{FF2B5EF4-FFF2-40B4-BE49-F238E27FC236}">
                    <a16:creationId xmlns:a16="http://schemas.microsoft.com/office/drawing/2014/main" id="{C1023DD2-76A3-CD3D-377C-31216DB4B47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890531" y="6836989"/>
                <a:ext cx="978408" cy="880566"/>
              </a:xfrm>
              <a:prstGeom prst="rect">
                <a:avLst/>
              </a:prstGeom>
            </p:spPr>
          </p:pic>
          <p:pic>
            <p:nvPicPr>
              <p:cNvPr id="49" name="Graphic 48">
                <a:extLst>
                  <a:ext uri="{FF2B5EF4-FFF2-40B4-BE49-F238E27FC236}">
                    <a16:creationId xmlns:a16="http://schemas.microsoft.com/office/drawing/2014/main" id="{A4C85F41-2A11-278A-BBAF-212BD364043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354605" y="3894144"/>
                <a:ext cx="710864" cy="639776"/>
              </a:xfrm>
              <a:prstGeom prst="rect">
                <a:avLst/>
              </a:prstGeom>
            </p:spPr>
          </p:pic>
          <p:pic>
            <p:nvPicPr>
              <p:cNvPr id="50" name="Graphic 49">
                <a:extLst>
                  <a:ext uri="{FF2B5EF4-FFF2-40B4-BE49-F238E27FC236}">
                    <a16:creationId xmlns:a16="http://schemas.microsoft.com/office/drawing/2014/main" id="{39C7BDE8-23FE-E20A-F389-87CACC7ED71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97128" y="6079954"/>
                <a:ext cx="710864" cy="639776"/>
              </a:xfrm>
              <a:prstGeom prst="rect">
                <a:avLst/>
              </a:prstGeom>
            </p:spPr>
          </p:pic>
          <p:pic>
            <p:nvPicPr>
              <p:cNvPr id="51" name="Graphic 50">
                <a:extLst>
                  <a:ext uri="{FF2B5EF4-FFF2-40B4-BE49-F238E27FC236}">
                    <a16:creationId xmlns:a16="http://schemas.microsoft.com/office/drawing/2014/main" id="{1EAD2C80-F293-FB35-A196-4D23A2C62E4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40028" y="4781840"/>
                <a:ext cx="710864" cy="639776"/>
              </a:xfrm>
              <a:prstGeom prst="rect">
                <a:avLst/>
              </a:prstGeom>
            </p:spPr>
          </p:pic>
          <p:pic>
            <p:nvPicPr>
              <p:cNvPr id="52" name="Graphic 51">
                <a:extLst>
                  <a:ext uri="{FF2B5EF4-FFF2-40B4-BE49-F238E27FC236}">
                    <a16:creationId xmlns:a16="http://schemas.microsoft.com/office/drawing/2014/main" id="{A29592F0-E10F-1C7C-97E8-A701A2DB379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585383" y="7117252"/>
                <a:ext cx="1371600" cy="1234440"/>
              </a:xfrm>
              <a:prstGeom prst="rect">
                <a:avLst/>
              </a:prstGeom>
            </p:spPr>
          </p:pic>
          <p:pic>
            <p:nvPicPr>
              <p:cNvPr id="53" name="Picture 52">
                <a:extLst>
                  <a:ext uri="{FF2B5EF4-FFF2-40B4-BE49-F238E27FC236}">
                    <a16:creationId xmlns:a16="http://schemas.microsoft.com/office/drawing/2014/main" id="{19424C18-0375-FD76-F902-03A2AE205735}"/>
                  </a:ext>
                </a:extLst>
              </p:cNvPr>
              <p:cNvPicPr>
                <a:picLocks noChangeAspect="1"/>
              </p:cNvPicPr>
              <p:nvPr/>
            </p:nvPicPr>
            <p:blipFill>
              <a:blip r:embed="rId5">
                <a:alphaModFix/>
              </a:blip>
              <a:srcRect/>
              <a:stretch/>
            </p:blipFill>
            <p:spPr>
              <a:xfrm>
                <a:off x="15184861" y="8360867"/>
                <a:ext cx="1458049" cy="1458049"/>
              </a:xfrm>
              <a:prstGeom prst="rect">
                <a:avLst/>
              </a:prstGeom>
            </p:spPr>
          </p:pic>
          <p:pic>
            <p:nvPicPr>
              <p:cNvPr id="54" name="Picture 53">
                <a:extLst>
                  <a:ext uri="{FF2B5EF4-FFF2-40B4-BE49-F238E27FC236}">
                    <a16:creationId xmlns:a16="http://schemas.microsoft.com/office/drawing/2014/main" id="{2031D30C-DDE7-6586-0A33-F879135C48AE}"/>
                  </a:ext>
                </a:extLst>
              </p:cNvPr>
              <p:cNvPicPr>
                <a:picLocks noChangeAspect="1"/>
              </p:cNvPicPr>
              <p:nvPr/>
            </p:nvPicPr>
            <p:blipFill>
              <a:blip r:embed="rId5">
                <a:alphaModFix/>
              </a:blip>
              <a:srcRect/>
              <a:stretch/>
            </p:blipFill>
            <p:spPr>
              <a:xfrm>
                <a:off x="8740517" y="7424694"/>
                <a:ext cx="1458049" cy="1458049"/>
              </a:xfrm>
              <a:prstGeom prst="rect">
                <a:avLst/>
              </a:prstGeom>
            </p:spPr>
          </p:pic>
          <p:pic>
            <p:nvPicPr>
              <p:cNvPr id="55" name="Picture 54">
                <a:extLst>
                  <a:ext uri="{FF2B5EF4-FFF2-40B4-BE49-F238E27FC236}">
                    <a16:creationId xmlns:a16="http://schemas.microsoft.com/office/drawing/2014/main" id="{9A90E6D8-AA7D-1C31-8CB9-0669CB403F57}"/>
                  </a:ext>
                </a:extLst>
              </p:cNvPr>
              <p:cNvPicPr>
                <a:picLocks noChangeAspect="1"/>
              </p:cNvPicPr>
              <p:nvPr/>
            </p:nvPicPr>
            <p:blipFill>
              <a:blip r:embed="rId5">
                <a:alphaModFix/>
              </a:blip>
              <a:srcRect/>
              <a:stretch/>
            </p:blipFill>
            <p:spPr>
              <a:xfrm>
                <a:off x="8152687" y="4006582"/>
                <a:ext cx="1458049" cy="1458049"/>
              </a:xfrm>
              <a:prstGeom prst="rect">
                <a:avLst/>
              </a:prstGeom>
            </p:spPr>
          </p:pic>
          <p:pic>
            <p:nvPicPr>
              <p:cNvPr id="56" name="Picture 55">
                <a:extLst>
                  <a:ext uri="{FF2B5EF4-FFF2-40B4-BE49-F238E27FC236}">
                    <a16:creationId xmlns:a16="http://schemas.microsoft.com/office/drawing/2014/main" id="{307C5F7D-F40D-ACD8-9F56-B60A7D805EF6}"/>
                  </a:ext>
                </a:extLst>
              </p:cNvPr>
              <p:cNvPicPr>
                <a:picLocks noChangeAspect="1"/>
              </p:cNvPicPr>
              <p:nvPr/>
            </p:nvPicPr>
            <p:blipFill>
              <a:blip r:embed="rId5">
                <a:alphaModFix/>
              </a:blip>
              <a:srcRect/>
              <a:stretch/>
            </p:blipFill>
            <p:spPr>
              <a:xfrm>
                <a:off x="19190803" y="7555324"/>
                <a:ext cx="1458049" cy="1458049"/>
              </a:xfrm>
              <a:prstGeom prst="rect">
                <a:avLst/>
              </a:prstGeom>
            </p:spPr>
          </p:pic>
          <p:pic>
            <p:nvPicPr>
              <p:cNvPr id="57" name="Picture 56">
                <a:extLst>
                  <a:ext uri="{FF2B5EF4-FFF2-40B4-BE49-F238E27FC236}">
                    <a16:creationId xmlns:a16="http://schemas.microsoft.com/office/drawing/2014/main" id="{9577817F-55CD-A527-35B2-87E435A3BAC6}"/>
                  </a:ext>
                </a:extLst>
              </p:cNvPr>
              <p:cNvPicPr>
                <a:picLocks noChangeAspect="1"/>
              </p:cNvPicPr>
              <p:nvPr/>
            </p:nvPicPr>
            <p:blipFill>
              <a:blip r:embed="rId5">
                <a:alphaModFix/>
              </a:blip>
              <a:srcRect/>
              <a:stretch/>
            </p:blipFill>
            <p:spPr>
              <a:xfrm>
                <a:off x="20780117" y="5116925"/>
                <a:ext cx="1458049" cy="1458049"/>
              </a:xfrm>
              <a:prstGeom prst="rect">
                <a:avLst/>
              </a:prstGeom>
            </p:spPr>
          </p:pic>
        </p:grpSp>
      </p:grpSp>
      <p:sp>
        <p:nvSpPr>
          <p:cNvPr id="3" name="Title 5">
            <a:extLst>
              <a:ext uri="{FF2B5EF4-FFF2-40B4-BE49-F238E27FC236}">
                <a16:creationId xmlns:a16="http://schemas.microsoft.com/office/drawing/2014/main" id="{38A48A8B-D789-3EE4-21AE-2828CFF8DA46}"/>
              </a:ext>
            </a:extLst>
          </p:cNvPr>
          <p:cNvSpPr txBox="1">
            <a:spLocks/>
          </p:cNvSpPr>
          <p:nvPr/>
        </p:nvSpPr>
        <p:spPr>
          <a:xfrm>
            <a:off x="586740" y="-4032205"/>
            <a:ext cx="11018520" cy="3571102"/>
          </a:xfrm>
          <a:prstGeom prst="rect">
            <a:avLst/>
          </a:prstGeom>
        </p:spPr>
        <p:txBody>
          <a:bodyPr vert="horz" wrap="square" lIns="0" tIns="0" rIns="0" bIns="0" rtlCol="0" anchor="ctr">
            <a:norm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5400" b="0" i="0" u="none" strike="noStrike" kern="1200" cap="none" spc="0" normalizeH="0" baseline="0" noProof="0">
                <a:ln w="3175">
                  <a:noFill/>
                </a:ln>
                <a:solidFill>
                  <a:srgbClr val="1B44B1"/>
                </a:solidFill>
                <a:effectLst/>
                <a:uLnTx/>
                <a:uFillTx/>
                <a:latin typeface="Segoe Sans Display Semibold"/>
                <a:ea typeface="+mn-ea"/>
                <a:cs typeface="Segoe UI Semibold" panose="020B0702040204020203" pitchFamily="34" charset="0"/>
              </a:rPr>
              <a:t>Agents are becoming </a:t>
            </a:r>
            <a:br>
              <a:rPr kumimoji="0" lang="en-US" sz="5400" b="0" i="0" u="none" strike="noStrike" kern="1200" cap="none" spc="0" normalizeH="0" baseline="0" noProof="0">
                <a:ln w="3175">
                  <a:noFill/>
                </a:ln>
                <a:solidFill>
                  <a:srgbClr val="1B44B1"/>
                </a:solidFill>
                <a:effectLst/>
                <a:uLnTx/>
                <a:uFillTx/>
                <a:latin typeface="Segoe Sans Display Semibold"/>
                <a:ea typeface="+mn-ea"/>
                <a:cs typeface="Segoe UI Semibold" panose="020B0702040204020203" pitchFamily="34" charset="0"/>
              </a:rPr>
            </a:br>
            <a:r>
              <a:rPr kumimoji="0" lang="en-US" sz="5400" b="0" i="0" u="none" strike="noStrike" kern="1200" cap="none" spc="0" normalizeH="0" baseline="0" noProof="0">
                <a:ln w="3175">
                  <a:noFill/>
                </a:ln>
                <a:solidFill>
                  <a:srgbClr val="1B44B1"/>
                </a:solidFill>
                <a:effectLst/>
                <a:uLnTx/>
                <a:uFillTx/>
                <a:latin typeface="Segoe Sans Display Semibold"/>
                <a:ea typeface="+mn-ea"/>
                <a:cs typeface="Segoe UI Semibold" panose="020B0702040204020203" pitchFamily="34" charset="0"/>
              </a:rPr>
              <a:t>ubiquitous</a:t>
            </a:r>
          </a:p>
        </p:txBody>
      </p:sp>
      <p:sp>
        <p:nvSpPr>
          <p:cNvPr id="6" name="overlay">
            <a:extLst>
              <a:ext uri="{FF2B5EF4-FFF2-40B4-BE49-F238E27FC236}">
                <a16:creationId xmlns:a16="http://schemas.microsoft.com/office/drawing/2014/main" id="{211B151C-2995-2826-A814-D01983F5FDB7}"/>
              </a:ext>
            </a:extLst>
          </p:cNvPr>
          <p:cNvSpPr/>
          <p:nvPr/>
        </p:nvSpPr>
        <p:spPr bwMode="auto">
          <a:xfrm>
            <a:off x="0" y="0"/>
            <a:ext cx="12192000" cy="6858000"/>
          </a:xfrm>
          <a:prstGeom prst="rect">
            <a:avLst/>
          </a:prstGeom>
          <a:gradFill flip="none" rotWithShape="1">
            <a:gsLst>
              <a:gs pos="0">
                <a:schemeClr val="accent1">
                  <a:lumMod val="5000"/>
                  <a:lumOff val="95000"/>
                  <a:alpha val="42000"/>
                </a:schemeClr>
              </a:gs>
              <a:gs pos="100000">
                <a:schemeClr val="tx2">
                  <a:lumMod val="10000"/>
                  <a:lumOff val="90000"/>
                </a:schemeClr>
              </a:gs>
            </a:gsLst>
            <a:lin ang="5400000" scaled="1"/>
            <a:tileRect/>
          </a:gradFill>
          <a:ln w="6350">
            <a:noFill/>
            <a:headEnd type="none" w="med" len="med"/>
            <a:tailEnd type="none" w="med" len="med"/>
          </a:ln>
          <a:effectLst>
            <a:outerShdw blurRad="317500" dist="254000" dir="2700000" algn="tl"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4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 name="Rounded Rectangle 1">
            <a:extLst>
              <a:ext uri="{FF2B5EF4-FFF2-40B4-BE49-F238E27FC236}">
                <a16:creationId xmlns:a16="http://schemas.microsoft.com/office/drawing/2014/main" id="{0BDBD5F9-B481-3D55-346E-53C07C9946DD}"/>
              </a:ext>
            </a:extLst>
          </p:cNvPr>
          <p:cNvSpPr/>
          <p:nvPr/>
        </p:nvSpPr>
        <p:spPr bwMode="auto">
          <a:xfrm>
            <a:off x="3455471" y="2213811"/>
            <a:ext cx="5281057" cy="2430379"/>
          </a:xfrm>
          <a:prstGeom prst="roundRect">
            <a:avLst>
              <a:gd name="adj" fmla="val 9862"/>
            </a:avLst>
          </a:prstGeom>
          <a:gradFill>
            <a:gsLst>
              <a:gs pos="99000">
                <a:schemeClr val="tx2"/>
              </a:gs>
              <a:gs pos="0">
                <a:srgbClr val="BABAFF"/>
              </a:gs>
              <a:gs pos="73000">
                <a:schemeClr val="accent4">
                  <a:lumMod val="25000"/>
                </a:schemeClr>
              </a:gs>
              <a:gs pos="22000">
                <a:srgbClr val="2764E7"/>
              </a:gs>
            </a:gsLst>
            <a:lin ang="138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marL="0" marR="0" lvl="0" indent="0" algn="ctr" defTabSz="765187" rtl="0" eaLnBrk="1" fontAlgn="base" latinLnBrk="0" hangingPunct="1">
              <a:lnSpc>
                <a:spcPct val="100000"/>
              </a:lnSpc>
              <a:spcBef>
                <a:spcPct val="0"/>
              </a:spcBef>
              <a:spcAft>
                <a:spcPct val="0"/>
              </a:spcAft>
              <a:buClrTx/>
              <a:buSzTx/>
              <a:buFontTx/>
              <a:buNone/>
              <a:tabLst/>
              <a:defRPr/>
            </a:pPr>
            <a:r>
              <a:rPr kumimoji="0" lang="en-US" sz="8206" b="1" i="0" u="none" strike="noStrike" kern="1200" cap="none" spc="0" normalizeH="0" baseline="0" noProof="0">
                <a:ln>
                  <a:noFill/>
                </a:ln>
                <a:gradFill>
                  <a:gsLst>
                    <a:gs pos="0">
                      <a:srgbClr val="FFFFFF"/>
                    </a:gs>
                    <a:gs pos="40000">
                      <a:srgbClr val="FFFFFF"/>
                    </a:gs>
                  </a:gsLst>
                  <a:path path="circle">
                    <a:fillToRect l="100000" t="100000"/>
                  </a:path>
                </a:gradFill>
                <a:effectLst/>
                <a:uLnTx/>
                <a:uFillTx/>
                <a:latin typeface="Segoe Sans Display Semibold"/>
                <a:ea typeface="Segoe UI" pitchFamily="34" charset="0"/>
                <a:cs typeface="Segoe UI" pitchFamily="34" charset="0"/>
              </a:rPr>
              <a:t>1.3 Billion</a:t>
            </a:r>
          </a:p>
          <a:p>
            <a:pPr marL="0" marR="0" lvl="0" indent="0" algn="ctr" defTabSz="765187" rtl="0" eaLnBrk="1" fontAlgn="base" latinLnBrk="0" hangingPunct="1">
              <a:lnSpc>
                <a:spcPct val="100000"/>
              </a:lnSpc>
              <a:spcBef>
                <a:spcPct val="0"/>
              </a:spcBef>
              <a:spcAft>
                <a:spcPct val="0"/>
              </a:spcAft>
              <a:buClrTx/>
              <a:buSzTx/>
              <a:buFontTx/>
              <a:buNone/>
              <a:tabLst/>
              <a:defRPr/>
            </a:pPr>
            <a:r>
              <a:rPr kumimoji="0" lang="en-US" sz="2626" b="1" i="0" u="none" strike="noStrike" kern="1200" cap="none" spc="0" normalizeH="0" baseline="0" noProof="0">
                <a:ln>
                  <a:noFill/>
                </a:ln>
                <a:gradFill>
                  <a:gsLst>
                    <a:gs pos="0">
                      <a:srgbClr val="FFFFFF"/>
                    </a:gs>
                    <a:gs pos="40000">
                      <a:srgbClr val="FFFFFF"/>
                    </a:gs>
                  </a:gsLst>
                  <a:path path="circle">
                    <a:fillToRect l="100000" t="100000"/>
                  </a:path>
                </a:gradFill>
                <a:effectLst/>
                <a:uLnTx/>
                <a:uFillTx/>
                <a:latin typeface="Segoe Sans Display Semibold"/>
                <a:ea typeface="Segoe UI" pitchFamily="34" charset="0"/>
                <a:cs typeface="Segoe UI" pitchFamily="34" charset="0"/>
              </a:rPr>
              <a:t>by 2028</a:t>
            </a:r>
          </a:p>
        </p:txBody>
      </p:sp>
      <p:sp>
        <p:nvSpPr>
          <p:cNvPr id="65" name="TextBox 64">
            <a:extLst>
              <a:ext uri="{FF2B5EF4-FFF2-40B4-BE49-F238E27FC236}">
                <a16:creationId xmlns:a16="http://schemas.microsoft.com/office/drawing/2014/main" id="{FD075C12-5B1B-B395-8C64-8141D75F0686}"/>
              </a:ext>
            </a:extLst>
          </p:cNvPr>
          <p:cNvSpPr txBox="1"/>
          <p:nvPr/>
        </p:nvSpPr>
        <p:spPr>
          <a:xfrm>
            <a:off x="3298463" y="5711305"/>
            <a:ext cx="5595074" cy="253916"/>
          </a:xfrm>
          <a:prstGeom prst="rect">
            <a:avLst/>
          </a:prstGeom>
          <a:noFill/>
        </p:spPr>
        <p:txBody>
          <a:bodyPr wrap="square">
            <a:sp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marL="0" marR="0" lvl="0" indent="0" algn="ctr" defTabSz="765187"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Sans Display"/>
                <a:ea typeface="Segoe UI" pitchFamily="34" charset="0"/>
                <a:cs typeface="Segoe Sans Small" pitchFamily="2" charset="0"/>
              </a:rPr>
              <a:t>Source: IDC Info Snapshot, 1.3 Billion AI Agents by 2028, doc #US53361825, May 2025</a:t>
            </a:r>
          </a:p>
        </p:txBody>
      </p:sp>
    </p:spTree>
    <p:custDataLst>
      <p:tags r:id="rId1"/>
    </p:custDataLst>
    <p:extLst>
      <p:ext uri="{BB962C8B-B14F-4D97-AF65-F5344CB8AC3E}">
        <p14:creationId xmlns:p14="http://schemas.microsoft.com/office/powerpoint/2010/main" val="337387101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par>
                                <p:cTn id="8" presetID="42" presetClass="path" presetSubtype="0" decel="100000" fill="hold" grpId="1" nodeType="withEffect">
                                  <p:stCondLst>
                                    <p:cond delay="200"/>
                                  </p:stCondLst>
                                  <p:childTnLst>
                                    <p:animMotion origin="layout" path="M 0 3.33333E-6 L 0 0.03541 " pathEditMode="relative" rAng="0" ptsTypes="AA">
                                      <p:cBhvr>
                                        <p:cTn id="9" dur="700" spd="-100000" fill="hold"/>
                                        <p:tgtEl>
                                          <p:spTgt spid="65"/>
                                        </p:tgtEl>
                                        <p:attrNameLst>
                                          <p:attrName>ppt_x</p:attrName>
                                          <p:attrName>ppt_y</p:attrName>
                                        </p:attrNameLst>
                                      </p:cBhvr>
                                      <p:rCtr x="0" y="17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5" grpId="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90562-B8E0-EF56-A8D9-54F1C5932273}"/>
            </a:ext>
          </a:extLst>
        </p:cNvPr>
        <p:cNvGrpSpPr/>
        <p:nvPr/>
      </p:nvGrpSpPr>
      <p:grpSpPr>
        <a:xfrm>
          <a:off x="0" y="0"/>
          <a:ext cx="0" cy="0"/>
          <a:chOff x="0" y="0"/>
          <a:chExt cx="0" cy="0"/>
        </a:xfrm>
      </p:grpSpPr>
      <p:sp>
        <p:nvSpPr>
          <p:cNvPr id="70" name="overlay">
            <a:extLst>
              <a:ext uri="{FF2B5EF4-FFF2-40B4-BE49-F238E27FC236}">
                <a16:creationId xmlns:a16="http://schemas.microsoft.com/office/drawing/2014/main" id="{7DB73886-DCC1-C380-3015-1DE6EFDCAB0A}"/>
              </a:ext>
            </a:extLst>
          </p:cNvPr>
          <p:cNvSpPr/>
          <p:nvPr/>
        </p:nvSpPr>
        <p:spPr bwMode="auto">
          <a:xfrm>
            <a:off x="0" y="0"/>
            <a:ext cx="12192000" cy="6858000"/>
          </a:xfrm>
          <a:prstGeom prst="rect">
            <a:avLst/>
          </a:prstGeom>
          <a:gradFill flip="none" rotWithShape="1">
            <a:gsLst>
              <a:gs pos="0">
                <a:schemeClr val="accent1">
                  <a:lumMod val="5000"/>
                  <a:lumOff val="95000"/>
                  <a:alpha val="42000"/>
                </a:schemeClr>
              </a:gs>
              <a:gs pos="100000">
                <a:schemeClr val="tx2">
                  <a:lumMod val="10000"/>
                  <a:lumOff val="90000"/>
                </a:schemeClr>
              </a:gs>
            </a:gsLst>
            <a:lin ang="5400000" scaled="1"/>
            <a:tileRect/>
          </a:gradFill>
          <a:ln w="6350">
            <a:noFill/>
            <a:headEnd type="none" w="med" len="med"/>
            <a:tailEnd type="none" w="med" len="med"/>
          </a:ln>
          <a:effectLst>
            <a:outerShdw blurRad="317500" dist="254000" dir="2700000" algn="tl"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4400" b="0" i="0" u="none" strike="noStrike" kern="1200" cap="none" spc="0" normalizeH="0" baseline="0" noProof="0">
              <a:ln>
                <a:noFill/>
              </a:ln>
              <a:solidFill>
                <a:srgbClr val="091F2C"/>
              </a:solidFill>
              <a:effectLst/>
              <a:uLnTx/>
              <a:uFillTx/>
              <a:latin typeface="Segoe Sans Display"/>
              <a:ea typeface="+mn-ea"/>
              <a:cs typeface="+mn-cs"/>
            </a:endParaRPr>
          </a:p>
        </p:txBody>
      </p:sp>
      <p:grpSp>
        <p:nvGrpSpPr>
          <p:cNvPr id="71" name="background-web">
            <a:extLst>
              <a:ext uri="{FF2B5EF4-FFF2-40B4-BE49-F238E27FC236}">
                <a16:creationId xmlns:a16="http://schemas.microsoft.com/office/drawing/2014/main" id="{834AFD3F-E885-75B6-0064-807A58E4A53B}"/>
              </a:ext>
            </a:extLst>
          </p:cNvPr>
          <p:cNvGrpSpPr/>
          <p:nvPr/>
        </p:nvGrpSpPr>
        <p:grpSpPr>
          <a:xfrm>
            <a:off x="0" y="1681344"/>
            <a:ext cx="12166405" cy="3495311"/>
            <a:chOff x="-536001" y="1544257"/>
            <a:chExt cx="32285377" cy="10136803"/>
          </a:xfrm>
        </p:grpSpPr>
        <p:grpSp>
          <p:nvGrpSpPr>
            <p:cNvPr id="72" name="Group 71" descr="A graphic of the Agentic Web, with multicolored stars representing agents. A web of grey lines behind the stars connect them.">
              <a:extLst>
                <a:ext uri="{FF2B5EF4-FFF2-40B4-BE49-F238E27FC236}">
                  <a16:creationId xmlns:a16="http://schemas.microsoft.com/office/drawing/2014/main" id="{24B69CA2-6DB0-10E2-0857-25C4EF0BEFF4}"/>
                </a:ext>
              </a:extLst>
            </p:cNvPr>
            <p:cNvGrpSpPr/>
            <p:nvPr/>
          </p:nvGrpSpPr>
          <p:grpSpPr>
            <a:xfrm>
              <a:off x="-536001" y="1828806"/>
              <a:ext cx="32285377" cy="9601197"/>
              <a:chOff x="-597159" y="821094"/>
              <a:chExt cx="21889616" cy="5206482"/>
            </a:xfrm>
          </p:grpSpPr>
          <p:sp>
            <p:nvSpPr>
              <p:cNvPr id="122" name="Freeform 122">
                <a:extLst>
                  <a:ext uri="{FF2B5EF4-FFF2-40B4-BE49-F238E27FC236}">
                    <a16:creationId xmlns:a16="http://schemas.microsoft.com/office/drawing/2014/main" id="{E76F3C34-FAAE-215C-EBDC-866A85290DAE}"/>
                  </a:ext>
                </a:extLst>
              </p:cNvPr>
              <p:cNvSpPr/>
              <p:nvPr/>
            </p:nvSpPr>
            <p:spPr bwMode="auto">
              <a:xfrm>
                <a:off x="14481110" y="4236098"/>
                <a:ext cx="1306286" cy="1268963"/>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3" name="Freeform 123">
                <a:extLst>
                  <a:ext uri="{FF2B5EF4-FFF2-40B4-BE49-F238E27FC236}">
                    <a16:creationId xmlns:a16="http://schemas.microsoft.com/office/drawing/2014/main" id="{DB604E9D-2A9A-EB6D-9137-4605386A9AD8}"/>
                  </a:ext>
                </a:extLst>
              </p:cNvPr>
              <p:cNvSpPr/>
              <p:nvPr/>
            </p:nvSpPr>
            <p:spPr bwMode="auto">
              <a:xfrm>
                <a:off x="-597159" y="2388637"/>
                <a:ext cx="1455575" cy="2593910"/>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75" h="2593910">
                    <a:moveTo>
                      <a:pt x="167951" y="0"/>
                    </a:moveTo>
                    <a:lnTo>
                      <a:pt x="1063690" y="167951"/>
                    </a:lnTo>
                    <a:lnTo>
                      <a:pt x="783771" y="895739"/>
                    </a:lnTo>
                    <a:lnTo>
                      <a:pt x="0" y="1063690"/>
                    </a:lnTo>
                    <a:lnTo>
                      <a:pt x="298579" y="2593910"/>
                    </a:lnTo>
                    <a:lnTo>
                      <a:pt x="1455575"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4" name="Freeform 124">
                <a:extLst>
                  <a:ext uri="{FF2B5EF4-FFF2-40B4-BE49-F238E27FC236}">
                    <a16:creationId xmlns:a16="http://schemas.microsoft.com/office/drawing/2014/main" id="{B4F5EA01-1BC6-967B-B852-8190DB5CADFC}"/>
                  </a:ext>
                </a:extLst>
              </p:cNvPr>
              <p:cNvSpPr/>
              <p:nvPr/>
            </p:nvSpPr>
            <p:spPr bwMode="auto">
              <a:xfrm>
                <a:off x="19239722" y="3097763"/>
                <a:ext cx="2052735" cy="2463282"/>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Lst>
                <a:ahLst/>
                <a:cxnLst>
                  <a:cxn ang="0">
                    <a:pos x="connsiteX0" y="connsiteY0"/>
                  </a:cxn>
                  <a:cxn ang="0">
                    <a:pos x="connsiteX1" y="connsiteY1"/>
                  </a:cxn>
                  <a:cxn ang="0">
                    <a:pos x="connsiteX2" y="connsiteY2"/>
                  </a:cxn>
                  <a:cxn ang="0">
                    <a:pos x="connsiteX3" y="connsiteY3"/>
                  </a:cxn>
                </a:cxnLst>
                <a:rect l="l" t="t" r="r" b="b"/>
                <a:pathLst>
                  <a:path w="2052735" h="2463282">
                    <a:moveTo>
                      <a:pt x="2052735" y="0"/>
                    </a:moveTo>
                    <a:lnTo>
                      <a:pt x="877078" y="93306"/>
                    </a:lnTo>
                    <a:lnTo>
                      <a:pt x="0" y="2220686"/>
                    </a:lnTo>
                    <a:lnTo>
                      <a:pt x="1754156" y="246328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5" name="Freeform 125">
                <a:extLst>
                  <a:ext uri="{FF2B5EF4-FFF2-40B4-BE49-F238E27FC236}">
                    <a16:creationId xmlns:a16="http://schemas.microsoft.com/office/drawing/2014/main" id="{D17C228F-ACD7-6D71-F0DD-BE95B435B109}"/>
                  </a:ext>
                </a:extLst>
              </p:cNvPr>
              <p:cNvSpPr/>
              <p:nvPr/>
            </p:nvSpPr>
            <p:spPr bwMode="auto">
              <a:xfrm>
                <a:off x="6438122" y="839755"/>
                <a:ext cx="2817845" cy="3694923"/>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6" name="Freeform 126">
                <a:extLst>
                  <a:ext uri="{FF2B5EF4-FFF2-40B4-BE49-F238E27FC236}">
                    <a16:creationId xmlns:a16="http://schemas.microsoft.com/office/drawing/2014/main" id="{6652F5AB-DAF8-2553-86E3-9CE93D9BD509}"/>
                  </a:ext>
                </a:extLst>
              </p:cNvPr>
              <p:cNvSpPr/>
              <p:nvPr/>
            </p:nvSpPr>
            <p:spPr bwMode="auto">
              <a:xfrm>
                <a:off x="3377682" y="2388637"/>
                <a:ext cx="3060440" cy="3638939"/>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7" name="Freeform 127">
                <a:extLst>
                  <a:ext uri="{FF2B5EF4-FFF2-40B4-BE49-F238E27FC236}">
                    <a16:creationId xmlns:a16="http://schemas.microsoft.com/office/drawing/2014/main" id="{ABC6E72F-3E5A-4F61-9303-9690B9109FCA}"/>
                  </a:ext>
                </a:extLst>
              </p:cNvPr>
              <p:cNvSpPr/>
              <p:nvPr/>
            </p:nvSpPr>
            <p:spPr bwMode="auto">
              <a:xfrm>
                <a:off x="1324947" y="1399592"/>
                <a:ext cx="2313992" cy="1343608"/>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8" name="Freeform 128">
                <a:extLst>
                  <a:ext uri="{FF2B5EF4-FFF2-40B4-BE49-F238E27FC236}">
                    <a16:creationId xmlns:a16="http://schemas.microsoft.com/office/drawing/2014/main" id="{5D7B7582-E222-4F3E-28D2-75D7A1019F5F}"/>
                  </a:ext>
                </a:extLst>
              </p:cNvPr>
              <p:cNvSpPr/>
              <p:nvPr/>
            </p:nvSpPr>
            <p:spPr bwMode="auto">
              <a:xfrm>
                <a:off x="447869" y="2090057"/>
                <a:ext cx="6064898" cy="3881535"/>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29" name="Freeform 129">
                <a:extLst>
                  <a:ext uri="{FF2B5EF4-FFF2-40B4-BE49-F238E27FC236}">
                    <a16:creationId xmlns:a16="http://schemas.microsoft.com/office/drawing/2014/main" id="{CAD45EAB-F657-8D2F-0E6A-0FD6F940578C}"/>
                  </a:ext>
                </a:extLst>
              </p:cNvPr>
              <p:cNvSpPr/>
              <p:nvPr/>
            </p:nvSpPr>
            <p:spPr bwMode="auto">
              <a:xfrm>
                <a:off x="6531429" y="2239347"/>
                <a:ext cx="14481110" cy="3769567"/>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30" name="Freeform 130">
                <a:extLst>
                  <a:ext uri="{FF2B5EF4-FFF2-40B4-BE49-F238E27FC236}">
                    <a16:creationId xmlns:a16="http://schemas.microsoft.com/office/drawing/2014/main" id="{7E566583-E78C-7B2D-AE65-24E1EFFF8A00}"/>
                  </a:ext>
                </a:extLst>
              </p:cNvPr>
              <p:cNvSpPr/>
              <p:nvPr/>
            </p:nvSpPr>
            <p:spPr bwMode="auto">
              <a:xfrm>
                <a:off x="-186612" y="821094"/>
                <a:ext cx="20266090" cy="5169159"/>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31" name="Freeform 131">
                <a:extLst>
                  <a:ext uri="{FF2B5EF4-FFF2-40B4-BE49-F238E27FC236}">
                    <a16:creationId xmlns:a16="http://schemas.microsoft.com/office/drawing/2014/main" id="{77212B72-42D4-404A-A0F5-59A7DB7A57F7}"/>
                  </a:ext>
                </a:extLst>
              </p:cNvPr>
              <p:cNvSpPr/>
              <p:nvPr/>
            </p:nvSpPr>
            <p:spPr bwMode="auto">
              <a:xfrm>
                <a:off x="13230808" y="1716833"/>
                <a:ext cx="6027576" cy="3750906"/>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grpSp>
        <p:grpSp>
          <p:nvGrpSpPr>
            <p:cNvPr id="73" name="Group 72">
              <a:extLst>
                <a:ext uri="{FF2B5EF4-FFF2-40B4-BE49-F238E27FC236}">
                  <a16:creationId xmlns:a16="http://schemas.microsoft.com/office/drawing/2014/main" id="{DCECEA6C-4699-DC6E-D019-73F620940199}"/>
                </a:ext>
              </a:extLst>
            </p:cNvPr>
            <p:cNvGrpSpPr/>
            <p:nvPr/>
          </p:nvGrpSpPr>
          <p:grpSpPr>
            <a:xfrm>
              <a:off x="297128" y="1544257"/>
              <a:ext cx="28856940" cy="10136803"/>
              <a:chOff x="297128" y="1544257"/>
              <a:chExt cx="28856940" cy="10136803"/>
            </a:xfrm>
          </p:grpSpPr>
          <p:pic>
            <p:nvPicPr>
              <p:cNvPr id="74" name="Graphic 73">
                <a:extLst>
                  <a:ext uri="{FF2B5EF4-FFF2-40B4-BE49-F238E27FC236}">
                    <a16:creationId xmlns:a16="http://schemas.microsoft.com/office/drawing/2014/main" id="{AD38EF61-B3EC-34E0-C98D-BC2B2FA1432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01147" y="11041284"/>
                <a:ext cx="710864" cy="639776"/>
              </a:xfrm>
              <a:prstGeom prst="rect">
                <a:avLst/>
              </a:prstGeom>
            </p:spPr>
          </p:pic>
          <p:pic>
            <p:nvPicPr>
              <p:cNvPr id="75" name="Graphic 74">
                <a:extLst>
                  <a:ext uri="{FF2B5EF4-FFF2-40B4-BE49-F238E27FC236}">
                    <a16:creationId xmlns:a16="http://schemas.microsoft.com/office/drawing/2014/main" id="{24602559-667C-29DF-3987-2FBCD100E73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914869" y="7507538"/>
                <a:ext cx="1371600" cy="1234440"/>
              </a:xfrm>
              <a:prstGeom prst="rect">
                <a:avLst/>
              </a:prstGeom>
            </p:spPr>
          </p:pic>
          <p:pic>
            <p:nvPicPr>
              <p:cNvPr id="76" name="Graphic 75">
                <a:extLst>
                  <a:ext uri="{FF2B5EF4-FFF2-40B4-BE49-F238E27FC236}">
                    <a16:creationId xmlns:a16="http://schemas.microsoft.com/office/drawing/2014/main" id="{E16E62E8-F8C0-06B4-A637-3AD83838709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356951" y="8292551"/>
                <a:ext cx="978408" cy="880566"/>
              </a:xfrm>
              <a:prstGeom prst="rect">
                <a:avLst/>
              </a:prstGeom>
            </p:spPr>
          </p:pic>
          <p:pic>
            <p:nvPicPr>
              <p:cNvPr id="77" name="Graphic 76">
                <a:extLst>
                  <a:ext uri="{FF2B5EF4-FFF2-40B4-BE49-F238E27FC236}">
                    <a16:creationId xmlns:a16="http://schemas.microsoft.com/office/drawing/2014/main" id="{24D68AD9-11BF-96D0-3AC6-E6941F34880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925088" y="9110916"/>
                <a:ext cx="978408" cy="880566"/>
              </a:xfrm>
              <a:prstGeom prst="rect">
                <a:avLst/>
              </a:prstGeom>
            </p:spPr>
          </p:pic>
          <p:pic>
            <p:nvPicPr>
              <p:cNvPr id="78" name="Graphic 77">
                <a:extLst>
                  <a:ext uri="{FF2B5EF4-FFF2-40B4-BE49-F238E27FC236}">
                    <a16:creationId xmlns:a16="http://schemas.microsoft.com/office/drawing/2014/main" id="{11B6BBB8-0A12-1BBE-DBE8-7EC8D88124C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391991" y="6303729"/>
                <a:ext cx="978408" cy="880566"/>
              </a:xfrm>
              <a:prstGeom prst="rect">
                <a:avLst/>
              </a:prstGeom>
            </p:spPr>
          </p:pic>
          <p:pic>
            <p:nvPicPr>
              <p:cNvPr id="79" name="Graphic 78">
                <a:extLst>
                  <a:ext uri="{FF2B5EF4-FFF2-40B4-BE49-F238E27FC236}">
                    <a16:creationId xmlns:a16="http://schemas.microsoft.com/office/drawing/2014/main" id="{432604DC-3F7F-B6E9-F683-B30F4CBDF11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654631" y="5800809"/>
                <a:ext cx="978408" cy="880566"/>
              </a:xfrm>
              <a:prstGeom prst="rect">
                <a:avLst/>
              </a:prstGeom>
            </p:spPr>
          </p:pic>
          <p:pic>
            <p:nvPicPr>
              <p:cNvPr id="80" name="Graphic 79">
                <a:extLst>
                  <a:ext uri="{FF2B5EF4-FFF2-40B4-BE49-F238E27FC236}">
                    <a16:creationId xmlns:a16="http://schemas.microsoft.com/office/drawing/2014/main" id="{E8DA5AC2-DC54-1243-D647-C7F2BA21103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600829" y="4678435"/>
                <a:ext cx="978408" cy="880566"/>
              </a:xfrm>
              <a:prstGeom prst="rect">
                <a:avLst/>
              </a:prstGeom>
            </p:spPr>
          </p:pic>
          <p:pic>
            <p:nvPicPr>
              <p:cNvPr id="81" name="Graphic 80">
                <a:extLst>
                  <a:ext uri="{FF2B5EF4-FFF2-40B4-BE49-F238E27FC236}">
                    <a16:creationId xmlns:a16="http://schemas.microsoft.com/office/drawing/2014/main" id="{46F8B8C6-5A12-6C34-5C40-FF1AB7594983}"/>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555429" y="5669185"/>
                <a:ext cx="710864" cy="639776"/>
              </a:xfrm>
              <a:prstGeom prst="rect">
                <a:avLst/>
              </a:prstGeom>
            </p:spPr>
          </p:pic>
          <p:pic>
            <p:nvPicPr>
              <p:cNvPr id="82" name="Graphic 81">
                <a:extLst>
                  <a:ext uri="{FF2B5EF4-FFF2-40B4-BE49-F238E27FC236}">
                    <a16:creationId xmlns:a16="http://schemas.microsoft.com/office/drawing/2014/main" id="{0394ADB0-D653-67B1-0264-37DD882672C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910431" y="7698190"/>
                <a:ext cx="978408" cy="880566"/>
              </a:xfrm>
              <a:prstGeom prst="rect">
                <a:avLst/>
              </a:prstGeom>
            </p:spPr>
          </p:pic>
          <p:pic>
            <p:nvPicPr>
              <p:cNvPr id="83" name="Graphic 82">
                <a:extLst>
                  <a:ext uri="{FF2B5EF4-FFF2-40B4-BE49-F238E27FC236}">
                    <a16:creationId xmlns:a16="http://schemas.microsoft.com/office/drawing/2014/main" id="{7C696812-A103-2ABA-F36A-4840FE5B61F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52730" y="6189429"/>
                <a:ext cx="978408" cy="880566"/>
              </a:xfrm>
              <a:prstGeom prst="rect">
                <a:avLst/>
              </a:prstGeom>
            </p:spPr>
          </p:pic>
          <p:pic>
            <p:nvPicPr>
              <p:cNvPr id="84" name="Graphic 83">
                <a:extLst>
                  <a:ext uri="{FF2B5EF4-FFF2-40B4-BE49-F238E27FC236}">
                    <a16:creationId xmlns:a16="http://schemas.microsoft.com/office/drawing/2014/main" id="{5C8F8239-0349-64D1-1BBF-A48030DF686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3520389" y="5051964"/>
                <a:ext cx="710864" cy="639776"/>
              </a:xfrm>
              <a:prstGeom prst="rect">
                <a:avLst/>
              </a:prstGeom>
            </p:spPr>
          </p:pic>
          <p:pic>
            <p:nvPicPr>
              <p:cNvPr id="85" name="Graphic 84">
                <a:extLst>
                  <a:ext uri="{FF2B5EF4-FFF2-40B4-BE49-F238E27FC236}">
                    <a16:creationId xmlns:a16="http://schemas.microsoft.com/office/drawing/2014/main" id="{8E3CF69D-D471-1E11-95C8-8770F27E4D8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165808" y="8320945"/>
                <a:ext cx="710864" cy="639776"/>
              </a:xfrm>
              <a:prstGeom prst="rect">
                <a:avLst/>
              </a:prstGeom>
            </p:spPr>
          </p:pic>
          <p:pic>
            <p:nvPicPr>
              <p:cNvPr id="86" name="Graphic 85">
                <a:extLst>
                  <a:ext uri="{FF2B5EF4-FFF2-40B4-BE49-F238E27FC236}">
                    <a16:creationId xmlns:a16="http://schemas.microsoft.com/office/drawing/2014/main" id="{6AD45FD1-37B2-F8FA-7FED-1CAB0B00802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153186" y="6687757"/>
                <a:ext cx="978408" cy="880566"/>
              </a:xfrm>
              <a:prstGeom prst="rect">
                <a:avLst/>
              </a:prstGeom>
            </p:spPr>
          </p:pic>
          <p:pic>
            <p:nvPicPr>
              <p:cNvPr id="87" name="Graphic 86">
                <a:extLst>
                  <a:ext uri="{FF2B5EF4-FFF2-40B4-BE49-F238E27FC236}">
                    <a16:creationId xmlns:a16="http://schemas.microsoft.com/office/drawing/2014/main" id="{B2B6DEAF-DC2A-CF14-D5DD-059D1E2DC4A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812729" y="4366165"/>
                <a:ext cx="710864" cy="639776"/>
              </a:xfrm>
              <a:prstGeom prst="rect">
                <a:avLst/>
              </a:prstGeom>
            </p:spPr>
          </p:pic>
          <p:pic>
            <p:nvPicPr>
              <p:cNvPr id="88" name="Graphic 87">
                <a:extLst>
                  <a:ext uri="{FF2B5EF4-FFF2-40B4-BE49-F238E27FC236}">
                    <a16:creationId xmlns:a16="http://schemas.microsoft.com/office/drawing/2014/main" id="{6C708DF6-96E2-844A-91B0-27B0F00C3B0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69727" y="4000405"/>
                <a:ext cx="710864" cy="639776"/>
              </a:xfrm>
              <a:prstGeom prst="rect">
                <a:avLst/>
              </a:prstGeom>
            </p:spPr>
          </p:pic>
          <p:pic>
            <p:nvPicPr>
              <p:cNvPr id="89" name="Graphic 88">
                <a:extLst>
                  <a:ext uri="{FF2B5EF4-FFF2-40B4-BE49-F238E27FC236}">
                    <a16:creationId xmlns:a16="http://schemas.microsoft.com/office/drawing/2014/main" id="{53FEE81C-E239-E4B0-0720-83BF1BD89D6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444527" y="1544257"/>
                <a:ext cx="978408" cy="880566"/>
              </a:xfrm>
              <a:prstGeom prst="rect">
                <a:avLst/>
              </a:prstGeom>
            </p:spPr>
          </p:pic>
          <p:pic>
            <p:nvPicPr>
              <p:cNvPr id="90" name="Graphic 89">
                <a:extLst>
                  <a:ext uri="{FF2B5EF4-FFF2-40B4-BE49-F238E27FC236}">
                    <a16:creationId xmlns:a16="http://schemas.microsoft.com/office/drawing/2014/main" id="{AB0E9352-D597-674D-BBC3-8F5B3DC2838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3575370" y="3057610"/>
                <a:ext cx="978408" cy="880566"/>
              </a:xfrm>
              <a:prstGeom prst="rect">
                <a:avLst/>
              </a:prstGeom>
            </p:spPr>
          </p:pic>
          <p:pic>
            <p:nvPicPr>
              <p:cNvPr id="91" name="Graphic 90">
                <a:extLst>
                  <a:ext uri="{FF2B5EF4-FFF2-40B4-BE49-F238E27FC236}">
                    <a16:creationId xmlns:a16="http://schemas.microsoft.com/office/drawing/2014/main" id="{EBEA8BB5-AB8F-791A-ECAC-FD8D67BC580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884192" y="5671128"/>
                <a:ext cx="978408" cy="880566"/>
              </a:xfrm>
              <a:prstGeom prst="rect">
                <a:avLst/>
              </a:prstGeom>
            </p:spPr>
          </p:pic>
          <p:pic>
            <p:nvPicPr>
              <p:cNvPr id="92" name="Graphic 91">
                <a:extLst>
                  <a:ext uri="{FF2B5EF4-FFF2-40B4-BE49-F238E27FC236}">
                    <a16:creationId xmlns:a16="http://schemas.microsoft.com/office/drawing/2014/main" id="{9CA66DDC-0030-396A-B742-D732F0EA1CD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5219946" y="7757484"/>
                <a:ext cx="710864" cy="639776"/>
              </a:xfrm>
              <a:prstGeom prst="rect">
                <a:avLst/>
              </a:prstGeom>
            </p:spPr>
          </p:pic>
          <p:pic>
            <p:nvPicPr>
              <p:cNvPr id="93" name="Graphic 92">
                <a:extLst>
                  <a:ext uri="{FF2B5EF4-FFF2-40B4-BE49-F238E27FC236}">
                    <a16:creationId xmlns:a16="http://schemas.microsoft.com/office/drawing/2014/main" id="{268878C3-303B-D8AA-6101-B475F42BF95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907924" y="5745653"/>
                <a:ext cx="1371600" cy="1234440"/>
              </a:xfrm>
              <a:prstGeom prst="rect">
                <a:avLst/>
              </a:prstGeom>
            </p:spPr>
          </p:pic>
          <p:pic>
            <p:nvPicPr>
              <p:cNvPr id="94" name="Graphic 93">
                <a:extLst>
                  <a:ext uri="{FF2B5EF4-FFF2-40B4-BE49-F238E27FC236}">
                    <a16:creationId xmlns:a16="http://schemas.microsoft.com/office/drawing/2014/main" id="{7AA5C29F-3208-2542-AAB8-7DEEBAF4A6B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758085" y="9906172"/>
                <a:ext cx="1371600" cy="1234440"/>
              </a:xfrm>
              <a:prstGeom prst="rect">
                <a:avLst/>
              </a:prstGeom>
            </p:spPr>
          </p:pic>
          <p:pic>
            <p:nvPicPr>
              <p:cNvPr id="95" name="Graphic 94">
                <a:extLst>
                  <a:ext uri="{FF2B5EF4-FFF2-40B4-BE49-F238E27FC236}">
                    <a16:creationId xmlns:a16="http://schemas.microsoft.com/office/drawing/2014/main" id="{40B2E731-EF97-5AA6-CE3E-29FB61B1206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079111" y="7053086"/>
                <a:ext cx="978408" cy="880566"/>
              </a:xfrm>
              <a:prstGeom prst="rect">
                <a:avLst/>
              </a:prstGeom>
            </p:spPr>
          </p:pic>
          <p:pic>
            <p:nvPicPr>
              <p:cNvPr id="96" name="Graphic 95">
                <a:extLst>
                  <a:ext uri="{FF2B5EF4-FFF2-40B4-BE49-F238E27FC236}">
                    <a16:creationId xmlns:a16="http://schemas.microsoft.com/office/drawing/2014/main" id="{72632698-16C1-287A-81D1-CC6BFFD069D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5528651" y="4589229"/>
                <a:ext cx="978408" cy="880566"/>
              </a:xfrm>
              <a:prstGeom prst="rect">
                <a:avLst/>
              </a:prstGeom>
            </p:spPr>
          </p:pic>
          <p:pic>
            <p:nvPicPr>
              <p:cNvPr id="97" name="Graphic 96">
                <a:extLst>
                  <a:ext uri="{FF2B5EF4-FFF2-40B4-BE49-F238E27FC236}">
                    <a16:creationId xmlns:a16="http://schemas.microsoft.com/office/drawing/2014/main" id="{DACE3A15-4DF5-F8D7-D994-80605EAE8C8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647446" y="4077025"/>
                <a:ext cx="710864" cy="639776"/>
              </a:xfrm>
              <a:prstGeom prst="rect">
                <a:avLst/>
              </a:prstGeom>
            </p:spPr>
          </p:pic>
          <p:pic>
            <p:nvPicPr>
              <p:cNvPr id="98" name="Graphic 97">
                <a:extLst>
                  <a:ext uri="{FF2B5EF4-FFF2-40B4-BE49-F238E27FC236}">
                    <a16:creationId xmlns:a16="http://schemas.microsoft.com/office/drawing/2014/main" id="{2CCDF3EA-4FF2-55BE-9876-671E9928BB6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532645" y="3894144"/>
                <a:ext cx="710864" cy="639776"/>
              </a:xfrm>
              <a:prstGeom prst="rect">
                <a:avLst/>
              </a:prstGeom>
            </p:spPr>
          </p:pic>
          <p:pic>
            <p:nvPicPr>
              <p:cNvPr id="99" name="Graphic 98">
                <a:extLst>
                  <a:ext uri="{FF2B5EF4-FFF2-40B4-BE49-F238E27FC236}">
                    <a16:creationId xmlns:a16="http://schemas.microsoft.com/office/drawing/2014/main" id="{F1CDC74C-6BA8-E1D6-EC4B-2DDB85ECE20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910931" y="7103829"/>
                <a:ext cx="978408" cy="880566"/>
              </a:xfrm>
              <a:prstGeom prst="rect">
                <a:avLst/>
              </a:prstGeom>
            </p:spPr>
          </p:pic>
          <p:pic>
            <p:nvPicPr>
              <p:cNvPr id="100" name="Graphic 99">
                <a:extLst>
                  <a:ext uri="{FF2B5EF4-FFF2-40B4-BE49-F238E27FC236}">
                    <a16:creationId xmlns:a16="http://schemas.microsoft.com/office/drawing/2014/main" id="{B80AB53F-1912-7D06-BBE5-652237CE542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179410" y="8452569"/>
                <a:ext cx="978408" cy="880566"/>
              </a:xfrm>
              <a:prstGeom prst="rect">
                <a:avLst/>
              </a:prstGeom>
            </p:spPr>
          </p:pic>
          <p:pic>
            <p:nvPicPr>
              <p:cNvPr id="101" name="Graphic 100">
                <a:extLst>
                  <a:ext uri="{FF2B5EF4-FFF2-40B4-BE49-F238E27FC236}">
                    <a16:creationId xmlns:a16="http://schemas.microsoft.com/office/drawing/2014/main" id="{22C2EAF3-E656-2250-BABD-810B7DFDD00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7801971" y="5640790"/>
                <a:ext cx="978408" cy="880566"/>
              </a:xfrm>
              <a:prstGeom prst="rect">
                <a:avLst/>
              </a:prstGeom>
            </p:spPr>
          </p:pic>
          <p:pic>
            <p:nvPicPr>
              <p:cNvPr id="102" name="Graphic 101">
                <a:extLst>
                  <a:ext uri="{FF2B5EF4-FFF2-40B4-BE49-F238E27FC236}">
                    <a16:creationId xmlns:a16="http://schemas.microsoft.com/office/drawing/2014/main" id="{B32881E5-30DD-0B67-7C9E-20750D6F4B5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812228" y="4914806"/>
                <a:ext cx="710864" cy="639776"/>
              </a:xfrm>
              <a:prstGeom prst="rect">
                <a:avLst/>
              </a:prstGeom>
            </p:spPr>
          </p:pic>
          <p:pic>
            <p:nvPicPr>
              <p:cNvPr id="103" name="Graphic 102">
                <a:extLst>
                  <a:ext uri="{FF2B5EF4-FFF2-40B4-BE49-F238E27FC236}">
                    <a16:creationId xmlns:a16="http://schemas.microsoft.com/office/drawing/2014/main" id="{8E6D68FB-4677-91EC-651F-45971D506CF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600649" y="5966364"/>
                <a:ext cx="710864" cy="639776"/>
              </a:xfrm>
              <a:prstGeom prst="rect">
                <a:avLst/>
              </a:prstGeom>
            </p:spPr>
          </p:pic>
          <p:pic>
            <p:nvPicPr>
              <p:cNvPr id="104" name="Graphic 103">
                <a:extLst>
                  <a:ext uri="{FF2B5EF4-FFF2-40B4-BE49-F238E27FC236}">
                    <a16:creationId xmlns:a16="http://schemas.microsoft.com/office/drawing/2014/main" id="{5738A002-0A2E-AD1A-CF8C-82EFE35110F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940608" y="2572958"/>
                <a:ext cx="978408" cy="880566"/>
              </a:xfrm>
              <a:prstGeom prst="rect">
                <a:avLst/>
              </a:prstGeom>
            </p:spPr>
          </p:pic>
          <p:pic>
            <p:nvPicPr>
              <p:cNvPr id="105" name="Graphic 104">
                <a:extLst>
                  <a:ext uri="{FF2B5EF4-FFF2-40B4-BE49-F238E27FC236}">
                    <a16:creationId xmlns:a16="http://schemas.microsoft.com/office/drawing/2014/main" id="{01E191C8-2225-A43E-FA88-180054F907B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854507" y="4401756"/>
                <a:ext cx="978408" cy="880566"/>
              </a:xfrm>
              <a:prstGeom prst="rect">
                <a:avLst/>
              </a:prstGeom>
            </p:spPr>
          </p:pic>
          <p:pic>
            <p:nvPicPr>
              <p:cNvPr id="106" name="Graphic 105">
                <a:extLst>
                  <a:ext uri="{FF2B5EF4-FFF2-40B4-BE49-F238E27FC236}">
                    <a16:creationId xmlns:a16="http://schemas.microsoft.com/office/drawing/2014/main" id="{1F5EDCD3-AF62-FD7D-22DD-A1626F8F636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414311" y="6014030"/>
                <a:ext cx="978408" cy="880566"/>
              </a:xfrm>
              <a:prstGeom prst="rect">
                <a:avLst/>
              </a:prstGeom>
            </p:spPr>
          </p:pic>
          <p:pic>
            <p:nvPicPr>
              <p:cNvPr id="107" name="Graphic 106">
                <a:extLst>
                  <a:ext uri="{FF2B5EF4-FFF2-40B4-BE49-F238E27FC236}">
                    <a16:creationId xmlns:a16="http://schemas.microsoft.com/office/drawing/2014/main" id="{30F559CD-A071-9C2D-F3D8-00CF156501B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1215412" y="8254310"/>
                <a:ext cx="978408" cy="880566"/>
              </a:xfrm>
              <a:prstGeom prst="rect">
                <a:avLst/>
              </a:prstGeom>
            </p:spPr>
          </p:pic>
          <p:pic>
            <p:nvPicPr>
              <p:cNvPr id="108" name="Graphic 107">
                <a:extLst>
                  <a:ext uri="{FF2B5EF4-FFF2-40B4-BE49-F238E27FC236}">
                    <a16:creationId xmlns:a16="http://schemas.microsoft.com/office/drawing/2014/main" id="{8B65B630-00BD-4342-520F-0F3513D825B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499605" y="9997764"/>
                <a:ext cx="710864" cy="639776"/>
              </a:xfrm>
              <a:prstGeom prst="rect">
                <a:avLst/>
              </a:prstGeom>
            </p:spPr>
          </p:pic>
          <p:pic>
            <p:nvPicPr>
              <p:cNvPr id="109" name="Graphic 108">
                <a:extLst>
                  <a:ext uri="{FF2B5EF4-FFF2-40B4-BE49-F238E27FC236}">
                    <a16:creationId xmlns:a16="http://schemas.microsoft.com/office/drawing/2014/main" id="{20D8881F-5C72-2393-DE7F-52348D0C25B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8443204" y="9700585"/>
                <a:ext cx="710864" cy="639776"/>
              </a:xfrm>
              <a:prstGeom prst="rect">
                <a:avLst/>
              </a:prstGeom>
            </p:spPr>
          </p:pic>
          <p:pic>
            <p:nvPicPr>
              <p:cNvPr id="110" name="Graphic 109">
                <a:extLst>
                  <a:ext uri="{FF2B5EF4-FFF2-40B4-BE49-F238E27FC236}">
                    <a16:creationId xmlns:a16="http://schemas.microsoft.com/office/drawing/2014/main" id="{5D18537F-C730-7491-2698-3130A2CEF6A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6678952" y="7225609"/>
                <a:ext cx="978408" cy="880566"/>
              </a:xfrm>
              <a:prstGeom prst="rect">
                <a:avLst/>
              </a:prstGeom>
            </p:spPr>
          </p:pic>
          <p:pic>
            <p:nvPicPr>
              <p:cNvPr id="111" name="Graphic 110">
                <a:extLst>
                  <a:ext uri="{FF2B5EF4-FFF2-40B4-BE49-F238E27FC236}">
                    <a16:creationId xmlns:a16="http://schemas.microsoft.com/office/drawing/2014/main" id="{2C56F78B-35B4-C9B7-826C-DECDDE98D7E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437366" y="5700084"/>
                <a:ext cx="710864" cy="639776"/>
              </a:xfrm>
              <a:prstGeom prst="rect">
                <a:avLst/>
              </a:prstGeom>
            </p:spPr>
          </p:pic>
          <p:pic>
            <p:nvPicPr>
              <p:cNvPr id="112" name="Graphic 111">
                <a:extLst>
                  <a:ext uri="{FF2B5EF4-FFF2-40B4-BE49-F238E27FC236}">
                    <a16:creationId xmlns:a16="http://schemas.microsoft.com/office/drawing/2014/main" id="{52AB15DD-A6F4-93ED-FECE-F493F61D0F6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890531" y="6836989"/>
                <a:ext cx="978408" cy="880566"/>
              </a:xfrm>
              <a:prstGeom prst="rect">
                <a:avLst/>
              </a:prstGeom>
            </p:spPr>
          </p:pic>
          <p:pic>
            <p:nvPicPr>
              <p:cNvPr id="113" name="Graphic 112">
                <a:extLst>
                  <a:ext uri="{FF2B5EF4-FFF2-40B4-BE49-F238E27FC236}">
                    <a16:creationId xmlns:a16="http://schemas.microsoft.com/office/drawing/2014/main" id="{CD8417A9-B0DE-1465-F785-EC310187C0A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354605" y="3894144"/>
                <a:ext cx="710864" cy="639776"/>
              </a:xfrm>
              <a:prstGeom prst="rect">
                <a:avLst/>
              </a:prstGeom>
            </p:spPr>
          </p:pic>
          <p:pic>
            <p:nvPicPr>
              <p:cNvPr id="114" name="Graphic 113">
                <a:extLst>
                  <a:ext uri="{FF2B5EF4-FFF2-40B4-BE49-F238E27FC236}">
                    <a16:creationId xmlns:a16="http://schemas.microsoft.com/office/drawing/2014/main" id="{C893773D-70F5-EAA5-1FFC-9C9BFEB4CF7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97128" y="6079954"/>
                <a:ext cx="710864" cy="639776"/>
              </a:xfrm>
              <a:prstGeom prst="rect">
                <a:avLst/>
              </a:prstGeom>
            </p:spPr>
          </p:pic>
          <p:pic>
            <p:nvPicPr>
              <p:cNvPr id="115" name="Graphic 114">
                <a:extLst>
                  <a:ext uri="{FF2B5EF4-FFF2-40B4-BE49-F238E27FC236}">
                    <a16:creationId xmlns:a16="http://schemas.microsoft.com/office/drawing/2014/main" id="{F1E3F203-1C2C-5B0E-8A3A-5764EF234453}"/>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40028" y="4781840"/>
                <a:ext cx="710864" cy="639776"/>
              </a:xfrm>
              <a:prstGeom prst="rect">
                <a:avLst/>
              </a:prstGeom>
            </p:spPr>
          </p:pic>
          <p:pic>
            <p:nvPicPr>
              <p:cNvPr id="116" name="Graphic 115">
                <a:extLst>
                  <a:ext uri="{FF2B5EF4-FFF2-40B4-BE49-F238E27FC236}">
                    <a16:creationId xmlns:a16="http://schemas.microsoft.com/office/drawing/2014/main" id="{1F345151-AD87-1D2E-A755-4BA3E410775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585383" y="7117252"/>
                <a:ext cx="1371600" cy="1234440"/>
              </a:xfrm>
              <a:prstGeom prst="rect">
                <a:avLst/>
              </a:prstGeom>
            </p:spPr>
          </p:pic>
          <p:pic>
            <p:nvPicPr>
              <p:cNvPr id="117" name="Picture 116">
                <a:extLst>
                  <a:ext uri="{FF2B5EF4-FFF2-40B4-BE49-F238E27FC236}">
                    <a16:creationId xmlns:a16="http://schemas.microsoft.com/office/drawing/2014/main" id="{44CD4734-7AD6-CB1A-59CF-1B022B11389D}"/>
                  </a:ext>
                </a:extLst>
              </p:cNvPr>
              <p:cNvPicPr>
                <a:picLocks noChangeAspect="1"/>
              </p:cNvPicPr>
              <p:nvPr/>
            </p:nvPicPr>
            <p:blipFill>
              <a:blip r:embed="rId5">
                <a:alphaModFix/>
              </a:blip>
              <a:srcRect/>
              <a:stretch/>
            </p:blipFill>
            <p:spPr>
              <a:xfrm>
                <a:off x="15184861" y="8360867"/>
                <a:ext cx="1458049" cy="1458049"/>
              </a:xfrm>
              <a:prstGeom prst="rect">
                <a:avLst/>
              </a:prstGeom>
            </p:spPr>
          </p:pic>
          <p:pic>
            <p:nvPicPr>
              <p:cNvPr id="118" name="Picture 117">
                <a:extLst>
                  <a:ext uri="{FF2B5EF4-FFF2-40B4-BE49-F238E27FC236}">
                    <a16:creationId xmlns:a16="http://schemas.microsoft.com/office/drawing/2014/main" id="{DC64AF02-E0D1-934F-80CE-803F4C1B0B45}"/>
                  </a:ext>
                </a:extLst>
              </p:cNvPr>
              <p:cNvPicPr>
                <a:picLocks noChangeAspect="1"/>
              </p:cNvPicPr>
              <p:nvPr/>
            </p:nvPicPr>
            <p:blipFill>
              <a:blip r:embed="rId5">
                <a:alphaModFix/>
              </a:blip>
              <a:srcRect/>
              <a:stretch/>
            </p:blipFill>
            <p:spPr>
              <a:xfrm>
                <a:off x="8740517" y="7424694"/>
                <a:ext cx="1458049" cy="1458049"/>
              </a:xfrm>
              <a:prstGeom prst="rect">
                <a:avLst/>
              </a:prstGeom>
            </p:spPr>
          </p:pic>
          <p:pic>
            <p:nvPicPr>
              <p:cNvPr id="119" name="Picture 118">
                <a:extLst>
                  <a:ext uri="{FF2B5EF4-FFF2-40B4-BE49-F238E27FC236}">
                    <a16:creationId xmlns:a16="http://schemas.microsoft.com/office/drawing/2014/main" id="{C6205822-0298-DE4F-A3CE-3CDB17EA1309}"/>
                  </a:ext>
                </a:extLst>
              </p:cNvPr>
              <p:cNvPicPr>
                <a:picLocks noChangeAspect="1"/>
              </p:cNvPicPr>
              <p:nvPr/>
            </p:nvPicPr>
            <p:blipFill>
              <a:blip r:embed="rId5">
                <a:alphaModFix/>
              </a:blip>
              <a:srcRect/>
              <a:stretch/>
            </p:blipFill>
            <p:spPr>
              <a:xfrm>
                <a:off x="8152687" y="4006582"/>
                <a:ext cx="1458049" cy="1458049"/>
              </a:xfrm>
              <a:prstGeom prst="rect">
                <a:avLst/>
              </a:prstGeom>
            </p:spPr>
          </p:pic>
          <p:pic>
            <p:nvPicPr>
              <p:cNvPr id="120" name="Picture 119">
                <a:extLst>
                  <a:ext uri="{FF2B5EF4-FFF2-40B4-BE49-F238E27FC236}">
                    <a16:creationId xmlns:a16="http://schemas.microsoft.com/office/drawing/2014/main" id="{AFEFE86A-BD4A-B126-D60D-D96EC242FC2A}"/>
                  </a:ext>
                </a:extLst>
              </p:cNvPr>
              <p:cNvPicPr>
                <a:picLocks noChangeAspect="1"/>
              </p:cNvPicPr>
              <p:nvPr/>
            </p:nvPicPr>
            <p:blipFill>
              <a:blip r:embed="rId5">
                <a:alphaModFix/>
              </a:blip>
              <a:srcRect/>
              <a:stretch/>
            </p:blipFill>
            <p:spPr>
              <a:xfrm>
                <a:off x="19190803" y="7555324"/>
                <a:ext cx="1458049" cy="1458049"/>
              </a:xfrm>
              <a:prstGeom prst="rect">
                <a:avLst/>
              </a:prstGeom>
            </p:spPr>
          </p:pic>
          <p:pic>
            <p:nvPicPr>
              <p:cNvPr id="121" name="Picture 120">
                <a:extLst>
                  <a:ext uri="{FF2B5EF4-FFF2-40B4-BE49-F238E27FC236}">
                    <a16:creationId xmlns:a16="http://schemas.microsoft.com/office/drawing/2014/main" id="{58BA19C5-D223-6215-4425-3E7FF3B28F97}"/>
                  </a:ext>
                </a:extLst>
              </p:cNvPr>
              <p:cNvPicPr>
                <a:picLocks noChangeAspect="1"/>
              </p:cNvPicPr>
              <p:nvPr/>
            </p:nvPicPr>
            <p:blipFill>
              <a:blip r:embed="rId5">
                <a:alphaModFix/>
              </a:blip>
              <a:srcRect/>
              <a:stretch/>
            </p:blipFill>
            <p:spPr>
              <a:xfrm>
                <a:off x="20780117" y="5116925"/>
                <a:ext cx="1458049" cy="1458049"/>
              </a:xfrm>
              <a:prstGeom prst="rect">
                <a:avLst/>
              </a:prstGeom>
            </p:spPr>
          </p:pic>
        </p:grpSp>
      </p:grpSp>
      <p:sp>
        <p:nvSpPr>
          <p:cNvPr id="3" name="Title 5">
            <a:extLst>
              <a:ext uri="{FF2B5EF4-FFF2-40B4-BE49-F238E27FC236}">
                <a16:creationId xmlns:a16="http://schemas.microsoft.com/office/drawing/2014/main" id="{D82BFF4F-F20F-37C3-E675-1DAC3A1AB6BE}"/>
              </a:ext>
            </a:extLst>
          </p:cNvPr>
          <p:cNvSpPr txBox="1">
            <a:spLocks/>
          </p:cNvSpPr>
          <p:nvPr/>
        </p:nvSpPr>
        <p:spPr>
          <a:xfrm>
            <a:off x="586740" y="370740"/>
            <a:ext cx="11018520" cy="553998"/>
          </a:xfrm>
          <a:prstGeom prst="rect">
            <a:avLst/>
          </a:prstGeom>
        </p:spPr>
        <p:txBody>
          <a:bodyPr vert="horz" wrap="square" lIns="0" tIns="0" rIns="0" bIns="0" rtlCol="0" anchor="t">
            <a:norm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a:ln w="3175">
                  <a:noFill/>
                </a:ln>
                <a:solidFill>
                  <a:srgbClr val="1B44B1"/>
                </a:solidFill>
                <a:effectLst/>
                <a:uLnTx/>
                <a:uFillTx/>
                <a:latin typeface="Segoe Sans Display Semibold"/>
                <a:ea typeface="+mn-ea"/>
                <a:cs typeface="Segoe UI" pitchFamily="34" charset="0"/>
              </a:rPr>
              <a:t>Is your organization ready?</a:t>
            </a:r>
          </a:p>
        </p:txBody>
      </p:sp>
      <p:sp>
        <p:nvSpPr>
          <p:cNvPr id="4" name="04R - 3">
            <a:extLst>
              <a:ext uri="{FF2B5EF4-FFF2-40B4-BE49-F238E27FC236}">
                <a16:creationId xmlns:a16="http://schemas.microsoft.com/office/drawing/2014/main" id="{CA2AD9F9-3475-946C-69D9-79655F2B2352}"/>
              </a:ext>
              <a:ext uri="{C183D7F6-B498-43B3-948B-1728B52AA6E4}">
                <adec:decorative xmlns:adec="http://schemas.microsoft.com/office/drawing/2017/decorative" val="1"/>
              </a:ext>
            </a:extLst>
          </p:cNvPr>
          <p:cNvSpPr>
            <a:spLocks/>
          </p:cNvSpPr>
          <p:nvPr/>
        </p:nvSpPr>
        <p:spPr bwMode="auto">
          <a:xfrm>
            <a:off x="981374" y="5258975"/>
            <a:ext cx="3162859" cy="991141"/>
          </a:xfrm>
          <a:prstGeom prst="roundRect">
            <a:avLst>
              <a:gd name="adj" fmla="val 10508"/>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r>
              <a:rPr lang="en-US" sz="1400">
                <a:solidFill>
                  <a:srgbClr val="1B44B1"/>
                </a:solidFill>
                <a:latin typeface="Segoe Sans Display"/>
                <a:cs typeface="Segoe UI" panose="020B0502040204020203" pitchFamily="34" charset="0"/>
              </a:rPr>
              <a:t>Can we track and monitor all agents? Do we know what agents are doing?</a:t>
            </a:r>
          </a:p>
        </p:txBody>
      </p:sp>
      <p:sp>
        <p:nvSpPr>
          <p:cNvPr id="7" name="04R">
            <a:extLst>
              <a:ext uri="{FF2B5EF4-FFF2-40B4-BE49-F238E27FC236}">
                <a16:creationId xmlns:a16="http://schemas.microsoft.com/office/drawing/2014/main" id="{782E11BC-390B-BD2F-1744-A64BE7475AA6}"/>
              </a:ext>
              <a:ext uri="{C183D7F6-B498-43B3-948B-1728B52AA6E4}">
                <adec:decorative xmlns:adec="http://schemas.microsoft.com/office/drawing/2017/decorative" val="1"/>
              </a:ext>
            </a:extLst>
          </p:cNvPr>
          <p:cNvSpPr>
            <a:spLocks/>
          </p:cNvSpPr>
          <p:nvPr/>
        </p:nvSpPr>
        <p:spPr bwMode="auto">
          <a:xfrm>
            <a:off x="7899470" y="5277073"/>
            <a:ext cx="3182386" cy="991141"/>
          </a:xfrm>
          <a:prstGeom prst="roundRect">
            <a:avLst>
              <a:gd name="adj" fmla="val 7800"/>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r>
              <a:rPr lang="en-US" sz="1400">
                <a:solidFill>
                  <a:srgbClr val="1B44B1"/>
                </a:solidFill>
                <a:latin typeface="Segoe Sans Display"/>
                <a:cs typeface="Segoe UI" panose="020B0502040204020203" pitchFamily="34" charset="0"/>
              </a:rPr>
              <a:t>Are agents protected? Do they have the right access? Can they leak sensitive data?</a:t>
            </a:r>
          </a:p>
        </p:txBody>
      </p:sp>
      <p:sp>
        <p:nvSpPr>
          <p:cNvPr id="2" name="04R - 3">
            <a:extLst>
              <a:ext uri="{FF2B5EF4-FFF2-40B4-BE49-F238E27FC236}">
                <a16:creationId xmlns:a16="http://schemas.microsoft.com/office/drawing/2014/main" id="{7C924652-0F35-4D84-1092-DBC9A244FFB4}"/>
              </a:ext>
              <a:ext uri="{C183D7F6-B498-43B3-948B-1728B52AA6E4}">
                <adec:decorative xmlns:adec="http://schemas.microsoft.com/office/drawing/2017/decorative" val="1"/>
              </a:ext>
            </a:extLst>
          </p:cNvPr>
          <p:cNvSpPr>
            <a:spLocks/>
          </p:cNvSpPr>
          <p:nvPr/>
        </p:nvSpPr>
        <p:spPr bwMode="auto">
          <a:xfrm>
            <a:off x="4440422" y="5289792"/>
            <a:ext cx="3162859" cy="991141"/>
          </a:xfrm>
          <a:prstGeom prst="roundRect">
            <a:avLst>
              <a:gd name="adj" fmla="val 10508"/>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r>
              <a:rPr lang="en-US" sz="1400">
                <a:solidFill>
                  <a:srgbClr val="1B44B1"/>
                </a:solidFill>
                <a:latin typeface="Segoe Sans Display"/>
                <a:cs typeface="Segoe UI" panose="020B0502040204020203" pitchFamily="34" charset="0"/>
              </a:rPr>
              <a:t>Do we have proper guardrails for agents and people that interact with them?</a:t>
            </a:r>
          </a:p>
        </p:txBody>
      </p:sp>
    </p:spTree>
    <p:custDataLst>
      <p:tags r:id="rId1"/>
    </p:custDataLst>
    <p:extLst>
      <p:ext uri="{BB962C8B-B14F-4D97-AF65-F5344CB8AC3E}">
        <p14:creationId xmlns:p14="http://schemas.microsoft.com/office/powerpoint/2010/main" val="225168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
                                        <p:tgtEl>
                                          <p:spTgt spid="3"/>
                                        </p:tgtEl>
                                      </p:cBhvr>
                                    </p:animEffect>
                                  </p:childTnLst>
                                </p:cTn>
                              </p:par>
                              <p:par>
                                <p:cTn id="8" presetID="42" presetClass="path" presetSubtype="0" decel="100000" fill="hold" grpId="1" nodeType="withEffect">
                                  <p:stCondLst>
                                    <p:cond delay="0"/>
                                  </p:stCondLst>
                                  <p:childTnLst>
                                    <p:animMotion origin="layout" path="M 0 0.03889 L 0 0 " pathEditMode="relative" rAng="0" ptsTypes="AA">
                                      <p:cBhvr>
                                        <p:cTn id="9" dur="500" fill="hold"/>
                                        <p:tgtEl>
                                          <p:spTgt spid="3"/>
                                        </p:tgtEl>
                                        <p:attrNameLst>
                                          <p:attrName>ppt_x</p:attrName>
                                          <p:attrName>ppt_y</p:attrName>
                                        </p:attrNameLst>
                                      </p:cBhvr>
                                      <p:rCtr x="0" y="-1944"/>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200"/>
                                        <p:tgtEl>
                                          <p:spTgt spid="4"/>
                                        </p:tgtEl>
                                      </p:cBhvr>
                                    </p:animEffect>
                                  </p:childTnLst>
                                </p:cTn>
                              </p:par>
                              <p:par>
                                <p:cTn id="13" presetID="42" presetClass="path" presetSubtype="0" decel="100000" fill="hold" grpId="1" nodeType="withEffect">
                                  <p:stCondLst>
                                    <p:cond delay="100"/>
                                  </p:stCondLst>
                                  <p:childTnLst>
                                    <p:animMotion origin="layout" path="M 0 0.03889 L 0 0 " pathEditMode="relative" rAng="0" ptsTypes="AA">
                                      <p:cBhvr>
                                        <p:cTn id="14" dur="500" fill="hold"/>
                                        <p:tgtEl>
                                          <p:spTgt spid="4"/>
                                        </p:tgtEl>
                                        <p:attrNameLst>
                                          <p:attrName>ppt_x</p:attrName>
                                          <p:attrName>ppt_y</p:attrName>
                                        </p:attrNameLst>
                                      </p:cBhvr>
                                      <p:rCtr x="0" y="-1944"/>
                                    </p:animMotion>
                                  </p:childTnLst>
                                </p:cTn>
                              </p:par>
                              <p:par>
                                <p:cTn id="15" presetID="10" presetClass="entr" presetSubtype="0" fill="hold" grpId="0" nodeType="withEffect">
                                  <p:stCondLst>
                                    <p:cond delay="40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
                                        <p:tgtEl>
                                          <p:spTgt spid="7"/>
                                        </p:tgtEl>
                                      </p:cBhvr>
                                    </p:animEffect>
                                  </p:childTnLst>
                                </p:cTn>
                              </p:par>
                              <p:par>
                                <p:cTn id="18" presetID="42" presetClass="path" presetSubtype="0" decel="100000" fill="hold" grpId="1" nodeType="withEffect">
                                  <p:stCondLst>
                                    <p:cond delay="400"/>
                                  </p:stCondLst>
                                  <p:childTnLst>
                                    <p:animMotion origin="layout" path="M 0 0.03889 L 0 0 " pathEditMode="relative" rAng="0" ptsTypes="AA">
                                      <p:cBhvr>
                                        <p:cTn id="19" dur="500" fill="hold"/>
                                        <p:tgtEl>
                                          <p:spTgt spid="7"/>
                                        </p:tgtEl>
                                        <p:attrNameLst>
                                          <p:attrName>ppt_x</p:attrName>
                                          <p:attrName>ppt_y</p:attrName>
                                        </p:attrNameLst>
                                      </p:cBhvr>
                                      <p:rCtr x="0" y="-1944"/>
                                    </p:animMotion>
                                  </p:childTnLst>
                                </p:cTn>
                              </p:par>
                              <p:par>
                                <p:cTn id="20" presetID="10" presetClass="entr" presetSubtype="0" fill="hold" grpId="0" nodeType="withEffect">
                                  <p:stCondLst>
                                    <p:cond delay="10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200"/>
                                        <p:tgtEl>
                                          <p:spTgt spid="2"/>
                                        </p:tgtEl>
                                      </p:cBhvr>
                                    </p:animEffect>
                                  </p:childTnLst>
                                </p:cTn>
                              </p:par>
                              <p:par>
                                <p:cTn id="23" presetID="42" presetClass="path" presetSubtype="0" decel="100000" fill="hold" grpId="1" nodeType="withEffect">
                                  <p:stCondLst>
                                    <p:cond delay="100"/>
                                  </p:stCondLst>
                                  <p:childTnLst>
                                    <p:animMotion origin="layout" path="M 0 0.03889 L 0 0 " pathEditMode="relative" rAng="0" ptsTypes="AA">
                                      <p:cBhvr>
                                        <p:cTn id="24" dur="500" fill="hold"/>
                                        <p:tgtEl>
                                          <p:spTgt spid="2"/>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animBg="1"/>
      <p:bldP spid="4" grpId="1" animBg="1"/>
      <p:bldP spid="7" grpId="0" animBg="1"/>
      <p:bldP spid="7" grpId="1" animBg="1"/>
      <p:bldP spid="2" grpId="0" animBg="1"/>
      <p:bldP spid="2" grpId="1"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90562-B8E0-EF56-A8D9-54F1C5932273}"/>
            </a:ext>
          </a:extLst>
        </p:cNvPr>
        <p:cNvGrpSpPr/>
        <p:nvPr/>
      </p:nvGrpSpPr>
      <p:grpSpPr>
        <a:xfrm>
          <a:off x="0" y="0"/>
          <a:ext cx="0" cy="0"/>
          <a:chOff x="0" y="0"/>
          <a:chExt cx="0" cy="0"/>
        </a:xfrm>
      </p:grpSpPr>
      <p:grpSp>
        <p:nvGrpSpPr>
          <p:cNvPr id="4" name="background-web">
            <a:extLst>
              <a:ext uri="{FF2B5EF4-FFF2-40B4-BE49-F238E27FC236}">
                <a16:creationId xmlns:a16="http://schemas.microsoft.com/office/drawing/2014/main" id="{61E0098D-791A-D0E6-C544-5E9B491D6900}"/>
              </a:ext>
            </a:extLst>
          </p:cNvPr>
          <p:cNvGrpSpPr/>
          <p:nvPr/>
        </p:nvGrpSpPr>
        <p:grpSpPr>
          <a:xfrm>
            <a:off x="0" y="1681344"/>
            <a:ext cx="12166405" cy="3495311"/>
            <a:chOff x="-536001" y="1544257"/>
            <a:chExt cx="32285377" cy="10136803"/>
          </a:xfrm>
        </p:grpSpPr>
        <p:grpSp>
          <p:nvGrpSpPr>
            <p:cNvPr id="5" name="Group 4" descr="A graphic of the Agentic Web, with multicolored stars representing agents. A web of grey lines behind the stars connect them.">
              <a:extLst>
                <a:ext uri="{FF2B5EF4-FFF2-40B4-BE49-F238E27FC236}">
                  <a16:creationId xmlns:a16="http://schemas.microsoft.com/office/drawing/2014/main" id="{5D3E9891-7654-BB14-A33F-726601B06C6B}"/>
                </a:ext>
              </a:extLst>
            </p:cNvPr>
            <p:cNvGrpSpPr/>
            <p:nvPr/>
          </p:nvGrpSpPr>
          <p:grpSpPr>
            <a:xfrm>
              <a:off x="-536001" y="1828806"/>
              <a:ext cx="32285377" cy="9601197"/>
              <a:chOff x="-597159" y="821094"/>
              <a:chExt cx="21889616" cy="5206482"/>
            </a:xfrm>
          </p:grpSpPr>
          <p:sp>
            <p:nvSpPr>
              <p:cNvPr id="55" name="Freeform 122">
                <a:extLst>
                  <a:ext uri="{FF2B5EF4-FFF2-40B4-BE49-F238E27FC236}">
                    <a16:creationId xmlns:a16="http://schemas.microsoft.com/office/drawing/2014/main" id="{78BFE2DB-B457-AB89-CCE5-4A128D7ED0A5}"/>
                  </a:ext>
                </a:extLst>
              </p:cNvPr>
              <p:cNvSpPr/>
              <p:nvPr/>
            </p:nvSpPr>
            <p:spPr bwMode="auto">
              <a:xfrm>
                <a:off x="14481110" y="4236098"/>
                <a:ext cx="1306286" cy="1268963"/>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56" name="Freeform 123">
                <a:extLst>
                  <a:ext uri="{FF2B5EF4-FFF2-40B4-BE49-F238E27FC236}">
                    <a16:creationId xmlns:a16="http://schemas.microsoft.com/office/drawing/2014/main" id="{48DEBF34-D3A6-14DF-0E6D-D0D04945279E}"/>
                  </a:ext>
                </a:extLst>
              </p:cNvPr>
              <p:cNvSpPr/>
              <p:nvPr/>
            </p:nvSpPr>
            <p:spPr bwMode="auto">
              <a:xfrm>
                <a:off x="-597159" y="2388637"/>
                <a:ext cx="1455575" cy="2593910"/>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75" h="2593910">
                    <a:moveTo>
                      <a:pt x="167951" y="0"/>
                    </a:moveTo>
                    <a:lnTo>
                      <a:pt x="1063690" y="167951"/>
                    </a:lnTo>
                    <a:lnTo>
                      <a:pt x="783771" y="895739"/>
                    </a:lnTo>
                    <a:lnTo>
                      <a:pt x="0" y="1063690"/>
                    </a:lnTo>
                    <a:lnTo>
                      <a:pt x="298579" y="2593910"/>
                    </a:lnTo>
                    <a:lnTo>
                      <a:pt x="1455575"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57" name="Freeform 124">
                <a:extLst>
                  <a:ext uri="{FF2B5EF4-FFF2-40B4-BE49-F238E27FC236}">
                    <a16:creationId xmlns:a16="http://schemas.microsoft.com/office/drawing/2014/main" id="{502B770D-FA42-C258-C1B1-E71965DA810F}"/>
                  </a:ext>
                </a:extLst>
              </p:cNvPr>
              <p:cNvSpPr/>
              <p:nvPr/>
            </p:nvSpPr>
            <p:spPr bwMode="auto">
              <a:xfrm>
                <a:off x="19239722" y="3097763"/>
                <a:ext cx="2052735" cy="2463282"/>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Lst>
                <a:ahLst/>
                <a:cxnLst>
                  <a:cxn ang="0">
                    <a:pos x="connsiteX0" y="connsiteY0"/>
                  </a:cxn>
                  <a:cxn ang="0">
                    <a:pos x="connsiteX1" y="connsiteY1"/>
                  </a:cxn>
                  <a:cxn ang="0">
                    <a:pos x="connsiteX2" y="connsiteY2"/>
                  </a:cxn>
                  <a:cxn ang="0">
                    <a:pos x="connsiteX3" y="connsiteY3"/>
                  </a:cxn>
                </a:cxnLst>
                <a:rect l="l" t="t" r="r" b="b"/>
                <a:pathLst>
                  <a:path w="2052735" h="2463282">
                    <a:moveTo>
                      <a:pt x="2052735" y="0"/>
                    </a:moveTo>
                    <a:lnTo>
                      <a:pt x="877078" y="93306"/>
                    </a:lnTo>
                    <a:lnTo>
                      <a:pt x="0" y="2220686"/>
                    </a:lnTo>
                    <a:lnTo>
                      <a:pt x="1754156" y="246328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58" name="Freeform 125">
                <a:extLst>
                  <a:ext uri="{FF2B5EF4-FFF2-40B4-BE49-F238E27FC236}">
                    <a16:creationId xmlns:a16="http://schemas.microsoft.com/office/drawing/2014/main" id="{176CA6C0-B1A7-1F46-148F-C07664926C69}"/>
                  </a:ext>
                </a:extLst>
              </p:cNvPr>
              <p:cNvSpPr/>
              <p:nvPr/>
            </p:nvSpPr>
            <p:spPr bwMode="auto">
              <a:xfrm>
                <a:off x="6438122" y="839755"/>
                <a:ext cx="2817845" cy="3694923"/>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59" name="Freeform 126">
                <a:extLst>
                  <a:ext uri="{FF2B5EF4-FFF2-40B4-BE49-F238E27FC236}">
                    <a16:creationId xmlns:a16="http://schemas.microsoft.com/office/drawing/2014/main" id="{32199440-9C29-8971-35F9-04007B2AB3F9}"/>
                  </a:ext>
                </a:extLst>
              </p:cNvPr>
              <p:cNvSpPr/>
              <p:nvPr/>
            </p:nvSpPr>
            <p:spPr bwMode="auto">
              <a:xfrm>
                <a:off x="3377682" y="2388637"/>
                <a:ext cx="3060440" cy="3638939"/>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0" name="Freeform 127">
                <a:extLst>
                  <a:ext uri="{FF2B5EF4-FFF2-40B4-BE49-F238E27FC236}">
                    <a16:creationId xmlns:a16="http://schemas.microsoft.com/office/drawing/2014/main" id="{C9A02E90-FE0E-0FB9-40D9-548D6F557384}"/>
                  </a:ext>
                </a:extLst>
              </p:cNvPr>
              <p:cNvSpPr/>
              <p:nvPr/>
            </p:nvSpPr>
            <p:spPr bwMode="auto">
              <a:xfrm>
                <a:off x="1324947" y="1399592"/>
                <a:ext cx="2313992" cy="1343608"/>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61" name="Freeform 128">
                <a:extLst>
                  <a:ext uri="{FF2B5EF4-FFF2-40B4-BE49-F238E27FC236}">
                    <a16:creationId xmlns:a16="http://schemas.microsoft.com/office/drawing/2014/main" id="{D665E75E-84EC-7992-0E41-BC3B2B03E9F0}"/>
                  </a:ext>
                </a:extLst>
              </p:cNvPr>
              <p:cNvSpPr/>
              <p:nvPr/>
            </p:nvSpPr>
            <p:spPr bwMode="auto">
              <a:xfrm>
                <a:off x="447869" y="2090057"/>
                <a:ext cx="6064898" cy="3881535"/>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31" name="Freeform 129">
                <a:extLst>
                  <a:ext uri="{FF2B5EF4-FFF2-40B4-BE49-F238E27FC236}">
                    <a16:creationId xmlns:a16="http://schemas.microsoft.com/office/drawing/2014/main" id="{804ABE28-BB96-B3C7-F5FB-C42E5E3DF879}"/>
                  </a:ext>
                </a:extLst>
              </p:cNvPr>
              <p:cNvSpPr/>
              <p:nvPr/>
            </p:nvSpPr>
            <p:spPr bwMode="auto">
              <a:xfrm>
                <a:off x="6531429" y="2239347"/>
                <a:ext cx="14481110" cy="3769567"/>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32" name="Freeform 130">
                <a:extLst>
                  <a:ext uri="{FF2B5EF4-FFF2-40B4-BE49-F238E27FC236}">
                    <a16:creationId xmlns:a16="http://schemas.microsoft.com/office/drawing/2014/main" id="{B3F04F9C-3287-26DD-5DF3-B328E81AB6A1}"/>
                  </a:ext>
                </a:extLst>
              </p:cNvPr>
              <p:cNvSpPr/>
              <p:nvPr/>
            </p:nvSpPr>
            <p:spPr bwMode="auto">
              <a:xfrm>
                <a:off x="-186612" y="821094"/>
                <a:ext cx="20266090" cy="5169159"/>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sp>
            <p:nvSpPr>
              <p:cNvPr id="133" name="Freeform 131">
                <a:extLst>
                  <a:ext uri="{FF2B5EF4-FFF2-40B4-BE49-F238E27FC236}">
                    <a16:creationId xmlns:a16="http://schemas.microsoft.com/office/drawing/2014/main" id="{805BCA74-BC4C-8598-BBE2-3B66030952C2}"/>
                  </a:ext>
                </a:extLst>
              </p:cNvPr>
              <p:cNvSpPr/>
              <p:nvPr/>
            </p:nvSpPr>
            <p:spPr bwMode="auto">
              <a:xfrm>
                <a:off x="13230808" y="1716833"/>
                <a:ext cx="6027576" cy="3750906"/>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2665726" rtl="0" eaLnBrk="1" fontAlgn="auto" latinLnBrk="0" hangingPunct="1">
                  <a:lnSpc>
                    <a:spcPct val="100000"/>
                  </a:lnSpc>
                  <a:spcBef>
                    <a:spcPts val="0"/>
                  </a:spcBef>
                  <a:spcAft>
                    <a:spcPts val="0"/>
                  </a:spcAft>
                  <a:buClrTx/>
                  <a:buSzTx/>
                  <a:buFontTx/>
                  <a:buNone/>
                  <a:tabLst/>
                  <a:defRPr/>
                </a:pPr>
                <a:endParaRPr kumimoji="0" lang="en-US" sz="5146" b="0" i="0" u="none" strike="noStrike" kern="0" cap="none" spc="0" normalizeH="0" baseline="0" noProof="0">
                  <a:ln>
                    <a:noFill/>
                  </a:ln>
                  <a:solidFill>
                    <a:srgbClr val="FFFFFF"/>
                  </a:solidFill>
                  <a:effectLst/>
                  <a:uLnTx/>
                  <a:uFillTx/>
                  <a:latin typeface="Segoe UI"/>
                  <a:ea typeface="+mn-ea"/>
                  <a:cs typeface="+mn-cs"/>
                </a:endParaRPr>
              </a:p>
            </p:txBody>
          </p:sp>
        </p:grpSp>
        <p:grpSp>
          <p:nvGrpSpPr>
            <p:cNvPr id="6" name="Group 5">
              <a:extLst>
                <a:ext uri="{FF2B5EF4-FFF2-40B4-BE49-F238E27FC236}">
                  <a16:creationId xmlns:a16="http://schemas.microsoft.com/office/drawing/2014/main" id="{8AEAC42E-3EE1-524F-42DE-5EAAC4FC327E}"/>
                </a:ext>
              </a:extLst>
            </p:cNvPr>
            <p:cNvGrpSpPr/>
            <p:nvPr/>
          </p:nvGrpSpPr>
          <p:grpSpPr>
            <a:xfrm>
              <a:off x="297128" y="1544257"/>
              <a:ext cx="28856940" cy="10136803"/>
              <a:chOff x="297128" y="1544257"/>
              <a:chExt cx="28856940" cy="10136803"/>
            </a:xfrm>
          </p:grpSpPr>
          <p:pic>
            <p:nvPicPr>
              <p:cNvPr id="7" name="Graphic 6">
                <a:extLst>
                  <a:ext uri="{FF2B5EF4-FFF2-40B4-BE49-F238E27FC236}">
                    <a16:creationId xmlns:a16="http://schemas.microsoft.com/office/drawing/2014/main" id="{73ABF0AD-9AC5-914A-4F13-69DA5B59D13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01147" y="11041284"/>
                <a:ext cx="710864" cy="639776"/>
              </a:xfrm>
              <a:prstGeom prst="rect">
                <a:avLst/>
              </a:prstGeom>
            </p:spPr>
          </p:pic>
          <p:pic>
            <p:nvPicPr>
              <p:cNvPr id="8" name="Graphic 7">
                <a:extLst>
                  <a:ext uri="{FF2B5EF4-FFF2-40B4-BE49-F238E27FC236}">
                    <a16:creationId xmlns:a16="http://schemas.microsoft.com/office/drawing/2014/main" id="{9AFACDDB-D118-B78F-28C7-97014B72D122}"/>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914869" y="7507538"/>
                <a:ext cx="1371600" cy="1234440"/>
              </a:xfrm>
              <a:prstGeom prst="rect">
                <a:avLst/>
              </a:prstGeom>
            </p:spPr>
          </p:pic>
          <p:pic>
            <p:nvPicPr>
              <p:cNvPr id="9" name="Graphic 8">
                <a:extLst>
                  <a:ext uri="{FF2B5EF4-FFF2-40B4-BE49-F238E27FC236}">
                    <a16:creationId xmlns:a16="http://schemas.microsoft.com/office/drawing/2014/main" id="{97712350-89B6-796A-0AF9-920909A7D9A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356951" y="8292551"/>
                <a:ext cx="978408" cy="880566"/>
              </a:xfrm>
              <a:prstGeom prst="rect">
                <a:avLst/>
              </a:prstGeom>
            </p:spPr>
          </p:pic>
          <p:pic>
            <p:nvPicPr>
              <p:cNvPr id="10" name="Graphic 9">
                <a:extLst>
                  <a:ext uri="{FF2B5EF4-FFF2-40B4-BE49-F238E27FC236}">
                    <a16:creationId xmlns:a16="http://schemas.microsoft.com/office/drawing/2014/main" id="{BEE22A4D-7EF5-79A1-D55E-4683FC90149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925088" y="9110916"/>
                <a:ext cx="978408" cy="880566"/>
              </a:xfrm>
              <a:prstGeom prst="rect">
                <a:avLst/>
              </a:prstGeom>
            </p:spPr>
          </p:pic>
          <p:pic>
            <p:nvPicPr>
              <p:cNvPr id="11" name="Graphic 10">
                <a:extLst>
                  <a:ext uri="{FF2B5EF4-FFF2-40B4-BE49-F238E27FC236}">
                    <a16:creationId xmlns:a16="http://schemas.microsoft.com/office/drawing/2014/main" id="{ED667B62-243D-5F60-D1DC-A8BEB7C40B2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391991" y="6303729"/>
                <a:ext cx="978408" cy="880566"/>
              </a:xfrm>
              <a:prstGeom prst="rect">
                <a:avLst/>
              </a:prstGeom>
            </p:spPr>
          </p:pic>
          <p:pic>
            <p:nvPicPr>
              <p:cNvPr id="12" name="Graphic 11">
                <a:extLst>
                  <a:ext uri="{FF2B5EF4-FFF2-40B4-BE49-F238E27FC236}">
                    <a16:creationId xmlns:a16="http://schemas.microsoft.com/office/drawing/2014/main" id="{12026A05-117A-4F8D-F06A-B98DF1BA548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7654631" y="5800809"/>
                <a:ext cx="978408" cy="880566"/>
              </a:xfrm>
              <a:prstGeom prst="rect">
                <a:avLst/>
              </a:prstGeom>
            </p:spPr>
          </p:pic>
          <p:pic>
            <p:nvPicPr>
              <p:cNvPr id="13" name="Graphic 12">
                <a:extLst>
                  <a:ext uri="{FF2B5EF4-FFF2-40B4-BE49-F238E27FC236}">
                    <a16:creationId xmlns:a16="http://schemas.microsoft.com/office/drawing/2014/main" id="{3C0CDF6E-850F-4D87-8C36-2890854464C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9600829" y="4678435"/>
                <a:ext cx="978408" cy="880566"/>
              </a:xfrm>
              <a:prstGeom prst="rect">
                <a:avLst/>
              </a:prstGeom>
            </p:spPr>
          </p:pic>
          <p:pic>
            <p:nvPicPr>
              <p:cNvPr id="14" name="Graphic 13">
                <a:extLst>
                  <a:ext uri="{FF2B5EF4-FFF2-40B4-BE49-F238E27FC236}">
                    <a16:creationId xmlns:a16="http://schemas.microsoft.com/office/drawing/2014/main" id="{FD387715-928F-81F3-D0F9-AB706C464EE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555429" y="5669185"/>
                <a:ext cx="710864" cy="639776"/>
              </a:xfrm>
              <a:prstGeom prst="rect">
                <a:avLst/>
              </a:prstGeom>
            </p:spPr>
          </p:pic>
          <p:pic>
            <p:nvPicPr>
              <p:cNvPr id="15" name="Graphic 14">
                <a:extLst>
                  <a:ext uri="{FF2B5EF4-FFF2-40B4-BE49-F238E27FC236}">
                    <a16:creationId xmlns:a16="http://schemas.microsoft.com/office/drawing/2014/main" id="{31207A29-2877-78A1-05C5-0DE21402E6B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910431" y="7698190"/>
                <a:ext cx="978408" cy="880566"/>
              </a:xfrm>
              <a:prstGeom prst="rect">
                <a:avLst/>
              </a:prstGeom>
            </p:spPr>
          </p:pic>
          <p:pic>
            <p:nvPicPr>
              <p:cNvPr id="16" name="Graphic 15">
                <a:extLst>
                  <a:ext uri="{FF2B5EF4-FFF2-40B4-BE49-F238E27FC236}">
                    <a16:creationId xmlns:a16="http://schemas.microsoft.com/office/drawing/2014/main" id="{861F9656-FAB5-0C9D-B8C1-9520A97479A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52730" y="6189429"/>
                <a:ext cx="978408" cy="880566"/>
              </a:xfrm>
              <a:prstGeom prst="rect">
                <a:avLst/>
              </a:prstGeom>
            </p:spPr>
          </p:pic>
          <p:pic>
            <p:nvPicPr>
              <p:cNvPr id="17" name="Graphic 16">
                <a:extLst>
                  <a:ext uri="{FF2B5EF4-FFF2-40B4-BE49-F238E27FC236}">
                    <a16:creationId xmlns:a16="http://schemas.microsoft.com/office/drawing/2014/main" id="{2FDF2FF6-5484-38CD-3CA5-1E9ACACE4D3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3520389" y="5051964"/>
                <a:ext cx="710864" cy="639776"/>
              </a:xfrm>
              <a:prstGeom prst="rect">
                <a:avLst/>
              </a:prstGeom>
            </p:spPr>
          </p:pic>
          <p:pic>
            <p:nvPicPr>
              <p:cNvPr id="18" name="Graphic 17">
                <a:extLst>
                  <a:ext uri="{FF2B5EF4-FFF2-40B4-BE49-F238E27FC236}">
                    <a16:creationId xmlns:a16="http://schemas.microsoft.com/office/drawing/2014/main" id="{713BB0D7-3698-C0BB-7CFB-13510300F03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165808" y="8320945"/>
                <a:ext cx="710864" cy="639776"/>
              </a:xfrm>
              <a:prstGeom prst="rect">
                <a:avLst/>
              </a:prstGeom>
            </p:spPr>
          </p:pic>
          <p:pic>
            <p:nvPicPr>
              <p:cNvPr id="19" name="Graphic 18">
                <a:extLst>
                  <a:ext uri="{FF2B5EF4-FFF2-40B4-BE49-F238E27FC236}">
                    <a16:creationId xmlns:a16="http://schemas.microsoft.com/office/drawing/2014/main" id="{E8D3B87D-77BE-E3A6-3C2C-420BC336B34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153186" y="6687757"/>
                <a:ext cx="978408" cy="880566"/>
              </a:xfrm>
              <a:prstGeom prst="rect">
                <a:avLst/>
              </a:prstGeom>
            </p:spPr>
          </p:pic>
          <p:pic>
            <p:nvPicPr>
              <p:cNvPr id="20" name="Graphic 19">
                <a:extLst>
                  <a:ext uri="{FF2B5EF4-FFF2-40B4-BE49-F238E27FC236}">
                    <a16:creationId xmlns:a16="http://schemas.microsoft.com/office/drawing/2014/main" id="{B4B33B29-EB96-941C-5C45-CAA68BF688A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812729" y="4366165"/>
                <a:ext cx="710864" cy="639776"/>
              </a:xfrm>
              <a:prstGeom prst="rect">
                <a:avLst/>
              </a:prstGeom>
            </p:spPr>
          </p:pic>
          <p:pic>
            <p:nvPicPr>
              <p:cNvPr id="21" name="Graphic 20">
                <a:extLst>
                  <a:ext uri="{FF2B5EF4-FFF2-40B4-BE49-F238E27FC236}">
                    <a16:creationId xmlns:a16="http://schemas.microsoft.com/office/drawing/2014/main" id="{EB9008DC-CA64-877A-2BA0-78747E471DA3}"/>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9669727" y="4000405"/>
                <a:ext cx="710864" cy="639776"/>
              </a:xfrm>
              <a:prstGeom prst="rect">
                <a:avLst/>
              </a:prstGeom>
            </p:spPr>
          </p:pic>
          <p:pic>
            <p:nvPicPr>
              <p:cNvPr id="22" name="Graphic 21">
                <a:extLst>
                  <a:ext uri="{FF2B5EF4-FFF2-40B4-BE49-F238E27FC236}">
                    <a16:creationId xmlns:a16="http://schemas.microsoft.com/office/drawing/2014/main" id="{D3FCA1C8-2EE6-81A7-C3CB-866685879E7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3444527" y="1544257"/>
                <a:ext cx="978408" cy="880566"/>
              </a:xfrm>
              <a:prstGeom prst="rect">
                <a:avLst/>
              </a:prstGeom>
            </p:spPr>
          </p:pic>
          <p:pic>
            <p:nvPicPr>
              <p:cNvPr id="23" name="Graphic 22">
                <a:extLst>
                  <a:ext uri="{FF2B5EF4-FFF2-40B4-BE49-F238E27FC236}">
                    <a16:creationId xmlns:a16="http://schemas.microsoft.com/office/drawing/2014/main" id="{9DA83275-F61E-3E1D-10EE-FBD9438CFDB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3575370" y="3057610"/>
                <a:ext cx="978408" cy="880566"/>
              </a:xfrm>
              <a:prstGeom prst="rect">
                <a:avLst/>
              </a:prstGeom>
            </p:spPr>
          </p:pic>
          <p:pic>
            <p:nvPicPr>
              <p:cNvPr id="24" name="Graphic 23">
                <a:extLst>
                  <a:ext uri="{FF2B5EF4-FFF2-40B4-BE49-F238E27FC236}">
                    <a16:creationId xmlns:a16="http://schemas.microsoft.com/office/drawing/2014/main" id="{1135C849-41DD-07BD-4CBD-A141C6E8FE1C}"/>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884192" y="5671128"/>
                <a:ext cx="978408" cy="880566"/>
              </a:xfrm>
              <a:prstGeom prst="rect">
                <a:avLst/>
              </a:prstGeom>
            </p:spPr>
          </p:pic>
          <p:pic>
            <p:nvPicPr>
              <p:cNvPr id="25" name="Graphic 24">
                <a:extLst>
                  <a:ext uri="{FF2B5EF4-FFF2-40B4-BE49-F238E27FC236}">
                    <a16:creationId xmlns:a16="http://schemas.microsoft.com/office/drawing/2014/main" id="{BD47CA59-580E-5F12-1861-0E92335BCBA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5219946" y="7757484"/>
                <a:ext cx="710864" cy="639776"/>
              </a:xfrm>
              <a:prstGeom prst="rect">
                <a:avLst/>
              </a:prstGeom>
            </p:spPr>
          </p:pic>
          <p:pic>
            <p:nvPicPr>
              <p:cNvPr id="26" name="Graphic 25">
                <a:extLst>
                  <a:ext uri="{FF2B5EF4-FFF2-40B4-BE49-F238E27FC236}">
                    <a16:creationId xmlns:a16="http://schemas.microsoft.com/office/drawing/2014/main" id="{2A64E1AA-207F-D937-11C8-E7FCC99D7831}"/>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4907924" y="5745653"/>
                <a:ext cx="1371600" cy="1234440"/>
              </a:xfrm>
              <a:prstGeom prst="rect">
                <a:avLst/>
              </a:prstGeom>
            </p:spPr>
          </p:pic>
          <p:pic>
            <p:nvPicPr>
              <p:cNvPr id="27" name="Graphic 26">
                <a:extLst>
                  <a:ext uri="{FF2B5EF4-FFF2-40B4-BE49-F238E27FC236}">
                    <a16:creationId xmlns:a16="http://schemas.microsoft.com/office/drawing/2014/main" id="{5B854307-1582-415F-0253-9B33810ABC0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4758085" y="9906172"/>
                <a:ext cx="1371600" cy="1234440"/>
              </a:xfrm>
              <a:prstGeom prst="rect">
                <a:avLst/>
              </a:prstGeom>
            </p:spPr>
          </p:pic>
          <p:pic>
            <p:nvPicPr>
              <p:cNvPr id="28" name="Graphic 27">
                <a:extLst>
                  <a:ext uri="{FF2B5EF4-FFF2-40B4-BE49-F238E27FC236}">
                    <a16:creationId xmlns:a16="http://schemas.microsoft.com/office/drawing/2014/main" id="{4E4C00EC-9FE1-42ED-F9FA-FA54C3BAE06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079111" y="7053086"/>
                <a:ext cx="978408" cy="880566"/>
              </a:xfrm>
              <a:prstGeom prst="rect">
                <a:avLst/>
              </a:prstGeom>
            </p:spPr>
          </p:pic>
          <p:pic>
            <p:nvPicPr>
              <p:cNvPr id="29" name="Graphic 28">
                <a:extLst>
                  <a:ext uri="{FF2B5EF4-FFF2-40B4-BE49-F238E27FC236}">
                    <a16:creationId xmlns:a16="http://schemas.microsoft.com/office/drawing/2014/main" id="{243B2E17-07F9-C80C-C656-B9FF860EAFD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5528651" y="4589229"/>
                <a:ext cx="978408" cy="880566"/>
              </a:xfrm>
              <a:prstGeom prst="rect">
                <a:avLst/>
              </a:prstGeom>
            </p:spPr>
          </p:pic>
          <p:pic>
            <p:nvPicPr>
              <p:cNvPr id="30" name="Graphic 29">
                <a:extLst>
                  <a:ext uri="{FF2B5EF4-FFF2-40B4-BE49-F238E27FC236}">
                    <a16:creationId xmlns:a16="http://schemas.microsoft.com/office/drawing/2014/main" id="{8CBE6B3B-82DC-6AEE-D3C3-AD719F7D541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6647446" y="4077025"/>
                <a:ext cx="710864" cy="639776"/>
              </a:xfrm>
              <a:prstGeom prst="rect">
                <a:avLst/>
              </a:prstGeom>
            </p:spPr>
          </p:pic>
          <p:pic>
            <p:nvPicPr>
              <p:cNvPr id="31" name="Graphic 30">
                <a:extLst>
                  <a:ext uri="{FF2B5EF4-FFF2-40B4-BE49-F238E27FC236}">
                    <a16:creationId xmlns:a16="http://schemas.microsoft.com/office/drawing/2014/main" id="{3358A8B8-5D29-A460-7BE9-C659A4D90336}"/>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532645" y="3894144"/>
                <a:ext cx="710864" cy="639776"/>
              </a:xfrm>
              <a:prstGeom prst="rect">
                <a:avLst/>
              </a:prstGeom>
            </p:spPr>
          </p:pic>
          <p:pic>
            <p:nvPicPr>
              <p:cNvPr id="32" name="Graphic 31">
                <a:extLst>
                  <a:ext uri="{FF2B5EF4-FFF2-40B4-BE49-F238E27FC236}">
                    <a16:creationId xmlns:a16="http://schemas.microsoft.com/office/drawing/2014/main" id="{AF502C55-95AA-553F-9F57-5A106B03FA9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910931" y="7103829"/>
                <a:ext cx="978408" cy="880566"/>
              </a:xfrm>
              <a:prstGeom prst="rect">
                <a:avLst/>
              </a:prstGeom>
            </p:spPr>
          </p:pic>
          <p:pic>
            <p:nvPicPr>
              <p:cNvPr id="33" name="Graphic 32">
                <a:extLst>
                  <a:ext uri="{FF2B5EF4-FFF2-40B4-BE49-F238E27FC236}">
                    <a16:creationId xmlns:a16="http://schemas.microsoft.com/office/drawing/2014/main" id="{27EA3C1C-3FD2-B979-95F6-75BC565C07D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0179410" y="8452569"/>
                <a:ext cx="978408" cy="880566"/>
              </a:xfrm>
              <a:prstGeom prst="rect">
                <a:avLst/>
              </a:prstGeom>
            </p:spPr>
          </p:pic>
          <p:pic>
            <p:nvPicPr>
              <p:cNvPr id="34" name="Graphic 33">
                <a:extLst>
                  <a:ext uri="{FF2B5EF4-FFF2-40B4-BE49-F238E27FC236}">
                    <a16:creationId xmlns:a16="http://schemas.microsoft.com/office/drawing/2014/main" id="{F53F9ABB-1782-29CA-E34C-8364B3849C0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7801971" y="5640790"/>
                <a:ext cx="978408" cy="880566"/>
              </a:xfrm>
              <a:prstGeom prst="rect">
                <a:avLst/>
              </a:prstGeom>
            </p:spPr>
          </p:pic>
          <p:pic>
            <p:nvPicPr>
              <p:cNvPr id="35" name="Graphic 34">
                <a:extLst>
                  <a:ext uri="{FF2B5EF4-FFF2-40B4-BE49-F238E27FC236}">
                    <a16:creationId xmlns:a16="http://schemas.microsoft.com/office/drawing/2014/main" id="{DCB6AE9D-799F-F871-D1E1-17FC581D62C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812228" y="4914806"/>
                <a:ext cx="710864" cy="639776"/>
              </a:xfrm>
              <a:prstGeom prst="rect">
                <a:avLst/>
              </a:prstGeom>
            </p:spPr>
          </p:pic>
          <p:pic>
            <p:nvPicPr>
              <p:cNvPr id="36" name="Graphic 35">
                <a:extLst>
                  <a:ext uri="{FF2B5EF4-FFF2-40B4-BE49-F238E27FC236}">
                    <a16:creationId xmlns:a16="http://schemas.microsoft.com/office/drawing/2014/main" id="{95CDA52E-4321-35D1-057D-ED4873EC758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600649" y="5966364"/>
                <a:ext cx="710864" cy="639776"/>
              </a:xfrm>
              <a:prstGeom prst="rect">
                <a:avLst/>
              </a:prstGeom>
            </p:spPr>
          </p:pic>
          <p:pic>
            <p:nvPicPr>
              <p:cNvPr id="37" name="Graphic 36">
                <a:extLst>
                  <a:ext uri="{FF2B5EF4-FFF2-40B4-BE49-F238E27FC236}">
                    <a16:creationId xmlns:a16="http://schemas.microsoft.com/office/drawing/2014/main" id="{66CC72FF-1549-91B4-4A84-81BBD654429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940608" y="2572958"/>
                <a:ext cx="978408" cy="880566"/>
              </a:xfrm>
              <a:prstGeom prst="rect">
                <a:avLst/>
              </a:prstGeom>
            </p:spPr>
          </p:pic>
          <p:pic>
            <p:nvPicPr>
              <p:cNvPr id="38" name="Graphic 37">
                <a:extLst>
                  <a:ext uri="{FF2B5EF4-FFF2-40B4-BE49-F238E27FC236}">
                    <a16:creationId xmlns:a16="http://schemas.microsoft.com/office/drawing/2014/main" id="{12ADCA25-F72A-5C39-4EE3-3951F427D5F7}"/>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854507" y="4401756"/>
                <a:ext cx="978408" cy="880566"/>
              </a:xfrm>
              <a:prstGeom prst="rect">
                <a:avLst/>
              </a:prstGeom>
            </p:spPr>
          </p:pic>
          <p:pic>
            <p:nvPicPr>
              <p:cNvPr id="39" name="Graphic 38">
                <a:extLst>
                  <a:ext uri="{FF2B5EF4-FFF2-40B4-BE49-F238E27FC236}">
                    <a16:creationId xmlns:a16="http://schemas.microsoft.com/office/drawing/2014/main" id="{CE059332-CD54-2984-A5B9-4651000B5935}"/>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12414311" y="6014030"/>
                <a:ext cx="978408" cy="880566"/>
              </a:xfrm>
              <a:prstGeom prst="rect">
                <a:avLst/>
              </a:prstGeom>
            </p:spPr>
          </p:pic>
          <p:pic>
            <p:nvPicPr>
              <p:cNvPr id="40" name="Graphic 39">
                <a:extLst>
                  <a:ext uri="{FF2B5EF4-FFF2-40B4-BE49-F238E27FC236}">
                    <a16:creationId xmlns:a16="http://schemas.microsoft.com/office/drawing/2014/main" id="{DC0BCCC9-7480-75F7-47B5-74B259E788F9}"/>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1215412" y="8254310"/>
                <a:ext cx="978408" cy="880566"/>
              </a:xfrm>
              <a:prstGeom prst="rect">
                <a:avLst/>
              </a:prstGeom>
            </p:spPr>
          </p:pic>
          <p:pic>
            <p:nvPicPr>
              <p:cNvPr id="41" name="Graphic 40">
                <a:extLst>
                  <a:ext uri="{FF2B5EF4-FFF2-40B4-BE49-F238E27FC236}">
                    <a16:creationId xmlns:a16="http://schemas.microsoft.com/office/drawing/2014/main" id="{35F327FE-D1CE-07A4-BFF7-82901C3F2B58}"/>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2499605" y="9997764"/>
                <a:ext cx="710864" cy="639776"/>
              </a:xfrm>
              <a:prstGeom prst="rect">
                <a:avLst/>
              </a:prstGeom>
            </p:spPr>
          </p:pic>
          <p:pic>
            <p:nvPicPr>
              <p:cNvPr id="42" name="Graphic 41">
                <a:extLst>
                  <a:ext uri="{FF2B5EF4-FFF2-40B4-BE49-F238E27FC236}">
                    <a16:creationId xmlns:a16="http://schemas.microsoft.com/office/drawing/2014/main" id="{1D341C94-CB98-B3FB-222E-77CC8A6C4ACB}"/>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8443204" y="9700585"/>
                <a:ext cx="710864" cy="639776"/>
              </a:xfrm>
              <a:prstGeom prst="rect">
                <a:avLst/>
              </a:prstGeom>
            </p:spPr>
          </p:pic>
          <p:pic>
            <p:nvPicPr>
              <p:cNvPr id="43" name="Graphic 42">
                <a:extLst>
                  <a:ext uri="{FF2B5EF4-FFF2-40B4-BE49-F238E27FC236}">
                    <a16:creationId xmlns:a16="http://schemas.microsoft.com/office/drawing/2014/main" id="{54F55C74-5084-F102-40BD-6DC376CF7AF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6678952" y="7225609"/>
                <a:ext cx="978408" cy="880566"/>
              </a:xfrm>
              <a:prstGeom prst="rect">
                <a:avLst/>
              </a:prstGeom>
            </p:spPr>
          </p:pic>
          <p:pic>
            <p:nvPicPr>
              <p:cNvPr id="44" name="Graphic 43">
                <a:extLst>
                  <a:ext uri="{FF2B5EF4-FFF2-40B4-BE49-F238E27FC236}">
                    <a16:creationId xmlns:a16="http://schemas.microsoft.com/office/drawing/2014/main" id="{DF29921A-A2EA-D3F9-A6A3-2D25EB3A666A}"/>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437366" y="5700084"/>
                <a:ext cx="710864" cy="639776"/>
              </a:xfrm>
              <a:prstGeom prst="rect">
                <a:avLst/>
              </a:prstGeom>
            </p:spPr>
          </p:pic>
          <p:pic>
            <p:nvPicPr>
              <p:cNvPr id="45" name="Graphic 44">
                <a:extLst>
                  <a:ext uri="{FF2B5EF4-FFF2-40B4-BE49-F238E27FC236}">
                    <a16:creationId xmlns:a16="http://schemas.microsoft.com/office/drawing/2014/main" id="{3E484FC8-49F8-337A-9872-1AB02463E78E}"/>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7890531" y="6836989"/>
                <a:ext cx="978408" cy="880566"/>
              </a:xfrm>
              <a:prstGeom prst="rect">
                <a:avLst/>
              </a:prstGeom>
            </p:spPr>
          </p:pic>
          <p:pic>
            <p:nvPicPr>
              <p:cNvPr id="46" name="Graphic 45">
                <a:extLst>
                  <a:ext uri="{FF2B5EF4-FFF2-40B4-BE49-F238E27FC236}">
                    <a16:creationId xmlns:a16="http://schemas.microsoft.com/office/drawing/2014/main" id="{8CF76C71-1DDE-31C8-F670-B1821CA6449D}"/>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5354605" y="3894144"/>
                <a:ext cx="710864" cy="639776"/>
              </a:xfrm>
              <a:prstGeom prst="rect">
                <a:avLst/>
              </a:prstGeom>
            </p:spPr>
          </p:pic>
          <p:pic>
            <p:nvPicPr>
              <p:cNvPr id="47" name="Graphic 46">
                <a:extLst>
                  <a:ext uri="{FF2B5EF4-FFF2-40B4-BE49-F238E27FC236}">
                    <a16:creationId xmlns:a16="http://schemas.microsoft.com/office/drawing/2014/main" id="{C372ADFA-69C8-F1C3-DAD9-E7DC3507E930}"/>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297128" y="6079954"/>
                <a:ext cx="710864" cy="639776"/>
              </a:xfrm>
              <a:prstGeom prst="rect">
                <a:avLst/>
              </a:prstGeom>
            </p:spPr>
          </p:pic>
          <p:pic>
            <p:nvPicPr>
              <p:cNvPr id="48" name="Graphic 47">
                <a:extLst>
                  <a:ext uri="{FF2B5EF4-FFF2-40B4-BE49-F238E27FC236}">
                    <a16:creationId xmlns:a16="http://schemas.microsoft.com/office/drawing/2014/main" id="{1866A68D-A672-A3ED-C2BF-C05F3A4D49AF}"/>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640028" y="4781840"/>
                <a:ext cx="710864" cy="639776"/>
              </a:xfrm>
              <a:prstGeom prst="rect">
                <a:avLst/>
              </a:prstGeom>
            </p:spPr>
          </p:pic>
          <p:pic>
            <p:nvPicPr>
              <p:cNvPr id="49" name="Graphic 48">
                <a:extLst>
                  <a:ext uri="{FF2B5EF4-FFF2-40B4-BE49-F238E27FC236}">
                    <a16:creationId xmlns:a16="http://schemas.microsoft.com/office/drawing/2014/main" id="{9F14D39B-13B5-3CFA-D791-2363CE8B4884}"/>
                  </a:ext>
                </a:extLst>
              </p:cNvPr>
              <p:cNvPicPr>
                <a:picLocks noChangeAspect="1"/>
              </p:cNvPicPr>
              <p:nvPr/>
            </p:nvPicPr>
            <p:blipFill>
              <a:blip>
                <a:lum contrast="15000"/>
                <a:extLst>
                  <a:ext uri="{96DAC541-7B7A-43D3-8B79-37D633B846F1}">
                    <asvg:svgBlip xmlns:asvg="http://schemas.microsoft.com/office/drawing/2016/SVG/main" r:embed="rId4"/>
                  </a:ext>
                </a:extLst>
              </a:blip>
              <a:srcRect/>
              <a:stretch/>
            </p:blipFill>
            <p:spPr>
              <a:xfrm>
                <a:off x="4585383" y="7117252"/>
                <a:ext cx="1371600" cy="1234440"/>
              </a:xfrm>
              <a:prstGeom prst="rect">
                <a:avLst/>
              </a:prstGeom>
            </p:spPr>
          </p:pic>
          <p:pic>
            <p:nvPicPr>
              <p:cNvPr id="50" name="Picture 49">
                <a:extLst>
                  <a:ext uri="{FF2B5EF4-FFF2-40B4-BE49-F238E27FC236}">
                    <a16:creationId xmlns:a16="http://schemas.microsoft.com/office/drawing/2014/main" id="{AEE80387-980D-612B-A337-0353468F0E2B}"/>
                  </a:ext>
                </a:extLst>
              </p:cNvPr>
              <p:cNvPicPr>
                <a:picLocks noChangeAspect="1"/>
              </p:cNvPicPr>
              <p:nvPr/>
            </p:nvPicPr>
            <p:blipFill>
              <a:blip r:embed="rId5">
                <a:alphaModFix/>
              </a:blip>
              <a:srcRect/>
              <a:stretch/>
            </p:blipFill>
            <p:spPr>
              <a:xfrm>
                <a:off x="15184861" y="8360867"/>
                <a:ext cx="1458049" cy="1458049"/>
              </a:xfrm>
              <a:prstGeom prst="rect">
                <a:avLst/>
              </a:prstGeom>
            </p:spPr>
          </p:pic>
          <p:pic>
            <p:nvPicPr>
              <p:cNvPr id="51" name="Picture 50">
                <a:extLst>
                  <a:ext uri="{FF2B5EF4-FFF2-40B4-BE49-F238E27FC236}">
                    <a16:creationId xmlns:a16="http://schemas.microsoft.com/office/drawing/2014/main" id="{DC9D65B3-03DA-D007-84E7-E11662BB573F}"/>
                  </a:ext>
                </a:extLst>
              </p:cNvPr>
              <p:cNvPicPr>
                <a:picLocks noChangeAspect="1"/>
              </p:cNvPicPr>
              <p:nvPr/>
            </p:nvPicPr>
            <p:blipFill>
              <a:blip r:embed="rId5">
                <a:alphaModFix/>
              </a:blip>
              <a:srcRect/>
              <a:stretch/>
            </p:blipFill>
            <p:spPr>
              <a:xfrm>
                <a:off x="8740517" y="7424694"/>
                <a:ext cx="1458049" cy="1458049"/>
              </a:xfrm>
              <a:prstGeom prst="rect">
                <a:avLst/>
              </a:prstGeom>
            </p:spPr>
          </p:pic>
          <p:pic>
            <p:nvPicPr>
              <p:cNvPr id="52" name="Picture 51">
                <a:extLst>
                  <a:ext uri="{FF2B5EF4-FFF2-40B4-BE49-F238E27FC236}">
                    <a16:creationId xmlns:a16="http://schemas.microsoft.com/office/drawing/2014/main" id="{E4CF2FEA-76CD-C325-5D35-B3B66C8814B7}"/>
                  </a:ext>
                </a:extLst>
              </p:cNvPr>
              <p:cNvPicPr>
                <a:picLocks noChangeAspect="1"/>
              </p:cNvPicPr>
              <p:nvPr/>
            </p:nvPicPr>
            <p:blipFill>
              <a:blip r:embed="rId5">
                <a:alphaModFix/>
              </a:blip>
              <a:srcRect/>
              <a:stretch/>
            </p:blipFill>
            <p:spPr>
              <a:xfrm>
                <a:off x="8152687" y="4006582"/>
                <a:ext cx="1458049" cy="1458049"/>
              </a:xfrm>
              <a:prstGeom prst="rect">
                <a:avLst/>
              </a:prstGeom>
            </p:spPr>
          </p:pic>
          <p:pic>
            <p:nvPicPr>
              <p:cNvPr id="53" name="Picture 52">
                <a:extLst>
                  <a:ext uri="{FF2B5EF4-FFF2-40B4-BE49-F238E27FC236}">
                    <a16:creationId xmlns:a16="http://schemas.microsoft.com/office/drawing/2014/main" id="{8015AD4B-56C8-18EE-3563-FD2F3FFEA75D}"/>
                  </a:ext>
                </a:extLst>
              </p:cNvPr>
              <p:cNvPicPr>
                <a:picLocks noChangeAspect="1"/>
              </p:cNvPicPr>
              <p:nvPr/>
            </p:nvPicPr>
            <p:blipFill>
              <a:blip r:embed="rId5">
                <a:alphaModFix/>
              </a:blip>
              <a:srcRect/>
              <a:stretch/>
            </p:blipFill>
            <p:spPr>
              <a:xfrm>
                <a:off x="19190803" y="7555324"/>
                <a:ext cx="1458049" cy="1458049"/>
              </a:xfrm>
              <a:prstGeom prst="rect">
                <a:avLst/>
              </a:prstGeom>
            </p:spPr>
          </p:pic>
          <p:pic>
            <p:nvPicPr>
              <p:cNvPr id="54" name="Picture 53">
                <a:extLst>
                  <a:ext uri="{FF2B5EF4-FFF2-40B4-BE49-F238E27FC236}">
                    <a16:creationId xmlns:a16="http://schemas.microsoft.com/office/drawing/2014/main" id="{4B85FF11-D299-F747-47F2-6B462F2EE16A}"/>
                  </a:ext>
                </a:extLst>
              </p:cNvPr>
              <p:cNvPicPr>
                <a:picLocks noChangeAspect="1"/>
              </p:cNvPicPr>
              <p:nvPr/>
            </p:nvPicPr>
            <p:blipFill>
              <a:blip r:embed="rId5">
                <a:alphaModFix/>
              </a:blip>
              <a:srcRect/>
              <a:stretch/>
            </p:blipFill>
            <p:spPr>
              <a:xfrm>
                <a:off x="20780117" y="5116925"/>
                <a:ext cx="1458049" cy="1458049"/>
              </a:xfrm>
              <a:prstGeom prst="rect">
                <a:avLst/>
              </a:prstGeom>
            </p:spPr>
          </p:pic>
        </p:grpSp>
      </p:grpSp>
      <p:sp>
        <p:nvSpPr>
          <p:cNvPr id="134" name="overlay">
            <a:extLst>
              <a:ext uri="{FF2B5EF4-FFF2-40B4-BE49-F238E27FC236}">
                <a16:creationId xmlns:a16="http://schemas.microsoft.com/office/drawing/2014/main" id="{FEFF8BA6-0A6B-CBA7-0A1A-AA3BE91B2863}"/>
              </a:ext>
            </a:extLst>
          </p:cNvPr>
          <p:cNvSpPr/>
          <p:nvPr/>
        </p:nvSpPr>
        <p:spPr bwMode="auto">
          <a:xfrm>
            <a:off x="0" y="0"/>
            <a:ext cx="12192000" cy="6858000"/>
          </a:xfrm>
          <a:prstGeom prst="rect">
            <a:avLst/>
          </a:prstGeom>
          <a:gradFill flip="none" rotWithShape="1">
            <a:gsLst>
              <a:gs pos="0">
                <a:schemeClr val="accent1">
                  <a:lumMod val="5000"/>
                  <a:lumOff val="95000"/>
                  <a:alpha val="42000"/>
                </a:schemeClr>
              </a:gs>
              <a:gs pos="100000">
                <a:schemeClr val="tx2">
                  <a:lumMod val="10000"/>
                  <a:lumOff val="90000"/>
                </a:schemeClr>
              </a:gs>
            </a:gsLst>
            <a:lin ang="5400000" scaled="1"/>
            <a:tileRect/>
          </a:gradFill>
          <a:ln w="6350">
            <a:noFill/>
            <a:headEnd type="none" w="med" len="med"/>
            <a:tailEnd type="none" w="med" len="med"/>
          </a:ln>
          <a:effectLst>
            <a:outerShdw blurRad="317500" dist="254000" dir="2700000" algn="tl"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4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77" name="TextBox 76">
            <a:extLst>
              <a:ext uri="{FF2B5EF4-FFF2-40B4-BE49-F238E27FC236}">
                <a16:creationId xmlns:a16="http://schemas.microsoft.com/office/drawing/2014/main" id="{4E928529-C976-6EF5-2F0C-A2F9A3C2F2B9}"/>
              </a:ext>
            </a:extLst>
          </p:cNvPr>
          <p:cNvSpPr txBox="1"/>
          <p:nvPr/>
        </p:nvSpPr>
        <p:spPr>
          <a:xfrm>
            <a:off x="2035306" y="4422384"/>
            <a:ext cx="8121387" cy="385170"/>
          </a:xfrm>
          <a:prstGeom prst="rect">
            <a:avLst/>
          </a:prstGeom>
          <a:noFill/>
        </p:spPr>
        <p:txBody>
          <a:bodyPr wrap="square" lIns="0" tIns="0" rIns="0" bIns="0">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en-US" sz="2503" b="1"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The control plane for agents</a:t>
            </a:r>
            <a:endParaRPr kumimoji="0" lang="en-US" sz="2503" b="1"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p:txBody>
      </p:sp>
      <p:grpSp>
        <p:nvGrpSpPr>
          <p:cNvPr id="79" name="Group 78">
            <a:extLst>
              <a:ext uri="{FF2B5EF4-FFF2-40B4-BE49-F238E27FC236}">
                <a16:creationId xmlns:a16="http://schemas.microsoft.com/office/drawing/2014/main" id="{9B72F36B-BB6D-E4AA-20DE-A58E6884A435}"/>
              </a:ext>
            </a:extLst>
          </p:cNvPr>
          <p:cNvGrpSpPr/>
          <p:nvPr/>
        </p:nvGrpSpPr>
        <p:grpSpPr>
          <a:xfrm>
            <a:off x="5090572" y="1498598"/>
            <a:ext cx="2010856" cy="424756"/>
            <a:chOff x="11645835" y="2218776"/>
            <a:chExt cx="6426337" cy="1798930"/>
          </a:xfrm>
        </p:grpSpPr>
        <p:sp>
          <p:nvSpPr>
            <p:cNvPr id="80" name="Rounded Rectangle 79">
              <a:extLst>
                <a:ext uri="{FF2B5EF4-FFF2-40B4-BE49-F238E27FC236}">
                  <a16:creationId xmlns:a16="http://schemas.microsoft.com/office/drawing/2014/main" id="{CABCF5FB-A68D-F801-0F66-BCD9031D1837}"/>
                </a:ext>
              </a:extLst>
            </p:cNvPr>
            <p:cNvSpPr/>
            <p:nvPr/>
          </p:nvSpPr>
          <p:spPr bwMode="auto">
            <a:xfrm>
              <a:off x="11839246" y="2218776"/>
              <a:ext cx="6039515" cy="1798930"/>
            </a:xfrm>
            <a:prstGeom prst="roundRect">
              <a:avLst>
                <a:gd name="adj" fmla="val 50000"/>
              </a:avLst>
            </a:prstGeom>
            <a:gradFill>
              <a:gsLst>
                <a:gs pos="99000">
                  <a:schemeClr val="tx2"/>
                </a:gs>
                <a:gs pos="0">
                  <a:srgbClr val="BABAFF"/>
                </a:gs>
                <a:gs pos="73000">
                  <a:schemeClr val="accent4">
                    <a:lumMod val="25000"/>
                  </a:schemeClr>
                </a:gs>
                <a:gs pos="22000">
                  <a:srgbClr val="2764E7"/>
                </a:gs>
              </a:gsLst>
              <a:lin ang="138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765187" rtl="0" eaLnBrk="1" fontAlgn="base" latinLnBrk="0" hangingPunct="1">
                <a:lnSpc>
                  <a:spcPct val="100000"/>
                </a:lnSpc>
                <a:spcBef>
                  <a:spcPct val="0"/>
                </a:spcBef>
                <a:spcAft>
                  <a:spcPct val="0"/>
                </a:spcAft>
                <a:buClrTx/>
                <a:buSzTx/>
                <a:buFontTx/>
                <a:buNone/>
                <a:tabLst/>
                <a:defRPr/>
              </a:pPr>
              <a:endParaRPr kumimoji="0" lang="en-US" sz="8206" b="1" i="0" u="none" strike="noStrike" kern="1200" cap="none" spc="-492" normalizeH="0" baseline="0" noProof="0">
                <a:ln>
                  <a:noFill/>
                </a:ln>
                <a:gradFill>
                  <a:gsLst>
                    <a:gs pos="0">
                      <a:srgbClr val="FFFFFF"/>
                    </a:gs>
                    <a:gs pos="40000">
                      <a:srgbClr val="FFFFFF"/>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81" name="TextBox 80">
              <a:extLst>
                <a:ext uri="{FF2B5EF4-FFF2-40B4-BE49-F238E27FC236}">
                  <a16:creationId xmlns:a16="http://schemas.microsoft.com/office/drawing/2014/main" id="{C1EDF070-F83D-0842-47B8-8B14926D84DB}"/>
                </a:ext>
              </a:extLst>
            </p:cNvPr>
            <p:cNvSpPr txBox="1"/>
            <p:nvPr/>
          </p:nvSpPr>
          <p:spPr>
            <a:xfrm>
              <a:off x="11645835" y="2577100"/>
              <a:ext cx="6426337" cy="1069411"/>
            </a:xfrm>
            <a:prstGeom prst="rect">
              <a:avLst/>
            </a:prstGeom>
            <a:noFill/>
          </p:spPr>
          <p:txBody>
            <a:bodyPr wrap="square" lIns="0" tIns="0" rIns="0" bIns="0">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en-US" sz="1641" b="1" i="0" u="none" strike="noStrike" kern="1200" cap="none" spc="0" normalizeH="0" baseline="0" noProof="0">
                  <a:ln w="3175">
                    <a:noFill/>
                  </a:ln>
                  <a:solidFill>
                    <a:srgbClr val="FFFFFF"/>
                  </a:solidFill>
                  <a:effectLst/>
                  <a:uLnTx/>
                  <a:uFillTx/>
                  <a:latin typeface="Segoe Sans Display Semibold"/>
                  <a:ea typeface="+mn-ea"/>
                  <a:cs typeface="Segoe UI Semibold" panose="020B0702040204020203" pitchFamily="34" charset="0"/>
                </a:rPr>
                <a:t>Available May 1</a:t>
              </a:r>
              <a:endParaRPr kumimoji="0" lang="en-US" sz="1641" b="1" i="0" u="none" strike="noStrike" kern="1200" cap="none" spc="0" normalizeH="0" baseline="0" noProof="0">
                <a:ln>
                  <a:noFill/>
                </a:ln>
                <a:solidFill>
                  <a:srgbClr val="FFFFFF"/>
                </a:solidFill>
                <a:effectLst/>
                <a:uLnTx/>
                <a:uFillTx/>
                <a:latin typeface="Segoe Sans Display Semibold"/>
                <a:ea typeface="+mn-ea"/>
                <a:cs typeface="Segoe UI Semibold" panose="020B0702040204020203" pitchFamily="34" charset="0"/>
              </a:endParaRPr>
            </a:p>
          </p:txBody>
        </p:sp>
      </p:grpSp>
      <p:grpSp>
        <p:nvGrpSpPr>
          <p:cNvPr id="82" name="Group 81">
            <a:extLst>
              <a:ext uri="{FF2B5EF4-FFF2-40B4-BE49-F238E27FC236}">
                <a16:creationId xmlns:a16="http://schemas.microsoft.com/office/drawing/2014/main" id="{382CA996-270D-D0BC-A07C-AF71A5649538}"/>
              </a:ext>
            </a:extLst>
          </p:cNvPr>
          <p:cNvGrpSpPr/>
          <p:nvPr/>
        </p:nvGrpSpPr>
        <p:grpSpPr>
          <a:xfrm>
            <a:off x="2724298" y="2312107"/>
            <a:ext cx="6743404" cy="1905654"/>
            <a:chOff x="4096920" y="-150734"/>
            <a:chExt cx="4356361" cy="1231088"/>
          </a:xfrm>
        </p:grpSpPr>
        <p:sp>
          <p:nvSpPr>
            <p:cNvPr id="83" name="TextBox 82">
              <a:extLst>
                <a:ext uri="{FF2B5EF4-FFF2-40B4-BE49-F238E27FC236}">
                  <a16:creationId xmlns:a16="http://schemas.microsoft.com/office/drawing/2014/main" id="{E7E6B856-D903-CDD5-FD41-175923F5F593}"/>
                </a:ext>
              </a:extLst>
            </p:cNvPr>
            <p:cNvSpPr txBox="1"/>
            <p:nvPr/>
          </p:nvSpPr>
          <p:spPr>
            <a:xfrm>
              <a:off x="4096920" y="494572"/>
              <a:ext cx="4356361" cy="585782"/>
            </a:xfrm>
            <a:prstGeom prst="rect">
              <a:avLst/>
            </a:prstGeom>
            <a:noFill/>
          </p:spPr>
          <p:txBody>
            <a:bodyPr wrap="square" lIns="75028" tIns="37514" rIns="75028" bIns="37514" rtlCol="0" anchor="t">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w="3175">
                    <a:noFill/>
                  </a:ln>
                  <a:solidFill>
                    <a:srgbClr val="1B44B1"/>
                  </a:solidFill>
                  <a:effectLst/>
                  <a:uLnTx/>
                  <a:uFillTx/>
                  <a:latin typeface="Segoe Sans Display Semibold"/>
                  <a:ea typeface="+mn-ea"/>
                  <a:cs typeface="Segoe UI Semibold" panose="020B0702040204020203" pitchFamily="34" charset="0"/>
                </a:rPr>
                <a:t>Microsoft Agent 365</a:t>
              </a:r>
            </a:p>
          </p:txBody>
        </p:sp>
        <p:pic>
          <p:nvPicPr>
            <p:cNvPr id="84" name="Graphic 83">
              <a:extLst>
                <a:ext uri="{FF2B5EF4-FFF2-40B4-BE49-F238E27FC236}">
                  <a16:creationId xmlns:a16="http://schemas.microsoft.com/office/drawing/2014/main" id="{D1D64C88-7240-3F1D-61DE-3A26C173DFF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983071" y="-150734"/>
              <a:ext cx="584063" cy="584063"/>
            </a:xfrm>
            <a:prstGeom prst="rect">
              <a:avLst/>
            </a:prstGeom>
            <a:effectLst>
              <a:outerShdw blurRad="50800" dist="38100" dir="2700000" algn="tl" rotWithShape="0">
                <a:srgbClr val="0C073D">
                  <a:alpha val="40000"/>
                </a:srgbClr>
              </a:outerShdw>
            </a:effectLst>
          </p:spPr>
        </p:pic>
      </p:grpSp>
    </p:spTree>
    <p:custDataLst>
      <p:tags r:id="rId1"/>
    </p:custDataLst>
    <p:extLst>
      <p:ext uri="{BB962C8B-B14F-4D97-AF65-F5344CB8AC3E}">
        <p14:creationId xmlns:p14="http://schemas.microsoft.com/office/powerpoint/2010/main" val="13777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p:cTn id="7" dur="200"/>
                                        <p:tgtEl>
                                          <p:spTgt spid="79"/>
                                        </p:tgtEl>
                                      </p:cBhvr>
                                    </p:animEffect>
                                  </p:childTnLst>
                                </p:cTn>
                              </p:par>
                              <p:par>
                                <p:cTn id="8" presetID="42" presetClass="path" presetSubtype="0" decel="100000" fill="hold" nodeType="withEffect">
                                  <p:stCondLst>
                                    <p:cond delay="0"/>
                                  </p:stCondLst>
                                  <p:childTnLst>
                                    <p:animMotion origin="layout" path="M 0 0.03889 L 0 2.96296E-6 " pathEditMode="relative" rAng="0" ptsTypes="AA">
                                      <p:cBhvr>
                                        <p:cTn id="9" dur="500" fill="hold"/>
                                        <p:tgtEl>
                                          <p:spTgt spid="79"/>
                                        </p:tgtEl>
                                        <p:attrNameLst>
                                          <p:attrName>ppt_x</p:attrName>
                                          <p:attrName>ppt_y</p:attrName>
                                        </p:attrNameLst>
                                      </p:cBhvr>
                                      <p:rCtr x="0" y="-1944"/>
                                    </p:animMotion>
                                  </p:childTnLst>
                                </p:cTn>
                              </p:par>
                              <p:par>
                                <p:cTn id="10" presetID="10" presetClass="entr" presetSubtype="0" fill="hold" nodeType="withEffect">
                                  <p:stCondLst>
                                    <p:cond delay="100"/>
                                  </p:stCondLst>
                                  <p:childTnLst>
                                    <p:set>
                                      <p:cBhvr>
                                        <p:cTn id="11" dur="1" fill="hold">
                                          <p:stCondLst>
                                            <p:cond delay="0"/>
                                          </p:stCondLst>
                                        </p:cTn>
                                        <p:tgtEl>
                                          <p:spTgt spid="82"/>
                                        </p:tgtEl>
                                        <p:attrNameLst>
                                          <p:attrName>style.visibility</p:attrName>
                                        </p:attrNameLst>
                                      </p:cBhvr>
                                      <p:to>
                                        <p:strVal val="visible"/>
                                      </p:to>
                                    </p:set>
                                    <p:animEffect transition="in" filter="fade">
                                      <p:cBhvr>
                                        <p:cTn id="12" dur="200"/>
                                        <p:tgtEl>
                                          <p:spTgt spid="82"/>
                                        </p:tgtEl>
                                      </p:cBhvr>
                                    </p:animEffect>
                                  </p:childTnLst>
                                </p:cTn>
                              </p:par>
                              <p:par>
                                <p:cTn id="13" presetID="42" presetClass="path" presetSubtype="0" decel="100000" fill="hold" nodeType="withEffect">
                                  <p:stCondLst>
                                    <p:cond delay="100"/>
                                  </p:stCondLst>
                                  <p:childTnLst>
                                    <p:animMotion origin="layout" path="M 0 0.03888 L 0 4.07407E-6 " pathEditMode="relative" rAng="0" ptsTypes="AA">
                                      <p:cBhvr>
                                        <p:cTn id="14" dur="500" fill="hold"/>
                                        <p:tgtEl>
                                          <p:spTgt spid="82"/>
                                        </p:tgtEl>
                                        <p:attrNameLst>
                                          <p:attrName>ppt_x</p:attrName>
                                          <p:attrName>ppt_y</p:attrName>
                                        </p:attrNameLst>
                                      </p:cBhvr>
                                      <p:rCtr x="0" y="-1944"/>
                                    </p:animMotion>
                                  </p:childTnLst>
                                </p:cTn>
                              </p:par>
                              <p:par>
                                <p:cTn id="15" presetID="10" presetClass="entr" presetSubtype="0" fill="hold" grpId="0" nodeType="withEffect">
                                  <p:stCondLst>
                                    <p:cond delay="200"/>
                                  </p:stCondLst>
                                  <p:childTnLst>
                                    <p:set>
                                      <p:cBhvr>
                                        <p:cTn id="16" dur="1" fill="hold">
                                          <p:stCondLst>
                                            <p:cond delay="0"/>
                                          </p:stCondLst>
                                        </p:cTn>
                                        <p:tgtEl>
                                          <p:spTgt spid="77"/>
                                        </p:tgtEl>
                                        <p:attrNameLst>
                                          <p:attrName>style.visibility</p:attrName>
                                        </p:attrNameLst>
                                      </p:cBhvr>
                                      <p:to>
                                        <p:strVal val="visible"/>
                                      </p:to>
                                    </p:set>
                                    <p:animEffect transition="in" filter="fade">
                                      <p:cBhvr>
                                        <p:cTn id="17" dur="200"/>
                                        <p:tgtEl>
                                          <p:spTgt spid="77"/>
                                        </p:tgtEl>
                                      </p:cBhvr>
                                    </p:animEffect>
                                  </p:childTnLst>
                                </p:cTn>
                              </p:par>
                              <p:par>
                                <p:cTn id="18" presetID="42" presetClass="path" presetSubtype="0" decel="100000" fill="hold" grpId="1" nodeType="withEffect">
                                  <p:stCondLst>
                                    <p:cond delay="200"/>
                                  </p:stCondLst>
                                  <p:childTnLst>
                                    <p:animMotion origin="layout" path="M 0 0.03889 L 0 0 " pathEditMode="relative" rAng="0" ptsTypes="AA">
                                      <p:cBhvr>
                                        <p:cTn id="19" dur="500" fill="hold"/>
                                        <p:tgtEl>
                                          <p:spTgt spid="77"/>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77" grpId="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3DCD0A-D325-7C8F-B25B-CEEAF2CF73C2}"/>
            </a:ext>
          </a:extLst>
        </p:cNvPr>
        <p:cNvGrpSpPr/>
        <p:nvPr/>
      </p:nvGrpSpPr>
      <p:grpSpPr>
        <a:xfrm>
          <a:off x="0" y="0"/>
          <a:ext cx="0" cy="0"/>
          <a:chOff x="0" y="0"/>
          <a:chExt cx="0" cy="0"/>
        </a:xfrm>
      </p:grpSpPr>
      <p:sp>
        <p:nvSpPr>
          <p:cNvPr id="16" name="Rounded Rectangle 7">
            <a:extLst>
              <a:ext uri="{FF2B5EF4-FFF2-40B4-BE49-F238E27FC236}">
                <a16:creationId xmlns:a16="http://schemas.microsoft.com/office/drawing/2014/main" id="{8EBAB227-50A2-D439-B471-0BF560C47969}"/>
              </a:ext>
            </a:extLst>
          </p:cNvPr>
          <p:cNvSpPr/>
          <p:nvPr/>
        </p:nvSpPr>
        <p:spPr>
          <a:xfrm>
            <a:off x="568452" y="1314450"/>
            <a:ext cx="11055096" cy="4954587"/>
          </a:xfrm>
          <a:prstGeom prst="roundRect">
            <a:avLst>
              <a:gd name="adj" fmla="val 3733"/>
            </a:avLst>
          </a:prstGeom>
          <a:gradFill flip="none" rotWithShape="1">
            <a:gsLst>
              <a:gs pos="0">
                <a:schemeClr val="accent1">
                  <a:lumMod val="5000"/>
                  <a:lumOff val="95000"/>
                </a:schemeClr>
              </a:gs>
              <a:gs pos="100000">
                <a:schemeClr val="tx2">
                  <a:lumMod val="10000"/>
                  <a:lumOff val="90000"/>
                </a:schemeClr>
              </a:gs>
            </a:gsLst>
            <a:lin ang="0" scaled="1"/>
            <a:tileRect/>
          </a:gradFill>
          <a:ln w="6350">
            <a:solidFill>
              <a:srgbClr val="FFFFFF"/>
            </a:solidFill>
            <a:headEnd type="none" w="med" len="med"/>
            <a:tailEnd type="none" w="med" len="med"/>
          </a:ln>
          <a:effectLst>
            <a:outerShdw blurRad="317500" dist="254000" dir="2700000" algn="tl"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algn="ctr" defTabSz="932472" fontAlgn="base">
              <a:spcBef>
                <a:spcPct val="0"/>
              </a:spcBef>
              <a:spcAft>
                <a:spcPct val="0"/>
              </a:spcAft>
            </a:pPr>
            <a:endParaRPr lang="en-US" sz="4400">
              <a:solidFill>
                <a:srgbClr val="091F2C"/>
              </a:solidFill>
              <a:latin typeface="Segoe Sans Display"/>
            </a:endParaRPr>
          </a:p>
        </p:txBody>
      </p:sp>
      <p:sp>
        <p:nvSpPr>
          <p:cNvPr id="17" name="Rounded Rectangle 7">
            <a:extLst>
              <a:ext uri="{FF2B5EF4-FFF2-40B4-BE49-F238E27FC236}">
                <a16:creationId xmlns:a16="http://schemas.microsoft.com/office/drawing/2014/main" id="{819AAC2D-61A3-6520-6F2D-3F5BFB207BC3}"/>
              </a:ext>
            </a:extLst>
          </p:cNvPr>
          <p:cNvSpPr/>
          <p:nvPr/>
        </p:nvSpPr>
        <p:spPr>
          <a:xfrm>
            <a:off x="674915" y="1416289"/>
            <a:ext cx="3537857" cy="4750909"/>
          </a:xfrm>
          <a:prstGeom prst="roundRect">
            <a:avLst>
              <a:gd name="adj" fmla="val 4522"/>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a:solidFill>
                <a:srgbClr val="000000"/>
              </a:solidFill>
              <a:cs typeface="Segoe UI" panose="020B0502040204020203" pitchFamily="34" charset="0"/>
            </a:endParaRPr>
          </a:p>
        </p:txBody>
      </p:sp>
      <p:sp>
        <p:nvSpPr>
          <p:cNvPr id="18" name="Rounded Rectangle 7">
            <a:extLst>
              <a:ext uri="{FF2B5EF4-FFF2-40B4-BE49-F238E27FC236}">
                <a16:creationId xmlns:a16="http://schemas.microsoft.com/office/drawing/2014/main" id="{535F499C-E2BC-4E3C-6B48-E4179D7311A3}"/>
              </a:ext>
            </a:extLst>
          </p:cNvPr>
          <p:cNvSpPr/>
          <p:nvPr/>
        </p:nvSpPr>
        <p:spPr>
          <a:xfrm>
            <a:off x="4327072" y="1422199"/>
            <a:ext cx="3537857" cy="4750909"/>
          </a:xfrm>
          <a:prstGeom prst="roundRect">
            <a:avLst>
              <a:gd name="adj" fmla="val 4522"/>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2800">
              <a:solidFill>
                <a:srgbClr val="000000"/>
              </a:solidFill>
              <a:cs typeface="Segoe UI" panose="020B0502040204020203" pitchFamily="34" charset="0"/>
            </a:endParaRPr>
          </a:p>
        </p:txBody>
      </p:sp>
      <p:sp>
        <p:nvSpPr>
          <p:cNvPr id="19" name="Rounded Rectangle 7">
            <a:extLst>
              <a:ext uri="{FF2B5EF4-FFF2-40B4-BE49-F238E27FC236}">
                <a16:creationId xmlns:a16="http://schemas.microsoft.com/office/drawing/2014/main" id="{938E58B0-245E-2A5B-68E9-02177541A961}"/>
              </a:ext>
            </a:extLst>
          </p:cNvPr>
          <p:cNvSpPr/>
          <p:nvPr/>
        </p:nvSpPr>
        <p:spPr>
          <a:xfrm>
            <a:off x="7979229" y="1422199"/>
            <a:ext cx="3537857" cy="4750909"/>
          </a:xfrm>
          <a:prstGeom prst="roundRect">
            <a:avLst>
              <a:gd name="adj" fmla="val 4522"/>
            </a:avLst>
          </a:prstGeom>
          <a:solidFill>
            <a:schemeClr val="bg1">
              <a:alpha val="84000"/>
            </a:schemeClr>
          </a:solidFill>
          <a:ln>
            <a:noFill/>
          </a:ln>
          <a:effectLst>
            <a:outerShdw blurRad="139700" dist="38100" dir="2700000" algn="tl" rotWithShape="0">
              <a:schemeClr val="bg1">
                <a:lumMod val="50000"/>
                <a:alpha val="12000"/>
              </a:scheme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a:solidFill>
                <a:srgbClr val="000000"/>
              </a:solidFill>
              <a:cs typeface="Segoe UI" panose="020B0502040204020203" pitchFamily="34" charset="0"/>
            </a:endParaRPr>
          </a:p>
        </p:txBody>
      </p:sp>
      <p:sp>
        <p:nvSpPr>
          <p:cNvPr id="6" name="Rounded Rectangle 3">
            <a:extLst>
              <a:ext uri="{FF2B5EF4-FFF2-40B4-BE49-F238E27FC236}">
                <a16:creationId xmlns:a16="http://schemas.microsoft.com/office/drawing/2014/main" id="{78923AD4-96AA-9737-7B2B-944441C7B9B0}"/>
              </a:ext>
            </a:extLst>
          </p:cNvPr>
          <p:cNvSpPr/>
          <p:nvPr/>
        </p:nvSpPr>
        <p:spPr bwMode="auto">
          <a:xfrm>
            <a:off x="790065" y="1537460"/>
            <a:ext cx="3307557" cy="568088"/>
          </a:xfrm>
          <a:prstGeom prst="roundRect">
            <a:avLst>
              <a:gd name="adj" fmla="val 50000"/>
            </a:avLst>
          </a:prstGeom>
          <a:gradFill>
            <a:gsLst>
              <a:gs pos="99000">
                <a:schemeClr val="tx2">
                  <a:alpha val="77965"/>
                </a:schemeClr>
              </a:gs>
              <a:gs pos="0">
                <a:srgbClr val="BABAFF">
                  <a:alpha val="87125"/>
                </a:srgbClr>
              </a:gs>
              <a:gs pos="74000">
                <a:schemeClr val="accent4">
                  <a:lumMod val="25000"/>
                  <a:alpha val="82191"/>
                </a:schemeClr>
              </a:gs>
              <a:gs pos="22000">
                <a:srgbClr val="2764E7">
                  <a:alpha val="89191"/>
                </a:srgbClr>
              </a:gs>
            </a:gsLst>
            <a:lin ang="138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lvl="0" algn="ctr" defTabSz="750265">
              <a:defRPr/>
            </a:pPr>
            <a:r>
              <a:rPr lang="en-US" sz="2400">
                <a:solidFill>
                  <a:schemeClr val="bg1"/>
                </a:solidFill>
                <a:latin typeface="+mj-lt"/>
                <a:ea typeface="Times New Roman" panose="02020603050405020304" pitchFamily="18" charset="0"/>
                <a:cs typeface="Segoe UI Semibold" panose="020B0702040204020203" pitchFamily="34" charset="0"/>
              </a:rPr>
              <a:t>Observe</a:t>
            </a:r>
            <a:endParaRPr lang="en-US" sz="2400">
              <a:solidFill>
                <a:schemeClr val="bg1"/>
              </a:solidFill>
              <a:latin typeface="+mj-lt"/>
              <a:ea typeface="Aptos" panose="020B0004020202020204" pitchFamily="34" charset="0"/>
              <a:cs typeface="Segoe UI Semibold" panose="020B0702040204020203" pitchFamily="34" charset="0"/>
            </a:endParaRPr>
          </a:p>
        </p:txBody>
      </p:sp>
      <p:sp>
        <p:nvSpPr>
          <p:cNvPr id="29" name="TextBox 28">
            <a:extLst>
              <a:ext uri="{FF2B5EF4-FFF2-40B4-BE49-F238E27FC236}">
                <a16:creationId xmlns:a16="http://schemas.microsoft.com/office/drawing/2014/main" id="{DC33DCE4-8774-4DB0-F4C2-E9AB29411E97}"/>
              </a:ext>
            </a:extLst>
          </p:cNvPr>
          <p:cNvSpPr txBox="1"/>
          <p:nvPr/>
        </p:nvSpPr>
        <p:spPr>
          <a:xfrm>
            <a:off x="875647" y="2502129"/>
            <a:ext cx="3136392" cy="553998"/>
          </a:xfrm>
          <a:prstGeom prst="rect">
            <a:avLst/>
          </a:prstGeom>
          <a:noFill/>
        </p:spPr>
        <p:txBody>
          <a:bodyPr wrap="square" lIns="0" tIns="0" rIns="0" bIns="0" rtlCol="0">
            <a:spAutoFit/>
          </a:bodyPr>
          <a:lstStyle/>
          <a:p>
            <a:pPr algn="ctr"/>
            <a:r>
              <a:rPr lang="en-US">
                <a:latin typeface="+mj-lt"/>
                <a:cs typeface="Segoe UI Semibold" panose="020B0702040204020203" pitchFamily="34" charset="0"/>
              </a:rPr>
              <a:t>Monitor and manage </a:t>
            </a:r>
            <a:br>
              <a:rPr lang="en-US">
                <a:latin typeface="+mj-lt"/>
                <a:cs typeface="Segoe UI Semibold" panose="020B0702040204020203" pitchFamily="34" charset="0"/>
              </a:rPr>
            </a:br>
            <a:r>
              <a:rPr lang="en-US">
                <a:latin typeface="+mj-lt"/>
                <a:cs typeface="Segoe UI Semibold" panose="020B0702040204020203" pitchFamily="34" charset="0"/>
              </a:rPr>
              <a:t>agents in real time</a:t>
            </a:r>
          </a:p>
        </p:txBody>
      </p:sp>
      <p:sp>
        <p:nvSpPr>
          <p:cNvPr id="30" name="TextBox 29">
            <a:extLst>
              <a:ext uri="{FF2B5EF4-FFF2-40B4-BE49-F238E27FC236}">
                <a16:creationId xmlns:a16="http://schemas.microsoft.com/office/drawing/2014/main" id="{24F4604F-9436-410B-5632-A1462F436414}"/>
              </a:ext>
            </a:extLst>
          </p:cNvPr>
          <p:cNvSpPr txBox="1"/>
          <p:nvPr/>
        </p:nvSpPr>
        <p:spPr>
          <a:xfrm>
            <a:off x="4527804" y="2502129"/>
            <a:ext cx="3136392" cy="553998"/>
          </a:xfrm>
          <a:prstGeom prst="rect">
            <a:avLst/>
          </a:prstGeom>
          <a:noFill/>
        </p:spPr>
        <p:txBody>
          <a:bodyPr wrap="square" lIns="0" tIns="0" rIns="0" bIns="0" rtlCol="0">
            <a:spAutoFit/>
          </a:bodyPr>
          <a:lstStyle/>
          <a:p>
            <a:pPr algn="ctr"/>
            <a:r>
              <a:rPr lang="en-US">
                <a:latin typeface="+mj-lt"/>
                <a:cs typeface="Segoe UI Semibold" panose="020B0702040204020203" pitchFamily="34" charset="0"/>
              </a:rPr>
              <a:t>Establish guardrails </a:t>
            </a:r>
          </a:p>
          <a:p>
            <a:pPr algn="ctr"/>
            <a:r>
              <a:rPr lang="en-US">
                <a:latin typeface="+mj-lt"/>
                <a:cs typeface="Segoe UI Semibold" panose="020B0702040204020203" pitchFamily="34" charset="0"/>
              </a:rPr>
              <a:t>for agents and users</a:t>
            </a:r>
          </a:p>
        </p:txBody>
      </p:sp>
      <p:sp>
        <p:nvSpPr>
          <p:cNvPr id="31" name="TextBox 30">
            <a:extLst>
              <a:ext uri="{FF2B5EF4-FFF2-40B4-BE49-F238E27FC236}">
                <a16:creationId xmlns:a16="http://schemas.microsoft.com/office/drawing/2014/main" id="{E5F14CD7-6DB8-64C0-8F2F-FFEDD3974BB5}"/>
              </a:ext>
            </a:extLst>
          </p:cNvPr>
          <p:cNvSpPr txBox="1"/>
          <p:nvPr/>
        </p:nvSpPr>
        <p:spPr>
          <a:xfrm>
            <a:off x="8179961" y="2502129"/>
            <a:ext cx="3136392" cy="553998"/>
          </a:xfrm>
          <a:prstGeom prst="rect">
            <a:avLst/>
          </a:prstGeom>
          <a:noFill/>
        </p:spPr>
        <p:txBody>
          <a:bodyPr wrap="square" lIns="0" tIns="0" rIns="0" bIns="0" rtlCol="0">
            <a:spAutoFit/>
          </a:bodyPr>
          <a:lstStyle/>
          <a:p>
            <a:pPr algn="ctr"/>
            <a:r>
              <a:rPr lang="en-US">
                <a:latin typeface="+mj-lt"/>
                <a:cs typeface="Segoe UI Semibold" panose="020B0702040204020203" pitchFamily="34" charset="0"/>
              </a:rPr>
              <a:t>Protect agents </a:t>
            </a:r>
            <a:br>
              <a:rPr lang="en-US">
                <a:latin typeface="+mj-lt"/>
                <a:cs typeface="Segoe UI Semibold" panose="020B0702040204020203" pitchFamily="34" charset="0"/>
              </a:rPr>
            </a:br>
            <a:r>
              <a:rPr lang="en-US">
                <a:latin typeface="+mj-lt"/>
                <a:cs typeface="Segoe UI Semibold" panose="020B0702040204020203" pitchFamily="34" charset="0"/>
              </a:rPr>
              <a:t>comprehensively</a:t>
            </a:r>
          </a:p>
        </p:txBody>
      </p:sp>
      <p:sp>
        <p:nvSpPr>
          <p:cNvPr id="32" name="TextBox 31">
            <a:extLst>
              <a:ext uri="{FF2B5EF4-FFF2-40B4-BE49-F238E27FC236}">
                <a16:creationId xmlns:a16="http://schemas.microsoft.com/office/drawing/2014/main" id="{F1A5323A-AF0E-9FF4-C528-4047D9FA1BE8}"/>
              </a:ext>
            </a:extLst>
          </p:cNvPr>
          <p:cNvSpPr txBox="1"/>
          <p:nvPr/>
        </p:nvSpPr>
        <p:spPr>
          <a:xfrm>
            <a:off x="876296" y="3494398"/>
            <a:ext cx="3135095" cy="1938992"/>
          </a:xfrm>
          <a:prstGeom prst="rect">
            <a:avLst/>
          </a:prstGeom>
          <a:noFill/>
        </p:spPr>
        <p:txBody>
          <a:bodyPr wrap="square" lIns="0" tIns="0" rIns="0" bIns="0" rtlCol="0">
            <a:spAutoFit/>
          </a:bodyPr>
          <a:lstStyle/>
          <a:p>
            <a:pPr algn="ctr">
              <a:spcAft>
                <a:spcPts val="1000"/>
              </a:spcAft>
              <a:buClr>
                <a:srgbClr val="000000"/>
              </a:buClr>
            </a:pPr>
            <a:r>
              <a:rPr lang="en-US">
                <a:solidFill>
                  <a:srgbClr val="000000"/>
                </a:solidFill>
              </a:rPr>
              <a:t>Gain visibility into agents in your environment, understand how they’re used, and act quickly on performance, behavior, and risk signals before they impact</a:t>
            </a:r>
            <a:br>
              <a:rPr lang="en-US">
                <a:solidFill>
                  <a:srgbClr val="000000"/>
                </a:solidFill>
              </a:rPr>
            </a:br>
            <a:r>
              <a:rPr lang="en-US">
                <a:solidFill>
                  <a:srgbClr val="000000"/>
                </a:solidFill>
              </a:rPr>
              <a:t> the business</a:t>
            </a:r>
          </a:p>
        </p:txBody>
      </p:sp>
      <p:sp>
        <p:nvSpPr>
          <p:cNvPr id="33" name="TextBox 32">
            <a:extLst>
              <a:ext uri="{FF2B5EF4-FFF2-40B4-BE49-F238E27FC236}">
                <a16:creationId xmlns:a16="http://schemas.microsoft.com/office/drawing/2014/main" id="{4ABB38A4-F20E-6059-8BF0-960A193782BC}"/>
              </a:ext>
            </a:extLst>
          </p:cNvPr>
          <p:cNvSpPr txBox="1"/>
          <p:nvPr/>
        </p:nvSpPr>
        <p:spPr>
          <a:xfrm>
            <a:off x="4529101" y="3494398"/>
            <a:ext cx="3135095" cy="1938992"/>
          </a:xfrm>
          <a:prstGeom prst="rect">
            <a:avLst/>
          </a:prstGeom>
          <a:noFill/>
        </p:spPr>
        <p:txBody>
          <a:bodyPr wrap="square" lIns="0" tIns="0" rIns="0" bIns="0" rtlCol="0">
            <a:spAutoFit/>
          </a:bodyPr>
          <a:lstStyle/>
          <a:p>
            <a:pPr algn="ctr">
              <a:spcAft>
                <a:spcPts val="1000"/>
              </a:spcAft>
              <a:buClr>
                <a:srgbClr val="000000"/>
              </a:buClr>
            </a:pPr>
            <a:r>
              <a:rPr lang="en-US">
                <a:solidFill>
                  <a:srgbClr val="000000"/>
                </a:solidFill>
              </a:rPr>
              <a:t>Establish guardrails for agents and people, onboard agents with IT oversight, and govern agent access to resources and data. Be audit ready with built-in compliance and </a:t>
            </a:r>
            <a:br>
              <a:rPr lang="en-US">
                <a:solidFill>
                  <a:srgbClr val="000000"/>
                </a:solidFill>
              </a:rPr>
            </a:br>
            <a:r>
              <a:rPr lang="en-US">
                <a:solidFill>
                  <a:srgbClr val="000000"/>
                </a:solidFill>
              </a:rPr>
              <a:t>data retention</a:t>
            </a:r>
          </a:p>
        </p:txBody>
      </p:sp>
      <p:sp>
        <p:nvSpPr>
          <p:cNvPr id="34" name="TextBox 33">
            <a:extLst>
              <a:ext uri="{FF2B5EF4-FFF2-40B4-BE49-F238E27FC236}">
                <a16:creationId xmlns:a16="http://schemas.microsoft.com/office/drawing/2014/main" id="{25137EB6-73C5-2A2C-2208-9EA64A0830E9}"/>
              </a:ext>
            </a:extLst>
          </p:cNvPr>
          <p:cNvSpPr txBox="1"/>
          <p:nvPr/>
        </p:nvSpPr>
        <p:spPr>
          <a:xfrm>
            <a:off x="8180609" y="3494398"/>
            <a:ext cx="3135095" cy="1901290"/>
          </a:xfrm>
          <a:prstGeom prst="rect">
            <a:avLst/>
          </a:prstGeom>
          <a:noFill/>
        </p:spPr>
        <p:txBody>
          <a:bodyPr wrap="square" lIns="0" tIns="0" rIns="0" bIns="0" rtlCol="0">
            <a:spAutoFit/>
          </a:bodyPr>
          <a:lstStyle/>
          <a:p>
            <a:pPr algn="ctr">
              <a:spcAft>
                <a:spcPts val="1000"/>
              </a:spcAft>
              <a:buClr>
                <a:srgbClr val="000000"/>
              </a:buClr>
            </a:pPr>
            <a:r>
              <a:rPr lang="en-US">
                <a:solidFill>
                  <a:srgbClr val="000000"/>
                </a:solidFill>
              </a:rPr>
              <a:t>Secure </a:t>
            </a:r>
            <a:r>
              <a:rPr lang="en-US" b="1">
                <a:solidFill>
                  <a:srgbClr val="000000"/>
                </a:solidFill>
              </a:rPr>
              <a:t>agent identities</a:t>
            </a:r>
            <a:r>
              <a:rPr lang="en-US">
                <a:solidFill>
                  <a:srgbClr val="000000"/>
                </a:solidFill>
              </a:rPr>
              <a:t>, control access to resources, prevent data oversharing and leaks, and defend against threats and vulnerabilities with enterprise-grade security solutions.</a:t>
            </a:r>
          </a:p>
        </p:txBody>
      </p:sp>
      <p:sp>
        <p:nvSpPr>
          <p:cNvPr id="5" name="Title 4">
            <a:extLst>
              <a:ext uri="{FF2B5EF4-FFF2-40B4-BE49-F238E27FC236}">
                <a16:creationId xmlns:a16="http://schemas.microsoft.com/office/drawing/2014/main" id="{F567F4C7-2150-6619-327D-F9B9BBC3B3BE}"/>
              </a:ext>
            </a:extLst>
          </p:cNvPr>
          <p:cNvSpPr>
            <a:spLocks noGrp="1"/>
          </p:cNvSpPr>
          <p:nvPr>
            <p:ph type="title"/>
          </p:nvPr>
        </p:nvSpPr>
        <p:spPr/>
        <p:txBody>
          <a:bodyPr/>
          <a:lstStyle/>
          <a:p>
            <a:pPr algn="ctr"/>
            <a:r>
              <a:rPr lang="en-US"/>
              <a:t>Agent 365 pillars</a:t>
            </a:r>
          </a:p>
        </p:txBody>
      </p:sp>
      <p:sp>
        <p:nvSpPr>
          <p:cNvPr id="7" name="Rounded Rectangle 3">
            <a:extLst>
              <a:ext uri="{FF2B5EF4-FFF2-40B4-BE49-F238E27FC236}">
                <a16:creationId xmlns:a16="http://schemas.microsoft.com/office/drawing/2014/main" id="{D47B84FF-D020-2B0A-6BD7-8011E1DB4B8B}"/>
              </a:ext>
            </a:extLst>
          </p:cNvPr>
          <p:cNvSpPr/>
          <p:nvPr/>
        </p:nvSpPr>
        <p:spPr bwMode="auto">
          <a:xfrm>
            <a:off x="4442222" y="1537460"/>
            <a:ext cx="3307557" cy="568088"/>
          </a:xfrm>
          <a:prstGeom prst="roundRect">
            <a:avLst>
              <a:gd name="adj" fmla="val 50000"/>
            </a:avLst>
          </a:prstGeom>
          <a:gradFill>
            <a:gsLst>
              <a:gs pos="99000">
                <a:schemeClr val="tx2">
                  <a:alpha val="77965"/>
                </a:schemeClr>
              </a:gs>
              <a:gs pos="0">
                <a:srgbClr val="BABAFF">
                  <a:alpha val="87125"/>
                </a:srgbClr>
              </a:gs>
              <a:gs pos="74000">
                <a:schemeClr val="accent4">
                  <a:lumMod val="25000"/>
                  <a:alpha val="82191"/>
                </a:schemeClr>
              </a:gs>
              <a:gs pos="22000">
                <a:srgbClr val="2764E7">
                  <a:alpha val="89191"/>
                </a:srgbClr>
              </a:gs>
            </a:gsLst>
            <a:lin ang="138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algn="ctr" defTabSz="750265">
              <a:defRPr/>
            </a:pPr>
            <a:r>
              <a:rPr lang="en-US" sz="2400">
                <a:solidFill>
                  <a:schemeClr val="bg1"/>
                </a:solidFill>
                <a:latin typeface="+mj-lt"/>
                <a:ea typeface="Times New Roman" panose="02020603050405020304" pitchFamily="18" charset="0"/>
                <a:cs typeface="Segoe UI Semibold" panose="020B0702040204020203" pitchFamily="34" charset="0"/>
                <a:hlinkClick r:id="rId3" action="ppaction://hlinksldjump">
                  <a:extLst>
                    <a:ext uri="{A12FA001-AC4F-418D-AE19-62706E023703}">
                      <ahyp:hlinkClr xmlns:ahyp="http://schemas.microsoft.com/office/drawing/2018/hyperlinkcolor" val="tx"/>
                    </a:ext>
                  </a:extLst>
                </a:hlinkClick>
              </a:rPr>
              <a:t>Govern</a:t>
            </a:r>
            <a:endParaRPr lang="en-US" sz="2400">
              <a:solidFill>
                <a:schemeClr val="bg1"/>
              </a:solidFill>
              <a:latin typeface="+mj-lt"/>
              <a:ea typeface="Times New Roman" panose="02020603050405020304" pitchFamily="18" charset="0"/>
              <a:cs typeface="Segoe UI Semibold" panose="020B0702040204020203" pitchFamily="34" charset="0"/>
            </a:endParaRPr>
          </a:p>
        </p:txBody>
      </p:sp>
      <p:sp>
        <p:nvSpPr>
          <p:cNvPr id="8" name="Rounded Rectangle 3">
            <a:extLst>
              <a:ext uri="{FF2B5EF4-FFF2-40B4-BE49-F238E27FC236}">
                <a16:creationId xmlns:a16="http://schemas.microsoft.com/office/drawing/2014/main" id="{C75B138A-B537-A87B-0628-9A5D6BE2E7E1}"/>
              </a:ext>
            </a:extLst>
          </p:cNvPr>
          <p:cNvSpPr/>
          <p:nvPr/>
        </p:nvSpPr>
        <p:spPr bwMode="auto">
          <a:xfrm>
            <a:off x="8093868" y="1537460"/>
            <a:ext cx="3307557" cy="568088"/>
          </a:xfrm>
          <a:prstGeom prst="roundRect">
            <a:avLst>
              <a:gd name="adj" fmla="val 50000"/>
            </a:avLst>
          </a:prstGeom>
          <a:gradFill>
            <a:gsLst>
              <a:gs pos="99000">
                <a:schemeClr val="tx2">
                  <a:alpha val="77965"/>
                </a:schemeClr>
              </a:gs>
              <a:gs pos="0">
                <a:srgbClr val="BABAFF">
                  <a:alpha val="87125"/>
                </a:srgbClr>
              </a:gs>
              <a:gs pos="74000">
                <a:schemeClr val="accent4">
                  <a:lumMod val="25000"/>
                  <a:alpha val="82191"/>
                </a:schemeClr>
              </a:gs>
              <a:gs pos="22000">
                <a:srgbClr val="2764E7">
                  <a:alpha val="89191"/>
                </a:srgbClr>
              </a:gs>
            </a:gsLst>
            <a:lin ang="138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361890" rtl="0" eaLnBrk="1" latinLnBrk="0" hangingPunct="1">
              <a:defRPr sz="1425" kern="1200">
                <a:solidFill>
                  <a:schemeClr val="tx1"/>
                </a:solidFill>
                <a:latin typeface="+mn-lt"/>
                <a:ea typeface="+mn-ea"/>
                <a:cs typeface="+mn-cs"/>
              </a:defRPr>
            </a:lvl1pPr>
            <a:lvl2pPr marL="361890" algn="l" defTabSz="361890" rtl="0" eaLnBrk="1" latinLnBrk="0" hangingPunct="1">
              <a:defRPr sz="1425" kern="1200">
                <a:solidFill>
                  <a:schemeClr val="tx1"/>
                </a:solidFill>
                <a:latin typeface="+mn-lt"/>
                <a:ea typeface="+mn-ea"/>
                <a:cs typeface="+mn-cs"/>
              </a:defRPr>
            </a:lvl2pPr>
            <a:lvl3pPr marL="723780" algn="l" defTabSz="361890" rtl="0" eaLnBrk="1" latinLnBrk="0" hangingPunct="1">
              <a:defRPr sz="1425" kern="1200">
                <a:solidFill>
                  <a:schemeClr val="tx1"/>
                </a:solidFill>
                <a:latin typeface="+mn-lt"/>
                <a:ea typeface="+mn-ea"/>
                <a:cs typeface="+mn-cs"/>
              </a:defRPr>
            </a:lvl3pPr>
            <a:lvl4pPr marL="1085669" algn="l" defTabSz="361890" rtl="0" eaLnBrk="1" latinLnBrk="0" hangingPunct="1">
              <a:defRPr sz="1425" kern="1200">
                <a:solidFill>
                  <a:schemeClr val="tx1"/>
                </a:solidFill>
                <a:latin typeface="+mn-lt"/>
                <a:ea typeface="+mn-ea"/>
                <a:cs typeface="+mn-cs"/>
              </a:defRPr>
            </a:lvl4pPr>
            <a:lvl5pPr marL="1447558" algn="l" defTabSz="361890" rtl="0" eaLnBrk="1" latinLnBrk="0" hangingPunct="1">
              <a:defRPr sz="1425" kern="1200">
                <a:solidFill>
                  <a:schemeClr val="tx1"/>
                </a:solidFill>
                <a:latin typeface="+mn-lt"/>
                <a:ea typeface="+mn-ea"/>
                <a:cs typeface="+mn-cs"/>
              </a:defRPr>
            </a:lvl5pPr>
            <a:lvl6pPr marL="1809448" algn="l" defTabSz="361890" rtl="0" eaLnBrk="1" latinLnBrk="0" hangingPunct="1">
              <a:defRPr sz="1425" kern="1200">
                <a:solidFill>
                  <a:schemeClr val="tx1"/>
                </a:solidFill>
                <a:latin typeface="+mn-lt"/>
                <a:ea typeface="+mn-ea"/>
                <a:cs typeface="+mn-cs"/>
              </a:defRPr>
            </a:lvl6pPr>
            <a:lvl7pPr marL="2171338" algn="l" defTabSz="361890" rtl="0" eaLnBrk="1" latinLnBrk="0" hangingPunct="1">
              <a:defRPr sz="1425" kern="1200">
                <a:solidFill>
                  <a:schemeClr val="tx1"/>
                </a:solidFill>
                <a:latin typeface="+mn-lt"/>
                <a:ea typeface="+mn-ea"/>
                <a:cs typeface="+mn-cs"/>
              </a:defRPr>
            </a:lvl7pPr>
            <a:lvl8pPr marL="2533226" algn="l" defTabSz="361890" rtl="0" eaLnBrk="1" latinLnBrk="0" hangingPunct="1">
              <a:defRPr sz="1425" kern="1200">
                <a:solidFill>
                  <a:schemeClr val="tx1"/>
                </a:solidFill>
                <a:latin typeface="+mn-lt"/>
                <a:ea typeface="+mn-ea"/>
                <a:cs typeface="+mn-cs"/>
              </a:defRPr>
            </a:lvl8pPr>
            <a:lvl9pPr marL="2895117" algn="l" defTabSz="361890" rtl="0" eaLnBrk="1" latinLnBrk="0" hangingPunct="1">
              <a:defRPr sz="1425" kern="1200">
                <a:solidFill>
                  <a:schemeClr val="tx1"/>
                </a:solidFill>
                <a:latin typeface="+mn-lt"/>
                <a:ea typeface="+mn-ea"/>
                <a:cs typeface="+mn-cs"/>
              </a:defRPr>
            </a:lvl9pPr>
          </a:lstStyle>
          <a:p>
            <a:pPr algn="ctr" defTabSz="750265">
              <a:defRPr/>
            </a:pPr>
            <a:r>
              <a:rPr lang="en-US" sz="2400">
                <a:solidFill>
                  <a:schemeClr val="bg1"/>
                </a:solidFill>
                <a:latin typeface="+mj-lt"/>
                <a:ea typeface="Times New Roman" panose="02020603050405020304" pitchFamily="18" charset="0"/>
                <a:cs typeface="Segoe UI Semibold" panose="020B0702040204020203" pitchFamily="34" charset="0"/>
                <a:hlinkClick r:id="rId4" action="ppaction://hlinksldjump">
                  <a:extLst>
                    <a:ext uri="{A12FA001-AC4F-418D-AE19-62706E023703}">
                      <ahyp:hlinkClr xmlns:ahyp="http://schemas.microsoft.com/office/drawing/2018/hyperlinkcolor" val="tx"/>
                    </a:ext>
                  </a:extLst>
                </a:hlinkClick>
              </a:rPr>
              <a:t>Secure</a:t>
            </a:r>
            <a:endParaRPr lang="en-US" sz="2400">
              <a:solidFill>
                <a:schemeClr val="bg1"/>
              </a:solidFill>
              <a:latin typeface="+mj-lt"/>
              <a:ea typeface="Times New Roman" panose="02020603050405020304" pitchFamily="18" charset="0"/>
              <a:cs typeface="Segoe UI Semibold" panose="020B0702040204020203" pitchFamily="34" charset="0"/>
            </a:endParaRPr>
          </a:p>
        </p:txBody>
      </p:sp>
    </p:spTree>
    <p:extLst>
      <p:ext uri="{BB962C8B-B14F-4D97-AF65-F5344CB8AC3E}">
        <p14:creationId xmlns:p14="http://schemas.microsoft.com/office/powerpoint/2010/main" val="2160783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ECD8E2-771D-2507-BC15-7E54FF4492F8}"/>
              </a:ext>
            </a:extLst>
          </p:cNvPr>
          <p:cNvSpPr>
            <a:spLocks noGrp="1"/>
          </p:cNvSpPr>
          <p:nvPr>
            <p:ph type="title" idx="4294967295"/>
          </p:nvPr>
        </p:nvSpPr>
        <p:spPr>
          <a:xfrm>
            <a:off x="1174750" y="457200"/>
            <a:ext cx="11017250" cy="554038"/>
          </a:xfrm>
          <a:prstGeom prst="rect">
            <a:avLst/>
          </a:prstGeom>
        </p:spPr>
        <p:txBody>
          <a:bodyPr/>
          <a:lstStyle/>
          <a:p>
            <a:r>
              <a:rPr lang="en-US">
                <a:solidFill>
                  <a:srgbClr val="000000"/>
                </a:solidFill>
              </a:rPr>
              <a:t>Entra Agent Identity</a:t>
            </a:r>
          </a:p>
        </p:txBody>
      </p:sp>
      <p:sp>
        <p:nvSpPr>
          <p:cNvPr id="4" name="Content Placeholder 3">
            <a:extLst>
              <a:ext uri="{FF2B5EF4-FFF2-40B4-BE49-F238E27FC236}">
                <a16:creationId xmlns:a16="http://schemas.microsoft.com/office/drawing/2014/main" id="{BF127326-A608-0651-E885-4F29577FB7D3}"/>
              </a:ext>
            </a:extLst>
          </p:cNvPr>
          <p:cNvSpPr>
            <a:spLocks noGrp="1"/>
          </p:cNvSpPr>
          <p:nvPr>
            <p:ph sz="quarter" idx="4294967295"/>
          </p:nvPr>
        </p:nvSpPr>
        <p:spPr>
          <a:xfrm>
            <a:off x="586581" y="1532730"/>
            <a:ext cx="11018838" cy="4970939"/>
          </a:xfrm>
          <a:prstGeom prst="rect">
            <a:avLst/>
          </a:prstGeom>
        </p:spPr>
        <p:txBody>
          <a:bodyPr/>
          <a:lstStyle/>
          <a:p>
            <a:pPr marL="457200" indent="-457200">
              <a:buFont typeface="Arial" panose="020B0604020202020204" pitchFamily="34" charset="0"/>
              <a:buChar char="•"/>
            </a:pPr>
            <a:r>
              <a:rPr lang="en-US"/>
              <a:t>Agent 365 agents have their own Entra‑backed identity</a:t>
            </a:r>
          </a:p>
          <a:p>
            <a:pPr marL="457200" indent="-457200">
              <a:buFont typeface="Arial" panose="020B0604020202020204" pitchFamily="34" charset="0"/>
              <a:buChar char="•"/>
            </a:pPr>
            <a:r>
              <a:rPr lang="en-US"/>
              <a:t>Not a human user and not a traditional app</a:t>
            </a:r>
          </a:p>
          <a:p>
            <a:pPr marL="457200" indent="-457200">
              <a:buFont typeface="Arial" panose="020B0604020202020204" pitchFamily="34" charset="0"/>
              <a:buChar char="•"/>
            </a:pPr>
            <a:r>
              <a:rPr lang="en-US"/>
              <a:t>Enables least‑privilege access, governance, and auditing</a:t>
            </a:r>
          </a:p>
          <a:p>
            <a:pPr marL="457200" indent="-457200">
              <a:buFont typeface="Arial" panose="020B0604020202020204" pitchFamily="34" charset="0"/>
              <a:buChar char="•"/>
            </a:pPr>
            <a:r>
              <a:rPr lang="en-US"/>
              <a:t>Supports autonomous execution and on‑behalf‑of (OBO) user scenarios</a:t>
            </a:r>
          </a:p>
        </p:txBody>
      </p:sp>
    </p:spTree>
    <p:extLst>
      <p:ext uri="{BB962C8B-B14F-4D97-AF65-F5344CB8AC3E}">
        <p14:creationId xmlns:p14="http://schemas.microsoft.com/office/powerpoint/2010/main" val="555131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483CA-F811-2844-6C06-E9F88BB61CB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12AF94-5E56-5C0C-C60A-0D89467EBE6B}"/>
              </a:ext>
            </a:extLst>
          </p:cNvPr>
          <p:cNvSpPr>
            <a:spLocks noGrp="1"/>
          </p:cNvSpPr>
          <p:nvPr>
            <p:ph type="title" idx="4294967295"/>
          </p:nvPr>
        </p:nvSpPr>
        <p:spPr>
          <a:xfrm>
            <a:off x="1174750" y="457200"/>
            <a:ext cx="11017250" cy="554038"/>
          </a:xfrm>
          <a:prstGeom prst="rect">
            <a:avLst/>
          </a:prstGeom>
        </p:spPr>
        <p:txBody>
          <a:bodyPr/>
          <a:lstStyle/>
          <a:p>
            <a:r>
              <a:rPr lang="en-US">
                <a:solidFill>
                  <a:srgbClr val="000000"/>
                </a:solidFill>
              </a:rPr>
              <a:t>Entra Agent Identity in Copilot Studio</a:t>
            </a:r>
          </a:p>
        </p:txBody>
      </p:sp>
      <p:sp>
        <p:nvSpPr>
          <p:cNvPr id="4" name="Content Placeholder 3">
            <a:extLst>
              <a:ext uri="{FF2B5EF4-FFF2-40B4-BE49-F238E27FC236}">
                <a16:creationId xmlns:a16="http://schemas.microsoft.com/office/drawing/2014/main" id="{E0F896EA-8A8D-85F9-C7AC-90E0C9083B78}"/>
              </a:ext>
            </a:extLst>
          </p:cNvPr>
          <p:cNvSpPr>
            <a:spLocks noGrp="1"/>
          </p:cNvSpPr>
          <p:nvPr>
            <p:ph sz="quarter" idx="4294967295"/>
          </p:nvPr>
        </p:nvSpPr>
        <p:spPr>
          <a:xfrm>
            <a:off x="586581" y="1532730"/>
            <a:ext cx="11018838" cy="4970939"/>
          </a:xfrm>
          <a:prstGeom prst="rect">
            <a:avLst/>
          </a:prstGeom>
        </p:spPr>
        <p:txBody>
          <a:bodyPr/>
          <a:lstStyle/>
          <a:p>
            <a:pPr marL="457200" indent="-457200">
              <a:buFont typeface="Arial" panose="020B0604020202020204" pitchFamily="34" charset="0"/>
              <a:buChar char="•"/>
            </a:pPr>
            <a:r>
              <a:rPr lang="en-US"/>
              <a:t>Copilot Studio agents can be issued Entra agent identities to enable governed API access, lifecycle management, and enterprise controls beyond user‑only execution</a:t>
            </a:r>
          </a:p>
          <a:p>
            <a:pPr marL="457200" indent="-457200">
              <a:buFont typeface="Arial" panose="020B0604020202020204" pitchFamily="34" charset="0"/>
              <a:buChar char="•"/>
            </a:pPr>
            <a:r>
              <a:rPr lang="en-US"/>
              <a:t>This setting is disabled by default</a:t>
            </a:r>
          </a:p>
          <a:p>
            <a:pPr marL="457200" indent="-457200">
              <a:buFont typeface="Arial" panose="020B0604020202020204" pitchFamily="34" charset="0"/>
              <a:buChar char="•"/>
            </a:pPr>
            <a:r>
              <a:rPr lang="en-US"/>
              <a:t>It can be enabled, per Environment in Power Platform admin center.</a:t>
            </a:r>
            <a:endParaRPr lang="en-US">
              <a:effectLst/>
            </a:endParaRPr>
          </a:p>
        </p:txBody>
      </p:sp>
    </p:spTree>
    <p:extLst>
      <p:ext uri="{BB962C8B-B14F-4D97-AF65-F5344CB8AC3E}">
        <p14:creationId xmlns:p14="http://schemas.microsoft.com/office/powerpoint/2010/main" val="1854457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85FB42-9DFE-B021-E869-825F7DE1F372}"/>
              </a:ext>
            </a:extLst>
          </p:cNvPr>
          <p:cNvPicPr>
            <a:picLocks noChangeAspect="1"/>
          </p:cNvPicPr>
          <p:nvPr/>
        </p:nvPicPr>
        <p:blipFill>
          <a:blip r:embed="rId3"/>
          <a:stretch>
            <a:fillRect/>
          </a:stretch>
        </p:blipFill>
        <p:spPr>
          <a:xfrm>
            <a:off x="1651967" y="61442"/>
            <a:ext cx="8888065" cy="6735115"/>
          </a:xfrm>
          <a:prstGeom prst="rect">
            <a:avLst/>
          </a:prstGeom>
        </p:spPr>
      </p:pic>
    </p:spTree>
    <p:extLst>
      <p:ext uri="{BB962C8B-B14F-4D97-AF65-F5344CB8AC3E}">
        <p14:creationId xmlns:p14="http://schemas.microsoft.com/office/powerpoint/2010/main" val="2281299102"/>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4AD6F-76D9-6876-1D8E-441890B75F0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264D866-01CF-81A1-A04E-97F57477AA18}"/>
              </a:ext>
            </a:extLst>
          </p:cNvPr>
          <p:cNvPicPr>
            <a:picLocks noChangeAspect="1"/>
          </p:cNvPicPr>
          <p:nvPr/>
        </p:nvPicPr>
        <p:blipFill>
          <a:blip r:embed="rId3"/>
          <a:stretch>
            <a:fillRect/>
          </a:stretch>
        </p:blipFill>
        <p:spPr>
          <a:xfrm>
            <a:off x="755874" y="0"/>
            <a:ext cx="10680251" cy="6858000"/>
          </a:xfrm>
          <a:prstGeom prst="rect">
            <a:avLst/>
          </a:prstGeom>
        </p:spPr>
      </p:pic>
    </p:spTree>
    <p:extLst>
      <p:ext uri="{BB962C8B-B14F-4D97-AF65-F5344CB8AC3E}">
        <p14:creationId xmlns:p14="http://schemas.microsoft.com/office/powerpoint/2010/main" val="417977420"/>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7B9F9-FDB5-5EC5-7027-3888122319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ED9C981-6252-EE40-E7DB-199315664F3A}"/>
              </a:ext>
            </a:extLst>
          </p:cNvPr>
          <p:cNvSpPr>
            <a:spLocks noGrp="1"/>
          </p:cNvSpPr>
          <p:nvPr>
            <p:ph type="title" idx="4294967295"/>
          </p:nvPr>
        </p:nvSpPr>
        <p:spPr>
          <a:xfrm>
            <a:off x="1174750" y="457200"/>
            <a:ext cx="11017250" cy="554038"/>
          </a:xfrm>
          <a:prstGeom prst="rect">
            <a:avLst/>
          </a:prstGeom>
        </p:spPr>
        <p:txBody>
          <a:bodyPr/>
          <a:lstStyle/>
          <a:p>
            <a:r>
              <a:rPr lang="en-US">
                <a:solidFill>
                  <a:srgbClr val="000000"/>
                </a:solidFill>
              </a:rPr>
              <a:t>Viewing Entra Agent Identities</a:t>
            </a:r>
          </a:p>
        </p:txBody>
      </p:sp>
      <p:sp>
        <p:nvSpPr>
          <p:cNvPr id="4" name="Content Placeholder 3">
            <a:extLst>
              <a:ext uri="{FF2B5EF4-FFF2-40B4-BE49-F238E27FC236}">
                <a16:creationId xmlns:a16="http://schemas.microsoft.com/office/drawing/2014/main" id="{BE14828D-DC8D-50C2-EB0E-5230B3D91243}"/>
              </a:ext>
            </a:extLst>
          </p:cNvPr>
          <p:cNvSpPr>
            <a:spLocks noGrp="1"/>
          </p:cNvSpPr>
          <p:nvPr>
            <p:ph sz="quarter" idx="4294967295"/>
          </p:nvPr>
        </p:nvSpPr>
        <p:spPr>
          <a:xfrm>
            <a:off x="586581" y="1532730"/>
            <a:ext cx="11018838" cy="4970939"/>
          </a:xfrm>
          <a:prstGeom prst="rect">
            <a:avLst/>
          </a:prstGeom>
        </p:spPr>
        <p:txBody>
          <a:bodyPr/>
          <a:lstStyle/>
          <a:p>
            <a:pPr marL="457200" indent="-457200">
              <a:buFont typeface="Arial" panose="020B0604020202020204" pitchFamily="34" charset="0"/>
              <a:buChar char="•"/>
            </a:pPr>
            <a:r>
              <a:rPr lang="en-US" sz="3200"/>
              <a:t>Entra Admin Center | Agent ID </a:t>
            </a:r>
          </a:p>
          <a:p>
            <a:pPr marL="914400" lvl="1" indent="-457200">
              <a:buFont typeface="Arial" panose="020B0604020202020204" pitchFamily="34" charset="0"/>
              <a:buChar char="•"/>
            </a:pPr>
            <a:r>
              <a:rPr lang="en-US" sz="2400">
                <a:effectLst/>
              </a:rPr>
              <a:t>Summary of all agents</a:t>
            </a:r>
          </a:p>
          <a:p>
            <a:pPr marL="457200" indent="-457200">
              <a:buFont typeface="Arial" panose="020B0604020202020204" pitchFamily="34" charset="0"/>
              <a:buChar char="•"/>
            </a:pPr>
            <a:r>
              <a:rPr lang="en-US" sz="3200"/>
              <a:t>Entra Admin Center | Agent ID | All agent identities</a:t>
            </a:r>
          </a:p>
          <a:p>
            <a:pPr marL="914400" lvl="1" indent="-457200">
              <a:buFont typeface="Arial" panose="020B0604020202020204" pitchFamily="34" charset="0"/>
              <a:buChar char="•"/>
            </a:pPr>
            <a:r>
              <a:rPr lang="en-US" sz="2400"/>
              <a:t>View id of specified agent</a:t>
            </a:r>
          </a:p>
          <a:p>
            <a:pPr marL="457200" indent="-457200">
              <a:buFont typeface="Arial" panose="020B0604020202020204" pitchFamily="34" charset="0"/>
              <a:buChar char="•"/>
            </a:pPr>
            <a:r>
              <a:rPr lang="en-US" sz="3200"/>
              <a:t>Assigned Entra Agent Id cannot be viewed with Copilot Studio</a:t>
            </a:r>
          </a:p>
          <a:p>
            <a:pPr marL="457200" indent="-457200">
              <a:buFont typeface="Arial" panose="020B0604020202020204" pitchFamily="34" charset="0"/>
              <a:buChar char="•"/>
            </a:pPr>
            <a:endParaRPr lang="en-US" sz="3200"/>
          </a:p>
          <a:p>
            <a:pPr marL="457200" indent="-457200">
              <a:buFont typeface="Arial" panose="020B0604020202020204" pitchFamily="34" charset="0"/>
              <a:buChar char="•"/>
            </a:pPr>
            <a:endParaRPr lang="en-US" sz="3200">
              <a:effectLst/>
            </a:endParaRPr>
          </a:p>
        </p:txBody>
      </p:sp>
    </p:spTree>
    <p:extLst>
      <p:ext uri="{BB962C8B-B14F-4D97-AF65-F5344CB8AC3E}">
        <p14:creationId xmlns:p14="http://schemas.microsoft.com/office/powerpoint/2010/main" val="54631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54B8CB-54E9-2AA8-DC7E-160DCE2720A7}"/>
              </a:ext>
            </a:extLst>
          </p:cNvPr>
          <p:cNvPicPr>
            <a:picLocks noChangeAspect="1"/>
          </p:cNvPicPr>
          <p:nvPr/>
        </p:nvPicPr>
        <p:blipFill>
          <a:blip r:embed="rId3"/>
          <a:stretch>
            <a:fillRect/>
          </a:stretch>
        </p:blipFill>
        <p:spPr>
          <a:xfrm>
            <a:off x="0" y="37353"/>
            <a:ext cx="12192000" cy="6783294"/>
          </a:xfrm>
          <a:prstGeom prst="rect">
            <a:avLst/>
          </a:prstGeom>
        </p:spPr>
      </p:pic>
      <p:pic>
        <p:nvPicPr>
          <p:cNvPr id="5" name="Picture 4">
            <a:extLst>
              <a:ext uri="{FF2B5EF4-FFF2-40B4-BE49-F238E27FC236}">
                <a16:creationId xmlns:a16="http://schemas.microsoft.com/office/drawing/2014/main" id="{F978B349-8359-10C6-B8A0-2790065ED8E4}"/>
              </a:ext>
            </a:extLst>
          </p:cNvPr>
          <p:cNvPicPr>
            <a:picLocks noChangeAspect="1"/>
          </p:cNvPicPr>
          <p:nvPr/>
        </p:nvPicPr>
        <p:blipFill>
          <a:blip r:embed="rId3"/>
          <a:stretch>
            <a:fillRect/>
          </a:stretch>
        </p:blipFill>
        <p:spPr>
          <a:xfrm>
            <a:off x="0" y="37353"/>
            <a:ext cx="12192000" cy="6783294"/>
          </a:xfrm>
          <a:prstGeom prst="rect">
            <a:avLst/>
          </a:prstGeom>
        </p:spPr>
      </p:pic>
    </p:spTree>
    <p:extLst>
      <p:ext uri="{BB962C8B-B14F-4D97-AF65-F5344CB8AC3E}">
        <p14:creationId xmlns:p14="http://schemas.microsoft.com/office/powerpoint/2010/main" val="4197584674"/>
      </p:ext>
    </p:extLst>
  </p:cSld>
  <p:clrMapOvr>
    <a:masterClrMapping/>
  </p:clrMapOvr>
  <p:transition>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C97941-E433-AFD4-C20A-5A693AE4E713}"/>
              </a:ext>
            </a:extLst>
          </p:cNvPr>
          <p:cNvPicPr>
            <a:picLocks noChangeAspect="1"/>
          </p:cNvPicPr>
          <p:nvPr/>
        </p:nvPicPr>
        <p:blipFill>
          <a:blip r:embed="rId3"/>
          <a:stretch>
            <a:fillRect/>
          </a:stretch>
        </p:blipFill>
        <p:spPr>
          <a:xfrm>
            <a:off x="0" y="36931"/>
            <a:ext cx="12192000" cy="6784138"/>
          </a:xfrm>
          <a:prstGeom prst="rect">
            <a:avLst/>
          </a:prstGeom>
        </p:spPr>
      </p:pic>
    </p:spTree>
    <p:extLst>
      <p:ext uri="{BB962C8B-B14F-4D97-AF65-F5344CB8AC3E}">
        <p14:creationId xmlns:p14="http://schemas.microsoft.com/office/powerpoint/2010/main" val="2107212617"/>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1C0D5-C193-41DE-0590-034152041BD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1DC60B3-135F-1C13-D698-0E4E67EE9709}"/>
              </a:ext>
            </a:extLst>
          </p:cNvPr>
          <p:cNvPicPr>
            <a:picLocks noChangeAspect="1"/>
          </p:cNvPicPr>
          <p:nvPr/>
        </p:nvPicPr>
        <p:blipFill>
          <a:blip r:embed="rId3"/>
          <a:srcRect r="20445" b="1"/>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2953960426"/>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8D10B10-2C4A-F390-6EFE-3413B3ECCE11}"/>
              </a:ext>
            </a:extLst>
          </p:cNvPr>
          <p:cNvSpPr txBox="1"/>
          <p:nvPr/>
        </p:nvSpPr>
        <p:spPr>
          <a:xfrm>
            <a:off x="225508" y="1859321"/>
            <a:ext cx="11061948" cy="2240613"/>
          </a:xfrm>
          <a:prstGeom prst="rect">
            <a:avLst/>
          </a:prstGeom>
          <a:noFill/>
          <a:ln>
            <a:noFill/>
            <a:prstDash/>
          </a:ln>
          <a:effectLst/>
        </p:spPr>
        <p:txBody>
          <a:bodyPr wrap="square" lIns="0" rIns="0">
            <a:spAutoFit/>
          </a:bodyPr>
          <a:lstStyle/>
          <a:p>
            <a:pPr algn="ctr">
              <a:lnSpc>
                <a:spcPct val="90000"/>
              </a:lnSpc>
              <a:spcAft>
                <a:spcPts val="600"/>
              </a:spcAft>
            </a:pPr>
            <a:r>
              <a:rPr lang="en-U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Next Steps</a:t>
            </a:r>
          </a:p>
          <a:p>
            <a:pPr algn="ctr">
              <a:lnSpc>
                <a:spcPct val="90000"/>
              </a:lnSpc>
              <a:spcAft>
                <a:spcPts val="600"/>
              </a:spcAft>
            </a:pPr>
            <a:r>
              <a:rPr lang="en-U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&amp; </a:t>
            </a:r>
          </a:p>
          <a:p>
            <a:pPr marL="25400" algn="ctr">
              <a:lnSpc>
                <a:spcPct val="90000"/>
              </a:lnSpc>
              <a:spcAft>
                <a:spcPts val="600"/>
              </a:spcAft>
            </a:pPr>
            <a:r>
              <a:rPr lang="en-U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Call to Action</a:t>
            </a:r>
          </a:p>
        </p:txBody>
      </p:sp>
    </p:spTree>
    <p:extLst>
      <p:ext uri="{BB962C8B-B14F-4D97-AF65-F5344CB8AC3E}">
        <p14:creationId xmlns:p14="http://schemas.microsoft.com/office/powerpoint/2010/main" val="3349440244"/>
      </p:ext>
    </p:extLst>
  </p:cSld>
  <p:clrMapOvr>
    <a:masterClrMapping/>
  </p:clrMapOvr>
  <p:transition>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98C9A-B2BB-E96B-9833-47DE455E8D0F}"/>
            </a:ext>
          </a:extLst>
        </p:cNvPr>
        <p:cNvGrpSpPr/>
        <p:nvPr/>
      </p:nvGrpSpPr>
      <p:grpSpPr>
        <a:xfrm>
          <a:off x="0" y="0"/>
          <a:ext cx="0" cy="0"/>
          <a:chOff x="0" y="0"/>
          <a:chExt cx="0" cy="0"/>
        </a:xfrm>
      </p:grpSpPr>
      <p:grpSp>
        <p:nvGrpSpPr>
          <p:cNvPr id="74" name="Group 73">
            <a:extLst>
              <a:ext uri="{FF2B5EF4-FFF2-40B4-BE49-F238E27FC236}">
                <a16:creationId xmlns:a16="http://schemas.microsoft.com/office/drawing/2014/main" id="{2B8F636D-5D67-B371-7332-5E7426C3502E}"/>
              </a:ext>
              <a:ext uri="{C183D7F6-B498-43B3-948B-1728B52AA6E4}">
                <adec:decorative xmlns:adec="http://schemas.microsoft.com/office/drawing/2017/decorative" val="1"/>
              </a:ext>
            </a:extLst>
          </p:cNvPr>
          <p:cNvGrpSpPr/>
          <p:nvPr/>
        </p:nvGrpSpPr>
        <p:grpSpPr>
          <a:xfrm flipV="1">
            <a:off x="0" y="5567747"/>
            <a:ext cx="12192000" cy="1309115"/>
            <a:chOff x="0" y="0"/>
            <a:chExt cx="12192000" cy="1309115"/>
          </a:xfrm>
        </p:grpSpPr>
        <p:sp>
          <p:nvSpPr>
            <p:cNvPr id="75" name="Rectangle 74">
              <a:extLst>
                <a:ext uri="{FF2B5EF4-FFF2-40B4-BE49-F238E27FC236}">
                  <a16:creationId xmlns:a16="http://schemas.microsoft.com/office/drawing/2014/main" id="{1402112F-3078-C0A9-B0D5-6BA240661BA0}"/>
                </a:ext>
                <a:ext uri="{C183D7F6-B498-43B3-948B-1728B52AA6E4}">
                  <adec:decorative xmlns:adec="http://schemas.microsoft.com/office/drawing/2017/decorative" val="1"/>
                </a:ext>
              </a:extLst>
            </p:cNvPr>
            <p:cNvSpPr/>
            <p:nvPr/>
          </p:nvSpPr>
          <p:spPr>
            <a:xfrm>
              <a:off x="0" y="0"/>
              <a:ext cx="12192000" cy="1245107"/>
            </a:xfrm>
            <a:prstGeom prst="rect">
              <a:avLst/>
            </a:prstGeom>
            <a:gradFill flip="none" rotWithShape="1">
              <a:gsLst>
                <a:gs pos="40000">
                  <a:srgbClr val="0078D4">
                    <a:alpha val="50000"/>
                  </a:srgbClr>
                </a:gs>
                <a:gs pos="100000">
                  <a:srgbClr val="C53FCC">
                    <a:alpha val="50000"/>
                  </a:srgbClr>
                </a:gs>
              </a:gsLst>
              <a:lin ang="282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endParaRPr>
            </a:p>
          </p:txBody>
        </p:sp>
        <p:sp>
          <p:nvSpPr>
            <p:cNvPr id="76" name="Rectangle 75">
              <a:extLst>
                <a:ext uri="{FF2B5EF4-FFF2-40B4-BE49-F238E27FC236}">
                  <a16:creationId xmlns:a16="http://schemas.microsoft.com/office/drawing/2014/main" id="{314D2CAB-751B-AC98-6BE8-6DD5F6E2B277}"/>
                </a:ext>
                <a:ext uri="{C183D7F6-B498-43B3-948B-1728B52AA6E4}">
                  <adec:decorative xmlns:adec="http://schemas.microsoft.com/office/drawing/2017/decorative" val="1"/>
                </a:ext>
              </a:extLst>
            </p:cNvPr>
            <p:cNvSpPr/>
            <p:nvPr/>
          </p:nvSpPr>
          <p:spPr>
            <a:xfrm>
              <a:off x="0" y="1245107"/>
              <a:ext cx="12192000" cy="64008"/>
            </a:xfrm>
            <a:prstGeom prst="rect">
              <a:avLst/>
            </a:prstGeom>
            <a:gradFill flip="none" rotWithShape="1">
              <a:gsLst>
                <a:gs pos="0">
                  <a:srgbClr val="0078D4"/>
                </a:gs>
                <a:gs pos="100000">
                  <a:srgbClr val="C53FCC"/>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endParaRPr>
            </a:p>
          </p:txBody>
        </p:sp>
      </p:grpSp>
      <p:sp>
        <p:nvSpPr>
          <p:cNvPr id="51" name="TextBox 50">
            <a:extLst>
              <a:ext uri="{FF2B5EF4-FFF2-40B4-BE49-F238E27FC236}">
                <a16:creationId xmlns:a16="http://schemas.microsoft.com/office/drawing/2014/main" id="{29E34C8D-93C8-CC70-6DB5-88F8337F6662}"/>
              </a:ext>
            </a:extLst>
          </p:cNvPr>
          <p:cNvSpPr txBox="1"/>
          <p:nvPr/>
        </p:nvSpPr>
        <p:spPr>
          <a:xfrm>
            <a:off x="350635" y="1213085"/>
            <a:ext cx="11515939" cy="4191240"/>
          </a:xfrm>
          <a:prstGeom prst="roundRect">
            <a:avLst>
              <a:gd name="adj" fmla="val 5592"/>
            </a:avLst>
          </a:prstGeom>
          <a:solidFill>
            <a:schemeClr val="bg1"/>
          </a:solidFill>
          <a:ln w="6350">
            <a:solidFill>
              <a:srgbClr val="EAEAEA"/>
            </a:solidFill>
            <a:headEnd type="none" w="med" len="med"/>
            <a:tailEnd type="none" w="med" len="med"/>
          </a:ln>
          <a:effectLst>
            <a:outerShdw blurRad="25400" algn="ctr" rotWithShape="0">
              <a:prstClr val="black">
                <a:alpha val="9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38100" rIns="88900" bIns="38100" numCol="1" spcCol="0" rtlCol="0" fromWordArt="0" anchor="t" anchorCtr="0" forceAA="0" compatLnSpc="1">
            <a:prstTxWarp prst="textNoShape">
              <a:avLst/>
            </a:prstTxWarp>
            <a:noAutofit/>
          </a:bodyPr>
          <a:lstStyle>
            <a:defPPr>
              <a:defRPr lang="en-US"/>
            </a:defPPr>
            <a:lvl1pPr algn="ctr">
              <a:defRPr kern="0">
                <a:solidFill>
                  <a:schemeClr val="tx1"/>
                </a:solidFill>
                <a:latin typeface="Segoe UI Semibold"/>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Semibold"/>
              <a:ea typeface="+mn-ea"/>
              <a:cs typeface="Segoe UI" pitchFamily="34" charset="0"/>
            </a:endParaRPr>
          </a:p>
        </p:txBody>
      </p:sp>
      <p:sp>
        <p:nvSpPr>
          <p:cNvPr id="2" name="Title 1">
            <a:extLst>
              <a:ext uri="{FF2B5EF4-FFF2-40B4-BE49-F238E27FC236}">
                <a16:creationId xmlns:a16="http://schemas.microsoft.com/office/drawing/2014/main" id="{C4037C75-1C6D-43AD-BF51-3F3680083B68}"/>
              </a:ext>
            </a:extLst>
          </p:cNvPr>
          <p:cNvSpPr>
            <a:spLocks noGrp="1"/>
          </p:cNvSpPr>
          <p:nvPr>
            <p:ph type="title"/>
          </p:nvPr>
        </p:nvSpPr>
        <p:spPr>
          <a:xfrm>
            <a:off x="1216985" y="336885"/>
            <a:ext cx="10046100" cy="3291840"/>
          </a:xfrm>
        </p:spPr>
        <p:txBody>
          <a:bodyPr/>
          <a:lstStyle/>
          <a:p>
            <a:pPr>
              <a:defRPr/>
            </a:pPr>
            <a:r>
              <a:rPr lang="en-US" b="1">
                <a:solidFill>
                  <a:srgbClr val="000000"/>
                </a:solidFill>
                <a:latin typeface="Segoe Sans Text Semibold"/>
              </a:rPr>
              <a:t>Agent Webinars and Skilling Events</a:t>
            </a:r>
            <a:endParaRPr lang="en-AU"/>
          </a:p>
        </p:txBody>
      </p:sp>
      <p:grpSp>
        <p:nvGrpSpPr>
          <p:cNvPr id="28" name="Group 27">
            <a:extLst>
              <a:ext uri="{FF2B5EF4-FFF2-40B4-BE49-F238E27FC236}">
                <a16:creationId xmlns:a16="http://schemas.microsoft.com/office/drawing/2014/main" id="{BEF65D6B-716B-0005-145C-20B37AEDE153}"/>
              </a:ext>
            </a:extLst>
          </p:cNvPr>
          <p:cNvGrpSpPr/>
          <p:nvPr/>
        </p:nvGrpSpPr>
        <p:grpSpPr>
          <a:xfrm>
            <a:off x="638990" y="1321929"/>
            <a:ext cx="2584761" cy="3858216"/>
            <a:chOff x="2020888" y="1800443"/>
            <a:chExt cx="4658586" cy="3583055"/>
          </a:xfrm>
        </p:grpSpPr>
        <p:sp>
          <p:nvSpPr>
            <p:cNvPr id="29" name="Rectangle: Rounded Corners 28">
              <a:extLst>
                <a:ext uri="{FF2B5EF4-FFF2-40B4-BE49-F238E27FC236}">
                  <a16:creationId xmlns:a16="http://schemas.microsoft.com/office/drawing/2014/main" id="{79842606-80B0-AC44-26A7-24684C14F79D}"/>
                </a:ext>
              </a:extLst>
            </p:cNvPr>
            <p:cNvSpPr/>
            <p:nvPr/>
          </p:nvSpPr>
          <p:spPr bwMode="auto">
            <a:xfrm>
              <a:off x="2020888" y="1800443"/>
              <a:ext cx="4658586" cy="3583055"/>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30" name="TextBox 29">
              <a:extLst>
                <a:ext uri="{FF2B5EF4-FFF2-40B4-BE49-F238E27FC236}">
                  <a16:creationId xmlns:a16="http://schemas.microsoft.com/office/drawing/2014/main" id="{63DC4A49-4264-0FA3-DF21-C6631F6F8A93}"/>
                </a:ext>
              </a:extLst>
            </p:cNvPr>
            <p:cNvSpPr txBox="1"/>
            <p:nvPr/>
          </p:nvSpPr>
          <p:spPr>
            <a:xfrm>
              <a:off x="3314204" y="1942870"/>
              <a:ext cx="2957821" cy="314827"/>
            </a:xfrm>
            <a:prstGeom prst="rect">
              <a:avLst/>
            </a:prstGeom>
            <a:noFill/>
          </p:spPr>
          <p:txBody>
            <a:bodyPr wrap="square" lIns="91440" tIns="45720" rIns="91440" bIns="45720" anchor="t">
              <a:spAutoFit/>
            </a:bodyPr>
            <a:lstStyle/>
            <a:p>
              <a:pPr lvl="0">
                <a:lnSpc>
                  <a:spcPct val="110000"/>
                </a:lnSpc>
                <a:defRPr/>
              </a:pPr>
              <a:r>
                <a:rPr lang="en-US" sz="1600">
                  <a:solidFill>
                    <a:prstClr val="black"/>
                  </a:solidFill>
                  <a:latin typeface="Segoe Sans Display Semibold"/>
                  <a:cs typeface="Segoe Sans Display Semibold"/>
                </a:rPr>
                <a:t>Get Started </a:t>
              </a:r>
            </a:p>
          </p:txBody>
        </p:sp>
      </p:grpSp>
      <p:sp>
        <p:nvSpPr>
          <p:cNvPr id="70" name="Rectangle: Rounded Corners 69">
            <a:extLst>
              <a:ext uri="{FF2B5EF4-FFF2-40B4-BE49-F238E27FC236}">
                <a16:creationId xmlns:a16="http://schemas.microsoft.com/office/drawing/2014/main" id="{33DD79B6-B2FD-5EF8-0DCC-C9E6818377EC}"/>
              </a:ext>
            </a:extLst>
          </p:cNvPr>
          <p:cNvSpPr/>
          <p:nvPr/>
        </p:nvSpPr>
        <p:spPr bwMode="auto">
          <a:xfrm>
            <a:off x="6150482" y="1353299"/>
            <a:ext cx="2592000" cy="3826846"/>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grpSp>
        <p:nvGrpSpPr>
          <p:cNvPr id="7" name="Group 6">
            <a:extLst>
              <a:ext uri="{FF2B5EF4-FFF2-40B4-BE49-F238E27FC236}">
                <a16:creationId xmlns:a16="http://schemas.microsoft.com/office/drawing/2014/main" id="{63B196C6-6CD9-CCB0-D226-86F0EFFF062B}"/>
              </a:ext>
            </a:extLst>
          </p:cNvPr>
          <p:cNvGrpSpPr/>
          <p:nvPr/>
        </p:nvGrpSpPr>
        <p:grpSpPr>
          <a:xfrm>
            <a:off x="3394736" y="1331213"/>
            <a:ext cx="2968632" cy="3848932"/>
            <a:chOff x="2020888" y="1800443"/>
            <a:chExt cx="5335504" cy="3660271"/>
          </a:xfrm>
        </p:grpSpPr>
        <p:sp>
          <p:nvSpPr>
            <p:cNvPr id="8" name="Rectangle: Rounded Corners 7">
              <a:extLst>
                <a:ext uri="{FF2B5EF4-FFF2-40B4-BE49-F238E27FC236}">
                  <a16:creationId xmlns:a16="http://schemas.microsoft.com/office/drawing/2014/main" id="{74857316-8658-2119-58DF-BE7CC40EC9CA}"/>
                </a:ext>
              </a:extLst>
            </p:cNvPr>
            <p:cNvSpPr/>
            <p:nvPr/>
          </p:nvSpPr>
          <p:spPr bwMode="auto">
            <a:xfrm>
              <a:off x="2020888" y="1800443"/>
              <a:ext cx="4658586" cy="3660271"/>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9" name="TextBox 8">
              <a:extLst>
                <a:ext uri="{FF2B5EF4-FFF2-40B4-BE49-F238E27FC236}">
                  <a16:creationId xmlns:a16="http://schemas.microsoft.com/office/drawing/2014/main" id="{B9423A96-89E0-DC22-154E-DE91A2EFA5B5}"/>
                </a:ext>
              </a:extLst>
            </p:cNvPr>
            <p:cNvSpPr txBox="1"/>
            <p:nvPr/>
          </p:nvSpPr>
          <p:spPr>
            <a:xfrm>
              <a:off x="3061212" y="1916902"/>
              <a:ext cx="4295180" cy="322387"/>
            </a:xfrm>
            <a:prstGeom prst="rect">
              <a:avLst/>
            </a:prstGeom>
            <a:noFill/>
          </p:spPr>
          <p:txBody>
            <a:bodyPr wrap="square" lIns="91440" tIns="45720" rIns="91440" bIns="45720" anchor="t">
              <a:spAutoFit/>
            </a:bodyPr>
            <a:lstStyle/>
            <a:p>
              <a:pPr lvl="0">
                <a:lnSpc>
                  <a:spcPct val="110000"/>
                </a:lnSpc>
                <a:defRPr/>
              </a:pPr>
              <a:r>
                <a:rPr lang="en-US" sz="1600">
                  <a:solidFill>
                    <a:prstClr val="black"/>
                  </a:solidFill>
                  <a:latin typeface="Segoe Sans Display Semibold"/>
                  <a:cs typeface="Segoe Sans Display Semibold"/>
                </a:rPr>
                <a:t> Sharpen Expertise</a:t>
              </a:r>
            </a:p>
          </p:txBody>
        </p:sp>
      </p:grpSp>
      <p:grpSp>
        <p:nvGrpSpPr>
          <p:cNvPr id="14" name="Group 13">
            <a:extLst>
              <a:ext uri="{FF2B5EF4-FFF2-40B4-BE49-F238E27FC236}">
                <a16:creationId xmlns:a16="http://schemas.microsoft.com/office/drawing/2014/main" id="{FD079DE9-5995-03F1-DD1F-FA6BB13189C7}"/>
              </a:ext>
            </a:extLst>
          </p:cNvPr>
          <p:cNvGrpSpPr/>
          <p:nvPr/>
        </p:nvGrpSpPr>
        <p:grpSpPr>
          <a:xfrm>
            <a:off x="8862883" y="1331213"/>
            <a:ext cx="2592000" cy="3826846"/>
            <a:chOff x="1940826" y="1790682"/>
            <a:chExt cx="4658586" cy="3278756"/>
          </a:xfrm>
        </p:grpSpPr>
        <p:sp>
          <p:nvSpPr>
            <p:cNvPr id="15" name="Rectangle: Rounded Corners 14">
              <a:extLst>
                <a:ext uri="{FF2B5EF4-FFF2-40B4-BE49-F238E27FC236}">
                  <a16:creationId xmlns:a16="http://schemas.microsoft.com/office/drawing/2014/main" id="{A00A232A-B175-E1CD-85BB-4042524FD35A}"/>
                </a:ext>
              </a:extLst>
            </p:cNvPr>
            <p:cNvSpPr/>
            <p:nvPr/>
          </p:nvSpPr>
          <p:spPr bwMode="auto">
            <a:xfrm>
              <a:off x="1940826" y="1790682"/>
              <a:ext cx="4658586" cy="3278756"/>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17" name="TextBox 16">
              <a:extLst>
                <a:ext uri="{FF2B5EF4-FFF2-40B4-BE49-F238E27FC236}">
                  <a16:creationId xmlns:a16="http://schemas.microsoft.com/office/drawing/2014/main" id="{5099FC8A-1E63-0081-77C8-3289FFC21841}"/>
                </a:ext>
              </a:extLst>
            </p:cNvPr>
            <p:cNvSpPr txBox="1"/>
            <p:nvPr/>
          </p:nvSpPr>
          <p:spPr>
            <a:xfrm>
              <a:off x="2766197" y="1886306"/>
              <a:ext cx="3535696" cy="290451"/>
            </a:xfrm>
            <a:prstGeom prst="rect">
              <a:avLst/>
            </a:prstGeom>
            <a:noFill/>
          </p:spPr>
          <p:txBody>
            <a:bodyPr wrap="square" lIns="91440" tIns="45720" rIns="91440" bIns="45720" anchor="t">
              <a:spAutoFit/>
            </a:bodyPr>
            <a:lstStyle/>
            <a:p>
              <a:pPr algn="ctr">
                <a:lnSpc>
                  <a:spcPct val="110000"/>
                </a:lnSpc>
                <a:defRPr/>
              </a:pPr>
              <a:r>
                <a:rPr lang="en-US" sz="1600">
                  <a:solidFill>
                    <a:prstClr val="black"/>
                  </a:solidFill>
                  <a:latin typeface="Segoe Sans Display Semibold"/>
                  <a:cs typeface="Segoe Sans Display Semibold"/>
                </a:rPr>
                <a:t>Stay Relevant </a:t>
              </a:r>
            </a:p>
          </p:txBody>
        </p:sp>
      </p:grpSp>
      <p:sp>
        <p:nvSpPr>
          <p:cNvPr id="38" name="Oval 37">
            <a:extLst>
              <a:ext uri="{FF2B5EF4-FFF2-40B4-BE49-F238E27FC236}">
                <a16:creationId xmlns:a16="http://schemas.microsoft.com/office/drawing/2014/main" id="{056F1521-3D1D-C4F4-031A-7393531EF5D3}"/>
              </a:ext>
            </a:extLst>
          </p:cNvPr>
          <p:cNvSpPr>
            <a:spLocks noChangeAspect="1"/>
          </p:cNvSpPr>
          <p:nvPr/>
        </p:nvSpPr>
        <p:spPr bwMode="auto">
          <a:xfrm>
            <a:off x="692576"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n-US" sz="2000" b="1">
                <a:gradFill>
                  <a:gsLst>
                    <a:gs pos="0">
                      <a:srgbClr val="FFFFFF"/>
                    </a:gs>
                    <a:gs pos="100000">
                      <a:srgbClr val="FFFFFF"/>
                    </a:gs>
                  </a:gsLst>
                  <a:lin ang="5400000" scaled="0"/>
                </a:gradFill>
                <a:latin typeface="Segoe Sans Display Semibold" pitchFamily="2" charset="0"/>
                <a:cs typeface="Segoe Sans Display Semibold" pitchFamily="2" charset="0"/>
              </a:rPr>
              <a:t>1</a:t>
            </a:r>
            <a:endPar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endParaRPr>
          </a:p>
        </p:txBody>
      </p:sp>
      <p:sp>
        <p:nvSpPr>
          <p:cNvPr id="39" name="Oval 38">
            <a:extLst>
              <a:ext uri="{FF2B5EF4-FFF2-40B4-BE49-F238E27FC236}">
                <a16:creationId xmlns:a16="http://schemas.microsoft.com/office/drawing/2014/main" id="{548BEB30-58D2-F4E2-F761-122E3595F463}"/>
              </a:ext>
            </a:extLst>
          </p:cNvPr>
          <p:cNvSpPr>
            <a:spLocks noChangeAspect="1"/>
          </p:cNvSpPr>
          <p:nvPr/>
        </p:nvSpPr>
        <p:spPr bwMode="auto">
          <a:xfrm>
            <a:off x="3494687"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2</a:t>
            </a:r>
          </a:p>
        </p:txBody>
      </p:sp>
      <p:sp>
        <p:nvSpPr>
          <p:cNvPr id="40" name="Oval 39">
            <a:extLst>
              <a:ext uri="{FF2B5EF4-FFF2-40B4-BE49-F238E27FC236}">
                <a16:creationId xmlns:a16="http://schemas.microsoft.com/office/drawing/2014/main" id="{571CE962-8FB9-019B-A2E8-6488B69FB13A}"/>
              </a:ext>
            </a:extLst>
          </p:cNvPr>
          <p:cNvSpPr>
            <a:spLocks noChangeAspect="1"/>
          </p:cNvSpPr>
          <p:nvPr/>
        </p:nvSpPr>
        <p:spPr bwMode="auto">
          <a:xfrm>
            <a:off x="6241794"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n-US" sz="2000" b="1">
                <a:gradFill>
                  <a:gsLst>
                    <a:gs pos="0">
                      <a:srgbClr val="FFFFFF"/>
                    </a:gs>
                    <a:gs pos="100000">
                      <a:srgbClr val="FFFFFF"/>
                    </a:gs>
                  </a:gsLst>
                  <a:lin ang="5400000" scaled="0"/>
                </a:gradFill>
                <a:latin typeface="Segoe Sans Display Semibold" pitchFamily="2" charset="0"/>
                <a:cs typeface="Segoe Sans Display Semibold" pitchFamily="2" charset="0"/>
              </a:rPr>
              <a:t>3</a:t>
            </a:r>
            <a:endPar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endParaRPr>
          </a:p>
        </p:txBody>
      </p:sp>
      <p:sp>
        <p:nvSpPr>
          <p:cNvPr id="42" name="Oval 41">
            <a:extLst>
              <a:ext uri="{FF2B5EF4-FFF2-40B4-BE49-F238E27FC236}">
                <a16:creationId xmlns:a16="http://schemas.microsoft.com/office/drawing/2014/main" id="{D02E4C07-4D95-12D3-EC12-A390A07BE9D8}"/>
              </a:ext>
            </a:extLst>
          </p:cNvPr>
          <p:cNvSpPr>
            <a:spLocks noChangeAspect="1"/>
          </p:cNvSpPr>
          <p:nvPr/>
        </p:nvSpPr>
        <p:spPr bwMode="auto">
          <a:xfrm>
            <a:off x="8988902"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4</a:t>
            </a:r>
          </a:p>
        </p:txBody>
      </p:sp>
      <p:sp>
        <p:nvSpPr>
          <p:cNvPr id="45" name="Rectangle: Top Corners Rounded 44">
            <a:extLst>
              <a:ext uri="{FF2B5EF4-FFF2-40B4-BE49-F238E27FC236}">
                <a16:creationId xmlns:a16="http://schemas.microsoft.com/office/drawing/2014/main" id="{D2F4F6AE-F8A2-10EA-550B-B3631FE98EFE}"/>
              </a:ext>
              <a:ext uri="{C183D7F6-B498-43B3-948B-1728B52AA6E4}">
                <adec:decorative xmlns:adec="http://schemas.microsoft.com/office/drawing/2017/decorative" val="1"/>
              </a:ext>
            </a:extLst>
          </p:cNvPr>
          <p:cNvSpPr/>
          <p:nvPr/>
        </p:nvSpPr>
        <p:spPr bwMode="auto">
          <a:xfrm rot="10800000">
            <a:off x="600887" y="-144378"/>
            <a:ext cx="568328" cy="1128856"/>
          </a:xfrm>
          <a:prstGeom prst="round2SameRect">
            <a:avLst>
              <a:gd name="adj1" fmla="val 50000"/>
              <a:gd name="adj2" fmla="val 0"/>
            </a:avLst>
          </a:prstGeom>
          <a:solidFill>
            <a:schemeClr val="bg1">
              <a:lumMod val="95000"/>
              <a:alpha val="74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6" name="Oval 45">
            <a:extLst>
              <a:ext uri="{FF2B5EF4-FFF2-40B4-BE49-F238E27FC236}">
                <a16:creationId xmlns:a16="http://schemas.microsoft.com/office/drawing/2014/main" id="{ADC20B4B-4ED7-FAF2-08B4-E1789E5BDBBB}"/>
              </a:ext>
              <a:ext uri="{C183D7F6-B498-43B3-948B-1728B52AA6E4}">
                <adec:decorative xmlns:adec="http://schemas.microsoft.com/office/drawing/2017/decorative" val="1"/>
              </a:ext>
            </a:extLst>
          </p:cNvPr>
          <p:cNvSpPr/>
          <p:nvPr/>
        </p:nvSpPr>
        <p:spPr bwMode="auto">
          <a:xfrm>
            <a:off x="638990" y="383508"/>
            <a:ext cx="492124" cy="492124"/>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pic>
        <p:nvPicPr>
          <p:cNvPr id="48" name="!Copilot" descr="Copilot icon">
            <a:extLst>
              <a:ext uri="{FF2B5EF4-FFF2-40B4-BE49-F238E27FC236}">
                <a16:creationId xmlns:a16="http://schemas.microsoft.com/office/drawing/2014/main" id="{4FCE9AD6-FF78-4917-3E7A-45E2489ECC27}"/>
              </a:ext>
            </a:extLst>
          </p:cNvPr>
          <p:cNvPicPr>
            <a:picLocks noChangeAspect="1"/>
          </p:cNvPicPr>
          <p:nvPr/>
        </p:nvPicPr>
        <p:blipFill>
          <a:blip r:embed="rId4"/>
          <a:stretch>
            <a:fillRect/>
          </a:stretch>
        </p:blipFill>
        <p:spPr>
          <a:xfrm>
            <a:off x="692909" y="440658"/>
            <a:ext cx="384288" cy="377826"/>
          </a:xfrm>
          <a:prstGeom prst="rect">
            <a:avLst/>
          </a:prstGeom>
          <a:noFill/>
          <a:ln>
            <a:noFill/>
            <a:headEnd type="none" w="med" len="med"/>
            <a:tailEnd type="none" w="med" len="med"/>
          </a:ln>
          <a:effectLst>
            <a:outerShdw blurRad="63500" dist="63500" dir="8100000" algn="tr" rotWithShape="0">
              <a:prstClr val="black">
                <a:alpha val="10000"/>
              </a:prstClr>
            </a:outerShdw>
          </a:effectLst>
        </p:spPr>
      </p:pic>
      <p:sp>
        <p:nvSpPr>
          <p:cNvPr id="49" name="TextBox 48">
            <a:extLst>
              <a:ext uri="{FF2B5EF4-FFF2-40B4-BE49-F238E27FC236}">
                <a16:creationId xmlns:a16="http://schemas.microsoft.com/office/drawing/2014/main" id="{95D2867B-5C6F-4BD0-F495-445DB763532F}"/>
              </a:ext>
            </a:extLst>
          </p:cNvPr>
          <p:cNvSpPr txBox="1"/>
          <p:nvPr/>
        </p:nvSpPr>
        <p:spPr>
          <a:xfrm>
            <a:off x="594925" y="5795105"/>
            <a:ext cx="11002150" cy="769441"/>
          </a:xfrm>
          <a:prstGeom prst="rect">
            <a:avLst/>
          </a:prstGeom>
          <a:noFill/>
        </p:spPr>
        <p:txBody>
          <a:bodyPr wrap="square" rtlCol="0">
            <a:spAutoFit/>
          </a:bodyPr>
          <a:lstStyle/>
          <a:p>
            <a:pPr algn="ctr"/>
            <a:r>
              <a:rPr lang="en-US" sz="4400" b="1">
                <a:solidFill>
                  <a:schemeClr val="bg1"/>
                </a:solidFill>
                <a:latin typeface="Segoe Sans Display Semibold" pitchFamily="2" charset="0"/>
                <a:cs typeface="Segoe Sans Display Semibold" pitchFamily="2" charset="0"/>
              </a:rPr>
              <a:t>Register Today</a:t>
            </a:r>
            <a:endParaRPr lang="en-US" sz="4400">
              <a:solidFill>
                <a:schemeClr val="bg1"/>
              </a:solidFill>
              <a:latin typeface="Segoe Sans Display Semibold" pitchFamily="2" charset="0"/>
              <a:cs typeface="Segoe Sans Display Semibold" pitchFamily="2" charset="0"/>
            </a:endParaRPr>
          </a:p>
        </p:txBody>
      </p:sp>
      <p:sp>
        <p:nvSpPr>
          <p:cNvPr id="4" name="TextBox 3">
            <a:extLst>
              <a:ext uri="{FF2B5EF4-FFF2-40B4-BE49-F238E27FC236}">
                <a16:creationId xmlns:a16="http://schemas.microsoft.com/office/drawing/2014/main" id="{200D9035-D919-6F8C-6DB0-D8193C26E1BC}"/>
              </a:ext>
            </a:extLst>
          </p:cNvPr>
          <p:cNvSpPr txBox="1"/>
          <p:nvPr/>
        </p:nvSpPr>
        <p:spPr>
          <a:xfrm>
            <a:off x="6527114" y="1453675"/>
            <a:ext cx="1967233" cy="339004"/>
          </a:xfrm>
          <a:prstGeom prst="rect">
            <a:avLst/>
          </a:prstGeom>
          <a:noFill/>
        </p:spPr>
        <p:txBody>
          <a:bodyPr wrap="square" lIns="91440" tIns="45720" rIns="91440" bIns="45720" anchor="t">
            <a:spAutoFit/>
          </a:bodyPr>
          <a:lstStyle/>
          <a:p>
            <a:pPr lvl="0" algn="ctr">
              <a:lnSpc>
                <a:spcPct val="110000"/>
              </a:lnSpc>
              <a:defRPr/>
            </a:pPr>
            <a:r>
              <a:rPr lang="en-US" sz="1600">
                <a:solidFill>
                  <a:prstClr val="black"/>
                </a:solidFill>
                <a:latin typeface="Segoe Sans Display Semibold"/>
                <a:cs typeface="Segoe Sans Display Semibold"/>
              </a:rPr>
              <a:t>Earn Badges</a:t>
            </a:r>
          </a:p>
        </p:txBody>
      </p:sp>
      <p:sp>
        <p:nvSpPr>
          <p:cNvPr id="5" name="TextBox 4">
            <a:extLst>
              <a:ext uri="{FF2B5EF4-FFF2-40B4-BE49-F238E27FC236}">
                <a16:creationId xmlns:a16="http://schemas.microsoft.com/office/drawing/2014/main" id="{F2689005-5791-A4F1-6BB4-FBAE5FBFF206}"/>
              </a:ext>
            </a:extLst>
          </p:cNvPr>
          <p:cNvSpPr txBox="1"/>
          <p:nvPr/>
        </p:nvSpPr>
        <p:spPr>
          <a:xfrm>
            <a:off x="638990" y="4577956"/>
            <a:ext cx="2389804" cy="461665"/>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rgbClr val="0078D4"/>
                </a:solidFill>
                <a:effectLst/>
                <a:uLnTx/>
                <a:uFillTx/>
                <a:latin typeface="Segoe Sans Text"/>
                <a:ea typeface="+mn-ea"/>
                <a:cs typeface="+mn-cs"/>
                <a:hlinkClick r:id="rId5"/>
              </a:rPr>
              <a:t>Customer Hub Registration</a:t>
            </a:r>
            <a:endParaRPr kumimoji="0" lang="en-US" sz="1200" b="0" i="0" u="none" strike="noStrike" kern="1200" cap="none" spc="0" normalizeH="0" baseline="0" noProof="0">
              <a:ln>
                <a:noFill/>
              </a:ln>
              <a:solidFill>
                <a:srgbClr val="0078D4"/>
              </a:solidFill>
              <a:effectLst/>
              <a:uLnTx/>
              <a:uFillTx/>
              <a:latin typeface="Segoe Sans Tex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rgbClr val="0078D4"/>
                </a:solidFill>
                <a:effectLst/>
                <a:uLnTx/>
                <a:uFillTx/>
                <a:latin typeface="Segoe Sans Text"/>
                <a:ea typeface="+mn-ea"/>
                <a:cs typeface="+mn-cs"/>
                <a:hlinkClick r:id="rId6"/>
              </a:rPr>
              <a:t>Open Skilling Events</a:t>
            </a:r>
            <a:endParaRPr kumimoji="0" lang="en-US" sz="1200" b="0" i="0" u="none" strike="noStrike" kern="1200" cap="none" spc="0" normalizeH="0" baseline="0" noProof="0">
              <a:ln>
                <a:noFill/>
              </a:ln>
              <a:solidFill>
                <a:srgbClr val="0078D4"/>
              </a:solidFill>
              <a:effectLst/>
              <a:uLnTx/>
              <a:uFillTx/>
              <a:latin typeface="Segoe Sans Text"/>
              <a:ea typeface="+mn-ea"/>
              <a:cs typeface="+mn-cs"/>
            </a:endParaRPr>
          </a:p>
        </p:txBody>
      </p:sp>
      <p:sp>
        <p:nvSpPr>
          <p:cNvPr id="6" name="TextBox 5">
            <a:extLst>
              <a:ext uri="{FF2B5EF4-FFF2-40B4-BE49-F238E27FC236}">
                <a16:creationId xmlns:a16="http://schemas.microsoft.com/office/drawing/2014/main" id="{E9AE6A73-5D08-BA61-6E7C-6261088E27B8}"/>
              </a:ext>
            </a:extLst>
          </p:cNvPr>
          <p:cNvSpPr txBox="1"/>
          <p:nvPr/>
        </p:nvSpPr>
        <p:spPr>
          <a:xfrm>
            <a:off x="3515137" y="4511615"/>
            <a:ext cx="2389804" cy="500137"/>
          </a:xfrm>
          <a:prstGeom prst="rect">
            <a:avLst/>
          </a:prstGeom>
          <a:noFill/>
        </p:spPr>
        <p:txBody>
          <a:bodyPr wrap="square" lIns="91440" tIns="45720" rIns="91440" bIns="45720" anchor="t">
            <a:spAutoFit/>
          </a:bodyPr>
          <a:lstStyle/>
          <a:p>
            <a:pPr marL="171450" marR="0" lvl="1" indent="-171450" algn="l" defTabSz="932742"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UI"/>
                <a:ea typeface="+mn-ea"/>
                <a:cs typeface="Segoe UI"/>
                <a:hlinkClick r:id="rId7"/>
              </a:rPr>
              <a:t>Agent In a Day</a:t>
            </a:r>
            <a:endParaRPr kumimoji="0" lang="en-US" sz="1200" b="0" i="0" u="none" strike="noStrike" kern="1200" cap="none" spc="0" normalizeH="0" baseline="0" noProof="0">
              <a:ln>
                <a:noFill/>
              </a:ln>
              <a:solidFill>
                <a:srgbClr val="000000"/>
              </a:solidFill>
              <a:effectLst/>
              <a:uLnTx/>
              <a:uFillTx/>
              <a:latin typeface="Segoe UI"/>
              <a:ea typeface="+mn-ea"/>
              <a:cs typeface="Segoe UI"/>
            </a:endParaRPr>
          </a:p>
          <a:p>
            <a:pPr marL="171450" marR="0" lvl="1" indent="-171450" algn="l" defTabSz="932742" rtl="0" eaLnBrk="1" fontAlgn="auto" latinLnBrk="0" hangingPunct="1">
              <a:lnSpc>
                <a:spcPct val="100000"/>
              </a:lnSpc>
              <a:spcBef>
                <a:spcPts val="0"/>
              </a:spcBef>
              <a:spcAft>
                <a:spcPts val="300"/>
              </a:spcAft>
              <a:buClrTx/>
              <a:buSzTx/>
              <a:buFont typeface="Arial" panose="020B0604020202020204" pitchFamily="34" charset="0"/>
              <a:buChar char="•"/>
              <a:tabLst/>
              <a:defRPr/>
            </a:pPr>
            <a:r>
              <a:rPr lang="en-US" sz="1200">
                <a:solidFill>
                  <a:srgbClr val="000000"/>
                </a:solidFill>
                <a:latin typeface="Segoe UI"/>
                <a:cs typeface="Segoe UI"/>
                <a:hlinkClick r:id="rId8"/>
              </a:rPr>
              <a:t>Agent a thon </a:t>
            </a:r>
            <a:endParaRPr lang="en-US" sz="1200">
              <a:solidFill>
                <a:srgbClr val="000000"/>
              </a:solidFill>
              <a:latin typeface="Segoe UI"/>
              <a:cs typeface="Segoe UI"/>
            </a:endParaRPr>
          </a:p>
        </p:txBody>
      </p:sp>
      <p:sp>
        <p:nvSpPr>
          <p:cNvPr id="12" name="TextBox 11">
            <a:extLst>
              <a:ext uri="{FF2B5EF4-FFF2-40B4-BE49-F238E27FC236}">
                <a16:creationId xmlns:a16="http://schemas.microsoft.com/office/drawing/2014/main" id="{D920A528-CC24-224B-09A9-97066B6AC439}"/>
              </a:ext>
            </a:extLst>
          </p:cNvPr>
          <p:cNvSpPr txBox="1"/>
          <p:nvPr/>
        </p:nvSpPr>
        <p:spPr>
          <a:xfrm>
            <a:off x="8963981" y="4559105"/>
            <a:ext cx="2389804" cy="480516"/>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rgbClr val="000000"/>
                </a:solidFill>
                <a:effectLst/>
                <a:uLnTx/>
                <a:uFillTx/>
                <a:latin typeface="Segoe Sans Text"/>
                <a:ea typeface="+mn-ea"/>
                <a:cs typeface="+mn-cs"/>
                <a:hlinkClick r:id="rId9"/>
              </a:rPr>
              <a:t>AI Skills Navigator</a:t>
            </a:r>
            <a:endParaRPr kumimoji="0" lang="en-US" sz="1200" b="0" i="0" u="none" strike="noStrike" kern="1200" cap="none" spc="0" normalizeH="0" baseline="0" noProof="0">
              <a:ln>
                <a:noFill/>
              </a:ln>
              <a:solidFill>
                <a:srgbClr val="000000"/>
              </a:solidFill>
              <a:effectLst/>
              <a:uLnTx/>
              <a:uFillTx/>
              <a:latin typeface="Segoe Sans Text"/>
              <a:ea typeface="+mn-ea"/>
              <a:cs typeface="+mn-cs"/>
            </a:endParaRPr>
          </a:p>
          <a:p>
            <a:pPr marR="0" lvl="0" algn="l" defTabSz="914400" rtl="0" eaLnBrk="1" fontAlgn="auto" latinLnBrk="0" hangingPunct="1">
              <a:lnSpc>
                <a:spcPct val="110000"/>
              </a:lnSpc>
              <a:spcBef>
                <a:spcPts val="0"/>
              </a:spcBef>
              <a:spcAft>
                <a:spcPts val="0"/>
              </a:spcAft>
              <a:buClrTx/>
              <a:buSzTx/>
              <a:tabLst/>
              <a:defRPr/>
            </a:pPr>
            <a:endParaRPr kumimoji="0" lang="en-US" sz="12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3" name="TextBox 12">
            <a:extLst>
              <a:ext uri="{FF2B5EF4-FFF2-40B4-BE49-F238E27FC236}">
                <a16:creationId xmlns:a16="http://schemas.microsoft.com/office/drawing/2014/main" id="{61D3C092-D43A-1266-724B-81AECD54F53C}"/>
              </a:ext>
            </a:extLst>
          </p:cNvPr>
          <p:cNvSpPr txBox="1"/>
          <p:nvPr/>
        </p:nvSpPr>
        <p:spPr>
          <a:xfrm>
            <a:off x="6240035" y="4581960"/>
            <a:ext cx="2389804" cy="480516"/>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lang="en-US" sz="1200">
                <a:solidFill>
                  <a:srgbClr val="000000"/>
                </a:solidFill>
                <a:latin typeface="Segoe Sans Text"/>
                <a:hlinkClick r:id="rId10"/>
              </a:rPr>
              <a:t>Agent Academy </a:t>
            </a:r>
            <a:r>
              <a:rPr kumimoji="0" lang="en-US" sz="1200" b="0" i="0" u="none" strike="noStrike" kern="1200" cap="none" spc="0" normalizeH="0" baseline="0" noProof="0">
                <a:ln>
                  <a:noFill/>
                </a:ln>
                <a:solidFill>
                  <a:srgbClr val="000000"/>
                </a:solidFill>
                <a:effectLst/>
                <a:uLnTx/>
                <a:uFillTx/>
                <a:latin typeface="Segoe Sans Text"/>
                <a:hlinkClick r:id="rId10"/>
              </a:rPr>
              <a:t> </a:t>
            </a:r>
            <a:endParaRPr kumimoji="0" lang="en-US" sz="1200" b="0" i="0" u="none" strike="noStrike" kern="1200" cap="none" spc="0" normalizeH="0" baseline="0" noProof="0">
              <a:ln>
                <a:noFill/>
              </a:ln>
              <a:solidFill>
                <a:srgbClr val="000000"/>
              </a:solidFill>
              <a:effectLst/>
              <a:uLnTx/>
              <a:uFillTx/>
              <a:latin typeface="Segoe Sans Text"/>
              <a:ea typeface="+mn-ea"/>
              <a:cs typeface="+mn-cs"/>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rgbClr val="000000"/>
              </a:solidFill>
              <a:effectLst/>
              <a:uLnTx/>
              <a:uFillTx/>
              <a:latin typeface="Segoe Sans Text"/>
              <a:ea typeface="+mn-ea"/>
              <a:cs typeface="+mn-cs"/>
            </a:endParaRPr>
          </a:p>
        </p:txBody>
      </p:sp>
      <p:pic>
        <p:nvPicPr>
          <p:cNvPr id="24" name="Picture 23">
            <a:extLst>
              <a:ext uri="{FF2B5EF4-FFF2-40B4-BE49-F238E27FC236}">
                <a16:creationId xmlns:a16="http://schemas.microsoft.com/office/drawing/2014/main" id="{0D142FB9-5699-E919-F659-71D60E398930}"/>
              </a:ext>
            </a:extLst>
          </p:cNvPr>
          <p:cNvPicPr>
            <a:picLocks noChangeAspect="1"/>
          </p:cNvPicPr>
          <p:nvPr/>
        </p:nvPicPr>
        <p:blipFill>
          <a:blip r:embed="rId11"/>
          <a:stretch>
            <a:fillRect/>
          </a:stretch>
        </p:blipFill>
        <p:spPr>
          <a:xfrm>
            <a:off x="855198" y="2661913"/>
            <a:ext cx="2171192" cy="1775519"/>
          </a:xfrm>
          <a:prstGeom prst="rect">
            <a:avLst/>
          </a:prstGeom>
        </p:spPr>
      </p:pic>
      <p:pic>
        <p:nvPicPr>
          <p:cNvPr id="35" name="Picture 34">
            <a:extLst>
              <a:ext uri="{FF2B5EF4-FFF2-40B4-BE49-F238E27FC236}">
                <a16:creationId xmlns:a16="http://schemas.microsoft.com/office/drawing/2014/main" id="{896E76E4-59F4-B4C1-001B-7BD77E9E11A7}"/>
              </a:ext>
            </a:extLst>
          </p:cNvPr>
          <p:cNvPicPr>
            <a:picLocks noChangeAspect="1"/>
          </p:cNvPicPr>
          <p:nvPr/>
        </p:nvPicPr>
        <p:blipFill>
          <a:blip r:embed="rId12"/>
          <a:stretch>
            <a:fillRect/>
          </a:stretch>
        </p:blipFill>
        <p:spPr>
          <a:xfrm>
            <a:off x="3524534" y="2594345"/>
            <a:ext cx="2316285" cy="1820050"/>
          </a:xfrm>
          <a:prstGeom prst="rect">
            <a:avLst/>
          </a:prstGeom>
        </p:spPr>
      </p:pic>
      <p:pic>
        <p:nvPicPr>
          <p:cNvPr id="37" name="Picture 36">
            <a:extLst>
              <a:ext uri="{FF2B5EF4-FFF2-40B4-BE49-F238E27FC236}">
                <a16:creationId xmlns:a16="http://schemas.microsoft.com/office/drawing/2014/main" id="{B3EEDE82-9EB1-CAD2-C18A-3CAE78353EEF}"/>
              </a:ext>
            </a:extLst>
          </p:cNvPr>
          <p:cNvPicPr>
            <a:picLocks noChangeAspect="1"/>
          </p:cNvPicPr>
          <p:nvPr/>
        </p:nvPicPr>
        <p:blipFill>
          <a:blip r:embed="rId13"/>
          <a:stretch>
            <a:fillRect/>
          </a:stretch>
        </p:blipFill>
        <p:spPr>
          <a:xfrm>
            <a:off x="6332338" y="2585112"/>
            <a:ext cx="2162009" cy="1911310"/>
          </a:xfrm>
          <a:prstGeom prst="rect">
            <a:avLst/>
          </a:prstGeom>
        </p:spPr>
      </p:pic>
      <p:pic>
        <p:nvPicPr>
          <p:cNvPr id="43" name="Picture 42">
            <a:extLst>
              <a:ext uri="{FF2B5EF4-FFF2-40B4-BE49-F238E27FC236}">
                <a16:creationId xmlns:a16="http://schemas.microsoft.com/office/drawing/2014/main" id="{405F36AE-D5EB-2D86-BF7F-609E98C8A4FE}"/>
              </a:ext>
            </a:extLst>
          </p:cNvPr>
          <p:cNvPicPr>
            <a:picLocks noChangeAspect="1"/>
          </p:cNvPicPr>
          <p:nvPr/>
        </p:nvPicPr>
        <p:blipFill>
          <a:blip r:embed="rId14"/>
          <a:stretch>
            <a:fillRect/>
          </a:stretch>
        </p:blipFill>
        <p:spPr>
          <a:xfrm>
            <a:off x="8988902" y="2582469"/>
            <a:ext cx="2347900" cy="1995487"/>
          </a:xfrm>
          <a:prstGeom prst="rect">
            <a:avLst/>
          </a:prstGeom>
        </p:spPr>
      </p:pic>
      <p:sp>
        <p:nvSpPr>
          <p:cNvPr id="47" name="TextBox 46">
            <a:extLst>
              <a:ext uri="{FF2B5EF4-FFF2-40B4-BE49-F238E27FC236}">
                <a16:creationId xmlns:a16="http://schemas.microsoft.com/office/drawing/2014/main" id="{2949556D-D2F2-46CA-F3F7-6E94045F613C}"/>
              </a:ext>
            </a:extLst>
          </p:cNvPr>
          <p:cNvSpPr txBox="1"/>
          <p:nvPr/>
        </p:nvSpPr>
        <p:spPr>
          <a:xfrm>
            <a:off x="787312" y="2068828"/>
            <a:ext cx="2338701" cy="338554"/>
          </a:xfrm>
          <a:prstGeom prst="rect">
            <a:avLst/>
          </a:prstGeom>
          <a:noFill/>
        </p:spPr>
        <p:txBody>
          <a:bodyPr wrap="square" lIns="0" tIns="0" rIns="0" bIns="0" rtlCol="0">
            <a:spAutoFit/>
          </a:bodyPr>
          <a:lstStyle/>
          <a:p>
            <a:pPr algn="l"/>
            <a:r>
              <a:rPr lang="en-CA" sz="1100"/>
              <a:t>Learn about Agents with 1-hour </a:t>
            </a:r>
          </a:p>
          <a:p>
            <a:pPr algn="l"/>
            <a:r>
              <a:rPr lang="en-CA" sz="1100"/>
              <a:t>Live Webinars</a:t>
            </a:r>
          </a:p>
        </p:txBody>
      </p:sp>
      <p:sp>
        <p:nvSpPr>
          <p:cNvPr id="50" name="TextBox 49">
            <a:extLst>
              <a:ext uri="{FF2B5EF4-FFF2-40B4-BE49-F238E27FC236}">
                <a16:creationId xmlns:a16="http://schemas.microsoft.com/office/drawing/2014/main" id="{07202352-E4C1-6CC2-B373-9342F02E1586}"/>
              </a:ext>
            </a:extLst>
          </p:cNvPr>
          <p:cNvSpPr txBox="1"/>
          <p:nvPr/>
        </p:nvSpPr>
        <p:spPr>
          <a:xfrm>
            <a:off x="3540688" y="2017159"/>
            <a:ext cx="2338701" cy="338554"/>
          </a:xfrm>
          <a:prstGeom prst="rect">
            <a:avLst/>
          </a:prstGeom>
          <a:noFill/>
        </p:spPr>
        <p:txBody>
          <a:bodyPr wrap="square" lIns="0" tIns="0" rIns="0" bIns="0" rtlCol="0">
            <a:spAutoFit/>
          </a:bodyPr>
          <a:lstStyle/>
          <a:p>
            <a:pPr algn="l"/>
            <a:r>
              <a:rPr lang="en-CA" sz="1100"/>
              <a:t>Create &amp; Deploy Agents with 1 Day Workshops</a:t>
            </a:r>
          </a:p>
        </p:txBody>
      </p:sp>
      <p:sp>
        <p:nvSpPr>
          <p:cNvPr id="52" name="TextBox 51">
            <a:extLst>
              <a:ext uri="{FF2B5EF4-FFF2-40B4-BE49-F238E27FC236}">
                <a16:creationId xmlns:a16="http://schemas.microsoft.com/office/drawing/2014/main" id="{BE5E6AEB-5809-806C-C0C4-81264BED6D70}"/>
              </a:ext>
            </a:extLst>
          </p:cNvPr>
          <p:cNvSpPr txBox="1"/>
          <p:nvPr/>
        </p:nvSpPr>
        <p:spPr>
          <a:xfrm>
            <a:off x="6363368" y="2010985"/>
            <a:ext cx="2338701" cy="338554"/>
          </a:xfrm>
          <a:prstGeom prst="rect">
            <a:avLst/>
          </a:prstGeom>
          <a:noFill/>
        </p:spPr>
        <p:txBody>
          <a:bodyPr wrap="square" lIns="0" tIns="0" rIns="0" bIns="0" rtlCol="0">
            <a:spAutoFit/>
          </a:bodyPr>
          <a:lstStyle/>
          <a:p>
            <a:pPr algn="l"/>
            <a:r>
              <a:rPr lang="en-CA" sz="1100"/>
              <a:t>Go through self paced curriculum &amp; claim expert badges</a:t>
            </a:r>
          </a:p>
        </p:txBody>
      </p:sp>
      <p:sp>
        <p:nvSpPr>
          <p:cNvPr id="53" name="TextBox 52">
            <a:extLst>
              <a:ext uri="{FF2B5EF4-FFF2-40B4-BE49-F238E27FC236}">
                <a16:creationId xmlns:a16="http://schemas.microsoft.com/office/drawing/2014/main" id="{E85CA680-2E06-FD79-9F4E-8DFE94D10555}"/>
              </a:ext>
            </a:extLst>
          </p:cNvPr>
          <p:cNvSpPr txBox="1"/>
          <p:nvPr/>
        </p:nvSpPr>
        <p:spPr>
          <a:xfrm>
            <a:off x="9043921" y="1992927"/>
            <a:ext cx="2338701" cy="338554"/>
          </a:xfrm>
          <a:prstGeom prst="rect">
            <a:avLst/>
          </a:prstGeom>
          <a:noFill/>
        </p:spPr>
        <p:txBody>
          <a:bodyPr wrap="square" lIns="0" tIns="0" rIns="0" bIns="0" rtlCol="0">
            <a:spAutoFit/>
          </a:bodyPr>
          <a:lstStyle/>
          <a:p>
            <a:pPr algn="l"/>
            <a:r>
              <a:rPr lang="en-CA" sz="1100"/>
              <a:t>Continuous learning with Agentic learning experience &amp; curated playlist</a:t>
            </a:r>
          </a:p>
        </p:txBody>
      </p:sp>
    </p:spTree>
    <p:extLst>
      <p:ext uri="{BB962C8B-B14F-4D97-AF65-F5344CB8AC3E}">
        <p14:creationId xmlns:p14="http://schemas.microsoft.com/office/powerpoint/2010/main" val="503859352"/>
      </p:ext>
    </p:extLst>
  </p:cSld>
  <p:clrMapOvr>
    <a:masterClrMapping/>
  </p:clrMapOvr>
  <p:transition>
    <p:fade/>
  </p:transition>
  <p:extLst>
    <p:ext uri="{6950BFC3-D8DA-4A85-94F7-54DA5524770B}">
      <p188:commentRel xmlns:p188="http://schemas.microsoft.com/office/powerpoint/2018/8/main" r:id="rId3"/>
    </p:ext>
  </p:extLs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1D246-9DCA-EE60-5BCA-75E17FEB9E5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D1BFDE1-07A0-19A5-2BF7-A8B2E89C9D6A}"/>
              </a:ext>
            </a:extLst>
          </p:cNvPr>
          <p:cNvSpPr txBox="1">
            <a:spLocks/>
          </p:cNvSpPr>
          <p:nvPr/>
        </p:nvSpPr>
        <p:spPr>
          <a:xfrm>
            <a:off x="361691" y="289672"/>
            <a:ext cx="11018520" cy="415498"/>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b="1">
                <a:solidFill>
                  <a:srgbClr val="000000"/>
                </a:solidFill>
                <a:latin typeface="Segoe Sans Text Semibold"/>
                <a:cs typeface="Segoe Sans Text" pitchFamily="2" charset="0"/>
              </a:rPr>
              <a:t>Agent Webinars – Customer Hub </a:t>
            </a:r>
          </a:p>
        </p:txBody>
      </p:sp>
      <p:sp>
        <p:nvSpPr>
          <p:cNvPr id="51" name="Title 3">
            <a:extLst>
              <a:ext uri="{FF2B5EF4-FFF2-40B4-BE49-F238E27FC236}">
                <a16:creationId xmlns:a16="http://schemas.microsoft.com/office/drawing/2014/main" id="{4F9FA9F9-60A9-04DF-E1C2-1566B62EDC16}"/>
              </a:ext>
            </a:extLst>
          </p:cNvPr>
          <p:cNvSpPr>
            <a:spLocks noGrp="1"/>
          </p:cNvSpPr>
          <p:nvPr/>
        </p:nvSpPr>
        <p:spPr>
          <a:xfrm>
            <a:off x="476222" y="394613"/>
            <a:ext cx="11013756" cy="923330"/>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1" i="0" kern="1200" cap="none" spc="-50" baseline="0" dirty="0" smtClean="0">
                <a:ln w="3175">
                  <a:noFill/>
                </a:ln>
                <a:solidFill>
                  <a:srgbClr val="000000"/>
                </a:solidFill>
                <a:effectLst/>
                <a:latin typeface="Segoe Sans Text Semibold"/>
                <a:cs typeface="Segoe Sans Text" pitchFamily="2" charset="0"/>
              </a:defRPr>
            </a:lvl1pPr>
          </a:lstStyle>
          <a:p>
            <a:br>
              <a:rPr lang="en-GB"/>
            </a:br>
            <a:r>
              <a:rPr lang="en-GB" sz="2400">
                <a:hlinkClick r:id="rId3"/>
              </a:rPr>
              <a:t>Register</a:t>
            </a:r>
            <a:r>
              <a:rPr lang="en-GB" sz="2400"/>
              <a:t> to attend these sessions! </a:t>
            </a:r>
            <a:endParaRPr lang="en-IN" i="1" spc="0"/>
          </a:p>
        </p:txBody>
      </p:sp>
      <p:grpSp>
        <p:nvGrpSpPr>
          <p:cNvPr id="53" name="Group 52">
            <a:extLst>
              <a:ext uri="{FF2B5EF4-FFF2-40B4-BE49-F238E27FC236}">
                <a16:creationId xmlns:a16="http://schemas.microsoft.com/office/drawing/2014/main" id="{284A73C9-ADC1-24C1-E08C-6C3FA83FB3D5}"/>
              </a:ext>
            </a:extLst>
          </p:cNvPr>
          <p:cNvGrpSpPr/>
          <p:nvPr/>
        </p:nvGrpSpPr>
        <p:grpSpPr>
          <a:xfrm>
            <a:off x="962519" y="1841032"/>
            <a:ext cx="2002830" cy="4219953"/>
            <a:chOff x="670537" y="1949175"/>
            <a:chExt cx="3342218" cy="4431742"/>
          </a:xfrm>
        </p:grpSpPr>
        <p:sp>
          <p:nvSpPr>
            <p:cNvPr id="93" name="Rectangle: Rounded Corners 92">
              <a:extLst>
                <a:ext uri="{FF2B5EF4-FFF2-40B4-BE49-F238E27FC236}">
                  <a16:creationId xmlns:a16="http://schemas.microsoft.com/office/drawing/2014/main" id="{B2B38CB5-62D9-C46F-7282-24916ADE57F9}"/>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3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94" name="TextBox 11">
              <a:extLst>
                <a:ext uri="{FF2B5EF4-FFF2-40B4-BE49-F238E27FC236}">
                  <a16:creationId xmlns:a16="http://schemas.microsoft.com/office/drawing/2014/main" id="{36BAC7EB-3D36-98B7-39B8-B603BB305DDE}"/>
                </a:ext>
              </a:extLst>
            </p:cNvPr>
            <p:cNvSpPr txBox="1"/>
            <p:nvPr/>
          </p:nvSpPr>
          <p:spPr>
            <a:xfrm>
              <a:off x="893297" y="1949175"/>
              <a:ext cx="2965450" cy="736790"/>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Agent in an Hour</a:t>
              </a:r>
            </a:p>
          </p:txBody>
        </p:sp>
        <p:sp>
          <p:nvSpPr>
            <p:cNvPr id="95" name="TextBox 25">
              <a:extLst>
                <a:ext uri="{FF2B5EF4-FFF2-40B4-BE49-F238E27FC236}">
                  <a16:creationId xmlns:a16="http://schemas.microsoft.com/office/drawing/2014/main" id="{D7279314-6611-B5E4-9331-F0FD3F44D7EB}"/>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96" name="TextBox 26">
              <a:extLst>
                <a:ext uri="{FF2B5EF4-FFF2-40B4-BE49-F238E27FC236}">
                  <a16:creationId xmlns:a16="http://schemas.microsoft.com/office/drawing/2014/main" id="{39BFE6B2-ED31-6FB8-8AA9-226D1A000D5E}"/>
                </a:ext>
              </a:extLst>
            </p:cNvPr>
            <p:cNvSpPr txBox="1"/>
            <p:nvPr/>
          </p:nvSpPr>
          <p:spPr>
            <a:xfrm>
              <a:off x="1155916" y="5997047"/>
              <a:ext cx="2268242" cy="329282"/>
            </a:xfrm>
            <a:prstGeom prst="rect">
              <a:avLst/>
            </a:prstGeom>
            <a:noFill/>
          </p:spPr>
          <p:txBody>
            <a:bodyPr wrap="square">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UI Semibold"/>
                </a:rPr>
                <a:t>60 Minutes</a:t>
              </a:r>
            </a:p>
          </p:txBody>
        </p:sp>
      </p:grpSp>
      <p:sp>
        <p:nvSpPr>
          <p:cNvPr id="54" name="TextBox 53">
            <a:extLst>
              <a:ext uri="{FF2B5EF4-FFF2-40B4-BE49-F238E27FC236}">
                <a16:creationId xmlns:a16="http://schemas.microsoft.com/office/drawing/2014/main" id="{7B199B6B-5418-CD08-0A53-BBE89BDD4698}"/>
              </a:ext>
            </a:extLst>
          </p:cNvPr>
          <p:cNvSpPr txBox="1"/>
          <p:nvPr/>
        </p:nvSpPr>
        <p:spPr>
          <a:xfrm>
            <a:off x="1049332" y="2788818"/>
            <a:ext cx="1870402" cy="2893100"/>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Audience</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Business users, Champions, ACM Specialist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Frequency:</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Monthly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Topics: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Pre-built agents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Agent templates in Agent Builder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Adoption best practices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p:txBody>
      </p:sp>
      <p:grpSp>
        <p:nvGrpSpPr>
          <p:cNvPr id="55" name="Group 54">
            <a:extLst>
              <a:ext uri="{FF2B5EF4-FFF2-40B4-BE49-F238E27FC236}">
                <a16:creationId xmlns:a16="http://schemas.microsoft.com/office/drawing/2014/main" id="{7D06200D-EDF5-F514-5D61-52267751A91A}"/>
              </a:ext>
            </a:extLst>
          </p:cNvPr>
          <p:cNvGrpSpPr/>
          <p:nvPr/>
        </p:nvGrpSpPr>
        <p:grpSpPr>
          <a:xfrm>
            <a:off x="3108527" y="1862161"/>
            <a:ext cx="2002830" cy="4203549"/>
            <a:chOff x="670537" y="2100372"/>
            <a:chExt cx="3342218" cy="4280544"/>
          </a:xfrm>
        </p:grpSpPr>
        <p:sp>
          <p:nvSpPr>
            <p:cNvPr id="89" name="Rectangle: Rounded Corners 88">
              <a:extLst>
                <a:ext uri="{FF2B5EF4-FFF2-40B4-BE49-F238E27FC236}">
                  <a16:creationId xmlns:a16="http://schemas.microsoft.com/office/drawing/2014/main" id="{2651CAAE-6B10-EABC-5869-DCA731E475A9}"/>
                </a:ext>
                <a:ext uri="{C183D7F6-B498-43B3-948B-1728B52AA6E4}">
                  <adec:decorative xmlns:adec="http://schemas.microsoft.com/office/drawing/2017/decorative" val="1"/>
                </a:ext>
              </a:extLst>
            </p:cNvPr>
            <p:cNvSpPr>
              <a:spLocks/>
            </p:cNvSpPr>
            <p:nvPr/>
          </p:nvSpPr>
          <p:spPr bwMode="auto">
            <a:xfrm>
              <a:off x="670537" y="2575494"/>
              <a:ext cx="3342218" cy="3805422"/>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3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90" name="TextBox 56">
              <a:extLst>
                <a:ext uri="{FF2B5EF4-FFF2-40B4-BE49-F238E27FC236}">
                  <a16:creationId xmlns:a16="http://schemas.microsoft.com/office/drawing/2014/main" id="{A6E374A6-ED6D-BD2A-D080-AE5074E4B1F4}"/>
                </a:ext>
              </a:extLst>
            </p:cNvPr>
            <p:cNvSpPr txBox="1"/>
            <p:nvPr/>
          </p:nvSpPr>
          <p:spPr>
            <a:xfrm>
              <a:off x="893297" y="2100372"/>
              <a:ext cx="2965450" cy="703229"/>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Agent Creation Unleashed</a:t>
              </a:r>
            </a:p>
          </p:txBody>
        </p:sp>
        <p:sp>
          <p:nvSpPr>
            <p:cNvPr id="91" name="TextBox 57">
              <a:extLst>
                <a:ext uri="{FF2B5EF4-FFF2-40B4-BE49-F238E27FC236}">
                  <a16:creationId xmlns:a16="http://schemas.microsoft.com/office/drawing/2014/main" id="{CB1ABED9-DF21-A8CB-AB2D-10CAB752C7D9}"/>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92" name="TextBox 58">
              <a:extLst>
                <a:ext uri="{FF2B5EF4-FFF2-40B4-BE49-F238E27FC236}">
                  <a16:creationId xmlns:a16="http://schemas.microsoft.com/office/drawing/2014/main" id="{82FD0B36-F4CC-AE1C-585A-41F39CFC3009}"/>
                </a:ext>
              </a:extLst>
            </p:cNvPr>
            <p:cNvSpPr txBox="1"/>
            <p:nvPr/>
          </p:nvSpPr>
          <p:spPr>
            <a:xfrm>
              <a:off x="1173437" y="6007124"/>
              <a:ext cx="2219434" cy="319289"/>
            </a:xfrm>
            <a:prstGeom prst="rect">
              <a:avLst/>
            </a:prstGeom>
            <a:noFill/>
          </p:spPr>
          <p:txBody>
            <a:bodyPr wrap="square">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UI Semibold"/>
                </a:rPr>
                <a:t>90 Minutes</a:t>
              </a:r>
            </a:p>
          </p:txBody>
        </p:sp>
      </p:grpSp>
      <p:sp>
        <p:nvSpPr>
          <p:cNvPr id="56" name="TextBox 59">
            <a:extLst>
              <a:ext uri="{FF2B5EF4-FFF2-40B4-BE49-F238E27FC236}">
                <a16:creationId xmlns:a16="http://schemas.microsoft.com/office/drawing/2014/main" id="{B4987CD1-2117-72BC-A735-ECD31F0B55DA}"/>
              </a:ext>
            </a:extLst>
          </p:cNvPr>
          <p:cNvSpPr txBox="1"/>
          <p:nvPr/>
        </p:nvSpPr>
        <p:spPr>
          <a:xfrm>
            <a:off x="3232587" y="2774508"/>
            <a:ext cx="1870402" cy="2693045"/>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Audience</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IT Admins, Makers &amp; Agent Developers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0" i="0" u="none" strike="noStrike" kern="1200" cap="none" spc="0" normalizeH="0" baseline="0" noProof="0">
                <a:ln>
                  <a:noFill/>
                </a:ln>
                <a:solidFill>
                  <a:prstClr val="black"/>
                </a:solidFill>
                <a:effectLst/>
                <a:uLnTx/>
                <a:uFillTx/>
                <a:latin typeface="Aptos" panose="02110004020202020204"/>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Frequency:</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Monthly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Topics: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Copilot Studio Advanced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BYOA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3P Agents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p:txBody>
      </p:sp>
      <p:grpSp>
        <p:nvGrpSpPr>
          <p:cNvPr id="57" name="Group 56">
            <a:extLst>
              <a:ext uri="{FF2B5EF4-FFF2-40B4-BE49-F238E27FC236}">
                <a16:creationId xmlns:a16="http://schemas.microsoft.com/office/drawing/2014/main" id="{D1C9C931-276D-99C1-02C8-65AEA26D2AE2}"/>
              </a:ext>
            </a:extLst>
          </p:cNvPr>
          <p:cNvGrpSpPr/>
          <p:nvPr/>
        </p:nvGrpSpPr>
        <p:grpSpPr>
          <a:xfrm>
            <a:off x="5254535" y="1849865"/>
            <a:ext cx="2002830" cy="4203550"/>
            <a:chOff x="670537" y="1966400"/>
            <a:chExt cx="3342218" cy="4414517"/>
          </a:xfrm>
        </p:grpSpPr>
        <p:sp>
          <p:nvSpPr>
            <p:cNvPr id="85" name="Rectangle: Rounded Corners 84">
              <a:extLst>
                <a:ext uri="{FF2B5EF4-FFF2-40B4-BE49-F238E27FC236}">
                  <a16:creationId xmlns:a16="http://schemas.microsoft.com/office/drawing/2014/main" id="{42CF1FFE-A1F7-C0E8-D54E-70A4A0681D65}"/>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3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86" name="TextBox 62">
              <a:extLst>
                <a:ext uri="{FF2B5EF4-FFF2-40B4-BE49-F238E27FC236}">
                  <a16:creationId xmlns:a16="http://schemas.microsoft.com/office/drawing/2014/main" id="{75610A53-6EA0-FB01-64EE-F06D7876E9D1}"/>
                </a:ext>
              </a:extLst>
            </p:cNvPr>
            <p:cNvSpPr txBox="1"/>
            <p:nvPr/>
          </p:nvSpPr>
          <p:spPr>
            <a:xfrm>
              <a:off x="893297" y="1966400"/>
              <a:ext cx="2965450" cy="763303"/>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Agent Governance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(Inc Agent 365)</a:t>
              </a:r>
            </a:p>
          </p:txBody>
        </p:sp>
        <p:sp>
          <p:nvSpPr>
            <p:cNvPr id="87" name="TextBox 63">
              <a:extLst>
                <a:ext uri="{FF2B5EF4-FFF2-40B4-BE49-F238E27FC236}">
                  <a16:creationId xmlns:a16="http://schemas.microsoft.com/office/drawing/2014/main" id="{314059AB-DD15-8253-9963-EC6FDB8D7F7D}"/>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8" name="TextBox 64">
              <a:extLst>
                <a:ext uri="{FF2B5EF4-FFF2-40B4-BE49-F238E27FC236}">
                  <a16:creationId xmlns:a16="http://schemas.microsoft.com/office/drawing/2014/main" id="{E5775D4B-55F9-7888-59C3-E8E2CC525EC9}"/>
                </a:ext>
              </a:extLst>
            </p:cNvPr>
            <p:cNvSpPr txBox="1"/>
            <p:nvPr/>
          </p:nvSpPr>
          <p:spPr>
            <a:xfrm>
              <a:off x="1162604" y="6004995"/>
              <a:ext cx="2231636" cy="329282"/>
            </a:xfrm>
            <a:prstGeom prst="rect">
              <a:avLst/>
            </a:prstGeom>
            <a:noFill/>
          </p:spPr>
          <p:txBody>
            <a:bodyPr wrap="square">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UI Semibold"/>
                </a:rPr>
                <a:t>90 Minutes</a:t>
              </a:r>
            </a:p>
          </p:txBody>
        </p:sp>
      </p:grpSp>
      <p:sp>
        <p:nvSpPr>
          <p:cNvPr id="58" name="TextBox 65">
            <a:extLst>
              <a:ext uri="{FF2B5EF4-FFF2-40B4-BE49-F238E27FC236}">
                <a16:creationId xmlns:a16="http://schemas.microsoft.com/office/drawing/2014/main" id="{8A946555-8639-B40E-3AB0-FDCA6E932CF3}"/>
              </a:ext>
            </a:extLst>
          </p:cNvPr>
          <p:cNvSpPr txBox="1"/>
          <p:nvPr/>
        </p:nvSpPr>
        <p:spPr>
          <a:xfrm>
            <a:off x="5378595" y="2753788"/>
            <a:ext cx="1870402" cy="2693045"/>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Audience</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IT Admins, Security Architects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1" i="0" u="sng"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Frequency:</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Monthly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Topics: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Agent Administration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Governance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Agent 365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p:txBody>
      </p:sp>
      <p:grpSp>
        <p:nvGrpSpPr>
          <p:cNvPr id="59" name="Group 58">
            <a:extLst>
              <a:ext uri="{FF2B5EF4-FFF2-40B4-BE49-F238E27FC236}">
                <a16:creationId xmlns:a16="http://schemas.microsoft.com/office/drawing/2014/main" id="{9B0505A0-192E-8EDA-406D-95B94F6472B2}"/>
              </a:ext>
            </a:extLst>
          </p:cNvPr>
          <p:cNvGrpSpPr/>
          <p:nvPr/>
        </p:nvGrpSpPr>
        <p:grpSpPr>
          <a:xfrm>
            <a:off x="7400543" y="1799396"/>
            <a:ext cx="2002830" cy="4270854"/>
            <a:chOff x="670537" y="2163760"/>
            <a:chExt cx="3342218" cy="4217157"/>
          </a:xfrm>
        </p:grpSpPr>
        <p:sp>
          <p:nvSpPr>
            <p:cNvPr id="81" name="Rectangle: Rounded Corners 80">
              <a:extLst>
                <a:ext uri="{FF2B5EF4-FFF2-40B4-BE49-F238E27FC236}">
                  <a16:creationId xmlns:a16="http://schemas.microsoft.com/office/drawing/2014/main" id="{D7E3D85B-B73C-D0E4-393A-1871879BE756}"/>
                </a:ext>
                <a:ext uri="{C183D7F6-B498-43B3-948B-1728B52AA6E4}">
                  <adec:decorative xmlns:adec="http://schemas.microsoft.com/office/drawing/2017/decorative" val="1"/>
                </a:ext>
              </a:extLst>
            </p:cNvPr>
            <p:cNvSpPr>
              <a:spLocks/>
            </p:cNvSpPr>
            <p:nvPr/>
          </p:nvSpPr>
          <p:spPr bwMode="auto">
            <a:xfrm>
              <a:off x="670537" y="2690929"/>
              <a:ext cx="3342218" cy="3689988"/>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3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82" name="TextBox 68">
              <a:extLst>
                <a:ext uri="{FF2B5EF4-FFF2-40B4-BE49-F238E27FC236}">
                  <a16:creationId xmlns:a16="http://schemas.microsoft.com/office/drawing/2014/main" id="{27DDF282-B462-C8FA-EA37-739DB1FE76D9}"/>
                </a:ext>
              </a:extLst>
            </p:cNvPr>
            <p:cNvSpPr txBox="1"/>
            <p:nvPr/>
          </p:nvSpPr>
          <p:spPr>
            <a:xfrm>
              <a:off x="893297" y="2163760"/>
              <a:ext cx="2965450" cy="717687"/>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Agents at Work</a:t>
              </a:r>
            </a:p>
          </p:txBody>
        </p:sp>
        <p:sp>
          <p:nvSpPr>
            <p:cNvPr id="83" name="TextBox 69">
              <a:extLst>
                <a:ext uri="{FF2B5EF4-FFF2-40B4-BE49-F238E27FC236}">
                  <a16:creationId xmlns:a16="http://schemas.microsoft.com/office/drawing/2014/main" id="{F8DB9776-87B0-DFE9-8C72-B48A90EF78D6}"/>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4" name="TextBox 70">
              <a:extLst>
                <a:ext uri="{FF2B5EF4-FFF2-40B4-BE49-F238E27FC236}">
                  <a16:creationId xmlns:a16="http://schemas.microsoft.com/office/drawing/2014/main" id="{909FBB2E-0420-EF64-4DAE-C0E8BFC679EB}"/>
                </a:ext>
              </a:extLst>
            </p:cNvPr>
            <p:cNvSpPr txBox="1"/>
            <p:nvPr/>
          </p:nvSpPr>
          <p:spPr>
            <a:xfrm>
              <a:off x="1133468" y="6003527"/>
              <a:ext cx="2329246" cy="309604"/>
            </a:xfrm>
            <a:prstGeom prst="rect">
              <a:avLst/>
            </a:prstGeom>
            <a:noFill/>
          </p:spPr>
          <p:txBody>
            <a:bodyPr wrap="square">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UI Semibold"/>
                </a:rPr>
                <a:t>90 Minutes</a:t>
              </a:r>
            </a:p>
          </p:txBody>
        </p:sp>
      </p:grpSp>
      <p:sp>
        <p:nvSpPr>
          <p:cNvPr id="60" name="TextBox 71">
            <a:extLst>
              <a:ext uri="{FF2B5EF4-FFF2-40B4-BE49-F238E27FC236}">
                <a16:creationId xmlns:a16="http://schemas.microsoft.com/office/drawing/2014/main" id="{C8487B1C-D503-7A22-F27D-D59134A1E6C6}"/>
              </a:ext>
            </a:extLst>
          </p:cNvPr>
          <p:cNvSpPr txBox="1"/>
          <p:nvPr/>
        </p:nvSpPr>
        <p:spPr>
          <a:xfrm>
            <a:off x="7492833" y="2720336"/>
            <a:ext cx="1870402" cy="2893100"/>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Audience</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BDMs, Business Users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1" i="0" u="sng"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Frequency: </a:t>
            </a:r>
            <a:r>
              <a:rPr kumimoji="0" lang="en-CA" sz="1300" b="0" i="0" u="none" strike="noStrike" kern="1200" cap="none" spc="0" normalizeH="0" baseline="0" noProof="0">
                <a:ln>
                  <a:noFill/>
                </a:ln>
                <a:solidFill>
                  <a:prstClr val="black"/>
                </a:solidFill>
                <a:effectLst/>
                <a:uLnTx/>
                <a:uFillTx/>
                <a:latin typeface="Aptos" panose="02110004020202020204"/>
              </a:rPr>
              <a:t>Monthly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Topics: </a:t>
            </a:r>
            <a:r>
              <a:rPr kumimoji="0" lang="en-CA" sz="1300" b="1" i="0" u="none" strike="noStrike" kern="1200" cap="none" spc="0" normalizeH="0" baseline="0" noProof="0">
                <a:ln>
                  <a:noFill/>
                </a:ln>
                <a:solidFill>
                  <a:prstClr val="black"/>
                </a:solidFill>
                <a:effectLst/>
                <a:uLnTx/>
                <a:uFillTx/>
                <a:latin typeface="Aptos" panose="02110004020202020204"/>
              </a:rPr>
              <a:t>Horizontals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Sales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HR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Finance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Legal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Customer Support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p:txBody>
      </p:sp>
      <p:grpSp>
        <p:nvGrpSpPr>
          <p:cNvPr id="61" name="Group 60">
            <a:extLst>
              <a:ext uri="{FF2B5EF4-FFF2-40B4-BE49-F238E27FC236}">
                <a16:creationId xmlns:a16="http://schemas.microsoft.com/office/drawing/2014/main" id="{0F38A9E4-C7E0-CF62-38EF-BB233A1B43EA}"/>
              </a:ext>
            </a:extLst>
          </p:cNvPr>
          <p:cNvGrpSpPr/>
          <p:nvPr/>
        </p:nvGrpSpPr>
        <p:grpSpPr>
          <a:xfrm>
            <a:off x="9521006" y="1797719"/>
            <a:ext cx="1968972" cy="4243067"/>
            <a:chOff x="670537" y="1924901"/>
            <a:chExt cx="3342218" cy="4456016"/>
          </a:xfrm>
        </p:grpSpPr>
        <p:sp>
          <p:nvSpPr>
            <p:cNvPr id="77" name="Rectangle: Rounded Corners 76">
              <a:extLst>
                <a:ext uri="{FF2B5EF4-FFF2-40B4-BE49-F238E27FC236}">
                  <a16:creationId xmlns:a16="http://schemas.microsoft.com/office/drawing/2014/main" id="{80F15D08-DB19-2AA8-1E8E-98490013A30D}"/>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3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78" name="TextBox 9">
              <a:extLst>
                <a:ext uri="{FF2B5EF4-FFF2-40B4-BE49-F238E27FC236}">
                  <a16:creationId xmlns:a16="http://schemas.microsoft.com/office/drawing/2014/main" id="{D457A44A-E398-F2B0-7224-3FA036BA5BA5}"/>
                </a:ext>
              </a:extLst>
            </p:cNvPr>
            <p:cNvSpPr txBox="1"/>
            <p:nvPr/>
          </p:nvSpPr>
          <p:spPr>
            <a:xfrm>
              <a:off x="893296" y="1924901"/>
              <a:ext cx="2965450" cy="763303"/>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Copilot &amp; Agents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rPr>
                <a:t>Spotlight </a:t>
              </a:r>
            </a:p>
          </p:txBody>
        </p:sp>
        <p:sp>
          <p:nvSpPr>
            <p:cNvPr id="79" name="TextBox 10">
              <a:extLst>
                <a:ext uri="{FF2B5EF4-FFF2-40B4-BE49-F238E27FC236}">
                  <a16:creationId xmlns:a16="http://schemas.microsoft.com/office/drawing/2014/main" id="{C3E7D048-94B8-3472-3BA2-DAF648DAC04B}"/>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0" name="TextBox 12">
              <a:extLst>
                <a:ext uri="{FF2B5EF4-FFF2-40B4-BE49-F238E27FC236}">
                  <a16:creationId xmlns:a16="http://schemas.microsoft.com/office/drawing/2014/main" id="{90CB9144-7218-DAF9-E968-EDBBAB9C2877}"/>
                </a:ext>
              </a:extLst>
            </p:cNvPr>
            <p:cNvSpPr txBox="1"/>
            <p:nvPr/>
          </p:nvSpPr>
          <p:spPr>
            <a:xfrm>
              <a:off x="976784" y="5994727"/>
              <a:ext cx="2329246" cy="329282"/>
            </a:xfrm>
            <a:prstGeom prst="rect">
              <a:avLst/>
            </a:prstGeom>
            <a:noFill/>
          </p:spPr>
          <p:txBody>
            <a:bodyPr wrap="square">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Segoe UI Semibold"/>
                </a:rPr>
                <a:t>60 Minutes</a:t>
              </a:r>
            </a:p>
          </p:txBody>
        </p:sp>
      </p:grpSp>
      <p:sp>
        <p:nvSpPr>
          <p:cNvPr id="62" name="TextBox 13">
            <a:extLst>
              <a:ext uri="{FF2B5EF4-FFF2-40B4-BE49-F238E27FC236}">
                <a16:creationId xmlns:a16="http://schemas.microsoft.com/office/drawing/2014/main" id="{5516E87E-6F1D-956B-B724-DF7087C2C60A}"/>
              </a:ext>
            </a:extLst>
          </p:cNvPr>
          <p:cNvSpPr txBox="1"/>
          <p:nvPr/>
        </p:nvSpPr>
        <p:spPr>
          <a:xfrm>
            <a:off x="9619576" y="2696476"/>
            <a:ext cx="1870402" cy="3293209"/>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Audience</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0" i="0" u="none" strike="noStrike" kern="1200" cap="none" spc="0" normalizeH="0" baseline="0" noProof="0">
                <a:ln>
                  <a:noFill/>
                </a:ln>
                <a:solidFill>
                  <a:prstClr val="black"/>
                </a:solidFill>
                <a:effectLst/>
                <a:uLnTx/>
                <a:uFillTx/>
                <a:latin typeface="Aptos" panose="02110004020202020204"/>
              </a:rPr>
              <a:t>Leaders, BDMS,  Business Users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1" i="0" u="sng"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Frequency: </a:t>
            </a:r>
            <a:r>
              <a:rPr kumimoji="0" lang="en-CA" sz="1300" b="0" i="0" u="none" strike="noStrike" kern="1200" cap="none" spc="0" normalizeH="0" baseline="0" noProof="0">
                <a:ln>
                  <a:noFill/>
                </a:ln>
                <a:solidFill>
                  <a:prstClr val="black"/>
                </a:solidFill>
                <a:effectLst/>
                <a:uLnTx/>
                <a:uFillTx/>
                <a:latin typeface="Aptos" panose="02110004020202020204"/>
              </a:rPr>
              <a:t>Biweekly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1" i="0" u="sng" strike="noStrike" kern="1200" cap="none" spc="0" normalizeH="0" baseline="0" noProof="0">
                <a:ln>
                  <a:noFill/>
                </a:ln>
                <a:solidFill>
                  <a:prstClr val="black"/>
                </a:solidFill>
                <a:effectLst/>
                <a:uLnTx/>
                <a:uFillTx/>
                <a:latin typeface="Aptos" panose="02110004020202020204"/>
              </a:rPr>
              <a:t>Topics:</a:t>
            </a:r>
            <a:r>
              <a:rPr kumimoji="0" lang="en-CA" sz="1300" b="1" i="0" u="none" strike="noStrike" kern="1200" cap="none" spc="0" normalizeH="0" baseline="0" noProof="0">
                <a:ln>
                  <a:noFill/>
                </a:ln>
                <a:solidFill>
                  <a:prstClr val="black"/>
                </a:solidFill>
                <a:effectLst/>
                <a:uLnTx/>
                <a:uFillTx/>
                <a:latin typeface="Aptos" panose="02110004020202020204"/>
              </a:rPr>
              <a:t> </a:t>
            </a:r>
            <a:r>
              <a:rPr kumimoji="0" lang="en-CA" sz="1300" b="1" i="0" u="none" strike="noStrike" kern="1200" cap="none" spc="0" normalizeH="0" baseline="0" noProof="0">
                <a:ln>
                  <a:noFill/>
                </a:ln>
                <a:solidFill>
                  <a:prstClr val="black"/>
                </a:solidFill>
                <a:effectLst/>
                <a:uLnTx/>
                <a:uFillTx/>
                <a:latin typeface="Aptos" panose="02110004020202020204"/>
                <a:hlinkClick r:id="rId4"/>
              </a:rPr>
              <a:t>Role based</a:t>
            </a:r>
            <a:endParaRPr kumimoji="0" lang="en-CA" sz="1300" b="1" i="0" u="sng" strike="noStrike" kern="1200" cap="none" spc="0" normalizeH="0" baseline="0" noProof="0">
              <a:ln>
                <a:noFill/>
              </a:ln>
              <a:solidFill>
                <a:prstClr val="black"/>
              </a:solidFill>
              <a:effectLst/>
              <a:uLnTx/>
              <a:uFillTx/>
              <a:latin typeface="Aptos" panose="0211000402020202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Executives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HR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Finance/Analyst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Sales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1300" b="0" i="0" u="none" strike="noStrike" kern="1200" cap="none" spc="0" normalizeH="0" baseline="0" noProof="0">
                <a:ln>
                  <a:noFill/>
                </a:ln>
                <a:solidFill>
                  <a:prstClr val="black"/>
                </a:solidFill>
                <a:effectLst/>
                <a:uLnTx/>
                <a:uFillTx/>
                <a:latin typeface="Aptos" panose="02110004020202020204"/>
              </a:rPr>
              <a:t>Legal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srgbClr val="8661C5"/>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300" b="0" i="0" u="none" strike="noStrike" kern="1200" cap="none" spc="0" normalizeH="0" baseline="0" noProof="0">
                <a:ln>
                  <a:noFill/>
                </a:ln>
                <a:solidFill>
                  <a:srgbClr val="8661C5"/>
                </a:solidFill>
                <a:effectLst/>
                <a:uLnTx/>
                <a:uFillTx/>
                <a:latin typeface="Aptos" panose="02110004020202020204"/>
              </a:rPr>
              <a:t>BONUS – EXEC VIDEOS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srgbClr val="8661C5"/>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a:ln>
                <a:noFill/>
              </a:ln>
              <a:solidFill>
                <a:prstClr val="black"/>
              </a:solidFill>
              <a:effectLst/>
              <a:uLnTx/>
              <a:uFillTx/>
              <a:latin typeface="Aptos" panose="02110004020202020204"/>
            </a:endParaRPr>
          </a:p>
        </p:txBody>
      </p:sp>
    </p:spTree>
    <p:extLst>
      <p:ext uri="{BB962C8B-B14F-4D97-AF65-F5344CB8AC3E}">
        <p14:creationId xmlns:p14="http://schemas.microsoft.com/office/powerpoint/2010/main" val="2621879721"/>
      </p:ext>
    </p:extLst>
  </p:cSld>
  <p:clrMapOvr>
    <a:masterClrMapping/>
  </p:clrMapOvr>
  <p:transition>
    <p:fad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15941-3BCE-9224-7783-D6161852405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1124C30-FBEC-0A77-D949-FB97D47D176A}"/>
              </a:ext>
            </a:extLst>
          </p:cNvPr>
          <p:cNvSpPr txBox="1">
            <a:spLocks/>
          </p:cNvSpPr>
          <p:nvPr/>
        </p:nvSpPr>
        <p:spPr>
          <a:xfrm>
            <a:off x="125282" y="326311"/>
            <a:ext cx="12168317" cy="415498"/>
          </a:xfrm>
          <a:prstGeom prst="rect">
            <a:avLst/>
          </a:prstGeom>
        </p:spPr>
        <p:txBody>
          <a:bodyPr lIns="91440" tIns="45720" rIns="91440" bIns="45720" anchor="t"/>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a:defRPr/>
            </a:pPr>
            <a:r>
              <a:rPr lang="en-US" spc="0">
                <a:cs typeface="Segoe Sans Text" pitchFamily="2" charset="0"/>
              </a:rPr>
              <a:t>WWL Agent Scale Skilling Events</a:t>
            </a:r>
          </a:p>
        </p:txBody>
      </p:sp>
      <p:sp>
        <p:nvSpPr>
          <p:cNvPr id="14" name="TextBox 13">
            <a:extLst>
              <a:ext uri="{FF2B5EF4-FFF2-40B4-BE49-F238E27FC236}">
                <a16:creationId xmlns:a16="http://schemas.microsoft.com/office/drawing/2014/main" id="{2D8A057F-B3C1-84CB-DFFC-7D552055539C}"/>
              </a:ext>
            </a:extLst>
          </p:cNvPr>
          <p:cNvSpPr txBox="1"/>
          <p:nvPr/>
        </p:nvSpPr>
        <p:spPr>
          <a:xfrm>
            <a:off x="209687" y="1496534"/>
            <a:ext cx="11608761" cy="4452165"/>
          </a:xfrm>
          <a:prstGeom prst="roundRect">
            <a:avLst>
              <a:gd name="adj" fmla="val 5592"/>
            </a:avLst>
          </a:prstGeom>
          <a:solidFill>
            <a:srgbClr val="FFFFFF"/>
          </a:solidFill>
          <a:ln w="6350" cap="flat" cmpd="sng" algn="ctr">
            <a:solidFill>
              <a:srgbClr val="EAEAEA"/>
            </a:solidFill>
            <a:prstDash val="solid"/>
            <a:headEnd type="none" w="med" len="med"/>
            <a:tailEnd type="none" w="med" len="med"/>
          </a:ln>
          <a:effectLst>
            <a:outerShdw blurRad="25400" algn="ctr" rotWithShape="0">
              <a:prstClr val="black">
                <a:alpha val="9000"/>
              </a:prstClr>
            </a:outerShdw>
          </a:effectLst>
        </p:spPr>
        <p:txBody>
          <a:bodyPr rot="0" spcFirstLastPara="0" vertOverflow="overflow" horzOverflow="overflow" vert="horz" wrap="square" lIns="88900" tIns="38100" rIns="88900" bIns="38100" numCol="1" spcCol="0" rtlCol="0" fromWordArt="0" anchor="t" anchorCtr="0" forceAA="0" compatLnSpc="1">
            <a:prstTxWarp prst="textNoShape">
              <a:avLst/>
            </a:prstTxWarp>
            <a:noAutofit/>
          </a:bodyPr>
          <a:lstStyle>
            <a:defPPr>
              <a:defRPr lang="en-US"/>
            </a:defPPr>
            <a:lvl1pPr algn="ctr">
              <a:defRPr kern="0">
                <a:solidFill>
                  <a:schemeClr val="tx1"/>
                </a:solidFill>
                <a:latin typeface="Segoe UI Semibold"/>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1800"/>
          </a:p>
          <a:p>
            <a:pPr algn="l"/>
            <a:r>
              <a:rPr lang="en-US" sz="1800"/>
              <a:t>  </a:t>
            </a:r>
            <a:r>
              <a:rPr lang="en-US" sz="1800">
                <a:hlinkClick r:id="rId3"/>
              </a:rPr>
              <a:t>Microsoft 365 Copilot Training: Get Started with Microsoft 365 Copilot and Agent</a:t>
            </a:r>
            <a:endParaRPr lang="en-CA" sz="1800"/>
          </a:p>
        </p:txBody>
      </p:sp>
      <p:sp>
        <p:nvSpPr>
          <p:cNvPr id="15" name="Rectangle: Rounded Corners 14">
            <a:extLst>
              <a:ext uri="{FF2B5EF4-FFF2-40B4-BE49-F238E27FC236}">
                <a16:creationId xmlns:a16="http://schemas.microsoft.com/office/drawing/2014/main" id="{A77BD581-75D3-DB60-D291-452544E969E5}"/>
              </a:ext>
            </a:extLst>
          </p:cNvPr>
          <p:cNvSpPr/>
          <p:nvPr/>
        </p:nvSpPr>
        <p:spPr bwMode="auto">
          <a:xfrm>
            <a:off x="510578" y="1345821"/>
            <a:ext cx="2554355" cy="330579"/>
          </a:xfrm>
          <a:prstGeom prst="roundRect">
            <a:avLst>
              <a:gd name="adj" fmla="val 50000"/>
            </a:avLst>
          </a:prstGeom>
          <a:gradFill flip="none" rotWithShape="1">
            <a:gsLst>
              <a:gs pos="4000">
                <a:srgbClr val="0078D4"/>
              </a:gs>
              <a:gs pos="100000">
                <a:srgbClr val="C03BC4"/>
              </a:gs>
            </a:gsLst>
            <a:lin ang="2700000" scaled="1"/>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r>
              <a:rPr kumimoji="0" lang="en-US" sz="1600" b="0" i="0" u="none" strike="noStrike" kern="0" cap="none" spc="0" normalizeH="0" baseline="0" noProof="0">
                <a:ln>
                  <a:noFill/>
                </a:ln>
                <a:solidFill>
                  <a:srgbClr val="FFFFFF"/>
                </a:solidFill>
                <a:effectLst/>
                <a:uLnTx/>
                <a:uFillTx/>
                <a:latin typeface="Segoe UI Semibold"/>
                <a:ea typeface="+mn-ea"/>
                <a:cs typeface="Segoe Sans Text Semibold" pitchFamily="2" charset="0"/>
              </a:rPr>
              <a:t>Agent Skilling Events</a:t>
            </a:r>
          </a:p>
        </p:txBody>
      </p:sp>
      <p:pic>
        <p:nvPicPr>
          <p:cNvPr id="12" name="Picture 11">
            <a:extLst>
              <a:ext uri="{FF2B5EF4-FFF2-40B4-BE49-F238E27FC236}">
                <a16:creationId xmlns:a16="http://schemas.microsoft.com/office/drawing/2014/main" id="{A49D1EE1-25C6-EC8E-DED0-8DF55B75C6E1}"/>
              </a:ext>
            </a:extLst>
          </p:cNvPr>
          <p:cNvPicPr>
            <a:picLocks noChangeAspect="1"/>
          </p:cNvPicPr>
          <p:nvPr/>
        </p:nvPicPr>
        <p:blipFill>
          <a:blip r:embed="rId4"/>
          <a:stretch>
            <a:fillRect/>
          </a:stretch>
        </p:blipFill>
        <p:spPr>
          <a:xfrm>
            <a:off x="572379" y="2612960"/>
            <a:ext cx="5718354" cy="3152839"/>
          </a:xfrm>
          <a:prstGeom prst="rect">
            <a:avLst/>
          </a:prstGeom>
        </p:spPr>
      </p:pic>
      <p:sp>
        <p:nvSpPr>
          <p:cNvPr id="4" name="TextBox 3">
            <a:extLst>
              <a:ext uri="{FF2B5EF4-FFF2-40B4-BE49-F238E27FC236}">
                <a16:creationId xmlns:a16="http://schemas.microsoft.com/office/drawing/2014/main" id="{C3F75661-5C4C-85DD-196B-C1946E3DBA76}"/>
              </a:ext>
            </a:extLst>
          </p:cNvPr>
          <p:cNvSpPr txBox="1"/>
          <p:nvPr/>
        </p:nvSpPr>
        <p:spPr>
          <a:xfrm>
            <a:off x="6653425" y="4767396"/>
            <a:ext cx="3200400" cy="523220"/>
          </a:xfrm>
          <a:prstGeom prst="rect">
            <a:avLst/>
          </a:prstGeom>
          <a:noFill/>
          <a:ln>
            <a:solidFill>
              <a:schemeClr val="accent1"/>
            </a:solidFill>
          </a:ln>
        </p:spPr>
        <p:txBody>
          <a:bodyPr wrap="square">
            <a:spAutoFit/>
          </a:bodyPr>
          <a:lstStyle/>
          <a:p>
            <a:pPr algn="ctr"/>
            <a:r>
              <a:rPr lang="en-CA" sz="2800">
                <a:hlinkClick r:id="rId5"/>
              </a:rPr>
              <a:t>Register today</a:t>
            </a:r>
            <a:r>
              <a:rPr lang="en-CA" sz="2800"/>
              <a:t>!</a:t>
            </a:r>
          </a:p>
        </p:txBody>
      </p:sp>
      <p:sp>
        <p:nvSpPr>
          <p:cNvPr id="5" name="TextBox 4">
            <a:extLst>
              <a:ext uri="{FF2B5EF4-FFF2-40B4-BE49-F238E27FC236}">
                <a16:creationId xmlns:a16="http://schemas.microsoft.com/office/drawing/2014/main" id="{986A523B-1C00-BDDF-E50A-B154B9DD9A29}"/>
              </a:ext>
            </a:extLst>
          </p:cNvPr>
          <p:cNvSpPr txBox="1"/>
          <p:nvPr/>
        </p:nvSpPr>
        <p:spPr>
          <a:xfrm>
            <a:off x="6591548" y="2612960"/>
            <a:ext cx="4443129" cy="2154436"/>
          </a:xfrm>
          <a:prstGeom prst="rect">
            <a:avLst/>
          </a:prstGeom>
          <a:noFill/>
        </p:spPr>
        <p:txBody>
          <a:bodyPr wrap="square" lIns="0" tIns="0" rIns="0" bIns="0" rtlCol="0" anchor="t">
            <a:spAutoFit/>
          </a:bodyPr>
          <a:lstStyle/>
          <a:p>
            <a:pPr marL="342900" indent="-342900" algn="l">
              <a:buFont typeface="Wingdings" panose="05000000000000000000" pitchFamily="2" charset="2"/>
              <a:buChar char="ü"/>
            </a:pPr>
            <a:r>
              <a:rPr lang="en-CA" sz="2000"/>
              <a:t>1-hour Virtual Course</a:t>
            </a:r>
          </a:p>
          <a:p>
            <a:pPr marL="342900" indent="-342900" algn="l">
              <a:buFont typeface="Wingdings" panose="05000000000000000000" pitchFamily="2" charset="2"/>
              <a:buChar char="ü"/>
            </a:pPr>
            <a:r>
              <a:rPr lang="en-CA" sz="2000"/>
              <a:t>Simu-live Instructor</a:t>
            </a:r>
            <a:endParaRPr lang="en-CA" sz="2000">
              <a:cs typeface="Segoe Sans Display"/>
            </a:endParaRPr>
          </a:p>
          <a:p>
            <a:pPr marL="342900" indent="-342900" algn="l">
              <a:buFont typeface="Wingdings" panose="05000000000000000000" pitchFamily="2" charset="2"/>
              <a:buChar char="ü"/>
            </a:pPr>
            <a:r>
              <a:rPr lang="en-CA" sz="2000"/>
              <a:t>SME Support for chat moderation</a:t>
            </a:r>
          </a:p>
          <a:p>
            <a:pPr marL="342900" indent="-342900" algn="l">
              <a:buFont typeface="Wingdings" panose="05000000000000000000" pitchFamily="2" charset="2"/>
              <a:buChar char="ü"/>
            </a:pPr>
            <a:r>
              <a:rPr lang="en-CA" sz="2000"/>
              <a:t>Available in Multiple Languages and Time zones</a:t>
            </a:r>
          </a:p>
          <a:p>
            <a:pPr marL="342900" indent="-342900">
              <a:buFont typeface="Wingdings" panose="05000000000000000000" pitchFamily="2" charset="2"/>
              <a:buChar char="ü"/>
            </a:pPr>
            <a:r>
              <a:rPr lang="en-CA" sz="2000"/>
              <a:t>Up to 10,000 learners per delivery</a:t>
            </a:r>
          </a:p>
          <a:p>
            <a:pPr marL="342900" indent="-342900" algn="l">
              <a:buFont typeface="Wingdings" panose="05000000000000000000" pitchFamily="2" charset="2"/>
              <a:buChar char="ü"/>
            </a:pPr>
            <a:endParaRPr lang="en-CA" sz="2000"/>
          </a:p>
        </p:txBody>
      </p:sp>
    </p:spTree>
    <p:extLst>
      <p:ext uri="{BB962C8B-B14F-4D97-AF65-F5344CB8AC3E}">
        <p14:creationId xmlns:p14="http://schemas.microsoft.com/office/powerpoint/2010/main" val="2818391134"/>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34880-FF32-30A8-5A28-49B1236A541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FA4A1D7-C6A7-CC9B-E55C-06AF7D4A38D3}"/>
              </a:ext>
            </a:extLst>
          </p:cNvPr>
          <p:cNvSpPr txBox="1"/>
          <p:nvPr/>
        </p:nvSpPr>
        <p:spPr>
          <a:xfrm>
            <a:off x="7573708" y="4757898"/>
            <a:ext cx="4224865" cy="1384995"/>
          </a:xfrm>
          <a:prstGeom prst="rect">
            <a:avLst/>
          </a:prstGeom>
          <a:solidFill>
            <a:schemeClr val="accent4">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a:ln>
                  <a:noFill/>
                </a:ln>
                <a:solidFill>
                  <a:srgbClr val="0070C0"/>
                </a:solidFill>
                <a:effectLst/>
                <a:uLnTx/>
                <a:uFillTx/>
                <a:ea typeface="+mn-ea"/>
                <a:cs typeface="Segoe UI" panose="020B0502040204020203" pitchFamily="34" charset="0"/>
              </a:rPr>
              <a:t>Outcome:</a:t>
            </a:r>
            <a:r>
              <a:rPr kumimoji="0" lang="en-US" sz="1400" b="0" i="1" u="none" strike="noStrike" kern="1200" cap="none" spc="0" normalizeH="0" baseline="0" noProof="0">
                <a:ln>
                  <a:noFill/>
                </a:ln>
                <a:solidFill>
                  <a:prstClr val="black"/>
                </a:solidFill>
                <a:effectLst/>
                <a:uLnTx/>
                <a:uFillTx/>
                <a:ea typeface="+mn-ea"/>
                <a:cs typeface="Segoe UI" panose="020B0502040204020203" pitchFamily="34" charset="0"/>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prstClr val="black"/>
                </a:solidFill>
                <a:effectLst/>
                <a:uLnTx/>
                <a:uFillTx/>
                <a:ea typeface="+mn-ea"/>
                <a:cs typeface="+mn-cs"/>
              </a:rPr>
              <a:t>Participants explore</a:t>
            </a:r>
            <a:r>
              <a:rPr kumimoji="0" lang="en-US" sz="1400" b="0" i="1" u="none" strike="noStrike" kern="1200" cap="none" spc="0" normalizeH="0" baseline="0" noProof="0">
                <a:ln>
                  <a:noFill/>
                </a:ln>
                <a:solidFill>
                  <a:prstClr val="black"/>
                </a:solidFill>
                <a:effectLst/>
                <a:uLnTx/>
                <a:uFillTx/>
                <a:ea typeface="+mn-ea"/>
                <a:cs typeface="Segoe UI" panose="020B0502040204020203" pitchFamily="34" charset="0"/>
              </a:rPr>
              <a:t> </a:t>
            </a:r>
            <a:r>
              <a:rPr kumimoji="0" lang="en-US" sz="1400" b="0" i="0" u="none" strike="noStrike" kern="1200" cap="none" spc="0" normalizeH="0" baseline="0" noProof="0">
                <a:ln>
                  <a:noFill/>
                </a:ln>
                <a:solidFill>
                  <a:prstClr val="black"/>
                </a:solidFill>
                <a:effectLst/>
                <a:uLnTx/>
                <a:uFillTx/>
                <a:ea typeface="+mn-ea"/>
                <a:cs typeface="+mn-cs"/>
              </a:rPr>
              <a:t>new platform capabilities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prstClr val="black"/>
                </a:solidFill>
                <a:effectLst/>
                <a:uLnTx/>
                <a:uFillTx/>
                <a:ea typeface="+mn-ea"/>
                <a:cs typeface="+mn-cs"/>
              </a:rPr>
              <a:t>Learn governance, adoption frameworks</a:t>
            </a:r>
            <a:r>
              <a:rPr lang="en-US" sz="1400">
                <a:solidFill>
                  <a:prstClr val="black"/>
                </a:solidFill>
              </a:rPr>
              <a:t> and </a:t>
            </a:r>
            <a:r>
              <a:rPr kumimoji="0" lang="en-US" sz="1400" b="0" i="0" u="none" strike="noStrike" kern="1200" cap="none" spc="0" normalizeH="0" baseline="0" noProof="0">
                <a:ln>
                  <a:noFill/>
                </a:ln>
                <a:solidFill>
                  <a:prstClr val="black"/>
                </a:solidFill>
                <a:effectLst/>
                <a:uLnTx/>
                <a:uFillTx/>
                <a:ea typeface="+mn-ea"/>
                <a:cs typeface="+mn-cs"/>
              </a:rPr>
              <a:t>integration strategies</a:t>
            </a:r>
            <a:endParaRPr lang="en-US" sz="140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prstClr val="black"/>
                </a:solidFill>
                <a:effectLst/>
                <a:uLnTx/>
                <a:uFillTx/>
                <a:ea typeface="+mn-ea"/>
                <a:cs typeface="+mn-cs"/>
              </a:rPr>
              <a:t>Gain practical insights with best practices for building impactful AI agents.</a:t>
            </a:r>
          </a:p>
        </p:txBody>
      </p:sp>
      <p:sp>
        <p:nvSpPr>
          <p:cNvPr id="9" name="TextBox 8">
            <a:extLst>
              <a:ext uri="{FF2B5EF4-FFF2-40B4-BE49-F238E27FC236}">
                <a16:creationId xmlns:a16="http://schemas.microsoft.com/office/drawing/2014/main" id="{317A5D62-29AE-7609-8401-01714FFA65E4}"/>
              </a:ext>
            </a:extLst>
          </p:cNvPr>
          <p:cNvSpPr txBox="1"/>
          <p:nvPr/>
        </p:nvSpPr>
        <p:spPr>
          <a:xfrm>
            <a:off x="381000" y="983537"/>
            <a:ext cx="6591160" cy="796565"/>
          </a:xfrm>
          <a:prstGeom prst="rect">
            <a:avLst/>
          </a:prstGeom>
          <a:noFill/>
        </p:spPr>
        <p:txBody>
          <a:bodyPr wrap="square" rtlCol="0">
            <a:spAutoFit/>
          </a:bodyPr>
          <a:lstStyle/>
          <a:p>
            <a:pPr lvl="0" defTabSz="914400" eaLnBrk="0" fontAlgn="base" hangingPunct="0">
              <a:lnSpc>
                <a:spcPct val="150000"/>
              </a:lnSpc>
              <a:spcBef>
                <a:spcPct val="0"/>
              </a:spcBef>
              <a:spcAft>
                <a:spcPct val="0"/>
              </a:spcAft>
            </a:pPr>
            <a:r>
              <a:rPr lang="en-US" altLang="en-US" sz="2000" b="1">
                <a:solidFill>
                  <a:srgbClr val="00B0F0"/>
                </a:solidFill>
                <a:cs typeface="Segoe UI" panose="020B0502040204020203" pitchFamily="34" charset="0"/>
              </a:rPr>
              <a:t>Interactive Virtual Sessions </a:t>
            </a:r>
            <a:r>
              <a:rPr lang="en-US" altLang="en-US" sz="2000" b="1">
                <a:solidFill>
                  <a:schemeClr val="tx1">
                    <a:lumMod val="95000"/>
                  </a:schemeClr>
                </a:solidFill>
                <a:cs typeface="Segoe UI" panose="020B0502040204020203" pitchFamily="34" charset="0"/>
              </a:rPr>
              <a:t>(60 – 90 minutes)</a:t>
            </a:r>
          </a:p>
          <a:p>
            <a:pPr lvl="0" defTabSz="914400" eaLnBrk="0" fontAlgn="base" hangingPunct="0">
              <a:lnSpc>
                <a:spcPct val="150000"/>
              </a:lnSpc>
              <a:spcBef>
                <a:spcPct val="0"/>
              </a:spcBef>
              <a:spcAft>
                <a:spcPct val="0"/>
              </a:spcAft>
            </a:pPr>
            <a:r>
              <a:rPr lang="en-US" altLang="en-US" sz="1200" b="1">
                <a:solidFill>
                  <a:schemeClr val="tx1">
                    <a:lumMod val="95000"/>
                  </a:schemeClr>
                </a:solidFill>
                <a:cs typeface="Segoe UI" panose="020B0502040204020203" pitchFamily="34" charset="0"/>
              </a:rPr>
              <a:t>Designed to help organizations adopt Microsoft Copilot Studio and agents.</a:t>
            </a:r>
            <a:endParaRPr lang="en-US" altLang="en-US" sz="2000" b="1">
              <a:solidFill>
                <a:schemeClr val="tx1">
                  <a:lumMod val="95000"/>
                </a:schemeClr>
              </a:solidFill>
              <a:cs typeface="Segoe UI" panose="020B0502040204020203" pitchFamily="34" charset="0"/>
            </a:endParaRPr>
          </a:p>
        </p:txBody>
      </p:sp>
      <p:sp>
        <p:nvSpPr>
          <p:cNvPr id="18" name="Rounded Rectangle 13">
            <a:hlinkClick r:id="rId3"/>
            <a:extLst>
              <a:ext uri="{FF2B5EF4-FFF2-40B4-BE49-F238E27FC236}">
                <a16:creationId xmlns:a16="http://schemas.microsoft.com/office/drawing/2014/main" id="{35727DC4-CB1D-59F3-4819-40CB6AF75220}"/>
              </a:ext>
            </a:extLst>
          </p:cNvPr>
          <p:cNvSpPr/>
          <p:nvPr/>
        </p:nvSpPr>
        <p:spPr>
          <a:xfrm>
            <a:off x="9996985" y="916810"/>
            <a:ext cx="1898206" cy="500441"/>
          </a:xfrm>
          <a:prstGeom prst="roundRect">
            <a:avLst/>
          </a:prstGeom>
          <a:solidFill>
            <a:srgbClr val="012D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ea typeface="+mn-ea"/>
              <a:cs typeface="+mn-cs"/>
            </a:endParaRPr>
          </a:p>
        </p:txBody>
      </p:sp>
      <p:sp>
        <p:nvSpPr>
          <p:cNvPr id="19" name="TextBox 22">
            <a:extLst>
              <a:ext uri="{FF2B5EF4-FFF2-40B4-BE49-F238E27FC236}">
                <a16:creationId xmlns:a16="http://schemas.microsoft.com/office/drawing/2014/main" id="{FFE20B16-3690-5BDC-4D47-627767ED8EF9}"/>
              </a:ext>
            </a:extLst>
          </p:cNvPr>
          <p:cNvSpPr txBox="1"/>
          <p:nvPr/>
        </p:nvSpPr>
        <p:spPr>
          <a:xfrm>
            <a:off x="10087461" y="1096608"/>
            <a:ext cx="1627784" cy="169277"/>
          </a:xfrm>
          <a:prstGeom prst="rect">
            <a:avLst/>
          </a:prstGeom>
          <a:noFill/>
        </p:spPr>
        <p:txBody>
          <a:bodyPr wrap="square" lIns="0" tIns="0" rIns="0" bIns="0" rtlCol="0"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ea typeface="+mn-ea"/>
                <a:cs typeface="Segoe UI" panose="020B0502040204020203" pitchFamily="34" charset="0"/>
              </a:rPr>
              <a:t>REGISTER &amp; LEARN MORE</a:t>
            </a:r>
          </a:p>
        </p:txBody>
      </p:sp>
      <p:sp>
        <p:nvSpPr>
          <p:cNvPr id="21" name="TextBox 20">
            <a:hlinkClick r:id="rId4"/>
            <a:extLst>
              <a:ext uri="{FF2B5EF4-FFF2-40B4-BE49-F238E27FC236}">
                <a16:creationId xmlns:a16="http://schemas.microsoft.com/office/drawing/2014/main" id="{3BFE209E-8EB4-3E84-88A3-C98E5B66D061}"/>
              </a:ext>
            </a:extLst>
          </p:cNvPr>
          <p:cNvSpPr txBox="1"/>
          <p:nvPr/>
        </p:nvSpPr>
        <p:spPr>
          <a:xfrm>
            <a:off x="9159154" y="1442312"/>
            <a:ext cx="357386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black"/>
                </a:solidFill>
                <a:effectLst/>
                <a:uLnTx/>
                <a:uFillTx/>
                <a:ea typeface="+mn-ea"/>
                <a:cs typeface="+mn-cs"/>
                <a:hlinkClick r:id="rId5"/>
              </a:rPr>
              <a:t>aka.ms/CAT/</a:t>
            </a:r>
            <a:r>
              <a:rPr kumimoji="0" lang="en-US" sz="1400" b="0" i="1" u="none" strike="noStrike" kern="1200" cap="none" spc="0" normalizeH="0" baseline="0" noProof="0" err="1">
                <a:ln>
                  <a:noFill/>
                </a:ln>
                <a:solidFill>
                  <a:prstClr val="black"/>
                </a:solidFill>
                <a:effectLst/>
                <a:uLnTx/>
                <a:uFillTx/>
                <a:ea typeface="+mn-ea"/>
                <a:cs typeface="+mn-cs"/>
                <a:hlinkClick r:id="rId5"/>
              </a:rPr>
              <a:t>AIWebinars</a:t>
            </a:r>
            <a:endParaRPr kumimoji="0" lang="en-US" sz="1400" b="0" i="1" u="none" strike="noStrike" kern="1200" cap="none" spc="0" normalizeH="0" baseline="0" noProof="0">
              <a:ln>
                <a:noFill/>
              </a:ln>
              <a:solidFill>
                <a:prstClr val="black"/>
              </a:solidFill>
              <a:effectLst/>
              <a:uLnTx/>
              <a:uFillTx/>
              <a:ea typeface="+mn-ea"/>
              <a:cs typeface="+mn-cs"/>
            </a:endParaRPr>
          </a:p>
        </p:txBody>
      </p:sp>
      <p:sp>
        <p:nvSpPr>
          <p:cNvPr id="23" name="TextBox 22">
            <a:extLst>
              <a:ext uri="{FF2B5EF4-FFF2-40B4-BE49-F238E27FC236}">
                <a16:creationId xmlns:a16="http://schemas.microsoft.com/office/drawing/2014/main" id="{318EB18E-2C84-EF4D-1028-508F5CD2085B}"/>
              </a:ext>
            </a:extLst>
          </p:cNvPr>
          <p:cNvSpPr txBox="1"/>
          <p:nvPr/>
        </p:nvSpPr>
        <p:spPr>
          <a:xfrm>
            <a:off x="666795" y="6423302"/>
            <a:ext cx="5334107" cy="2616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prstClr val="black"/>
                </a:solidFill>
                <a:effectLst/>
                <a:uLnTx/>
                <a:uFillTx/>
                <a:ea typeface="+mn-ea"/>
                <a:cs typeface="+mn-cs"/>
              </a:rPr>
              <a:t> </a:t>
            </a:r>
            <a:r>
              <a:rPr kumimoji="0" lang="en-US" sz="1100" b="1" i="1" u="none" strike="noStrike" kern="1200" cap="none" spc="0" normalizeH="0" baseline="0" noProof="0">
                <a:ln>
                  <a:noFill/>
                </a:ln>
                <a:solidFill>
                  <a:srgbClr val="00B0F0"/>
                </a:solidFill>
                <a:effectLst/>
                <a:uLnTx/>
                <a:uFillTx/>
                <a:latin typeface="+mj-lt"/>
                <a:ea typeface="+mn-ea"/>
                <a:cs typeface="+mn-cs"/>
              </a:rPr>
              <a:t>aka.ms/</a:t>
            </a:r>
            <a:r>
              <a:rPr kumimoji="0" lang="en-US" sz="1100" b="1" i="1" u="none" strike="noStrike" kern="1200" cap="none" spc="0" normalizeH="0" baseline="0" noProof="0" err="1">
                <a:ln>
                  <a:noFill/>
                </a:ln>
                <a:solidFill>
                  <a:srgbClr val="00B0F0"/>
                </a:solidFill>
                <a:effectLst/>
                <a:uLnTx/>
                <a:uFillTx/>
                <a:latin typeface="+mj-lt"/>
                <a:ea typeface="+mn-ea"/>
                <a:cs typeface="+mn-cs"/>
              </a:rPr>
              <a:t>aiwebinars</a:t>
            </a:r>
            <a:r>
              <a:rPr kumimoji="0" lang="en-US" sz="1100" b="1" i="1" u="none" strike="noStrike" kern="1200" cap="none" spc="0" normalizeH="0" baseline="0" noProof="0">
                <a:ln>
                  <a:noFill/>
                </a:ln>
                <a:solidFill>
                  <a:srgbClr val="00B0F0"/>
                </a:solidFill>
                <a:effectLst/>
                <a:uLnTx/>
                <a:uFillTx/>
                <a:latin typeface="+mj-lt"/>
                <a:ea typeface="+mn-ea"/>
                <a:cs typeface="+mn-cs"/>
              </a:rPr>
              <a:t>/playlist</a:t>
            </a:r>
          </a:p>
        </p:txBody>
      </p:sp>
      <p:grpSp>
        <p:nvGrpSpPr>
          <p:cNvPr id="14" name="Group 13">
            <a:extLst>
              <a:ext uri="{FF2B5EF4-FFF2-40B4-BE49-F238E27FC236}">
                <a16:creationId xmlns:a16="http://schemas.microsoft.com/office/drawing/2014/main" id="{336B48E8-9404-ED46-7C43-75000AE516CB}"/>
              </a:ext>
            </a:extLst>
          </p:cNvPr>
          <p:cNvGrpSpPr/>
          <p:nvPr/>
        </p:nvGrpSpPr>
        <p:grpSpPr>
          <a:xfrm>
            <a:off x="7573708" y="589950"/>
            <a:ext cx="1898207" cy="1814847"/>
            <a:chOff x="4295544" y="-2024590"/>
            <a:chExt cx="2850431" cy="2919872"/>
          </a:xfrm>
        </p:grpSpPr>
        <p:sp>
          <p:nvSpPr>
            <p:cNvPr id="11" name="Rectangle: Rounded Corners 10">
              <a:extLst>
                <a:ext uri="{FF2B5EF4-FFF2-40B4-BE49-F238E27FC236}">
                  <a16:creationId xmlns:a16="http://schemas.microsoft.com/office/drawing/2014/main" id="{C5544FC7-8D55-F299-BAE3-A44D8DB9A70B}"/>
                </a:ext>
              </a:extLst>
            </p:cNvPr>
            <p:cNvSpPr/>
            <p:nvPr/>
          </p:nvSpPr>
          <p:spPr>
            <a:xfrm>
              <a:off x="4295544" y="-2024590"/>
              <a:ext cx="2850431" cy="2919872"/>
            </a:xfrm>
            <a:prstGeom prst="roundRect">
              <a:avLst>
                <a:gd name="adj" fmla="val 6088"/>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ea typeface="+mn-ea"/>
                <a:cs typeface="+mn-cs"/>
              </a:endParaRPr>
            </a:p>
          </p:txBody>
        </p:sp>
        <p:pic>
          <p:nvPicPr>
            <p:cNvPr id="13" name="Picture 12">
              <a:extLst>
                <a:ext uri="{FF2B5EF4-FFF2-40B4-BE49-F238E27FC236}">
                  <a16:creationId xmlns:a16="http://schemas.microsoft.com/office/drawing/2014/main" id="{38F0BA43-A466-8992-B032-AFDF5B529F1D}"/>
                </a:ext>
              </a:extLst>
            </p:cNvPr>
            <p:cNvPicPr>
              <a:picLocks noChangeAspect="1"/>
            </p:cNvPicPr>
            <p:nvPr/>
          </p:nvPicPr>
          <p:blipFill>
            <a:blip r:embed="rId6">
              <a:extLst>
                <a:ext uri="{28A0092B-C50C-407E-A947-70E740481C1C}">
                  <a14:useLocalDpi xmlns:a14="http://schemas.microsoft.com/office/drawing/2010/main" val="0"/>
                </a:ext>
              </a:extLst>
            </a:blip>
            <a:srcRect l="997" r="997"/>
            <a:stretch/>
          </p:blipFill>
          <p:spPr>
            <a:xfrm>
              <a:off x="4490924" y="-1823228"/>
              <a:ext cx="2459669" cy="2509736"/>
            </a:xfrm>
            <a:prstGeom prst="roundRect">
              <a:avLst>
                <a:gd name="adj" fmla="val 0"/>
              </a:avLst>
            </a:prstGeom>
          </p:spPr>
        </p:pic>
      </p:grpSp>
      <p:pic>
        <p:nvPicPr>
          <p:cNvPr id="4" name="Picture 3" descr="A blue and white logo  AI-generated content may be incorrect.">
            <a:extLst>
              <a:ext uri="{FF2B5EF4-FFF2-40B4-BE49-F238E27FC236}">
                <a16:creationId xmlns:a16="http://schemas.microsoft.com/office/drawing/2014/main" id="{A0B35316-8ADE-D3EF-20E2-EE92CE2648C8}"/>
              </a:ext>
            </a:extLst>
          </p:cNvPr>
          <p:cNvPicPr>
            <a:picLocks noChangeAspect="1"/>
          </p:cNvPicPr>
          <p:nvPr/>
        </p:nvPicPr>
        <p:blipFill>
          <a:blip r:embed="rId7" cstate="print">
            <a:extLst>
              <a:ext uri="{28A0092B-C50C-407E-A947-70E740481C1C}">
                <a14:useLocalDpi xmlns:a14="http://schemas.microsoft.com/office/drawing/2010/main" val="0"/>
              </a:ext>
            </a:extLst>
          </a:blip>
          <a:srcRect t="20984" b="12824"/>
          <a:stretch>
            <a:fillRect/>
          </a:stretch>
        </p:blipFill>
        <p:spPr>
          <a:xfrm>
            <a:off x="476755" y="184168"/>
            <a:ext cx="2952638" cy="732642"/>
          </a:xfrm>
          <a:prstGeom prst="roundRect">
            <a:avLst>
              <a:gd name="adj" fmla="val 10705"/>
            </a:avLst>
          </a:prstGeom>
        </p:spPr>
      </p:pic>
      <p:grpSp>
        <p:nvGrpSpPr>
          <p:cNvPr id="8" name="Group 7">
            <a:extLst>
              <a:ext uri="{FF2B5EF4-FFF2-40B4-BE49-F238E27FC236}">
                <a16:creationId xmlns:a16="http://schemas.microsoft.com/office/drawing/2014/main" id="{99B78BE9-4438-7678-1E3C-251A5F732C95}"/>
              </a:ext>
            </a:extLst>
          </p:cNvPr>
          <p:cNvGrpSpPr/>
          <p:nvPr/>
        </p:nvGrpSpPr>
        <p:grpSpPr>
          <a:xfrm>
            <a:off x="393427" y="1918641"/>
            <a:ext cx="6816187" cy="3913018"/>
            <a:chOff x="324872" y="2620602"/>
            <a:chExt cx="6508925" cy="3600953"/>
          </a:xfrm>
        </p:grpSpPr>
        <p:grpSp>
          <p:nvGrpSpPr>
            <p:cNvPr id="16" name="Group 15">
              <a:extLst>
                <a:ext uri="{FF2B5EF4-FFF2-40B4-BE49-F238E27FC236}">
                  <a16:creationId xmlns:a16="http://schemas.microsoft.com/office/drawing/2014/main" id="{5ADD43FD-337F-FCD6-906C-1847FD7B2369}"/>
                </a:ext>
              </a:extLst>
            </p:cNvPr>
            <p:cNvGrpSpPr/>
            <p:nvPr/>
          </p:nvGrpSpPr>
          <p:grpSpPr>
            <a:xfrm>
              <a:off x="324872" y="2620602"/>
              <a:ext cx="6508925" cy="3600953"/>
              <a:chOff x="3783275" y="1539812"/>
              <a:chExt cx="6508925" cy="3600953"/>
            </a:xfrm>
          </p:grpSpPr>
          <p:pic>
            <p:nvPicPr>
              <p:cNvPr id="20" name="Picture 19">
                <a:extLst>
                  <a:ext uri="{FF2B5EF4-FFF2-40B4-BE49-F238E27FC236}">
                    <a16:creationId xmlns:a16="http://schemas.microsoft.com/office/drawing/2014/main" id="{5D7A49FC-FD77-04B9-F2A9-38784A6F302B}"/>
                  </a:ext>
                </a:extLst>
              </p:cNvPr>
              <p:cNvPicPr>
                <a:picLocks noChangeAspect="1"/>
              </p:cNvPicPr>
              <p:nvPr/>
            </p:nvPicPr>
            <p:blipFill>
              <a:blip r:embed="rId8"/>
              <a:stretch>
                <a:fillRect/>
              </a:stretch>
            </p:blipFill>
            <p:spPr>
              <a:xfrm>
                <a:off x="7072301" y="1539812"/>
                <a:ext cx="3219899" cy="3600953"/>
              </a:xfrm>
              <a:prstGeom prst="rect">
                <a:avLst/>
              </a:prstGeom>
            </p:spPr>
          </p:pic>
          <p:pic>
            <p:nvPicPr>
              <p:cNvPr id="22" name="Picture 21">
                <a:extLst>
                  <a:ext uri="{FF2B5EF4-FFF2-40B4-BE49-F238E27FC236}">
                    <a16:creationId xmlns:a16="http://schemas.microsoft.com/office/drawing/2014/main" id="{D3F07F81-6DF8-5600-75BA-1A380ACBC163}"/>
                  </a:ext>
                </a:extLst>
              </p:cNvPr>
              <p:cNvPicPr>
                <a:picLocks noChangeAspect="1"/>
              </p:cNvPicPr>
              <p:nvPr/>
            </p:nvPicPr>
            <p:blipFill>
              <a:blip r:embed="rId9"/>
              <a:stretch>
                <a:fillRect/>
              </a:stretch>
            </p:blipFill>
            <p:spPr>
              <a:xfrm>
                <a:off x="3783275" y="1539812"/>
                <a:ext cx="3306898" cy="3600952"/>
              </a:xfrm>
              <a:prstGeom prst="rect">
                <a:avLst/>
              </a:prstGeom>
            </p:spPr>
          </p:pic>
        </p:grpSp>
        <p:pic>
          <p:nvPicPr>
            <p:cNvPr id="17" name="Graphic 16">
              <a:extLst>
                <a:ext uri="{FF2B5EF4-FFF2-40B4-BE49-F238E27FC236}">
                  <a16:creationId xmlns:a16="http://schemas.microsoft.com/office/drawing/2014/main" id="{9CD965CE-7526-B9E0-22BB-BE3E321A35D9}"/>
                </a:ext>
              </a:extLst>
            </p:cNvPr>
            <p:cNvPicPr>
              <a:picLocks noChangeAspect="1"/>
            </p:cNvPicPr>
            <p:nvPr/>
          </p:nvPicPr>
          <p:blipFill>
            <a:blip>
              <a:extLst>
                <a:ext uri="{96DAC541-7B7A-43D3-8B79-37D633B846F1}">
                  <asvg:svgBlip xmlns:asvg="http://schemas.microsoft.com/office/drawing/2016/SVG/main" r:embed="rId10"/>
                </a:ext>
              </a:extLst>
            </a:blip>
            <a:srcRect b="19269"/>
            <a:stretch>
              <a:fillRect/>
            </a:stretch>
          </p:blipFill>
          <p:spPr>
            <a:xfrm>
              <a:off x="5498638" y="4914085"/>
              <a:ext cx="597362" cy="482260"/>
            </a:xfrm>
            <a:prstGeom prst="rect">
              <a:avLst/>
            </a:prstGeom>
          </p:spPr>
        </p:pic>
      </p:grpSp>
      <p:sp>
        <p:nvSpPr>
          <p:cNvPr id="28" name="TextBox 27">
            <a:extLst>
              <a:ext uri="{FF2B5EF4-FFF2-40B4-BE49-F238E27FC236}">
                <a16:creationId xmlns:a16="http://schemas.microsoft.com/office/drawing/2014/main" id="{FE6B5256-A4AC-ADD1-2C05-BCB00818CCF9}"/>
              </a:ext>
            </a:extLst>
          </p:cNvPr>
          <p:cNvSpPr txBox="1"/>
          <p:nvPr/>
        </p:nvSpPr>
        <p:spPr>
          <a:xfrm>
            <a:off x="7069559" y="2609195"/>
            <a:ext cx="4415032" cy="2004651"/>
          </a:xfrm>
          <a:prstGeom prst="rect">
            <a:avLst/>
          </a:prstGeom>
          <a:noFill/>
        </p:spPr>
        <p:txBody>
          <a:bodyPr wrap="square">
            <a:spAutoFit/>
          </a:bodyPr>
          <a:lstStyle/>
          <a:p>
            <a:pPr marL="628650" lvl="1" indent="-171450" eaLnBrk="0" fontAlgn="base" hangingPunct="0">
              <a:lnSpc>
                <a:spcPct val="150000"/>
              </a:lnSpc>
              <a:spcBef>
                <a:spcPct val="0"/>
              </a:spcBef>
              <a:spcAft>
                <a:spcPct val="0"/>
              </a:spcAft>
              <a:buFont typeface="Arial" panose="020B0604020202020204" pitchFamily="34" charset="0"/>
              <a:buChar char="•"/>
            </a:pPr>
            <a:r>
              <a:rPr lang="en-US" altLang="en-US" sz="1200">
                <a:cs typeface="Segoe UI"/>
              </a:rPr>
              <a:t>Open to all - no NDA content shared </a:t>
            </a:r>
          </a:p>
          <a:p>
            <a:pPr marL="628650" lvl="1" indent="-171450" eaLnBrk="0" fontAlgn="base" hangingPunct="0">
              <a:lnSpc>
                <a:spcPct val="150000"/>
              </a:lnSpc>
              <a:spcBef>
                <a:spcPct val="0"/>
              </a:spcBef>
              <a:spcAft>
                <a:spcPct val="0"/>
              </a:spcAft>
              <a:buFont typeface="Arial" panose="020B0604020202020204" pitchFamily="34" charset="0"/>
              <a:buChar char="•"/>
            </a:pPr>
            <a:r>
              <a:rPr lang="en-US" altLang="en-US" sz="1200">
                <a:cs typeface="Segoe UI"/>
              </a:rPr>
              <a:t>Sessions scheduled in Americas, Europe &amp; Asia time zones</a:t>
            </a:r>
          </a:p>
          <a:p>
            <a:pPr marL="628650" lvl="1" indent="-171450" eaLnBrk="0" fontAlgn="base" hangingPunct="0">
              <a:lnSpc>
                <a:spcPct val="150000"/>
              </a:lnSpc>
              <a:spcBef>
                <a:spcPct val="0"/>
              </a:spcBef>
              <a:spcAft>
                <a:spcPct val="0"/>
              </a:spcAft>
              <a:buFont typeface="Arial" panose="020B0604020202020204" pitchFamily="34" charset="0"/>
              <a:buChar char="•"/>
            </a:pPr>
            <a:r>
              <a:rPr lang="en-US" altLang="en-US" sz="1200">
                <a:cs typeface="Segoe UI"/>
              </a:rPr>
              <a:t>Typically held on Wednesdays 9 a.m. PT (not recurring)</a:t>
            </a:r>
          </a:p>
          <a:p>
            <a:pPr marL="628650" lvl="1" indent="-171450" eaLnBrk="0" fontAlgn="base" hangingPunct="0">
              <a:lnSpc>
                <a:spcPct val="150000"/>
              </a:lnSpc>
              <a:spcBef>
                <a:spcPct val="0"/>
              </a:spcBef>
              <a:spcAft>
                <a:spcPct val="0"/>
              </a:spcAft>
              <a:buFont typeface="Arial" panose="020B0604020202020204" pitchFamily="34" charset="0"/>
              <a:buChar char="•"/>
            </a:pPr>
            <a:r>
              <a:rPr lang="en-US" altLang="en-US" sz="1200">
                <a:cs typeface="Segoe UI"/>
              </a:rPr>
              <a:t>Registration required to secure a spot and attend.</a:t>
            </a:r>
          </a:p>
          <a:p>
            <a:pPr marL="628650" lvl="1" indent="-171450" eaLnBrk="0" fontAlgn="base" hangingPunct="0">
              <a:lnSpc>
                <a:spcPct val="150000"/>
              </a:lnSpc>
              <a:spcBef>
                <a:spcPct val="0"/>
              </a:spcBef>
              <a:spcAft>
                <a:spcPct val="0"/>
              </a:spcAft>
              <a:buFont typeface="Arial" panose="020B0604020202020204" pitchFamily="34" charset="0"/>
              <a:buChar char="•"/>
            </a:pPr>
            <a:r>
              <a:rPr lang="en-US" altLang="en-US" sz="1200">
                <a:cs typeface="Segoe UI"/>
              </a:rPr>
              <a:t>Recorded sessions available on YouTube for on-demand viewing</a:t>
            </a:r>
          </a:p>
        </p:txBody>
      </p:sp>
      <p:pic>
        <p:nvPicPr>
          <p:cNvPr id="2" name="Picture 1" descr="A red and white play button  AI-generated content may be incorrect.">
            <a:extLst>
              <a:ext uri="{FF2B5EF4-FFF2-40B4-BE49-F238E27FC236}">
                <a16:creationId xmlns:a16="http://schemas.microsoft.com/office/drawing/2014/main" id="{76D72AA7-96CF-730F-59C0-035A3ED59F71}"/>
              </a:ext>
            </a:extLst>
          </p:cNvPr>
          <p:cNvPicPr>
            <a:picLocks noChangeAspect="1"/>
          </p:cNvPicPr>
          <p:nvPr/>
        </p:nvPicPr>
        <p:blipFill>
          <a:blip r:embed="rId11"/>
          <a:stretch>
            <a:fillRect/>
          </a:stretch>
        </p:blipFill>
        <p:spPr>
          <a:xfrm>
            <a:off x="-36286" y="6195785"/>
            <a:ext cx="1034144" cy="716644"/>
          </a:xfrm>
          <a:prstGeom prst="rect">
            <a:avLst/>
          </a:prstGeom>
        </p:spPr>
      </p:pic>
    </p:spTree>
    <p:extLst>
      <p:ext uri="{BB962C8B-B14F-4D97-AF65-F5344CB8AC3E}">
        <p14:creationId xmlns:p14="http://schemas.microsoft.com/office/powerpoint/2010/main" val="387414829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34">
            <a:extLst>
              <a:ext uri="{FF2B5EF4-FFF2-40B4-BE49-F238E27FC236}">
                <a16:creationId xmlns:a16="http://schemas.microsoft.com/office/drawing/2014/main" id="{8A624F16-AF82-5AA8-0D05-CE7AC94AA30D}"/>
              </a:ext>
              <a:ext uri="{C183D7F6-B498-43B3-948B-1728B52AA6E4}">
                <adec:decorative xmlns:adec="http://schemas.microsoft.com/office/drawing/2017/decorative" val="1"/>
              </a:ext>
            </a:extLst>
          </p:cNvPr>
          <p:cNvSpPr/>
          <p:nvPr/>
        </p:nvSpPr>
        <p:spPr bwMode="auto">
          <a:xfrm>
            <a:off x="862157" y="1750158"/>
            <a:ext cx="5377294" cy="2423928"/>
          </a:xfrm>
          <a:prstGeom prst="roundRect">
            <a:avLst>
              <a:gd name="adj" fmla="val 5042"/>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761942"/>
            <a:endParaRPr lang="en-US" sz="980" err="1">
              <a:solidFill>
                <a:srgbClr val="000000"/>
              </a:solidFill>
              <a:latin typeface="Segoe Sans Display Semibold" pitchFamily="2" charset="0"/>
              <a:cs typeface="Segoe Sans Display Semibold" pitchFamily="2" charset="0"/>
            </a:endParaRPr>
          </a:p>
        </p:txBody>
      </p:sp>
      <p:sp>
        <p:nvSpPr>
          <p:cNvPr id="2" name="Title 1">
            <a:extLst>
              <a:ext uri="{FF2B5EF4-FFF2-40B4-BE49-F238E27FC236}">
                <a16:creationId xmlns:a16="http://schemas.microsoft.com/office/drawing/2014/main" id="{63CD0B4F-CA32-4221-8765-83F46FC3D568}"/>
              </a:ext>
            </a:extLst>
          </p:cNvPr>
          <p:cNvSpPr>
            <a:spLocks noGrp="1"/>
          </p:cNvSpPr>
          <p:nvPr>
            <p:ph type="title"/>
          </p:nvPr>
        </p:nvSpPr>
        <p:spPr/>
        <p:txBody>
          <a:bodyPr/>
          <a:lstStyle/>
          <a:p>
            <a:pPr>
              <a:defRPr/>
            </a:pPr>
            <a:r>
              <a:rPr lang="en-US" spc="0">
                <a:cs typeface="Segoe Sans Text" pitchFamily="2" charset="0"/>
              </a:rPr>
              <a:t>Agent Build-A-Thon</a:t>
            </a:r>
          </a:p>
        </p:txBody>
      </p:sp>
      <p:sp>
        <p:nvSpPr>
          <p:cNvPr id="5" name="TextBox 4">
            <a:extLst>
              <a:ext uri="{FF2B5EF4-FFF2-40B4-BE49-F238E27FC236}">
                <a16:creationId xmlns:a16="http://schemas.microsoft.com/office/drawing/2014/main" id="{A31D2AEC-15FF-6BBB-5D2F-E6B09124E683}"/>
              </a:ext>
            </a:extLst>
          </p:cNvPr>
          <p:cNvSpPr txBox="1"/>
          <p:nvPr/>
        </p:nvSpPr>
        <p:spPr>
          <a:xfrm>
            <a:off x="493013" y="1124810"/>
            <a:ext cx="11332585" cy="323165"/>
          </a:xfrm>
          <a:prstGeom prst="rect">
            <a:avLst/>
          </a:prstGeom>
          <a:noFill/>
        </p:spPr>
        <p:txBody>
          <a:bodyPr wrap="square">
            <a:spAutoFit/>
          </a:bodyPr>
          <a:lstStyle/>
          <a:p>
            <a:r>
              <a:rPr lang="en-US" sz="1471">
                <a:solidFill>
                  <a:schemeClr val="accent1"/>
                </a:solidFill>
                <a:latin typeface="Segoe UI Semibold" panose="020B0702040204020203" pitchFamily="34" charset="0"/>
                <a:cs typeface="Segoe UI Semibold" panose="020B0702040204020203" pitchFamily="34" charset="0"/>
              </a:rPr>
              <a:t>E</a:t>
            </a:r>
            <a:r>
              <a:rPr lang="en-US" sz="1500">
                <a:solidFill>
                  <a:schemeClr val="accent1"/>
                </a:solidFill>
                <a:latin typeface="Segoe UI Semibold" panose="020B0702040204020203" pitchFamily="34" charset="0"/>
                <a:cs typeface="Segoe UI Semibold" panose="020B0702040204020203" pitchFamily="34" charset="0"/>
              </a:rPr>
              <a:t>mpower customers to rapidly build agentic prototypes that solve real business challenges using Copilot &amp; Copilot Studio. </a:t>
            </a:r>
            <a:endParaRPr lang="en-US" sz="1471"/>
          </a:p>
        </p:txBody>
      </p:sp>
      <p:graphicFrame>
        <p:nvGraphicFramePr>
          <p:cNvPr id="6" name="Table 5">
            <a:extLst>
              <a:ext uri="{FF2B5EF4-FFF2-40B4-BE49-F238E27FC236}">
                <a16:creationId xmlns:a16="http://schemas.microsoft.com/office/drawing/2014/main" id="{1C2B52A5-BE78-C618-888A-22D8EB1BF28B}"/>
              </a:ext>
            </a:extLst>
          </p:cNvPr>
          <p:cNvGraphicFramePr>
            <a:graphicFrameLocks noGrp="1"/>
          </p:cNvGraphicFramePr>
          <p:nvPr/>
        </p:nvGraphicFramePr>
        <p:xfrm>
          <a:off x="1525131" y="1974422"/>
          <a:ext cx="4226189" cy="1843426"/>
        </p:xfrm>
        <a:graphic>
          <a:graphicData uri="http://schemas.openxmlformats.org/drawingml/2006/table">
            <a:tbl>
              <a:tblPr firstRow="1" bandRow="1">
                <a:tableStyleId>{2D5ABB26-0587-4C30-8999-92F81FD0307C}</a:tableStyleId>
              </a:tblPr>
              <a:tblGrid>
                <a:gridCol w="4226189">
                  <a:extLst>
                    <a:ext uri="{9D8B030D-6E8A-4147-A177-3AD203B41FA5}">
                      <a16:colId xmlns:a16="http://schemas.microsoft.com/office/drawing/2014/main" val="926572718"/>
                    </a:ext>
                  </a:extLst>
                </a:gridCol>
              </a:tblGrid>
              <a:tr h="608044">
                <a:tc>
                  <a:txBody>
                    <a:bodyPr/>
                    <a:lstStyle/>
                    <a:p>
                      <a:pPr>
                        <a:lnSpc>
                          <a:spcPct val="120000"/>
                        </a:lnSpc>
                      </a:pPr>
                      <a:r>
                        <a:rPr lang="en-US" sz="1200" i="1">
                          <a:solidFill>
                            <a:schemeClr val="tx2"/>
                          </a:solidFill>
                          <a:latin typeface="+mj-lt"/>
                        </a:rPr>
                        <a:t>LEARN</a:t>
                      </a:r>
                      <a:r>
                        <a:rPr lang="en-US" sz="1200">
                          <a:solidFill>
                            <a:schemeClr val="tx2"/>
                          </a:solidFill>
                          <a:latin typeface="+mj-lt"/>
                        </a:rPr>
                        <a:t> – understand fundamentals and platform capabilities</a:t>
                      </a:r>
                    </a:p>
                  </a:txBody>
                  <a:tcPr marL="76200" marR="76200" marT="38100" marB="38100" anchor="ctr">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114496198"/>
                  </a:ext>
                </a:extLst>
              </a:tr>
              <a:tr h="617691">
                <a:tc>
                  <a:txBody>
                    <a:bodyPr/>
                    <a:lstStyle/>
                    <a:p>
                      <a:pPr marL="0" marR="0" lvl="0" indent="0" algn="l" defTabSz="1119290" rtl="0" eaLnBrk="1" fontAlgn="auto" latinLnBrk="0" hangingPunct="1">
                        <a:lnSpc>
                          <a:spcPct val="120000"/>
                        </a:lnSpc>
                        <a:spcBef>
                          <a:spcPts val="0"/>
                        </a:spcBef>
                        <a:spcAft>
                          <a:spcPts val="0"/>
                        </a:spcAft>
                        <a:buClrTx/>
                        <a:buSzTx/>
                        <a:buFontTx/>
                        <a:buNone/>
                        <a:tabLst/>
                        <a:defRPr/>
                      </a:pPr>
                      <a:r>
                        <a:rPr lang="en-US" sz="1200" b="1" i="1">
                          <a:solidFill>
                            <a:schemeClr val="tx2"/>
                          </a:solidFill>
                          <a:latin typeface="+mj-lt"/>
                          <a:cs typeface="Segoe UI"/>
                        </a:rPr>
                        <a:t>BUILD</a:t>
                      </a:r>
                      <a:r>
                        <a:rPr lang="en-US" sz="1200">
                          <a:solidFill>
                            <a:schemeClr val="tx2"/>
                          </a:solidFill>
                          <a:latin typeface="+mj-lt"/>
                          <a:cs typeface="Segoe UI"/>
                        </a:rPr>
                        <a:t> – prototype solutions for </a:t>
                      </a:r>
                      <a:r>
                        <a:rPr kumimoji="0" lang="en-US" sz="1200" b="0" i="0" u="none" strike="noStrike" kern="1200" cap="none" spc="0" normalizeH="0" baseline="0" noProof="0">
                          <a:ln>
                            <a:noFill/>
                          </a:ln>
                          <a:solidFill>
                            <a:schemeClr val="tx2"/>
                          </a:solidFill>
                          <a:effectLst/>
                          <a:uLnTx/>
                          <a:uFillTx/>
                          <a:latin typeface="+mj-lt"/>
                          <a:ea typeface="+mn-ea"/>
                          <a:cs typeface="Segoe UI"/>
                        </a:rPr>
                        <a:t>your real business use-case</a:t>
                      </a:r>
                    </a:p>
                  </a:txBody>
                  <a:tcPr marL="76200" marR="76200" marT="38100" marB="38100" anchor="ct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68088374"/>
                  </a:ext>
                </a:extLst>
              </a:tr>
              <a:tr h="617691">
                <a:tc>
                  <a:txBody>
                    <a:bodyPr/>
                    <a:lstStyle/>
                    <a:p>
                      <a:pPr marL="0" marR="0" lvl="0" indent="0" algn="l" defTabSz="1119290" rtl="0" eaLnBrk="1" fontAlgn="auto" latinLnBrk="0" hangingPunct="1">
                        <a:lnSpc>
                          <a:spcPct val="120000"/>
                        </a:lnSpc>
                        <a:spcBef>
                          <a:spcPts val="0"/>
                        </a:spcBef>
                        <a:spcAft>
                          <a:spcPts val="0"/>
                        </a:spcAft>
                        <a:buClrTx/>
                        <a:buSzTx/>
                        <a:buFontTx/>
                        <a:buNone/>
                        <a:tabLst/>
                        <a:defRPr/>
                      </a:pPr>
                      <a:r>
                        <a:rPr lang="en-US" sz="1200" b="1" i="1">
                          <a:solidFill>
                            <a:schemeClr val="tx2"/>
                          </a:solidFill>
                          <a:latin typeface="+mj-lt"/>
                          <a:cs typeface="Segoe UI"/>
                        </a:rPr>
                        <a:t>SHOWCASE</a:t>
                      </a:r>
                      <a:r>
                        <a:rPr kumimoji="0" lang="en-US" sz="1200" b="0" i="0" u="none" strike="noStrike" kern="1200" cap="none" spc="0" normalizeH="0" baseline="0" noProof="0">
                          <a:ln>
                            <a:noFill/>
                          </a:ln>
                          <a:solidFill>
                            <a:schemeClr val="tx2"/>
                          </a:solidFill>
                          <a:effectLst/>
                          <a:uLnTx/>
                          <a:uFillTx/>
                          <a:latin typeface="+mj-lt"/>
                          <a:ea typeface="+mn-ea"/>
                          <a:cs typeface="Segoe UI"/>
                        </a:rPr>
                        <a:t> your agentic build, inspire others</a:t>
                      </a:r>
                      <a:endParaRPr kumimoji="0" lang="en-US" sz="1200" b="0" i="0" u="none" strike="noStrike" kern="1200" cap="none" spc="0" normalizeH="0" baseline="0" noProof="0">
                        <a:ln>
                          <a:noFill/>
                        </a:ln>
                        <a:solidFill>
                          <a:schemeClr val="tx2"/>
                        </a:solidFill>
                        <a:effectLst/>
                        <a:uLnTx/>
                        <a:uFillTx/>
                        <a:latin typeface="+mj-lt"/>
                        <a:ea typeface="+mn-ea"/>
                        <a:cs typeface="Segoe UI" panose="020B0502040204020203" pitchFamily="34" charset="0"/>
                      </a:endParaRPr>
                    </a:p>
                  </a:txBody>
                  <a:tcPr marL="76200" marR="76200" marT="38100" marB="38100" anchor="ct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655122428"/>
                  </a:ext>
                </a:extLst>
              </a:tr>
            </a:tbl>
          </a:graphicData>
        </a:graphic>
      </p:graphicFrame>
      <p:sp>
        <p:nvSpPr>
          <p:cNvPr id="8" name="!!humancircle">
            <a:extLst>
              <a:ext uri="{FF2B5EF4-FFF2-40B4-BE49-F238E27FC236}">
                <a16:creationId xmlns:a16="http://schemas.microsoft.com/office/drawing/2014/main" id="{1739215D-C757-06DA-43AD-ABD69E8346BA}"/>
              </a:ext>
            </a:extLst>
          </p:cNvPr>
          <p:cNvSpPr>
            <a:spLocks noChangeAspect="1"/>
          </p:cNvSpPr>
          <p:nvPr/>
        </p:nvSpPr>
        <p:spPr bwMode="auto">
          <a:xfrm>
            <a:off x="1050090" y="2059548"/>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0" name="Picture 20">
            <a:extLst>
              <a:ext uri="{FF2B5EF4-FFF2-40B4-BE49-F238E27FC236}">
                <a16:creationId xmlns:a16="http://schemas.microsoft.com/office/drawing/2014/main" id="{EF23520F-0AA5-BBDB-9145-36A9C419D0E8}"/>
              </a:ext>
            </a:extLst>
          </p:cNvPr>
          <p:cNvSpPr/>
          <p:nvPr/>
        </p:nvSpPr>
        <p:spPr>
          <a:xfrm>
            <a:off x="1124990" y="2146643"/>
            <a:ext cx="295484" cy="261370"/>
          </a:xfrm>
          <a:custGeom>
            <a:avLst/>
            <a:gdLst>
              <a:gd name="connsiteX0" fmla="*/ 208216 w 813816"/>
              <a:gd name="connsiteY0" fmla="*/ 40514 h 813816"/>
              <a:gd name="connsiteX1" fmla="*/ 330360 w 813816"/>
              <a:gd name="connsiteY1" fmla="*/ -425 h 813816"/>
              <a:gd name="connsiteX2" fmla="*/ 394191 w 813816"/>
              <a:gd name="connsiteY2" fmla="*/ 22978 h 813816"/>
              <a:gd name="connsiteX3" fmla="*/ 405868 w 813816"/>
              <a:gd name="connsiteY3" fmla="*/ 35376 h 813816"/>
              <a:gd name="connsiteX4" fmla="*/ 417545 w 813816"/>
              <a:gd name="connsiteY4" fmla="*/ 22978 h 813816"/>
              <a:gd name="connsiteX5" fmla="*/ 481376 w 813816"/>
              <a:gd name="connsiteY5" fmla="*/ -425 h 813816"/>
              <a:gd name="connsiteX6" fmla="*/ 603520 w 813816"/>
              <a:gd name="connsiteY6" fmla="*/ 40514 h 813816"/>
              <a:gd name="connsiteX7" fmla="*/ 658646 w 813816"/>
              <a:gd name="connsiteY7" fmla="*/ 123480 h 813816"/>
              <a:gd name="connsiteX8" fmla="*/ 703229 w 813816"/>
              <a:gd name="connsiteY8" fmla="*/ 146564 h 813816"/>
              <a:gd name="connsiteX9" fmla="*/ 745477 w 813816"/>
              <a:gd name="connsiteY9" fmla="*/ 218767 h 813816"/>
              <a:gd name="connsiteX10" fmla="*/ 757507 w 813816"/>
              <a:gd name="connsiteY10" fmla="*/ 307565 h 813816"/>
              <a:gd name="connsiteX11" fmla="*/ 750289 w 813816"/>
              <a:gd name="connsiteY11" fmla="*/ 353436 h 813816"/>
              <a:gd name="connsiteX12" fmla="*/ 752979 w 813816"/>
              <a:gd name="connsiteY12" fmla="*/ 354639 h 813816"/>
              <a:gd name="connsiteX13" fmla="*/ 789352 w 813816"/>
              <a:gd name="connsiteY13" fmla="*/ 387638 h 813816"/>
              <a:gd name="connsiteX14" fmla="*/ 812776 w 813816"/>
              <a:gd name="connsiteY14" fmla="*/ 506851 h 813816"/>
              <a:gd name="connsiteX15" fmla="*/ 761399 w 813816"/>
              <a:gd name="connsiteY15" fmla="*/ 630389 h 813816"/>
              <a:gd name="connsiteX16" fmla="*/ 709669 w 813816"/>
              <a:gd name="connsiteY16" fmla="*/ 658462 h 813816"/>
              <a:gd name="connsiteX17" fmla="*/ 668199 w 813816"/>
              <a:gd name="connsiteY17" fmla="*/ 745469 h 813816"/>
              <a:gd name="connsiteX18" fmla="*/ 531479 w 813816"/>
              <a:gd name="connsiteY18" fmla="*/ 813391 h 813816"/>
              <a:gd name="connsiteX19" fmla="*/ 418536 w 813816"/>
              <a:gd name="connsiteY19" fmla="*/ 760019 h 813816"/>
              <a:gd name="connsiteX20" fmla="*/ 405868 w 813816"/>
              <a:gd name="connsiteY20" fmla="*/ 745533 h 813816"/>
              <a:gd name="connsiteX21" fmla="*/ 393201 w 813816"/>
              <a:gd name="connsiteY21" fmla="*/ 760019 h 813816"/>
              <a:gd name="connsiteX22" fmla="*/ 280257 w 813816"/>
              <a:gd name="connsiteY22" fmla="*/ 813391 h 813816"/>
              <a:gd name="connsiteX23" fmla="*/ 143537 w 813816"/>
              <a:gd name="connsiteY23" fmla="*/ 745469 h 813816"/>
              <a:gd name="connsiteX24" fmla="*/ 102067 w 813816"/>
              <a:gd name="connsiteY24" fmla="*/ 658462 h 813816"/>
              <a:gd name="connsiteX25" fmla="*/ 50337 w 813816"/>
              <a:gd name="connsiteY25" fmla="*/ 630389 h 813816"/>
              <a:gd name="connsiteX26" fmla="*/ -1040 w 813816"/>
              <a:gd name="connsiteY26" fmla="*/ 506851 h 813816"/>
              <a:gd name="connsiteX27" fmla="*/ 22384 w 813816"/>
              <a:gd name="connsiteY27" fmla="*/ 387638 h 813816"/>
              <a:gd name="connsiteX28" fmla="*/ 58757 w 813816"/>
              <a:gd name="connsiteY28" fmla="*/ 354639 h 813816"/>
              <a:gd name="connsiteX29" fmla="*/ 61447 w 813816"/>
              <a:gd name="connsiteY29" fmla="*/ 353436 h 813816"/>
              <a:gd name="connsiteX30" fmla="*/ 54229 w 813816"/>
              <a:gd name="connsiteY30" fmla="*/ 307565 h 813816"/>
              <a:gd name="connsiteX31" fmla="*/ 66259 w 813816"/>
              <a:gd name="connsiteY31" fmla="*/ 218767 h 813816"/>
              <a:gd name="connsiteX32" fmla="*/ 108507 w 813816"/>
              <a:gd name="connsiteY32" fmla="*/ 146564 h 813816"/>
              <a:gd name="connsiteX33" fmla="*/ 153090 w 813816"/>
              <a:gd name="connsiteY33" fmla="*/ 123480 h 813816"/>
              <a:gd name="connsiteX34" fmla="*/ 208216 w 813816"/>
              <a:gd name="connsiteY34" fmla="*/ 40514 h 813816"/>
              <a:gd name="connsiteX35" fmla="*/ 245723 w 813816"/>
              <a:gd name="connsiteY35" fmla="*/ 88706 h 813816"/>
              <a:gd name="connsiteX36" fmla="*/ 210482 w 813816"/>
              <a:gd name="connsiteY36" fmla="*/ 155566 h 813816"/>
              <a:gd name="connsiteX37" fmla="*/ 197814 w 813816"/>
              <a:gd name="connsiteY37" fmla="*/ 180341 h 813816"/>
              <a:gd name="connsiteX38" fmla="*/ 170286 w 813816"/>
              <a:gd name="connsiteY38" fmla="*/ 184531 h 813816"/>
              <a:gd name="connsiteX39" fmla="*/ 150330 w 813816"/>
              <a:gd name="connsiteY39" fmla="*/ 191091 h 813816"/>
              <a:gd name="connsiteX40" fmla="*/ 124429 w 813816"/>
              <a:gd name="connsiteY40" fmla="*/ 237436 h 813816"/>
              <a:gd name="connsiteX41" fmla="*/ 115230 w 813816"/>
              <a:gd name="connsiteY41" fmla="*/ 304827 h 813816"/>
              <a:gd name="connsiteX42" fmla="*/ 130162 w 813816"/>
              <a:gd name="connsiteY42" fmla="*/ 358984 h 813816"/>
              <a:gd name="connsiteX43" fmla="*/ 133487 w 813816"/>
              <a:gd name="connsiteY43" fmla="*/ 365729 h 813816"/>
              <a:gd name="connsiteX44" fmla="*/ 177575 w 813816"/>
              <a:gd name="connsiteY44" fmla="*/ 365729 h 813816"/>
              <a:gd name="connsiteX45" fmla="*/ 293349 w 813816"/>
              <a:gd name="connsiteY45" fmla="*/ 473301 h 813816"/>
              <a:gd name="connsiteX46" fmla="*/ 344513 w 813816"/>
              <a:gd name="connsiteY46" fmla="*/ 548929 h 813816"/>
              <a:gd name="connsiteX47" fmla="*/ 263061 w 813816"/>
              <a:gd name="connsiteY47" fmla="*/ 630353 h 813816"/>
              <a:gd name="connsiteX48" fmla="*/ 181679 w 813816"/>
              <a:gd name="connsiteY48" fmla="*/ 548929 h 813816"/>
              <a:gd name="connsiteX49" fmla="*/ 231924 w 813816"/>
              <a:gd name="connsiteY49" fmla="*/ 473676 h 813816"/>
              <a:gd name="connsiteX50" fmla="*/ 177575 w 813816"/>
              <a:gd name="connsiteY50" fmla="*/ 426800 h 813816"/>
              <a:gd name="connsiteX51" fmla="*/ 71708 w 813816"/>
              <a:gd name="connsiteY51" fmla="*/ 426800 h 813816"/>
              <a:gd name="connsiteX52" fmla="*/ 70717 w 813816"/>
              <a:gd name="connsiteY52" fmla="*/ 426786 h 813816"/>
              <a:gd name="connsiteX53" fmla="*/ 60032 w 813816"/>
              <a:gd name="connsiteY53" fmla="*/ 506851 h 813816"/>
              <a:gd name="connsiteX54" fmla="*/ 90107 w 813816"/>
              <a:gd name="connsiteY54" fmla="*/ 584044 h 813816"/>
              <a:gd name="connsiteX55" fmla="*/ 129807 w 813816"/>
              <a:gd name="connsiteY55" fmla="*/ 601771 h 813816"/>
              <a:gd name="connsiteX56" fmla="*/ 160308 w 813816"/>
              <a:gd name="connsiteY56" fmla="*/ 632306 h 813816"/>
              <a:gd name="connsiteX57" fmla="*/ 191233 w 813816"/>
              <a:gd name="connsiteY57" fmla="*/ 707340 h 813816"/>
              <a:gd name="connsiteX58" fmla="*/ 280257 w 813816"/>
              <a:gd name="connsiteY58" fmla="*/ 752326 h 813816"/>
              <a:gd name="connsiteX59" fmla="*/ 349042 w 813816"/>
              <a:gd name="connsiteY59" fmla="*/ 717877 h 813816"/>
              <a:gd name="connsiteX60" fmla="*/ 370131 w 813816"/>
              <a:gd name="connsiteY60" fmla="*/ 689981 h 813816"/>
              <a:gd name="connsiteX61" fmla="*/ 374872 w 813816"/>
              <a:gd name="connsiteY61" fmla="*/ 680505 h 813816"/>
              <a:gd name="connsiteX62" fmla="*/ 375085 w 813816"/>
              <a:gd name="connsiteY62" fmla="*/ 679946 h 813816"/>
              <a:gd name="connsiteX63" fmla="*/ 375085 w 813816"/>
              <a:gd name="connsiteY63" fmla="*/ 579989 h 813816"/>
              <a:gd name="connsiteX64" fmla="*/ 375085 w 813816"/>
              <a:gd name="connsiteY64" fmla="*/ 579465 h 813816"/>
              <a:gd name="connsiteX65" fmla="*/ 375085 w 813816"/>
              <a:gd name="connsiteY65" fmla="*/ 578941 h 813816"/>
              <a:gd name="connsiteX66" fmla="*/ 375085 w 813816"/>
              <a:gd name="connsiteY66" fmla="*/ 294488 h 813816"/>
              <a:gd name="connsiteX67" fmla="*/ 338569 w 813816"/>
              <a:gd name="connsiteY67" fmla="*/ 294488 h 813816"/>
              <a:gd name="connsiteX68" fmla="*/ 263061 w 813816"/>
              <a:gd name="connsiteY68" fmla="*/ 345376 h 813816"/>
              <a:gd name="connsiteX69" fmla="*/ 181679 w 813816"/>
              <a:gd name="connsiteY69" fmla="*/ 263959 h 813816"/>
              <a:gd name="connsiteX70" fmla="*/ 263061 w 813816"/>
              <a:gd name="connsiteY70" fmla="*/ 182535 h 813816"/>
              <a:gd name="connsiteX71" fmla="*/ 338569 w 813816"/>
              <a:gd name="connsiteY71" fmla="*/ 233423 h 813816"/>
              <a:gd name="connsiteX72" fmla="*/ 375085 w 813816"/>
              <a:gd name="connsiteY72" fmla="*/ 233423 h 813816"/>
              <a:gd name="connsiteX73" fmla="*/ 375085 w 813816"/>
              <a:gd name="connsiteY73" fmla="*/ 130571 h 813816"/>
              <a:gd name="connsiteX74" fmla="*/ 375085 w 813816"/>
              <a:gd name="connsiteY74" fmla="*/ 130111 h 813816"/>
              <a:gd name="connsiteX75" fmla="*/ 374943 w 813816"/>
              <a:gd name="connsiteY75" fmla="*/ 127790 h 813816"/>
              <a:gd name="connsiteX76" fmla="*/ 374094 w 813816"/>
              <a:gd name="connsiteY76" fmla="*/ 118576 h 813816"/>
              <a:gd name="connsiteX77" fmla="*/ 367583 w 813816"/>
              <a:gd name="connsiteY77" fmla="*/ 90998 h 813816"/>
              <a:gd name="connsiteX78" fmla="*/ 353571 w 813816"/>
              <a:gd name="connsiteY78" fmla="*/ 68601 h 813816"/>
              <a:gd name="connsiteX79" fmla="*/ 330360 w 813816"/>
              <a:gd name="connsiteY79" fmla="*/ 60647 h 813816"/>
              <a:gd name="connsiteX80" fmla="*/ 245723 w 813816"/>
              <a:gd name="connsiteY80" fmla="*/ 88706 h 813816"/>
              <a:gd name="connsiteX81" fmla="*/ 436651 w 813816"/>
              <a:gd name="connsiteY81" fmla="*/ 609994 h 813816"/>
              <a:gd name="connsiteX82" fmla="*/ 436651 w 813816"/>
              <a:gd name="connsiteY82" fmla="*/ 679946 h 813816"/>
              <a:gd name="connsiteX83" fmla="*/ 436864 w 813816"/>
              <a:gd name="connsiteY83" fmla="*/ 680505 h 813816"/>
              <a:gd name="connsiteX84" fmla="*/ 441605 w 813816"/>
              <a:gd name="connsiteY84" fmla="*/ 689981 h 813816"/>
              <a:gd name="connsiteX85" fmla="*/ 462694 w 813816"/>
              <a:gd name="connsiteY85" fmla="*/ 717877 h 813816"/>
              <a:gd name="connsiteX86" fmla="*/ 531479 w 813816"/>
              <a:gd name="connsiteY86" fmla="*/ 752326 h 813816"/>
              <a:gd name="connsiteX87" fmla="*/ 620503 w 813816"/>
              <a:gd name="connsiteY87" fmla="*/ 707340 h 813816"/>
              <a:gd name="connsiteX88" fmla="*/ 651428 w 813816"/>
              <a:gd name="connsiteY88" fmla="*/ 632306 h 813816"/>
              <a:gd name="connsiteX89" fmla="*/ 681929 w 813816"/>
              <a:gd name="connsiteY89" fmla="*/ 601771 h 813816"/>
              <a:gd name="connsiteX90" fmla="*/ 721629 w 813816"/>
              <a:gd name="connsiteY90" fmla="*/ 584044 h 813816"/>
              <a:gd name="connsiteX91" fmla="*/ 751704 w 813816"/>
              <a:gd name="connsiteY91" fmla="*/ 506851 h 813816"/>
              <a:gd name="connsiteX92" fmla="*/ 737480 w 813816"/>
              <a:gd name="connsiteY92" fmla="*/ 419851 h 813816"/>
              <a:gd name="connsiteX93" fmla="*/ 726865 w 813816"/>
              <a:gd name="connsiteY93" fmla="*/ 409873 h 813816"/>
              <a:gd name="connsiteX94" fmla="*/ 707051 w 813816"/>
              <a:gd name="connsiteY94" fmla="*/ 406440 h 813816"/>
              <a:gd name="connsiteX95" fmla="*/ 680089 w 813816"/>
              <a:gd name="connsiteY95" fmla="*/ 390320 h 813816"/>
              <a:gd name="connsiteX96" fmla="*/ 681574 w 813816"/>
              <a:gd name="connsiteY96" fmla="*/ 358984 h 813816"/>
              <a:gd name="connsiteX97" fmla="*/ 696506 w 813816"/>
              <a:gd name="connsiteY97" fmla="*/ 304827 h 813816"/>
              <a:gd name="connsiteX98" fmla="*/ 687378 w 813816"/>
              <a:gd name="connsiteY98" fmla="*/ 237436 h 813816"/>
              <a:gd name="connsiteX99" fmla="*/ 661406 w 813816"/>
              <a:gd name="connsiteY99" fmla="*/ 191091 h 813816"/>
              <a:gd name="connsiteX100" fmla="*/ 641450 w 813816"/>
              <a:gd name="connsiteY100" fmla="*/ 184531 h 813816"/>
              <a:gd name="connsiteX101" fmla="*/ 613922 w 813816"/>
              <a:gd name="connsiteY101" fmla="*/ 180341 h 813816"/>
              <a:gd name="connsiteX102" fmla="*/ 601255 w 813816"/>
              <a:gd name="connsiteY102" fmla="*/ 155566 h 813816"/>
              <a:gd name="connsiteX103" fmla="*/ 566013 w 813816"/>
              <a:gd name="connsiteY103" fmla="*/ 88706 h 813816"/>
              <a:gd name="connsiteX104" fmla="*/ 481376 w 813816"/>
              <a:gd name="connsiteY104" fmla="*/ 60647 h 813816"/>
              <a:gd name="connsiteX105" fmla="*/ 458165 w 813816"/>
              <a:gd name="connsiteY105" fmla="*/ 68601 h 813816"/>
              <a:gd name="connsiteX106" fmla="*/ 444153 w 813816"/>
              <a:gd name="connsiteY106" fmla="*/ 90998 h 813816"/>
              <a:gd name="connsiteX107" fmla="*/ 437642 w 813816"/>
              <a:gd name="connsiteY107" fmla="*/ 118576 h 813816"/>
              <a:gd name="connsiteX108" fmla="*/ 436793 w 813816"/>
              <a:gd name="connsiteY108" fmla="*/ 127790 h 813816"/>
              <a:gd name="connsiteX109" fmla="*/ 436651 w 813816"/>
              <a:gd name="connsiteY109" fmla="*/ 130111 h 813816"/>
              <a:gd name="connsiteX110" fmla="*/ 436651 w 813816"/>
              <a:gd name="connsiteY110" fmla="*/ 130571 h 813816"/>
              <a:gd name="connsiteX111" fmla="*/ 436651 w 813816"/>
              <a:gd name="connsiteY111" fmla="*/ 548929 h 813816"/>
              <a:gd name="connsiteX112" fmla="*/ 462623 w 813816"/>
              <a:gd name="connsiteY112" fmla="*/ 548929 h 813816"/>
              <a:gd name="connsiteX113" fmla="*/ 517609 w 813816"/>
              <a:gd name="connsiteY113" fmla="*/ 493972 h 813816"/>
              <a:gd name="connsiteX114" fmla="*/ 517609 w 813816"/>
              <a:gd name="connsiteY114" fmla="*/ 420877 h 813816"/>
              <a:gd name="connsiteX115" fmla="*/ 466656 w 813816"/>
              <a:gd name="connsiteY115" fmla="*/ 345376 h 813816"/>
              <a:gd name="connsiteX116" fmla="*/ 548109 w 813816"/>
              <a:gd name="connsiteY116" fmla="*/ 263959 h 813816"/>
              <a:gd name="connsiteX117" fmla="*/ 629561 w 813816"/>
              <a:gd name="connsiteY117" fmla="*/ 345376 h 813816"/>
              <a:gd name="connsiteX118" fmla="*/ 578680 w 813816"/>
              <a:gd name="connsiteY118" fmla="*/ 420877 h 813816"/>
              <a:gd name="connsiteX119" fmla="*/ 578680 w 813816"/>
              <a:gd name="connsiteY119" fmla="*/ 493972 h 813816"/>
              <a:gd name="connsiteX120" fmla="*/ 462623 w 813816"/>
              <a:gd name="connsiteY120" fmla="*/ 609994 h 813816"/>
              <a:gd name="connsiteX121" fmla="*/ 436651 w 813816"/>
              <a:gd name="connsiteY121" fmla="*/ 609994 h 813816"/>
              <a:gd name="connsiteX122" fmla="*/ 263061 w 813816"/>
              <a:gd name="connsiteY122" fmla="*/ 243600 h 813816"/>
              <a:gd name="connsiteX123" fmla="*/ 242751 w 813816"/>
              <a:gd name="connsiteY123" fmla="*/ 263959 h 813816"/>
              <a:gd name="connsiteX124" fmla="*/ 263061 w 813816"/>
              <a:gd name="connsiteY124" fmla="*/ 284311 h 813816"/>
              <a:gd name="connsiteX125" fmla="*/ 283441 w 813816"/>
              <a:gd name="connsiteY125" fmla="*/ 263959 h 813816"/>
              <a:gd name="connsiteX126" fmla="*/ 263061 w 813816"/>
              <a:gd name="connsiteY126" fmla="*/ 243600 h 813816"/>
              <a:gd name="connsiteX127" fmla="*/ 242751 w 813816"/>
              <a:gd name="connsiteY127" fmla="*/ 548929 h 813816"/>
              <a:gd name="connsiteX128" fmla="*/ 263061 w 813816"/>
              <a:gd name="connsiteY128" fmla="*/ 569282 h 813816"/>
              <a:gd name="connsiteX129" fmla="*/ 283441 w 813816"/>
              <a:gd name="connsiteY129" fmla="*/ 548929 h 813816"/>
              <a:gd name="connsiteX130" fmla="*/ 263061 w 813816"/>
              <a:gd name="connsiteY130" fmla="*/ 528577 h 813816"/>
              <a:gd name="connsiteX131" fmla="*/ 242751 w 813816"/>
              <a:gd name="connsiteY131" fmla="*/ 548929 h 813816"/>
              <a:gd name="connsiteX132" fmla="*/ 527728 w 813816"/>
              <a:gd name="connsiteY132" fmla="*/ 345376 h 813816"/>
              <a:gd name="connsiteX133" fmla="*/ 548109 w 813816"/>
              <a:gd name="connsiteY133" fmla="*/ 365729 h 813816"/>
              <a:gd name="connsiteX134" fmla="*/ 568490 w 813816"/>
              <a:gd name="connsiteY134" fmla="*/ 345376 h 813816"/>
              <a:gd name="connsiteX135" fmla="*/ 548109 w 813816"/>
              <a:gd name="connsiteY135" fmla="*/ 325024 h 813816"/>
              <a:gd name="connsiteX136" fmla="*/ 527728 w 813816"/>
              <a:gd name="connsiteY136" fmla="*/ 345376 h 81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Lst>
            <a:rect l="l" t="t" r="r" b="b"/>
            <a:pathLst>
              <a:path w="813816" h="813816">
                <a:moveTo>
                  <a:pt x="208216" y="40514"/>
                </a:moveTo>
                <a:cubicBezTo>
                  <a:pt x="242043" y="14160"/>
                  <a:pt x="286343" y="-425"/>
                  <a:pt x="330360" y="-425"/>
                </a:cubicBezTo>
                <a:cubicBezTo>
                  <a:pt x="356686" y="-425"/>
                  <a:pt x="378056" y="8619"/>
                  <a:pt x="394191" y="22978"/>
                </a:cubicBezTo>
                <a:cubicBezTo>
                  <a:pt x="398508" y="26863"/>
                  <a:pt x="402401" y="31038"/>
                  <a:pt x="405868" y="35376"/>
                </a:cubicBezTo>
                <a:cubicBezTo>
                  <a:pt x="409336" y="31038"/>
                  <a:pt x="413228" y="26863"/>
                  <a:pt x="417545" y="22978"/>
                </a:cubicBezTo>
                <a:cubicBezTo>
                  <a:pt x="433680" y="8619"/>
                  <a:pt x="455050" y="-425"/>
                  <a:pt x="481376" y="-425"/>
                </a:cubicBezTo>
                <a:cubicBezTo>
                  <a:pt x="525393" y="-425"/>
                  <a:pt x="569693" y="14160"/>
                  <a:pt x="603520" y="40514"/>
                </a:cubicBezTo>
                <a:cubicBezTo>
                  <a:pt x="629915" y="61022"/>
                  <a:pt x="650508" y="89286"/>
                  <a:pt x="658646" y="123480"/>
                </a:cubicBezTo>
                <a:cubicBezTo>
                  <a:pt x="675772" y="126304"/>
                  <a:pt x="690916" y="135022"/>
                  <a:pt x="703229" y="146564"/>
                </a:cubicBezTo>
                <a:cubicBezTo>
                  <a:pt x="722832" y="164928"/>
                  <a:pt x="736702" y="191459"/>
                  <a:pt x="745477" y="218767"/>
                </a:cubicBezTo>
                <a:cubicBezTo>
                  <a:pt x="754394" y="246487"/>
                  <a:pt x="758852" y="277652"/>
                  <a:pt x="757507" y="307565"/>
                </a:cubicBezTo>
                <a:cubicBezTo>
                  <a:pt x="756799" y="322879"/>
                  <a:pt x="754606" y="338490"/>
                  <a:pt x="750289" y="353436"/>
                </a:cubicBezTo>
                <a:cubicBezTo>
                  <a:pt x="751209" y="353819"/>
                  <a:pt x="752059" y="354222"/>
                  <a:pt x="752979" y="354639"/>
                </a:cubicBezTo>
                <a:cubicBezTo>
                  <a:pt x="768052" y="361751"/>
                  <a:pt x="780224" y="372876"/>
                  <a:pt x="789352" y="387638"/>
                </a:cubicBezTo>
                <a:cubicBezTo>
                  <a:pt x="806690" y="415513"/>
                  <a:pt x="812776" y="455680"/>
                  <a:pt x="812776" y="506851"/>
                </a:cubicBezTo>
                <a:cubicBezTo>
                  <a:pt x="812776" y="565658"/>
                  <a:pt x="790272" y="605592"/>
                  <a:pt x="761399" y="630389"/>
                </a:cubicBezTo>
                <a:cubicBezTo>
                  <a:pt x="744628" y="644775"/>
                  <a:pt x="726087" y="653699"/>
                  <a:pt x="709669" y="658462"/>
                </a:cubicBezTo>
                <a:cubicBezTo>
                  <a:pt x="704008" y="686662"/>
                  <a:pt x="689784" y="718436"/>
                  <a:pt x="668199" y="745469"/>
                </a:cubicBezTo>
                <a:cubicBezTo>
                  <a:pt x="638761" y="782282"/>
                  <a:pt x="593045" y="813391"/>
                  <a:pt x="531479" y="813391"/>
                </a:cubicBezTo>
                <a:cubicBezTo>
                  <a:pt x="482225" y="813391"/>
                  <a:pt x="443445" y="786146"/>
                  <a:pt x="418536" y="760019"/>
                </a:cubicBezTo>
                <a:cubicBezTo>
                  <a:pt x="413936" y="755242"/>
                  <a:pt x="409761" y="750373"/>
                  <a:pt x="405868" y="745533"/>
                </a:cubicBezTo>
                <a:cubicBezTo>
                  <a:pt x="401976" y="750373"/>
                  <a:pt x="397801" y="755242"/>
                  <a:pt x="393201" y="760019"/>
                </a:cubicBezTo>
                <a:cubicBezTo>
                  <a:pt x="368291" y="786146"/>
                  <a:pt x="329511" y="813391"/>
                  <a:pt x="280257" y="813391"/>
                </a:cubicBezTo>
                <a:cubicBezTo>
                  <a:pt x="218691" y="813391"/>
                  <a:pt x="172975" y="782282"/>
                  <a:pt x="143537" y="745469"/>
                </a:cubicBezTo>
                <a:cubicBezTo>
                  <a:pt x="121952" y="718436"/>
                  <a:pt x="107728" y="686662"/>
                  <a:pt x="102067" y="658462"/>
                </a:cubicBezTo>
                <a:cubicBezTo>
                  <a:pt x="85649" y="653699"/>
                  <a:pt x="67108" y="644775"/>
                  <a:pt x="50337" y="630389"/>
                </a:cubicBezTo>
                <a:cubicBezTo>
                  <a:pt x="21464" y="605592"/>
                  <a:pt x="-1040" y="565658"/>
                  <a:pt x="-1040" y="506851"/>
                </a:cubicBezTo>
                <a:cubicBezTo>
                  <a:pt x="-1040" y="455680"/>
                  <a:pt x="5046" y="415513"/>
                  <a:pt x="22384" y="387638"/>
                </a:cubicBezTo>
                <a:cubicBezTo>
                  <a:pt x="31512" y="372876"/>
                  <a:pt x="43684" y="361751"/>
                  <a:pt x="58757" y="354639"/>
                </a:cubicBezTo>
                <a:cubicBezTo>
                  <a:pt x="59677" y="354222"/>
                  <a:pt x="60527" y="353819"/>
                  <a:pt x="61447" y="353436"/>
                </a:cubicBezTo>
                <a:cubicBezTo>
                  <a:pt x="57130" y="338490"/>
                  <a:pt x="54937" y="322879"/>
                  <a:pt x="54229" y="307565"/>
                </a:cubicBezTo>
                <a:cubicBezTo>
                  <a:pt x="52884" y="277652"/>
                  <a:pt x="57342" y="246487"/>
                  <a:pt x="66259" y="218767"/>
                </a:cubicBezTo>
                <a:cubicBezTo>
                  <a:pt x="75034" y="191459"/>
                  <a:pt x="88904" y="164928"/>
                  <a:pt x="108507" y="146564"/>
                </a:cubicBezTo>
                <a:cubicBezTo>
                  <a:pt x="120820" y="135022"/>
                  <a:pt x="136035" y="126304"/>
                  <a:pt x="153090" y="123480"/>
                </a:cubicBezTo>
                <a:cubicBezTo>
                  <a:pt x="161228" y="89286"/>
                  <a:pt x="181821" y="61022"/>
                  <a:pt x="208216" y="40514"/>
                </a:cubicBezTo>
                <a:close/>
                <a:moveTo>
                  <a:pt x="245723" y="88706"/>
                </a:moveTo>
                <a:cubicBezTo>
                  <a:pt x="223502" y="106001"/>
                  <a:pt x="210482" y="129035"/>
                  <a:pt x="210482" y="155566"/>
                </a:cubicBezTo>
                <a:cubicBezTo>
                  <a:pt x="210482" y="165381"/>
                  <a:pt x="205740" y="174602"/>
                  <a:pt x="197814" y="180341"/>
                </a:cubicBezTo>
                <a:cubicBezTo>
                  <a:pt x="189817" y="186073"/>
                  <a:pt x="179557" y="187637"/>
                  <a:pt x="170286" y="184531"/>
                </a:cubicBezTo>
                <a:cubicBezTo>
                  <a:pt x="164696" y="182662"/>
                  <a:pt x="158822" y="183115"/>
                  <a:pt x="150330" y="191091"/>
                </a:cubicBezTo>
                <a:cubicBezTo>
                  <a:pt x="140918" y="199922"/>
                  <a:pt x="131293" y="215930"/>
                  <a:pt x="124429" y="237436"/>
                </a:cubicBezTo>
                <a:cubicBezTo>
                  <a:pt x="117636" y="258524"/>
                  <a:pt x="114239" y="282450"/>
                  <a:pt x="115230" y="304827"/>
                </a:cubicBezTo>
                <a:cubicBezTo>
                  <a:pt x="116291" y="327486"/>
                  <a:pt x="121669" y="346254"/>
                  <a:pt x="130162" y="358984"/>
                </a:cubicBezTo>
                <a:cubicBezTo>
                  <a:pt x="131577" y="361114"/>
                  <a:pt x="132709" y="363386"/>
                  <a:pt x="133487" y="365729"/>
                </a:cubicBezTo>
                <a:lnTo>
                  <a:pt x="177575" y="365729"/>
                </a:lnTo>
                <a:cubicBezTo>
                  <a:pt x="238788" y="365729"/>
                  <a:pt x="288961" y="413171"/>
                  <a:pt x="293349" y="473301"/>
                </a:cubicBezTo>
                <a:cubicBezTo>
                  <a:pt x="323354" y="485303"/>
                  <a:pt x="344513" y="514643"/>
                  <a:pt x="344513" y="548929"/>
                </a:cubicBezTo>
                <a:cubicBezTo>
                  <a:pt x="344513" y="593901"/>
                  <a:pt x="308069" y="630353"/>
                  <a:pt x="263061" y="630353"/>
                </a:cubicBezTo>
                <a:cubicBezTo>
                  <a:pt x="218124" y="630353"/>
                  <a:pt x="181679" y="593901"/>
                  <a:pt x="181679" y="548929"/>
                </a:cubicBezTo>
                <a:cubicBezTo>
                  <a:pt x="181679" y="514990"/>
                  <a:pt x="202414" y="485897"/>
                  <a:pt x="231924" y="473676"/>
                </a:cubicBezTo>
                <a:cubicBezTo>
                  <a:pt x="228031" y="447153"/>
                  <a:pt x="205174" y="426800"/>
                  <a:pt x="177575" y="426800"/>
                </a:cubicBezTo>
                <a:lnTo>
                  <a:pt x="71708" y="426800"/>
                </a:lnTo>
                <a:cubicBezTo>
                  <a:pt x="71354" y="426800"/>
                  <a:pt x="71001" y="426793"/>
                  <a:pt x="70717" y="426786"/>
                </a:cubicBezTo>
                <a:cubicBezTo>
                  <a:pt x="64632" y="440953"/>
                  <a:pt x="60032" y="465432"/>
                  <a:pt x="60032" y="506851"/>
                </a:cubicBezTo>
                <a:cubicBezTo>
                  <a:pt x="60032" y="548413"/>
                  <a:pt x="75176" y="571207"/>
                  <a:pt x="90107" y="584044"/>
                </a:cubicBezTo>
                <a:cubicBezTo>
                  <a:pt x="106525" y="598126"/>
                  <a:pt x="124571" y="601771"/>
                  <a:pt x="129807" y="601771"/>
                </a:cubicBezTo>
                <a:cubicBezTo>
                  <a:pt x="146650" y="601771"/>
                  <a:pt x="160308" y="615443"/>
                  <a:pt x="160308" y="632306"/>
                </a:cubicBezTo>
                <a:cubicBezTo>
                  <a:pt x="160308" y="649368"/>
                  <a:pt x="169791" y="680456"/>
                  <a:pt x="191233" y="707340"/>
                </a:cubicBezTo>
                <a:cubicBezTo>
                  <a:pt x="211967" y="733255"/>
                  <a:pt x="241477" y="752326"/>
                  <a:pt x="280257" y="752326"/>
                </a:cubicBezTo>
                <a:cubicBezTo>
                  <a:pt x="306158" y="752326"/>
                  <a:pt x="330077" y="737756"/>
                  <a:pt x="349042" y="717877"/>
                </a:cubicBezTo>
                <a:cubicBezTo>
                  <a:pt x="358242" y="708197"/>
                  <a:pt x="365461" y="698140"/>
                  <a:pt x="370131" y="689981"/>
                </a:cubicBezTo>
                <a:cubicBezTo>
                  <a:pt x="372466" y="685898"/>
                  <a:pt x="374023" y="682650"/>
                  <a:pt x="374872" y="680505"/>
                </a:cubicBezTo>
                <a:lnTo>
                  <a:pt x="375085" y="679946"/>
                </a:lnTo>
                <a:lnTo>
                  <a:pt x="375085" y="579989"/>
                </a:lnTo>
                <a:cubicBezTo>
                  <a:pt x="375085" y="579812"/>
                  <a:pt x="375085" y="579635"/>
                  <a:pt x="375085" y="579465"/>
                </a:cubicBezTo>
                <a:cubicBezTo>
                  <a:pt x="375085" y="579288"/>
                  <a:pt x="375085" y="579118"/>
                  <a:pt x="375085" y="578941"/>
                </a:cubicBezTo>
                <a:lnTo>
                  <a:pt x="375085" y="294488"/>
                </a:lnTo>
                <a:lnTo>
                  <a:pt x="338569" y="294488"/>
                </a:lnTo>
                <a:cubicBezTo>
                  <a:pt x="326539" y="324330"/>
                  <a:pt x="297241" y="345376"/>
                  <a:pt x="263061" y="345376"/>
                </a:cubicBezTo>
                <a:cubicBezTo>
                  <a:pt x="218124" y="345376"/>
                  <a:pt x="181679" y="308924"/>
                  <a:pt x="181679" y="263959"/>
                </a:cubicBezTo>
                <a:cubicBezTo>
                  <a:pt x="181679" y="218987"/>
                  <a:pt x="218124" y="182535"/>
                  <a:pt x="263061" y="182535"/>
                </a:cubicBezTo>
                <a:cubicBezTo>
                  <a:pt x="297241" y="182535"/>
                  <a:pt x="326539" y="203581"/>
                  <a:pt x="338569" y="233423"/>
                </a:cubicBezTo>
                <a:lnTo>
                  <a:pt x="375085" y="233423"/>
                </a:lnTo>
                <a:lnTo>
                  <a:pt x="375085" y="130571"/>
                </a:lnTo>
                <a:lnTo>
                  <a:pt x="375085" y="130111"/>
                </a:lnTo>
                <a:cubicBezTo>
                  <a:pt x="375014" y="129644"/>
                  <a:pt x="375014" y="128859"/>
                  <a:pt x="374943" y="127790"/>
                </a:cubicBezTo>
                <a:cubicBezTo>
                  <a:pt x="374872" y="125660"/>
                  <a:pt x="374589" y="122461"/>
                  <a:pt x="374094" y="118576"/>
                </a:cubicBezTo>
                <a:cubicBezTo>
                  <a:pt x="373103" y="110643"/>
                  <a:pt x="371192" y="100609"/>
                  <a:pt x="367583" y="90998"/>
                </a:cubicBezTo>
                <a:cubicBezTo>
                  <a:pt x="363974" y="81275"/>
                  <a:pt x="359233" y="73618"/>
                  <a:pt x="353571" y="68601"/>
                </a:cubicBezTo>
                <a:cubicBezTo>
                  <a:pt x="348547" y="64142"/>
                  <a:pt x="341683" y="60647"/>
                  <a:pt x="330360" y="60647"/>
                </a:cubicBezTo>
                <a:cubicBezTo>
                  <a:pt x="299223" y="60647"/>
                  <a:pt x="268298" y="71148"/>
                  <a:pt x="245723" y="88706"/>
                </a:cubicBezTo>
                <a:close/>
                <a:moveTo>
                  <a:pt x="436651" y="609994"/>
                </a:moveTo>
                <a:lnTo>
                  <a:pt x="436651" y="679946"/>
                </a:lnTo>
                <a:lnTo>
                  <a:pt x="436864" y="680505"/>
                </a:lnTo>
                <a:cubicBezTo>
                  <a:pt x="437713" y="682650"/>
                  <a:pt x="439270" y="685898"/>
                  <a:pt x="441605" y="689981"/>
                </a:cubicBezTo>
                <a:cubicBezTo>
                  <a:pt x="446275" y="698140"/>
                  <a:pt x="453494" y="708197"/>
                  <a:pt x="462694" y="717877"/>
                </a:cubicBezTo>
                <a:cubicBezTo>
                  <a:pt x="481659" y="737756"/>
                  <a:pt x="505578" y="752326"/>
                  <a:pt x="531479" y="752326"/>
                </a:cubicBezTo>
                <a:cubicBezTo>
                  <a:pt x="570259" y="752326"/>
                  <a:pt x="599769" y="733255"/>
                  <a:pt x="620503" y="707340"/>
                </a:cubicBezTo>
                <a:cubicBezTo>
                  <a:pt x="641945" y="680456"/>
                  <a:pt x="651428" y="649368"/>
                  <a:pt x="651428" y="632306"/>
                </a:cubicBezTo>
                <a:cubicBezTo>
                  <a:pt x="651428" y="615443"/>
                  <a:pt x="665086" y="601771"/>
                  <a:pt x="681929" y="601771"/>
                </a:cubicBezTo>
                <a:cubicBezTo>
                  <a:pt x="687165" y="601771"/>
                  <a:pt x="705211" y="598126"/>
                  <a:pt x="721629" y="584044"/>
                </a:cubicBezTo>
                <a:cubicBezTo>
                  <a:pt x="736560" y="571207"/>
                  <a:pt x="751704" y="548413"/>
                  <a:pt x="751704" y="506851"/>
                </a:cubicBezTo>
                <a:cubicBezTo>
                  <a:pt x="751704" y="457654"/>
                  <a:pt x="745264" y="432355"/>
                  <a:pt x="737480" y="419851"/>
                </a:cubicBezTo>
                <a:cubicBezTo>
                  <a:pt x="734154" y="414423"/>
                  <a:pt x="730616" y="411628"/>
                  <a:pt x="726865" y="409873"/>
                </a:cubicBezTo>
                <a:cubicBezTo>
                  <a:pt x="722761" y="407920"/>
                  <a:pt x="716604" y="406440"/>
                  <a:pt x="707051" y="406440"/>
                </a:cubicBezTo>
                <a:cubicBezTo>
                  <a:pt x="695728" y="406440"/>
                  <a:pt x="685396" y="400241"/>
                  <a:pt x="680089" y="390320"/>
                </a:cubicBezTo>
                <a:cubicBezTo>
                  <a:pt x="674781" y="380398"/>
                  <a:pt x="675347" y="368354"/>
                  <a:pt x="681574" y="358984"/>
                </a:cubicBezTo>
                <a:cubicBezTo>
                  <a:pt x="690067" y="346254"/>
                  <a:pt x="695445" y="327486"/>
                  <a:pt x="696506" y="304827"/>
                </a:cubicBezTo>
                <a:cubicBezTo>
                  <a:pt x="697497" y="282450"/>
                  <a:pt x="694100" y="258524"/>
                  <a:pt x="687378" y="237436"/>
                </a:cubicBezTo>
                <a:cubicBezTo>
                  <a:pt x="680443" y="215930"/>
                  <a:pt x="670889" y="199922"/>
                  <a:pt x="661406" y="191091"/>
                </a:cubicBezTo>
                <a:cubicBezTo>
                  <a:pt x="652915" y="183115"/>
                  <a:pt x="647040" y="182662"/>
                  <a:pt x="641450" y="184531"/>
                </a:cubicBezTo>
                <a:cubicBezTo>
                  <a:pt x="632180" y="187637"/>
                  <a:pt x="621919" y="186073"/>
                  <a:pt x="613922" y="180341"/>
                </a:cubicBezTo>
                <a:cubicBezTo>
                  <a:pt x="605996" y="174602"/>
                  <a:pt x="601255" y="165381"/>
                  <a:pt x="601255" y="155566"/>
                </a:cubicBezTo>
                <a:cubicBezTo>
                  <a:pt x="601255" y="129035"/>
                  <a:pt x="588234" y="106001"/>
                  <a:pt x="566013" y="88706"/>
                </a:cubicBezTo>
                <a:cubicBezTo>
                  <a:pt x="543438" y="71148"/>
                  <a:pt x="512584" y="60647"/>
                  <a:pt x="481376" y="60647"/>
                </a:cubicBezTo>
                <a:cubicBezTo>
                  <a:pt x="470053" y="60647"/>
                  <a:pt x="463189" y="64142"/>
                  <a:pt x="458165" y="68601"/>
                </a:cubicBezTo>
                <a:cubicBezTo>
                  <a:pt x="452503" y="73618"/>
                  <a:pt x="447762" y="81275"/>
                  <a:pt x="444153" y="90998"/>
                </a:cubicBezTo>
                <a:cubicBezTo>
                  <a:pt x="440544" y="100609"/>
                  <a:pt x="438633" y="110643"/>
                  <a:pt x="437642" y="118576"/>
                </a:cubicBezTo>
                <a:cubicBezTo>
                  <a:pt x="437147" y="122461"/>
                  <a:pt x="436864" y="125660"/>
                  <a:pt x="436793" y="127790"/>
                </a:cubicBezTo>
                <a:cubicBezTo>
                  <a:pt x="436722" y="128859"/>
                  <a:pt x="436722" y="129644"/>
                  <a:pt x="436651" y="130111"/>
                </a:cubicBezTo>
                <a:lnTo>
                  <a:pt x="436651" y="130571"/>
                </a:lnTo>
                <a:lnTo>
                  <a:pt x="436651" y="548929"/>
                </a:lnTo>
                <a:lnTo>
                  <a:pt x="462623" y="548929"/>
                </a:lnTo>
                <a:cubicBezTo>
                  <a:pt x="492982" y="548929"/>
                  <a:pt x="517609" y="524324"/>
                  <a:pt x="517609" y="493972"/>
                </a:cubicBezTo>
                <a:lnTo>
                  <a:pt x="517609" y="420877"/>
                </a:lnTo>
                <a:cubicBezTo>
                  <a:pt x="487745" y="408804"/>
                  <a:pt x="466656" y="379542"/>
                  <a:pt x="466656" y="345376"/>
                </a:cubicBezTo>
                <a:cubicBezTo>
                  <a:pt x="466656" y="300411"/>
                  <a:pt x="503172" y="263959"/>
                  <a:pt x="548109" y="263959"/>
                </a:cubicBezTo>
                <a:cubicBezTo>
                  <a:pt x="593116" y="263959"/>
                  <a:pt x="629561" y="300411"/>
                  <a:pt x="629561" y="345376"/>
                </a:cubicBezTo>
                <a:cubicBezTo>
                  <a:pt x="629561" y="379542"/>
                  <a:pt x="608473" y="408804"/>
                  <a:pt x="578680" y="420877"/>
                </a:cubicBezTo>
                <a:lnTo>
                  <a:pt x="578680" y="493972"/>
                </a:lnTo>
                <a:cubicBezTo>
                  <a:pt x="578680" y="558051"/>
                  <a:pt x="526666" y="609994"/>
                  <a:pt x="462623" y="609994"/>
                </a:cubicBezTo>
                <a:lnTo>
                  <a:pt x="436651" y="609994"/>
                </a:lnTo>
                <a:close/>
                <a:moveTo>
                  <a:pt x="263061" y="243600"/>
                </a:moveTo>
                <a:cubicBezTo>
                  <a:pt x="251880" y="243600"/>
                  <a:pt x="242751" y="252714"/>
                  <a:pt x="242751" y="263959"/>
                </a:cubicBezTo>
                <a:cubicBezTo>
                  <a:pt x="242751" y="275197"/>
                  <a:pt x="251880" y="284311"/>
                  <a:pt x="263061" y="284311"/>
                </a:cubicBezTo>
                <a:cubicBezTo>
                  <a:pt x="274313" y="284311"/>
                  <a:pt x="283441" y="275197"/>
                  <a:pt x="283441" y="263959"/>
                </a:cubicBezTo>
                <a:cubicBezTo>
                  <a:pt x="283441" y="252714"/>
                  <a:pt x="274313" y="243600"/>
                  <a:pt x="263061" y="243600"/>
                </a:cubicBezTo>
                <a:close/>
                <a:moveTo>
                  <a:pt x="242751" y="548929"/>
                </a:moveTo>
                <a:cubicBezTo>
                  <a:pt x="242751" y="560174"/>
                  <a:pt x="251880" y="569282"/>
                  <a:pt x="263061" y="569282"/>
                </a:cubicBezTo>
                <a:cubicBezTo>
                  <a:pt x="274313" y="569282"/>
                  <a:pt x="283441" y="560174"/>
                  <a:pt x="283441" y="548929"/>
                </a:cubicBezTo>
                <a:cubicBezTo>
                  <a:pt x="283441" y="537691"/>
                  <a:pt x="274313" y="528577"/>
                  <a:pt x="263061" y="528577"/>
                </a:cubicBezTo>
                <a:cubicBezTo>
                  <a:pt x="251880" y="528577"/>
                  <a:pt x="242751" y="537691"/>
                  <a:pt x="242751" y="548929"/>
                </a:cubicBezTo>
                <a:close/>
                <a:moveTo>
                  <a:pt x="527728" y="345376"/>
                </a:moveTo>
                <a:cubicBezTo>
                  <a:pt x="527728" y="356621"/>
                  <a:pt x="536857" y="365729"/>
                  <a:pt x="548109" y="365729"/>
                </a:cubicBezTo>
                <a:cubicBezTo>
                  <a:pt x="559360" y="365729"/>
                  <a:pt x="568490" y="356621"/>
                  <a:pt x="568490" y="345376"/>
                </a:cubicBezTo>
                <a:cubicBezTo>
                  <a:pt x="568490" y="334138"/>
                  <a:pt x="559360" y="325024"/>
                  <a:pt x="548109" y="325024"/>
                </a:cubicBezTo>
                <a:cubicBezTo>
                  <a:pt x="536857" y="325024"/>
                  <a:pt x="527728" y="334138"/>
                  <a:pt x="527728" y="345376"/>
                </a:cubicBezTo>
                <a:close/>
              </a:path>
            </a:pathLst>
          </a:custGeom>
          <a:gradFill>
            <a:gsLst>
              <a:gs pos="0">
                <a:srgbClr val="0078D4"/>
              </a:gs>
              <a:gs pos="94000">
                <a:srgbClr val="C73ECC"/>
              </a:gs>
            </a:gsLst>
            <a:lin ang="2700000" scaled="1"/>
          </a:gradFill>
          <a:ln w="70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761942">
              <a:defRPr/>
            </a:pPr>
            <a:endParaRPr lang="en-US" sz="1471">
              <a:solidFill>
                <a:srgbClr val="000000"/>
              </a:solidFill>
              <a:latin typeface="Segoe UI"/>
            </a:endParaRPr>
          </a:p>
        </p:txBody>
      </p:sp>
      <p:sp>
        <p:nvSpPr>
          <p:cNvPr id="11" name="!!humancircle">
            <a:extLst>
              <a:ext uri="{FF2B5EF4-FFF2-40B4-BE49-F238E27FC236}">
                <a16:creationId xmlns:a16="http://schemas.microsoft.com/office/drawing/2014/main" id="{12BAD46D-C4D1-9101-90A8-54824205A301}"/>
              </a:ext>
            </a:extLst>
          </p:cNvPr>
          <p:cNvSpPr>
            <a:spLocks noChangeAspect="1"/>
          </p:cNvSpPr>
          <p:nvPr/>
        </p:nvSpPr>
        <p:spPr bwMode="auto">
          <a:xfrm>
            <a:off x="1050090" y="2682249"/>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2" name="Graphic 40">
            <a:extLst>
              <a:ext uri="{FF2B5EF4-FFF2-40B4-BE49-F238E27FC236}">
                <a16:creationId xmlns:a16="http://schemas.microsoft.com/office/drawing/2014/main" id="{11BF5E22-775C-BB60-8229-C23C320D452E}"/>
              </a:ext>
            </a:extLst>
          </p:cNvPr>
          <p:cNvSpPr>
            <a:spLocks noChangeAspect="1"/>
          </p:cNvSpPr>
          <p:nvPr/>
        </p:nvSpPr>
        <p:spPr>
          <a:xfrm>
            <a:off x="1124989" y="2773925"/>
            <a:ext cx="252936" cy="250611"/>
          </a:xfrm>
          <a:custGeom>
            <a:avLst/>
            <a:gdLst>
              <a:gd name="connsiteX0" fmla="*/ 174749 w 250845"/>
              <a:gd name="connsiteY0" fmla="*/ 0 h 248540"/>
              <a:gd name="connsiteX1" fmla="*/ 108466 w 250845"/>
              <a:gd name="connsiteY1" fmla="*/ 66283 h 248540"/>
              <a:gd name="connsiteX2" fmla="*/ 110299 w 250845"/>
              <a:gd name="connsiteY2" fmla="*/ 81818 h 248540"/>
              <a:gd name="connsiteX3" fmla="*/ 10135 w 250845"/>
              <a:gd name="connsiteY3" fmla="*/ 181981 h 248540"/>
              <a:gd name="connsiteX4" fmla="*/ 10135 w 250845"/>
              <a:gd name="connsiteY4" fmla="*/ 230918 h 248540"/>
              <a:gd name="connsiteX5" fmla="*/ 59072 w 250845"/>
              <a:gd name="connsiteY5" fmla="*/ 230918 h 248540"/>
              <a:gd name="connsiteX6" fmla="*/ 108650 w 250845"/>
              <a:gd name="connsiteY6" fmla="*/ 181340 h 248540"/>
              <a:gd name="connsiteX7" fmla="*/ 186798 w 250845"/>
              <a:gd name="connsiteY7" fmla="*/ 108464 h 248540"/>
              <a:gd name="connsiteX8" fmla="*/ 219196 w 250845"/>
              <a:gd name="connsiteY8" fmla="*/ 115456 h 248540"/>
              <a:gd name="connsiteX9" fmla="*/ 241032 w 250845"/>
              <a:gd name="connsiteY9" fmla="*/ 66283 h 248540"/>
              <a:gd name="connsiteX10" fmla="*/ 237625 w 250845"/>
              <a:gd name="connsiteY10" fmla="*/ 45255 h 248540"/>
              <a:gd name="connsiteX11" fmla="*/ 231126 w 250845"/>
              <a:gd name="connsiteY11" fmla="*/ 39323 h 248540"/>
              <a:gd name="connsiteX12" fmla="*/ 222661 w 250845"/>
              <a:gd name="connsiteY12" fmla="*/ 41730 h 248540"/>
              <a:gd name="connsiteX13" fmla="*/ 193206 w 250845"/>
              <a:gd name="connsiteY13" fmla="*/ 71188 h 248540"/>
              <a:gd name="connsiteX14" fmla="*/ 180424 w 250845"/>
              <a:gd name="connsiteY14" fmla="*/ 71188 h 248540"/>
              <a:gd name="connsiteX15" fmla="*/ 169847 w 250845"/>
              <a:gd name="connsiteY15" fmla="*/ 60611 h 248540"/>
              <a:gd name="connsiteX16" fmla="*/ 169845 w 250845"/>
              <a:gd name="connsiteY16" fmla="*/ 47828 h 248540"/>
              <a:gd name="connsiteX17" fmla="*/ 199302 w 250845"/>
              <a:gd name="connsiteY17" fmla="*/ 18370 h 248540"/>
              <a:gd name="connsiteX18" fmla="*/ 201707 w 250845"/>
              <a:gd name="connsiteY18" fmla="*/ 9906 h 248540"/>
              <a:gd name="connsiteX19" fmla="*/ 195775 w 250845"/>
              <a:gd name="connsiteY19" fmla="*/ 3407 h 248540"/>
              <a:gd name="connsiteX20" fmla="*/ 174749 w 250845"/>
              <a:gd name="connsiteY20" fmla="*/ 0 h 248540"/>
              <a:gd name="connsiteX21" fmla="*/ 147959 w 250845"/>
              <a:gd name="connsiteY21" fmla="*/ 144324 h 248540"/>
              <a:gd name="connsiteX22" fmla="*/ 130590 w 250845"/>
              <a:gd name="connsiteY22" fmla="*/ 174407 h 248540"/>
              <a:gd name="connsiteX23" fmla="*/ 123550 w 250845"/>
              <a:gd name="connsiteY23" fmla="*/ 176150 h 248540"/>
              <a:gd name="connsiteX24" fmla="*/ 122728 w 250845"/>
              <a:gd name="connsiteY24" fmla="*/ 186799 h 248540"/>
              <a:gd name="connsiteX25" fmla="*/ 123627 w 250845"/>
              <a:gd name="connsiteY25" fmla="*/ 197928 h 248540"/>
              <a:gd name="connsiteX26" fmla="*/ 130127 w 250845"/>
              <a:gd name="connsiteY26" fmla="*/ 199493 h 248540"/>
              <a:gd name="connsiteX27" fmla="*/ 147602 w 250845"/>
              <a:gd name="connsiteY27" fmla="*/ 229749 h 248540"/>
              <a:gd name="connsiteX28" fmla="*/ 145357 w 250845"/>
              <a:gd name="connsiteY28" fmla="*/ 237356 h 248540"/>
              <a:gd name="connsiteX29" fmla="*/ 163244 w 250845"/>
              <a:gd name="connsiteY29" fmla="*/ 248462 h 248540"/>
              <a:gd name="connsiteX30" fmla="*/ 169189 w 250845"/>
              <a:gd name="connsiteY30" fmla="*/ 242211 h 248540"/>
              <a:gd name="connsiteX31" fmla="*/ 204127 w 250845"/>
              <a:gd name="connsiteY31" fmla="*/ 242217 h 248540"/>
              <a:gd name="connsiteX32" fmla="*/ 210137 w 250845"/>
              <a:gd name="connsiteY32" fmla="*/ 248540 h 248540"/>
              <a:gd name="connsiteX33" fmla="*/ 228007 w 250845"/>
              <a:gd name="connsiteY33" fmla="*/ 237539 h 248540"/>
              <a:gd name="connsiteX34" fmla="*/ 225621 w 250845"/>
              <a:gd name="connsiteY34" fmla="*/ 229273 h 248540"/>
              <a:gd name="connsiteX35" fmla="*/ 242990 w 250845"/>
              <a:gd name="connsiteY35" fmla="*/ 199190 h 248540"/>
              <a:gd name="connsiteX36" fmla="*/ 250024 w 250845"/>
              <a:gd name="connsiteY36" fmla="*/ 197449 h 248540"/>
              <a:gd name="connsiteX37" fmla="*/ 250846 w 250845"/>
              <a:gd name="connsiteY37" fmla="*/ 186799 h 248540"/>
              <a:gd name="connsiteX38" fmla="*/ 249947 w 250845"/>
              <a:gd name="connsiteY38" fmla="*/ 175668 h 248540"/>
              <a:gd name="connsiteX39" fmla="*/ 243451 w 250845"/>
              <a:gd name="connsiteY39" fmla="*/ 174103 h 248540"/>
              <a:gd name="connsiteX40" fmla="*/ 225978 w 250845"/>
              <a:gd name="connsiteY40" fmla="*/ 143849 h 248540"/>
              <a:gd name="connsiteX41" fmla="*/ 228220 w 250845"/>
              <a:gd name="connsiteY41" fmla="*/ 136246 h 248540"/>
              <a:gd name="connsiteX42" fmla="*/ 210334 w 250845"/>
              <a:gd name="connsiteY42" fmla="*/ 125137 h 248540"/>
              <a:gd name="connsiteX43" fmla="*/ 204391 w 250845"/>
              <a:gd name="connsiteY43" fmla="*/ 131387 h 248540"/>
              <a:gd name="connsiteX44" fmla="*/ 169453 w 250845"/>
              <a:gd name="connsiteY44" fmla="*/ 131381 h 248540"/>
              <a:gd name="connsiteX45" fmla="*/ 163441 w 250845"/>
              <a:gd name="connsiteY45" fmla="*/ 125055 h 248540"/>
              <a:gd name="connsiteX46" fmla="*/ 145571 w 250845"/>
              <a:gd name="connsiteY46" fmla="*/ 136054 h 248540"/>
              <a:gd name="connsiteX47" fmla="*/ 147959 w 250845"/>
              <a:gd name="connsiteY47" fmla="*/ 144324 h 248540"/>
              <a:gd name="connsiteX48" fmla="*/ 186787 w 250845"/>
              <a:gd name="connsiteY48" fmla="*/ 204877 h 248540"/>
              <a:gd name="connsiteX49" fmla="*/ 169316 w 250845"/>
              <a:gd name="connsiteY49" fmla="*/ 186799 h 248540"/>
              <a:gd name="connsiteX50" fmla="*/ 186787 w 250845"/>
              <a:gd name="connsiteY50" fmla="*/ 168722 h 248540"/>
              <a:gd name="connsiteX51" fmla="*/ 204257 w 250845"/>
              <a:gd name="connsiteY51" fmla="*/ 186799 h 248540"/>
              <a:gd name="connsiteX52" fmla="*/ 186787 w 250845"/>
              <a:gd name="connsiteY52" fmla="*/ 204877 h 248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50845" h="248540">
                <a:moveTo>
                  <a:pt x="174749" y="0"/>
                </a:moveTo>
                <a:cubicBezTo>
                  <a:pt x="138143" y="0"/>
                  <a:pt x="108466" y="29676"/>
                  <a:pt x="108466" y="66283"/>
                </a:cubicBezTo>
                <a:cubicBezTo>
                  <a:pt x="108466" y="71625"/>
                  <a:pt x="109100" y="76828"/>
                  <a:pt x="110299" y="81818"/>
                </a:cubicBezTo>
                <a:lnTo>
                  <a:pt x="10135" y="181981"/>
                </a:lnTo>
                <a:cubicBezTo>
                  <a:pt x="-3378" y="195495"/>
                  <a:pt x="-3378" y="217404"/>
                  <a:pt x="10135" y="230918"/>
                </a:cubicBezTo>
                <a:cubicBezTo>
                  <a:pt x="23649" y="244432"/>
                  <a:pt x="45559" y="244432"/>
                  <a:pt x="59072" y="230918"/>
                </a:cubicBezTo>
                <a:lnTo>
                  <a:pt x="108650" y="181340"/>
                </a:lnTo>
                <a:cubicBezTo>
                  <a:pt x="111453" y="140623"/>
                  <a:pt x="145370" y="108464"/>
                  <a:pt x="186798" y="108464"/>
                </a:cubicBezTo>
                <a:cubicBezTo>
                  <a:pt x="198353" y="108464"/>
                  <a:pt x="209323" y="110965"/>
                  <a:pt x="219196" y="115456"/>
                </a:cubicBezTo>
                <a:cubicBezTo>
                  <a:pt x="232607" y="103327"/>
                  <a:pt x="241032" y="85789"/>
                  <a:pt x="241032" y="66283"/>
                </a:cubicBezTo>
                <a:cubicBezTo>
                  <a:pt x="241032" y="58948"/>
                  <a:pt x="239838" y="51874"/>
                  <a:pt x="237625" y="45255"/>
                </a:cubicBezTo>
                <a:cubicBezTo>
                  <a:pt x="236632" y="42286"/>
                  <a:pt x="234174" y="40041"/>
                  <a:pt x="231126" y="39323"/>
                </a:cubicBezTo>
                <a:cubicBezTo>
                  <a:pt x="228078" y="38605"/>
                  <a:pt x="224875" y="39516"/>
                  <a:pt x="222661" y="41730"/>
                </a:cubicBezTo>
                <a:lnTo>
                  <a:pt x="193206" y="71188"/>
                </a:lnTo>
                <a:cubicBezTo>
                  <a:pt x="189677" y="74718"/>
                  <a:pt x="183954" y="74718"/>
                  <a:pt x="180424" y="71188"/>
                </a:cubicBezTo>
                <a:lnTo>
                  <a:pt x="169847" y="60611"/>
                </a:lnTo>
                <a:cubicBezTo>
                  <a:pt x="166317" y="57081"/>
                  <a:pt x="166317" y="51358"/>
                  <a:pt x="169845" y="47828"/>
                </a:cubicBezTo>
                <a:lnTo>
                  <a:pt x="199302" y="18370"/>
                </a:lnTo>
                <a:cubicBezTo>
                  <a:pt x="201516" y="16156"/>
                  <a:pt x="202425" y="12954"/>
                  <a:pt x="201707" y="9906"/>
                </a:cubicBezTo>
                <a:cubicBezTo>
                  <a:pt x="200989" y="6858"/>
                  <a:pt x="198745" y="4399"/>
                  <a:pt x="195775" y="3407"/>
                </a:cubicBezTo>
                <a:cubicBezTo>
                  <a:pt x="189157" y="1195"/>
                  <a:pt x="182084" y="0"/>
                  <a:pt x="174749" y="0"/>
                </a:cubicBezTo>
                <a:close/>
                <a:moveTo>
                  <a:pt x="147959" y="144324"/>
                </a:moveTo>
                <a:cubicBezTo>
                  <a:pt x="151752" y="157464"/>
                  <a:pt x="143866" y="171123"/>
                  <a:pt x="130590" y="174407"/>
                </a:cubicBezTo>
                <a:lnTo>
                  <a:pt x="123550" y="176150"/>
                </a:lnTo>
                <a:cubicBezTo>
                  <a:pt x="123008" y="179617"/>
                  <a:pt x="122728" y="183173"/>
                  <a:pt x="122728" y="186799"/>
                </a:cubicBezTo>
                <a:cubicBezTo>
                  <a:pt x="122728" y="190591"/>
                  <a:pt x="123035" y="194309"/>
                  <a:pt x="123627" y="197928"/>
                </a:cubicBezTo>
                <a:lnTo>
                  <a:pt x="130127" y="199493"/>
                </a:lnTo>
                <a:cubicBezTo>
                  <a:pt x="143536" y="202722"/>
                  <a:pt x="151505" y="216521"/>
                  <a:pt x="147602" y="229749"/>
                </a:cubicBezTo>
                <a:lnTo>
                  <a:pt x="145357" y="237356"/>
                </a:lnTo>
                <a:cubicBezTo>
                  <a:pt x="150650" y="242004"/>
                  <a:pt x="156680" y="245777"/>
                  <a:pt x="163244" y="248462"/>
                </a:cubicBezTo>
                <a:lnTo>
                  <a:pt x="169189" y="242211"/>
                </a:lnTo>
                <a:cubicBezTo>
                  <a:pt x="178691" y="232217"/>
                  <a:pt x="194627" y="232219"/>
                  <a:pt x="204127" y="242217"/>
                </a:cubicBezTo>
                <a:lnTo>
                  <a:pt x="210137" y="248540"/>
                </a:lnTo>
                <a:cubicBezTo>
                  <a:pt x="216687" y="245887"/>
                  <a:pt x="222713" y="242148"/>
                  <a:pt x="228007" y="237539"/>
                </a:cubicBezTo>
                <a:lnTo>
                  <a:pt x="225621" y="229273"/>
                </a:lnTo>
                <a:cubicBezTo>
                  <a:pt x="221827" y="216134"/>
                  <a:pt x="229714" y="202474"/>
                  <a:pt x="242990" y="199190"/>
                </a:cubicBezTo>
                <a:lnTo>
                  <a:pt x="250024" y="197449"/>
                </a:lnTo>
                <a:cubicBezTo>
                  <a:pt x="250565" y="193982"/>
                  <a:pt x="250846" y="190425"/>
                  <a:pt x="250846" y="186799"/>
                </a:cubicBezTo>
                <a:cubicBezTo>
                  <a:pt x="250846" y="183006"/>
                  <a:pt x="250539" y="179287"/>
                  <a:pt x="249947" y="175668"/>
                </a:cubicBezTo>
                <a:lnTo>
                  <a:pt x="243451" y="174103"/>
                </a:lnTo>
                <a:cubicBezTo>
                  <a:pt x="230044" y="170875"/>
                  <a:pt x="222074" y="157076"/>
                  <a:pt x="225978" y="143849"/>
                </a:cubicBezTo>
                <a:lnTo>
                  <a:pt x="228220" y="136246"/>
                </a:lnTo>
                <a:cubicBezTo>
                  <a:pt x="222929" y="131598"/>
                  <a:pt x="216897" y="127823"/>
                  <a:pt x="210334" y="125137"/>
                </a:cubicBezTo>
                <a:lnTo>
                  <a:pt x="204391" y="131387"/>
                </a:lnTo>
                <a:cubicBezTo>
                  <a:pt x="194888" y="141380"/>
                  <a:pt x="178953" y="141377"/>
                  <a:pt x="169453" y="131381"/>
                </a:cubicBezTo>
                <a:lnTo>
                  <a:pt x="163441" y="125055"/>
                </a:lnTo>
                <a:cubicBezTo>
                  <a:pt x="156891" y="127709"/>
                  <a:pt x="150866" y="131447"/>
                  <a:pt x="145571" y="136054"/>
                </a:cubicBezTo>
                <a:lnTo>
                  <a:pt x="147959" y="144324"/>
                </a:lnTo>
                <a:close/>
                <a:moveTo>
                  <a:pt x="186787" y="204877"/>
                </a:moveTo>
                <a:cubicBezTo>
                  <a:pt x="177138" y="204877"/>
                  <a:pt x="169316" y="196783"/>
                  <a:pt x="169316" y="186799"/>
                </a:cubicBezTo>
                <a:cubicBezTo>
                  <a:pt x="169316" y="176815"/>
                  <a:pt x="177138" y="168722"/>
                  <a:pt x="186787" y="168722"/>
                </a:cubicBezTo>
                <a:cubicBezTo>
                  <a:pt x="196436" y="168722"/>
                  <a:pt x="204257" y="176815"/>
                  <a:pt x="204257" y="186799"/>
                </a:cubicBezTo>
                <a:cubicBezTo>
                  <a:pt x="204257" y="196783"/>
                  <a:pt x="196436" y="204877"/>
                  <a:pt x="186787" y="204877"/>
                </a:cubicBezTo>
                <a:close/>
              </a:path>
            </a:pathLst>
          </a:custGeom>
          <a:gradFill flip="none" rotWithShape="1">
            <a:gsLst>
              <a:gs pos="93000">
                <a:srgbClr val="CA6CCD"/>
              </a:gs>
              <a:gs pos="19000">
                <a:srgbClr val="238CD9"/>
              </a:gs>
            </a:gsLst>
            <a:lin ang="192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76200" tIns="76200" rIns="76200" bIns="7620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777029" fontAlgn="base">
              <a:spcBef>
                <a:spcPct val="0"/>
              </a:spcBef>
              <a:spcAft>
                <a:spcPct val="0"/>
              </a:spcAft>
              <a:defRPr/>
            </a:pPr>
            <a:endParaRPr lang="en-US" sz="917">
              <a:solidFill>
                <a:srgbClr val="FFFFFF"/>
              </a:solidFill>
              <a:latin typeface="Segoe UI Semibold"/>
              <a:cs typeface="Segoe UI" pitchFamily="34" charset="0"/>
            </a:endParaRPr>
          </a:p>
        </p:txBody>
      </p:sp>
      <p:sp>
        <p:nvSpPr>
          <p:cNvPr id="13" name="!!humancircle">
            <a:extLst>
              <a:ext uri="{FF2B5EF4-FFF2-40B4-BE49-F238E27FC236}">
                <a16:creationId xmlns:a16="http://schemas.microsoft.com/office/drawing/2014/main" id="{FDA73C9A-644F-FDB5-35A5-FF219AA0112F}"/>
              </a:ext>
            </a:extLst>
          </p:cNvPr>
          <p:cNvSpPr>
            <a:spLocks noChangeAspect="1"/>
          </p:cNvSpPr>
          <p:nvPr/>
        </p:nvSpPr>
        <p:spPr bwMode="auto">
          <a:xfrm>
            <a:off x="1033869" y="3289896"/>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5" name="Rounded Rectangle 34">
            <a:extLst>
              <a:ext uri="{FF2B5EF4-FFF2-40B4-BE49-F238E27FC236}">
                <a16:creationId xmlns:a16="http://schemas.microsoft.com/office/drawing/2014/main" id="{2CFA7C2B-BFCD-0050-3F8A-3D4D9CBD5CCC}"/>
              </a:ext>
              <a:ext uri="{C183D7F6-B498-43B3-948B-1728B52AA6E4}">
                <adec:decorative xmlns:adec="http://schemas.microsoft.com/office/drawing/2017/decorative" val="1"/>
              </a:ext>
            </a:extLst>
          </p:cNvPr>
          <p:cNvSpPr/>
          <p:nvPr/>
        </p:nvSpPr>
        <p:spPr bwMode="auto">
          <a:xfrm>
            <a:off x="7191060" y="1711657"/>
            <a:ext cx="3480955" cy="3434685"/>
          </a:xfrm>
          <a:prstGeom prst="roundRect">
            <a:avLst>
              <a:gd name="adj" fmla="val 5042"/>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761942"/>
            <a:endParaRPr lang="en-US" sz="980" err="1">
              <a:solidFill>
                <a:srgbClr val="000000"/>
              </a:solidFill>
              <a:latin typeface="Segoe Sans Display Semibold" pitchFamily="2" charset="0"/>
              <a:cs typeface="Segoe Sans Display Semibold" pitchFamily="2" charset="0"/>
            </a:endParaRPr>
          </a:p>
        </p:txBody>
      </p:sp>
      <p:pic>
        <p:nvPicPr>
          <p:cNvPr id="16" name="Picture 15" descr="Scan me!">
            <a:extLst>
              <a:ext uri="{FF2B5EF4-FFF2-40B4-BE49-F238E27FC236}">
                <a16:creationId xmlns:a16="http://schemas.microsoft.com/office/drawing/2014/main" id="{C2C1A963-39FE-B282-0095-A04A04A1FF0A}"/>
              </a:ext>
            </a:extLst>
          </p:cNvPr>
          <p:cNvPicPr>
            <a:picLocks noChangeAspect="1"/>
          </p:cNvPicPr>
          <p:nvPr/>
        </p:nvPicPr>
        <p:blipFill>
          <a:blip r:embed="rId3"/>
          <a:stretch>
            <a:fillRect/>
          </a:stretch>
        </p:blipFill>
        <p:spPr>
          <a:xfrm>
            <a:off x="7794480" y="2441595"/>
            <a:ext cx="2274116" cy="2274116"/>
          </a:xfrm>
          <a:prstGeom prst="rect">
            <a:avLst/>
          </a:prstGeom>
          <a:ln w="76200">
            <a:solidFill>
              <a:schemeClr val="bg1"/>
            </a:solidFill>
          </a:ln>
        </p:spPr>
      </p:pic>
      <p:sp>
        <p:nvSpPr>
          <p:cNvPr id="17" name="TextBox 16">
            <a:extLst>
              <a:ext uri="{FF2B5EF4-FFF2-40B4-BE49-F238E27FC236}">
                <a16:creationId xmlns:a16="http://schemas.microsoft.com/office/drawing/2014/main" id="{EB0C335F-9B62-DFB5-7056-1C69B15634BC}"/>
              </a:ext>
            </a:extLst>
          </p:cNvPr>
          <p:cNvSpPr txBox="1"/>
          <p:nvPr/>
        </p:nvSpPr>
        <p:spPr>
          <a:xfrm>
            <a:off x="7831529" y="1711657"/>
            <a:ext cx="1888877" cy="318677"/>
          </a:xfrm>
          <a:prstGeom prst="rect">
            <a:avLst/>
          </a:prstGeom>
          <a:noFill/>
        </p:spPr>
        <p:txBody>
          <a:bodyPr wrap="square">
            <a:spAutoFit/>
          </a:bodyPr>
          <a:lstStyle/>
          <a:p>
            <a:pPr marL="380985" lvl="1" algn="ctr" defTabSz="761970">
              <a:defRPr/>
            </a:pPr>
            <a:r>
              <a:rPr lang="en-US" sz="1471" b="1">
                <a:solidFill>
                  <a:schemeClr val="tx2"/>
                </a:solidFill>
                <a:latin typeface="Segoe Sans Display Semibold" pitchFamily="2" charset="0"/>
                <a:cs typeface="Segoe Sans Display Semibold" pitchFamily="2" charset="0"/>
              </a:rPr>
              <a:t>Register here</a:t>
            </a:r>
          </a:p>
        </p:txBody>
      </p:sp>
      <p:sp>
        <p:nvSpPr>
          <p:cNvPr id="18" name="TextBox 17">
            <a:extLst>
              <a:ext uri="{FF2B5EF4-FFF2-40B4-BE49-F238E27FC236}">
                <a16:creationId xmlns:a16="http://schemas.microsoft.com/office/drawing/2014/main" id="{8279C106-7015-B57E-1267-D24D5911E875}"/>
              </a:ext>
            </a:extLst>
          </p:cNvPr>
          <p:cNvSpPr txBox="1"/>
          <p:nvPr/>
        </p:nvSpPr>
        <p:spPr>
          <a:xfrm>
            <a:off x="6981711" y="2037766"/>
            <a:ext cx="3588514" cy="303288"/>
          </a:xfrm>
          <a:prstGeom prst="rect">
            <a:avLst/>
          </a:prstGeom>
          <a:noFill/>
        </p:spPr>
        <p:txBody>
          <a:bodyPr wrap="square" lIns="76200" tIns="38100" rIns="76200" bIns="38100" anchor="t">
            <a:spAutoFit/>
          </a:bodyPr>
          <a:lstStyle/>
          <a:p>
            <a:pPr marL="380985" lvl="1" algn="ctr" defTabSz="761970">
              <a:defRPr/>
            </a:pPr>
            <a:r>
              <a:rPr lang="en-US" sz="1471">
                <a:solidFill>
                  <a:schemeClr val="accent1"/>
                </a:solidFill>
                <a:latin typeface="Segoe UI Semibold" panose="020B0702040204020203" pitchFamily="34" charset="0"/>
                <a:cs typeface="Segoe UI Semibold" panose="020B0702040204020203" pitchFamily="34" charset="0"/>
                <a:hlinkClick r:id="rId4">
                  <a:extLst>
                    <a:ext uri="{A12FA001-AC4F-418D-AE19-62706E023703}">
                      <ahyp:hlinkClr xmlns:ahyp="http://schemas.microsoft.com/office/drawing/2018/hyperlinkcolor" val="tx"/>
                    </a:ext>
                  </a:extLst>
                </a:hlinkClick>
              </a:rPr>
              <a:t>https://aka.ms/AgentBuildAThons/</a:t>
            </a:r>
            <a:r>
              <a:rPr lang="en-US" sz="1471" b="1">
                <a:solidFill>
                  <a:schemeClr val="accent1"/>
                </a:solidFill>
                <a:latin typeface="Segoe UI Semibold" panose="020B0702040204020203" pitchFamily="34" charset="0"/>
                <a:cs typeface="Segoe UI Semibold" panose="020B0702040204020203" pitchFamily="34" charset="0"/>
              </a:rPr>
              <a:t> </a:t>
            </a:r>
          </a:p>
        </p:txBody>
      </p:sp>
      <p:graphicFrame>
        <p:nvGraphicFramePr>
          <p:cNvPr id="19" name="Table 18">
            <a:extLst>
              <a:ext uri="{FF2B5EF4-FFF2-40B4-BE49-F238E27FC236}">
                <a16:creationId xmlns:a16="http://schemas.microsoft.com/office/drawing/2014/main" id="{B62FAA19-1D0E-06B5-07F1-00611D71D7BC}"/>
              </a:ext>
            </a:extLst>
          </p:cNvPr>
          <p:cNvGraphicFramePr>
            <a:graphicFrameLocks noGrp="1"/>
          </p:cNvGraphicFramePr>
          <p:nvPr/>
        </p:nvGraphicFramePr>
        <p:xfrm>
          <a:off x="633304" y="4969258"/>
          <a:ext cx="6047230" cy="965200"/>
        </p:xfrm>
        <a:graphic>
          <a:graphicData uri="http://schemas.openxmlformats.org/drawingml/2006/table">
            <a:tbl>
              <a:tblPr firstRow="1" bandRow="1">
                <a:tableStyleId>{5940675A-B579-460E-94D1-54222C63F5DA}</a:tableStyleId>
              </a:tblPr>
              <a:tblGrid>
                <a:gridCol w="1333113">
                  <a:extLst>
                    <a:ext uri="{9D8B030D-6E8A-4147-A177-3AD203B41FA5}">
                      <a16:colId xmlns:a16="http://schemas.microsoft.com/office/drawing/2014/main" val="3655643591"/>
                    </a:ext>
                  </a:extLst>
                </a:gridCol>
                <a:gridCol w="4714117">
                  <a:extLst>
                    <a:ext uri="{9D8B030D-6E8A-4147-A177-3AD203B41FA5}">
                      <a16:colId xmlns:a16="http://schemas.microsoft.com/office/drawing/2014/main" val="1526010320"/>
                    </a:ext>
                  </a:extLst>
                </a:gridCol>
              </a:tblGrid>
              <a:tr h="482600">
                <a:tc>
                  <a:txBody>
                    <a:bodyPr/>
                    <a:lstStyle/>
                    <a:p>
                      <a:endParaRPr lang="en-US" sz="1700"/>
                    </a:p>
                  </a:txBody>
                  <a:tcPr marL="76200" marR="76200" marT="38100" marB="3810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1119290" rtl="0" eaLnBrk="1" fontAlgn="auto" latinLnBrk="0" hangingPunct="1">
                        <a:lnSpc>
                          <a:spcPct val="100000"/>
                        </a:lnSpc>
                        <a:spcBef>
                          <a:spcPts val="0"/>
                        </a:spcBef>
                        <a:spcAft>
                          <a:spcPts val="0"/>
                        </a:spcAft>
                        <a:buClrTx/>
                        <a:buSzTx/>
                        <a:buFontTx/>
                        <a:buNone/>
                        <a:tabLst/>
                        <a:defRPr/>
                      </a:pPr>
                      <a:r>
                        <a:rPr lang="en-US" sz="1300" kern="1200">
                          <a:solidFill>
                            <a:schemeClr val="tx2"/>
                          </a:solidFill>
                          <a:latin typeface="Segoe UI Semibold" panose="020B0702040204020203" pitchFamily="34" charset="0"/>
                          <a:ea typeface="+mn-ea"/>
                          <a:cs typeface="Segoe UI Semibold" panose="020B0702040204020203" pitchFamily="34" charset="0"/>
                        </a:rPr>
                        <a:t>In-person: 1-Day, select locations across US &amp; Canada</a:t>
                      </a:r>
                    </a:p>
                    <a:p>
                      <a:pPr algn="l"/>
                      <a:endParaRPr lang="en-US" sz="1300">
                        <a:solidFill>
                          <a:schemeClr val="tx2"/>
                        </a:solidFill>
                        <a:latin typeface="Segoe UI Semibold" panose="020B0702040204020203" pitchFamily="34" charset="0"/>
                        <a:cs typeface="Segoe UI Semibold" panose="020B0702040204020203" pitchFamily="34" charset="0"/>
                      </a:endParaRPr>
                    </a:p>
                  </a:txBody>
                  <a:tcPr marL="76200" marR="76200" marT="38100" marB="38100"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989278567"/>
                  </a:ext>
                </a:extLst>
              </a:tr>
              <a:tr h="482600">
                <a:tc>
                  <a:txBody>
                    <a:bodyPr/>
                    <a:lstStyle/>
                    <a:p>
                      <a:endParaRPr lang="en-US" sz="1700"/>
                    </a:p>
                  </a:txBody>
                  <a:tcPr marL="76200" marR="76200" marT="38100" marB="3810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a:solidFill>
                            <a:schemeClr val="tx2"/>
                          </a:solidFill>
                          <a:latin typeface="Segoe UI Semibold" panose="020B0702040204020203" pitchFamily="34" charset="0"/>
                          <a:cs typeface="Segoe UI Semibold" panose="020B0702040204020203" pitchFamily="34" charset="0"/>
                        </a:rPr>
                        <a:t>Virtual (monthly): 3-Week, global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300" kern="1200">
                        <a:solidFill>
                          <a:schemeClr val="tx2"/>
                        </a:solidFill>
                        <a:latin typeface="Segoe UI Semibold" panose="020B0702040204020203" pitchFamily="34" charset="0"/>
                        <a:ea typeface="+mn-ea"/>
                        <a:cs typeface="Segoe UI Semibold" panose="020B0702040204020203" pitchFamily="34" charset="0"/>
                      </a:endParaRPr>
                    </a:p>
                  </a:txBody>
                  <a:tcPr marL="76200" marR="76200" marT="38100" marB="38100"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100372010"/>
                  </a:ext>
                </a:extLst>
              </a:tr>
            </a:tbl>
          </a:graphicData>
        </a:graphic>
      </p:graphicFrame>
      <p:sp>
        <p:nvSpPr>
          <p:cNvPr id="20" name="Graphic 34" descr="Icon of a person in front of a screen showing a box">
            <a:extLst>
              <a:ext uri="{FF2B5EF4-FFF2-40B4-BE49-F238E27FC236}">
                <a16:creationId xmlns:a16="http://schemas.microsoft.com/office/drawing/2014/main" id="{9C284DC8-90E6-1E91-0C5A-730834BA3FB4}"/>
              </a:ext>
            </a:extLst>
          </p:cNvPr>
          <p:cNvSpPr>
            <a:spLocks/>
          </p:cNvSpPr>
          <p:nvPr/>
        </p:nvSpPr>
        <p:spPr>
          <a:xfrm>
            <a:off x="1734741" y="5011746"/>
            <a:ext cx="239095" cy="231344"/>
          </a:xfrm>
          <a:custGeom>
            <a:avLst/>
            <a:gdLst>
              <a:gd name="connsiteX0" fmla="*/ 30956 w 200025"/>
              <a:gd name="connsiteY0" fmla="*/ 0 h 180975"/>
              <a:gd name="connsiteX1" fmla="*/ 0 w 200025"/>
              <a:gd name="connsiteY1" fmla="*/ 30956 h 180975"/>
              <a:gd name="connsiteX2" fmla="*/ 0 w 200025"/>
              <a:gd name="connsiteY2" fmla="*/ 121444 h 180975"/>
              <a:gd name="connsiteX3" fmla="*/ 30956 w 200025"/>
              <a:gd name="connsiteY3" fmla="*/ 152400 h 180975"/>
              <a:gd name="connsiteX4" fmla="*/ 96374 w 200025"/>
              <a:gd name="connsiteY4" fmla="*/ 152400 h 180975"/>
              <a:gd name="connsiteX5" fmla="*/ 95250 w 200025"/>
              <a:gd name="connsiteY5" fmla="*/ 142875 h 180975"/>
              <a:gd name="connsiteX6" fmla="*/ 95250 w 200025"/>
              <a:gd name="connsiteY6" fmla="*/ 138113 h 180975"/>
              <a:gd name="connsiteX7" fmla="*/ 119063 w 200025"/>
              <a:gd name="connsiteY7" fmla="*/ 114300 h 180975"/>
              <a:gd name="connsiteX8" fmla="*/ 128111 w 200025"/>
              <a:gd name="connsiteY8" fmla="*/ 114300 h 180975"/>
              <a:gd name="connsiteX9" fmla="*/ 126199 w 200025"/>
              <a:gd name="connsiteY9" fmla="*/ 63822 h 180975"/>
              <a:gd name="connsiteX10" fmla="*/ 176676 w 200025"/>
              <a:gd name="connsiteY10" fmla="*/ 61910 h 180975"/>
              <a:gd name="connsiteX11" fmla="*/ 188033 w 200025"/>
              <a:gd name="connsiteY11" fmla="*/ 85725 h 180975"/>
              <a:gd name="connsiteX12" fmla="*/ 190500 w 200025"/>
              <a:gd name="connsiteY12" fmla="*/ 85725 h 180975"/>
              <a:gd name="connsiteX13" fmla="*/ 190500 w 200025"/>
              <a:gd name="connsiteY13" fmla="*/ 30956 h 180975"/>
              <a:gd name="connsiteX14" fmla="*/ 159544 w 200025"/>
              <a:gd name="connsiteY14" fmla="*/ 0 h 180975"/>
              <a:gd name="connsiteX15" fmla="*/ 30956 w 200025"/>
              <a:gd name="connsiteY15" fmla="*/ 0 h 180975"/>
              <a:gd name="connsiteX16" fmla="*/ 38100 w 200025"/>
              <a:gd name="connsiteY16" fmla="*/ 28575 h 180975"/>
              <a:gd name="connsiteX17" fmla="*/ 85725 w 200025"/>
              <a:gd name="connsiteY17" fmla="*/ 28575 h 180975"/>
              <a:gd name="connsiteX18" fmla="*/ 95250 w 200025"/>
              <a:gd name="connsiteY18" fmla="*/ 38100 h 180975"/>
              <a:gd name="connsiteX19" fmla="*/ 95250 w 200025"/>
              <a:gd name="connsiteY19" fmla="*/ 76200 h 180975"/>
              <a:gd name="connsiteX20" fmla="*/ 85725 w 200025"/>
              <a:gd name="connsiteY20" fmla="*/ 85725 h 180975"/>
              <a:gd name="connsiteX21" fmla="*/ 38100 w 200025"/>
              <a:gd name="connsiteY21" fmla="*/ 85725 h 180975"/>
              <a:gd name="connsiteX22" fmla="*/ 28575 w 200025"/>
              <a:gd name="connsiteY22" fmla="*/ 76200 h 180975"/>
              <a:gd name="connsiteX23" fmla="*/ 28575 w 200025"/>
              <a:gd name="connsiteY23" fmla="*/ 38100 h 180975"/>
              <a:gd name="connsiteX24" fmla="*/ 38100 w 200025"/>
              <a:gd name="connsiteY24" fmla="*/ 28575 h 180975"/>
              <a:gd name="connsiteX25" fmla="*/ 185738 w 200025"/>
              <a:gd name="connsiteY25" fmla="*/ 123825 h 180975"/>
              <a:gd name="connsiteX26" fmla="*/ 200025 w 200025"/>
              <a:gd name="connsiteY26" fmla="*/ 138113 h 180975"/>
              <a:gd name="connsiteX27" fmla="*/ 200025 w 200025"/>
              <a:gd name="connsiteY27" fmla="*/ 142875 h 180975"/>
              <a:gd name="connsiteX28" fmla="*/ 152400 w 200025"/>
              <a:gd name="connsiteY28" fmla="*/ 180975 h 180975"/>
              <a:gd name="connsiteX29" fmla="*/ 104775 w 200025"/>
              <a:gd name="connsiteY29" fmla="*/ 142875 h 180975"/>
              <a:gd name="connsiteX30" fmla="*/ 104775 w 200025"/>
              <a:gd name="connsiteY30" fmla="*/ 138113 h 180975"/>
              <a:gd name="connsiteX31" fmla="*/ 119063 w 200025"/>
              <a:gd name="connsiteY31" fmla="*/ 123825 h 180975"/>
              <a:gd name="connsiteX32" fmla="*/ 185738 w 200025"/>
              <a:gd name="connsiteY32" fmla="*/ 123825 h 180975"/>
              <a:gd name="connsiteX33" fmla="*/ 152400 w 200025"/>
              <a:gd name="connsiteY33" fmla="*/ 61913 h 180975"/>
              <a:gd name="connsiteX34" fmla="*/ 178594 w 200025"/>
              <a:gd name="connsiteY34" fmla="*/ 88106 h 180975"/>
              <a:gd name="connsiteX35" fmla="*/ 152400 w 200025"/>
              <a:gd name="connsiteY35" fmla="*/ 114300 h 180975"/>
              <a:gd name="connsiteX36" fmla="*/ 126206 w 200025"/>
              <a:gd name="connsiteY36" fmla="*/ 88106 h 180975"/>
              <a:gd name="connsiteX37" fmla="*/ 152400 w 200025"/>
              <a:gd name="connsiteY37" fmla="*/ 61913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00025" h="180975">
                <a:moveTo>
                  <a:pt x="30956" y="0"/>
                </a:moveTo>
                <a:cubicBezTo>
                  <a:pt x="13860" y="0"/>
                  <a:pt x="0" y="13860"/>
                  <a:pt x="0" y="30956"/>
                </a:cubicBezTo>
                <a:lnTo>
                  <a:pt x="0" y="121444"/>
                </a:lnTo>
                <a:cubicBezTo>
                  <a:pt x="0" y="138540"/>
                  <a:pt x="13860" y="152400"/>
                  <a:pt x="30956" y="152400"/>
                </a:cubicBezTo>
                <a:lnTo>
                  <a:pt x="96374" y="152400"/>
                </a:lnTo>
                <a:cubicBezTo>
                  <a:pt x="95628" y="149280"/>
                  <a:pt x="95251" y="146083"/>
                  <a:pt x="95250" y="142875"/>
                </a:cubicBezTo>
                <a:lnTo>
                  <a:pt x="95250" y="138113"/>
                </a:lnTo>
                <a:cubicBezTo>
                  <a:pt x="95250" y="124961"/>
                  <a:pt x="105911" y="114300"/>
                  <a:pt x="119063" y="114300"/>
                </a:cubicBezTo>
                <a:lnTo>
                  <a:pt x="128111" y="114300"/>
                </a:lnTo>
                <a:cubicBezTo>
                  <a:pt x="113644" y="100889"/>
                  <a:pt x="112787" y="78290"/>
                  <a:pt x="126199" y="63822"/>
                </a:cubicBezTo>
                <a:cubicBezTo>
                  <a:pt x="139609" y="49355"/>
                  <a:pt x="162209" y="48499"/>
                  <a:pt x="176676" y="61910"/>
                </a:cubicBezTo>
                <a:cubicBezTo>
                  <a:pt x="183363" y="68108"/>
                  <a:pt x="187425" y="76628"/>
                  <a:pt x="188033" y="85725"/>
                </a:cubicBezTo>
                <a:lnTo>
                  <a:pt x="190500" y="85725"/>
                </a:lnTo>
                <a:lnTo>
                  <a:pt x="190500" y="30956"/>
                </a:lnTo>
                <a:cubicBezTo>
                  <a:pt x="190500" y="13860"/>
                  <a:pt x="176640" y="0"/>
                  <a:pt x="159544" y="0"/>
                </a:cubicBezTo>
                <a:lnTo>
                  <a:pt x="30956" y="0"/>
                </a:lnTo>
                <a:close/>
                <a:moveTo>
                  <a:pt x="38100" y="28575"/>
                </a:moveTo>
                <a:lnTo>
                  <a:pt x="85725" y="28575"/>
                </a:lnTo>
                <a:cubicBezTo>
                  <a:pt x="90986" y="28575"/>
                  <a:pt x="95250" y="32840"/>
                  <a:pt x="95250" y="38100"/>
                </a:cubicBezTo>
                <a:lnTo>
                  <a:pt x="95250" y="76200"/>
                </a:lnTo>
                <a:cubicBezTo>
                  <a:pt x="95250" y="81461"/>
                  <a:pt x="90986" y="85725"/>
                  <a:pt x="85725" y="85725"/>
                </a:cubicBezTo>
                <a:lnTo>
                  <a:pt x="38100" y="85725"/>
                </a:lnTo>
                <a:cubicBezTo>
                  <a:pt x="32840" y="85725"/>
                  <a:pt x="28575" y="81461"/>
                  <a:pt x="28575" y="76200"/>
                </a:cubicBezTo>
                <a:lnTo>
                  <a:pt x="28575" y="38100"/>
                </a:lnTo>
                <a:cubicBezTo>
                  <a:pt x="28575" y="32840"/>
                  <a:pt x="32840" y="28575"/>
                  <a:pt x="38100" y="28575"/>
                </a:cubicBezTo>
                <a:close/>
                <a:moveTo>
                  <a:pt x="185738" y="123825"/>
                </a:moveTo>
                <a:cubicBezTo>
                  <a:pt x="193628" y="123825"/>
                  <a:pt x="200025" y="130222"/>
                  <a:pt x="200025" y="138113"/>
                </a:cubicBezTo>
                <a:lnTo>
                  <a:pt x="200025" y="142875"/>
                </a:lnTo>
                <a:cubicBezTo>
                  <a:pt x="200025" y="161649"/>
                  <a:pt x="182309" y="180975"/>
                  <a:pt x="152400" y="180975"/>
                </a:cubicBezTo>
                <a:cubicBezTo>
                  <a:pt x="122492" y="180975"/>
                  <a:pt x="104775" y="161649"/>
                  <a:pt x="104775" y="142875"/>
                </a:cubicBezTo>
                <a:lnTo>
                  <a:pt x="104775" y="138113"/>
                </a:lnTo>
                <a:cubicBezTo>
                  <a:pt x="104775" y="130222"/>
                  <a:pt x="111172" y="123825"/>
                  <a:pt x="119063" y="123825"/>
                </a:cubicBezTo>
                <a:lnTo>
                  <a:pt x="185738" y="123825"/>
                </a:lnTo>
                <a:close/>
                <a:moveTo>
                  <a:pt x="152400" y="61913"/>
                </a:moveTo>
                <a:cubicBezTo>
                  <a:pt x="166867" y="61913"/>
                  <a:pt x="178594" y="73640"/>
                  <a:pt x="178594" y="88106"/>
                </a:cubicBezTo>
                <a:cubicBezTo>
                  <a:pt x="178594" y="102573"/>
                  <a:pt x="166867" y="114300"/>
                  <a:pt x="152400" y="114300"/>
                </a:cubicBezTo>
                <a:cubicBezTo>
                  <a:pt x="137933" y="114300"/>
                  <a:pt x="126206" y="102573"/>
                  <a:pt x="126206" y="88106"/>
                </a:cubicBezTo>
                <a:cubicBezTo>
                  <a:pt x="126206" y="73640"/>
                  <a:pt x="137933" y="61913"/>
                  <a:pt x="152400" y="61913"/>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w="9525" cap="flat" cmpd="sng" algn="ctr">
            <a:noFill/>
            <a:prstDash val="solid"/>
            <a:headEnd type="none" w="med" len="med"/>
            <a:tailEnd type="none" w="med" len="me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761970">
              <a:defRPr/>
            </a:pPr>
            <a:endParaRPr lang="en-US" sz="1500" kern="0">
              <a:solidFill>
                <a:srgbClr val="F4F3F5"/>
              </a:solidFill>
              <a:latin typeface="Segoe UI"/>
            </a:endParaRPr>
          </a:p>
        </p:txBody>
      </p:sp>
      <p:sp>
        <p:nvSpPr>
          <p:cNvPr id="21" name="Graphic 45" descr="Icon of an app window with a column chart">
            <a:extLst>
              <a:ext uri="{FF2B5EF4-FFF2-40B4-BE49-F238E27FC236}">
                <a16:creationId xmlns:a16="http://schemas.microsoft.com/office/drawing/2014/main" id="{14033048-AF99-949F-6A5F-DCA49E9EB0FB}"/>
              </a:ext>
            </a:extLst>
          </p:cNvPr>
          <p:cNvSpPr>
            <a:spLocks/>
          </p:cNvSpPr>
          <p:nvPr/>
        </p:nvSpPr>
        <p:spPr>
          <a:xfrm>
            <a:off x="1136214" y="3391634"/>
            <a:ext cx="230483" cy="230483"/>
          </a:xfrm>
          <a:custGeom>
            <a:avLst/>
            <a:gdLst>
              <a:gd name="connsiteX0" fmla="*/ 171450 w 190500"/>
              <a:gd name="connsiteY0" fmla="*/ 52388 h 190500"/>
              <a:gd name="connsiteX1" fmla="*/ 171450 w 190500"/>
              <a:gd name="connsiteY1" fmla="*/ 95726 h 190500"/>
              <a:gd name="connsiteX2" fmla="*/ 161925 w 190500"/>
              <a:gd name="connsiteY2" fmla="*/ 100011 h 190500"/>
              <a:gd name="connsiteX3" fmla="*/ 138113 w 190500"/>
              <a:gd name="connsiteY3" fmla="*/ 76200 h 190500"/>
              <a:gd name="connsiteX4" fmla="*/ 114300 w 190500"/>
              <a:gd name="connsiteY4" fmla="*/ 100013 h 190500"/>
              <a:gd name="connsiteX5" fmla="*/ 114300 w 190500"/>
              <a:gd name="connsiteY5" fmla="*/ 119061 h 190500"/>
              <a:gd name="connsiteX6" fmla="*/ 100013 w 190500"/>
              <a:gd name="connsiteY6" fmla="*/ 114300 h 190500"/>
              <a:gd name="connsiteX7" fmla="*/ 76200 w 190500"/>
              <a:gd name="connsiteY7" fmla="*/ 138113 h 190500"/>
              <a:gd name="connsiteX8" fmla="*/ 76200 w 190500"/>
              <a:gd name="connsiteY8" fmla="*/ 171450 h 190500"/>
              <a:gd name="connsiteX9" fmla="*/ 30956 w 190500"/>
              <a:gd name="connsiteY9" fmla="*/ 171450 h 190500"/>
              <a:gd name="connsiteX10" fmla="*/ 0 w 190500"/>
              <a:gd name="connsiteY10" fmla="*/ 140494 h 190500"/>
              <a:gd name="connsiteX11" fmla="*/ 0 w 190500"/>
              <a:gd name="connsiteY11" fmla="*/ 52388 h 190500"/>
              <a:gd name="connsiteX12" fmla="*/ 171450 w 190500"/>
              <a:gd name="connsiteY12" fmla="*/ 52388 h 190500"/>
              <a:gd name="connsiteX13" fmla="*/ 140494 w 190500"/>
              <a:gd name="connsiteY13" fmla="*/ 0 h 190500"/>
              <a:gd name="connsiteX14" fmla="*/ 171450 w 190500"/>
              <a:gd name="connsiteY14" fmla="*/ 30956 h 190500"/>
              <a:gd name="connsiteX15" fmla="*/ 171450 w 190500"/>
              <a:gd name="connsiteY15" fmla="*/ 38100 h 190500"/>
              <a:gd name="connsiteX16" fmla="*/ 0 w 190500"/>
              <a:gd name="connsiteY16" fmla="*/ 38100 h 190500"/>
              <a:gd name="connsiteX17" fmla="*/ 0 w 190500"/>
              <a:gd name="connsiteY17" fmla="*/ 30956 h 190500"/>
              <a:gd name="connsiteX18" fmla="*/ 30956 w 190500"/>
              <a:gd name="connsiteY18" fmla="*/ 0 h 190500"/>
              <a:gd name="connsiteX19" fmla="*/ 140494 w 190500"/>
              <a:gd name="connsiteY19" fmla="*/ 0 h 190500"/>
              <a:gd name="connsiteX20" fmla="*/ 138113 w 190500"/>
              <a:gd name="connsiteY20" fmla="*/ 85725 h 190500"/>
              <a:gd name="connsiteX21" fmla="*/ 123825 w 190500"/>
              <a:gd name="connsiteY21" fmla="*/ 100013 h 190500"/>
              <a:gd name="connsiteX22" fmla="*/ 123825 w 190500"/>
              <a:gd name="connsiteY22" fmla="*/ 176213 h 190500"/>
              <a:gd name="connsiteX23" fmla="*/ 138113 w 190500"/>
              <a:gd name="connsiteY23" fmla="*/ 190500 h 190500"/>
              <a:gd name="connsiteX24" fmla="*/ 152400 w 190500"/>
              <a:gd name="connsiteY24" fmla="*/ 176213 h 190500"/>
              <a:gd name="connsiteX25" fmla="*/ 152400 w 190500"/>
              <a:gd name="connsiteY25" fmla="*/ 100013 h 190500"/>
              <a:gd name="connsiteX26" fmla="*/ 138113 w 190500"/>
              <a:gd name="connsiteY26" fmla="*/ 85725 h 190500"/>
              <a:gd name="connsiteX27" fmla="*/ 100013 w 190500"/>
              <a:gd name="connsiteY27" fmla="*/ 123825 h 190500"/>
              <a:gd name="connsiteX28" fmla="*/ 85725 w 190500"/>
              <a:gd name="connsiteY28" fmla="*/ 138113 h 190500"/>
              <a:gd name="connsiteX29" fmla="*/ 85725 w 190500"/>
              <a:gd name="connsiteY29" fmla="*/ 176213 h 190500"/>
              <a:gd name="connsiteX30" fmla="*/ 100013 w 190500"/>
              <a:gd name="connsiteY30" fmla="*/ 190500 h 190500"/>
              <a:gd name="connsiteX31" fmla="*/ 114300 w 190500"/>
              <a:gd name="connsiteY31" fmla="*/ 176213 h 190500"/>
              <a:gd name="connsiteX32" fmla="*/ 114300 w 190500"/>
              <a:gd name="connsiteY32" fmla="*/ 138113 h 190500"/>
              <a:gd name="connsiteX33" fmla="*/ 100013 w 190500"/>
              <a:gd name="connsiteY33" fmla="*/ 123825 h 190500"/>
              <a:gd name="connsiteX34" fmla="*/ 161925 w 190500"/>
              <a:gd name="connsiteY34" fmla="*/ 119063 h 190500"/>
              <a:gd name="connsiteX35" fmla="*/ 176213 w 190500"/>
              <a:gd name="connsiteY35" fmla="*/ 104775 h 190500"/>
              <a:gd name="connsiteX36" fmla="*/ 190500 w 190500"/>
              <a:gd name="connsiteY36" fmla="*/ 119063 h 190500"/>
              <a:gd name="connsiteX37" fmla="*/ 190500 w 190500"/>
              <a:gd name="connsiteY37" fmla="*/ 176213 h 190500"/>
              <a:gd name="connsiteX38" fmla="*/ 176213 w 190500"/>
              <a:gd name="connsiteY38" fmla="*/ 190500 h 190500"/>
              <a:gd name="connsiteX39" fmla="*/ 161925 w 190500"/>
              <a:gd name="connsiteY39" fmla="*/ 176213 h 190500"/>
              <a:gd name="connsiteX40" fmla="*/ 161925 w 190500"/>
              <a:gd name="connsiteY40" fmla="*/ 119063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0500" h="190500">
                <a:moveTo>
                  <a:pt x="171450" y="52388"/>
                </a:moveTo>
                <a:lnTo>
                  <a:pt x="171450" y="95726"/>
                </a:lnTo>
                <a:cubicBezTo>
                  <a:pt x="167931" y="96441"/>
                  <a:pt x="164694" y="97931"/>
                  <a:pt x="161925" y="100011"/>
                </a:cubicBezTo>
                <a:cubicBezTo>
                  <a:pt x="161924" y="86860"/>
                  <a:pt x="151264" y="76200"/>
                  <a:pt x="138113" y="76200"/>
                </a:cubicBezTo>
                <a:cubicBezTo>
                  <a:pt x="124961" y="76200"/>
                  <a:pt x="114300" y="86861"/>
                  <a:pt x="114300" y="100013"/>
                </a:cubicBezTo>
                <a:lnTo>
                  <a:pt x="114300" y="119061"/>
                </a:lnTo>
                <a:cubicBezTo>
                  <a:pt x="110320" y="116072"/>
                  <a:pt x="105373" y="114300"/>
                  <a:pt x="100013" y="114300"/>
                </a:cubicBezTo>
                <a:cubicBezTo>
                  <a:pt x="86861" y="114300"/>
                  <a:pt x="76200" y="124961"/>
                  <a:pt x="76200" y="138113"/>
                </a:cubicBezTo>
                <a:lnTo>
                  <a:pt x="76200" y="171450"/>
                </a:lnTo>
                <a:lnTo>
                  <a:pt x="30956" y="171450"/>
                </a:lnTo>
                <a:cubicBezTo>
                  <a:pt x="13860" y="171450"/>
                  <a:pt x="0" y="157590"/>
                  <a:pt x="0" y="140494"/>
                </a:cubicBezTo>
                <a:lnTo>
                  <a:pt x="0" y="52388"/>
                </a:lnTo>
                <a:lnTo>
                  <a:pt x="171450" y="52388"/>
                </a:lnTo>
                <a:close/>
                <a:moveTo>
                  <a:pt x="140494" y="0"/>
                </a:moveTo>
                <a:cubicBezTo>
                  <a:pt x="157590" y="0"/>
                  <a:pt x="171450" y="13860"/>
                  <a:pt x="171450" y="30956"/>
                </a:cubicBezTo>
                <a:lnTo>
                  <a:pt x="171450" y="38100"/>
                </a:lnTo>
                <a:lnTo>
                  <a:pt x="0" y="38100"/>
                </a:lnTo>
                <a:lnTo>
                  <a:pt x="0" y="30956"/>
                </a:lnTo>
                <a:cubicBezTo>
                  <a:pt x="0" y="13860"/>
                  <a:pt x="13860" y="0"/>
                  <a:pt x="30956" y="0"/>
                </a:cubicBezTo>
                <a:lnTo>
                  <a:pt x="140494" y="0"/>
                </a:lnTo>
                <a:close/>
                <a:moveTo>
                  <a:pt x="138113" y="85725"/>
                </a:moveTo>
                <a:cubicBezTo>
                  <a:pt x="130222" y="85725"/>
                  <a:pt x="123825" y="92122"/>
                  <a:pt x="123825" y="100013"/>
                </a:cubicBezTo>
                <a:lnTo>
                  <a:pt x="123825" y="176213"/>
                </a:lnTo>
                <a:cubicBezTo>
                  <a:pt x="123825" y="184103"/>
                  <a:pt x="130222" y="190500"/>
                  <a:pt x="138113" y="190500"/>
                </a:cubicBezTo>
                <a:cubicBezTo>
                  <a:pt x="146003" y="190500"/>
                  <a:pt x="152400" y="184103"/>
                  <a:pt x="152400" y="176213"/>
                </a:cubicBezTo>
                <a:lnTo>
                  <a:pt x="152400" y="100013"/>
                </a:lnTo>
                <a:cubicBezTo>
                  <a:pt x="152400" y="92122"/>
                  <a:pt x="146003" y="85725"/>
                  <a:pt x="138113" y="85725"/>
                </a:cubicBezTo>
                <a:close/>
                <a:moveTo>
                  <a:pt x="100013" y="123825"/>
                </a:moveTo>
                <a:cubicBezTo>
                  <a:pt x="92122" y="123825"/>
                  <a:pt x="85725" y="130222"/>
                  <a:pt x="85725" y="138113"/>
                </a:cubicBezTo>
                <a:lnTo>
                  <a:pt x="85725" y="176213"/>
                </a:lnTo>
                <a:cubicBezTo>
                  <a:pt x="85725" y="184103"/>
                  <a:pt x="92122" y="190500"/>
                  <a:pt x="100013" y="190500"/>
                </a:cubicBezTo>
                <a:cubicBezTo>
                  <a:pt x="107903" y="190500"/>
                  <a:pt x="114300" y="184103"/>
                  <a:pt x="114300" y="176213"/>
                </a:cubicBezTo>
                <a:lnTo>
                  <a:pt x="114300" y="138113"/>
                </a:lnTo>
                <a:cubicBezTo>
                  <a:pt x="114300" y="130222"/>
                  <a:pt x="107903" y="123825"/>
                  <a:pt x="100013" y="123825"/>
                </a:cubicBezTo>
                <a:close/>
                <a:moveTo>
                  <a:pt x="161925" y="119063"/>
                </a:moveTo>
                <a:cubicBezTo>
                  <a:pt x="161925" y="111172"/>
                  <a:pt x="168322" y="104775"/>
                  <a:pt x="176213" y="104775"/>
                </a:cubicBezTo>
                <a:cubicBezTo>
                  <a:pt x="184103" y="104775"/>
                  <a:pt x="190500" y="111172"/>
                  <a:pt x="190500" y="119063"/>
                </a:cubicBezTo>
                <a:lnTo>
                  <a:pt x="190500" y="176213"/>
                </a:lnTo>
                <a:cubicBezTo>
                  <a:pt x="190500" y="184103"/>
                  <a:pt x="184103" y="190500"/>
                  <a:pt x="176213" y="190500"/>
                </a:cubicBezTo>
                <a:cubicBezTo>
                  <a:pt x="168322" y="190500"/>
                  <a:pt x="161925" y="184103"/>
                  <a:pt x="161925" y="176213"/>
                </a:cubicBezTo>
                <a:lnTo>
                  <a:pt x="161925" y="119063"/>
                </a:lnTo>
                <a:close/>
              </a:path>
            </a:pathLst>
          </a:custGeom>
          <a:gradFill flip="none" rotWithShape="1">
            <a:gsLst>
              <a:gs pos="100000">
                <a:srgbClr val="C73ECC"/>
              </a:gs>
              <a:gs pos="3000">
                <a:schemeClr val="accent1"/>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dk1">
              <a:hueOff val="0"/>
              <a:satOff val="0"/>
              <a:lumOff val="0"/>
              <a:alphaOff val="0"/>
            </a:schemeClr>
          </a:fontRef>
        </p:style>
        <p:txBody>
          <a:bodyPr anchor="ctr"/>
          <a:lstStyle>
            <a:defPPr>
              <a:defRPr lang="en-US"/>
            </a:defPPr>
            <a:lvl1pPr marL="0" algn="l" defTabSz="914400" rtl="0" eaLnBrk="1" latinLnBrk="0" hangingPunct="1">
              <a:defRPr sz="1800" kern="1200">
                <a:solidFill>
                  <a:schemeClr val="dk1">
                    <a:hueOff val="0"/>
                    <a:satOff val="0"/>
                    <a:lumOff val="0"/>
                    <a:alphaOff val="0"/>
                  </a:schemeClr>
                </a:solidFill>
                <a:latin typeface="+mn-lt"/>
                <a:ea typeface="+mn-ea"/>
                <a:cs typeface="+mn-cs"/>
              </a:defRPr>
            </a:lvl1pPr>
            <a:lvl2pPr marL="457200" algn="l" defTabSz="914400" rtl="0" eaLnBrk="1" latinLnBrk="0" hangingPunct="1">
              <a:defRPr sz="1800" kern="1200">
                <a:solidFill>
                  <a:schemeClr val="dk1">
                    <a:hueOff val="0"/>
                    <a:satOff val="0"/>
                    <a:lumOff val="0"/>
                    <a:alphaOff val="0"/>
                  </a:schemeClr>
                </a:solidFill>
                <a:latin typeface="+mn-lt"/>
                <a:ea typeface="+mn-ea"/>
                <a:cs typeface="+mn-cs"/>
              </a:defRPr>
            </a:lvl2pPr>
            <a:lvl3pPr marL="914400" algn="l" defTabSz="914400" rtl="0" eaLnBrk="1" latinLnBrk="0" hangingPunct="1">
              <a:defRPr sz="1800" kern="1200">
                <a:solidFill>
                  <a:schemeClr val="dk1">
                    <a:hueOff val="0"/>
                    <a:satOff val="0"/>
                    <a:lumOff val="0"/>
                    <a:alphaOff val="0"/>
                  </a:schemeClr>
                </a:solidFill>
                <a:latin typeface="+mn-lt"/>
                <a:ea typeface="+mn-ea"/>
                <a:cs typeface="+mn-cs"/>
              </a:defRPr>
            </a:lvl3pPr>
            <a:lvl4pPr marL="1371600" algn="l" defTabSz="914400" rtl="0" eaLnBrk="1" latinLnBrk="0" hangingPunct="1">
              <a:defRPr sz="1800" kern="1200">
                <a:solidFill>
                  <a:schemeClr val="dk1">
                    <a:hueOff val="0"/>
                    <a:satOff val="0"/>
                    <a:lumOff val="0"/>
                    <a:alphaOff val="0"/>
                  </a:schemeClr>
                </a:solidFill>
                <a:latin typeface="+mn-lt"/>
                <a:ea typeface="+mn-ea"/>
                <a:cs typeface="+mn-cs"/>
              </a:defRPr>
            </a:lvl4pPr>
            <a:lvl5pPr marL="1828800" algn="l" defTabSz="914400" rtl="0" eaLnBrk="1" latinLnBrk="0" hangingPunct="1">
              <a:defRPr sz="1800" kern="1200">
                <a:solidFill>
                  <a:schemeClr val="dk1">
                    <a:hueOff val="0"/>
                    <a:satOff val="0"/>
                    <a:lumOff val="0"/>
                    <a:alphaOff val="0"/>
                  </a:schemeClr>
                </a:solidFill>
                <a:latin typeface="+mn-lt"/>
                <a:ea typeface="+mn-ea"/>
                <a:cs typeface="+mn-cs"/>
              </a:defRPr>
            </a:lvl5pPr>
            <a:lvl6pPr marL="2286000" algn="l" defTabSz="914400" rtl="0" eaLnBrk="1" latinLnBrk="0" hangingPunct="1">
              <a:defRPr sz="1800" kern="1200">
                <a:solidFill>
                  <a:schemeClr val="dk1">
                    <a:hueOff val="0"/>
                    <a:satOff val="0"/>
                    <a:lumOff val="0"/>
                    <a:alphaOff val="0"/>
                  </a:schemeClr>
                </a:solidFill>
                <a:latin typeface="+mn-lt"/>
                <a:ea typeface="+mn-ea"/>
                <a:cs typeface="+mn-cs"/>
              </a:defRPr>
            </a:lvl6pPr>
            <a:lvl7pPr marL="2743200" algn="l" defTabSz="914400" rtl="0" eaLnBrk="1" latinLnBrk="0" hangingPunct="1">
              <a:defRPr sz="1800" kern="1200">
                <a:solidFill>
                  <a:schemeClr val="dk1">
                    <a:hueOff val="0"/>
                    <a:satOff val="0"/>
                    <a:lumOff val="0"/>
                    <a:alphaOff val="0"/>
                  </a:schemeClr>
                </a:solidFill>
                <a:latin typeface="+mn-lt"/>
                <a:ea typeface="+mn-ea"/>
                <a:cs typeface="+mn-cs"/>
              </a:defRPr>
            </a:lvl7pPr>
            <a:lvl8pPr marL="3200400" algn="l" defTabSz="914400" rtl="0" eaLnBrk="1" latinLnBrk="0" hangingPunct="1">
              <a:defRPr sz="1800" kern="1200">
                <a:solidFill>
                  <a:schemeClr val="dk1">
                    <a:hueOff val="0"/>
                    <a:satOff val="0"/>
                    <a:lumOff val="0"/>
                    <a:alphaOff val="0"/>
                  </a:schemeClr>
                </a:solidFill>
                <a:latin typeface="+mn-lt"/>
                <a:ea typeface="+mn-ea"/>
                <a:cs typeface="+mn-cs"/>
              </a:defRPr>
            </a:lvl8pPr>
            <a:lvl9pPr marL="3657600" algn="l" defTabSz="914400" rtl="0" eaLnBrk="1" latinLnBrk="0" hangingPunct="1">
              <a:defRPr sz="1800" kern="1200">
                <a:solidFill>
                  <a:schemeClr val="dk1">
                    <a:hueOff val="0"/>
                    <a:satOff val="0"/>
                    <a:lumOff val="0"/>
                    <a:alphaOff val="0"/>
                  </a:schemeClr>
                </a:solidFill>
                <a:latin typeface="+mn-lt"/>
                <a:ea typeface="+mn-ea"/>
                <a:cs typeface="+mn-cs"/>
              </a:defRPr>
            </a:lvl9pPr>
          </a:lstStyle>
          <a:p>
            <a:pPr algn="ctr" defTabSz="761970">
              <a:defRPr/>
            </a:pPr>
            <a:endParaRPr lang="en-GB" sz="1667" b="1">
              <a:solidFill>
                <a:srgbClr val="FFFFFF"/>
              </a:solidFill>
              <a:latin typeface="Segoe Sans Display Semibold"/>
            </a:endParaRPr>
          </a:p>
        </p:txBody>
      </p:sp>
      <p:sp>
        <p:nvSpPr>
          <p:cNvPr id="22" name="Freeform: Shape 21" descr="Icon of a handshake">
            <a:extLst>
              <a:ext uri="{FF2B5EF4-FFF2-40B4-BE49-F238E27FC236}">
                <a16:creationId xmlns:a16="http://schemas.microsoft.com/office/drawing/2014/main" id="{81252D1D-4945-3C1D-85ED-65E2B55DF875}"/>
              </a:ext>
            </a:extLst>
          </p:cNvPr>
          <p:cNvSpPr/>
          <p:nvPr/>
        </p:nvSpPr>
        <p:spPr>
          <a:xfrm>
            <a:off x="1728098" y="5507242"/>
            <a:ext cx="239095" cy="231344"/>
          </a:xfrm>
          <a:custGeom>
            <a:avLst/>
            <a:gdLst>
              <a:gd name="connsiteX0" fmla="*/ 104944 w 262032"/>
              <a:gd name="connsiteY0" fmla="*/ 192399 h 249517"/>
              <a:gd name="connsiteX1" fmla="*/ 122568 w 262032"/>
              <a:gd name="connsiteY1" fmla="*/ 192399 h 249517"/>
              <a:gd name="connsiteX2" fmla="*/ 122644 w 262032"/>
              <a:gd name="connsiteY2" fmla="*/ 209837 h 249517"/>
              <a:gd name="connsiteX3" fmla="*/ 122568 w 262032"/>
              <a:gd name="connsiteY3" fmla="*/ 209913 h 249517"/>
              <a:gd name="connsiteX4" fmla="*/ 109104 w 262032"/>
              <a:gd name="connsiteY4" fmla="*/ 223294 h 249517"/>
              <a:gd name="connsiteX5" fmla="*/ 91480 w 262032"/>
              <a:gd name="connsiteY5" fmla="*/ 223294 h 249517"/>
              <a:gd name="connsiteX6" fmla="*/ 89103 w 262032"/>
              <a:gd name="connsiteY6" fmla="*/ 209084 h 249517"/>
              <a:gd name="connsiteX7" fmla="*/ 89117 w 262032"/>
              <a:gd name="connsiteY7" fmla="*/ 209056 h 249517"/>
              <a:gd name="connsiteX8" fmla="*/ 91480 w 262032"/>
              <a:gd name="connsiteY8" fmla="*/ 205780 h 249517"/>
              <a:gd name="connsiteX9" fmla="*/ 93208 w 262032"/>
              <a:gd name="connsiteY9" fmla="*/ 163579 h 249517"/>
              <a:gd name="connsiteX10" fmla="*/ 95233 w 262032"/>
              <a:gd name="connsiteY10" fmla="*/ 165231 h 249517"/>
              <a:gd name="connsiteX11" fmla="*/ 95143 w 262032"/>
              <a:gd name="connsiteY11" fmla="*/ 182668 h 249517"/>
              <a:gd name="connsiteX12" fmla="*/ 81680 w 262032"/>
              <a:gd name="connsiteY12" fmla="*/ 196035 h 249517"/>
              <a:gd name="connsiteX13" fmla="*/ 64056 w 262032"/>
              <a:gd name="connsiteY13" fmla="*/ 196035 h 249517"/>
              <a:gd name="connsiteX14" fmla="*/ 63876 w 262032"/>
              <a:gd name="connsiteY14" fmla="*/ 178701 h 249517"/>
              <a:gd name="connsiteX15" fmla="*/ 64056 w 262032"/>
              <a:gd name="connsiteY15" fmla="*/ 178521 h 249517"/>
              <a:gd name="connsiteX16" fmla="*/ 77519 w 262032"/>
              <a:gd name="connsiteY16" fmla="*/ 165155 h 249517"/>
              <a:gd name="connsiteX17" fmla="*/ 77699 w 262032"/>
              <a:gd name="connsiteY17" fmla="*/ 164961 h 249517"/>
              <a:gd name="connsiteX18" fmla="*/ 93208 w 262032"/>
              <a:gd name="connsiteY18" fmla="*/ 163579 h 249517"/>
              <a:gd name="connsiteX19" fmla="*/ 50095 w 262032"/>
              <a:gd name="connsiteY19" fmla="*/ 137896 h 249517"/>
              <a:gd name="connsiteX20" fmla="*/ 67719 w 262032"/>
              <a:gd name="connsiteY20" fmla="*/ 137896 h 249517"/>
              <a:gd name="connsiteX21" fmla="*/ 67885 w 262032"/>
              <a:gd name="connsiteY21" fmla="*/ 155230 h 249517"/>
              <a:gd name="connsiteX22" fmla="*/ 67705 w 262032"/>
              <a:gd name="connsiteY22" fmla="*/ 155409 h 249517"/>
              <a:gd name="connsiteX23" fmla="*/ 54241 w 262032"/>
              <a:gd name="connsiteY23" fmla="*/ 168790 h 249517"/>
              <a:gd name="connsiteX24" fmla="*/ 54062 w 262032"/>
              <a:gd name="connsiteY24" fmla="*/ 168956 h 249517"/>
              <a:gd name="connsiteX25" fmla="*/ 36631 w 262032"/>
              <a:gd name="connsiteY25" fmla="*/ 168790 h 249517"/>
              <a:gd name="connsiteX26" fmla="*/ 36555 w 262032"/>
              <a:gd name="connsiteY26" fmla="*/ 151352 h 249517"/>
              <a:gd name="connsiteX27" fmla="*/ 36631 w 262032"/>
              <a:gd name="connsiteY27" fmla="*/ 151276 h 249517"/>
              <a:gd name="connsiteX28" fmla="*/ 17127 w 262032"/>
              <a:gd name="connsiteY28" fmla="*/ 116139 h 249517"/>
              <a:gd name="connsiteX29" fmla="*/ 34737 w 262032"/>
              <a:gd name="connsiteY29" fmla="*/ 116139 h 249517"/>
              <a:gd name="connsiteX30" fmla="*/ 34814 w 262032"/>
              <a:gd name="connsiteY30" fmla="*/ 133576 h 249517"/>
              <a:gd name="connsiteX31" fmla="*/ 34737 w 262032"/>
              <a:gd name="connsiteY31" fmla="*/ 133652 h 249517"/>
              <a:gd name="connsiteX32" fmla="*/ 21288 w 262032"/>
              <a:gd name="connsiteY32" fmla="*/ 147033 h 249517"/>
              <a:gd name="connsiteX33" fmla="*/ 3650 w 262032"/>
              <a:gd name="connsiteY33" fmla="*/ 147033 h 249517"/>
              <a:gd name="connsiteX34" fmla="*/ 3573 w 262032"/>
              <a:gd name="connsiteY34" fmla="*/ 129595 h 249517"/>
              <a:gd name="connsiteX35" fmla="*/ 3650 w 262032"/>
              <a:gd name="connsiteY35" fmla="*/ 129519 h 249517"/>
              <a:gd name="connsiteX36" fmla="*/ 103243 w 262032"/>
              <a:gd name="connsiteY36" fmla="*/ 1049 h 249517"/>
              <a:gd name="connsiteX37" fmla="*/ 69004 w 262032"/>
              <a:gd name="connsiteY37" fmla="*/ 27009 h 249517"/>
              <a:gd name="connsiteX38" fmla="*/ 62424 w 262032"/>
              <a:gd name="connsiteY38" fmla="*/ 74488 h 249517"/>
              <a:gd name="connsiteX39" fmla="*/ 62562 w 262032"/>
              <a:gd name="connsiteY39" fmla="*/ 74670 h 249517"/>
              <a:gd name="connsiteX40" fmla="*/ 110307 w 262032"/>
              <a:gd name="connsiteY40" fmla="*/ 81125 h 249517"/>
              <a:gd name="connsiteX41" fmla="*/ 133584 w 262032"/>
              <a:gd name="connsiteY41" fmla="*/ 63501 h 249517"/>
              <a:gd name="connsiteX42" fmla="*/ 191433 w 262032"/>
              <a:gd name="connsiteY42" fmla="*/ 63501 h 249517"/>
              <a:gd name="connsiteX43" fmla="*/ 239910 w 262032"/>
              <a:gd name="connsiteY43" fmla="*/ 111328 h 249517"/>
              <a:gd name="connsiteX44" fmla="*/ 240408 w 262032"/>
              <a:gd name="connsiteY44" fmla="*/ 111881 h 249517"/>
              <a:gd name="connsiteX45" fmla="*/ 256304 w 262032"/>
              <a:gd name="connsiteY45" fmla="*/ 127777 h 249517"/>
              <a:gd name="connsiteX46" fmla="*/ 256109 w 262032"/>
              <a:gd name="connsiteY46" fmla="*/ 155907 h 249517"/>
              <a:gd name="connsiteX47" fmla="*/ 229543 w 262032"/>
              <a:gd name="connsiteY47" fmla="*/ 157137 h 249517"/>
              <a:gd name="connsiteX48" fmla="*/ 228216 w 262032"/>
              <a:gd name="connsiteY48" fmla="*/ 155810 h 249517"/>
              <a:gd name="connsiteX49" fmla="*/ 227386 w 262032"/>
              <a:gd name="connsiteY49" fmla="*/ 155091 h 249517"/>
              <a:gd name="connsiteX50" fmla="*/ 212278 w 262032"/>
              <a:gd name="connsiteY50" fmla="*/ 139997 h 249517"/>
              <a:gd name="connsiteX51" fmla="*/ 202505 w 262032"/>
              <a:gd name="connsiteY51" fmla="*/ 139827 h 249517"/>
              <a:gd name="connsiteX52" fmla="*/ 202335 w 262032"/>
              <a:gd name="connsiteY52" fmla="*/ 149599 h 249517"/>
              <a:gd name="connsiteX53" fmla="*/ 202505 w 262032"/>
              <a:gd name="connsiteY53" fmla="*/ 149769 h 249517"/>
              <a:gd name="connsiteX54" fmla="*/ 218402 w 262032"/>
              <a:gd name="connsiteY54" fmla="*/ 165666 h 249517"/>
              <a:gd name="connsiteX55" fmla="*/ 220171 w 262032"/>
              <a:gd name="connsiteY55" fmla="*/ 167311 h 249517"/>
              <a:gd name="connsiteX56" fmla="*/ 220779 w 262032"/>
              <a:gd name="connsiteY56" fmla="*/ 167919 h 249517"/>
              <a:gd name="connsiteX57" fmla="*/ 219871 w 262032"/>
              <a:gd name="connsiteY57" fmla="*/ 187838 h 249517"/>
              <a:gd name="connsiteX58" fmla="*/ 200860 w 262032"/>
              <a:gd name="connsiteY58" fmla="*/ 187838 h 249517"/>
              <a:gd name="connsiteX59" fmla="*/ 198510 w 262032"/>
              <a:gd name="connsiteY59" fmla="*/ 185502 h 249517"/>
              <a:gd name="connsiteX60" fmla="*/ 188736 w 262032"/>
              <a:gd name="connsiteY60" fmla="*/ 185514 h 249517"/>
              <a:gd name="connsiteX61" fmla="*/ 186720 w 262032"/>
              <a:gd name="connsiteY61" fmla="*/ 190519 h 249517"/>
              <a:gd name="connsiteX62" fmla="*/ 188751 w 262032"/>
              <a:gd name="connsiteY62" fmla="*/ 195565 h 249517"/>
              <a:gd name="connsiteX63" fmla="*/ 191834 w 262032"/>
              <a:gd name="connsiteY63" fmla="*/ 198647 h 249517"/>
              <a:gd name="connsiteX64" fmla="*/ 192388 w 262032"/>
              <a:gd name="connsiteY64" fmla="*/ 217073 h 249517"/>
              <a:gd name="connsiteX65" fmla="*/ 173962 w 262032"/>
              <a:gd name="connsiteY65" fmla="*/ 217627 h 249517"/>
              <a:gd name="connsiteX66" fmla="*/ 173408 w 262032"/>
              <a:gd name="connsiteY66" fmla="*/ 217073 h 249517"/>
              <a:gd name="connsiteX67" fmla="*/ 173380 w 262032"/>
              <a:gd name="connsiteY67" fmla="*/ 217073 h 249517"/>
              <a:gd name="connsiteX68" fmla="*/ 173228 w 262032"/>
              <a:gd name="connsiteY68" fmla="*/ 216893 h 249517"/>
              <a:gd name="connsiteX69" fmla="*/ 170326 w 262032"/>
              <a:gd name="connsiteY69" fmla="*/ 213991 h 249517"/>
              <a:gd name="connsiteX70" fmla="*/ 160553 w 262032"/>
              <a:gd name="connsiteY70" fmla="*/ 213821 h 249517"/>
              <a:gd name="connsiteX71" fmla="*/ 160383 w 262032"/>
              <a:gd name="connsiteY71" fmla="*/ 223593 h 249517"/>
              <a:gd name="connsiteX72" fmla="*/ 160553 w 262032"/>
              <a:gd name="connsiteY72" fmla="*/ 223763 h 249517"/>
              <a:gd name="connsiteX73" fmla="*/ 163566 w 262032"/>
              <a:gd name="connsiteY73" fmla="*/ 226791 h 249517"/>
              <a:gd name="connsiteX74" fmla="*/ 163684 w 262032"/>
              <a:gd name="connsiteY74" fmla="*/ 245569 h 249517"/>
              <a:gd name="connsiteX75" fmla="*/ 144905 w 262032"/>
              <a:gd name="connsiteY75" fmla="*/ 245686 h 249517"/>
              <a:gd name="connsiteX76" fmla="*/ 125125 w 262032"/>
              <a:gd name="connsiteY76" fmla="*/ 226887 h 249517"/>
              <a:gd name="connsiteX77" fmla="*/ 132368 w 262032"/>
              <a:gd name="connsiteY77" fmla="*/ 219672 h 249517"/>
              <a:gd name="connsiteX78" fmla="*/ 132528 w 262032"/>
              <a:gd name="connsiteY78" fmla="*/ 182842 h 249517"/>
              <a:gd name="connsiteX79" fmla="*/ 132368 w 262032"/>
              <a:gd name="connsiteY79" fmla="*/ 182682 h 249517"/>
              <a:gd name="connsiteX80" fmla="*/ 112629 w 262032"/>
              <a:gd name="connsiteY80" fmla="*/ 175038 h 249517"/>
              <a:gd name="connsiteX81" fmla="*/ 104943 w 262032"/>
              <a:gd name="connsiteY81" fmla="*/ 155409 h 249517"/>
              <a:gd name="connsiteX82" fmla="*/ 85204 w 262032"/>
              <a:gd name="connsiteY82" fmla="*/ 147779 h 249517"/>
              <a:gd name="connsiteX83" fmla="*/ 77519 w 262032"/>
              <a:gd name="connsiteY83" fmla="*/ 128164 h 249517"/>
              <a:gd name="connsiteX84" fmla="*/ 52029 w 262032"/>
              <a:gd name="connsiteY84" fmla="*/ 121391 h 249517"/>
              <a:gd name="connsiteX85" fmla="*/ 44551 w 262032"/>
              <a:gd name="connsiteY85" fmla="*/ 106407 h 249517"/>
              <a:gd name="connsiteX86" fmla="*/ 9801 w 262032"/>
              <a:gd name="connsiteY86" fmla="*/ 104223 h 249517"/>
              <a:gd name="connsiteX87" fmla="*/ 32581 w 262032"/>
              <a:gd name="connsiteY87" fmla="*/ 25239 h 249517"/>
              <a:gd name="connsiteX88" fmla="*/ 32581 w 262032"/>
              <a:gd name="connsiteY88" fmla="*/ 25225 h 249517"/>
              <a:gd name="connsiteX89" fmla="*/ 103243 w 262032"/>
              <a:gd name="connsiteY89" fmla="*/ 1049 h 249517"/>
              <a:gd name="connsiteX90" fmla="*/ 174058 w 262032"/>
              <a:gd name="connsiteY90" fmla="*/ 96 h 249517"/>
              <a:gd name="connsiteX91" fmla="*/ 181592 w 262032"/>
              <a:gd name="connsiteY91" fmla="*/ 96 h 249517"/>
              <a:gd name="connsiteX92" fmla="*/ 182117 w 262032"/>
              <a:gd name="connsiteY92" fmla="*/ 96 h 249517"/>
              <a:gd name="connsiteX93" fmla="*/ 204869 w 262032"/>
              <a:gd name="connsiteY93" fmla="*/ 5196 h 249517"/>
              <a:gd name="connsiteX94" fmla="*/ 237215 w 262032"/>
              <a:gd name="connsiteY94" fmla="*/ 30382 h 249517"/>
              <a:gd name="connsiteX95" fmla="*/ 248328 w 262032"/>
              <a:gd name="connsiteY95" fmla="*/ 90483 h 249517"/>
              <a:gd name="connsiteX96" fmla="*/ 202976 w 262032"/>
              <a:gd name="connsiteY96" fmla="*/ 45739 h 249517"/>
              <a:gd name="connsiteX97" fmla="*/ 195691 w 262032"/>
              <a:gd name="connsiteY97" fmla="*/ 42753 h 249517"/>
              <a:gd name="connsiteX98" fmla="*/ 130101 w 262032"/>
              <a:gd name="connsiteY98" fmla="*/ 42753 h 249517"/>
              <a:gd name="connsiteX99" fmla="*/ 123840 w 262032"/>
              <a:gd name="connsiteY99" fmla="*/ 44854 h 249517"/>
              <a:gd name="connsiteX100" fmla="*/ 97797 w 262032"/>
              <a:gd name="connsiteY100" fmla="*/ 64593 h 249517"/>
              <a:gd name="connsiteX101" fmla="*/ 79043 w 262032"/>
              <a:gd name="connsiteY101" fmla="*/ 62072 h 249517"/>
              <a:gd name="connsiteX102" fmla="*/ 79026 w 262032"/>
              <a:gd name="connsiteY102" fmla="*/ 62050 h 249517"/>
              <a:gd name="connsiteX103" fmla="*/ 81437 w 262032"/>
              <a:gd name="connsiteY103" fmla="*/ 43596 h 249517"/>
              <a:gd name="connsiteX104" fmla="*/ 81528 w 262032"/>
              <a:gd name="connsiteY104" fmla="*/ 43527 h 249517"/>
              <a:gd name="connsiteX105" fmla="*/ 136128 w 262032"/>
              <a:gd name="connsiteY105" fmla="*/ 2155 h 249517"/>
              <a:gd name="connsiteX106" fmla="*/ 138160 w 262032"/>
              <a:gd name="connsiteY106" fmla="*/ 109 h 249517"/>
              <a:gd name="connsiteX107" fmla="*/ 173574 w 262032"/>
              <a:gd name="connsiteY107" fmla="*/ 109 h 249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262032" h="249517">
                <a:moveTo>
                  <a:pt x="104944" y="192399"/>
                </a:moveTo>
                <a:cubicBezTo>
                  <a:pt x="109825" y="187566"/>
                  <a:pt x="117687" y="187566"/>
                  <a:pt x="122568" y="192399"/>
                </a:cubicBezTo>
                <a:cubicBezTo>
                  <a:pt x="127405" y="197193"/>
                  <a:pt x="127439" y="205000"/>
                  <a:pt x="122644" y="209837"/>
                </a:cubicBezTo>
                <a:cubicBezTo>
                  <a:pt x="122619" y="209862"/>
                  <a:pt x="122594" y="209888"/>
                  <a:pt x="122568" y="209913"/>
                </a:cubicBezTo>
                <a:lnTo>
                  <a:pt x="109104" y="223294"/>
                </a:lnTo>
                <a:cubicBezTo>
                  <a:pt x="104236" y="228156"/>
                  <a:pt x="96348" y="228156"/>
                  <a:pt x="91480" y="223294"/>
                </a:cubicBezTo>
                <a:cubicBezTo>
                  <a:pt x="87715" y="219561"/>
                  <a:pt x="86758" y="213839"/>
                  <a:pt x="89103" y="209084"/>
                </a:cubicBezTo>
                <a:lnTo>
                  <a:pt x="89117" y="209056"/>
                </a:lnTo>
                <a:cubicBezTo>
                  <a:pt x="89719" y="207842"/>
                  <a:pt x="90518" y="206735"/>
                  <a:pt x="91480" y="205780"/>
                </a:cubicBezTo>
                <a:close/>
                <a:moveTo>
                  <a:pt x="93208" y="163579"/>
                </a:moveTo>
                <a:cubicBezTo>
                  <a:pt x="93940" y="164056"/>
                  <a:pt x="94619" y="164610"/>
                  <a:pt x="95233" y="165231"/>
                </a:cubicBezTo>
                <a:cubicBezTo>
                  <a:pt x="100024" y="170071"/>
                  <a:pt x="99983" y="177879"/>
                  <a:pt x="95143" y="182668"/>
                </a:cubicBezTo>
                <a:lnTo>
                  <a:pt x="81680" y="196035"/>
                </a:lnTo>
                <a:cubicBezTo>
                  <a:pt x="76800" y="200873"/>
                  <a:pt x="68921" y="200873"/>
                  <a:pt x="64056" y="196035"/>
                </a:cubicBezTo>
                <a:cubicBezTo>
                  <a:pt x="59259" y="191281"/>
                  <a:pt x="59179" y="183553"/>
                  <a:pt x="63876" y="178701"/>
                </a:cubicBezTo>
                <a:lnTo>
                  <a:pt x="64056" y="178521"/>
                </a:lnTo>
                <a:lnTo>
                  <a:pt x="77519" y="165155"/>
                </a:lnTo>
                <a:lnTo>
                  <a:pt x="77699" y="164961"/>
                </a:lnTo>
                <a:cubicBezTo>
                  <a:pt x="81919" y="160952"/>
                  <a:pt x="88345" y="160379"/>
                  <a:pt x="93208" y="163579"/>
                </a:cubicBezTo>
                <a:close/>
                <a:moveTo>
                  <a:pt x="50095" y="137896"/>
                </a:moveTo>
                <a:cubicBezTo>
                  <a:pt x="54975" y="133062"/>
                  <a:pt x="62838" y="133062"/>
                  <a:pt x="67719" y="137896"/>
                </a:cubicBezTo>
                <a:cubicBezTo>
                  <a:pt x="72512" y="142654"/>
                  <a:pt x="72586" y="150381"/>
                  <a:pt x="67885" y="155230"/>
                </a:cubicBezTo>
                <a:lnTo>
                  <a:pt x="67705" y="155409"/>
                </a:lnTo>
                <a:lnTo>
                  <a:pt x="54241" y="168790"/>
                </a:lnTo>
                <a:lnTo>
                  <a:pt x="54062" y="168956"/>
                </a:lnTo>
                <a:cubicBezTo>
                  <a:pt x="49160" y="173617"/>
                  <a:pt x="41443" y="173544"/>
                  <a:pt x="36631" y="168790"/>
                </a:cubicBezTo>
                <a:cubicBezTo>
                  <a:pt x="31795" y="163996"/>
                  <a:pt x="31761" y="156189"/>
                  <a:pt x="36555" y="151352"/>
                </a:cubicBezTo>
                <a:cubicBezTo>
                  <a:pt x="36580" y="151328"/>
                  <a:pt x="36605" y="151301"/>
                  <a:pt x="36631" y="151276"/>
                </a:cubicBezTo>
                <a:close/>
                <a:moveTo>
                  <a:pt x="17127" y="116139"/>
                </a:moveTo>
                <a:lnTo>
                  <a:pt x="34737" y="116139"/>
                </a:lnTo>
                <a:cubicBezTo>
                  <a:pt x="39574" y="120932"/>
                  <a:pt x="39608" y="128740"/>
                  <a:pt x="34814" y="133576"/>
                </a:cubicBezTo>
                <a:cubicBezTo>
                  <a:pt x="34788" y="133601"/>
                  <a:pt x="34763" y="133627"/>
                  <a:pt x="34737" y="133652"/>
                </a:cubicBezTo>
                <a:lnTo>
                  <a:pt x="21288" y="147033"/>
                </a:lnTo>
                <a:cubicBezTo>
                  <a:pt x="16405" y="151875"/>
                  <a:pt x="8532" y="151875"/>
                  <a:pt x="3650" y="147033"/>
                </a:cubicBezTo>
                <a:cubicBezTo>
                  <a:pt x="-1187" y="142239"/>
                  <a:pt x="-1221" y="134432"/>
                  <a:pt x="3573" y="129595"/>
                </a:cubicBezTo>
                <a:cubicBezTo>
                  <a:pt x="3599" y="129570"/>
                  <a:pt x="3624" y="129544"/>
                  <a:pt x="3650" y="129519"/>
                </a:cubicBezTo>
                <a:close/>
                <a:moveTo>
                  <a:pt x="103243" y="1049"/>
                </a:moveTo>
                <a:lnTo>
                  <a:pt x="69004" y="27009"/>
                </a:lnTo>
                <a:cubicBezTo>
                  <a:pt x="54076" y="38302"/>
                  <a:pt x="51130" y="59560"/>
                  <a:pt x="62424" y="74488"/>
                </a:cubicBezTo>
                <a:cubicBezTo>
                  <a:pt x="62470" y="74548"/>
                  <a:pt x="62516" y="74609"/>
                  <a:pt x="62562" y="74670"/>
                </a:cubicBezTo>
                <a:cubicBezTo>
                  <a:pt x="73999" y="89577"/>
                  <a:pt x="95322" y="92460"/>
                  <a:pt x="110307" y="81125"/>
                </a:cubicBezTo>
                <a:lnTo>
                  <a:pt x="133584" y="63501"/>
                </a:lnTo>
                <a:lnTo>
                  <a:pt x="191433" y="63501"/>
                </a:lnTo>
                <a:lnTo>
                  <a:pt x="239910" y="111328"/>
                </a:lnTo>
                <a:cubicBezTo>
                  <a:pt x="240066" y="111520"/>
                  <a:pt x="240232" y="111705"/>
                  <a:pt x="240408" y="111881"/>
                </a:cubicBezTo>
                <a:lnTo>
                  <a:pt x="256304" y="127777"/>
                </a:lnTo>
                <a:cubicBezTo>
                  <a:pt x="264018" y="135598"/>
                  <a:pt x="263931" y="148192"/>
                  <a:pt x="256109" y="155907"/>
                </a:cubicBezTo>
                <a:cubicBezTo>
                  <a:pt x="248870" y="163046"/>
                  <a:pt x="237411" y="163577"/>
                  <a:pt x="229543" y="157137"/>
                </a:cubicBezTo>
                <a:lnTo>
                  <a:pt x="228216" y="155810"/>
                </a:lnTo>
                <a:cubicBezTo>
                  <a:pt x="227959" y="155549"/>
                  <a:pt x="227681" y="155308"/>
                  <a:pt x="227386" y="155091"/>
                </a:cubicBezTo>
                <a:lnTo>
                  <a:pt x="212278" y="139997"/>
                </a:lnTo>
                <a:cubicBezTo>
                  <a:pt x="209627" y="137251"/>
                  <a:pt x="205250" y="137175"/>
                  <a:pt x="202505" y="139827"/>
                </a:cubicBezTo>
                <a:cubicBezTo>
                  <a:pt x="199760" y="142479"/>
                  <a:pt x="199684" y="146854"/>
                  <a:pt x="202335" y="149599"/>
                </a:cubicBezTo>
                <a:cubicBezTo>
                  <a:pt x="202391" y="149658"/>
                  <a:pt x="202447" y="149714"/>
                  <a:pt x="202505" y="149769"/>
                </a:cubicBezTo>
                <a:lnTo>
                  <a:pt x="218402" y="165666"/>
                </a:lnTo>
                <a:cubicBezTo>
                  <a:pt x="218982" y="166233"/>
                  <a:pt x="219563" y="166785"/>
                  <a:pt x="220171" y="167311"/>
                </a:cubicBezTo>
                <a:lnTo>
                  <a:pt x="220779" y="167919"/>
                </a:lnTo>
                <a:cubicBezTo>
                  <a:pt x="226029" y="173671"/>
                  <a:pt x="225621" y="182588"/>
                  <a:pt x="219871" y="187838"/>
                </a:cubicBezTo>
                <a:cubicBezTo>
                  <a:pt x="214487" y="192752"/>
                  <a:pt x="206244" y="192752"/>
                  <a:pt x="200860" y="187838"/>
                </a:cubicBezTo>
                <a:lnTo>
                  <a:pt x="198510" y="185502"/>
                </a:lnTo>
                <a:cubicBezTo>
                  <a:pt x="195808" y="182806"/>
                  <a:pt x="191432" y="182812"/>
                  <a:pt x="188736" y="185514"/>
                </a:cubicBezTo>
                <a:cubicBezTo>
                  <a:pt x="187413" y="186841"/>
                  <a:pt x="186686" y="188646"/>
                  <a:pt x="186720" y="190519"/>
                </a:cubicBezTo>
                <a:cubicBezTo>
                  <a:pt x="186677" y="192409"/>
                  <a:pt x="187412" y="194232"/>
                  <a:pt x="188751" y="195565"/>
                </a:cubicBezTo>
                <a:lnTo>
                  <a:pt x="191834" y="198647"/>
                </a:lnTo>
                <a:cubicBezTo>
                  <a:pt x="197076" y="203582"/>
                  <a:pt x="197323" y="211831"/>
                  <a:pt x="192388" y="217073"/>
                </a:cubicBezTo>
                <a:cubicBezTo>
                  <a:pt x="187454" y="222315"/>
                  <a:pt x="179204" y="222562"/>
                  <a:pt x="173962" y="217627"/>
                </a:cubicBezTo>
                <a:cubicBezTo>
                  <a:pt x="173772" y="217448"/>
                  <a:pt x="173588" y="217264"/>
                  <a:pt x="173408" y="217073"/>
                </a:cubicBezTo>
                <a:lnTo>
                  <a:pt x="173380" y="217073"/>
                </a:lnTo>
                <a:lnTo>
                  <a:pt x="173228" y="216893"/>
                </a:lnTo>
                <a:lnTo>
                  <a:pt x="170326" y="213991"/>
                </a:lnTo>
                <a:cubicBezTo>
                  <a:pt x="167674" y="211245"/>
                  <a:pt x="163298" y="211169"/>
                  <a:pt x="160553" y="213821"/>
                </a:cubicBezTo>
                <a:cubicBezTo>
                  <a:pt x="157808" y="216472"/>
                  <a:pt x="157732" y="220848"/>
                  <a:pt x="160383" y="223593"/>
                </a:cubicBezTo>
                <a:cubicBezTo>
                  <a:pt x="160438" y="223651"/>
                  <a:pt x="160495" y="223708"/>
                  <a:pt x="160553" y="223763"/>
                </a:cubicBezTo>
                <a:lnTo>
                  <a:pt x="163566" y="226791"/>
                </a:lnTo>
                <a:cubicBezTo>
                  <a:pt x="168784" y="231944"/>
                  <a:pt x="168837" y="240351"/>
                  <a:pt x="163684" y="245569"/>
                </a:cubicBezTo>
                <a:cubicBezTo>
                  <a:pt x="158531" y="250787"/>
                  <a:pt x="150123" y="250840"/>
                  <a:pt x="144905" y="245686"/>
                </a:cubicBezTo>
                <a:lnTo>
                  <a:pt x="125125" y="226887"/>
                </a:lnTo>
                <a:lnTo>
                  <a:pt x="132368" y="219672"/>
                </a:lnTo>
                <a:cubicBezTo>
                  <a:pt x="142583" y="209547"/>
                  <a:pt x="142655" y="193057"/>
                  <a:pt x="132528" y="182842"/>
                </a:cubicBezTo>
                <a:cubicBezTo>
                  <a:pt x="132476" y="182788"/>
                  <a:pt x="132422" y="182736"/>
                  <a:pt x="132368" y="182682"/>
                </a:cubicBezTo>
                <a:cubicBezTo>
                  <a:pt x="127146" y="177486"/>
                  <a:pt x="119988" y="174714"/>
                  <a:pt x="112629" y="175038"/>
                </a:cubicBezTo>
                <a:cubicBezTo>
                  <a:pt x="112955" y="167703"/>
                  <a:pt x="110163" y="160572"/>
                  <a:pt x="104943" y="155409"/>
                </a:cubicBezTo>
                <a:cubicBezTo>
                  <a:pt x="99720" y="150219"/>
                  <a:pt x="92561" y="147451"/>
                  <a:pt x="85204" y="147779"/>
                </a:cubicBezTo>
                <a:cubicBezTo>
                  <a:pt x="85525" y="140449"/>
                  <a:pt x="82733" y="133326"/>
                  <a:pt x="77519" y="128164"/>
                </a:cubicBezTo>
                <a:cubicBezTo>
                  <a:pt x="70836" y="121525"/>
                  <a:pt x="61126" y="118946"/>
                  <a:pt x="52029" y="121391"/>
                </a:cubicBezTo>
                <a:cubicBezTo>
                  <a:pt x="51258" y="115709"/>
                  <a:pt x="48629" y="110439"/>
                  <a:pt x="44551" y="106407"/>
                </a:cubicBezTo>
                <a:cubicBezTo>
                  <a:pt x="35146" y="97085"/>
                  <a:pt x="20298" y="96152"/>
                  <a:pt x="9801" y="104223"/>
                </a:cubicBezTo>
                <a:cubicBezTo>
                  <a:pt x="3166" y="75726"/>
                  <a:pt x="11789" y="45827"/>
                  <a:pt x="32581" y="25239"/>
                </a:cubicBezTo>
                <a:lnTo>
                  <a:pt x="32581" y="25225"/>
                </a:lnTo>
                <a:cubicBezTo>
                  <a:pt x="51177" y="6750"/>
                  <a:pt x="77227" y="-2163"/>
                  <a:pt x="103243" y="1049"/>
                </a:cubicBezTo>
                <a:close/>
                <a:moveTo>
                  <a:pt x="174058" y="96"/>
                </a:moveTo>
                <a:cubicBezTo>
                  <a:pt x="176568" y="-32"/>
                  <a:pt x="179083" y="-32"/>
                  <a:pt x="181592" y="96"/>
                </a:cubicBezTo>
                <a:lnTo>
                  <a:pt x="182117" y="96"/>
                </a:lnTo>
                <a:cubicBezTo>
                  <a:pt x="189986" y="78"/>
                  <a:pt x="197760" y="1821"/>
                  <a:pt x="204869" y="5196"/>
                </a:cubicBezTo>
                <a:cubicBezTo>
                  <a:pt x="217859" y="10290"/>
                  <a:pt x="229092" y="19037"/>
                  <a:pt x="237215" y="30382"/>
                </a:cubicBezTo>
                <a:cubicBezTo>
                  <a:pt x="249662" y="47770"/>
                  <a:pt x="253735" y="69793"/>
                  <a:pt x="248328" y="90483"/>
                </a:cubicBezTo>
                <a:lnTo>
                  <a:pt x="202976" y="45739"/>
                </a:lnTo>
                <a:cubicBezTo>
                  <a:pt x="201035" y="43824"/>
                  <a:pt x="198417" y="42752"/>
                  <a:pt x="195691" y="42753"/>
                </a:cubicBezTo>
                <a:lnTo>
                  <a:pt x="130101" y="42753"/>
                </a:lnTo>
                <a:cubicBezTo>
                  <a:pt x="127843" y="42764"/>
                  <a:pt x="125648" y="43501"/>
                  <a:pt x="123840" y="44854"/>
                </a:cubicBezTo>
                <a:lnTo>
                  <a:pt x="97797" y="64593"/>
                </a:lnTo>
                <a:cubicBezTo>
                  <a:pt x="91922" y="69076"/>
                  <a:pt x="83526" y="67947"/>
                  <a:pt x="79043" y="62072"/>
                </a:cubicBezTo>
                <a:cubicBezTo>
                  <a:pt x="79037" y="62065"/>
                  <a:pt x="79031" y="62057"/>
                  <a:pt x="79026" y="62050"/>
                </a:cubicBezTo>
                <a:cubicBezTo>
                  <a:pt x="74596" y="56288"/>
                  <a:pt x="75675" y="48026"/>
                  <a:pt x="81437" y="43596"/>
                </a:cubicBezTo>
                <a:cubicBezTo>
                  <a:pt x="81467" y="43573"/>
                  <a:pt x="81497" y="43550"/>
                  <a:pt x="81528" y="43527"/>
                </a:cubicBezTo>
                <a:lnTo>
                  <a:pt x="136128" y="2155"/>
                </a:lnTo>
                <a:cubicBezTo>
                  <a:pt x="136898" y="1572"/>
                  <a:pt x="137582" y="883"/>
                  <a:pt x="138160" y="109"/>
                </a:cubicBezTo>
                <a:lnTo>
                  <a:pt x="173574" y="109"/>
                </a:lnTo>
                <a:close/>
              </a:path>
            </a:pathLst>
          </a:custGeom>
          <a:gradFill flip="none" rotWithShape="1">
            <a:gsLst>
              <a:gs pos="100000">
                <a:srgbClr val="C73ECC"/>
              </a:gs>
              <a:gs pos="3000">
                <a:schemeClr val="accent1"/>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dk1">
              <a:hueOff val="0"/>
              <a:satOff val="0"/>
              <a:lumOff val="0"/>
              <a:alphaOff val="0"/>
            </a:schemeClr>
          </a:fontRef>
        </p:style>
        <p:txBody>
          <a:bodyPr anchor="ctr"/>
          <a:lstStyle>
            <a:defPPr>
              <a:defRPr lang="en-US"/>
            </a:defPPr>
            <a:lvl1pPr marL="0" algn="l" defTabSz="914400" rtl="0" eaLnBrk="1" latinLnBrk="0" hangingPunct="1">
              <a:defRPr sz="1800" kern="1200">
                <a:solidFill>
                  <a:schemeClr val="dk1">
                    <a:hueOff val="0"/>
                    <a:satOff val="0"/>
                    <a:lumOff val="0"/>
                    <a:alphaOff val="0"/>
                  </a:schemeClr>
                </a:solidFill>
                <a:latin typeface="+mn-lt"/>
                <a:ea typeface="+mn-ea"/>
                <a:cs typeface="+mn-cs"/>
              </a:defRPr>
            </a:lvl1pPr>
            <a:lvl2pPr marL="457200" algn="l" defTabSz="914400" rtl="0" eaLnBrk="1" latinLnBrk="0" hangingPunct="1">
              <a:defRPr sz="1800" kern="1200">
                <a:solidFill>
                  <a:schemeClr val="dk1">
                    <a:hueOff val="0"/>
                    <a:satOff val="0"/>
                    <a:lumOff val="0"/>
                    <a:alphaOff val="0"/>
                  </a:schemeClr>
                </a:solidFill>
                <a:latin typeface="+mn-lt"/>
                <a:ea typeface="+mn-ea"/>
                <a:cs typeface="+mn-cs"/>
              </a:defRPr>
            </a:lvl2pPr>
            <a:lvl3pPr marL="914400" algn="l" defTabSz="914400" rtl="0" eaLnBrk="1" latinLnBrk="0" hangingPunct="1">
              <a:defRPr sz="1800" kern="1200">
                <a:solidFill>
                  <a:schemeClr val="dk1">
                    <a:hueOff val="0"/>
                    <a:satOff val="0"/>
                    <a:lumOff val="0"/>
                    <a:alphaOff val="0"/>
                  </a:schemeClr>
                </a:solidFill>
                <a:latin typeface="+mn-lt"/>
                <a:ea typeface="+mn-ea"/>
                <a:cs typeface="+mn-cs"/>
              </a:defRPr>
            </a:lvl3pPr>
            <a:lvl4pPr marL="1371600" algn="l" defTabSz="914400" rtl="0" eaLnBrk="1" latinLnBrk="0" hangingPunct="1">
              <a:defRPr sz="1800" kern="1200">
                <a:solidFill>
                  <a:schemeClr val="dk1">
                    <a:hueOff val="0"/>
                    <a:satOff val="0"/>
                    <a:lumOff val="0"/>
                    <a:alphaOff val="0"/>
                  </a:schemeClr>
                </a:solidFill>
                <a:latin typeface="+mn-lt"/>
                <a:ea typeface="+mn-ea"/>
                <a:cs typeface="+mn-cs"/>
              </a:defRPr>
            </a:lvl4pPr>
            <a:lvl5pPr marL="1828800" algn="l" defTabSz="914400" rtl="0" eaLnBrk="1" latinLnBrk="0" hangingPunct="1">
              <a:defRPr sz="1800" kern="1200">
                <a:solidFill>
                  <a:schemeClr val="dk1">
                    <a:hueOff val="0"/>
                    <a:satOff val="0"/>
                    <a:lumOff val="0"/>
                    <a:alphaOff val="0"/>
                  </a:schemeClr>
                </a:solidFill>
                <a:latin typeface="+mn-lt"/>
                <a:ea typeface="+mn-ea"/>
                <a:cs typeface="+mn-cs"/>
              </a:defRPr>
            </a:lvl5pPr>
            <a:lvl6pPr marL="2286000" algn="l" defTabSz="914400" rtl="0" eaLnBrk="1" latinLnBrk="0" hangingPunct="1">
              <a:defRPr sz="1800" kern="1200">
                <a:solidFill>
                  <a:schemeClr val="dk1">
                    <a:hueOff val="0"/>
                    <a:satOff val="0"/>
                    <a:lumOff val="0"/>
                    <a:alphaOff val="0"/>
                  </a:schemeClr>
                </a:solidFill>
                <a:latin typeface="+mn-lt"/>
                <a:ea typeface="+mn-ea"/>
                <a:cs typeface="+mn-cs"/>
              </a:defRPr>
            </a:lvl6pPr>
            <a:lvl7pPr marL="2743200" algn="l" defTabSz="914400" rtl="0" eaLnBrk="1" latinLnBrk="0" hangingPunct="1">
              <a:defRPr sz="1800" kern="1200">
                <a:solidFill>
                  <a:schemeClr val="dk1">
                    <a:hueOff val="0"/>
                    <a:satOff val="0"/>
                    <a:lumOff val="0"/>
                    <a:alphaOff val="0"/>
                  </a:schemeClr>
                </a:solidFill>
                <a:latin typeface="+mn-lt"/>
                <a:ea typeface="+mn-ea"/>
                <a:cs typeface="+mn-cs"/>
              </a:defRPr>
            </a:lvl7pPr>
            <a:lvl8pPr marL="3200400" algn="l" defTabSz="914400" rtl="0" eaLnBrk="1" latinLnBrk="0" hangingPunct="1">
              <a:defRPr sz="1800" kern="1200">
                <a:solidFill>
                  <a:schemeClr val="dk1">
                    <a:hueOff val="0"/>
                    <a:satOff val="0"/>
                    <a:lumOff val="0"/>
                    <a:alphaOff val="0"/>
                  </a:schemeClr>
                </a:solidFill>
                <a:latin typeface="+mn-lt"/>
                <a:ea typeface="+mn-ea"/>
                <a:cs typeface="+mn-cs"/>
              </a:defRPr>
            </a:lvl8pPr>
            <a:lvl9pPr marL="3657600" algn="l" defTabSz="914400" rtl="0" eaLnBrk="1" latinLnBrk="0" hangingPunct="1">
              <a:defRPr sz="1800" kern="1200">
                <a:solidFill>
                  <a:schemeClr val="dk1">
                    <a:hueOff val="0"/>
                    <a:satOff val="0"/>
                    <a:lumOff val="0"/>
                    <a:alphaOff val="0"/>
                  </a:schemeClr>
                </a:solidFill>
                <a:latin typeface="+mn-lt"/>
                <a:ea typeface="+mn-ea"/>
                <a:cs typeface="+mn-cs"/>
              </a:defRPr>
            </a:lvl9pPr>
          </a:lstStyle>
          <a:p>
            <a:pPr algn="ctr" defTabSz="761970">
              <a:defRPr/>
            </a:pPr>
            <a:endParaRPr lang="en-US" sz="1667" b="1">
              <a:solidFill>
                <a:srgbClr val="FFFFFF"/>
              </a:solidFill>
              <a:latin typeface="Segoe Sans Display Semibold"/>
            </a:endParaRPr>
          </a:p>
        </p:txBody>
      </p:sp>
      <p:sp>
        <p:nvSpPr>
          <p:cNvPr id="24" name="TextBox 23">
            <a:extLst>
              <a:ext uri="{FF2B5EF4-FFF2-40B4-BE49-F238E27FC236}">
                <a16:creationId xmlns:a16="http://schemas.microsoft.com/office/drawing/2014/main" id="{632B965E-4F32-DC42-EB3A-848DB86863B1}"/>
              </a:ext>
            </a:extLst>
          </p:cNvPr>
          <p:cNvSpPr txBox="1"/>
          <p:nvPr/>
        </p:nvSpPr>
        <p:spPr>
          <a:xfrm>
            <a:off x="913260" y="4452652"/>
            <a:ext cx="4750978" cy="323165"/>
          </a:xfrm>
          <a:prstGeom prst="rect">
            <a:avLst/>
          </a:prstGeom>
          <a:noFill/>
        </p:spPr>
        <p:txBody>
          <a:bodyPr wrap="square">
            <a:spAutoFit/>
          </a:bodyPr>
          <a:lstStyle/>
          <a:p>
            <a:r>
              <a:rPr lang="en-US" sz="1500">
                <a:solidFill>
                  <a:schemeClr val="tx2"/>
                </a:solidFill>
                <a:latin typeface="Segoe UI Semibold" panose="020B0702040204020203" pitchFamily="34" charset="0"/>
                <a:cs typeface="Segoe UI Semibold" panose="020B0702040204020203" pitchFamily="34" charset="0"/>
              </a:rPr>
              <a:t>Makers can pick the format that best works for them</a:t>
            </a:r>
            <a:endParaRPr lang="en-US" sz="1471"/>
          </a:p>
        </p:txBody>
      </p:sp>
    </p:spTree>
    <p:extLst>
      <p:ext uri="{BB962C8B-B14F-4D97-AF65-F5344CB8AC3E}">
        <p14:creationId xmlns:p14="http://schemas.microsoft.com/office/powerpoint/2010/main" val="1970608695"/>
      </p:ext>
    </p:extLst>
  </p:cSld>
  <p:clrMapOvr>
    <a:masterClrMapping/>
  </p:clrMapOvr>
  <p:transition>
    <p:fade/>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1EB12-CB84-F627-C7B9-F24B930B0D81}"/>
            </a:ext>
          </a:extLst>
        </p:cNvPr>
        <p:cNvGrpSpPr/>
        <p:nvPr/>
      </p:nvGrpSpPr>
      <p:grpSpPr>
        <a:xfrm>
          <a:off x="0" y="0"/>
          <a:ext cx="0" cy="0"/>
          <a:chOff x="0" y="0"/>
          <a:chExt cx="0" cy="0"/>
        </a:xfrm>
      </p:grpSpPr>
      <p:sp>
        <p:nvSpPr>
          <p:cNvPr id="53" name="Rectangle: Rounded Corners 52">
            <a:extLst>
              <a:ext uri="{FF2B5EF4-FFF2-40B4-BE49-F238E27FC236}">
                <a16:creationId xmlns:a16="http://schemas.microsoft.com/office/drawing/2014/main" id="{5F99C378-9B6B-8EC6-CD36-CFF73AF7AF3E}"/>
              </a:ext>
            </a:extLst>
          </p:cNvPr>
          <p:cNvSpPr/>
          <p:nvPr/>
        </p:nvSpPr>
        <p:spPr bwMode="auto">
          <a:xfrm rot="16200000">
            <a:off x="2484785" y="376033"/>
            <a:ext cx="1507950" cy="4240105"/>
          </a:xfrm>
          <a:prstGeom prst="roundRect">
            <a:avLst>
              <a:gd name="adj" fmla="val 9013"/>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CA"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 Placeholder 18">
            <a:extLst>
              <a:ext uri="{FF2B5EF4-FFF2-40B4-BE49-F238E27FC236}">
                <a16:creationId xmlns:a16="http://schemas.microsoft.com/office/drawing/2014/main" id="{309D7FAD-C5CB-ACB2-32FA-87DC59259DD9}"/>
              </a:ext>
            </a:extLst>
          </p:cNvPr>
          <p:cNvSpPr>
            <a:spLocks noGrp="1"/>
          </p:cNvSpPr>
          <p:nvPr>
            <p:ph type="body" sz="quarter" idx="4294967295"/>
          </p:nvPr>
        </p:nvSpPr>
        <p:spPr>
          <a:xfrm>
            <a:off x="584200" y="1435503"/>
            <a:ext cx="11018520" cy="1612749"/>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sz="2000" b="1" cap="all" spc="150">
              <a:ln w="3175">
                <a:noFill/>
              </a:ln>
              <a:solidFill>
                <a:schemeClr val="bg1"/>
              </a:solidFill>
              <a:ea typeface="+mn-ea"/>
            </a:endParaRPr>
          </a:p>
        </p:txBody>
      </p:sp>
      <p:sp>
        <p:nvSpPr>
          <p:cNvPr id="20" name="Text Placeholder 19">
            <a:extLst>
              <a:ext uri="{FF2B5EF4-FFF2-40B4-BE49-F238E27FC236}">
                <a16:creationId xmlns:a16="http://schemas.microsoft.com/office/drawing/2014/main" id="{0FEDAAD9-68A8-9692-AA4A-412831C6D46F}"/>
              </a:ext>
            </a:extLst>
          </p:cNvPr>
          <p:cNvSpPr>
            <a:spLocks noGrp="1"/>
          </p:cNvSpPr>
          <p:nvPr>
            <p:ph type="body" sz="quarter" idx="4294967295"/>
          </p:nvPr>
        </p:nvSpPr>
        <p:spPr>
          <a:xfrm>
            <a:off x="584200" y="1435503"/>
            <a:ext cx="11018520" cy="1612749"/>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sz="3600" b="0" cap="none" spc="0">
              <a:solidFill>
                <a:schemeClr val="tx1"/>
              </a:solidFill>
              <a:latin typeface="+mj-lt"/>
              <a:cs typeface="Segoe Sans Text" pitchFamily="2" charset="0"/>
            </a:endParaRPr>
          </a:p>
        </p:txBody>
      </p:sp>
      <p:sp>
        <p:nvSpPr>
          <p:cNvPr id="3" name="Title 1">
            <a:extLst>
              <a:ext uri="{FF2B5EF4-FFF2-40B4-BE49-F238E27FC236}">
                <a16:creationId xmlns:a16="http://schemas.microsoft.com/office/drawing/2014/main" id="{DB657C67-7701-CEF6-FE5C-2577C35B193F}"/>
              </a:ext>
            </a:extLst>
          </p:cNvPr>
          <p:cNvSpPr txBox="1">
            <a:spLocks/>
          </p:cNvSpPr>
          <p:nvPr/>
        </p:nvSpPr>
        <p:spPr>
          <a:xfrm>
            <a:off x="1352938" y="881325"/>
            <a:ext cx="10717141" cy="1003352"/>
          </a:xfrm>
          <a:prstGeom prst="rect">
            <a:avLst/>
          </a:prstGeom>
          <a:noFill/>
          <a:ln w="28575" cap="flat" cmpd="sng" algn="ctr">
            <a:noFill/>
            <a:prstDash val="solid"/>
            <a:headEnd type="none" w="med" len="med"/>
            <a:tailEnd type="none" w="med" len="med"/>
          </a:ln>
          <a:effectLst>
            <a:outerShdw blurRad="254000" dist="63500" dir="3300000" algn="ctr" rotWithShape="0">
              <a:srgbClr val="000000">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2000" b="0" i="0" u="none" strike="noStrike" kern="0" cap="none" spc="0" normalizeH="0" baseline="0">
                <a:ln>
                  <a:noFill/>
                </a:ln>
                <a:solidFill>
                  <a:srgbClr val="000000"/>
                </a:solidFill>
                <a:effectLst/>
                <a:uLnTx/>
                <a:uFillTx/>
                <a:latin typeface="+mj-l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srgbClr val="000000"/>
                </a:solidFill>
                <a:effectLst/>
                <a:uLnTx/>
                <a:uFillTx/>
                <a:latin typeface="Segoe UI Variable Display"/>
                <a:ea typeface="+mn-ea"/>
                <a:cs typeface="Segoe UI Semibold"/>
              </a:rPr>
              <a:t>Full-day instructor-led workshop, comprised of instructor led demos and hands-on labs and includes the basics of building an agent with Microsoft Copilot Studio. This is a Level 100-200 (beginner) training.</a:t>
            </a:r>
            <a:endParaRPr kumimoji="0" lang="en-CA" sz="1600" b="0" i="0" u="none" strike="noStrike" kern="0" cap="none" spc="0" normalizeH="0" baseline="0" noProof="0">
              <a:ln>
                <a:noFill/>
              </a:ln>
              <a:solidFill>
                <a:srgbClr val="000000"/>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12" name="Rectangle: Rounded Corners 11">
            <a:extLst>
              <a:ext uri="{FF2B5EF4-FFF2-40B4-BE49-F238E27FC236}">
                <a16:creationId xmlns:a16="http://schemas.microsoft.com/office/drawing/2014/main" id="{A6E52F29-786A-40E1-4038-224554B45F8F}"/>
              </a:ext>
            </a:extLst>
          </p:cNvPr>
          <p:cNvSpPr/>
          <p:nvPr/>
        </p:nvSpPr>
        <p:spPr bwMode="auto">
          <a:xfrm>
            <a:off x="283856" y="7672263"/>
            <a:ext cx="10262977" cy="565261"/>
          </a:xfrm>
          <a:prstGeom prst="roundRect">
            <a:avLst/>
          </a:prstGeom>
          <a:solidFill>
            <a:schemeClr val="bg2"/>
          </a:solidFill>
          <a:ln w="28575" cap="flat" cmpd="sng" algn="ctr">
            <a:noFill/>
            <a:prstDash val="solid"/>
            <a:headEnd type="none" w="med" len="med"/>
            <a:tailEnd type="none" w="med" len="med"/>
          </a:ln>
          <a:effectLst>
            <a:outerShdw blurRad="254000" dist="63500" dir="3300000" algn="ctr" rotWithShape="0">
              <a:srgbClr val="000000">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Pro Semibold" panose="020B0702040504020203" pitchFamily="34" charset="0"/>
                <a:ea typeface="+mn-ea"/>
                <a:cs typeface="+mn-cs"/>
              </a:rPr>
              <a:t>Quarterly Attainment: 90% attendance/fill rate for events, 60% post survey completion, all up Customer NSAT &gt;160/quarter </a:t>
            </a:r>
            <a:endParaRPr kumimoji="0" lang="en-CA" sz="1400" b="0" i="0" u="none" strike="noStrike" kern="1200" cap="none" spc="0" normalizeH="0" baseline="0" noProof="0">
              <a:ln>
                <a:noFill/>
              </a:ln>
              <a:solidFill>
                <a:srgbClr val="FFFFFF"/>
              </a:solidFill>
              <a:effectLst/>
              <a:uLnTx/>
              <a:uFillTx/>
              <a:latin typeface="Segoe Pro Semibold" panose="020B0702040504020203" pitchFamily="34" charset="0"/>
              <a:ea typeface="+mn-ea"/>
              <a:cs typeface="+mn-cs"/>
            </a:endParaRPr>
          </a:p>
        </p:txBody>
      </p:sp>
      <p:sp>
        <p:nvSpPr>
          <p:cNvPr id="15" name="TextBox 14">
            <a:extLst>
              <a:ext uri="{FF2B5EF4-FFF2-40B4-BE49-F238E27FC236}">
                <a16:creationId xmlns:a16="http://schemas.microsoft.com/office/drawing/2014/main" id="{A9F604A7-FF73-E679-5276-6EB1CE6555FA}"/>
              </a:ext>
            </a:extLst>
          </p:cNvPr>
          <p:cNvSpPr txBox="1"/>
          <p:nvPr/>
        </p:nvSpPr>
        <p:spPr>
          <a:xfrm>
            <a:off x="8372148" y="8237524"/>
            <a:ext cx="2251148" cy="31470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new for FY26. Target end of Q1</a:t>
            </a:r>
          </a:p>
        </p:txBody>
      </p:sp>
      <p:cxnSp>
        <p:nvCxnSpPr>
          <p:cNvPr id="22" name="Straight Connector 21">
            <a:extLst>
              <a:ext uri="{FF2B5EF4-FFF2-40B4-BE49-F238E27FC236}">
                <a16:creationId xmlns:a16="http://schemas.microsoft.com/office/drawing/2014/main" id="{9BC1DDF4-FD3C-826A-E3E2-859C14A757E8}"/>
              </a:ext>
            </a:extLst>
          </p:cNvPr>
          <p:cNvCxnSpPr>
            <a:cxnSpLocks/>
          </p:cNvCxnSpPr>
          <p:nvPr/>
        </p:nvCxnSpPr>
        <p:spPr>
          <a:xfrm>
            <a:off x="2267389" y="1633220"/>
            <a:ext cx="9055931"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5" name="Text Placeholder 27">
            <a:extLst>
              <a:ext uri="{FF2B5EF4-FFF2-40B4-BE49-F238E27FC236}">
                <a16:creationId xmlns:a16="http://schemas.microsoft.com/office/drawing/2014/main" id="{4540CFF0-F985-4258-39E0-7AAF23D4FFAD}"/>
              </a:ext>
            </a:extLst>
          </p:cNvPr>
          <p:cNvSpPr txBox="1">
            <a:spLocks/>
          </p:cNvSpPr>
          <p:nvPr/>
        </p:nvSpPr>
        <p:spPr>
          <a:xfrm>
            <a:off x="7726090" y="2971200"/>
            <a:ext cx="1764792" cy="1415772"/>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CA" sz="1600"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rPr>
              <a:t>Workshops available across 40+ countries in multiple languages.</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
        <p:nvSpPr>
          <p:cNvPr id="36" name="Text Placeholder 27">
            <a:extLst>
              <a:ext uri="{FF2B5EF4-FFF2-40B4-BE49-F238E27FC236}">
                <a16:creationId xmlns:a16="http://schemas.microsoft.com/office/drawing/2014/main" id="{EB54629C-B54C-9DAB-B877-4395D009829D}"/>
              </a:ext>
            </a:extLst>
          </p:cNvPr>
          <p:cNvSpPr txBox="1">
            <a:spLocks/>
          </p:cNvSpPr>
          <p:nvPr/>
        </p:nvSpPr>
        <p:spPr>
          <a:xfrm>
            <a:off x="9731956" y="2971200"/>
            <a:ext cx="1764792" cy="1169551"/>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CA" sz="1600"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rPr>
              <a:t>Workshops delivered by certified Microsoft Partners.</a:t>
            </a:r>
          </a:p>
          <a:p>
            <a:pPr marL="0" marR="0" lvl="0" indent="0" algn="l" defTabSz="932742" rtl="0" eaLnBrk="1" fontAlgn="base" latinLnBrk="0" hangingPunct="1">
              <a:lnSpc>
                <a:spcPct val="100000"/>
              </a:lnSpc>
              <a:spcBef>
                <a:spcPts val="0"/>
              </a:spcBef>
              <a:spcAft>
                <a:spcPts val="0"/>
              </a:spcAft>
              <a:buClrTx/>
              <a:buSzPct val="90000"/>
              <a:buFont typeface="Wingdings" panose="05000000000000000000" pitchFamily="2" charset="2"/>
              <a:buNone/>
              <a:tabLst/>
              <a:defRPr/>
            </a:pPr>
            <a:r>
              <a:rPr kumimoji="0" lang="en-US" sz="1200" b="0" i="0" u="none" strike="noStrike" kern="1200" cap="none" spc="0" normalizeH="0" baseline="0" noProof="0">
                <a:ln>
                  <a:noFill/>
                </a:ln>
                <a:solidFill>
                  <a:srgbClr val="000000"/>
                </a:solidFill>
                <a:effectLst/>
                <a:uLnTx/>
                <a:uFillTx/>
                <a:latin typeface="Segoe UI"/>
                <a:ea typeface="Times New Roman" panose="02020603050405020304" pitchFamily="18" charset="0"/>
                <a:cs typeface="Segoe UI" panose="020B0502040204020203" pitchFamily="34" charset="0"/>
              </a:rPr>
              <a:t>.</a:t>
            </a: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
        <p:nvSpPr>
          <p:cNvPr id="39" name="Text Placeholder 27">
            <a:extLst>
              <a:ext uri="{FF2B5EF4-FFF2-40B4-BE49-F238E27FC236}">
                <a16:creationId xmlns:a16="http://schemas.microsoft.com/office/drawing/2014/main" id="{385F8BEF-0F26-E7FD-1F9D-D70DE93ED82E}"/>
              </a:ext>
            </a:extLst>
          </p:cNvPr>
          <p:cNvSpPr txBox="1">
            <a:spLocks/>
          </p:cNvSpPr>
          <p:nvPr/>
        </p:nvSpPr>
        <p:spPr>
          <a:xfrm>
            <a:off x="5537035" y="2976014"/>
            <a:ext cx="1844452" cy="738664"/>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CA" sz="1600"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rPr>
              <a:t>Virtual and In Person Events available.</a:t>
            </a:r>
            <a:endParaRPr kumimoji="0" lang="en-CA" sz="1200"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endParaRPr>
          </a:p>
        </p:txBody>
      </p:sp>
      <p:pic>
        <p:nvPicPr>
          <p:cNvPr id="44" name="Graphic 43" descr="Earth globe: Americas with solid fill">
            <a:extLst>
              <a:ext uri="{FF2B5EF4-FFF2-40B4-BE49-F238E27FC236}">
                <a16:creationId xmlns:a16="http://schemas.microsoft.com/office/drawing/2014/main" id="{3D7E0A6B-30E6-3B0D-0DE3-61009BC322F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59635" y="1756702"/>
            <a:ext cx="972000" cy="972000"/>
          </a:xfrm>
          <a:prstGeom prst="rect">
            <a:avLst/>
          </a:prstGeom>
        </p:spPr>
      </p:pic>
      <p:pic>
        <p:nvPicPr>
          <p:cNvPr id="46" name="Graphic 45" descr="Lecturer with solid fill">
            <a:extLst>
              <a:ext uri="{FF2B5EF4-FFF2-40B4-BE49-F238E27FC236}">
                <a16:creationId xmlns:a16="http://schemas.microsoft.com/office/drawing/2014/main" id="{6B630C8A-F42D-4661-7CDE-8C265CBE138A}"/>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173296" y="1860318"/>
            <a:ext cx="900000" cy="900000"/>
          </a:xfrm>
          <a:prstGeom prst="rect">
            <a:avLst/>
          </a:prstGeom>
        </p:spPr>
      </p:pic>
      <p:graphicFrame>
        <p:nvGraphicFramePr>
          <p:cNvPr id="47" name="Table 46">
            <a:extLst>
              <a:ext uri="{FF2B5EF4-FFF2-40B4-BE49-F238E27FC236}">
                <a16:creationId xmlns:a16="http://schemas.microsoft.com/office/drawing/2014/main" id="{5CFE0F91-E173-FCF4-87FF-7D9749FDD79B}"/>
              </a:ext>
            </a:extLst>
          </p:cNvPr>
          <p:cNvGraphicFramePr>
            <a:graphicFrameLocks noGrp="1"/>
          </p:cNvGraphicFramePr>
          <p:nvPr/>
        </p:nvGraphicFramePr>
        <p:xfrm>
          <a:off x="1014390" y="3358950"/>
          <a:ext cx="4543726" cy="3622040"/>
        </p:xfrm>
        <a:graphic>
          <a:graphicData uri="http://schemas.openxmlformats.org/drawingml/2006/table">
            <a:tbl>
              <a:tblPr firstRow="1" bandRow="1">
                <a:tableStyleId>{5C22544A-7EE6-4342-B048-85BDC9FD1C3A}</a:tableStyleId>
              </a:tblPr>
              <a:tblGrid>
                <a:gridCol w="4543726">
                  <a:extLst>
                    <a:ext uri="{9D8B030D-6E8A-4147-A177-3AD203B41FA5}">
                      <a16:colId xmlns:a16="http://schemas.microsoft.com/office/drawing/2014/main" val="3351332866"/>
                    </a:ext>
                  </a:extLst>
                </a:gridCol>
              </a:tblGrid>
              <a:tr h="3208605">
                <a:tc>
                  <a:txBody>
                    <a:bodyPr/>
                    <a:lstStyle/>
                    <a:p>
                      <a:pPr>
                        <a:lnSpc>
                          <a:spcPts val="2000"/>
                        </a:lnSpc>
                      </a:pPr>
                      <a:r>
                        <a:rPr lang="en-CA" sz="1500" b="0" kern="1200">
                          <a:solidFill>
                            <a:schemeClr val="tx1"/>
                          </a:solidFill>
                          <a:effectLst/>
                          <a:latin typeface="+mn-lt"/>
                          <a:ea typeface="+mn-ea"/>
                          <a:cs typeface="+mn-cs"/>
                        </a:rPr>
                        <a:t>Agent in a Day is designed for everyone to learn </a:t>
                      </a:r>
                    </a:p>
                    <a:p>
                      <a:pPr>
                        <a:lnSpc>
                          <a:spcPts val="2000"/>
                        </a:lnSpc>
                      </a:pPr>
                      <a:r>
                        <a:rPr lang="en-CA" sz="1500" b="0" kern="1200">
                          <a:solidFill>
                            <a:schemeClr val="tx1"/>
                          </a:solidFill>
                          <a:effectLst/>
                          <a:latin typeface="+mn-lt"/>
                          <a:ea typeface="+mn-ea"/>
                          <a:cs typeface="+mn-cs"/>
                        </a:rPr>
                        <a:t>how to respond rapidly to your customers, employees and suppliers at scale, using next generation agents. </a:t>
                      </a:r>
                    </a:p>
                    <a:p>
                      <a:pPr>
                        <a:lnSpc>
                          <a:spcPts val="2000"/>
                        </a:lnSpc>
                      </a:pPr>
                      <a:endParaRPr lang="en-CA" sz="1500" b="0" kern="1200">
                        <a:solidFill>
                          <a:schemeClr val="tx1"/>
                        </a:solidFill>
                        <a:effectLst/>
                        <a:latin typeface="+mn-lt"/>
                        <a:ea typeface="+mn-ea"/>
                        <a:cs typeface="+mn-cs"/>
                      </a:endParaRPr>
                    </a:p>
                    <a:p>
                      <a:pPr>
                        <a:lnSpc>
                          <a:spcPts val="2000"/>
                        </a:lnSpc>
                      </a:pPr>
                      <a:r>
                        <a:rPr lang="en-CA" sz="1500" b="0" kern="1200">
                          <a:solidFill>
                            <a:schemeClr val="tx1"/>
                          </a:solidFill>
                          <a:effectLst/>
                          <a:latin typeface="+mn-lt"/>
                          <a:ea typeface="+mn-ea"/>
                          <a:cs typeface="+mn-cs"/>
                        </a:rPr>
                        <a:t>At the end of the day, you'll better understand how to:</a:t>
                      </a:r>
                    </a:p>
                    <a:p>
                      <a:pPr marL="285750" lvl="0" indent="-285750">
                        <a:lnSpc>
                          <a:spcPts val="2000"/>
                        </a:lnSpc>
                        <a:buFont typeface="Wingdings" panose="05000000000000000000" pitchFamily="2" charset="2"/>
                        <a:buChar char="ü"/>
                      </a:pPr>
                      <a:r>
                        <a:rPr lang="en-CA" sz="1500" b="0" kern="1200">
                          <a:solidFill>
                            <a:schemeClr val="tx1"/>
                          </a:solidFill>
                          <a:effectLst/>
                          <a:latin typeface="+mn-lt"/>
                          <a:ea typeface="+mn-ea"/>
                          <a:cs typeface="+mn-cs"/>
                        </a:rPr>
                        <a:t>Build your own agents using natural language</a:t>
                      </a:r>
                    </a:p>
                    <a:p>
                      <a:pPr marL="285750" lvl="0" indent="-285750">
                        <a:lnSpc>
                          <a:spcPts val="2000"/>
                        </a:lnSpc>
                        <a:buFont typeface="Wingdings" panose="05000000000000000000" pitchFamily="2" charset="2"/>
                        <a:buChar char="ü"/>
                      </a:pPr>
                      <a:r>
                        <a:rPr lang="en-CA" sz="1500" b="0" kern="1200">
                          <a:solidFill>
                            <a:schemeClr val="tx1"/>
                          </a:solidFill>
                          <a:effectLst/>
                          <a:latin typeface="+mn-lt"/>
                          <a:ea typeface="+mn-ea"/>
                          <a:cs typeface="+mn-cs"/>
                        </a:rPr>
                        <a:t>Unlock powerful autonomous agent capabilities</a:t>
                      </a:r>
                    </a:p>
                    <a:p>
                      <a:pPr marL="285750" lvl="0" indent="-285750">
                        <a:lnSpc>
                          <a:spcPts val="2000"/>
                        </a:lnSpc>
                        <a:buFont typeface="Wingdings" panose="05000000000000000000" pitchFamily="2" charset="2"/>
                        <a:buChar char="ü"/>
                      </a:pPr>
                      <a:r>
                        <a:rPr lang="en-CA" sz="1500" b="0" kern="1200">
                          <a:solidFill>
                            <a:schemeClr val="tx1"/>
                          </a:solidFill>
                          <a:effectLst/>
                          <a:latin typeface="+mn-lt"/>
                          <a:ea typeface="+mn-ea"/>
                          <a:cs typeface="+mn-cs"/>
                        </a:rPr>
                        <a:t>Extend Microsoft 365 Copilot with your unique processes</a:t>
                      </a:r>
                    </a:p>
                    <a:p>
                      <a:pPr marL="285750" lvl="0" indent="-285750">
                        <a:lnSpc>
                          <a:spcPts val="2000"/>
                        </a:lnSpc>
                        <a:buFont typeface="Wingdings" panose="05000000000000000000" pitchFamily="2" charset="2"/>
                        <a:buChar char="ü"/>
                      </a:pPr>
                      <a:r>
                        <a:rPr lang="en-CA" sz="1500" b="0" kern="1200">
                          <a:solidFill>
                            <a:schemeClr val="tx1"/>
                          </a:solidFill>
                          <a:effectLst/>
                          <a:latin typeface="+mn-lt"/>
                          <a:ea typeface="+mn-ea"/>
                          <a:cs typeface="+mn-cs"/>
                        </a:rPr>
                        <a:t>Take action quickly with out of the box integrations</a:t>
                      </a:r>
                    </a:p>
                    <a:p>
                      <a:endParaRPr lang="en-CA" sz="1500" b="0" kern="1200">
                        <a:solidFill>
                          <a:schemeClr val="tx1"/>
                        </a:solidFill>
                        <a:effectLst/>
                        <a:latin typeface="+mn-lt"/>
                        <a:ea typeface="+mn-ea"/>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57810269"/>
                  </a:ext>
                </a:extLst>
              </a:tr>
            </a:tbl>
          </a:graphicData>
        </a:graphic>
      </p:graphicFrame>
      <p:sp>
        <p:nvSpPr>
          <p:cNvPr id="57" name="Rectangle: Rounded Corners 56" descr="Rectangle: Build a Resilient Supply Chain">
            <a:extLst>
              <a:ext uri="{FF2B5EF4-FFF2-40B4-BE49-F238E27FC236}">
                <a16:creationId xmlns:a16="http://schemas.microsoft.com/office/drawing/2014/main" id="{5482527C-35F9-F6B8-C3E5-57D2139FD0A7}"/>
              </a:ext>
            </a:extLst>
          </p:cNvPr>
          <p:cNvSpPr/>
          <p:nvPr/>
        </p:nvSpPr>
        <p:spPr bwMode="auto">
          <a:xfrm>
            <a:off x="1644225" y="2273260"/>
            <a:ext cx="3090931" cy="599313"/>
          </a:xfrm>
          <a:prstGeom prst="roundRect">
            <a:avLst/>
          </a:prstGeom>
          <a:solidFill>
            <a:srgbClr val="F2F2F2"/>
          </a:solidFill>
          <a:ln w="28575" cap="flat" cmpd="sng" algn="ctr">
            <a:noFill/>
            <a:prstDash val="solid"/>
            <a:headEnd type="none" w="med" len="med"/>
            <a:tailEnd type="none" w="med" len="med"/>
          </a:ln>
          <a:effectLst>
            <a:outerShdw blurRad="254000" dist="63500" dir="3300000" algn="ctr" rotWithShape="0">
              <a:srgbClr val="000000">
                <a:alpha val="20000"/>
              </a:srgb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srgbClr val="14938C">
                    <a:lumMod val="75000"/>
                  </a:srgbClr>
                </a:solidFill>
                <a:effectLst/>
                <a:uLnTx/>
                <a:uFillTx/>
                <a:latin typeface="Segoe Pro Semibold" panose="020B0702040504020203" pitchFamily="34" charset="0"/>
                <a:ea typeface="+mn-ea"/>
                <a:cs typeface="Segoe Sans Text Semibold" pitchFamily="2" charset="0"/>
                <a:hlinkClick r:id="rId5">
                  <a:extLst>
                    <a:ext uri="{A12FA001-AC4F-418D-AE19-62706E023703}">
                      <ahyp:hlinkClr xmlns:ahyp="http://schemas.microsoft.com/office/drawing/2018/hyperlinkcolor" val="tx"/>
                    </a:ext>
                  </a:extLst>
                </a:hlinkClick>
              </a:rPr>
              <a:t>https://aka.ms/nextAgIAD</a:t>
            </a:r>
            <a:endParaRPr kumimoji="0" lang="en-US" sz="1600" b="0" i="0" u="none" strike="noStrike" kern="0" cap="none" spc="0" normalizeH="0" baseline="0" noProof="0">
              <a:ln>
                <a:noFill/>
              </a:ln>
              <a:solidFill>
                <a:srgbClr val="14938C">
                  <a:lumMod val="75000"/>
                </a:srgbClr>
              </a:solidFill>
              <a:effectLst/>
              <a:uLnTx/>
              <a:uFillTx/>
              <a:latin typeface="Segoe Pro Semibold" panose="020B0702040504020203" pitchFamily="34" charset="0"/>
              <a:ea typeface="+mn-ea"/>
              <a:cs typeface="Segoe Sans Text Semibold" pitchFamily="2" charset="0"/>
            </a:endParaRPr>
          </a:p>
        </p:txBody>
      </p:sp>
      <p:pic>
        <p:nvPicPr>
          <p:cNvPr id="4" name="Graphic 40">
            <a:extLst>
              <a:ext uri="{FF2B5EF4-FFF2-40B4-BE49-F238E27FC236}">
                <a16:creationId xmlns:a16="http://schemas.microsoft.com/office/drawing/2014/main" id="{2808A455-B73E-C219-ED34-9BEA53CEADD7}"/>
              </a:ext>
              <a:ext uri="{C183D7F6-B498-43B3-948B-1728B52AA6E4}">
                <adec:decorative xmlns:adec="http://schemas.microsoft.com/office/drawing/2017/decorative" val="1"/>
              </a:ext>
            </a:extLst>
          </p:cNvPr>
          <p:cNvPicPr>
            <a:picLocks noChangeAspect="1"/>
          </p:cNvPicPr>
          <p:nvPr/>
        </p:nvPicPr>
        <p:blipFill>
          <a:blip r:embed="rId6"/>
          <a:srcRect/>
          <a:stretch/>
        </p:blipFill>
        <p:spPr>
          <a:xfrm>
            <a:off x="383270" y="503091"/>
            <a:ext cx="862368" cy="904809"/>
          </a:xfrm>
          <a:prstGeom prst="rect">
            <a:avLst/>
          </a:prstGeom>
          <a:effectLst>
            <a:outerShdw blurRad="50800" dist="38100" dir="5400000" algn="t" rotWithShape="0">
              <a:prstClr val="black">
                <a:alpha val="40000"/>
              </a:prstClr>
            </a:outerShdw>
          </a:effectLst>
        </p:spPr>
      </p:pic>
      <p:pic>
        <p:nvPicPr>
          <p:cNvPr id="6" name="Graphic 5" descr="Online meeting with solid fill">
            <a:extLst>
              <a:ext uri="{FF2B5EF4-FFF2-40B4-BE49-F238E27FC236}">
                <a16:creationId xmlns:a16="http://schemas.microsoft.com/office/drawing/2014/main" id="{42862B40-3924-CBCB-929A-59F91DA0B37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003574" y="1802850"/>
            <a:ext cx="914400" cy="914400"/>
          </a:xfrm>
          <a:prstGeom prst="rect">
            <a:avLst/>
          </a:prstGeom>
        </p:spPr>
      </p:pic>
    </p:spTree>
    <p:extLst>
      <p:ext uri="{BB962C8B-B14F-4D97-AF65-F5344CB8AC3E}">
        <p14:creationId xmlns:p14="http://schemas.microsoft.com/office/powerpoint/2010/main" val="472225853"/>
      </p:ext>
    </p:extLst>
  </p:cSld>
  <p:clrMapOvr>
    <a:masterClrMapping/>
  </p:clrMapOvr>
  <p:transition>
    <p:fade/>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85DD1-734B-5705-C276-24C26143945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1DAEE38-788E-53AD-B3F7-1D277FC352C1}"/>
              </a:ext>
            </a:extLst>
          </p:cNvPr>
          <p:cNvSpPr txBox="1">
            <a:spLocks/>
          </p:cNvSpPr>
          <p:nvPr/>
        </p:nvSpPr>
        <p:spPr>
          <a:xfrm>
            <a:off x="3796019" y="280147"/>
            <a:ext cx="8419629" cy="450532"/>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50" normalizeH="0" baseline="0" noProof="0">
                <a:ln w="3175">
                  <a:noFill/>
                </a:ln>
                <a:solidFill>
                  <a:srgbClr val="091F2C"/>
                </a:solidFill>
                <a:effectLst/>
                <a:uLnTx/>
                <a:uFillTx/>
                <a:latin typeface="Segoe Sans Display Semibold"/>
                <a:ea typeface="+mn-ea"/>
                <a:cs typeface="Segoe Sans Display Semibold"/>
              </a:rPr>
              <a:t>Agent Skilling – Agent Academy</a:t>
            </a:r>
            <a:endParaRPr kumimoji="0" lang="en-US" sz="3600" b="0" i="0" u="none" strike="noStrike" kern="1200" cap="none" spc="-5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2" name="Rectangle 1">
            <a:extLst>
              <a:ext uri="{FF2B5EF4-FFF2-40B4-BE49-F238E27FC236}">
                <a16:creationId xmlns:a16="http://schemas.microsoft.com/office/drawing/2014/main" id="{EFE5351C-7EA0-8674-1D05-C89DDBB0B574}"/>
              </a:ext>
            </a:extLst>
          </p:cNvPr>
          <p:cNvSpPr/>
          <p:nvPr/>
        </p:nvSpPr>
        <p:spPr>
          <a:xfrm>
            <a:off x="0" y="0"/>
            <a:ext cx="3657600" cy="6858000"/>
          </a:xfrm>
          <a:prstGeom prst="rect">
            <a:avLst/>
          </a:prstGeom>
          <a:solidFill>
            <a:srgbClr val="F7FC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4" name="Rounded Rectangle 2">
            <a:extLst>
              <a:ext uri="{FF2B5EF4-FFF2-40B4-BE49-F238E27FC236}">
                <a16:creationId xmlns:a16="http://schemas.microsoft.com/office/drawing/2014/main" id="{4ECBF5E2-D161-17A7-83D5-2A9A8B82FB21}"/>
              </a:ext>
            </a:extLst>
          </p:cNvPr>
          <p:cNvSpPr/>
          <p:nvPr/>
        </p:nvSpPr>
        <p:spPr>
          <a:xfrm>
            <a:off x="495299" y="368498"/>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6" name="Graphic 5">
            <a:extLst>
              <a:ext uri="{FF2B5EF4-FFF2-40B4-BE49-F238E27FC236}">
                <a16:creationId xmlns:a16="http://schemas.microsoft.com/office/drawing/2014/main" id="{AEE9F7E4-B29D-14B9-BC7B-894523796C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14412" y="2148429"/>
            <a:ext cx="228683" cy="266678"/>
          </a:xfrm>
          <a:prstGeom prst="rect">
            <a:avLst/>
          </a:prstGeom>
        </p:spPr>
      </p:pic>
      <p:sp>
        <p:nvSpPr>
          <p:cNvPr id="8" name="Rounded Rectangle 4">
            <a:extLst>
              <a:ext uri="{FF2B5EF4-FFF2-40B4-BE49-F238E27FC236}">
                <a16:creationId xmlns:a16="http://schemas.microsoft.com/office/drawing/2014/main" id="{46F78F50-76F8-86DF-713E-49F99D61FADA}"/>
              </a:ext>
            </a:extLst>
          </p:cNvPr>
          <p:cNvSpPr/>
          <p:nvPr/>
        </p:nvSpPr>
        <p:spPr>
          <a:xfrm>
            <a:off x="495299" y="2662832"/>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10" name="Graphic 9">
            <a:extLst>
              <a:ext uri="{FF2B5EF4-FFF2-40B4-BE49-F238E27FC236}">
                <a16:creationId xmlns:a16="http://schemas.microsoft.com/office/drawing/2014/main" id="{9546C4D4-0097-5B7C-BF0A-3E8D161DA8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14412" y="4442706"/>
            <a:ext cx="228683" cy="266678"/>
          </a:xfrm>
          <a:prstGeom prst="rect">
            <a:avLst/>
          </a:prstGeom>
        </p:spPr>
      </p:pic>
      <p:sp>
        <p:nvSpPr>
          <p:cNvPr id="11" name="Rounded Rectangle 6">
            <a:extLst>
              <a:ext uri="{FF2B5EF4-FFF2-40B4-BE49-F238E27FC236}">
                <a16:creationId xmlns:a16="http://schemas.microsoft.com/office/drawing/2014/main" id="{DF3681D3-AF47-37AB-CB45-08864A901E0B}"/>
              </a:ext>
            </a:extLst>
          </p:cNvPr>
          <p:cNvSpPr/>
          <p:nvPr/>
        </p:nvSpPr>
        <p:spPr>
          <a:xfrm>
            <a:off x="495299" y="4957167"/>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2" name="Rounded Rectangle 7">
            <a:extLst>
              <a:ext uri="{FF2B5EF4-FFF2-40B4-BE49-F238E27FC236}">
                <a16:creationId xmlns:a16="http://schemas.microsoft.com/office/drawing/2014/main" id="{A9FF7735-B440-80AB-2194-3BE49CE2DAE6}"/>
              </a:ext>
            </a:extLst>
          </p:cNvPr>
          <p:cNvSpPr/>
          <p:nvPr/>
        </p:nvSpPr>
        <p:spPr>
          <a:xfrm>
            <a:off x="396239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3" name="Rounded Rectangle 8">
            <a:extLst>
              <a:ext uri="{FF2B5EF4-FFF2-40B4-BE49-F238E27FC236}">
                <a16:creationId xmlns:a16="http://schemas.microsoft.com/office/drawing/2014/main" id="{BFB44D23-EAFB-3D89-01D9-678945B4AC44}"/>
              </a:ext>
            </a:extLst>
          </p:cNvPr>
          <p:cNvSpPr/>
          <p:nvPr/>
        </p:nvSpPr>
        <p:spPr>
          <a:xfrm>
            <a:off x="665484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4" name="Rounded Rectangle 9">
            <a:extLst>
              <a:ext uri="{FF2B5EF4-FFF2-40B4-BE49-F238E27FC236}">
                <a16:creationId xmlns:a16="http://schemas.microsoft.com/office/drawing/2014/main" id="{7E8BC4F7-2ED0-F886-F22D-577A37C1E93A}"/>
              </a:ext>
            </a:extLst>
          </p:cNvPr>
          <p:cNvSpPr/>
          <p:nvPr/>
        </p:nvSpPr>
        <p:spPr>
          <a:xfrm>
            <a:off x="934729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5" name="TextBox 10">
            <a:extLst>
              <a:ext uri="{FF2B5EF4-FFF2-40B4-BE49-F238E27FC236}">
                <a16:creationId xmlns:a16="http://schemas.microsoft.com/office/drawing/2014/main" id="{CFD3B80D-1118-BEA2-60A1-1BC9F4CB79E3}"/>
              </a:ext>
            </a:extLst>
          </p:cNvPr>
          <p:cNvSpPr txBox="1"/>
          <p:nvPr/>
        </p:nvSpPr>
        <p:spPr>
          <a:xfrm>
            <a:off x="723881" y="597083"/>
            <a:ext cx="735639" cy="295267"/>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691" b="1" i="0">
                <a:solidFill>
                  <a:srgbClr val="3F657F"/>
                </a:solidFill>
                <a:latin typeface="EB Garamond"/>
              </a:rPr>
              <a:t>Recruit</a:t>
            </a:r>
          </a:p>
        </p:txBody>
      </p:sp>
      <p:sp>
        <p:nvSpPr>
          <p:cNvPr id="16" name="TextBox 11">
            <a:extLst>
              <a:ext uri="{FF2B5EF4-FFF2-40B4-BE49-F238E27FC236}">
                <a16:creationId xmlns:a16="http://schemas.microsoft.com/office/drawing/2014/main" id="{1CC1146D-CA3D-6FAB-00C8-FF1BA7BF0DFD}"/>
              </a:ext>
            </a:extLst>
          </p:cNvPr>
          <p:cNvSpPr txBox="1"/>
          <p:nvPr/>
        </p:nvSpPr>
        <p:spPr>
          <a:xfrm>
            <a:off x="723881" y="968549"/>
            <a:ext cx="1835897" cy="6881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173" b="0" i="0">
                <a:solidFill>
                  <a:srgbClr val="3F657F"/>
                </a:solidFill>
                <a:latin typeface="EB Garamond"/>
              </a:rPr>
              <a:t>Start with Copilot Studio fundamentals and core agent building concepts</a:t>
            </a:r>
          </a:p>
        </p:txBody>
      </p:sp>
      <p:sp>
        <p:nvSpPr>
          <p:cNvPr id="17" name="TextBox 12">
            <a:extLst>
              <a:ext uri="{FF2B5EF4-FFF2-40B4-BE49-F238E27FC236}">
                <a16:creationId xmlns:a16="http://schemas.microsoft.com/office/drawing/2014/main" id="{6CF9A178-AF12-5A30-3C46-BDFAD8227BD0}"/>
              </a:ext>
            </a:extLst>
          </p:cNvPr>
          <p:cNvSpPr txBox="1"/>
          <p:nvPr/>
        </p:nvSpPr>
        <p:spPr>
          <a:xfrm>
            <a:off x="723881" y="2891360"/>
            <a:ext cx="944886" cy="295267"/>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691" b="1" i="0">
                <a:solidFill>
                  <a:srgbClr val="3F657F"/>
                </a:solidFill>
                <a:latin typeface="EB Garamond"/>
              </a:rPr>
              <a:t>Operative</a:t>
            </a:r>
          </a:p>
        </p:txBody>
      </p:sp>
      <p:sp>
        <p:nvSpPr>
          <p:cNvPr id="18" name="TextBox 13">
            <a:extLst>
              <a:ext uri="{FF2B5EF4-FFF2-40B4-BE49-F238E27FC236}">
                <a16:creationId xmlns:a16="http://schemas.microsoft.com/office/drawing/2014/main" id="{D56D6744-2FFB-4838-4E72-1C8A0EB066AA}"/>
              </a:ext>
            </a:extLst>
          </p:cNvPr>
          <p:cNvSpPr txBox="1"/>
          <p:nvPr/>
        </p:nvSpPr>
        <p:spPr>
          <a:xfrm>
            <a:off x="723881" y="3262826"/>
            <a:ext cx="1698532" cy="6881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173" b="0" i="0">
                <a:solidFill>
                  <a:srgbClr val="3F657F"/>
                </a:solidFill>
                <a:latin typeface="EB Garamond"/>
              </a:rPr>
              <a:t>Advance to multi-agent orchestration and complex integration patterns</a:t>
            </a:r>
          </a:p>
        </p:txBody>
      </p:sp>
      <p:sp>
        <p:nvSpPr>
          <p:cNvPr id="19" name="TextBox 14">
            <a:extLst>
              <a:ext uri="{FF2B5EF4-FFF2-40B4-BE49-F238E27FC236}">
                <a16:creationId xmlns:a16="http://schemas.microsoft.com/office/drawing/2014/main" id="{5C5A69C9-7334-9549-8ECC-98F47AE39F40}"/>
              </a:ext>
            </a:extLst>
          </p:cNvPr>
          <p:cNvSpPr txBox="1"/>
          <p:nvPr/>
        </p:nvSpPr>
        <p:spPr>
          <a:xfrm>
            <a:off x="723881" y="5185637"/>
            <a:ext cx="1188362" cy="295267"/>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691" b="1" i="0">
                <a:solidFill>
                  <a:srgbClr val="3F657F"/>
                </a:solidFill>
                <a:latin typeface="EB Garamond"/>
              </a:rPr>
              <a:t>Commander</a:t>
            </a:r>
          </a:p>
        </p:txBody>
      </p:sp>
      <p:sp>
        <p:nvSpPr>
          <p:cNvPr id="20" name="TextBox 15">
            <a:extLst>
              <a:ext uri="{FF2B5EF4-FFF2-40B4-BE49-F238E27FC236}">
                <a16:creationId xmlns:a16="http://schemas.microsoft.com/office/drawing/2014/main" id="{495B6290-C59E-4D66-760D-49071F6CEDB8}"/>
              </a:ext>
            </a:extLst>
          </p:cNvPr>
          <p:cNvSpPr txBox="1"/>
          <p:nvPr/>
        </p:nvSpPr>
        <p:spPr>
          <a:xfrm>
            <a:off x="723881" y="5557103"/>
            <a:ext cx="1809407" cy="6881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sz="1173" b="0" i="0">
                <a:solidFill>
                  <a:srgbClr val="3F657F"/>
                </a:solidFill>
                <a:latin typeface="EB Garamond"/>
              </a:rPr>
              <a:t>Master Azure integration, enterprise deployment, and advanced architecture topics</a:t>
            </a:r>
          </a:p>
        </p:txBody>
      </p:sp>
      <p:sp>
        <p:nvSpPr>
          <p:cNvPr id="22" name="TextBox 17">
            <a:extLst>
              <a:ext uri="{FF2B5EF4-FFF2-40B4-BE49-F238E27FC236}">
                <a16:creationId xmlns:a16="http://schemas.microsoft.com/office/drawing/2014/main" id="{9DD18149-795D-6E41-A106-EF421201BF8C}"/>
              </a:ext>
            </a:extLst>
          </p:cNvPr>
          <p:cNvSpPr txBox="1"/>
          <p:nvPr/>
        </p:nvSpPr>
        <p:spPr>
          <a:xfrm>
            <a:off x="5151556" y="1791101"/>
            <a:ext cx="161325" cy="400039"/>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2255" b="1" i="0">
                <a:solidFill>
                  <a:srgbClr val="2D404D"/>
                </a:solidFill>
                <a:latin typeface="EB Garamond"/>
              </a:rPr>
              <a:t>3</a:t>
            </a:r>
          </a:p>
        </p:txBody>
      </p:sp>
      <p:sp>
        <p:nvSpPr>
          <p:cNvPr id="23" name="TextBox 18">
            <a:extLst>
              <a:ext uri="{FF2B5EF4-FFF2-40B4-BE49-F238E27FC236}">
                <a16:creationId xmlns:a16="http://schemas.microsoft.com/office/drawing/2014/main" id="{B5B53F13-A010-88AB-BB86-60928ED9DFB8}"/>
              </a:ext>
            </a:extLst>
          </p:cNvPr>
          <p:cNvSpPr txBox="1"/>
          <p:nvPr/>
        </p:nvSpPr>
        <p:spPr>
          <a:xfrm>
            <a:off x="4645553" y="2179682"/>
            <a:ext cx="1173480" cy="190495"/>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1013" b="0" i="0">
                <a:solidFill>
                  <a:srgbClr val="2D404D"/>
                </a:solidFill>
                <a:latin typeface="EB Garamond"/>
              </a:rPr>
              <a:t>Core Learning Levels</a:t>
            </a:r>
          </a:p>
        </p:txBody>
      </p:sp>
      <p:sp>
        <p:nvSpPr>
          <p:cNvPr id="24" name="TextBox 19">
            <a:extLst>
              <a:ext uri="{FF2B5EF4-FFF2-40B4-BE49-F238E27FC236}">
                <a16:creationId xmlns:a16="http://schemas.microsoft.com/office/drawing/2014/main" id="{F0CCE198-27C3-BAA1-21A5-A050A74D16B9}"/>
              </a:ext>
            </a:extLst>
          </p:cNvPr>
          <p:cNvSpPr txBox="1"/>
          <p:nvPr/>
        </p:nvSpPr>
        <p:spPr>
          <a:xfrm>
            <a:off x="7181670" y="1791101"/>
            <a:ext cx="1486011" cy="400039"/>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2255" b="1" i="0">
                <a:solidFill>
                  <a:srgbClr val="2D404D"/>
                </a:solidFill>
                <a:latin typeface="EB Garamond"/>
              </a:rPr>
              <a:t>Bi-Monthly</a:t>
            </a:r>
          </a:p>
        </p:txBody>
      </p:sp>
      <p:sp>
        <p:nvSpPr>
          <p:cNvPr id="25" name="TextBox 20">
            <a:extLst>
              <a:ext uri="{FF2B5EF4-FFF2-40B4-BE49-F238E27FC236}">
                <a16:creationId xmlns:a16="http://schemas.microsoft.com/office/drawing/2014/main" id="{58A38A21-B052-700A-2DE9-60FA6B5A7EE0}"/>
              </a:ext>
            </a:extLst>
          </p:cNvPr>
          <p:cNvSpPr txBox="1"/>
          <p:nvPr/>
        </p:nvSpPr>
        <p:spPr>
          <a:xfrm>
            <a:off x="7442261" y="2179682"/>
            <a:ext cx="964679" cy="190495"/>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1013" b="0" i="0">
                <a:solidFill>
                  <a:srgbClr val="2D404D"/>
                </a:solidFill>
                <a:latin typeface="EB Garamond"/>
              </a:rPr>
              <a:t>Content Updates</a:t>
            </a:r>
          </a:p>
        </p:txBody>
      </p:sp>
      <p:sp>
        <p:nvSpPr>
          <p:cNvPr id="26" name="TextBox 21">
            <a:extLst>
              <a:ext uri="{FF2B5EF4-FFF2-40B4-BE49-F238E27FC236}">
                <a16:creationId xmlns:a16="http://schemas.microsoft.com/office/drawing/2014/main" id="{65D9CAA1-96E4-F90A-B33D-859DD790B96F}"/>
              </a:ext>
            </a:extLst>
          </p:cNvPr>
          <p:cNvSpPr txBox="1"/>
          <p:nvPr/>
        </p:nvSpPr>
        <p:spPr>
          <a:xfrm>
            <a:off x="10231975" y="1791101"/>
            <a:ext cx="770017" cy="400039"/>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2255" b="1" i="0">
                <a:solidFill>
                  <a:srgbClr val="2D404D"/>
                </a:solidFill>
                <a:latin typeface="EB Garamond"/>
              </a:rPr>
              <a:t>Badge</a:t>
            </a:r>
          </a:p>
        </p:txBody>
      </p:sp>
      <p:sp>
        <p:nvSpPr>
          <p:cNvPr id="27" name="TextBox 22">
            <a:extLst>
              <a:ext uri="{FF2B5EF4-FFF2-40B4-BE49-F238E27FC236}">
                <a16:creationId xmlns:a16="http://schemas.microsoft.com/office/drawing/2014/main" id="{76213DBB-6D7B-71B4-2C39-129231B2F8AC}"/>
              </a:ext>
            </a:extLst>
          </p:cNvPr>
          <p:cNvSpPr txBox="1"/>
          <p:nvPr/>
        </p:nvSpPr>
        <p:spPr>
          <a:xfrm>
            <a:off x="9999213" y="2179682"/>
            <a:ext cx="1235689" cy="190495"/>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sz="1013" b="0" i="0">
                <a:solidFill>
                  <a:srgbClr val="2D404D"/>
                </a:solidFill>
                <a:latin typeface="EB Garamond"/>
              </a:rPr>
              <a:t>Certification Available</a:t>
            </a:r>
          </a:p>
        </p:txBody>
      </p:sp>
      <p:sp>
        <p:nvSpPr>
          <p:cNvPr id="28" name="TextBox 23">
            <a:extLst>
              <a:ext uri="{FF2B5EF4-FFF2-40B4-BE49-F238E27FC236}">
                <a16:creationId xmlns:a16="http://schemas.microsoft.com/office/drawing/2014/main" id="{0EB1AAA8-8843-4AFE-0041-4119805A717E}"/>
              </a:ext>
            </a:extLst>
          </p:cNvPr>
          <p:cNvSpPr txBox="1"/>
          <p:nvPr/>
        </p:nvSpPr>
        <p:spPr>
          <a:xfrm>
            <a:off x="3962300" y="2910707"/>
            <a:ext cx="7924601" cy="3082126"/>
          </a:xfrm>
          <a:prstGeom prst="rect">
            <a:avLst/>
          </a:prstGeom>
          <a:noFill/>
        </p:spPr>
        <p:txBody>
          <a:bodyPr wrap="square" lIns="0" tIns="0" rIns="0" bIns="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67005" indent="-167005">
              <a:lnSpc>
                <a:spcPts val="2854"/>
              </a:lnSpc>
              <a:buClr>
                <a:srgbClr val="3F657F"/>
              </a:buClr>
              <a:buSzPct val="100000"/>
              <a:buFont typeface="EB Garamond" charset="0"/>
              <a:buChar char="●"/>
            </a:pPr>
            <a:r>
              <a:rPr sz="1550" b="0" i="0">
                <a:solidFill>
                  <a:srgbClr val="070B0D"/>
                </a:solidFill>
                <a:latin typeface="EB Garamond"/>
              </a:rPr>
              <a:t>Structured</a:t>
            </a:r>
            <a:r>
              <a:rPr sz="1550" b="1" i="0">
                <a:solidFill>
                  <a:srgbClr val="070B0D"/>
                </a:solidFill>
                <a:latin typeface="EB Garamond"/>
              </a:rPr>
              <a:t> </a:t>
            </a:r>
            <a:r>
              <a:rPr lang="en-US" sz="1550" b="1">
                <a:solidFill>
                  <a:srgbClr val="070B0D"/>
                </a:solidFill>
                <a:latin typeface="EB Garamond"/>
              </a:rPr>
              <a:t>self-paced curriculum</a:t>
            </a:r>
            <a:r>
              <a:rPr sz="1550" b="1" i="0">
                <a:solidFill>
                  <a:srgbClr val="070B0D"/>
                </a:solidFill>
                <a:latin typeface="EB Garamond"/>
              </a:rPr>
              <a:t> </a:t>
            </a:r>
            <a:r>
              <a:rPr sz="1550" b="0" i="0">
                <a:solidFill>
                  <a:srgbClr val="070B0D"/>
                </a:solidFill>
                <a:latin typeface="EB Garamond"/>
              </a:rPr>
              <a:t>from beginner to expert with progressive paths tailored to your skill level</a:t>
            </a:r>
            <a:endParaRPr lang="en-US" sz="1550"/>
          </a:p>
          <a:p>
            <a:pPr marL="167005" indent="-167005" algn="l">
              <a:lnSpc>
                <a:spcPts val="2854"/>
              </a:lnSpc>
              <a:spcBef>
                <a:spcPts val="959"/>
              </a:spcBef>
              <a:spcAft>
                <a:spcPts val="0"/>
              </a:spcAft>
              <a:buClr>
                <a:srgbClr val="3F657F"/>
              </a:buClr>
              <a:buSzPct val="100000"/>
              <a:buFont typeface="EB Garamond" charset="0"/>
              <a:buChar char="●"/>
            </a:pPr>
            <a:r>
              <a:rPr sz="1550" b="0" i="0">
                <a:solidFill>
                  <a:srgbClr val="070B0D"/>
                </a:solidFill>
                <a:latin typeface="EB Garamond"/>
              </a:rPr>
              <a:t>Special Ops </a:t>
            </a:r>
            <a:r>
              <a:rPr lang="en-US" sz="1550">
                <a:solidFill>
                  <a:srgbClr val="070B0D"/>
                </a:solidFill>
                <a:latin typeface="EB Garamond"/>
              </a:rPr>
              <a:t>labs</a:t>
            </a:r>
            <a:r>
              <a:rPr sz="1550" b="0" i="0">
                <a:solidFill>
                  <a:srgbClr val="070B0D"/>
                </a:solidFill>
                <a:latin typeface="EB Garamond"/>
              </a:rPr>
              <a:t> offer </a:t>
            </a:r>
            <a:r>
              <a:rPr sz="1550" b="1" i="0">
                <a:solidFill>
                  <a:srgbClr val="070B0D"/>
                </a:solidFill>
                <a:latin typeface="EB Garamond"/>
              </a:rPr>
              <a:t>independent hands-on challenges </a:t>
            </a:r>
            <a:r>
              <a:rPr sz="1550" b="0" i="0">
                <a:solidFill>
                  <a:srgbClr val="070B0D"/>
                </a:solidFill>
                <a:latin typeface="EB Garamond"/>
              </a:rPr>
              <a:t>with varying difficulty for any skill level</a:t>
            </a:r>
            <a:endParaRPr sz="1550" b="0" i="0">
              <a:solidFill>
                <a:srgbClr val="070B0D"/>
              </a:solidFill>
              <a:latin typeface="EB Garamond"/>
              <a:ea typeface="EB Garamond"/>
            </a:endParaRPr>
          </a:p>
          <a:p>
            <a:pPr marL="167005" indent="-167005">
              <a:lnSpc>
                <a:spcPts val="2854"/>
              </a:lnSpc>
              <a:spcBef>
                <a:spcPts val="959"/>
              </a:spcBef>
              <a:buClr>
                <a:srgbClr val="3F657F"/>
              </a:buClr>
              <a:buSzPct val="100000"/>
              <a:buFont typeface="EB Garamond" charset="0"/>
              <a:buChar char="●"/>
            </a:pPr>
            <a:r>
              <a:rPr sz="1550" b="0" i="0">
                <a:solidFill>
                  <a:srgbClr val="070B0D"/>
                </a:solidFill>
                <a:latin typeface="EB Garamond"/>
              </a:rPr>
              <a:t>Earn </a:t>
            </a:r>
            <a:r>
              <a:rPr sz="1650" b="1" i="0">
                <a:solidFill>
                  <a:srgbClr val="003D66"/>
                </a:solidFill>
                <a:latin typeface="EB Garamond"/>
              </a:rPr>
              <a:t>Global AI Community badges</a:t>
            </a:r>
            <a:r>
              <a:rPr sz="1550" b="0" i="0">
                <a:solidFill>
                  <a:srgbClr val="070B0D"/>
                </a:solidFill>
                <a:latin typeface="EB Garamond"/>
              </a:rPr>
              <a:t> validating expertise and demonstrating measurable progress</a:t>
            </a:r>
            <a:endParaRPr lang="en-US" b="0" i="0"/>
          </a:p>
          <a:p>
            <a:pPr marL="167005" indent="-167005">
              <a:lnSpc>
                <a:spcPts val="2854"/>
              </a:lnSpc>
              <a:spcBef>
                <a:spcPts val="959"/>
              </a:spcBef>
              <a:buClr>
                <a:srgbClr val="3F657F"/>
              </a:buClr>
              <a:buSzPct val="100000"/>
              <a:buFont typeface="EB Garamond" charset="0"/>
              <a:buChar char="●"/>
            </a:pPr>
            <a:r>
              <a:rPr lang="en-US" sz="1550">
                <a:solidFill>
                  <a:srgbClr val="070B0D"/>
                </a:solidFill>
                <a:latin typeface="EB Garamond"/>
                <a:ea typeface="EB Garamond"/>
              </a:rPr>
              <a:t>Content is specifically curated and actively maintained by the </a:t>
            </a:r>
            <a:r>
              <a:rPr lang="en-US" sz="1550" b="1">
                <a:solidFill>
                  <a:srgbClr val="070B0D"/>
                </a:solidFill>
                <a:latin typeface="EB Garamond"/>
                <a:ea typeface="EB Garamond"/>
              </a:rPr>
              <a:t>Power Platform Advocacy team</a:t>
            </a:r>
            <a:r>
              <a:rPr lang="en-US" sz="1550">
                <a:solidFill>
                  <a:srgbClr val="070B0D"/>
                </a:solidFill>
                <a:latin typeface="EB Garamond"/>
                <a:ea typeface="EB Garamond"/>
              </a:rPr>
              <a:t> so you can be sure you are getting the latest and greatest guidance on build</a:t>
            </a:r>
            <a:endParaRPr lang="en-US" sz="1550">
              <a:solidFill>
                <a:srgbClr val="070B0D"/>
              </a:solidFill>
              <a:latin typeface="EB Garamond"/>
            </a:endParaRPr>
          </a:p>
          <a:p>
            <a:pPr marL="167005" indent="-167005" algn="l">
              <a:lnSpc>
                <a:spcPts val="2854"/>
              </a:lnSpc>
              <a:spcBef>
                <a:spcPts val="959"/>
              </a:spcBef>
              <a:spcAft>
                <a:spcPts val="0"/>
              </a:spcAft>
              <a:buClr>
                <a:srgbClr val="3F657F"/>
              </a:buClr>
              <a:buSzPct val="100000"/>
              <a:buFont typeface="EB Garamond" charset="0"/>
              <a:buChar char="●"/>
            </a:pPr>
            <a:r>
              <a:rPr sz="1585" b="0" i="0">
                <a:solidFill>
                  <a:srgbClr val="070B0D"/>
                </a:solidFill>
                <a:latin typeface="EB Garamond"/>
              </a:rPr>
              <a:t>Visit </a:t>
            </a:r>
            <a:r>
              <a:rPr sz="1674" b="1" i="0">
                <a:solidFill>
                  <a:srgbClr val="003D66"/>
                </a:solidFill>
                <a:latin typeface="EB Garamond"/>
              </a:rPr>
              <a:t>aka.ms/agent-academy</a:t>
            </a:r>
            <a:r>
              <a:rPr sz="1585" b="0" i="0">
                <a:solidFill>
                  <a:srgbClr val="070B0D"/>
                </a:solidFill>
                <a:latin typeface="EB Garamond"/>
              </a:rPr>
              <a:t> to begin your journey with comprehensive self-paced learning</a:t>
            </a:r>
            <a:endParaRPr sz="1585" b="0" i="0">
              <a:solidFill>
                <a:srgbClr val="070B0D"/>
              </a:solidFill>
              <a:latin typeface="EB Garamond"/>
              <a:ea typeface="EB Garamond"/>
            </a:endParaRPr>
          </a:p>
        </p:txBody>
      </p:sp>
      <p:sp>
        <p:nvSpPr>
          <p:cNvPr id="29" name="Rectangle 28">
            <a:extLst>
              <a:ext uri="{FF2B5EF4-FFF2-40B4-BE49-F238E27FC236}">
                <a16:creationId xmlns:a16="http://schemas.microsoft.com/office/drawing/2014/main" id="{476C5A7D-3EF7-9493-7C07-9DC1ADE627DA}"/>
              </a:ext>
            </a:extLst>
          </p:cNvPr>
          <p:cNvSpPr/>
          <p:nvPr/>
        </p:nvSpPr>
        <p:spPr>
          <a:xfrm>
            <a:off x="0" y="0"/>
            <a:ext cx="3657600" cy="6858000"/>
          </a:xfrm>
          <a:prstGeom prst="rect">
            <a:avLst/>
          </a:prstGeom>
          <a:solidFill>
            <a:srgbClr val="F7FC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0" name="Rounded Rectangle 2">
            <a:extLst>
              <a:ext uri="{FF2B5EF4-FFF2-40B4-BE49-F238E27FC236}">
                <a16:creationId xmlns:a16="http://schemas.microsoft.com/office/drawing/2014/main" id="{C26CD82C-1D61-DADB-04E2-E0487F765C4E}"/>
              </a:ext>
            </a:extLst>
          </p:cNvPr>
          <p:cNvSpPr/>
          <p:nvPr/>
        </p:nvSpPr>
        <p:spPr>
          <a:xfrm>
            <a:off x="410043" y="330035"/>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31" name="Graphic 30">
            <a:extLst>
              <a:ext uri="{FF2B5EF4-FFF2-40B4-BE49-F238E27FC236}">
                <a16:creationId xmlns:a16="http://schemas.microsoft.com/office/drawing/2014/main" id="{D86621CF-5CE0-F379-3C91-FC565FBF5BC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14412" y="2148429"/>
            <a:ext cx="228683" cy="266678"/>
          </a:xfrm>
          <a:prstGeom prst="rect">
            <a:avLst/>
          </a:prstGeom>
        </p:spPr>
      </p:pic>
      <p:sp>
        <p:nvSpPr>
          <p:cNvPr id="32" name="Rounded Rectangle 4">
            <a:extLst>
              <a:ext uri="{FF2B5EF4-FFF2-40B4-BE49-F238E27FC236}">
                <a16:creationId xmlns:a16="http://schemas.microsoft.com/office/drawing/2014/main" id="{B823E0D4-492F-FAA7-E9FB-08517BA44744}"/>
              </a:ext>
            </a:extLst>
          </p:cNvPr>
          <p:cNvSpPr/>
          <p:nvPr/>
        </p:nvSpPr>
        <p:spPr>
          <a:xfrm>
            <a:off x="495299" y="2662832"/>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33" name="Graphic 32">
            <a:extLst>
              <a:ext uri="{FF2B5EF4-FFF2-40B4-BE49-F238E27FC236}">
                <a16:creationId xmlns:a16="http://schemas.microsoft.com/office/drawing/2014/main" id="{5C71FCB9-467E-700E-2D1E-751067A90F6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14412" y="4442706"/>
            <a:ext cx="228683" cy="266678"/>
          </a:xfrm>
          <a:prstGeom prst="rect">
            <a:avLst/>
          </a:prstGeom>
        </p:spPr>
      </p:pic>
      <p:sp>
        <p:nvSpPr>
          <p:cNvPr id="34" name="Rounded Rectangle 6">
            <a:extLst>
              <a:ext uri="{FF2B5EF4-FFF2-40B4-BE49-F238E27FC236}">
                <a16:creationId xmlns:a16="http://schemas.microsoft.com/office/drawing/2014/main" id="{88FAE5DC-C0CF-38E5-B55E-8EEFCA0652F4}"/>
              </a:ext>
            </a:extLst>
          </p:cNvPr>
          <p:cNvSpPr/>
          <p:nvPr/>
        </p:nvSpPr>
        <p:spPr>
          <a:xfrm>
            <a:off x="495299" y="4957167"/>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5" name="Rounded Rectangle 7">
            <a:extLst>
              <a:ext uri="{FF2B5EF4-FFF2-40B4-BE49-F238E27FC236}">
                <a16:creationId xmlns:a16="http://schemas.microsoft.com/office/drawing/2014/main" id="{1CA3387C-D051-742A-E066-555DF3A5A849}"/>
              </a:ext>
            </a:extLst>
          </p:cNvPr>
          <p:cNvSpPr/>
          <p:nvPr/>
        </p:nvSpPr>
        <p:spPr>
          <a:xfrm>
            <a:off x="396239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6" name="Rounded Rectangle 8">
            <a:extLst>
              <a:ext uri="{FF2B5EF4-FFF2-40B4-BE49-F238E27FC236}">
                <a16:creationId xmlns:a16="http://schemas.microsoft.com/office/drawing/2014/main" id="{709A663F-60D8-97AD-A7C6-C842E8204061}"/>
              </a:ext>
            </a:extLst>
          </p:cNvPr>
          <p:cNvSpPr/>
          <p:nvPr/>
        </p:nvSpPr>
        <p:spPr>
          <a:xfrm>
            <a:off x="665484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7" name="Rounded Rectangle 9">
            <a:extLst>
              <a:ext uri="{FF2B5EF4-FFF2-40B4-BE49-F238E27FC236}">
                <a16:creationId xmlns:a16="http://schemas.microsoft.com/office/drawing/2014/main" id="{DDACE880-4107-CDD5-708E-440FA3BCEB6A}"/>
              </a:ext>
            </a:extLst>
          </p:cNvPr>
          <p:cNvSpPr/>
          <p:nvPr/>
        </p:nvSpPr>
        <p:spPr>
          <a:xfrm>
            <a:off x="934729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8" name="TextBox 10">
            <a:extLst>
              <a:ext uri="{FF2B5EF4-FFF2-40B4-BE49-F238E27FC236}">
                <a16:creationId xmlns:a16="http://schemas.microsoft.com/office/drawing/2014/main" id="{034A56E3-D931-7496-BD19-F84A6D293967}"/>
              </a:ext>
            </a:extLst>
          </p:cNvPr>
          <p:cNvSpPr txBox="1"/>
          <p:nvPr/>
        </p:nvSpPr>
        <p:spPr>
          <a:xfrm>
            <a:off x="1046561" y="475326"/>
            <a:ext cx="1375852" cy="369332"/>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400" b="1" i="0">
                <a:solidFill>
                  <a:schemeClr val="bg1"/>
                </a:solidFill>
                <a:latin typeface="EB Garamond"/>
              </a:rPr>
              <a:t>Recruit</a:t>
            </a:r>
          </a:p>
        </p:txBody>
      </p:sp>
      <p:sp>
        <p:nvSpPr>
          <p:cNvPr id="39" name="TextBox 11">
            <a:extLst>
              <a:ext uri="{FF2B5EF4-FFF2-40B4-BE49-F238E27FC236}">
                <a16:creationId xmlns:a16="http://schemas.microsoft.com/office/drawing/2014/main" id="{E8968E6A-1BCE-7CE3-5C82-8B63726E1189}"/>
              </a:ext>
            </a:extLst>
          </p:cNvPr>
          <p:cNvSpPr txBox="1"/>
          <p:nvPr/>
        </p:nvSpPr>
        <p:spPr>
          <a:xfrm>
            <a:off x="524334" y="907367"/>
            <a:ext cx="2438418" cy="7386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b="0" i="0">
                <a:solidFill>
                  <a:schemeClr val="bg1"/>
                </a:solidFill>
                <a:latin typeface="EB Garamond"/>
              </a:rPr>
              <a:t>Start with Copilot Studio fundamentals and core agent building concepts</a:t>
            </a:r>
          </a:p>
        </p:txBody>
      </p:sp>
      <p:sp>
        <p:nvSpPr>
          <p:cNvPr id="40" name="TextBox 12">
            <a:extLst>
              <a:ext uri="{FF2B5EF4-FFF2-40B4-BE49-F238E27FC236}">
                <a16:creationId xmlns:a16="http://schemas.microsoft.com/office/drawing/2014/main" id="{EADF571D-F6EA-8AB6-C2DA-1596E3BAD277}"/>
              </a:ext>
            </a:extLst>
          </p:cNvPr>
          <p:cNvSpPr txBox="1"/>
          <p:nvPr/>
        </p:nvSpPr>
        <p:spPr>
          <a:xfrm>
            <a:off x="794524" y="2730844"/>
            <a:ext cx="2053186" cy="430887"/>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800" b="1" i="0">
                <a:solidFill>
                  <a:schemeClr val="bg1"/>
                </a:solidFill>
                <a:latin typeface="EB Garamond"/>
              </a:rPr>
              <a:t>Operative</a:t>
            </a:r>
          </a:p>
        </p:txBody>
      </p:sp>
      <p:sp>
        <p:nvSpPr>
          <p:cNvPr id="41" name="TextBox 13">
            <a:extLst>
              <a:ext uri="{FF2B5EF4-FFF2-40B4-BE49-F238E27FC236}">
                <a16:creationId xmlns:a16="http://schemas.microsoft.com/office/drawing/2014/main" id="{8DBF71FC-3DC4-B485-B704-2C1D23637C7F}"/>
              </a:ext>
            </a:extLst>
          </p:cNvPr>
          <p:cNvSpPr txBox="1"/>
          <p:nvPr/>
        </p:nvSpPr>
        <p:spPr>
          <a:xfrm>
            <a:off x="723881" y="3262826"/>
            <a:ext cx="2353162" cy="7386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b="0" i="0">
                <a:solidFill>
                  <a:schemeClr val="bg1"/>
                </a:solidFill>
                <a:latin typeface="EB Garamond"/>
              </a:rPr>
              <a:t>Advance to multi-agent orchestration and complex integration patterns</a:t>
            </a:r>
          </a:p>
        </p:txBody>
      </p:sp>
      <p:sp>
        <p:nvSpPr>
          <p:cNvPr id="42" name="TextBox 14">
            <a:extLst>
              <a:ext uri="{FF2B5EF4-FFF2-40B4-BE49-F238E27FC236}">
                <a16:creationId xmlns:a16="http://schemas.microsoft.com/office/drawing/2014/main" id="{84A7A794-3569-E916-10F5-6622B63C5E66}"/>
              </a:ext>
            </a:extLst>
          </p:cNvPr>
          <p:cNvSpPr txBox="1"/>
          <p:nvPr/>
        </p:nvSpPr>
        <p:spPr>
          <a:xfrm>
            <a:off x="591190" y="5124654"/>
            <a:ext cx="2304706" cy="369332"/>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400" b="1" i="0">
                <a:solidFill>
                  <a:schemeClr val="bg1"/>
                </a:solidFill>
                <a:latin typeface="EB Garamond"/>
              </a:rPr>
              <a:t>Commander</a:t>
            </a:r>
          </a:p>
        </p:txBody>
      </p:sp>
      <p:sp>
        <p:nvSpPr>
          <p:cNvPr id="43" name="TextBox 15">
            <a:extLst>
              <a:ext uri="{FF2B5EF4-FFF2-40B4-BE49-F238E27FC236}">
                <a16:creationId xmlns:a16="http://schemas.microsoft.com/office/drawing/2014/main" id="{2B1B4A40-5F12-3D10-33EF-69312BB09D4D}"/>
              </a:ext>
            </a:extLst>
          </p:cNvPr>
          <p:cNvSpPr txBox="1"/>
          <p:nvPr/>
        </p:nvSpPr>
        <p:spPr>
          <a:xfrm>
            <a:off x="565093" y="5541887"/>
            <a:ext cx="2527319" cy="738664"/>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b="0" i="0">
                <a:solidFill>
                  <a:schemeClr val="bg1"/>
                </a:solidFill>
                <a:latin typeface="EB Garamond"/>
              </a:rPr>
              <a:t>Master Azure integration, enterprise deployment, and advanced architecture topics</a:t>
            </a:r>
          </a:p>
        </p:txBody>
      </p:sp>
      <p:sp>
        <p:nvSpPr>
          <p:cNvPr id="45" name="TextBox 17">
            <a:extLst>
              <a:ext uri="{FF2B5EF4-FFF2-40B4-BE49-F238E27FC236}">
                <a16:creationId xmlns:a16="http://schemas.microsoft.com/office/drawing/2014/main" id="{907621C5-7349-4BAD-E1A6-6348170762E1}"/>
              </a:ext>
            </a:extLst>
          </p:cNvPr>
          <p:cNvSpPr txBox="1"/>
          <p:nvPr/>
        </p:nvSpPr>
        <p:spPr>
          <a:xfrm>
            <a:off x="5083828" y="1791102"/>
            <a:ext cx="311938" cy="369332"/>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i="0">
                <a:solidFill>
                  <a:schemeClr val="bg1"/>
                </a:solidFill>
                <a:latin typeface="EB Garamond"/>
              </a:rPr>
              <a:t>3</a:t>
            </a:r>
          </a:p>
        </p:txBody>
      </p:sp>
      <p:sp>
        <p:nvSpPr>
          <p:cNvPr id="46" name="TextBox 18">
            <a:extLst>
              <a:ext uri="{FF2B5EF4-FFF2-40B4-BE49-F238E27FC236}">
                <a16:creationId xmlns:a16="http://schemas.microsoft.com/office/drawing/2014/main" id="{9EC6CA49-D302-B187-428C-87951B2BD887}"/>
              </a:ext>
            </a:extLst>
          </p:cNvPr>
          <p:cNvSpPr txBox="1"/>
          <p:nvPr/>
        </p:nvSpPr>
        <p:spPr>
          <a:xfrm>
            <a:off x="4445012" y="2172760"/>
            <a:ext cx="2269040" cy="246221"/>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600" b="0" i="0">
                <a:solidFill>
                  <a:schemeClr val="bg1"/>
                </a:solidFill>
                <a:latin typeface="EB Garamond"/>
              </a:rPr>
              <a:t>Core Learning Levels</a:t>
            </a:r>
          </a:p>
        </p:txBody>
      </p:sp>
      <p:sp>
        <p:nvSpPr>
          <p:cNvPr id="47" name="TextBox 19">
            <a:extLst>
              <a:ext uri="{FF2B5EF4-FFF2-40B4-BE49-F238E27FC236}">
                <a16:creationId xmlns:a16="http://schemas.microsoft.com/office/drawing/2014/main" id="{072DB0FF-2835-9CE9-F57D-A65B79C172AE}"/>
              </a:ext>
            </a:extLst>
          </p:cNvPr>
          <p:cNvSpPr txBox="1"/>
          <p:nvPr/>
        </p:nvSpPr>
        <p:spPr>
          <a:xfrm>
            <a:off x="7181670" y="1791101"/>
            <a:ext cx="2013228" cy="369332"/>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i="0">
                <a:solidFill>
                  <a:schemeClr val="bg1"/>
                </a:solidFill>
                <a:latin typeface="EB Garamond"/>
              </a:rPr>
              <a:t>Bi-Monthly</a:t>
            </a:r>
          </a:p>
        </p:txBody>
      </p:sp>
      <p:sp>
        <p:nvSpPr>
          <p:cNvPr id="48" name="TextBox 20">
            <a:extLst>
              <a:ext uri="{FF2B5EF4-FFF2-40B4-BE49-F238E27FC236}">
                <a16:creationId xmlns:a16="http://schemas.microsoft.com/office/drawing/2014/main" id="{8284C565-DE6B-817A-999C-DB9F3E199CC5}"/>
              </a:ext>
            </a:extLst>
          </p:cNvPr>
          <p:cNvSpPr txBox="1"/>
          <p:nvPr/>
        </p:nvSpPr>
        <p:spPr>
          <a:xfrm>
            <a:off x="7273717" y="2162567"/>
            <a:ext cx="1599693" cy="246221"/>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600" b="0" i="0">
                <a:solidFill>
                  <a:schemeClr val="bg1"/>
                </a:solidFill>
                <a:latin typeface="EB Garamond"/>
              </a:rPr>
              <a:t>Content Updates</a:t>
            </a:r>
          </a:p>
        </p:txBody>
      </p:sp>
      <p:sp>
        <p:nvSpPr>
          <p:cNvPr id="49" name="TextBox 21">
            <a:extLst>
              <a:ext uri="{FF2B5EF4-FFF2-40B4-BE49-F238E27FC236}">
                <a16:creationId xmlns:a16="http://schemas.microsoft.com/office/drawing/2014/main" id="{26E028DB-0A25-5AFA-3AEE-4840D6749651}"/>
              </a:ext>
            </a:extLst>
          </p:cNvPr>
          <p:cNvSpPr txBox="1"/>
          <p:nvPr/>
        </p:nvSpPr>
        <p:spPr>
          <a:xfrm>
            <a:off x="10231975" y="1791101"/>
            <a:ext cx="1155328" cy="369332"/>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i="0">
                <a:solidFill>
                  <a:schemeClr val="bg1"/>
                </a:solidFill>
                <a:latin typeface="EB Garamond"/>
              </a:rPr>
              <a:t>Badge</a:t>
            </a:r>
          </a:p>
        </p:txBody>
      </p:sp>
      <p:sp>
        <p:nvSpPr>
          <p:cNvPr id="50" name="TextBox 22">
            <a:extLst>
              <a:ext uri="{FF2B5EF4-FFF2-40B4-BE49-F238E27FC236}">
                <a16:creationId xmlns:a16="http://schemas.microsoft.com/office/drawing/2014/main" id="{873B8DB0-F272-35F2-3C28-E96476149230}"/>
              </a:ext>
            </a:extLst>
          </p:cNvPr>
          <p:cNvSpPr txBox="1"/>
          <p:nvPr/>
        </p:nvSpPr>
        <p:spPr>
          <a:xfrm>
            <a:off x="9662517" y="2179682"/>
            <a:ext cx="2224384" cy="246221"/>
          </a:xfrm>
          <a:prstGeom prst="rect">
            <a:avLst/>
          </a:prstGeom>
          <a:noFill/>
        </p:spPr>
        <p:txBody>
          <a:bodyPr wrap="squar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b="0" i="0">
                <a:solidFill>
                  <a:schemeClr val="bg1"/>
                </a:solidFill>
                <a:latin typeface="EB Garamond"/>
              </a:rPr>
              <a:t>Certification Available</a:t>
            </a:r>
          </a:p>
        </p:txBody>
      </p:sp>
    </p:spTree>
    <p:extLst>
      <p:ext uri="{BB962C8B-B14F-4D97-AF65-F5344CB8AC3E}">
        <p14:creationId xmlns:p14="http://schemas.microsoft.com/office/powerpoint/2010/main" val="1500580782"/>
      </p:ext>
    </p:extLst>
  </p:cSld>
  <p:clrMapOvr>
    <a:masterClrMapping/>
  </p:clrMapOvr>
  <p:transition>
    <p:fade/>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88E44F8-F2FF-C742-C65E-7EA97E1613CB}"/>
              </a:ext>
            </a:extLst>
          </p:cNvPr>
          <p:cNvSpPr/>
          <p:nvPr/>
        </p:nvSpPr>
        <p:spPr bwMode="auto">
          <a:xfrm>
            <a:off x="293685" y="296080"/>
            <a:ext cx="11310052" cy="886118"/>
          </a:xfrm>
          <a:prstGeom prst="round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 name="Title 3">
            <a:extLst>
              <a:ext uri="{FF2B5EF4-FFF2-40B4-BE49-F238E27FC236}">
                <a16:creationId xmlns:a16="http://schemas.microsoft.com/office/drawing/2014/main" id="{F75B8637-3662-EE05-AF3D-F3C9E1F01AF2}"/>
              </a:ext>
            </a:extLst>
          </p:cNvPr>
          <p:cNvSpPr>
            <a:spLocks noGrp="1"/>
          </p:cNvSpPr>
          <p:nvPr>
            <p:ph type="title"/>
          </p:nvPr>
        </p:nvSpPr>
        <p:spPr/>
        <p:txBody>
          <a:bodyPr>
            <a:normAutofit fontScale="90000"/>
          </a:bodyPr>
          <a:lstStyle/>
          <a:p>
            <a:r>
              <a:rPr lang="en-US">
                <a:solidFill>
                  <a:srgbClr val="091F2C"/>
                </a:solidFill>
                <a:latin typeface="Segoe Sans Display Semibold"/>
                <a:cs typeface="Segoe Sans Display Semibold"/>
              </a:rPr>
              <a:t>Add Agents credentials to your resume</a:t>
            </a:r>
          </a:p>
        </p:txBody>
      </p:sp>
      <p:pic>
        <p:nvPicPr>
          <p:cNvPr id="9" name="Picture 8">
            <a:extLst>
              <a:ext uri="{FF2B5EF4-FFF2-40B4-BE49-F238E27FC236}">
                <a16:creationId xmlns:a16="http://schemas.microsoft.com/office/drawing/2014/main" id="{F7A26F71-4113-00BC-3BEA-AF974BA34ECF}"/>
              </a:ext>
            </a:extLst>
          </p:cNvPr>
          <p:cNvPicPr>
            <a:picLocks noChangeAspect="1"/>
          </p:cNvPicPr>
          <p:nvPr/>
        </p:nvPicPr>
        <p:blipFill>
          <a:blip r:embed="rId3"/>
          <a:srcRect r="6567"/>
          <a:stretch>
            <a:fillRect/>
          </a:stretch>
        </p:blipFill>
        <p:spPr>
          <a:xfrm>
            <a:off x="5854535" y="1718887"/>
            <a:ext cx="457200" cy="494433"/>
          </a:xfrm>
          <a:prstGeom prst="rect">
            <a:avLst/>
          </a:prstGeom>
        </p:spPr>
      </p:pic>
      <p:pic>
        <p:nvPicPr>
          <p:cNvPr id="8" name="Picture 7">
            <a:extLst>
              <a:ext uri="{FF2B5EF4-FFF2-40B4-BE49-F238E27FC236}">
                <a16:creationId xmlns:a16="http://schemas.microsoft.com/office/drawing/2014/main" id="{9E9F2C78-262A-5503-38BD-A9B680EAED87}"/>
              </a:ext>
            </a:extLst>
          </p:cNvPr>
          <p:cNvPicPr>
            <a:picLocks noChangeAspect="1"/>
          </p:cNvPicPr>
          <p:nvPr/>
        </p:nvPicPr>
        <p:blipFill>
          <a:blip r:embed="rId4"/>
          <a:stretch>
            <a:fillRect/>
          </a:stretch>
        </p:blipFill>
        <p:spPr>
          <a:xfrm>
            <a:off x="612531" y="1815556"/>
            <a:ext cx="457200" cy="457200"/>
          </a:xfrm>
          <a:prstGeom prst="rect">
            <a:avLst/>
          </a:prstGeom>
        </p:spPr>
      </p:pic>
      <p:sp>
        <p:nvSpPr>
          <p:cNvPr id="14" name="TextBox 13">
            <a:extLst>
              <a:ext uri="{FF2B5EF4-FFF2-40B4-BE49-F238E27FC236}">
                <a16:creationId xmlns:a16="http://schemas.microsoft.com/office/drawing/2014/main" id="{E19F1042-14AC-1C9F-6BDF-638B5198AEE0}"/>
              </a:ext>
            </a:extLst>
          </p:cNvPr>
          <p:cNvSpPr txBox="1"/>
          <p:nvPr/>
        </p:nvSpPr>
        <p:spPr>
          <a:xfrm>
            <a:off x="6566915" y="1669706"/>
            <a:ext cx="3657600"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0B0004020202020204"/>
                <a:ea typeface="+mn-ea"/>
                <a:cs typeface="+mn-cs"/>
              </a:rPr>
              <a:t>Certification</a:t>
            </a:r>
            <a:r>
              <a:rPr kumimoji="0" lang="en-US" sz="1200" b="0" i="0" u="none" strike="noStrike" kern="1200" cap="none" spc="0" normalizeH="0" baseline="0" noProof="0">
                <a:ln>
                  <a:noFill/>
                </a:ln>
                <a:solidFill>
                  <a:prstClr val="black"/>
                </a:solidFill>
                <a:effectLst/>
                <a:uLnTx/>
                <a:uFillTx/>
                <a:latin typeface="Aptos" panose="020B0004020202020204"/>
                <a:ea typeface="+mn-ea"/>
                <a:cs typeface="+mn-cs"/>
              </a:rPr>
              <a:t> | </a:t>
            </a:r>
            <a:r>
              <a:rPr kumimoji="0" lang="en-US" sz="1200" b="0" i="0" u="none" strike="noStrike" kern="1200" cap="none" spc="0" normalizeH="0" baseline="0" noProof="0">
                <a:ln>
                  <a:noFill/>
                </a:ln>
                <a:solidFill>
                  <a:srgbClr val="000000"/>
                </a:solidFill>
                <a:effectLst/>
                <a:uLnTx/>
                <a:uFillTx/>
                <a:latin typeface="Segoe UI"/>
                <a:ea typeface="+mn-ea"/>
                <a:cs typeface="+mn-cs"/>
              </a:rPr>
              <a:t>Industry-recognized credentials that validate expertise for job roles using Microsoft technologies, earned through rigorous, proctored exams.</a:t>
            </a:r>
            <a:r>
              <a:rPr kumimoji="0" lang="en-US" sz="1200" b="0" i="0" u="none" strike="noStrike" kern="1200" cap="none" spc="0" normalizeH="0" baseline="0" noProof="0">
                <a:ln>
                  <a:noFill/>
                </a:ln>
                <a:solidFill>
                  <a:prstClr val="black"/>
                </a:solidFill>
                <a:effectLst/>
                <a:uLnTx/>
                <a:uFillTx/>
                <a:latin typeface="Aptos" panose="020B0004020202020204"/>
                <a:ea typeface="+mn-ea"/>
                <a:cs typeface="+mn-cs"/>
              </a:rPr>
              <a:t>  </a:t>
            </a:r>
          </a:p>
        </p:txBody>
      </p:sp>
      <p:sp>
        <p:nvSpPr>
          <p:cNvPr id="15" name="TextBox 14">
            <a:extLst>
              <a:ext uri="{FF2B5EF4-FFF2-40B4-BE49-F238E27FC236}">
                <a16:creationId xmlns:a16="http://schemas.microsoft.com/office/drawing/2014/main" id="{FC2B0799-890D-8E97-A96C-F2BEEB3ED9A3}"/>
              </a:ext>
            </a:extLst>
          </p:cNvPr>
          <p:cNvSpPr txBox="1"/>
          <p:nvPr/>
        </p:nvSpPr>
        <p:spPr>
          <a:xfrm>
            <a:off x="1313029" y="1744236"/>
            <a:ext cx="3657600" cy="55399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0B0004020202020204"/>
                <a:ea typeface="+mn-ea"/>
                <a:cs typeface="+mn-cs"/>
              </a:rPr>
              <a:t>Applied Skill</a:t>
            </a:r>
            <a:r>
              <a:rPr kumimoji="0" lang="en-US" sz="1200" b="0" i="0" u="none" strike="noStrike" kern="1200" cap="none" spc="0" normalizeH="0" baseline="0" noProof="0">
                <a:ln>
                  <a:noFill/>
                </a:ln>
                <a:solidFill>
                  <a:prstClr val="black"/>
                </a:solidFill>
                <a:effectLst/>
                <a:uLnTx/>
                <a:uFillTx/>
                <a:latin typeface="Aptos" panose="020B0004020202020204"/>
                <a:ea typeface="+mn-ea"/>
                <a:cs typeface="+mn-cs"/>
              </a:rPr>
              <a:t> | On-demand micro-credentials that </a:t>
            </a:r>
            <a:r>
              <a:rPr kumimoji="0" lang="en-US" sz="1200" b="0" i="0" u="none" strike="noStrike" kern="1200" cap="none" spc="0" normalizeH="0" baseline="0" noProof="0">
                <a:ln>
                  <a:noFill/>
                </a:ln>
                <a:solidFill>
                  <a:srgbClr val="000000"/>
                </a:solidFill>
                <a:effectLst/>
                <a:uLnTx/>
                <a:uFillTx/>
                <a:latin typeface="Segoe UI"/>
                <a:ea typeface="+mn-ea"/>
                <a:cs typeface="+mn-cs"/>
              </a:rPr>
              <a:t>validate real-world proficiency in specific, job-relevant scenarios through short, interactive lab-based assessments.</a:t>
            </a:r>
            <a:endParaRPr kumimoji="0" lang="en-US" sz="12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7" name="Arrow: Bent 16">
            <a:extLst>
              <a:ext uri="{FF2B5EF4-FFF2-40B4-BE49-F238E27FC236}">
                <a16:creationId xmlns:a16="http://schemas.microsoft.com/office/drawing/2014/main" id="{0B583F74-D6E0-C093-FCF2-DA44F66DB8E6}"/>
              </a:ext>
              <a:ext uri="{C183D7F6-B498-43B3-948B-1728B52AA6E4}">
                <adec:decorative xmlns:adec="http://schemas.microsoft.com/office/drawing/2017/decorative" val="1"/>
              </a:ext>
            </a:extLst>
          </p:cNvPr>
          <p:cNvSpPr/>
          <p:nvPr/>
        </p:nvSpPr>
        <p:spPr bwMode="auto">
          <a:xfrm rot="16200000" flipV="1">
            <a:off x="7393885" y="-3127815"/>
            <a:ext cx="1742957" cy="7338191"/>
          </a:xfrm>
          <a:prstGeom prst="bentArrow">
            <a:avLst>
              <a:gd name="adj1" fmla="val 25000"/>
              <a:gd name="adj2" fmla="val 0"/>
              <a:gd name="adj3" fmla="val 25000"/>
              <a:gd name="adj4" fmla="val 12216"/>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Arrow: Bent 16">
            <a:extLst>
              <a:ext uri="{FF2B5EF4-FFF2-40B4-BE49-F238E27FC236}">
                <a16:creationId xmlns:a16="http://schemas.microsoft.com/office/drawing/2014/main" id="{E0DA1190-F6D8-30E2-DA21-B8D733FF2537}"/>
              </a:ext>
              <a:ext uri="{C183D7F6-B498-43B3-948B-1728B52AA6E4}">
                <adec:decorative xmlns:adec="http://schemas.microsoft.com/office/drawing/2017/decorative" val="1"/>
              </a:ext>
            </a:extLst>
          </p:cNvPr>
          <p:cNvSpPr/>
          <p:nvPr/>
        </p:nvSpPr>
        <p:spPr bwMode="auto">
          <a:xfrm rot="10800000" flipH="1" flipV="1">
            <a:off x="293688" y="1412760"/>
            <a:ext cx="5560847" cy="3517319"/>
          </a:xfrm>
          <a:prstGeom prst="bentArrow">
            <a:avLst>
              <a:gd name="adj1" fmla="val 25000"/>
              <a:gd name="adj2" fmla="val 0"/>
              <a:gd name="adj3" fmla="val 25000"/>
              <a:gd name="adj4" fmla="val 4483"/>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2" name="Arrow: Bent 16">
            <a:extLst>
              <a:ext uri="{FF2B5EF4-FFF2-40B4-BE49-F238E27FC236}">
                <a16:creationId xmlns:a16="http://schemas.microsoft.com/office/drawing/2014/main" id="{94F52D39-386D-35FA-F8A1-CE23AF7215EE}"/>
              </a:ext>
              <a:ext uri="{C183D7F6-B498-43B3-948B-1728B52AA6E4}">
                <adec:decorative xmlns:adec="http://schemas.microsoft.com/office/drawing/2017/decorative" val="1"/>
              </a:ext>
            </a:extLst>
          </p:cNvPr>
          <p:cNvSpPr/>
          <p:nvPr/>
        </p:nvSpPr>
        <p:spPr bwMode="auto">
          <a:xfrm rot="16200000" flipV="1">
            <a:off x="-1193867" y="5079632"/>
            <a:ext cx="2682155" cy="293689"/>
          </a:xfrm>
          <a:prstGeom prst="bentArrow">
            <a:avLst>
              <a:gd name="adj1" fmla="val 25000"/>
              <a:gd name="adj2" fmla="val 0"/>
              <a:gd name="adj3" fmla="val 25000"/>
              <a:gd name="adj4" fmla="val 36333"/>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TextBox 2">
            <a:hlinkClick r:id="rId5"/>
            <a:extLst>
              <a:ext uri="{FF2B5EF4-FFF2-40B4-BE49-F238E27FC236}">
                <a16:creationId xmlns:a16="http://schemas.microsoft.com/office/drawing/2014/main" id="{8AD209CF-214B-07BD-5F12-58D0B6954692}"/>
              </a:ext>
            </a:extLst>
          </p:cNvPr>
          <p:cNvSpPr txBox="1"/>
          <p:nvPr/>
        </p:nvSpPr>
        <p:spPr>
          <a:xfrm>
            <a:off x="707859" y="5133133"/>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defRPr/>
            </a:pPr>
            <a:r>
              <a:rPr kumimoji="0" lang="en-US" sz="1000" b="1" i="0" u="none" strike="noStrike" kern="1200" cap="none" spc="0" normalizeH="0" baseline="0" noProof="0">
                <a:ln>
                  <a:noFill/>
                </a:ln>
                <a:solidFill>
                  <a:srgbClr val="000000"/>
                </a:solidFill>
                <a:effectLst/>
                <a:uLnTx/>
                <a:uFillTx/>
                <a:latin typeface="+mn-lt"/>
                <a:ea typeface="+mn-ea"/>
                <a:cs typeface="+mn-cs"/>
                <a:hlinkClick r:id="rId6"/>
              </a:rPr>
              <a:t>Extend M365 Copilot with declarative agents by using VS Code </a:t>
            </a:r>
            <a:r>
              <a:rPr kumimoji="0" lang="en-US" sz="1000" b="0" i="0" u="none" strike="noStrike" kern="1200" cap="none" spc="0" normalizeH="0" baseline="0" noProof="0">
                <a:ln>
                  <a:noFill/>
                </a:ln>
                <a:solidFill>
                  <a:srgbClr val="000000"/>
                </a:solidFill>
                <a:effectLst/>
                <a:uLnTx/>
                <a:uFillTx/>
                <a:latin typeface="+mn-lt"/>
                <a:ea typeface="+mn-ea"/>
                <a:cs typeface="+mn-cs"/>
                <a:hlinkClick r:id="rId6"/>
              </a:rPr>
              <a:t>​</a:t>
            </a:r>
            <a:br>
              <a:rPr kumimoji="0" lang="en-US" sz="1000" b="0" i="0" u="none" strike="noStrike" kern="1200" cap="none" spc="0" normalizeH="0" baseline="0" noProof="0">
                <a:ln>
                  <a:noFill/>
                </a:ln>
                <a:solidFill>
                  <a:srgbClr val="000000"/>
                </a:solidFill>
                <a:effectLst/>
                <a:uLnTx/>
                <a:uFillTx/>
                <a:latin typeface="+mn-lt"/>
                <a:ea typeface="+mn-ea"/>
                <a:cs typeface="+mn-cs"/>
              </a:rPr>
            </a:br>
            <a:r>
              <a:rPr lang="en-US" sz="1000">
                <a:latin typeface="+mn-lt"/>
              </a:rPr>
              <a:t>Demonstrate ability to create declarative agents for Microsoft 365 Copilot in VS Code, defining prompts, grounding, actions, connectors, and enterprise deployment packages for real workflows.</a:t>
            </a:r>
            <a:endParaRPr kumimoji="0" lang="en-US" sz="1000" b="0" i="0" u="none" strike="noStrike" kern="1200" cap="none" spc="0" normalizeH="0" baseline="0" noProof="0">
              <a:ln>
                <a:noFill/>
              </a:ln>
              <a:solidFill>
                <a:srgbClr val="000000"/>
              </a:solidFill>
              <a:effectLst/>
              <a:uLnTx/>
              <a:uFillTx/>
              <a:latin typeface="+mn-lt"/>
              <a:ea typeface="+mn-ea"/>
              <a:cs typeface="+mn-cs"/>
            </a:endParaRPr>
          </a:p>
        </p:txBody>
      </p:sp>
      <p:pic>
        <p:nvPicPr>
          <p:cNvPr id="5" name="Picture 4">
            <a:extLst>
              <a:ext uri="{FF2B5EF4-FFF2-40B4-BE49-F238E27FC236}">
                <a16:creationId xmlns:a16="http://schemas.microsoft.com/office/drawing/2014/main" id="{3CBB2978-D1D6-647A-8CD5-9F9F5CE86FB3}"/>
              </a:ext>
            </a:extLst>
          </p:cNvPr>
          <p:cNvPicPr>
            <a:picLocks noChangeAspect="1"/>
          </p:cNvPicPr>
          <p:nvPr/>
        </p:nvPicPr>
        <p:blipFill>
          <a:blip r:embed="rId4"/>
          <a:stretch>
            <a:fillRect/>
          </a:stretch>
        </p:blipFill>
        <p:spPr>
          <a:xfrm>
            <a:off x="747166" y="5347556"/>
            <a:ext cx="320040" cy="320040"/>
          </a:xfrm>
          <a:prstGeom prst="rect">
            <a:avLst/>
          </a:prstGeom>
        </p:spPr>
      </p:pic>
      <p:sp>
        <p:nvSpPr>
          <p:cNvPr id="19" name="TextBox 18">
            <a:hlinkClick r:id="rId5"/>
            <a:extLst>
              <a:ext uri="{FF2B5EF4-FFF2-40B4-BE49-F238E27FC236}">
                <a16:creationId xmlns:a16="http://schemas.microsoft.com/office/drawing/2014/main" id="{C642E286-108A-4F1D-4BBF-C0D59EAA86BE}"/>
              </a:ext>
            </a:extLst>
          </p:cNvPr>
          <p:cNvSpPr txBox="1"/>
          <p:nvPr/>
        </p:nvSpPr>
        <p:spPr>
          <a:xfrm>
            <a:off x="5917581" y="2629710"/>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000" b="1">
                <a:latin typeface="+mn-lt"/>
                <a:hlinkClick r:id="rId7"/>
              </a:rPr>
              <a:t>AB-900: Microsoft 365 Copilot and Agent Administration Fundamentals</a:t>
            </a:r>
            <a:br>
              <a:rPr lang="en-US" sz="1000" b="1">
                <a:latin typeface="+mn-lt"/>
              </a:rPr>
            </a:br>
            <a:r>
              <a:rPr lang="en-US" sz="1000">
                <a:latin typeface="+mn-lt"/>
              </a:rPr>
              <a:t>Foundational certification covering Microsoft 365 Copilot concepts, licensing, governance, security, data controls, and administration in key centers like Entra, Purview, Teams, Exchange and SharePoint Online.</a:t>
            </a:r>
            <a:endParaRPr lang="en-US" sz="1000" b="1">
              <a:latin typeface="+mn-lt"/>
            </a:endParaRPr>
          </a:p>
        </p:txBody>
      </p:sp>
      <p:pic>
        <p:nvPicPr>
          <p:cNvPr id="20" name="Picture 19">
            <a:extLst>
              <a:ext uri="{FF2B5EF4-FFF2-40B4-BE49-F238E27FC236}">
                <a16:creationId xmlns:a16="http://schemas.microsoft.com/office/drawing/2014/main" id="{BFD87C07-AA73-2744-FE7B-CC4BC333C558}"/>
              </a:ext>
            </a:extLst>
          </p:cNvPr>
          <p:cNvPicPr>
            <a:picLocks noChangeAspect="1"/>
          </p:cNvPicPr>
          <p:nvPr/>
        </p:nvPicPr>
        <p:blipFill rotWithShape="1">
          <a:blip r:embed="rId3"/>
          <a:srcRect t="516" b="516"/>
          <a:stretch>
            <a:fillRect/>
          </a:stretch>
        </p:blipFill>
        <p:spPr>
          <a:xfrm>
            <a:off x="5985821" y="2803992"/>
            <a:ext cx="324069" cy="324069"/>
          </a:xfrm>
          <a:prstGeom prst="rect">
            <a:avLst/>
          </a:prstGeom>
        </p:spPr>
      </p:pic>
      <p:sp>
        <p:nvSpPr>
          <p:cNvPr id="21" name="TextBox 20">
            <a:hlinkClick r:id="rId5"/>
            <a:extLst>
              <a:ext uri="{FF2B5EF4-FFF2-40B4-BE49-F238E27FC236}">
                <a16:creationId xmlns:a16="http://schemas.microsoft.com/office/drawing/2014/main" id="{20583BD8-62C2-2577-2297-9D653980CE9B}"/>
              </a:ext>
            </a:extLst>
          </p:cNvPr>
          <p:cNvSpPr txBox="1"/>
          <p:nvPr/>
        </p:nvSpPr>
        <p:spPr>
          <a:xfrm>
            <a:off x="5917581" y="3899436"/>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defRPr/>
            </a:pPr>
            <a:r>
              <a:rPr kumimoji="0" lang="en-US" sz="1000" b="1" i="0" u="none" strike="noStrike" kern="1200" cap="none" spc="0" normalizeH="0" baseline="0" noProof="0">
                <a:ln>
                  <a:noFill/>
                </a:ln>
                <a:solidFill>
                  <a:srgbClr val="000000"/>
                </a:solidFill>
                <a:effectLst/>
                <a:uLnTx/>
                <a:uFillTx/>
                <a:latin typeface="+mn-lt"/>
                <a:ea typeface="+mn-ea"/>
                <a:cs typeface="+mn-cs"/>
                <a:hlinkClick r:id="rId8"/>
              </a:rPr>
              <a:t>AB-100 Agentic AI Business Solutions Architect</a:t>
            </a:r>
            <a:br>
              <a:rPr kumimoji="0" lang="en-US" sz="1000" b="0" i="0" u="none" strike="noStrike" kern="1200" cap="none" spc="0" normalizeH="0" baseline="0" noProof="0">
                <a:ln>
                  <a:noFill/>
                </a:ln>
                <a:solidFill>
                  <a:srgbClr val="000000"/>
                </a:solidFill>
                <a:effectLst/>
                <a:uLnTx/>
                <a:uFillTx/>
                <a:latin typeface="+mn-lt"/>
                <a:ea typeface="+mn-ea"/>
                <a:cs typeface="+mn-cs"/>
              </a:rPr>
            </a:br>
            <a:r>
              <a:rPr lang="en-US" sz="1000">
                <a:latin typeface="+mn-lt"/>
              </a:rPr>
              <a:t>Professional credential for architects who design agentic AI business solutions: requirements, architecture, integration, governance, security, evaluation, and operationalization of Copilot and agents at scale globally.</a:t>
            </a:r>
            <a:endParaRPr kumimoji="0" lang="en-US" sz="1000" b="0" i="0" u="none" strike="noStrike" kern="1200" cap="none" spc="0" normalizeH="0" baseline="0" noProof="0">
              <a:ln>
                <a:noFill/>
              </a:ln>
              <a:solidFill>
                <a:srgbClr val="000000"/>
              </a:solidFill>
              <a:effectLst/>
              <a:uLnTx/>
              <a:uFillTx/>
              <a:latin typeface="+mn-lt"/>
              <a:ea typeface="+mn-ea"/>
              <a:cs typeface="+mn-cs"/>
            </a:endParaRPr>
          </a:p>
        </p:txBody>
      </p:sp>
      <p:pic>
        <p:nvPicPr>
          <p:cNvPr id="22" name="Picture 21">
            <a:extLst>
              <a:ext uri="{FF2B5EF4-FFF2-40B4-BE49-F238E27FC236}">
                <a16:creationId xmlns:a16="http://schemas.microsoft.com/office/drawing/2014/main" id="{EF8F98B7-4DD8-BE71-896C-11A867831FCD}"/>
              </a:ext>
            </a:extLst>
          </p:cNvPr>
          <p:cNvPicPr>
            <a:picLocks noChangeAspect="1"/>
          </p:cNvPicPr>
          <p:nvPr/>
        </p:nvPicPr>
        <p:blipFill rotWithShape="1">
          <a:blip r:embed="rId3"/>
          <a:srcRect t="516" b="516"/>
          <a:stretch>
            <a:fillRect/>
          </a:stretch>
        </p:blipFill>
        <p:spPr>
          <a:xfrm>
            <a:off x="5993113" y="4078260"/>
            <a:ext cx="324069" cy="324069"/>
          </a:xfrm>
          <a:prstGeom prst="rect">
            <a:avLst/>
          </a:prstGeom>
        </p:spPr>
      </p:pic>
      <p:sp>
        <p:nvSpPr>
          <p:cNvPr id="23" name="TextBox 22">
            <a:hlinkClick r:id="rId5"/>
            <a:extLst>
              <a:ext uri="{FF2B5EF4-FFF2-40B4-BE49-F238E27FC236}">
                <a16:creationId xmlns:a16="http://schemas.microsoft.com/office/drawing/2014/main" id="{F52E9375-83F9-1E1D-F618-FEEF48DDA7D8}"/>
              </a:ext>
            </a:extLst>
          </p:cNvPr>
          <p:cNvSpPr txBox="1"/>
          <p:nvPr/>
        </p:nvSpPr>
        <p:spPr>
          <a:xfrm>
            <a:off x="707859" y="2629710"/>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R="0" lvl="0" indent="0" defTabSz="932742" fontAlgn="auto">
              <a:lnSpc>
                <a:spcPct val="100000"/>
              </a:lnSpc>
              <a:spcBef>
                <a:spcPts val="0"/>
              </a:spcBef>
              <a:spcAft>
                <a:spcPts val="0"/>
              </a:spcAft>
              <a:buClrTx/>
              <a:buSzTx/>
              <a:buFontTx/>
              <a:buNone/>
              <a:tabLst/>
              <a:defRPr kumimoji="0" sz="900" b="1" i="0" u="none" strike="noStrike" cap="none" spc="0" normalizeH="0" baseline="0">
                <a:ln>
                  <a:noFill/>
                </a:ln>
                <a:solidFill>
                  <a:schemeClr val="tx1"/>
                </a:solidFill>
                <a:effectLst/>
                <a:uLnTx/>
                <a:uFillTx/>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92100" lvl="0">
              <a:defRPr/>
            </a:pPr>
            <a:r>
              <a:rPr kumimoji="0" lang="en-US" sz="1000" i="0" u="none" strike="noStrike" kern="1200" cap="none" spc="0" normalizeH="0" baseline="0" noProof="0">
                <a:ln>
                  <a:noFill/>
                </a:ln>
                <a:solidFill>
                  <a:srgbClr val="000000"/>
                </a:solidFill>
                <a:effectLst/>
                <a:uLnTx/>
                <a:uFillTx/>
                <a:latin typeface="+mn-lt"/>
                <a:ea typeface="+mn-ea"/>
                <a:cs typeface="+mn-cs"/>
                <a:hlinkClick r:id="rId9"/>
              </a:rPr>
              <a:t>Create agents with Microsoft Copilot Studio</a:t>
            </a:r>
            <a:br>
              <a:rPr kumimoji="0" lang="en-US" sz="1000" b="0" i="0" u="none" strike="noStrike" kern="1200" cap="none" spc="0" normalizeH="0" baseline="0" noProof="0">
                <a:ln>
                  <a:noFill/>
                </a:ln>
                <a:solidFill>
                  <a:srgbClr val="000000"/>
                </a:solidFill>
                <a:effectLst/>
                <a:uLnTx/>
                <a:uFillTx/>
                <a:latin typeface="+mn-lt"/>
                <a:ea typeface="+mn-ea"/>
                <a:cs typeface="+mn-cs"/>
              </a:rPr>
            </a:br>
            <a:r>
              <a:rPr lang="en-US" sz="1000" b="0">
                <a:latin typeface="+mn-lt"/>
              </a:rPr>
              <a:t>Prove you can design, build, test, and publish Copilot Studio agents that automate tasks, answer questions, connect data sources, and deploy securely across Microsoft 365.</a:t>
            </a:r>
            <a:endParaRPr kumimoji="0" lang="en-US" sz="1000" b="0" i="0" u="none" strike="noStrike" kern="1200" cap="none" spc="0" normalizeH="0" baseline="0" noProof="0">
              <a:ln>
                <a:noFill/>
              </a:ln>
              <a:solidFill>
                <a:srgbClr val="000000"/>
              </a:solidFill>
              <a:effectLst/>
              <a:uLnTx/>
              <a:uFillTx/>
              <a:latin typeface="+mn-lt"/>
              <a:ea typeface="+mn-ea"/>
              <a:cs typeface="+mn-cs"/>
            </a:endParaRPr>
          </a:p>
        </p:txBody>
      </p:sp>
      <p:pic>
        <p:nvPicPr>
          <p:cNvPr id="24" name="Picture 23">
            <a:extLst>
              <a:ext uri="{FF2B5EF4-FFF2-40B4-BE49-F238E27FC236}">
                <a16:creationId xmlns:a16="http://schemas.microsoft.com/office/drawing/2014/main" id="{4DF545EB-7520-D8CE-3E69-658A5BD70B8F}"/>
              </a:ext>
            </a:extLst>
          </p:cNvPr>
          <p:cNvPicPr>
            <a:picLocks noChangeAspect="1"/>
          </p:cNvPicPr>
          <p:nvPr/>
        </p:nvPicPr>
        <p:blipFill>
          <a:blip r:embed="rId4"/>
          <a:stretch>
            <a:fillRect/>
          </a:stretch>
        </p:blipFill>
        <p:spPr>
          <a:xfrm>
            <a:off x="770905" y="2852621"/>
            <a:ext cx="320040" cy="320040"/>
          </a:xfrm>
          <a:prstGeom prst="rect">
            <a:avLst/>
          </a:prstGeom>
        </p:spPr>
      </p:pic>
      <p:sp>
        <p:nvSpPr>
          <p:cNvPr id="25" name="TextBox 24">
            <a:hlinkClick r:id="rId5"/>
            <a:extLst>
              <a:ext uri="{FF2B5EF4-FFF2-40B4-BE49-F238E27FC236}">
                <a16:creationId xmlns:a16="http://schemas.microsoft.com/office/drawing/2014/main" id="{F81B5569-EB92-7625-CE3D-7D2CDC792F7F}"/>
              </a:ext>
            </a:extLst>
          </p:cNvPr>
          <p:cNvSpPr txBox="1"/>
          <p:nvPr/>
        </p:nvSpPr>
        <p:spPr>
          <a:xfrm>
            <a:off x="707859" y="3869079"/>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R="0" lvl="0" indent="0" defTabSz="932742" fontAlgn="auto">
              <a:lnSpc>
                <a:spcPct val="100000"/>
              </a:lnSpc>
              <a:spcBef>
                <a:spcPts val="0"/>
              </a:spcBef>
              <a:spcAft>
                <a:spcPts val="0"/>
              </a:spcAft>
              <a:buClrTx/>
              <a:buSzTx/>
              <a:buFontTx/>
              <a:buNone/>
              <a:tabLst/>
              <a:defRPr kumimoji="0" sz="900" b="1" i="0" u="none" strike="noStrike" cap="none" spc="0" normalizeH="0" baseline="0">
                <a:ln>
                  <a:noFill/>
                </a:ln>
                <a:solidFill>
                  <a:schemeClr val="tx1"/>
                </a:solidFill>
                <a:effectLst/>
                <a:uLnTx/>
                <a:uFillTx/>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92100" lvl="0">
              <a:defRPr/>
            </a:pPr>
            <a:r>
              <a:rPr kumimoji="0" lang="en-US" sz="1000" i="0" u="none" strike="noStrike" kern="1200" cap="none" spc="0" normalizeH="0" baseline="0" noProof="0">
                <a:ln>
                  <a:noFill/>
                </a:ln>
                <a:solidFill>
                  <a:srgbClr val="000000"/>
                </a:solidFill>
                <a:effectLst/>
                <a:uLnTx/>
                <a:uFillTx/>
                <a:latin typeface="+mn-lt"/>
                <a:ea typeface="+mn-ea"/>
                <a:cs typeface="+mn-cs"/>
                <a:hlinkClick r:id="rId10"/>
              </a:rPr>
              <a:t>Enhance agents with autonomous capabilities</a:t>
            </a:r>
            <a:br>
              <a:rPr kumimoji="0" lang="en-US" sz="1000" b="0" i="0" u="none" strike="noStrike" kern="1200" cap="none" spc="0" normalizeH="0" baseline="0" noProof="0">
                <a:ln>
                  <a:noFill/>
                </a:ln>
                <a:solidFill>
                  <a:srgbClr val="000000"/>
                </a:solidFill>
                <a:effectLst/>
                <a:uLnTx/>
                <a:uFillTx/>
                <a:latin typeface="+mn-lt"/>
                <a:ea typeface="+mn-ea"/>
                <a:cs typeface="+mn-cs"/>
              </a:rPr>
            </a:br>
            <a:r>
              <a:rPr lang="en-US" sz="1000" b="0">
                <a:latin typeface="+mn-lt"/>
              </a:rPr>
              <a:t>Validate skills to enhance Copilot agents with autonomy: planning, tool use, orchestration, safeguards, and multi-step execution that delivers reliable, compliant outcomes for users every day.</a:t>
            </a:r>
            <a:endParaRPr kumimoji="0" lang="en-US" sz="1000" b="0" i="0" u="none" strike="noStrike" kern="1200" cap="none" spc="0" normalizeH="0" baseline="0" noProof="0">
              <a:ln>
                <a:noFill/>
              </a:ln>
              <a:solidFill>
                <a:srgbClr val="000000"/>
              </a:solidFill>
              <a:effectLst/>
              <a:uLnTx/>
              <a:uFillTx/>
              <a:latin typeface="+mn-lt"/>
              <a:ea typeface="+mn-ea"/>
              <a:cs typeface="+mn-cs"/>
            </a:endParaRPr>
          </a:p>
        </p:txBody>
      </p:sp>
      <p:pic>
        <p:nvPicPr>
          <p:cNvPr id="26" name="Picture 25">
            <a:extLst>
              <a:ext uri="{FF2B5EF4-FFF2-40B4-BE49-F238E27FC236}">
                <a16:creationId xmlns:a16="http://schemas.microsoft.com/office/drawing/2014/main" id="{DA5786B1-C4CC-72B0-FFA3-AC78A9A20258}"/>
              </a:ext>
            </a:extLst>
          </p:cNvPr>
          <p:cNvPicPr>
            <a:picLocks noChangeAspect="1"/>
          </p:cNvPicPr>
          <p:nvPr/>
        </p:nvPicPr>
        <p:blipFill>
          <a:blip r:embed="rId4"/>
          <a:stretch>
            <a:fillRect/>
          </a:stretch>
        </p:blipFill>
        <p:spPr>
          <a:xfrm>
            <a:off x="770905" y="3997568"/>
            <a:ext cx="320040" cy="320040"/>
          </a:xfrm>
          <a:prstGeom prst="rect">
            <a:avLst/>
          </a:prstGeom>
        </p:spPr>
      </p:pic>
    </p:spTree>
    <p:extLst>
      <p:ext uri="{BB962C8B-B14F-4D97-AF65-F5344CB8AC3E}">
        <p14:creationId xmlns:p14="http://schemas.microsoft.com/office/powerpoint/2010/main" val="561252849"/>
      </p:ext>
    </p:extLst>
  </p:cSld>
  <p:clrMapOvr>
    <a:masterClrMapping/>
  </p:clrMapOvr>
  <p:transition>
    <p:fade/>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C9A7C4A-0536-1F37-DE83-47C0C8491735}"/>
              </a:ext>
            </a:extLst>
          </p:cNvPr>
          <p:cNvSpPr>
            <a:spLocks noGrp="1"/>
          </p:cNvSpPr>
          <p:nvPr>
            <p:ph type="title" idx="4294967295"/>
          </p:nvPr>
        </p:nvSpPr>
        <p:spPr>
          <a:xfrm>
            <a:off x="-1" y="457200"/>
            <a:ext cx="12085983" cy="3840480"/>
          </a:xfrm>
        </p:spPr>
        <p:txBody>
          <a:bodyPr wrap="square">
            <a:spAutoFit/>
          </a:bodyPr>
          <a:lstStyle/>
          <a:p>
            <a:pPr algn="ctr"/>
            <a:r>
              <a:rPr lang="en-US">
                <a:solidFill>
                  <a:schemeClr val="bg1"/>
                </a:solidFill>
              </a:rPr>
              <a:t>Microsoft investments to accelerate your time to value</a:t>
            </a:r>
          </a:p>
        </p:txBody>
      </p:sp>
      <p:pic>
        <p:nvPicPr>
          <p:cNvPr id="2" name="Picture 1">
            <a:extLst>
              <a:ext uri="{FF2B5EF4-FFF2-40B4-BE49-F238E27FC236}">
                <a16:creationId xmlns:a16="http://schemas.microsoft.com/office/drawing/2014/main" id="{67915510-118A-6029-1C2F-62F893052CB6}"/>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587373" y="1387130"/>
            <a:ext cx="11017254" cy="4247425"/>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6" name="Rectangle: Top Corners Rounded 5">
            <a:extLst>
              <a:ext uri="{FF2B5EF4-FFF2-40B4-BE49-F238E27FC236}">
                <a16:creationId xmlns:a16="http://schemas.microsoft.com/office/drawing/2014/main" id="{C4CB7184-0299-51B1-BF69-B9A4ACF92838}"/>
              </a:ext>
              <a:ext uri="{C183D7F6-B498-43B3-948B-1728B52AA6E4}">
                <adec:decorative xmlns:adec="http://schemas.microsoft.com/office/drawing/2017/decorative" val="1"/>
              </a:ext>
            </a:extLst>
          </p:cNvPr>
          <p:cNvSpPr>
            <a:spLocks/>
          </p:cNvSpPr>
          <p:nvPr/>
        </p:nvSpPr>
        <p:spPr bwMode="auto">
          <a:xfrm>
            <a:off x="586739" y="5078265"/>
            <a:ext cx="11017254" cy="564952"/>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7" name="TextBox 6">
            <a:extLst>
              <a:ext uri="{FF2B5EF4-FFF2-40B4-BE49-F238E27FC236}">
                <a16:creationId xmlns:a16="http://schemas.microsoft.com/office/drawing/2014/main" id="{8E01AF9E-FF17-FC65-E60D-CDD41B7320CC}"/>
              </a:ext>
              <a:ext uri="{C183D7F6-B498-43B3-948B-1728B52AA6E4}">
                <adec:decorative xmlns:adec="http://schemas.microsoft.com/office/drawing/2017/decorative" val="1"/>
              </a:ext>
            </a:extLst>
          </p:cNvPr>
          <p:cNvSpPr txBox="1">
            <a:spLocks/>
          </p:cNvSpPr>
          <p:nvPr/>
        </p:nvSpPr>
        <p:spPr>
          <a:xfrm>
            <a:off x="724531" y="1536572"/>
            <a:ext cx="3478743" cy="3948541"/>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3" name="TextBox 12">
            <a:extLst>
              <a:ext uri="{FF2B5EF4-FFF2-40B4-BE49-F238E27FC236}">
                <a16:creationId xmlns:a16="http://schemas.microsoft.com/office/drawing/2014/main" id="{73681691-20BB-3D4C-2F76-5868DD0BF3E0}"/>
              </a:ext>
              <a:ext uri="{C183D7F6-B498-43B3-948B-1728B52AA6E4}">
                <adec:decorative xmlns:adec="http://schemas.microsoft.com/office/drawing/2017/decorative" val="1"/>
              </a:ext>
            </a:extLst>
          </p:cNvPr>
          <p:cNvSpPr txBox="1">
            <a:spLocks/>
          </p:cNvSpPr>
          <p:nvPr/>
        </p:nvSpPr>
        <p:spPr>
          <a:xfrm>
            <a:off x="7984918" y="1536572"/>
            <a:ext cx="3478743" cy="3948541"/>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7" name="Rectangle: Top Corners Rounded 16">
            <a:extLst>
              <a:ext uri="{FF2B5EF4-FFF2-40B4-BE49-F238E27FC236}">
                <a16:creationId xmlns:a16="http://schemas.microsoft.com/office/drawing/2014/main" id="{5D2A3FB4-7639-F59C-C966-FC8B96EED6F1}"/>
              </a:ext>
              <a:ext uri="{C183D7F6-B498-43B3-948B-1728B52AA6E4}">
                <adec:decorative xmlns:adec="http://schemas.microsoft.com/office/drawing/2017/decorative" val="1"/>
              </a:ext>
            </a:extLst>
          </p:cNvPr>
          <p:cNvSpPr/>
          <p:nvPr/>
        </p:nvSpPr>
        <p:spPr bwMode="auto">
          <a:xfrm>
            <a:off x="2094689" y="2488219"/>
            <a:ext cx="738426" cy="6780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Rectangle: Top Corners Rounded 17">
            <a:extLst>
              <a:ext uri="{FF2B5EF4-FFF2-40B4-BE49-F238E27FC236}">
                <a16:creationId xmlns:a16="http://schemas.microsoft.com/office/drawing/2014/main" id="{7D4C55B4-C4BE-34D2-C7AB-1B27FE243C07}"/>
              </a:ext>
              <a:ext uri="{C183D7F6-B498-43B3-948B-1728B52AA6E4}">
                <adec:decorative xmlns:adec="http://schemas.microsoft.com/office/drawing/2017/decorative" val="1"/>
              </a:ext>
            </a:extLst>
          </p:cNvPr>
          <p:cNvSpPr>
            <a:spLocks/>
          </p:cNvSpPr>
          <p:nvPr/>
        </p:nvSpPr>
        <p:spPr bwMode="auto">
          <a:xfrm>
            <a:off x="9355076" y="2488219"/>
            <a:ext cx="738426" cy="6780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Box 18">
            <a:extLst>
              <a:ext uri="{FF2B5EF4-FFF2-40B4-BE49-F238E27FC236}">
                <a16:creationId xmlns:a16="http://schemas.microsoft.com/office/drawing/2014/main" id="{1CA52D74-D3EF-4A3E-A379-85ADA397C946}"/>
              </a:ext>
            </a:extLst>
          </p:cNvPr>
          <p:cNvSpPr txBox="1"/>
          <p:nvPr/>
        </p:nvSpPr>
        <p:spPr>
          <a:xfrm>
            <a:off x="866365" y="2772980"/>
            <a:ext cx="3195076" cy="147732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Find Partners to help with Microsoft 365 Copilot Extensibility</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at the </a:t>
            </a:r>
          </a:p>
        </p:txBody>
      </p:sp>
      <p:sp>
        <p:nvSpPr>
          <p:cNvPr id="35" name="TextBox 34">
            <a:extLst>
              <a:ext uri="{FF2B5EF4-FFF2-40B4-BE49-F238E27FC236}">
                <a16:creationId xmlns:a16="http://schemas.microsoft.com/office/drawing/2014/main" id="{E0C2927B-7403-59DF-EE1E-90C5A54567BE}"/>
              </a:ext>
              <a:ext uri="{C183D7F6-B498-43B3-948B-1728B52AA6E4}">
                <adec:decorative xmlns:adec="http://schemas.microsoft.com/office/drawing/2017/decorative" val="1"/>
              </a:ext>
            </a:extLst>
          </p:cNvPr>
          <p:cNvSpPr txBox="1">
            <a:spLocks/>
          </p:cNvSpPr>
          <p:nvPr/>
        </p:nvSpPr>
        <p:spPr>
          <a:xfrm>
            <a:off x="4346016" y="1536572"/>
            <a:ext cx="3478743" cy="3948541"/>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8" name="Rectangle: Top Corners Rounded 37">
            <a:extLst>
              <a:ext uri="{FF2B5EF4-FFF2-40B4-BE49-F238E27FC236}">
                <a16:creationId xmlns:a16="http://schemas.microsoft.com/office/drawing/2014/main" id="{9E69B886-851A-4BFC-B42B-0DB3A1083649}"/>
              </a:ext>
              <a:ext uri="{C183D7F6-B498-43B3-948B-1728B52AA6E4}">
                <adec:decorative xmlns:adec="http://schemas.microsoft.com/office/drawing/2017/decorative" val="1"/>
              </a:ext>
            </a:extLst>
          </p:cNvPr>
          <p:cNvSpPr/>
          <p:nvPr/>
        </p:nvSpPr>
        <p:spPr bwMode="auto">
          <a:xfrm>
            <a:off x="5716174" y="2488219"/>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TextBox 39">
            <a:extLst>
              <a:ext uri="{FF2B5EF4-FFF2-40B4-BE49-F238E27FC236}">
                <a16:creationId xmlns:a16="http://schemas.microsoft.com/office/drawing/2014/main" id="{DBD0298A-FAE0-CE7C-83BD-AD035A9707E2}"/>
              </a:ext>
            </a:extLst>
          </p:cNvPr>
          <p:cNvSpPr txBox="1"/>
          <p:nvPr/>
        </p:nvSpPr>
        <p:spPr>
          <a:xfrm>
            <a:off x="4487849" y="2772980"/>
            <a:ext cx="3195076" cy="147732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Eligible customers</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can request technical and deployment</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assistance from </a:t>
            </a:r>
          </a:p>
        </p:txBody>
      </p:sp>
      <p:sp>
        <p:nvSpPr>
          <p:cNvPr id="41" name="TextBox 40">
            <a:extLst>
              <a:ext uri="{FF2B5EF4-FFF2-40B4-BE49-F238E27FC236}">
                <a16:creationId xmlns:a16="http://schemas.microsoft.com/office/drawing/2014/main" id="{9BF808FC-1B6F-4ED3-A609-8BD36DB8C8F2}"/>
              </a:ext>
            </a:extLst>
          </p:cNvPr>
          <p:cNvSpPr txBox="1"/>
          <p:nvPr/>
        </p:nvSpPr>
        <p:spPr>
          <a:xfrm>
            <a:off x="8126751" y="2772980"/>
            <a:ext cx="3195076" cy="147732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Get started on</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your Copilot journey with expert-led</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services through </a:t>
            </a:r>
          </a:p>
        </p:txBody>
      </p:sp>
      <p:sp>
        <p:nvSpPr>
          <p:cNvPr id="42" name="Rectangle: Rounded Corners 41">
            <a:extLst>
              <a:ext uri="{FF2B5EF4-FFF2-40B4-BE49-F238E27FC236}">
                <a16:creationId xmlns:a16="http://schemas.microsoft.com/office/drawing/2014/main" id="{E254328C-50E5-EFF4-38D1-C35709195A27}"/>
              </a:ext>
            </a:extLst>
          </p:cNvPr>
          <p:cNvSpPr>
            <a:spLocks/>
          </p:cNvSpPr>
          <p:nvPr/>
        </p:nvSpPr>
        <p:spPr bwMode="auto">
          <a:xfrm>
            <a:off x="866365" y="4485138"/>
            <a:ext cx="3195074" cy="593127"/>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73152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extLst>
                    <a:ext uri="{A12FA001-AC4F-418D-AE19-62706E023703}">
                      <ahyp:hlinkClr xmlns:ahyp="http://schemas.microsoft.com/office/drawing/2018/hyperlinkcolor" val="tx"/>
                    </a:ext>
                  </a:extLst>
                </a:hlinkClick>
              </a:rPr>
              <a:t>Microsoft 365 Copilot </a:t>
            </a:r>
            <a:br>
              <a:rPr kumimoji="0" lang="en-US" sz="160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extLst>
                    <a:ext uri="{A12FA001-AC4F-418D-AE19-62706E023703}">
                      <ahyp:hlinkClr xmlns:ahyp="http://schemas.microsoft.com/office/drawing/2018/hyperlinkcolor" val="tx"/>
                    </a:ext>
                  </a:extLst>
                </a:hlinkClick>
              </a:rPr>
            </a:br>
            <a:r>
              <a:rPr kumimoji="0" lang="en-US" sz="160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extLst>
                    <a:ext uri="{A12FA001-AC4F-418D-AE19-62706E023703}">
                      <ahyp:hlinkClr xmlns:ahyp="http://schemas.microsoft.com/office/drawing/2018/hyperlinkcolor" val="tx"/>
                    </a:ext>
                  </a:extLst>
                </a:hlinkClick>
              </a:rPr>
              <a:t>Partner Directory</a:t>
            </a:r>
            <a:endParaRPr kumimoji="0" lang="en-US" sz="160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3" name="Rectangle: Rounded Corners 42">
            <a:extLst>
              <a:ext uri="{FF2B5EF4-FFF2-40B4-BE49-F238E27FC236}">
                <a16:creationId xmlns:a16="http://schemas.microsoft.com/office/drawing/2014/main" id="{C1F0D71F-275E-62C3-C81C-9A0FDF1CCBED}"/>
              </a:ext>
            </a:extLst>
          </p:cNvPr>
          <p:cNvSpPr>
            <a:spLocks/>
          </p:cNvSpPr>
          <p:nvPr/>
        </p:nvSpPr>
        <p:spPr bwMode="auto">
          <a:xfrm>
            <a:off x="4487850" y="4485138"/>
            <a:ext cx="3195074" cy="593127"/>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73152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5">
                  <a:extLst>
                    <a:ext uri="{A12FA001-AC4F-418D-AE19-62706E023703}">
                      <ahyp:hlinkClr xmlns:ahyp="http://schemas.microsoft.com/office/drawing/2018/hyperlinkcolor" val="tx"/>
                    </a:ext>
                  </a:extLst>
                </a:hlinkClick>
              </a:rPr>
              <a:t>Microsoft FastTrack</a:t>
            </a:r>
            <a:endParaRPr kumimoji="0" lang="en-US" sz="160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4" name="Rectangle: Rounded Corners 43">
            <a:extLst>
              <a:ext uri="{FF2B5EF4-FFF2-40B4-BE49-F238E27FC236}">
                <a16:creationId xmlns:a16="http://schemas.microsoft.com/office/drawing/2014/main" id="{C9F09923-D651-73EA-1851-1C29A3706FE7}"/>
              </a:ext>
            </a:extLst>
          </p:cNvPr>
          <p:cNvSpPr>
            <a:spLocks/>
          </p:cNvSpPr>
          <p:nvPr/>
        </p:nvSpPr>
        <p:spPr bwMode="auto">
          <a:xfrm>
            <a:off x="8126753" y="4485138"/>
            <a:ext cx="3195074" cy="593127"/>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73152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6">
                  <a:extLst>
                    <a:ext uri="{A12FA001-AC4F-418D-AE19-62706E023703}">
                      <ahyp:hlinkClr xmlns:ahyp="http://schemas.microsoft.com/office/drawing/2018/hyperlinkcolor" val="tx"/>
                    </a:ext>
                  </a:extLst>
                </a:hlinkClick>
              </a:rPr>
              <a:t>Microsoft Unified</a:t>
            </a:r>
            <a:endParaRPr kumimoji="0" lang="en-US" sz="160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9" name="Graphic 2">
            <a:extLst>
              <a:ext uri="{FF2B5EF4-FFF2-40B4-BE49-F238E27FC236}">
                <a16:creationId xmlns:a16="http://schemas.microsoft.com/office/drawing/2014/main" id="{F1A6E0B9-1B23-69CF-89C4-ADF4FE4D6ABF}"/>
              </a:ext>
              <a:ext uri="{C183D7F6-B498-43B3-948B-1728B52AA6E4}">
                <adec:decorative xmlns:adec="http://schemas.microsoft.com/office/drawing/2017/decorative" val="1"/>
              </a:ext>
            </a:extLst>
          </p:cNvPr>
          <p:cNvSpPr/>
          <p:nvPr/>
        </p:nvSpPr>
        <p:spPr>
          <a:xfrm>
            <a:off x="2259610" y="1818920"/>
            <a:ext cx="408584" cy="510642"/>
          </a:xfrm>
          <a:custGeom>
            <a:avLst/>
            <a:gdLst>
              <a:gd name="connsiteX0" fmla="*/ 237141 w 237141"/>
              <a:gd name="connsiteY0" fmla="*/ 211124 h 296376"/>
              <a:gd name="connsiteX1" fmla="*/ 203808 w 237141"/>
              <a:gd name="connsiteY1" fmla="*/ 177791 h 296376"/>
              <a:gd name="connsiteX2" fmla="*/ 203793 w 237141"/>
              <a:gd name="connsiteY2" fmla="*/ 177791 h 296376"/>
              <a:gd name="connsiteX3" fmla="*/ 33348 w 237141"/>
              <a:gd name="connsiteY3" fmla="*/ 177791 h 296376"/>
              <a:gd name="connsiteX4" fmla="*/ 0 w 237141"/>
              <a:gd name="connsiteY4" fmla="*/ 211110 h 296376"/>
              <a:gd name="connsiteX5" fmla="*/ 0 w 237141"/>
              <a:gd name="connsiteY5" fmla="*/ 211139 h 296376"/>
              <a:gd name="connsiteX6" fmla="*/ 0 w 237141"/>
              <a:gd name="connsiteY6" fmla="*/ 224775 h 296376"/>
              <a:gd name="connsiteX7" fmla="*/ 7559 w 237141"/>
              <a:gd name="connsiteY7" fmla="*/ 248415 h 296376"/>
              <a:gd name="connsiteX8" fmla="*/ 118511 w 237141"/>
              <a:gd name="connsiteY8" fmla="*/ 296377 h 296376"/>
              <a:gd name="connsiteX9" fmla="*/ 229523 w 237141"/>
              <a:gd name="connsiteY9" fmla="*/ 248430 h 296376"/>
              <a:gd name="connsiteX10" fmla="*/ 237141 w 237141"/>
              <a:gd name="connsiteY10" fmla="*/ 224760 h 296376"/>
              <a:gd name="connsiteX11" fmla="*/ 237141 w 237141"/>
              <a:gd name="connsiteY11" fmla="*/ 211139 h 296376"/>
              <a:gd name="connsiteX12" fmla="*/ 192633 w 237141"/>
              <a:gd name="connsiteY12" fmla="*/ 74116 h 296376"/>
              <a:gd name="connsiteX13" fmla="*/ 118535 w 237141"/>
              <a:gd name="connsiteY13" fmla="*/ 0 h 296376"/>
              <a:gd name="connsiteX14" fmla="*/ 58870 w 237141"/>
              <a:gd name="connsiteY14" fmla="*/ 30141 h 296376"/>
              <a:gd name="connsiteX15" fmla="*/ 55550 w 237141"/>
              <a:gd name="connsiteY15" fmla="*/ 29622 h 296376"/>
              <a:gd name="connsiteX16" fmla="*/ 18527 w 237141"/>
              <a:gd name="connsiteY16" fmla="*/ 29622 h 296376"/>
              <a:gd name="connsiteX17" fmla="*/ 7411 w 237141"/>
              <a:gd name="connsiteY17" fmla="*/ 40738 h 296376"/>
              <a:gd name="connsiteX18" fmla="*/ 7411 w 237141"/>
              <a:gd name="connsiteY18" fmla="*/ 122226 h 296376"/>
              <a:gd name="connsiteX19" fmla="*/ 48140 w 237141"/>
              <a:gd name="connsiteY19" fmla="*/ 163014 h 296376"/>
              <a:gd name="connsiteX20" fmla="*/ 48169 w 237141"/>
              <a:gd name="connsiteY20" fmla="*/ 163014 h 296376"/>
              <a:gd name="connsiteX21" fmla="*/ 51875 w 237141"/>
              <a:gd name="connsiteY21" fmla="*/ 163014 h 296376"/>
              <a:gd name="connsiteX22" fmla="*/ 51875 w 237141"/>
              <a:gd name="connsiteY22" fmla="*/ 162955 h 296376"/>
              <a:gd name="connsiteX23" fmla="*/ 52023 w 237141"/>
              <a:gd name="connsiteY23" fmla="*/ 162955 h 296376"/>
              <a:gd name="connsiteX24" fmla="*/ 66838 w 237141"/>
              <a:gd name="connsiteY24" fmla="*/ 148187 h 296376"/>
              <a:gd name="connsiteX25" fmla="*/ 52069 w 237141"/>
              <a:gd name="connsiteY25" fmla="*/ 133372 h 296376"/>
              <a:gd name="connsiteX26" fmla="*/ 40373 w 237141"/>
              <a:gd name="connsiteY26" fmla="*/ 139078 h 296376"/>
              <a:gd name="connsiteX27" fmla="*/ 29643 w 237141"/>
              <a:gd name="connsiteY27" fmla="*/ 122241 h 296376"/>
              <a:gd name="connsiteX28" fmla="*/ 29643 w 237141"/>
              <a:gd name="connsiteY28" fmla="*/ 118550 h 296376"/>
              <a:gd name="connsiteX29" fmla="*/ 40729 w 237141"/>
              <a:gd name="connsiteY29" fmla="*/ 118550 h 296376"/>
              <a:gd name="connsiteX30" fmla="*/ 55847 w 237141"/>
              <a:gd name="connsiteY30" fmla="*/ 113689 h 296376"/>
              <a:gd name="connsiteX31" fmla="*/ 158062 w 237141"/>
              <a:gd name="connsiteY31" fmla="*/ 136832 h 296376"/>
              <a:gd name="connsiteX32" fmla="*/ 192633 w 237141"/>
              <a:gd name="connsiteY32" fmla="*/ 74116 h 296376"/>
              <a:gd name="connsiteX33" fmla="*/ 44420 w 237141"/>
              <a:gd name="connsiteY33" fmla="*/ 72545 h 296376"/>
              <a:gd name="connsiteX34" fmla="*/ 44420 w 237141"/>
              <a:gd name="connsiteY34" fmla="*/ 75687 h 296376"/>
              <a:gd name="connsiteX35" fmla="*/ 44420 w 237141"/>
              <a:gd name="connsiteY35" fmla="*/ 92598 h 296376"/>
              <a:gd name="connsiteX36" fmla="*/ 40714 w 237141"/>
              <a:gd name="connsiteY36" fmla="*/ 96304 h 296376"/>
              <a:gd name="connsiteX37" fmla="*/ 29643 w 237141"/>
              <a:gd name="connsiteY37" fmla="*/ 96304 h 296376"/>
              <a:gd name="connsiteX38" fmla="*/ 29643 w 237141"/>
              <a:gd name="connsiteY38" fmla="*/ 51869 h 296376"/>
              <a:gd name="connsiteX39" fmla="*/ 44434 w 237141"/>
              <a:gd name="connsiteY39" fmla="*/ 51869 h 296376"/>
              <a:gd name="connsiteX40" fmla="*/ 44434 w 237141"/>
              <a:gd name="connsiteY40" fmla="*/ 72545 h 29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37141" h="296376">
                <a:moveTo>
                  <a:pt x="237141" y="211124"/>
                </a:moveTo>
                <a:cubicBezTo>
                  <a:pt x="237141" y="192715"/>
                  <a:pt x="222218" y="177791"/>
                  <a:pt x="203808" y="177791"/>
                </a:cubicBezTo>
                <a:cubicBezTo>
                  <a:pt x="203804" y="177791"/>
                  <a:pt x="203798" y="177791"/>
                  <a:pt x="203793" y="177791"/>
                </a:cubicBezTo>
                <a:lnTo>
                  <a:pt x="33348" y="177791"/>
                </a:lnTo>
                <a:cubicBezTo>
                  <a:pt x="14939" y="177782"/>
                  <a:pt x="8" y="192700"/>
                  <a:pt x="0" y="211110"/>
                </a:cubicBezTo>
                <a:cubicBezTo>
                  <a:pt x="0" y="211120"/>
                  <a:pt x="0" y="211129"/>
                  <a:pt x="0" y="211139"/>
                </a:cubicBezTo>
                <a:lnTo>
                  <a:pt x="0" y="224775"/>
                </a:lnTo>
                <a:cubicBezTo>
                  <a:pt x="0" y="233238"/>
                  <a:pt x="2638" y="241508"/>
                  <a:pt x="7559" y="248415"/>
                </a:cubicBezTo>
                <a:cubicBezTo>
                  <a:pt x="30428" y="280488"/>
                  <a:pt x="67808" y="296377"/>
                  <a:pt x="118511" y="296377"/>
                </a:cubicBezTo>
                <a:cubicBezTo>
                  <a:pt x="169200" y="296377"/>
                  <a:pt x="206624" y="280503"/>
                  <a:pt x="229523" y="248430"/>
                </a:cubicBezTo>
                <a:cubicBezTo>
                  <a:pt x="234466" y="241526"/>
                  <a:pt x="237129" y="233251"/>
                  <a:pt x="237141" y="224760"/>
                </a:cubicBezTo>
                <a:lnTo>
                  <a:pt x="237141" y="211139"/>
                </a:lnTo>
                <a:close/>
                <a:moveTo>
                  <a:pt x="192633" y="74116"/>
                </a:moveTo>
                <a:cubicBezTo>
                  <a:pt x="192637" y="33188"/>
                  <a:pt x="159463" y="5"/>
                  <a:pt x="118535" y="0"/>
                </a:cubicBezTo>
                <a:cubicBezTo>
                  <a:pt x="94988" y="-3"/>
                  <a:pt x="72840" y="11185"/>
                  <a:pt x="58870" y="30141"/>
                </a:cubicBezTo>
                <a:cubicBezTo>
                  <a:pt x="57796" y="29801"/>
                  <a:pt x="56677" y="29626"/>
                  <a:pt x="55550" y="29622"/>
                </a:cubicBezTo>
                <a:lnTo>
                  <a:pt x="18527" y="29622"/>
                </a:lnTo>
                <a:cubicBezTo>
                  <a:pt x="12388" y="29622"/>
                  <a:pt x="7411" y="34599"/>
                  <a:pt x="7411" y="40738"/>
                </a:cubicBezTo>
                <a:lnTo>
                  <a:pt x="7411" y="122226"/>
                </a:lnTo>
                <a:cubicBezTo>
                  <a:pt x="7394" y="144737"/>
                  <a:pt x="25629" y="162998"/>
                  <a:pt x="48140" y="163014"/>
                </a:cubicBezTo>
                <a:cubicBezTo>
                  <a:pt x="48150" y="163014"/>
                  <a:pt x="48159" y="163014"/>
                  <a:pt x="48169" y="163014"/>
                </a:cubicBezTo>
                <a:lnTo>
                  <a:pt x="51875" y="163014"/>
                </a:lnTo>
                <a:lnTo>
                  <a:pt x="51875" y="162955"/>
                </a:lnTo>
                <a:lnTo>
                  <a:pt x="52023" y="162955"/>
                </a:lnTo>
                <a:cubicBezTo>
                  <a:pt x="60192" y="162968"/>
                  <a:pt x="66825" y="156355"/>
                  <a:pt x="66838" y="148187"/>
                </a:cubicBezTo>
                <a:cubicBezTo>
                  <a:pt x="66850" y="140018"/>
                  <a:pt x="60238" y="133385"/>
                  <a:pt x="52069" y="133372"/>
                </a:cubicBezTo>
                <a:cubicBezTo>
                  <a:pt x="47498" y="133364"/>
                  <a:pt x="43181" y="135470"/>
                  <a:pt x="40373" y="139078"/>
                </a:cubicBezTo>
                <a:cubicBezTo>
                  <a:pt x="33820" y="136038"/>
                  <a:pt x="29631" y="129465"/>
                  <a:pt x="29643" y="122241"/>
                </a:cubicBezTo>
                <a:lnTo>
                  <a:pt x="29643" y="118550"/>
                </a:lnTo>
                <a:lnTo>
                  <a:pt x="40729" y="118550"/>
                </a:lnTo>
                <a:cubicBezTo>
                  <a:pt x="46361" y="118550"/>
                  <a:pt x="51593" y="116742"/>
                  <a:pt x="55847" y="113689"/>
                </a:cubicBezTo>
                <a:cubicBezTo>
                  <a:pt x="77682" y="148306"/>
                  <a:pt x="123445" y="158667"/>
                  <a:pt x="158062" y="136832"/>
                </a:cubicBezTo>
                <a:cubicBezTo>
                  <a:pt x="179593" y="123252"/>
                  <a:pt x="192646" y="99572"/>
                  <a:pt x="192633" y="74116"/>
                </a:cubicBezTo>
                <a:close/>
                <a:moveTo>
                  <a:pt x="44420" y="72545"/>
                </a:moveTo>
                <a:cubicBezTo>
                  <a:pt x="44398" y="73592"/>
                  <a:pt x="44398" y="74640"/>
                  <a:pt x="44420" y="75687"/>
                </a:cubicBezTo>
                <a:lnTo>
                  <a:pt x="44420" y="92598"/>
                </a:lnTo>
                <a:cubicBezTo>
                  <a:pt x="44420" y="94645"/>
                  <a:pt x="42761" y="96304"/>
                  <a:pt x="40714" y="96304"/>
                </a:cubicBezTo>
                <a:lnTo>
                  <a:pt x="29643" y="96304"/>
                </a:lnTo>
                <a:lnTo>
                  <a:pt x="29643" y="51869"/>
                </a:lnTo>
                <a:lnTo>
                  <a:pt x="44434" y="51869"/>
                </a:lnTo>
                <a:lnTo>
                  <a:pt x="44434" y="7254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0" name="Graphic 5">
            <a:extLst>
              <a:ext uri="{FF2B5EF4-FFF2-40B4-BE49-F238E27FC236}">
                <a16:creationId xmlns:a16="http://schemas.microsoft.com/office/drawing/2014/main" id="{71C07B2C-5385-20FF-B78D-1D4C4C12C4B7}"/>
              </a:ext>
              <a:ext uri="{C183D7F6-B498-43B3-948B-1728B52AA6E4}">
                <adec:decorative xmlns:adec="http://schemas.microsoft.com/office/drawing/2017/decorative" val="1"/>
              </a:ext>
            </a:extLst>
          </p:cNvPr>
          <p:cNvSpPr/>
          <p:nvPr/>
        </p:nvSpPr>
        <p:spPr>
          <a:xfrm>
            <a:off x="5843385" y="1834468"/>
            <a:ext cx="484004" cy="479546"/>
          </a:xfrm>
          <a:custGeom>
            <a:avLst/>
            <a:gdLst>
              <a:gd name="connsiteX0" fmla="*/ 22232 w 308503"/>
              <a:gd name="connsiteY0" fmla="*/ 163035 h 305660"/>
              <a:gd name="connsiteX1" fmla="*/ 160204 w 308503"/>
              <a:gd name="connsiteY1" fmla="*/ 163035 h 305660"/>
              <a:gd name="connsiteX2" fmla="*/ 133392 w 308503"/>
              <a:gd name="connsiteY2" fmla="*/ 229731 h 305660"/>
              <a:gd name="connsiteX3" fmla="*/ 144345 w 308503"/>
              <a:gd name="connsiteY3" fmla="*/ 274387 h 305660"/>
              <a:gd name="connsiteX4" fmla="*/ 96339 w 308503"/>
              <a:gd name="connsiteY4" fmla="*/ 281605 h 305660"/>
              <a:gd name="connsiteX5" fmla="*/ 74 w 308503"/>
              <a:gd name="connsiteY5" fmla="*/ 218318 h 305660"/>
              <a:gd name="connsiteX6" fmla="*/ 0 w 308503"/>
              <a:gd name="connsiteY6" fmla="*/ 214909 h 305660"/>
              <a:gd name="connsiteX7" fmla="*/ 0 w 308503"/>
              <a:gd name="connsiteY7" fmla="*/ 185267 h 305660"/>
              <a:gd name="connsiteX8" fmla="*/ 20098 w 308503"/>
              <a:gd name="connsiteY8" fmla="*/ 163138 h 305660"/>
              <a:gd name="connsiteX9" fmla="*/ 22232 w 308503"/>
              <a:gd name="connsiteY9" fmla="*/ 163035 h 305660"/>
              <a:gd name="connsiteX10" fmla="*/ 281605 w 308503"/>
              <a:gd name="connsiteY10" fmla="*/ 81517 h 305660"/>
              <a:gd name="connsiteX11" fmla="*/ 229731 w 308503"/>
              <a:gd name="connsiteY11" fmla="*/ 133392 h 305660"/>
              <a:gd name="connsiteX12" fmla="*/ 177856 w 308503"/>
              <a:gd name="connsiteY12" fmla="*/ 81517 h 305660"/>
              <a:gd name="connsiteX13" fmla="*/ 229731 w 308503"/>
              <a:gd name="connsiteY13" fmla="*/ 29643 h 305660"/>
              <a:gd name="connsiteX14" fmla="*/ 281605 w 308503"/>
              <a:gd name="connsiteY14" fmla="*/ 81517 h 305660"/>
              <a:gd name="connsiteX15" fmla="*/ 96339 w 308503"/>
              <a:gd name="connsiteY15" fmla="*/ 0 h 305660"/>
              <a:gd name="connsiteX16" fmla="*/ 163035 w 308503"/>
              <a:gd name="connsiteY16" fmla="*/ 66696 h 305660"/>
              <a:gd name="connsiteX17" fmla="*/ 96339 w 308503"/>
              <a:gd name="connsiteY17" fmla="*/ 133392 h 305660"/>
              <a:gd name="connsiteX18" fmla="*/ 29643 w 308503"/>
              <a:gd name="connsiteY18" fmla="*/ 66696 h 305660"/>
              <a:gd name="connsiteX19" fmla="*/ 96339 w 308503"/>
              <a:gd name="connsiteY19" fmla="*/ 0 h 305660"/>
              <a:gd name="connsiteX20" fmla="*/ 181962 w 308503"/>
              <a:gd name="connsiteY20" fmla="*/ 177485 h 305660"/>
              <a:gd name="connsiteX21" fmla="*/ 161719 w 308503"/>
              <a:gd name="connsiteY21" fmla="*/ 214195 h 305660"/>
              <a:gd name="connsiteX22" fmla="*/ 160604 w 308503"/>
              <a:gd name="connsiteY22" fmla="*/ 214494 h 305660"/>
              <a:gd name="connsiteX23" fmla="*/ 151948 w 308503"/>
              <a:gd name="connsiteY23" fmla="*/ 216629 h 305660"/>
              <a:gd name="connsiteX24" fmla="*/ 152037 w 308503"/>
              <a:gd name="connsiteY24" fmla="*/ 243411 h 305660"/>
              <a:gd name="connsiteX25" fmla="*/ 160041 w 308503"/>
              <a:gd name="connsiteY25" fmla="*/ 245338 h 305660"/>
              <a:gd name="connsiteX26" fmla="*/ 181917 w 308503"/>
              <a:gd name="connsiteY26" fmla="*/ 281097 h 305660"/>
              <a:gd name="connsiteX27" fmla="*/ 181532 w 308503"/>
              <a:gd name="connsiteY27" fmla="*/ 282539 h 305660"/>
              <a:gd name="connsiteX28" fmla="*/ 178760 w 308503"/>
              <a:gd name="connsiteY28" fmla="*/ 291906 h 305660"/>
              <a:gd name="connsiteX29" fmla="*/ 200770 w 308503"/>
              <a:gd name="connsiteY29" fmla="*/ 305557 h 305660"/>
              <a:gd name="connsiteX30" fmla="*/ 208077 w 308503"/>
              <a:gd name="connsiteY30" fmla="*/ 297879 h 305660"/>
              <a:gd name="connsiteX31" fmla="*/ 249984 w 308503"/>
              <a:gd name="connsiteY31" fmla="*/ 296819 h 305660"/>
              <a:gd name="connsiteX32" fmla="*/ 251044 w 308503"/>
              <a:gd name="connsiteY32" fmla="*/ 297879 h 305660"/>
              <a:gd name="connsiteX33" fmla="*/ 258440 w 308503"/>
              <a:gd name="connsiteY33" fmla="*/ 305660 h 305660"/>
              <a:gd name="connsiteX34" fmla="*/ 280405 w 308503"/>
              <a:gd name="connsiteY34" fmla="*/ 292128 h 305660"/>
              <a:gd name="connsiteX35" fmla="*/ 277470 w 308503"/>
              <a:gd name="connsiteY35" fmla="*/ 281961 h 305660"/>
              <a:gd name="connsiteX36" fmla="*/ 297735 w 308503"/>
              <a:gd name="connsiteY36" fmla="*/ 245263 h 305660"/>
              <a:gd name="connsiteX37" fmla="*/ 298843 w 308503"/>
              <a:gd name="connsiteY37" fmla="*/ 244967 h 305660"/>
              <a:gd name="connsiteX38" fmla="*/ 307483 w 308503"/>
              <a:gd name="connsiteY38" fmla="*/ 242833 h 305660"/>
              <a:gd name="connsiteX39" fmla="*/ 307394 w 308503"/>
              <a:gd name="connsiteY39" fmla="*/ 216036 h 305660"/>
              <a:gd name="connsiteX40" fmla="*/ 299391 w 308503"/>
              <a:gd name="connsiteY40" fmla="*/ 214109 h 305660"/>
              <a:gd name="connsiteX41" fmla="*/ 277531 w 308503"/>
              <a:gd name="connsiteY41" fmla="*/ 178338 h 305660"/>
              <a:gd name="connsiteX42" fmla="*/ 277915 w 308503"/>
              <a:gd name="connsiteY42" fmla="*/ 176907 h 305660"/>
              <a:gd name="connsiteX43" fmla="*/ 280672 w 308503"/>
              <a:gd name="connsiteY43" fmla="*/ 167570 h 305660"/>
              <a:gd name="connsiteX44" fmla="*/ 258677 w 308503"/>
              <a:gd name="connsiteY44" fmla="*/ 153890 h 305660"/>
              <a:gd name="connsiteX45" fmla="*/ 251370 w 308503"/>
              <a:gd name="connsiteY45" fmla="*/ 161582 h 305660"/>
              <a:gd name="connsiteX46" fmla="*/ 209462 w 308503"/>
              <a:gd name="connsiteY46" fmla="*/ 162657 h 305660"/>
              <a:gd name="connsiteX47" fmla="*/ 208388 w 308503"/>
              <a:gd name="connsiteY47" fmla="*/ 161582 h 305660"/>
              <a:gd name="connsiteX48" fmla="*/ 201007 w 308503"/>
              <a:gd name="connsiteY48" fmla="*/ 153801 h 305660"/>
              <a:gd name="connsiteX49" fmla="*/ 179027 w 308503"/>
              <a:gd name="connsiteY49" fmla="*/ 167318 h 305660"/>
              <a:gd name="connsiteX50" fmla="*/ 181962 w 308503"/>
              <a:gd name="connsiteY50" fmla="*/ 177485 h 305660"/>
              <a:gd name="connsiteX51" fmla="*/ 229731 w 308503"/>
              <a:gd name="connsiteY51" fmla="*/ 251963 h 305660"/>
              <a:gd name="connsiteX52" fmla="*/ 208240 w 308503"/>
              <a:gd name="connsiteY52" fmla="*/ 229731 h 305660"/>
              <a:gd name="connsiteX53" fmla="*/ 229731 w 308503"/>
              <a:gd name="connsiteY53" fmla="*/ 207499 h 305660"/>
              <a:gd name="connsiteX54" fmla="*/ 251222 w 308503"/>
              <a:gd name="connsiteY54" fmla="*/ 229731 h 305660"/>
              <a:gd name="connsiteX55" fmla="*/ 229731 w 308503"/>
              <a:gd name="connsiteY55" fmla="*/ 251963 h 30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308503" h="305660">
                <a:moveTo>
                  <a:pt x="22232" y="163035"/>
                </a:moveTo>
                <a:lnTo>
                  <a:pt x="160204" y="163035"/>
                </a:lnTo>
                <a:cubicBezTo>
                  <a:pt x="142967" y="180957"/>
                  <a:pt x="133356" y="204865"/>
                  <a:pt x="133392" y="229731"/>
                </a:cubicBezTo>
                <a:cubicBezTo>
                  <a:pt x="133392" y="245841"/>
                  <a:pt x="137349" y="261033"/>
                  <a:pt x="144345" y="274387"/>
                </a:cubicBezTo>
                <a:cubicBezTo>
                  <a:pt x="128783" y="279575"/>
                  <a:pt x="111619" y="281605"/>
                  <a:pt x="96339" y="281605"/>
                </a:cubicBezTo>
                <a:cubicBezTo>
                  <a:pt x="55995" y="281605"/>
                  <a:pt x="2446" y="267436"/>
                  <a:pt x="74" y="218318"/>
                </a:cubicBezTo>
                <a:lnTo>
                  <a:pt x="0" y="214909"/>
                </a:lnTo>
                <a:lnTo>
                  <a:pt x="0" y="185267"/>
                </a:lnTo>
                <a:cubicBezTo>
                  <a:pt x="1" y="173816"/>
                  <a:pt x="8699" y="164238"/>
                  <a:pt x="20098" y="163138"/>
                </a:cubicBezTo>
                <a:lnTo>
                  <a:pt x="22232" y="163035"/>
                </a:lnTo>
                <a:close/>
                <a:moveTo>
                  <a:pt x="281605" y="81517"/>
                </a:moveTo>
                <a:cubicBezTo>
                  <a:pt x="281605" y="110167"/>
                  <a:pt x="258380" y="133392"/>
                  <a:pt x="229731" y="133392"/>
                </a:cubicBezTo>
                <a:cubicBezTo>
                  <a:pt x="201081" y="133392"/>
                  <a:pt x="177856" y="110167"/>
                  <a:pt x="177856" y="81517"/>
                </a:cubicBezTo>
                <a:cubicBezTo>
                  <a:pt x="177856" y="52868"/>
                  <a:pt x="201081" y="29643"/>
                  <a:pt x="229731" y="29643"/>
                </a:cubicBezTo>
                <a:cubicBezTo>
                  <a:pt x="258380" y="29643"/>
                  <a:pt x="281605" y="52868"/>
                  <a:pt x="281605" y="81517"/>
                </a:cubicBezTo>
                <a:close/>
                <a:moveTo>
                  <a:pt x="96339" y="0"/>
                </a:moveTo>
                <a:cubicBezTo>
                  <a:pt x="133174" y="0"/>
                  <a:pt x="163035" y="29861"/>
                  <a:pt x="163035" y="66696"/>
                </a:cubicBezTo>
                <a:cubicBezTo>
                  <a:pt x="163035" y="103531"/>
                  <a:pt x="133174" y="133392"/>
                  <a:pt x="96339" y="133392"/>
                </a:cubicBezTo>
                <a:cubicBezTo>
                  <a:pt x="59504" y="133392"/>
                  <a:pt x="29643" y="103531"/>
                  <a:pt x="29643" y="66696"/>
                </a:cubicBezTo>
                <a:cubicBezTo>
                  <a:pt x="29643" y="29861"/>
                  <a:pt x="59504" y="0"/>
                  <a:pt x="96339" y="0"/>
                </a:cubicBezTo>
                <a:close/>
                <a:moveTo>
                  <a:pt x="181962" y="177485"/>
                </a:moveTo>
                <a:cubicBezTo>
                  <a:pt x="186509" y="193212"/>
                  <a:pt x="177445" y="209648"/>
                  <a:pt x="161719" y="214195"/>
                </a:cubicBezTo>
                <a:cubicBezTo>
                  <a:pt x="161349" y="214302"/>
                  <a:pt x="160977" y="214402"/>
                  <a:pt x="160604" y="214494"/>
                </a:cubicBezTo>
                <a:lnTo>
                  <a:pt x="151948" y="216629"/>
                </a:lnTo>
                <a:cubicBezTo>
                  <a:pt x="150561" y="225505"/>
                  <a:pt x="150591" y="234545"/>
                  <a:pt x="152037" y="243411"/>
                </a:cubicBezTo>
                <a:lnTo>
                  <a:pt x="160041" y="245338"/>
                </a:lnTo>
                <a:cubicBezTo>
                  <a:pt x="175957" y="249172"/>
                  <a:pt x="185751" y="265182"/>
                  <a:pt x="181917" y="281097"/>
                </a:cubicBezTo>
                <a:cubicBezTo>
                  <a:pt x="181801" y="281582"/>
                  <a:pt x="181672" y="282062"/>
                  <a:pt x="181532" y="282539"/>
                </a:cubicBezTo>
                <a:lnTo>
                  <a:pt x="178760" y="291906"/>
                </a:lnTo>
                <a:cubicBezTo>
                  <a:pt x="185282" y="297627"/>
                  <a:pt x="192692" y="302266"/>
                  <a:pt x="200770" y="305557"/>
                </a:cubicBezTo>
                <a:lnTo>
                  <a:pt x="208077" y="297879"/>
                </a:lnTo>
                <a:cubicBezTo>
                  <a:pt x="219357" y="286015"/>
                  <a:pt x="238120" y="285540"/>
                  <a:pt x="249984" y="296819"/>
                </a:cubicBezTo>
                <a:cubicBezTo>
                  <a:pt x="250346" y="297163"/>
                  <a:pt x="250700" y="297518"/>
                  <a:pt x="251044" y="297879"/>
                </a:cubicBezTo>
                <a:lnTo>
                  <a:pt x="258440" y="305660"/>
                </a:lnTo>
                <a:cubicBezTo>
                  <a:pt x="266459" y="302395"/>
                  <a:pt x="273882" y="297823"/>
                  <a:pt x="280405" y="292128"/>
                </a:cubicBezTo>
                <a:lnTo>
                  <a:pt x="277470" y="281961"/>
                </a:lnTo>
                <a:cubicBezTo>
                  <a:pt x="272932" y="266231"/>
                  <a:pt x="282006" y="249802"/>
                  <a:pt x="297735" y="245263"/>
                </a:cubicBezTo>
                <a:cubicBezTo>
                  <a:pt x="298103" y="245158"/>
                  <a:pt x="298472" y="245059"/>
                  <a:pt x="298843" y="244967"/>
                </a:cubicBezTo>
                <a:lnTo>
                  <a:pt x="307483" y="242833"/>
                </a:lnTo>
                <a:cubicBezTo>
                  <a:pt x="308872" y="233952"/>
                  <a:pt x="308843" y="224908"/>
                  <a:pt x="307394" y="216036"/>
                </a:cubicBezTo>
                <a:lnTo>
                  <a:pt x="299391" y="214109"/>
                </a:lnTo>
                <a:cubicBezTo>
                  <a:pt x="283477" y="210267"/>
                  <a:pt x="273689" y="194253"/>
                  <a:pt x="277531" y="178338"/>
                </a:cubicBezTo>
                <a:cubicBezTo>
                  <a:pt x="277647" y="177859"/>
                  <a:pt x="277776" y="177382"/>
                  <a:pt x="277915" y="176907"/>
                </a:cubicBezTo>
                <a:lnTo>
                  <a:pt x="280672" y="167570"/>
                </a:lnTo>
                <a:cubicBezTo>
                  <a:pt x="274152" y="161819"/>
                  <a:pt x="266717" y="157197"/>
                  <a:pt x="258677" y="153890"/>
                </a:cubicBezTo>
                <a:lnTo>
                  <a:pt x="251370" y="161582"/>
                </a:lnTo>
                <a:cubicBezTo>
                  <a:pt x="240094" y="173451"/>
                  <a:pt x="221331" y="173933"/>
                  <a:pt x="209462" y="162657"/>
                </a:cubicBezTo>
                <a:cubicBezTo>
                  <a:pt x="209095" y="162308"/>
                  <a:pt x="208736" y="161950"/>
                  <a:pt x="208388" y="161582"/>
                </a:cubicBezTo>
                <a:lnTo>
                  <a:pt x="201007" y="153801"/>
                </a:lnTo>
                <a:cubicBezTo>
                  <a:pt x="192944" y="157062"/>
                  <a:pt x="185533" y="161656"/>
                  <a:pt x="179027" y="167318"/>
                </a:cubicBezTo>
                <a:lnTo>
                  <a:pt x="181962" y="177485"/>
                </a:lnTo>
                <a:close/>
                <a:moveTo>
                  <a:pt x="229731" y="251963"/>
                </a:moveTo>
                <a:cubicBezTo>
                  <a:pt x="217874" y="251963"/>
                  <a:pt x="208240" y="242003"/>
                  <a:pt x="208240" y="229731"/>
                </a:cubicBezTo>
                <a:cubicBezTo>
                  <a:pt x="208240" y="217444"/>
                  <a:pt x="217874" y="207499"/>
                  <a:pt x="229731" y="207499"/>
                </a:cubicBezTo>
                <a:cubicBezTo>
                  <a:pt x="241588" y="207499"/>
                  <a:pt x="251222" y="217444"/>
                  <a:pt x="251222" y="229731"/>
                </a:cubicBezTo>
                <a:cubicBezTo>
                  <a:pt x="251222" y="242003"/>
                  <a:pt x="241588" y="251963"/>
                  <a:pt x="229731" y="25196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5" name="Graphic 6">
            <a:extLst>
              <a:ext uri="{FF2B5EF4-FFF2-40B4-BE49-F238E27FC236}">
                <a16:creationId xmlns:a16="http://schemas.microsoft.com/office/drawing/2014/main" id="{550DE085-9727-4EE2-072B-958D977F57DE}"/>
              </a:ext>
              <a:ext uri="{C183D7F6-B498-43B3-948B-1728B52AA6E4}">
                <adec:decorative xmlns:adec="http://schemas.microsoft.com/office/drawing/2017/decorative" val="1"/>
              </a:ext>
            </a:extLst>
          </p:cNvPr>
          <p:cNvSpPr/>
          <p:nvPr/>
        </p:nvSpPr>
        <p:spPr>
          <a:xfrm>
            <a:off x="9484516" y="1834468"/>
            <a:ext cx="479546" cy="479546"/>
          </a:xfrm>
          <a:custGeom>
            <a:avLst/>
            <a:gdLst>
              <a:gd name="connsiteX0" fmla="*/ 148213 w 296426"/>
              <a:gd name="connsiteY0" fmla="*/ 0 h 296426"/>
              <a:gd name="connsiteX1" fmla="*/ 296427 w 296426"/>
              <a:gd name="connsiteY1" fmla="*/ 148213 h 296426"/>
              <a:gd name="connsiteX2" fmla="*/ 148213 w 296426"/>
              <a:gd name="connsiteY2" fmla="*/ 296427 h 296426"/>
              <a:gd name="connsiteX3" fmla="*/ 0 w 296426"/>
              <a:gd name="connsiteY3" fmla="*/ 148213 h 296426"/>
              <a:gd name="connsiteX4" fmla="*/ 148213 w 296426"/>
              <a:gd name="connsiteY4" fmla="*/ 0 h 296426"/>
              <a:gd name="connsiteX5" fmla="*/ 159789 w 296426"/>
              <a:gd name="connsiteY5" fmla="*/ 81058 h 296426"/>
              <a:gd name="connsiteX6" fmla="*/ 158544 w 296426"/>
              <a:gd name="connsiteY6" fmla="*/ 79976 h 296426"/>
              <a:gd name="connsiteX7" fmla="*/ 145457 w 296426"/>
              <a:gd name="connsiteY7" fmla="*/ 79872 h 296426"/>
              <a:gd name="connsiteX8" fmla="*/ 144063 w 296426"/>
              <a:gd name="connsiteY8" fmla="*/ 81058 h 296426"/>
              <a:gd name="connsiteX9" fmla="*/ 142996 w 296426"/>
              <a:gd name="connsiteY9" fmla="*/ 82303 h 296426"/>
              <a:gd name="connsiteX10" fmla="*/ 142892 w 296426"/>
              <a:gd name="connsiteY10" fmla="*/ 95390 h 296426"/>
              <a:gd name="connsiteX11" fmla="*/ 144078 w 296426"/>
              <a:gd name="connsiteY11" fmla="*/ 96783 h 296426"/>
              <a:gd name="connsiteX12" fmla="*/ 184377 w 296426"/>
              <a:gd name="connsiteY12" fmla="*/ 137097 h 296426"/>
              <a:gd name="connsiteX13" fmla="*/ 85223 w 296426"/>
              <a:gd name="connsiteY13" fmla="*/ 137097 h 296426"/>
              <a:gd name="connsiteX14" fmla="*/ 83711 w 296426"/>
              <a:gd name="connsiteY14" fmla="*/ 137186 h 296426"/>
              <a:gd name="connsiteX15" fmla="*/ 74210 w 296426"/>
              <a:gd name="connsiteY15" fmla="*/ 146702 h 296426"/>
              <a:gd name="connsiteX16" fmla="*/ 74107 w 296426"/>
              <a:gd name="connsiteY16" fmla="*/ 148199 h 296426"/>
              <a:gd name="connsiteX17" fmla="*/ 74210 w 296426"/>
              <a:gd name="connsiteY17" fmla="*/ 149710 h 296426"/>
              <a:gd name="connsiteX18" fmla="*/ 83711 w 296426"/>
              <a:gd name="connsiteY18" fmla="*/ 159211 h 296426"/>
              <a:gd name="connsiteX19" fmla="*/ 85223 w 296426"/>
              <a:gd name="connsiteY19" fmla="*/ 159315 h 296426"/>
              <a:gd name="connsiteX20" fmla="*/ 184377 w 296426"/>
              <a:gd name="connsiteY20" fmla="*/ 159315 h 296426"/>
              <a:gd name="connsiteX21" fmla="*/ 144063 w 296426"/>
              <a:gd name="connsiteY21" fmla="*/ 199629 h 296426"/>
              <a:gd name="connsiteX22" fmla="*/ 142981 w 296426"/>
              <a:gd name="connsiteY22" fmla="*/ 200888 h 296426"/>
              <a:gd name="connsiteX23" fmla="*/ 145205 w 296426"/>
              <a:gd name="connsiteY23" fmla="*/ 216451 h 296426"/>
              <a:gd name="connsiteX24" fmla="*/ 158544 w 296426"/>
              <a:gd name="connsiteY24" fmla="*/ 216451 h 296426"/>
              <a:gd name="connsiteX25" fmla="*/ 159774 w 296426"/>
              <a:gd name="connsiteY25" fmla="*/ 215369 h 296426"/>
              <a:gd name="connsiteX26" fmla="*/ 219089 w 296426"/>
              <a:gd name="connsiteY26" fmla="*/ 156083 h 296426"/>
              <a:gd name="connsiteX27" fmla="*/ 220156 w 296426"/>
              <a:gd name="connsiteY27" fmla="*/ 154824 h 296426"/>
              <a:gd name="connsiteX28" fmla="*/ 220275 w 296426"/>
              <a:gd name="connsiteY28" fmla="*/ 141751 h 296426"/>
              <a:gd name="connsiteX29" fmla="*/ 219089 w 296426"/>
              <a:gd name="connsiteY29" fmla="*/ 140358 h 296426"/>
              <a:gd name="connsiteX30" fmla="*/ 159804 w 296426"/>
              <a:gd name="connsiteY30" fmla="*/ 81058 h 296426"/>
              <a:gd name="connsiteX31" fmla="*/ 158544 w 296426"/>
              <a:gd name="connsiteY31" fmla="*/ 79976 h 296426"/>
              <a:gd name="connsiteX32" fmla="*/ 159789 w 296426"/>
              <a:gd name="connsiteY32" fmla="*/ 81058 h 296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96426" h="296426">
                <a:moveTo>
                  <a:pt x="148213" y="0"/>
                </a:moveTo>
                <a:cubicBezTo>
                  <a:pt x="230086" y="0"/>
                  <a:pt x="296427" y="66355"/>
                  <a:pt x="296427" y="148213"/>
                </a:cubicBezTo>
                <a:cubicBezTo>
                  <a:pt x="296427" y="230072"/>
                  <a:pt x="230086" y="296427"/>
                  <a:pt x="148213" y="296427"/>
                </a:cubicBezTo>
                <a:cubicBezTo>
                  <a:pt x="66370" y="296427"/>
                  <a:pt x="0" y="230072"/>
                  <a:pt x="0" y="148213"/>
                </a:cubicBezTo>
                <a:cubicBezTo>
                  <a:pt x="0" y="66355"/>
                  <a:pt x="66370" y="0"/>
                  <a:pt x="148213" y="0"/>
                </a:cubicBezTo>
                <a:close/>
                <a:moveTo>
                  <a:pt x="159789" y="81058"/>
                </a:moveTo>
                <a:lnTo>
                  <a:pt x="158544" y="79976"/>
                </a:lnTo>
                <a:cubicBezTo>
                  <a:pt x="154667" y="77105"/>
                  <a:pt x="149380" y="77063"/>
                  <a:pt x="145457" y="79872"/>
                </a:cubicBezTo>
                <a:lnTo>
                  <a:pt x="144063" y="81058"/>
                </a:lnTo>
                <a:lnTo>
                  <a:pt x="142996" y="82303"/>
                </a:lnTo>
                <a:cubicBezTo>
                  <a:pt x="140125" y="86180"/>
                  <a:pt x="140084" y="91467"/>
                  <a:pt x="142892" y="95390"/>
                </a:cubicBezTo>
                <a:lnTo>
                  <a:pt x="144078" y="96783"/>
                </a:lnTo>
                <a:lnTo>
                  <a:pt x="184377" y="137097"/>
                </a:lnTo>
                <a:lnTo>
                  <a:pt x="85223" y="137097"/>
                </a:lnTo>
                <a:lnTo>
                  <a:pt x="83711" y="137186"/>
                </a:lnTo>
                <a:cubicBezTo>
                  <a:pt x="78767" y="137867"/>
                  <a:pt x="74882" y="141757"/>
                  <a:pt x="74210" y="146702"/>
                </a:cubicBezTo>
                <a:lnTo>
                  <a:pt x="74107" y="148199"/>
                </a:lnTo>
                <a:lnTo>
                  <a:pt x="74210" y="149710"/>
                </a:lnTo>
                <a:cubicBezTo>
                  <a:pt x="74889" y="154649"/>
                  <a:pt x="78772" y="158532"/>
                  <a:pt x="83711" y="159211"/>
                </a:cubicBezTo>
                <a:lnTo>
                  <a:pt x="85223" y="159315"/>
                </a:lnTo>
                <a:lnTo>
                  <a:pt x="184377" y="159315"/>
                </a:lnTo>
                <a:lnTo>
                  <a:pt x="144063" y="199629"/>
                </a:lnTo>
                <a:lnTo>
                  <a:pt x="142981" y="200888"/>
                </a:lnTo>
                <a:cubicBezTo>
                  <a:pt x="139298" y="205800"/>
                  <a:pt x="140293" y="212768"/>
                  <a:pt x="145205" y="216451"/>
                </a:cubicBezTo>
                <a:cubicBezTo>
                  <a:pt x="149157" y="219415"/>
                  <a:pt x="154591" y="219415"/>
                  <a:pt x="158544" y="216451"/>
                </a:cubicBezTo>
                <a:lnTo>
                  <a:pt x="159774" y="215369"/>
                </a:lnTo>
                <a:lnTo>
                  <a:pt x="219089" y="156083"/>
                </a:lnTo>
                <a:lnTo>
                  <a:pt x="220156" y="154824"/>
                </a:lnTo>
                <a:cubicBezTo>
                  <a:pt x="223024" y="150952"/>
                  <a:pt x="223073" y="145674"/>
                  <a:pt x="220275" y="141751"/>
                </a:cubicBezTo>
                <a:lnTo>
                  <a:pt x="219089" y="140358"/>
                </a:lnTo>
                <a:lnTo>
                  <a:pt x="159804" y="81058"/>
                </a:lnTo>
                <a:lnTo>
                  <a:pt x="158544" y="79976"/>
                </a:lnTo>
                <a:lnTo>
                  <a:pt x="159789" y="81058"/>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600" b="0" i="0" u="none" strike="noStrike" kern="1200" cap="none" spc="0" normalizeH="0" baseline="0" noProof="0">
              <a:ln>
                <a:noFill/>
              </a:ln>
              <a:solidFill>
                <a:srgbClr val="FFFFFF"/>
              </a:solidFill>
              <a:effectLst/>
              <a:uLnTx/>
              <a:uFillTx/>
              <a:latin typeface="Segoe UI Semibold"/>
              <a:ea typeface="+mn-ea"/>
              <a:cs typeface="+mn-cs"/>
            </a:endParaRPr>
          </a:p>
        </p:txBody>
      </p:sp>
      <p:grpSp>
        <p:nvGrpSpPr>
          <p:cNvPr id="46" name="Group 45">
            <a:extLst>
              <a:ext uri="{FF2B5EF4-FFF2-40B4-BE49-F238E27FC236}">
                <a16:creationId xmlns:a16="http://schemas.microsoft.com/office/drawing/2014/main" id="{46FA2823-24E3-274D-4828-A007FE1F1D7C}"/>
              </a:ext>
              <a:ext uri="{C183D7F6-B498-43B3-948B-1728B52AA6E4}">
                <adec:decorative xmlns:adec="http://schemas.microsoft.com/office/drawing/2017/decorative" val="1"/>
              </a:ext>
            </a:extLst>
          </p:cNvPr>
          <p:cNvGrpSpPr/>
          <p:nvPr/>
        </p:nvGrpSpPr>
        <p:grpSpPr>
          <a:xfrm>
            <a:off x="909223" y="4522236"/>
            <a:ext cx="518930" cy="518930"/>
            <a:chOff x="632462" y="5834381"/>
            <a:chExt cx="396238" cy="396238"/>
          </a:xfrm>
        </p:grpSpPr>
        <p:sp>
          <p:nvSpPr>
            <p:cNvPr id="47" name="Freeform: Shape 115">
              <a:extLst>
                <a:ext uri="{FF2B5EF4-FFF2-40B4-BE49-F238E27FC236}">
                  <a16:creationId xmlns:a16="http://schemas.microsoft.com/office/drawing/2014/main" id="{FF246A9C-9882-9E05-7657-569692785013}"/>
                </a:ext>
                <a:ext uri="{C183D7F6-B498-43B3-948B-1728B52AA6E4}">
                  <adec:decorative xmlns:adec="http://schemas.microsoft.com/office/drawing/2017/decorative" val="1"/>
                </a:ext>
              </a:extLst>
            </p:cNvPr>
            <p:cNvSpPr/>
            <p:nvPr/>
          </p:nvSpPr>
          <p:spPr bwMode="auto">
            <a:xfrm>
              <a:off x="632462" y="5834381"/>
              <a:ext cx="396238" cy="39623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8" name="Graphic 255" descr="Icon of a finger tapping on a screen">
              <a:extLst>
                <a:ext uri="{FF2B5EF4-FFF2-40B4-BE49-F238E27FC236}">
                  <a16:creationId xmlns:a16="http://schemas.microsoft.com/office/drawing/2014/main" id="{28D9AF22-0DB2-C64A-31D2-1F55F81B7673}"/>
                </a:ext>
              </a:extLst>
            </p:cNvPr>
            <p:cNvSpPr/>
            <p:nvPr/>
          </p:nvSpPr>
          <p:spPr>
            <a:xfrm>
              <a:off x="737803" y="5909469"/>
              <a:ext cx="185556" cy="246062"/>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grpSp>
        <p:nvGrpSpPr>
          <p:cNvPr id="49" name="Group 48">
            <a:extLst>
              <a:ext uri="{FF2B5EF4-FFF2-40B4-BE49-F238E27FC236}">
                <a16:creationId xmlns:a16="http://schemas.microsoft.com/office/drawing/2014/main" id="{D2F384E1-7FD4-C245-F507-217F49F14C46}"/>
              </a:ext>
              <a:ext uri="{C183D7F6-B498-43B3-948B-1728B52AA6E4}">
                <adec:decorative xmlns:adec="http://schemas.microsoft.com/office/drawing/2017/decorative" val="1"/>
              </a:ext>
            </a:extLst>
          </p:cNvPr>
          <p:cNvGrpSpPr/>
          <p:nvPr/>
        </p:nvGrpSpPr>
        <p:grpSpPr>
          <a:xfrm>
            <a:off x="4530708" y="4522236"/>
            <a:ext cx="518930" cy="518930"/>
            <a:chOff x="632462" y="5834381"/>
            <a:chExt cx="396238" cy="396238"/>
          </a:xfrm>
        </p:grpSpPr>
        <p:sp>
          <p:nvSpPr>
            <p:cNvPr id="50" name="Freeform: Shape 115">
              <a:extLst>
                <a:ext uri="{FF2B5EF4-FFF2-40B4-BE49-F238E27FC236}">
                  <a16:creationId xmlns:a16="http://schemas.microsoft.com/office/drawing/2014/main" id="{844C3B0A-085E-ED01-0723-E92574F558FC}"/>
                </a:ext>
                <a:ext uri="{C183D7F6-B498-43B3-948B-1728B52AA6E4}">
                  <adec:decorative xmlns:adec="http://schemas.microsoft.com/office/drawing/2017/decorative" val="1"/>
                </a:ext>
              </a:extLst>
            </p:cNvPr>
            <p:cNvSpPr/>
            <p:nvPr/>
          </p:nvSpPr>
          <p:spPr bwMode="auto">
            <a:xfrm>
              <a:off x="632462" y="5834381"/>
              <a:ext cx="396238" cy="39623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1" name="Graphic 255" descr="Icon of a finger tapping on a screen">
              <a:extLst>
                <a:ext uri="{FF2B5EF4-FFF2-40B4-BE49-F238E27FC236}">
                  <a16:creationId xmlns:a16="http://schemas.microsoft.com/office/drawing/2014/main" id="{2A9BFABE-1A21-4EEF-2D5E-EBF2599AB15D}"/>
                </a:ext>
              </a:extLst>
            </p:cNvPr>
            <p:cNvSpPr/>
            <p:nvPr/>
          </p:nvSpPr>
          <p:spPr>
            <a:xfrm>
              <a:off x="737803" y="5909469"/>
              <a:ext cx="185556" cy="246062"/>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grpSp>
        <p:nvGrpSpPr>
          <p:cNvPr id="52" name="Group 51">
            <a:extLst>
              <a:ext uri="{FF2B5EF4-FFF2-40B4-BE49-F238E27FC236}">
                <a16:creationId xmlns:a16="http://schemas.microsoft.com/office/drawing/2014/main" id="{93A158F8-C083-EC61-E920-CE0515DE586B}"/>
              </a:ext>
              <a:ext uri="{C183D7F6-B498-43B3-948B-1728B52AA6E4}">
                <adec:decorative xmlns:adec="http://schemas.microsoft.com/office/drawing/2017/decorative" val="1"/>
              </a:ext>
            </a:extLst>
          </p:cNvPr>
          <p:cNvGrpSpPr/>
          <p:nvPr/>
        </p:nvGrpSpPr>
        <p:grpSpPr>
          <a:xfrm>
            <a:off x="8169611" y="4522236"/>
            <a:ext cx="518930" cy="518930"/>
            <a:chOff x="632462" y="5834381"/>
            <a:chExt cx="396238" cy="396238"/>
          </a:xfrm>
        </p:grpSpPr>
        <p:sp>
          <p:nvSpPr>
            <p:cNvPr id="53" name="Freeform: Shape 115">
              <a:extLst>
                <a:ext uri="{FF2B5EF4-FFF2-40B4-BE49-F238E27FC236}">
                  <a16:creationId xmlns:a16="http://schemas.microsoft.com/office/drawing/2014/main" id="{323855ED-6191-A38E-650D-8A32D451EBDF}"/>
                </a:ext>
                <a:ext uri="{C183D7F6-B498-43B3-948B-1728B52AA6E4}">
                  <adec:decorative xmlns:adec="http://schemas.microsoft.com/office/drawing/2017/decorative" val="1"/>
                </a:ext>
              </a:extLst>
            </p:cNvPr>
            <p:cNvSpPr/>
            <p:nvPr/>
          </p:nvSpPr>
          <p:spPr bwMode="auto">
            <a:xfrm>
              <a:off x="632462" y="5834381"/>
              <a:ext cx="396238" cy="39623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4" name="Graphic 255" descr="Icon of a finger tapping on a screen">
              <a:extLst>
                <a:ext uri="{FF2B5EF4-FFF2-40B4-BE49-F238E27FC236}">
                  <a16:creationId xmlns:a16="http://schemas.microsoft.com/office/drawing/2014/main" id="{3A73A677-766E-3260-EC80-2A14347B3BBA}"/>
                </a:ext>
              </a:extLst>
            </p:cNvPr>
            <p:cNvSpPr/>
            <p:nvPr/>
          </p:nvSpPr>
          <p:spPr>
            <a:xfrm>
              <a:off x="737803" y="5909469"/>
              <a:ext cx="185556" cy="246062"/>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Tree>
    <p:extLst>
      <p:ext uri="{BB962C8B-B14F-4D97-AF65-F5344CB8AC3E}">
        <p14:creationId xmlns:p14="http://schemas.microsoft.com/office/powerpoint/2010/main" val="232125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nodeType="withEffect">
                                  <p:stCondLst>
                                    <p:cond delay="0"/>
                                  </p:stCondLst>
                                  <p:childTnLst>
                                    <p:animMotion origin="layout" path="M 1.25E-6 0.03889 L 1.25E-6 1.85185E-6 " pathEditMode="relative" rAng="0" ptsTypes="AA">
                                      <p:cBhvr>
                                        <p:cTn id="9" dur="500" fill="hold"/>
                                        <p:tgtEl>
                                          <p:spTgt spid="2"/>
                                        </p:tgtEl>
                                        <p:attrNameLst>
                                          <p:attrName>ppt_x</p:attrName>
                                          <p:attrName>ppt_y</p:attrName>
                                        </p:attrNameLst>
                                      </p:cBhvr>
                                      <p:rCtr x="0" y="-1944"/>
                                    </p:animMotion>
                                  </p:childTnLst>
                                </p:cTn>
                              </p:par>
                            </p:childTnLst>
                          </p:cTn>
                        </p:par>
                        <p:par>
                          <p:cTn id="10" fill="hold">
                            <p:stCondLst>
                              <p:cond delay="500"/>
                            </p:stCondLst>
                            <p:childTnLst>
                              <p:par>
                                <p:cTn id="11" presetID="22" presetClass="entr" presetSubtype="1"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up)">
                                      <p:cBhvr>
                                        <p:cTn id="13" dur="250"/>
                                        <p:tgtEl>
                                          <p:spTgt spid="6"/>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50"/>
                                        <p:tgtEl>
                                          <p:spTgt spid="7"/>
                                        </p:tgtEl>
                                      </p:cBhvr>
                                    </p:animEffect>
                                  </p:childTnLst>
                                </p:cTn>
                              </p:par>
                              <p:par>
                                <p:cTn id="18" presetID="42" presetClass="path" presetSubtype="0" decel="100000" fill="hold" grpId="1" nodeType="withEffect">
                                  <p:stCondLst>
                                    <p:cond delay="0"/>
                                  </p:stCondLst>
                                  <p:childTnLst>
                                    <p:animMotion origin="layout" path="M 1.25E-6 0.03889 L 1.25E-6 1.85185E-6 " pathEditMode="relative" rAng="0" ptsTypes="AA">
                                      <p:cBhvr>
                                        <p:cTn id="19" dur="500" fill="hold"/>
                                        <p:tgtEl>
                                          <p:spTgt spid="7"/>
                                        </p:tgtEl>
                                        <p:attrNameLst>
                                          <p:attrName>ppt_x</p:attrName>
                                          <p:attrName>ppt_y</p:attrName>
                                        </p:attrNameLst>
                                      </p:cBhvr>
                                      <p:rCtr x="0" y="-1944"/>
                                    </p:animMotion>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250"/>
                                        <p:tgtEl>
                                          <p:spTgt spid="13"/>
                                        </p:tgtEl>
                                      </p:cBhvr>
                                    </p:animEffect>
                                  </p:childTnLst>
                                </p:cTn>
                              </p:par>
                              <p:par>
                                <p:cTn id="23" presetID="42" presetClass="path" presetSubtype="0" decel="100000" fill="hold" grpId="1" nodeType="withEffect">
                                  <p:stCondLst>
                                    <p:cond delay="0"/>
                                  </p:stCondLst>
                                  <p:childTnLst>
                                    <p:animMotion origin="layout" path="M 1.25E-6 0.03889 L 1.25E-6 1.85185E-6 " pathEditMode="relative" rAng="0" ptsTypes="AA">
                                      <p:cBhvr>
                                        <p:cTn id="24" dur="500" fill="hold"/>
                                        <p:tgtEl>
                                          <p:spTgt spid="13"/>
                                        </p:tgtEl>
                                        <p:attrNameLst>
                                          <p:attrName>ppt_x</p:attrName>
                                          <p:attrName>ppt_y</p:attrName>
                                        </p:attrNameLst>
                                      </p:cBhvr>
                                      <p:rCtr x="0" y="-1944"/>
                                    </p:animMotion>
                                  </p:childTnLst>
                                </p:cTn>
                              </p:par>
                              <p:par>
                                <p:cTn id="25" presetID="10"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250"/>
                                        <p:tgtEl>
                                          <p:spTgt spid="17"/>
                                        </p:tgtEl>
                                      </p:cBhvr>
                                    </p:animEffect>
                                  </p:childTnLst>
                                </p:cTn>
                              </p:par>
                              <p:par>
                                <p:cTn id="28" presetID="42" presetClass="path" presetSubtype="0" decel="100000" fill="hold" grpId="1" nodeType="withEffect">
                                  <p:stCondLst>
                                    <p:cond delay="0"/>
                                  </p:stCondLst>
                                  <p:childTnLst>
                                    <p:animMotion origin="layout" path="M 1.25E-6 0.03889 L 1.25E-6 1.85185E-6 " pathEditMode="relative" rAng="0" ptsTypes="AA">
                                      <p:cBhvr>
                                        <p:cTn id="29" dur="500" fill="hold"/>
                                        <p:tgtEl>
                                          <p:spTgt spid="17"/>
                                        </p:tgtEl>
                                        <p:attrNameLst>
                                          <p:attrName>ppt_x</p:attrName>
                                          <p:attrName>ppt_y</p:attrName>
                                        </p:attrNameLst>
                                      </p:cBhvr>
                                      <p:rCtr x="0" y="-1944"/>
                                    </p:animMotion>
                                  </p:childTnLst>
                                </p:cTn>
                              </p:par>
                              <p:par>
                                <p:cTn id="30" presetID="10" presetClass="entr" presetSubtype="0" fill="hold" grpId="0" nodeType="with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250"/>
                                        <p:tgtEl>
                                          <p:spTgt spid="18"/>
                                        </p:tgtEl>
                                      </p:cBhvr>
                                    </p:animEffect>
                                  </p:childTnLst>
                                </p:cTn>
                              </p:par>
                              <p:par>
                                <p:cTn id="33" presetID="42" presetClass="path" presetSubtype="0" decel="100000" fill="hold" grpId="1" nodeType="withEffect">
                                  <p:stCondLst>
                                    <p:cond delay="0"/>
                                  </p:stCondLst>
                                  <p:childTnLst>
                                    <p:animMotion origin="layout" path="M 1.25E-6 0.03889 L 1.25E-6 1.85185E-6 " pathEditMode="relative" rAng="0" ptsTypes="AA">
                                      <p:cBhvr>
                                        <p:cTn id="34" dur="500" fill="hold"/>
                                        <p:tgtEl>
                                          <p:spTgt spid="18"/>
                                        </p:tgtEl>
                                        <p:attrNameLst>
                                          <p:attrName>ppt_x</p:attrName>
                                          <p:attrName>ppt_y</p:attrName>
                                        </p:attrNameLst>
                                      </p:cBhvr>
                                      <p:rCtr x="0" y="-1944"/>
                                    </p:animMotion>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250"/>
                                        <p:tgtEl>
                                          <p:spTgt spid="19"/>
                                        </p:tgtEl>
                                      </p:cBhvr>
                                    </p:animEffect>
                                  </p:childTnLst>
                                </p:cTn>
                              </p:par>
                              <p:par>
                                <p:cTn id="38" presetID="42" presetClass="path" presetSubtype="0" decel="100000" fill="hold" grpId="1" nodeType="withEffect">
                                  <p:stCondLst>
                                    <p:cond delay="0"/>
                                  </p:stCondLst>
                                  <p:childTnLst>
                                    <p:animMotion origin="layout" path="M 1.25E-6 0.03889 L 1.25E-6 1.85185E-6 " pathEditMode="relative" rAng="0" ptsTypes="AA">
                                      <p:cBhvr>
                                        <p:cTn id="39" dur="500" fill="hold"/>
                                        <p:tgtEl>
                                          <p:spTgt spid="19"/>
                                        </p:tgtEl>
                                        <p:attrNameLst>
                                          <p:attrName>ppt_x</p:attrName>
                                          <p:attrName>ppt_y</p:attrName>
                                        </p:attrNameLst>
                                      </p:cBhvr>
                                      <p:rCtr x="0" y="-1944"/>
                                    </p:animMotion>
                                  </p:childTnLst>
                                </p:cTn>
                              </p:par>
                              <p:par>
                                <p:cTn id="40" presetID="10"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250"/>
                                        <p:tgtEl>
                                          <p:spTgt spid="35"/>
                                        </p:tgtEl>
                                      </p:cBhvr>
                                    </p:animEffect>
                                  </p:childTnLst>
                                </p:cTn>
                              </p:par>
                              <p:par>
                                <p:cTn id="43" presetID="42" presetClass="path" presetSubtype="0" decel="100000" fill="hold" grpId="1" nodeType="withEffect">
                                  <p:stCondLst>
                                    <p:cond delay="0"/>
                                  </p:stCondLst>
                                  <p:childTnLst>
                                    <p:animMotion origin="layout" path="M 1.25E-6 0.03889 L 1.25E-6 1.85185E-6 " pathEditMode="relative" rAng="0" ptsTypes="AA">
                                      <p:cBhvr>
                                        <p:cTn id="44" dur="500" fill="hold"/>
                                        <p:tgtEl>
                                          <p:spTgt spid="35"/>
                                        </p:tgtEl>
                                        <p:attrNameLst>
                                          <p:attrName>ppt_x</p:attrName>
                                          <p:attrName>ppt_y</p:attrName>
                                        </p:attrNameLst>
                                      </p:cBhvr>
                                      <p:rCtr x="0" y="-1944"/>
                                    </p:animMotion>
                                  </p:childTnLst>
                                </p:cTn>
                              </p:par>
                              <p:par>
                                <p:cTn id="45" presetID="10" presetClass="entr" presetSubtype="0" fill="hold" grpId="0" nodeType="withEffect">
                                  <p:stCondLst>
                                    <p:cond delay="0"/>
                                  </p:stCondLst>
                                  <p:childTnLst>
                                    <p:set>
                                      <p:cBhvr>
                                        <p:cTn id="46" dur="1" fill="hold">
                                          <p:stCondLst>
                                            <p:cond delay="0"/>
                                          </p:stCondLst>
                                        </p:cTn>
                                        <p:tgtEl>
                                          <p:spTgt spid="38"/>
                                        </p:tgtEl>
                                        <p:attrNameLst>
                                          <p:attrName>style.visibility</p:attrName>
                                        </p:attrNameLst>
                                      </p:cBhvr>
                                      <p:to>
                                        <p:strVal val="visible"/>
                                      </p:to>
                                    </p:set>
                                    <p:animEffect transition="in" filter="fade">
                                      <p:cBhvr>
                                        <p:cTn id="47" dur="250"/>
                                        <p:tgtEl>
                                          <p:spTgt spid="38"/>
                                        </p:tgtEl>
                                      </p:cBhvr>
                                    </p:animEffect>
                                  </p:childTnLst>
                                </p:cTn>
                              </p:par>
                              <p:par>
                                <p:cTn id="48" presetID="42" presetClass="path" presetSubtype="0" decel="100000" fill="hold" grpId="1" nodeType="withEffect">
                                  <p:stCondLst>
                                    <p:cond delay="0"/>
                                  </p:stCondLst>
                                  <p:childTnLst>
                                    <p:animMotion origin="layout" path="M 1.25E-6 0.03889 L 1.25E-6 1.85185E-6 " pathEditMode="relative" rAng="0" ptsTypes="AA">
                                      <p:cBhvr>
                                        <p:cTn id="49" dur="500" fill="hold"/>
                                        <p:tgtEl>
                                          <p:spTgt spid="38"/>
                                        </p:tgtEl>
                                        <p:attrNameLst>
                                          <p:attrName>ppt_x</p:attrName>
                                          <p:attrName>ppt_y</p:attrName>
                                        </p:attrNameLst>
                                      </p:cBhvr>
                                      <p:rCtr x="0" y="-1944"/>
                                    </p:animMotion>
                                  </p:childTnLst>
                                </p:cTn>
                              </p:par>
                              <p:par>
                                <p:cTn id="50" presetID="10" presetClass="entr" presetSubtype="0" fill="hold" grpId="0" nodeType="with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250"/>
                                        <p:tgtEl>
                                          <p:spTgt spid="40"/>
                                        </p:tgtEl>
                                      </p:cBhvr>
                                    </p:animEffect>
                                  </p:childTnLst>
                                </p:cTn>
                              </p:par>
                              <p:par>
                                <p:cTn id="53" presetID="42" presetClass="path" presetSubtype="0" decel="100000" fill="hold" grpId="1" nodeType="withEffect">
                                  <p:stCondLst>
                                    <p:cond delay="0"/>
                                  </p:stCondLst>
                                  <p:childTnLst>
                                    <p:animMotion origin="layout" path="M 1.25E-6 0.03889 L 1.25E-6 1.85185E-6 " pathEditMode="relative" rAng="0" ptsTypes="AA">
                                      <p:cBhvr>
                                        <p:cTn id="54" dur="500" fill="hold"/>
                                        <p:tgtEl>
                                          <p:spTgt spid="40"/>
                                        </p:tgtEl>
                                        <p:attrNameLst>
                                          <p:attrName>ppt_x</p:attrName>
                                          <p:attrName>ppt_y</p:attrName>
                                        </p:attrNameLst>
                                      </p:cBhvr>
                                      <p:rCtr x="0" y="-1944"/>
                                    </p:animMotion>
                                  </p:childTnLst>
                                </p:cTn>
                              </p:par>
                              <p:par>
                                <p:cTn id="55" presetID="10"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250"/>
                                        <p:tgtEl>
                                          <p:spTgt spid="41"/>
                                        </p:tgtEl>
                                      </p:cBhvr>
                                    </p:animEffect>
                                  </p:childTnLst>
                                </p:cTn>
                              </p:par>
                              <p:par>
                                <p:cTn id="58" presetID="42" presetClass="path" presetSubtype="0" decel="100000" fill="hold" grpId="1" nodeType="withEffect">
                                  <p:stCondLst>
                                    <p:cond delay="0"/>
                                  </p:stCondLst>
                                  <p:childTnLst>
                                    <p:animMotion origin="layout" path="M 1.25E-6 0.03889 L 1.25E-6 1.85185E-6 " pathEditMode="relative" rAng="0" ptsTypes="AA">
                                      <p:cBhvr>
                                        <p:cTn id="59" dur="500" fill="hold"/>
                                        <p:tgtEl>
                                          <p:spTgt spid="41"/>
                                        </p:tgtEl>
                                        <p:attrNameLst>
                                          <p:attrName>ppt_x</p:attrName>
                                          <p:attrName>ppt_y</p:attrName>
                                        </p:attrNameLst>
                                      </p:cBhvr>
                                      <p:rCtr x="0" y="-1944"/>
                                    </p:animMotion>
                                  </p:childTnLst>
                                </p:cTn>
                              </p:par>
                              <p:par>
                                <p:cTn id="60" presetID="10" presetClass="entr" presetSubtype="0" fill="hold" nodeType="withEffect">
                                  <p:stCondLst>
                                    <p:cond delay="0"/>
                                  </p:stCondLst>
                                  <p:childTnLst>
                                    <p:set>
                                      <p:cBhvr>
                                        <p:cTn id="61" dur="1" fill="hold">
                                          <p:stCondLst>
                                            <p:cond delay="0"/>
                                          </p:stCondLst>
                                        </p:cTn>
                                        <p:tgtEl>
                                          <p:spTgt spid="46"/>
                                        </p:tgtEl>
                                        <p:attrNameLst>
                                          <p:attrName>style.visibility</p:attrName>
                                        </p:attrNameLst>
                                      </p:cBhvr>
                                      <p:to>
                                        <p:strVal val="visible"/>
                                      </p:to>
                                    </p:set>
                                    <p:animEffect transition="in" filter="fade">
                                      <p:cBhvr>
                                        <p:cTn id="62" dur="250"/>
                                        <p:tgtEl>
                                          <p:spTgt spid="46"/>
                                        </p:tgtEl>
                                      </p:cBhvr>
                                    </p:animEffect>
                                  </p:childTnLst>
                                </p:cTn>
                              </p:par>
                              <p:par>
                                <p:cTn id="63" presetID="42" presetClass="path" presetSubtype="0" decel="100000" fill="hold" nodeType="withEffect">
                                  <p:stCondLst>
                                    <p:cond delay="0"/>
                                  </p:stCondLst>
                                  <p:childTnLst>
                                    <p:animMotion origin="layout" path="M -3.33333E-6 0.03889 L -3.33333E-6 -7.40741E-7 " pathEditMode="relative" rAng="0" ptsTypes="AA">
                                      <p:cBhvr>
                                        <p:cTn id="64" dur="500" fill="hold"/>
                                        <p:tgtEl>
                                          <p:spTgt spid="46"/>
                                        </p:tgtEl>
                                        <p:attrNameLst>
                                          <p:attrName>ppt_x</p:attrName>
                                          <p:attrName>ppt_y</p:attrName>
                                        </p:attrNameLst>
                                      </p:cBhvr>
                                      <p:rCtr x="0" y="-1944"/>
                                    </p:animMotion>
                                  </p:childTnLst>
                                </p:cTn>
                              </p:par>
                              <p:par>
                                <p:cTn id="65" presetID="10" presetClass="entr" presetSubtype="0" fill="hold" grpId="0" nodeType="withEffect">
                                  <p:stCondLst>
                                    <p:cond delay="0"/>
                                  </p:stCondLst>
                                  <p:childTnLst>
                                    <p:set>
                                      <p:cBhvr>
                                        <p:cTn id="66" dur="1" fill="hold">
                                          <p:stCondLst>
                                            <p:cond delay="0"/>
                                          </p:stCondLst>
                                        </p:cTn>
                                        <p:tgtEl>
                                          <p:spTgt spid="42"/>
                                        </p:tgtEl>
                                        <p:attrNameLst>
                                          <p:attrName>style.visibility</p:attrName>
                                        </p:attrNameLst>
                                      </p:cBhvr>
                                      <p:to>
                                        <p:strVal val="visible"/>
                                      </p:to>
                                    </p:set>
                                    <p:animEffect transition="in" filter="fade">
                                      <p:cBhvr>
                                        <p:cTn id="67" dur="250"/>
                                        <p:tgtEl>
                                          <p:spTgt spid="42"/>
                                        </p:tgtEl>
                                      </p:cBhvr>
                                    </p:animEffect>
                                  </p:childTnLst>
                                </p:cTn>
                              </p:par>
                              <p:par>
                                <p:cTn id="68" presetID="42" presetClass="path" presetSubtype="0" decel="100000" fill="hold" grpId="1" nodeType="withEffect">
                                  <p:stCondLst>
                                    <p:cond delay="0"/>
                                  </p:stCondLst>
                                  <p:childTnLst>
                                    <p:animMotion origin="layout" path="M 1.25E-6 0.03889 L 1.25E-6 1.85185E-6 " pathEditMode="relative" rAng="0" ptsTypes="AA">
                                      <p:cBhvr>
                                        <p:cTn id="69" dur="500" fill="hold"/>
                                        <p:tgtEl>
                                          <p:spTgt spid="42"/>
                                        </p:tgtEl>
                                        <p:attrNameLst>
                                          <p:attrName>ppt_x</p:attrName>
                                          <p:attrName>ppt_y</p:attrName>
                                        </p:attrNameLst>
                                      </p:cBhvr>
                                      <p:rCtr x="0" y="-1944"/>
                                    </p:animMotion>
                                  </p:childTnLst>
                                </p:cTn>
                              </p:par>
                              <p:par>
                                <p:cTn id="70" presetID="10" presetClass="entr" presetSubtype="0" fill="hold" nodeType="withEffect">
                                  <p:stCondLst>
                                    <p:cond delay="0"/>
                                  </p:stCondLst>
                                  <p:childTnLst>
                                    <p:set>
                                      <p:cBhvr>
                                        <p:cTn id="71" dur="1" fill="hold">
                                          <p:stCondLst>
                                            <p:cond delay="0"/>
                                          </p:stCondLst>
                                        </p:cTn>
                                        <p:tgtEl>
                                          <p:spTgt spid="49"/>
                                        </p:tgtEl>
                                        <p:attrNameLst>
                                          <p:attrName>style.visibility</p:attrName>
                                        </p:attrNameLst>
                                      </p:cBhvr>
                                      <p:to>
                                        <p:strVal val="visible"/>
                                      </p:to>
                                    </p:set>
                                    <p:animEffect transition="in" filter="fade">
                                      <p:cBhvr>
                                        <p:cTn id="72" dur="250"/>
                                        <p:tgtEl>
                                          <p:spTgt spid="49"/>
                                        </p:tgtEl>
                                      </p:cBhvr>
                                    </p:animEffect>
                                  </p:childTnLst>
                                </p:cTn>
                              </p:par>
                              <p:par>
                                <p:cTn id="73" presetID="42" presetClass="path" presetSubtype="0" decel="100000" fill="hold" nodeType="withEffect">
                                  <p:stCondLst>
                                    <p:cond delay="0"/>
                                  </p:stCondLst>
                                  <p:childTnLst>
                                    <p:animMotion origin="layout" path="M 1.45833E-6 0.03889 L 1.45833E-6 -7.40741E-7 " pathEditMode="relative" rAng="0" ptsTypes="AA">
                                      <p:cBhvr>
                                        <p:cTn id="74" dur="500" fill="hold"/>
                                        <p:tgtEl>
                                          <p:spTgt spid="49"/>
                                        </p:tgtEl>
                                        <p:attrNameLst>
                                          <p:attrName>ppt_x</p:attrName>
                                          <p:attrName>ppt_y</p:attrName>
                                        </p:attrNameLst>
                                      </p:cBhvr>
                                      <p:rCtr x="0" y="-1944"/>
                                    </p:animMotion>
                                  </p:childTnLst>
                                </p:cTn>
                              </p:par>
                              <p:par>
                                <p:cTn id="75" presetID="10" presetClass="entr" presetSubtype="0" fill="hold" grpId="0" nodeType="withEffect">
                                  <p:stCondLst>
                                    <p:cond delay="0"/>
                                  </p:stCondLst>
                                  <p:childTnLst>
                                    <p:set>
                                      <p:cBhvr>
                                        <p:cTn id="76" dur="1" fill="hold">
                                          <p:stCondLst>
                                            <p:cond delay="0"/>
                                          </p:stCondLst>
                                        </p:cTn>
                                        <p:tgtEl>
                                          <p:spTgt spid="43"/>
                                        </p:tgtEl>
                                        <p:attrNameLst>
                                          <p:attrName>style.visibility</p:attrName>
                                        </p:attrNameLst>
                                      </p:cBhvr>
                                      <p:to>
                                        <p:strVal val="visible"/>
                                      </p:to>
                                    </p:set>
                                    <p:animEffect transition="in" filter="fade">
                                      <p:cBhvr>
                                        <p:cTn id="77" dur="250"/>
                                        <p:tgtEl>
                                          <p:spTgt spid="43"/>
                                        </p:tgtEl>
                                      </p:cBhvr>
                                    </p:animEffect>
                                  </p:childTnLst>
                                </p:cTn>
                              </p:par>
                              <p:par>
                                <p:cTn id="78" presetID="42" presetClass="path" presetSubtype="0" decel="100000" fill="hold" grpId="1" nodeType="withEffect">
                                  <p:stCondLst>
                                    <p:cond delay="0"/>
                                  </p:stCondLst>
                                  <p:childTnLst>
                                    <p:animMotion origin="layout" path="M 1.45833E-6 0.03889 L 1.45833E-6 -7.40741E-7 " pathEditMode="relative" rAng="0" ptsTypes="AA">
                                      <p:cBhvr>
                                        <p:cTn id="79" dur="500" fill="hold"/>
                                        <p:tgtEl>
                                          <p:spTgt spid="43"/>
                                        </p:tgtEl>
                                        <p:attrNameLst>
                                          <p:attrName>ppt_x</p:attrName>
                                          <p:attrName>ppt_y</p:attrName>
                                        </p:attrNameLst>
                                      </p:cBhvr>
                                      <p:rCtr x="0" y="-1944"/>
                                    </p:animMotion>
                                  </p:childTnLst>
                                </p:cTn>
                              </p:par>
                              <p:par>
                                <p:cTn id="80" presetID="10" presetClass="entr" presetSubtype="0" fill="hold" nodeType="withEffect">
                                  <p:stCondLst>
                                    <p:cond delay="0"/>
                                  </p:stCondLst>
                                  <p:childTnLst>
                                    <p:set>
                                      <p:cBhvr>
                                        <p:cTn id="81" dur="1" fill="hold">
                                          <p:stCondLst>
                                            <p:cond delay="0"/>
                                          </p:stCondLst>
                                        </p:cTn>
                                        <p:tgtEl>
                                          <p:spTgt spid="52"/>
                                        </p:tgtEl>
                                        <p:attrNameLst>
                                          <p:attrName>style.visibility</p:attrName>
                                        </p:attrNameLst>
                                      </p:cBhvr>
                                      <p:to>
                                        <p:strVal val="visible"/>
                                      </p:to>
                                    </p:set>
                                    <p:animEffect transition="in" filter="fade">
                                      <p:cBhvr>
                                        <p:cTn id="82" dur="250"/>
                                        <p:tgtEl>
                                          <p:spTgt spid="52"/>
                                        </p:tgtEl>
                                      </p:cBhvr>
                                    </p:animEffect>
                                  </p:childTnLst>
                                </p:cTn>
                              </p:par>
                              <p:par>
                                <p:cTn id="83" presetID="42" presetClass="path" presetSubtype="0" decel="100000" fill="hold" nodeType="withEffect">
                                  <p:stCondLst>
                                    <p:cond delay="0"/>
                                  </p:stCondLst>
                                  <p:childTnLst>
                                    <p:animMotion origin="layout" path="M 3.95833E-6 0.03889 L 3.95833E-6 -7.40741E-7 " pathEditMode="relative" rAng="0" ptsTypes="AA">
                                      <p:cBhvr>
                                        <p:cTn id="84" dur="500" fill="hold"/>
                                        <p:tgtEl>
                                          <p:spTgt spid="52"/>
                                        </p:tgtEl>
                                        <p:attrNameLst>
                                          <p:attrName>ppt_x</p:attrName>
                                          <p:attrName>ppt_y</p:attrName>
                                        </p:attrNameLst>
                                      </p:cBhvr>
                                      <p:rCtr x="0" y="-1944"/>
                                    </p:animMotion>
                                  </p:childTnLst>
                                </p:cTn>
                              </p:par>
                              <p:par>
                                <p:cTn id="85" presetID="10" presetClass="entr" presetSubtype="0" fill="hold" grpId="0" nodeType="withEffect">
                                  <p:stCondLst>
                                    <p:cond delay="0"/>
                                  </p:stCondLst>
                                  <p:childTnLst>
                                    <p:set>
                                      <p:cBhvr>
                                        <p:cTn id="86" dur="1" fill="hold">
                                          <p:stCondLst>
                                            <p:cond delay="0"/>
                                          </p:stCondLst>
                                        </p:cTn>
                                        <p:tgtEl>
                                          <p:spTgt spid="44"/>
                                        </p:tgtEl>
                                        <p:attrNameLst>
                                          <p:attrName>style.visibility</p:attrName>
                                        </p:attrNameLst>
                                      </p:cBhvr>
                                      <p:to>
                                        <p:strVal val="visible"/>
                                      </p:to>
                                    </p:set>
                                    <p:animEffect transition="in" filter="fade">
                                      <p:cBhvr>
                                        <p:cTn id="87" dur="250"/>
                                        <p:tgtEl>
                                          <p:spTgt spid="44"/>
                                        </p:tgtEl>
                                      </p:cBhvr>
                                    </p:animEffect>
                                  </p:childTnLst>
                                </p:cTn>
                              </p:par>
                              <p:par>
                                <p:cTn id="88" presetID="42" presetClass="path" presetSubtype="0" decel="100000" fill="hold" grpId="1" nodeType="withEffect">
                                  <p:stCondLst>
                                    <p:cond delay="0"/>
                                  </p:stCondLst>
                                  <p:childTnLst>
                                    <p:animMotion origin="layout" path="M 1.25E-6 0.03889 L 1.25E-6 1.85185E-6 " pathEditMode="relative" rAng="0" ptsTypes="AA">
                                      <p:cBhvr>
                                        <p:cTn id="89" dur="500" fill="hold"/>
                                        <p:tgtEl>
                                          <p:spTgt spid="44"/>
                                        </p:tgtEl>
                                        <p:attrNameLst>
                                          <p:attrName>ppt_x</p:attrName>
                                          <p:attrName>ppt_y</p:attrName>
                                        </p:attrNameLst>
                                      </p:cBhvr>
                                      <p:rCtr x="0" y="-1944"/>
                                    </p:animMotion>
                                  </p:childTnLst>
                                </p:cTn>
                              </p:par>
                              <p:par>
                                <p:cTn id="90" presetID="10" presetClass="entr" presetSubtype="0" fill="hold" grpId="0" nodeType="withEffect">
                                  <p:stCondLst>
                                    <p:cond delay="0"/>
                                  </p:stCondLst>
                                  <p:childTnLst>
                                    <p:set>
                                      <p:cBhvr>
                                        <p:cTn id="91" dur="1" fill="hold">
                                          <p:stCondLst>
                                            <p:cond delay="0"/>
                                          </p:stCondLst>
                                        </p:cTn>
                                        <p:tgtEl>
                                          <p:spTgt spid="9"/>
                                        </p:tgtEl>
                                        <p:attrNameLst>
                                          <p:attrName>style.visibility</p:attrName>
                                        </p:attrNameLst>
                                      </p:cBhvr>
                                      <p:to>
                                        <p:strVal val="visible"/>
                                      </p:to>
                                    </p:set>
                                    <p:animEffect transition="in" filter="fade">
                                      <p:cBhvr>
                                        <p:cTn id="92" dur="250"/>
                                        <p:tgtEl>
                                          <p:spTgt spid="9"/>
                                        </p:tgtEl>
                                      </p:cBhvr>
                                    </p:animEffect>
                                  </p:childTnLst>
                                </p:cTn>
                              </p:par>
                              <p:par>
                                <p:cTn id="93" presetID="42" presetClass="path" presetSubtype="0" decel="100000" fill="hold" grpId="1" nodeType="withEffect">
                                  <p:stCondLst>
                                    <p:cond delay="0"/>
                                  </p:stCondLst>
                                  <p:childTnLst>
                                    <p:animMotion origin="layout" path="M 1.25E-6 0.03889 L 1.25E-6 1.85185E-6 " pathEditMode="relative" rAng="0" ptsTypes="AA">
                                      <p:cBhvr>
                                        <p:cTn id="94" dur="500" fill="hold"/>
                                        <p:tgtEl>
                                          <p:spTgt spid="9"/>
                                        </p:tgtEl>
                                        <p:attrNameLst>
                                          <p:attrName>ppt_x</p:attrName>
                                          <p:attrName>ppt_y</p:attrName>
                                        </p:attrNameLst>
                                      </p:cBhvr>
                                      <p:rCtr x="0" y="-1944"/>
                                    </p:animMotion>
                                  </p:childTnLst>
                                </p:cTn>
                              </p:par>
                              <p:par>
                                <p:cTn id="95" presetID="10" presetClass="entr" presetSubtype="0" fill="hold" grpId="0" nodeType="withEffect">
                                  <p:stCondLst>
                                    <p:cond delay="0"/>
                                  </p:stCondLst>
                                  <p:childTnLst>
                                    <p:set>
                                      <p:cBhvr>
                                        <p:cTn id="96" dur="1" fill="hold">
                                          <p:stCondLst>
                                            <p:cond delay="0"/>
                                          </p:stCondLst>
                                        </p:cTn>
                                        <p:tgtEl>
                                          <p:spTgt spid="10"/>
                                        </p:tgtEl>
                                        <p:attrNameLst>
                                          <p:attrName>style.visibility</p:attrName>
                                        </p:attrNameLst>
                                      </p:cBhvr>
                                      <p:to>
                                        <p:strVal val="visible"/>
                                      </p:to>
                                    </p:set>
                                    <p:animEffect transition="in" filter="fade">
                                      <p:cBhvr>
                                        <p:cTn id="97" dur="250"/>
                                        <p:tgtEl>
                                          <p:spTgt spid="10"/>
                                        </p:tgtEl>
                                      </p:cBhvr>
                                    </p:animEffect>
                                  </p:childTnLst>
                                </p:cTn>
                              </p:par>
                              <p:par>
                                <p:cTn id="98" presetID="42" presetClass="path" presetSubtype="0" decel="100000" fill="hold" grpId="1" nodeType="withEffect">
                                  <p:stCondLst>
                                    <p:cond delay="0"/>
                                  </p:stCondLst>
                                  <p:childTnLst>
                                    <p:animMotion origin="layout" path="M 1.25E-6 0.03889 L 1.25E-6 1.85185E-6 " pathEditMode="relative" rAng="0" ptsTypes="AA">
                                      <p:cBhvr>
                                        <p:cTn id="99" dur="500" fill="hold"/>
                                        <p:tgtEl>
                                          <p:spTgt spid="10"/>
                                        </p:tgtEl>
                                        <p:attrNameLst>
                                          <p:attrName>ppt_x</p:attrName>
                                          <p:attrName>ppt_y</p:attrName>
                                        </p:attrNameLst>
                                      </p:cBhvr>
                                      <p:rCtr x="0" y="-1944"/>
                                    </p:animMotion>
                                  </p:childTnLst>
                                </p:cTn>
                              </p:par>
                              <p:par>
                                <p:cTn id="100" presetID="10" presetClass="entr" presetSubtype="0" fill="hold" grpId="0" nodeType="withEffect">
                                  <p:stCondLst>
                                    <p:cond delay="0"/>
                                  </p:stCondLst>
                                  <p:childTnLst>
                                    <p:set>
                                      <p:cBhvr>
                                        <p:cTn id="101" dur="1" fill="hold">
                                          <p:stCondLst>
                                            <p:cond delay="0"/>
                                          </p:stCondLst>
                                        </p:cTn>
                                        <p:tgtEl>
                                          <p:spTgt spid="15"/>
                                        </p:tgtEl>
                                        <p:attrNameLst>
                                          <p:attrName>style.visibility</p:attrName>
                                        </p:attrNameLst>
                                      </p:cBhvr>
                                      <p:to>
                                        <p:strVal val="visible"/>
                                      </p:to>
                                    </p:set>
                                    <p:animEffect transition="in" filter="fade">
                                      <p:cBhvr>
                                        <p:cTn id="102" dur="250"/>
                                        <p:tgtEl>
                                          <p:spTgt spid="15"/>
                                        </p:tgtEl>
                                      </p:cBhvr>
                                    </p:animEffect>
                                  </p:childTnLst>
                                </p:cTn>
                              </p:par>
                              <p:par>
                                <p:cTn id="103" presetID="42" presetClass="path" presetSubtype="0" decel="100000" fill="hold" grpId="1" nodeType="withEffect">
                                  <p:stCondLst>
                                    <p:cond delay="0"/>
                                  </p:stCondLst>
                                  <p:childTnLst>
                                    <p:animMotion origin="layout" path="M 1.25E-6 0.03889 L 1.25E-6 1.85185E-6 " pathEditMode="relative" rAng="0" ptsTypes="AA">
                                      <p:cBhvr>
                                        <p:cTn id="104" dur="500" fill="hold"/>
                                        <p:tgtEl>
                                          <p:spTgt spid="15"/>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7" grpId="1" animBg="1"/>
      <p:bldP spid="13" grpId="0" animBg="1"/>
      <p:bldP spid="13" grpId="1" animBg="1"/>
      <p:bldP spid="17" grpId="0" animBg="1"/>
      <p:bldP spid="17" grpId="1" animBg="1"/>
      <p:bldP spid="18" grpId="0" animBg="1"/>
      <p:bldP spid="18" grpId="1" animBg="1"/>
      <p:bldP spid="19" grpId="0"/>
      <p:bldP spid="19" grpId="1"/>
      <p:bldP spid="35" grpId="0" animBg="1"/>
      <p:bldP spid="35" grpId="1" animBg="1"/>
      <p:bldP spid="38" grpId="0" animBg="1"/>
      <p:bldP spid="38" grpId="1" animBg="1"/>
      <p:bldP spid="40" grpId="0"/>
      <p:bldP spid="40" grpId="1"/>
      <p:bldP spid="41" grpId="0"/>
      <p:bldP spid="41" grpId="1"/>
      <p:bldP spid="42" grpId="0" animBg="1"/>
      <p:bldP spid="42" grpId="1" animBg="1"/>
      <p:bldP spid="43" grpId="0" animBg="1"/>
      <p:bldP spid="43" grpId="1" animBg="1"/>
      <p:bldP spid="44" grpId="0" animBg="1"/>
      <p:bldP spid="44" grpId="1" animBg="1"/>
      <p:bldP spid="9" grpId="0" animBg="1"/>
      <p:bldP spid="9" grpId="1" animBg="1"/>
      <p:bldP spid="10" grpId="0" animBg="1"/>
      <p:bldP spid="10" grpId="1" animBg="1"/>
      <p:bldP spid="15" grpId="0" animBg="1"/>
      <p:bldP spid="15" grpId="1" animBg="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A qr code on a white background">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207588" y="835066"/>
            <a:ext cx="1337566" cy="705394"/>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A blurry image of a blue and orange sky  AI-generated content may be incorrect.">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4088315" y="748860"/>
            <a:ext cx="7532185" cy="867930"/>
          </a:xfrm>
          <a:prstGeom prst="rect">
            <a:avLst/>
          </a:prstGeom>
          <a:noFill/>
          <a:ln>
            <a:noFill/>
            <a:prstDash/>
          </a:ln>
          <a:effectLst/>
        </p:spPr>
        <p:txBody>
          <a:bodyPr wrap="square">
            <a:spAutoFit/>
          </a:bodyPr>
          <a:lstStyle/>
          <a:p>
            <a:pPr algn="ctr">
              <a:lnSpc>
                <a:spcPct val="90000"/>
              </a:lnSpc>
              <a:spcAft>
                <a:spcPts val="1800"/>
              </a:spcAft>
            </a:pP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 </a:t>
            </a: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Customer Hub website </a:t>
            </a: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for upcoming sessions, updates, and on demand contents!</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en-US"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en-US" sz="1100">
                <a:solidFill>
                  <a:schemeClr val="tx2"/>
                </a:solidFill>
                <a:latin typeface="Segoe Sans Text"/>
              </a:rPr>
              <a:t>​</a:t>
            </a:r>
          </a:p>
        </p:txBody>
      </p:sp>
    </p:spTree>
    <p:extLst>
      <p:ext uri="{BB962C8B-B14F-4D97-AF65-F5344CB8AC3E}">
        <p14:creationId xmlns:p14="http://schemas.microsoft.com/office/powerpoint/2010/main" val="2069108468"/>
      </p:ext>
    </p:extLst>
  </p:cSld>
  <p:clrMapOvr>
    <a:masterClrMapping/>
  </p:clrMapOvr>
  <p:transition>
    <p:fade/>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n-US" sz="1600">
                <a:solidFill>
                  <a:schemeClr val="bg1"/>
                </a:solidFill>
                <a:cs typeface="Segoe UI Light" panose="020B0502040204020203" pitchFamily="34" charset="0"/>
              </a:rPr>
              <a:t>Get more from Copilot and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2606826" cy="33855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n-US" sz="1600">
                <a:solidFill>
                  <a:schemeClr val="bg1"/>
                </a:solidFill>
                <a:cs typeface="Segoe UI Light" panose="020B0502040204020203" pitchFamily="34" charset="0"/>
              </a:rPr>
              <a:t>Help others do the same</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n-US" sz="1600">
                <a:solidFill>
                  <a:schemeClr val="bg1"/>
                </a:solidFill>
                <a:cs typeface="Segoe UI Light" panose="020B0502040204020203" pitchFamily="34" charset="0"/>
              </a:rPr>
              <a:t>Expand your knowledge and enhance your career</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8" y="5656660"/>
            <a:ext cx="4103703" cy="307777"/>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algn="l"/>
            <a:r>
              <a:rPr lang="en-US" sz="1400">
                <a:solidFill>
                  <a:srgbClr val="454142"/>
                </a:solidFill>
                <a:latin typeface="+mn-lt"/>
                <a:cs typeface="Segoe UI Light" panose="020B0502040204020203" pitchFamily="34" charset="0"/>
              </a:rPr>
              <a:t>Join the free program at </a:t>
            </a:r>
            <a:r>
              <a:rPr lang="en-US" sz="1400">
                <a:solidFill>
                  <a:srgbClr val="454142"/>
                </a:solidFill>
                <a:latin typeface="+mn-lt"/>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lang="en-US" sz="1400">
              <a:solidFill>
                <a:srgbClr val="454142"/>
              </a:solidFill>
              <a:latin typeface="+mn-lt"/>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69679"/>
            <a:ext cx="300404" cy="300400"/>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4303067"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500"/>
              </a:spcAft>
              <a:buSzPct val="100000"/>
              <a:buNone/>
            </a:pPr>
            <a:r>
              <a:rPr lang="en-US" sz="1400">
                <a:solidFill>
                  <a:schemeClr val="bg1"/>
                </a:solidFill>
                <a:cs typeface="Segoe UI Light" panose="020B0502040204020203" pitchFamily="34" charset="0"/>
              </a:rPr>
              <a:t>Get more from Copilot and Microsoft 365</a:t>
            </a:r>
          </a:p>
          <a:p>
            <a:pPr marL="0" indent="0">
              <a:spcBef>
                <a:spcPts val="0"/>
              </a:spcBef>
              <a:spcAft>
                <a:spcPts val="500"/>
              </a:spcAft>
              <a:buSzPct val="100000"/>
              <a:buNone/>
            </a:pPr>
            <a:r>
              <a:rPr lang="en-US" sz="1400">
                <a:solidFill>
                  <a:schemeClr val="bg1"/>
                </a:solidFill>
                <a:cs typeface="Segoe UI Light" panose="020B0502040204020203" pitchFamily="34" charset="0"/>
              </a:rPr>
              <a:t>Help others do the same</a:t>
            </a:r>
          </a:p>
          <a:p>
            <a:pPr marL="0" indent="0">
              <a:spcBef>
                <a:spcPts val="0"/>
              </a:spcBef>
              <a:spcAft>
                <a:spcPts val="500"/>
              </a:spcAft>
              <a:buSzPct val="100000"/>
              <a:buNone/>
            </a:pPr>
            <a:r>
              <a:rPr lang="en-US" sz="1400">
                <a:solidFill>
                  <a:schemeClr val="bg1"/>
                </a:solidFill>
                <a:cs typeface="Segoe UI Light" panose="020B0502040204020203" pitchFamily="34" charset="0"/>
              </a:rPr>
              <a:t>Expand your knowledge and enhance your career</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6903809" cy="3157788"/>
          </a:xfrm>
          <a:prstGeom prst="rect">
            <a:avLst/>
          </a:prstGeom>
          <a:noFill/>
          <a:ln>
            <a:noFill/>
            <a:prstDash/>
          </a:ln>
          <a:effectLst/>
        </p:spPr>
        <p:txBody>
          <a:bodyPr wrap="square">
            <a:spAutoFit/>
          </a:bodyPr>
          <a:lstStyle/>
          <a:p>
            <a:pPr>
              <a:lnSpc>
                <a:spcPct val="80000"/>
              </a:lnSpc>
              <a:spcAft>
                <a:spcPts val="1800"/>
              </a:spcAft>
            </a:pPr>
            <a:r>
              <a:rPr lang="en-US" sz="3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Make a difference</a:t>
            </a:r>
          </a:p>
          <a:p>
            <a:pPr marL="800100">
              <a:lnSpc>
                <a:spcPct val="80000"/>
              </a:lnSpc>
              <a:spcAft>
                <a:spcPts val="600"/>
              </a:spcAft>
            </a:pPr>
            <a:r>
              <a:rPr lang="en-US" sz="94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Become a</a:t>
            </a:r>
          </a:p>
          <a:p>
            <a:pPr marL="800100">
              <a:lnSpc>
                <a:spcPct val="80000"/>
              </a:lnSpc>
              <a:spcAft>
                <a:spcPts val="600"/>
              </a:spcAft>
            </a:pPr>
            <a:r>
              <a:rPr lang="en-US" sz="94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Champion</a:t>
            </a:r>
          </a:p>
        </p:txBody>
      </p:sp>
    </p:spTree>
    <p:extLst>
      <p:ext uri="{BB962C8B-B14F-4D97-AF65-F5344CB8AC3E}">
        <p14:creationId xmlns:p14="http://schemas.microsoft.com/office/powerpoint/2010/main" val="4187005258"/>
      </p:ext>
    </p:extLst>
  </p:cSld>
  <p:clrMapOvr>
    <a:masterClrMapping/>
  </p:clrMapOvr>
  <p:transition>
    <p:fade/>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4" name="Picture 2" descr="A QR code">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424657"/>
            <a:ext cx="2319930" cy="276999"/>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Customer Hub Survey</a:t>
            </a:r>
            <a:endParaRPr kumimoji="0" lang="en-US" sz="1800" b="0" i="0" u="none" strike="noStrike" kern="1200" cap="none" spc="0" normalizeH="0" noProof="0">
              <a:ln>
                <a:noFill/>
              </a:ln>
              <a:solidFill>
                <a:schemeClr val="tx2"/>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a:t>
            </a:r>
            <a:r>
              <a:rPr kumimoji="0" lang="en-US" sz="1400" b="0" i="0" u="none" strike="noStrike" kern="1200" cap="none" spc="0" normalizeH="0" noProof="0" err="1">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CustomerHubSurvey</a:t>
            </a:r>
            <a:r>
              <a:rPr kumimoji="0" lang="en-US"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 </a:t>
            </a:r>
            <a:endParaRPr kumimoji="0" lang="en-US" sz="1400" b="0" i="0" u="none" strike="noStrike" kern="1200" cap="none" spc="0" normalizeH="0" noProof="0">
              <a:ln>
                <a:noFill/>
              </a:ln>
              <a:solidFill>
                <a:schemeClr val="tx2"/>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6170438" y="1838848"/>
            <a:ext cx="1764009"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bg1"/>
                </a:solidFill>
                <a:effectLst/>
                <a:uLnTx/>
                <a:uFillTx/>
                <a:latin typeface="+mj-lt"/>
                <a:ea typeface="+mn-ea"/>
                <a:cs typeface="+mn-cs"/>
              </a:rPr>
              <a:t>Scan with your mobile device camera</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noProof="0">
                <a:ln>
                  <a:noFill/>
                </a:ln>
                <a:solidFill>
                  <a:schemeClr val="bg1"/>
                </a:solidFill>
                <a:effectLst/>
                <a:uLnTx/>
                <a:uFillTx/>
                <a:latin typeface="+mj-lt"/>
                <a:ea typeface="+mn-ea"/>
                <a:cs typeface="+mn-cs"/>
              </a:rPr>
              <a:t>-OR-</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bg1"/>
                </a:solidFill>
                <a:effectLst/>
                <a:uLnTx/>
                <a:uFillTx/>
                <a:latin typeface="+mj-lt"/>
                <a:ea typeface="+mn-ea"/>
                <a:cs typeface="+mn-cs"/>
              </a:rPr>
              <a:t>Visit</a:t>
            </a:r>
          </a:p>
        </p:txBody>
      </p:sp>
      <p:pic>
        <p:nvPicPr>
          <p:cNvPr id="15" name="Picture 14" descr="A blurry image of a blue and orange sky  AI-generated content may be incorrect.">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44582" t="1189" r="13264" b="356"/>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lnSpc>
                <a:spcPct val="90000"/>
              </a:lnSpc>
            </a:pPr>
            <a:r>
              <a:rPr lang="en-US" spc="0"/>
              <a:t>THANK YOU –</a:t>
            </a:r>
            <a:br>
              <a:rPr lang="en-US" spc="0"/>
            </a:br>
            <a:r>
              <a:rPr lang="en-US" spc="0"/>
              <a:t>Your feedback is critical</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3" y="3183661"/>
            <a:ext cx="3645956"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lang="en-US" sz="1800">
                <a:solidFill>
                  <a:schemeClr val="bg1"/>
                </a:solidFill>
                <a:cs typeface="Segoe UI Light"/>
              </a:rPr>
              <a:t>We’re committed to making your </a:t>
            </a:r>
            <a:r>
              <a:rPr lang="en-US" sz="1800" b="1">
                <a:solidFill>
                  <a:schemeClr val="bg1"/>
                </a:solidFill>
                <a:cs typeface="Segoe UI Light"/>
              </a:rPr>
              <a:t>Customer Hub </a:t>
            </a:r>
            <a:r>
              <a:rPr lang="en-US" sz="1800">
                <a:solidFill>
                  <a:schemeClr val="bg1"/>
                </a:solidFill>
                <a:cs typeface="Segoe UI Light"/>
              </a:rPr>
              <a:t>experience the best it can be – and your feedback is a critical component to that.</a:t>
            </a:r>
          </a:p>
          <a:p>
            <a:pPr marL="0" marR="0" lvl="0" indent="0" algn="l" defTabSz="914400" rtl="0" eaLnBrk="1" fontAlgn="auto" latinLnBrk="0" hangingPunct="1">
              <a:lnSpc>
                <a:spcPct val="110000"/>
              </a:lnSpc>
              <a:spcBef>
                <a:spcPts val="0"/>
              </a:spcBef>
              <a:spcAft>
                <a:spcPts val="1200"/>
              </a:spcAft>
              <a:buClrTx/>
              <a:buSzTx/>
              <a:buFontTx/>
              <a:buNone/>
              <a:tabLst/>
              <a:defRPr/>
            </a:pPr>
            <a:r>
              <a:rPr lang="en-US" sz="1800">
                <a:solidFill>
                  <a:schemeClr val="bg1"/>
                </a:solidFill>
                <a:cs typeface="Segoe UI Light" panose="020B0502040204020203" pitchFamily="34" charset="0"/>
              </a:rPr>
              <a:t>Before you scoot, please take a moment to provide some feedback.</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1919079788"/>
      </p:ext>
    </p:extLst>
  </p:cSld>
  <p:clrMapOvr>
    <a:masterClrMapping/>
  </p:clrMapOvr>
  <p:transition>
    <p:fade/>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2" y="1624415"/>
            <a:ext cx="3797548" cy="1754326"/>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en-U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a:t>
            </a:r>
            <a:r>
              <a:rPr kumimoji="0" lang="en-US" sz="72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&amp;</a:t>
            </a:r>
            <a:r>
              <a:rPr kumimoji="0" lang="en-U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A</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738664"/>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4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Please raise your hand and unmute when called on</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IN"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IN"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875687596"/>
      </p:ext>
    </p:extLst>
  </p:cSld>
  <p:clrMapOvr>
    <a:masterClrMapping/>
  </p:clrMapOvr>
  <p:transition>
    <p:fade/>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9.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10.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heme/theme1.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Copilot Studio Template">
  <a:themeElements>
    <a:clrScheme name="Copilot Studio">
      <a:dk1>
        <a:srgbClr val="000000"/>
      </a:dk1>
      <a:lt1>
        <a:srgbClr val="FFFFFF"/>
      </a:lt1>
      <a:dk2>
        <a:srgbClr val="14938C"/>
      </a:dk2>
      <a:lt2>
        <a:srgbClr val="0090A8"/>
      </a:lt2>
      <a:accent1>
        <a:srgbClr val="374649"/>
      </a:accent1>
      <a:accent2>
        <a:srgbClr val="50E6FF"/>
      </a:accent2>
      <a:accent3>
        <a:srgbClr val="742774"/>
      </a:accent3>
      <a:accent4>
        <a:srgbClr val="2A446F"/>
      </a:accent4>
      <a:accent5>
        <a:srgbClr val="222043"/>
      </a:accent5>
      <a:accent6>
        <a:srgbClr val="0078D4"/>
      </a:accent6>
      <a:hlink>
        <a:srgbClr val="0078D4"/>
      </a:hlink>
      <a:folHlink>
        <a:srgbClr val="50E6FF"/>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3.xml><?xml version="1.0" encoding="utf-8"?>
<a:theme xmlns:a="http://schemas.openxmlformats.org/drawingml/2006/main" name="4_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0" id="{6B613F45-8EC8-42F9-932C-3D812BC0A41E}" vid="{731B3710-7283-4EED-B3B1-B5DA5FEB4743}"/>
    </a:ext>
  </a:extLst>
</a:theme>
</file>

<file path=ppt/theme/theme4.xml><?xml version="1.0" encoding="utf-8"?>
<a:theme xmlns:a="http://schemas.openxmlformats.org/drawingml/2006/main" name="4_White Template">
  <a:themeElements>
    <a:clrScheme name="Custom 2">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000000"/>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FY22 Unified Support Deck_R2" id="{87F4FB34-706C-3B40-A2F5-AAB55F65BD79}" vid="{83F148C1-8898-3D42-A66A-0DC42327C72F}"/>
    </a:ext>
  </a:extLst>
</a:theme>
</file>

<file path=ppt/theme/theme5.xml><?xml version="1.0" encoding="utf-8"?>
<a:theme xmlns:a="http://schemas.openxmlformats.org/drawingml/2006/main" name="1_Test">
  <a:themeElements>
    <a:clrScheme name="MCAPS">
      <a:dk1>
        <a:srgbClr val="000000"/>
      </a:dk1>
      <a:lt1>
        <a:srgbClr val="FFFFFF"/>
      </a:lt1>
      <a:dk2>
        <a:srgbClr val="3B2E58"/>
      </a:dk2>
      <a:lt2>
        <a:srgbClr val="E6E6E6"/>
      </a:lt2>
      <a:accent1>
        <a:srgbClr val="8661C5"/>
      </a:accent1>
      <a:accent2>
        <a:srgbClr val="0A1F2B"/>
      </a:accent2>
      <a:accent3>
        <a:srgbClr val="0078D4"/>
      </a:accent3>
      <a:accent4>
        <a:srgbClr val="FFB900"/>
      </a:accent4>
      <a:accent5>
        <a:srgbClr val="F4364C"/>
      </a:accent5>
      <a:accent6>
        <a:srgbClr val="D59DFF"/>
      </a:accent6>
      <a:hlink>
        <a:srgbClr val="0078D4"/>
      </a:hlink>
      <a:folHlink>
        <a:srgbClr val="0078D4"/>
      </a:folHlink>
    </a:clrScheme>
    <a:fontScheme name="Custom 4">
      <a:majorFont>
        <a:latin typeface="Segoe Sans Text Semibold"/>
        <a:ea typeface=""/>
        <a:cs typeface=""/>
      </a:majorFont>
      <a:minorFont>
        <a:latin typeface="Segoe Sans Text"/>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3"/>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bg1">
              <a:lumMod val="75000"/>
            </a:schemeClr>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PPT Template MCAPS Academy Theme" id="{B38E21A1-05B2-A847-8CE5-912BE242CBEA}" vid="{97AB0D23-C1F5-B240-AC54-237E023CD11A}"/>
    </a:ext>
  </a:extLst>
</a:theme>
</file>

<file path=ppt/theme/theme6.xml><?xml version="1.0" encoding="utf-8"?>
<a:theme xmlns:a="http://schemas.openxmlformats.org/drawingml/2006/main" name="4_Power Platform Template">
  <a:themeElements>
    <a:clrScheme name="Custom 8">
      <a:dk1>
        <a:srgbClr val="000000"/>
      </a:dk1>
      <a:lt1>
        <a:srgbClr val="FFFFFF"/>
      </a:lt1>
      <a:dk2>
        <a:srgbClr val="2A446F"/>
      </a:dk2>
      <a:lt2>
        <a:srgbClr val="0078D4"/>
      </a:lt2>
      <a:accent1>
        <a:srgbClr val="374649"/>
      </a:accent1>
      <a:accent2>
        <a:srgbClr val="50E6FF"/>
      </a:accent2>
      <a:accent3>
        <a:srgbClr val="742774"/>
      </a:accent3>
      <a:accent4>
        <a:srgbClr val="0B556A"/>
      </a:accent4>
      <a:accent5>
        <a:srgbClr val="222043"/>
      </a:accent5>
      <a:accent6>
        <a:srgbClr val="14938C"/>
      </a:accent6>
      <a:hlink>
        <a:srgbClr val="0078D4"/>
      </a:hlink>
      <a:folHlink>
        <a:srgbClr val="50E6FF"/>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7.xml><?xml version="1.0" encoding="utf-8"?>
<a:theme xmlns:a="http://schemas.openxmlformats.org/drawingml/2006/main" name="4_Copilot Studio Template">
  <a:themeElements>
    <a:clrScheme name="Copilot Studio">
      <a:dk1>
        <a:srgbClr val="000000"/>
      </a:dk1>
      <a:lt1>
        <a:srgbClr val="FFFFFF"/>
      </a:lt1>
      <a:dk2>
        <a:srgbClr val="14938C"/>
      </a:dk2>
      <a:lt2>
        <a:srgbClr val="0090A8"/>
      </a:lt2>
      <a:accent1>
        <a:srgbClr val="374649"/>
      </a:accent1>
      <a:accent2>
        <a:srgbClr val="50E6FF"/>
      </a:accent2>
      <a:accent3>
        <a:srgbClr val="742774"/>
      </a:accent3>
      <a:accent4>
        <a:srgbClr val="2A446F"/>
      </a:accent4>
      <a:accent5>
        <a:srgbClr val="222043"/>
      </a:accent5>
      <a:accent6>
        <a:srgbClr val="0078D4"/>
      </a:accent6>
      <a:hlink>
        <a:srgbClr val="0078D4"/>
      </a:hlink>
      <a:folHlink>
        <a:srgbClr val="50E6FF"/>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8.xml><?xml version="1.0" encoding="utf-8"?>
<a:theme xmlns:a="http://schemas.openxmlformats.org/drawingml/2006/main" name="1_Collaboration [Light]">
  <a:themeElements>
    <a:clrScheme name="Custom 38">
      <a:dk1>
        <a:srgbClr val="0A1F2C"/>
      </a:dk1>
      <a:lt1>
        <a:srgbClr val="FFFFFF"/>
      </a:lt1>
      <a:dk2>
        <a:srgbClr val="102D3E"/>
      </a:dk2>
      <a:lt2>
        <a:srgbClr val="F9FBFC"/>
      </a:lt2>
      <a:accent1>
        <a:srgbClr val="C495E6"/>
      </a:accent1>
      <a:accent2>
        <a:srgbClr val="24ADF2"/>
      </a:accent2>
      <a:accent3>
        <a:srgbClr val="79D4F2"/>
      </a:accent3>
      <a:accent4>
        <a:srgbClr val="78D84A"/>
      </a:accent4>
      <a:accent5>
        <a:srgbClr val="FFDE3F"/>
      </a:accent5>
      <a:accent6>
        <a:srgbClr val="FE7731"/>
      </a:accent6>
      <a:hlink>
        <a:srgbClr val="23ADF1"/>
      </a:hlink>
      <a:folHlink>
        <a:srgbClr val="859BA6"/>
      </a:folHlink>
    </a:clrScheme>
    <a:fontScheme name="Segoe UI">
      <a:majorFont>
        <a:latin typeface="Segoe UI Semibold"/>
        <a:ea typeface=""/>
        <a:cs typeface=""/>
      </a:majorFont>
      <a:minorFont>
        <a:latin typeface="Segoe UI Semi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defPPr>
      </a:lstStyle>
    </a:txDef>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9.xml><?xml version="1.0" encoding="utf-8"?>
<a:theme xmlns:a="http://schemas.openxmlformats.org/drawingml/2006/main" name="4_MS Ignite 16:9 Template Dark">
  <a:themeElements>
    <a:clrScheme name="Custom 16">
      <a:dk1>
        <a:srgbClr val="091F2C"/>
      </a:dk1>
      <a:lt1>
        <a:srgbClr val="FFFFFF"/>
      </a:lt1>
      <a:dk2>
        <a:srgbClr val="2A446F"/>
      </a:dk2>
      <a:lt2>
        <a:srgbClr val="E8E6DF"/>
      </a:lt2>
      <a:accent1>
        <a:srgbClr val="8661C5"/>
      </a:accent1>
      <a:accent2>
        <a:srgbClr val="8DE971"/>
      </a:accent2>
      <a:accent3>
        <a:srgbClr val="0078D4"/>
      </a:accent3>
      <a:accent4>
        <a:srgbClr val="D7D2CB"/>
      </a:accent4>
      <a:accent5>
        <a:srgbClr val="FFE399"/>
      </a:accent5>
      <a:accent6>
        <a:srgbClr val="D2D2D2"/>
      </a:accent6>
      <a:hlink>
        <a:srgbClr val="D59ED7"/>
      </a:hlink>
      <a:folHlink>
        <a:srgbClr val="D59ED7"/>
      </a:folHlink>
    </a:clrScheme>
    <a:fontScheme name="Custom 3">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_2024_16-9 Event-template.potx  -  Last saved by user" id="{25E4B35E-646D-4F3A-8D0B-C2BDF548142B}" vid="{8A17B14A-69D5-4F26-BC7B-8547BA50C10C}"/>
    </a:ext>
  </a:extLst>
</a:theme>
</file>

<file path=ppt/theme/theme10.xml><?xml version="1.0" encoding="utf-8"?>
<a:theme xmlns:a="http://schemas.openxmlformats.org/drawingml/2006/main" name="MS Tech Connect 16:9 Template Dark">
  <a:themeElements>
    <a:clrScheme name="Custom 2">
      <a:dk1>
        <a:srgbClr val="091F2C"/>
      </a:dk1>
      <a:lt1>
        <a:srgbClr val="FFFFFF"/>
      </a:lt1>
      <a:dk2>
        <a:srgbClr val="2A446F"/>
      </a:dk2>
      <a:lt2>
        <a:srgbClr val="E8E6DF"/>
      </a:lt2>
      <a:accent1>
        <a:srgbClr val="0078D4"/>
      </a:accent1>
      <a:accent2>
        <a:srgbClr val="49C5B1"/>
      </a:accent2>
      <a:accent3>
        <a:srgbClr val="8661C5"/>
      </a:accent3>
      <a:accent4>
        <a:srgbClr val="D7D2CB"/>
      </a:accent4>
      <a:accent5>
        <a:srgbClr val="8DE971"/>
      </a:accent5>
      <a:accent6>
        <a:srgbClr val="D2D2D2"/>
      </a:accent6>
      <a:hlink>
        <a:srgbClr val="D59ED7"/>
      </a:hlink>
      <a:folHlink>
        <a:srgbClr val="D59ED7"/>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11087ED-5ADD-864F-85AB-424CBC16AED1}" vid="{F7B51A1E-0150-C141-84C9-94C472F5BF0F}"/>
    </a:ext>
  </a:extLst>
</a:theme>
</file>

<file path=ppt/theme/theme11.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Segoe CAT">
      <a:majorFont>
        <a:latin typeface="Segoe UI Semibold"/>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2.xml><?xml version="1.0" encoding="utf-8"?>
<a:theme xmlns:a="http://schemas.openxmlformats.org/drawingml/2006/main" name="3_MS Ignite 16:9 Template Dark">
  <a:themeElements>
    <a:clrScheme name="Custom 198">
      <a:dk1>
        <a:srgbClr val="091F2C"/>
      </a:dk1>
      <a:lt1>
        <a:srgbClr val="FFFFFF"/>
      </a:lt1>
      <a:dk2>
        <a:srgbClr val="2A446F"/>
      </a:dk2>
      <a:lt2>
        <a:srgbClr val="E8E6DF"/>
      </a:lt2>
      <a:accent1>
        <a:srgbClr val="8661C5"/>
      </a:accent1>
      <a:accent2>
        <a:srgbClr val="8DE971"/>
      </a:accent2>
      <a:accent3>
        <a:srgbClr val="0078D4"/>
      </a:accent3>
      <a:accent4>
        <a:srgbClr val="D7D2CB"/>
      </a:accent4>
      <a:accent5>
        <a:srgbClr val="FFE399"/>
      </a:accent5>
      <a:accent6>
        <a:srgbClr val="D2D2D2"/>
      </a:accent6>
      <a:hlink>
        <a:srgbClr val="D59ED7"/>
      </a:hlink>
      <a:folHlink>
        <a:srgbClr val="D59ED7"/>
      </a:folHlink>
    </a:clrScheme>
    <a:fontScheme name="Custom 3">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_2024_16-9 Event-template.potx  -  Last saved by user" id="{25E4B35E-646D-4F3A-8D0B-C2BDF548142B}" vid="{8A17B14A-69D5-4F26-BC7B-8547BA50C10C}"/>
    </a:ext>
  </a:extLst>
</a:theme>
</file>

<file path=ppt/theme/theme13.xml><?xml version="1.0" encoding="utf-8"?>
<a:theme xmlns:a="http://schemas.openxmlformats.org/drawingml/2006/main" name="2_MS Ignite 16:9 Template Light">
  <a:themeElements>
    <a:clrScheme name="Custom 200">
      <a:dk1>
        <a:srgbClr val="000000"/>
      </a:dk1>
      <a:lt1>
        <a:srgbClr val="FFFFFF"/>
      </a:lt1>
      <a:dk2>
        <a:srgbClr val="2A446F"/>
      </a:dk2>
      <a:lt2>
        <a:srgbClr val="E8E6DF"/>
      </a:lt2>
      <a:accent1>
        <a:srgbClr val="0078D4"/>
      </a:accent1>
      <a:accent2>
        <a:srgbClr val="8DE971"/>
      </a:accent2>
      <a:accent3>
        <a:srgbClr val="463668"/>
      </a:accent3>
      <a:accent4>
        <a:srgbClr val="8C8279"/>
      </a:accent4>
      <a:accent5>
        <a:srgbClr val="FFB900"/>
      </a:accent5>
      <a:accent6>
        <a:srgbClr val="D7D2CB"/>
      </a:accent6>
      <a:hlink>
        <a:srgbClr val="8661C5"/>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_2024_16-9 Event-template.potx  -  Last saved by user" id="{25E4B35E-646D-4F3A-8D0B-C2BDF548142B}" vid="{27C8C421-03CD-44B7-A7BB-31B9B31BCF20}"/>
    </a:ext>
  </a:extLst>
</a:theme>
</file>

<file path=ppt/theme/theme14.xml><?xml version="1.0" encoding="utf-8"?>
<a:theme xmlns:a="http://schemas.openxmlformats.org/drawingml/2006/main" name="1_Power Platform Template">
  <a:themeElements>
    <a:clrScheme name="Custom 8">
      <a:dk1>
        <a:srgbClr val="000000"/>
      </a:dk1>
      <a:lt1>
        <a:srgbClr val="FFFFFF"/>
      </a:lt1>
      <a:dk2>
        <a:srgbClr val="2A446F"/>
      </a:dk2>
      <a:lt2>
        <a:srgbClr val="0078D4"/>
      </a:lt2>
      <a:accent1>
        <a:srgbClr val="374649"/>
      </a:accent1>
      <a:accent2>
        <a:srgbClr val="50E6FF"/>
      </a:accent2>
      <a:accent3>
        <a:srgbClr val="742774"/>
      </a:accent3>
      <a:accent4>
        <a:srgbClr val="0B556A"/>
      </a:accent4>
      <a:accent5>
        <a:srgbClr val="222043"/>
      </a:accent5>
      <a:accent6>
        <a:srgbClr val="14938C"/>
      </a:accent6>
      <a:hlink>
        <a:srgbClr val="0078D4"/>
      </a:hlink>
      <a:folHlink>
        <a:srgbClr val="50E6FF"/>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15.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adfd4c8-54de-4fa2-b73e-b8636989580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440082B-2ED6-42DA-B16D-5F8FAB728627}">
  <ds:schemaRefs>
    <ds:schemaRef ds:uri="6adfd4c8-54de-4fa2-b73e-b863698958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3.xml><?xml version="1.0" encoding="utf-8"?>
<ds:datastoreItem xmlns:ds="http://schemas.openxmlformats.org/officeDocument/2006/customXml" ds:itemID="{F990F116-B58F-4255-B05B-DA3808E0E5C6}">
  <ds:schemaRefs>
    <ds:schemaRef ds:uri="http://schemas.microsoft.com/office/2006/documentManagement/types"/>
    <ds:schemaRef ds:uri="http://schemas.microsoft.com/sharepoint/v3"/>
    <ds:schemaRef ds:uri="http://schemas.microsoft.com/office/2006/metadata/properties"/>
    <ds:schemaRef ds:uri="http://schemas.openxmlformats.org/package/2006/metadata/core-properties"/>
    <ds:schemaRef ds:uri="http://purl.org/dc/dcmitype/"/>
    <ds:schemaRef ds:uri="http://schemas.microsoft.com/office/infopath/2007/PartnerControls"/>
    <ds:schemaRef ds:uri="6adfd4c8-54de-4fa2-b73e-b86369895801"/>
    <ds:schemaRef ds:uri="http://www.w3.org/XML/1998/namespace"/>
    <ds:schemaRef ds:uri="http://purl.org/dc/terms/"/>
    <ds:schemaRef ds:uri="http://purl.org/dc/elements/1.1/"/>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12916</Words>
  <Application>Microsoft Office PowerPoint</Application>
  <PresentationFormat>Widescreen</PresentationFormat>
  <Paragraphs>1174</Paragraphs>
  <Slides>104</Slides>
  <Notes>104</Notes>
  <HiddenSlides>0</HiddenSlides>
  <MMClips>2</MMClips>
  <ScaleCrop>false</ScaleCrop>
  <HeadingPairs>
    <vt:vector size="4" baseType="variant">
      <vt:variant>
        <vt:lpstr>Theme</vt:lpstr>
      </vt:variant>
      <vt:variant>
        <vt:i4>16</vt:i4>
      </vt:variant>
      <vt:variant>
        <vt:lpstr>Slide Titles</vt:lpstr>
      </vt:variant>
      <vt:variant>
        <vt:i4>104</vt:i4>
      </vt:variant>
    </vt:vector>
  </HeadingPairs>
  <TitlesOfParts>
    <vt:vector size="120" baseType="lpstr">
      <vt:lpstr>Customer Hub Template</vt:lpstr>
      <vt:lpstr>Copilot Studio Template</vt:lpstr>
      <vt:lpstr>4_Microsoft 365 Copilot Template</vt:lpstr>
      <vt:lpstr>4_White Template</vt:lpstr>
      <vt:lpstr>1_Test</vt:lpstr>
      <vt:lpstr>4_Power Platform Template</vt:lpstr>
      <vt:lpstr>4_Copilot Studio Template</vt:lpstr>
      <vt:lpstr>1_Collaboration [Light]</vt:lpstr>
      <vt:lpstr>4_MS Ignite 16:9 Template Dark</vt:lpstr>
      <vt:lpstr>MS Tech Connect 16:9 Template Dark</vt:lpstr>
      <vt:lpstr>2_office theme</vt:lpstr>
      <vt:lpstr>3_MS Ignite 16:9 Template Dark</vt:lpstr>
      <vt:lpstr>2_MS Ignite 16:9 Template Light</vt:lpstr>
      <vt:lpstr>1_Power Platform Template</vt:lpstr>
      <vt:lpstr>1_office theme</vt:lpstr>
      <vt:lpstr>Office Theme</vt:lpstr>
      <vt:lpstr>Copilot Studio Advanced</vt:lpstr>
      <vt:lpstr>PowerPoint Presentation</vt:lpstr>
      <vt:lpstr>Copilot Studio Advanced</vt:lpstr>
      <vt:lpstr>Agenda</vt:lpstr>
      <vt:lpstr>PowerPoint Presentation</vt:lpstr>
      <vt:lpstr>Copilot Studio Overview </vt:lpstr>
      <vt:lpstr>Topics in Copilot Studio</vt:lpstr>
      <vt:lpstr>Generative Answers</vt:lpstr>
      <vt:lpstr>Generative answers considerations</vt:lpstr>
      <vt:lpstr>Agent Knowledge</vt:lpstr>
      <vt:lpstr>Copilot Studio Agent Tools</vt:lpstr>
      <vt:lpstr>Agent Triggers</vt:lpstr>
      <vt:lpstr>Call other Agents</vt:lpstr>
      <vt:lpstr>Instructions to craft your agent</vt:lpstr>
      <vt:lpstr>Evaluation</vt:lpstr>
      <vt:lpstr>Agent Settings</vt:lpstr>
      <vt:lpstr>Agent Settings</vt:lpstr>
      <vt:lpstr>Demo </vt:lpstr>
      <vt:lpstr>Agent Flows</vt:lpstr>
      <vt:lpstr>Agent flows</vt:lpstr>
      <vt:lpstr>Advanced approvals</vt:lpstr>
      <vt:lpstr>PowerPoint Presentation</vt:lpstr>
      <vt:lpstr>MCP (Model Context Protocol) </vt:lpstr>
      <vt:lpstr>What is MCP?</vt:lpstr>
      <vt:lpstr>PowerPoint Presentation</vt:lpstr>
      <vt:lpstr>PowerPoint Presentation</vt:lpstr>
      <vt:lpstr>MCP at Microsoft</vt:lpstr>
      <vt:lpstr>Built-in catalog of MCP connectors</vt:lpstr>
      <vt:lpstr>Add a custom MCP server</vt:lpstr>
      <vt:lpstr>PowerPoint Presentation</vt:lpstr>
      <vt:lpstr>Demo </vt:lpstr>
      <vt:lpstr>Autonomous Agents </vt:lpstr>
      <vt:lpstr>A spectrum of agents Agents vary in levels of complexity and capabilities depending on your need</vt:lpstr>
      <vt:lpstr>How does it all fit together?</vt:lpstr>
      <vt:lpstr>Demo </vt:lpstr>
      <vt:lpstr>Multi-Agent</vt:lpstr>
      <vt:lpstr>Copilot Studio agent   </vt:lpstr>
      <vt:lpstr>Which should I use?</vt:lpstr>
      <vt:lpstr>Demo </vt:lpstr>
      <vt:lpstr>Prompts, Deep reasoning and Model selection </vt:lpstr>
      <vt:lpstr>Prompts</vt:lpstr>
      <vt:lpstr>Deep reasoning in prompts</vt:lpstr>
      <vt:lpstr>Deep reasoning in agents</vt:lpstr>
      <vt:lpstr>Demo </vt:lpstr>
      <vt:lpstr>Evals</vt:lpstr>
      <vt:lpstr>PowerPoint Presentation</vt:lpstr>
      <vt:lpstr>PowerPoint Presentation</vt:lpstr>
      <vt:lpstr>PowerPoint Presentation</vt:lpstr>
      <vt:lpstr>PowerPoint Presentation</vt:lpstr>
      <vt:lpstr>PowerPoint Presentation</vt:lpstr>
      <vt:lpstr>Demo </vt:lpstr>
      <vt:lpstr>Copilot Studio Analytics</vt:lpstr>
      <vt:lpstr>PowerPoint Presentation</vt:lpstr>
      <vt:lpstr>Copilot Studio Kit</vt:lpstr>
      <vt:lpstr>Copilot Studio Kit overview</vt:lpstr>
      <vt:lpstr>Copilot Studio Kit – Do I still need it?</vt:lpstr>
      <vt:lpstr>Testing capabilities</vt:lpstr>
      <vt:lpstr>Test automation : Capability and Configuration</vt:lpstr>
      <vt:lpstr>Test automation : Test cases</vt:lpstr>
      <vt:lpstr>Test automation : Test sets</vt:lpstr>
      <vt:lpstr>Test automation : Test results</vt:lpstr>
      <vt:lpstr>Conversation KPIs</vt:lpstr>
      <vt:lpstr>Conversation KPIs : Details</vt:lpstr>
      <vt:lpstr>Conversation KPI dashboard - Summary</vt:lpstr>
      <vt:lpstr>Webchat Playground</vt:lpstr>
      <vt:lpstr>Webchat Playground</vt:lpstr>
      <vt:lpstr>Adaptive Cards Gallery</vt:lpstr>
      <vt:lpstr>Adaptive Cards Gallery</vt:lpstr>
      <vt:lpstr>When to Use Copilot Studio vs. Copilot Studio Kit</vt:lpstr>
      <vt:lpstr>Governance &amp; Security </vt:lpstr>
      <vt:lpstr>PowerPoint Presentation</vt:lpstr>
      <vt:lpstr>Agent Controls Model</vt:lpstr>
      <vt:lpstr>IT Admin controls for Copilot Agents  </vt:lpstr>
      <vt:lpstr>Learn more: aka.ms/CopilotStudioSecurity</vt:lpstr>
      <vt:lpstr>From Enterprise AI Governance to Agent‑Level Control</vt:lpstr>
      <vt:lpstr>How Agent 365 fills the gap</vt:lpstr>
      <vt:lpstr>PowerPoint Presentation</vt:lpstr>
      <vt:lpstr>PowerPoint Presentation</vt:lpstr>
      <vt:lpstr>PowerPoint Presentation</vt:lpstr>
      <vt:lpstr>PowerPoint Presentation</vt:lpstr>
      <vt:lpstr>Agent 365 pillars</vt:lpstr>
      <vt:lpstr>Entra Agent Identity</vt:lpstr>
      <vt:lpstr>Entra Agent Identity in Copilot Studio</vt:lpstr>
      <vt:lpstr>PowerPoint Presentation</vt:lpstr>
      <vt:lpstr>PowerPoint Presentation</vt:lpstr>
      <vt:lpstr>Viewing Entra Agent Identities</vt:lpstr>
      <vt:lpstr>PowerPoint Presentation</vt:lpstr>
      <vt:lpstr>PowerPoint Presentation</vt:lpstr>
      <vt:lpstr>PowerPoint Presentation</vt:lpstr>
      <vt:lpstr>PowerPoint Presentation</vt:lpstr>
      <vt:lpstr>Agent Webinars and Skilling Events</vt:lpstr>
      <vt:lpstr>PowerPoint Presentation</vt:lpstr>
      <vt:lpstr>PowerPoint Presentation</vt:lpstr>
      <vt:lpstr>PowerPoint Presentation</vt:lpstr>
      <vt:lpstr>Agent Build-A-Thon</vt:lpstr>
      <vt:lpstr>PowerPoint Presentation</vt:lpstr>
      <vt:lpstr>PowerPoint Presentation</vt:lpstr>
      <vt:lpstr>Add Agents credentials to your resume</vt:lpstr>
      <vt:lpstr>Microsoft investments to accelerate your time to value</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Jignesh.Thakkar@microsoft.com</dc:creator>
  <cp:keywords/>
  <dc:description/>
  <cp:lastModifiedBy>Victoria Blasich (FREEMIND SEATTLE LLC)</cp:lastModifiedBy>
  <cp:revision>2</cp:revision>
  <cp:lastPrinted>2023-02-15T20:48:24Z</cp:lastPrinted>
  <dcterms:created xsi:type="dcterms:W3CDTF">2025-03-03T10:30:40Z</dcterms:created>
  <dcterms:modified xsi:type="dcterms:W3CDTF">2026-06-16T15:21:45Z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y fmtid="{D5CDD505-2E9C-101B-9397-08002B2CF9AE}" pid="26" name="ClassificationContentMarkingFooterText">
    <vt:lpwstr>Classified as Microsoft Confidential</vt:lpwstr>
  </property>
  <property fmtid="{D5CDD505-2E9C-101B-9397-08002B2CF9AE}" pid="27" name="ClassificationContentMarkingFooterLocations">
    <vt:lpwstr>Customer Hub Template:4\Copilot Studio Template:6\4_Microsoft 365 Copilot Template:6\4_White Template:6\1_Test:6\4_Power Platform Template:6\4_Copilot Studio Template:8\Microsoft Build 16\:9 Template Light:6\1_Collaboration [Light]:7\4_MS Ignite 16\:9 Tem</vt:lpwstr>
  </property>
</Properties>
</file>