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3.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5.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7FFFFF17_26953D66.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11" r:id="rId5"/>
    <p:sldMasterId id="2147483724" r:id="rId6"/>
    <p:sldMasterId id="2147483789" r:id="rId7"/>
    <p:sldMasterId id="2147483829" r:id="rId8"/>
    <p:sldMasterId id="2147483877" r:id="rId9"/>
  </p:sldMasterIdLst>
  <p:notesMasterIdLst>
    <p:notesMasterId r:id="rId45"/>
  </p:notesMasterIdLst>
  <p:sldIdLst>
    <p:sldId id="495" r:id="rId10"/>
    <p:sldId id="2147481428" r:id="rId11"/>
    <p:sldId id="2076138594" r:id="rId12"/>
    <p:sldId id="2076138595" r:id="rId13"/>
    <p:sldId id="2076138592" r:id="rId14"/>
    <p:sldId id="2134804562" r:id="rId15"/>
    <p:sldId id="2134804563" r:id="rId16"/>
    <p:sldId id="1953" r:id="rId17"/>
    <p:sldId id="1854" r:id="rId18"/>
    <p:sldId id="267" r:id="rId19"/>
    <p:sldId id="2147481429" r:id="rId20"/>
    <p:sldId id="1881" r:id="rId21"/>
    <p:sldId id="1882" r:id="rId22"/>
    <p:sldId id="1883" r:id="rId23"/>
    <p:sldId id="1884" r:id="rId24"/>
    <p:sldId id="5797" r:id="rId25"/>
    <p:sldId id="1890" r:id="rId26"/>
    <p:sldId id="2147479953" r:id="rId27"/>
    <p:sldId id="2147481419" r:id="rId28"/>
    <p:sldId id="2147481420" r:id="rId29"/>
    <p:sldId id="2147481424" r:id="rId30"/>
    <p:sldId id="2147481425" r:id="rId31"/>
    <p:sldId id="2147481426" r:id="rId32"/>
    <p:sldId id="1876" r:id="rId33"/>
    <p:sldId id="5785" r:id="rId34"/>
    <p:sldId id="5786" r:id="rId35"/>
    <p:sldId id="2147480962" r:id="rId36"/>
    <p:sldId id="2147483415" r:id="rId37"/>
    <p:sldId id="2147483630" r:id="rId38"/>
    <p:sldId id="2147481650" r:id="rId39"/>
    <p:sldId id="277" r:id="rId40"/>
    <p:sldId id="278" r:id="rId41"/>
    <p:sldId id="280" r:id="rId42"/>
    <p:sldId id="281" r:id="rId43"/>
    <p:sldId id="395" r:id="rId4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C3652B-1DEF-3DC3-632E-E9A14A549401}" name="Josh Leporati" initials="JL" userId="S::jolepora@microsoft.com::ca50561b-4f2f-4ca8-baa4-ce5fc2b2589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6B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56" y="2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theme" Target="theme/theme1.xml"/><Relationship Id="rId8" Type="http://schemas.openxmlformats.org/officeDocument/2006/relationships/slideMaster" Target="slideMasters/slideMaster5.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Lumpkin" userId="fded6266-6349-4c67-a02a-5d10cd7895eb" providerId="ADAL" clId="{BC71AA9D-DD9F-4584-950C-59E715F38632}"/>
    <pc:docChg chg="custSel delSld modSld">
      <pc:chgData name="Michelle Lumpkin" userId="fded6266-6349-4c67-a02a-5d10cd7895eb" providerId="ADAL" clId="{BC71AA9D-DD9F-4584-950C-59E715F38632}" dt="2025-05-08T16:14:28.883" v="38" actId="368"/>
      <pc:docMkLst>
        <pc:docMk/>
      </pc:docMkLst>
      <pc:sldChg chg="modNotes">
        <pc:chgData name="Michelle Lumpkin" userId="fded6266-6349-4c67-a02a-5d10cd7895eb" providerId="ADAL" clId="{BC71AA9D-DD9F-4584-950C-59E715F38632}" dt="2025-05-08T16:14:28.822" v="22" actId="368"/>
        <pc:sldMkLst>
          <pc:docMk/>
          <pc:sldMk cId="4115518911" sldId="267"/>
        </pc:sldMkLst>
      </pc:sldChg>
      <pc:sldChg chg="modNotes">
        <pc:chgData name="Michelle Lumpkin" userId="fded6266-6349-4c67-a02a-5d10cd7895eb" providerId="ADAL" clId="{BC71AA9D-DD9F-4584-950C-59E715F38632}" dt="2025-05-08T16:14:28.815" v="20" actId="368"/>
        <pc:sldMkLst>
          <pc:docMk/>
          <pc:sldMk cId="4089741303" sldId="1854"/>
        </pc:sldMkLst>
      </pc:sldChg>
      <pc:sldChg chg="modNotes">
        <pc:chgData name="Michelle Lumpkin" userId="fded6266-6349-4c67-a02a-5d10cd7895eb" providerId="ADAL" clId="{BC71AA9D-DD9F-4584-950C-59E715F38632}" dt="2025-05-08T16:14:28.857" v="30" actId="368"/>
        <pc:sldMkLst>
          <pc:docMk/>
          <pc:sldMk cId="3144373368" sldId="1876"/>
        </pc:sldMkLst>
      </pc:sldChg>
      <pc:sldChg chg="modNotes">
        <pc:chgData name="Michelle Lumpkin" userId="fded6266-6349-4c67-a02a-5d10cd7895eb" providerId="ADAL" clId="{BC71AA9D-DD9F-4584-950C-59E715F38632}" dt="2025-05-08T16:14:28.809" v="18" actId="368"/>
        <pc:sldMkLst>
          <pc:docMk/>
          <pc:sldMk cId="2440493916" sldId="1953"/>
        </pc:sldMkLst>
      </pc:sldChg>
      <pc:sldChg chg="modNotes">
        <pc:chgData name="Michelle Lumpkin" userId="fded6266-6349-4c67-a02a-5d10cd7895eb" providerId="ADAL" clId="{BC71AA9D-DD9F-4584-950C-59E715F38632}" dt="2025-05-08T16:14:28.863" v="32" actId="368"/>
        <pc:sldMkLst>
          <pc:docMk/>
          <pc:sldMk cId="3927912547" sldId="5785"/>
        </pc:sldMkLst>
      </pc:sldChg>
      <pc:sldChg chg="modNotes">
        <pc:chgData name="Michelle Lumpkin" userId="fded6266-6349-4c67-a02a-5d10cd7895eb" providerId="ADAL" clId="{BC71AA9D-DD9F-4584-950C-59E715F38632}" dt="2025-05-08T16:14:28.868" v="34" actId="368"/>
        <pc:sldMkLst>
          <pc:docMk/>
          <pc:sldMk cId="1048717818" sldId="5786"/>
        </pc:sldMkLst>
      </pc:sldChg>
      <pc:sldChg chg="modNotes">
        <pc:chgData name="Michelle Lumpkin" userId="fded6266-6349-4c67-a02a-5d10cd7895eb" providerId="ADAL" clId="{BC71AA9D-DD9F-4584-950C-59E715F38632}" dt="2025-05-08T16:14:28.793" v="12" actId="368"/>
        <pc:sldMkLst>
          <pc:docMk/>
          <pc:sldMk cId="2463177609" sldId="2076138592"/>
        </pc:sldMkLst>
      </pc:sldChg>
      <pc:sldChg chg="modNotes">
        <pc:chgData name="Michelle Lumpkin" userId="fded6266-6349-4c67-a02a-5d10cd7895eb" providerId="ADAL" clId="{BC71AA9D-DD9F-4584-950C-59E715F38632}" dt="2025-05-08T16:14:28.779" v="8" actId="368"/>
        <pc:sldMkLst>
          <pc:docMk/>
          <pc:sldMk cId="2336279550" sldId="2076138594"/>
        </pc:sldMkLst>
      </pc:sldChg>
      <pc:sldChg chg="modNotes">
        <pc:chgData name="Michelle Lumpkin" userId="fded6266-6349-4c67-a02a-5d10cd7895eb" providerId="ADAL" clId="{BC71AA9D-DD9F-4584-950C-59E715F38632}" dt="2025-05-08T16:14:28.785" v="10" actId="368"/>
        <pc:sldMkLst>
          <pc:docMk/>
          <pc:sldMk cId="3662230263" sldId="2076138595"/>
        </pc:sldMkLst>
      </pc:sldChg>
      <pc:sldChg chg="modNotes">
        <pc:chgData name="Michelle Lumpkin" userId="fded6266-6349-4c67-a02a-5d10cd7895eb" providerId="ADAL" clId="{BC71AA9D-DD9F-4584-950C-59E715F38632}" dt="2025-05-08T16:14:28.798" v="14" actId="368"/>
        <pc:sldMkLst>
          <pc:docMk/>
          <pc:sldMk cId="4158239639" sldId="2134804562"/>
        </pc:sldMkLst>
      </pc:sldChg>
      <pc:sldChg chg="modNotes">
        <pc:chgData name="Michelle Lumpkin" userId="fded6266-6349-4c67-a02a-5d10cd7895eb" providerId="ADAL" clId="{BC71AA9D-DD9F-4584-950C-59E715F38632}" dt="2025-05-08T16:14:28.803" v="16" actId="368"/>
        <pc:sldMkLst>
          <pc:docMk/>
          <pc:sldMk cId="4091596670" sldId="2134804563"/>
        </pc:sldMkLst>
      </pc:sldChg>
      <pc:sldChg chg="modNotes">
        <pc:chgData name="Michelle Lumpkin" userId="fded6266-6349-4c67-a02a-5d10cd7895eb" providerId="ADAL" clId="{BC71AA9D-DD9F-4584-950C-59E715F38632}" dt="2025-05-08T16:14:28.840" v="26" actId="368"/>
        <pc:sldMkLst>
          <pc:docMk/>
          <pc:sldMk cId="15561792" sldId="2147481419"/>
        </pc:sldMkLst>
      </pc:sldChg>
      <pc:sldChg chg="modNotes">
        <pc:chgData name="Michelle Lumpkin" userId="fded6266-6349-4c67-a02a-5d10cd7895eb" providerId="ADAL" clId="{BC71AA9D-DD9F-4584-950C-59E715F38632}" dt="2025-05-08T16:14:28.845" v="28" actId="368"/>
        <pc:sldMkLst>
          <pc:docMk/>
          <pc:sldMk cId="2368061859" sldId="2147481420"/>
        </pc:sldMkLst>
      </pc:sldChg>
      <pc:sldChg chg="modNotes">
        <pc:chgData name="Michelle Lumpkin" userId="fded6266-6349-4c67-a02a-5d10cd7895eb" providerId="ADAL" clId="{BC71AA9D-DD9F-4584-950C-59E715F38632}" dt="2025-05-08T16:14:28.769" v="6" actId="368"/>
        <pc:sldMkLst>
          <pc:docMk/>
          <pc:sldMk cId="2242461982" sldId="2147481428"/>
        </pc:sldMkLst>
      </pc:sldChg>
      <pc:sldChg chg="modNotes">
        <pc:chgData name="Michelle Lumpkin" userId="fded6266-6349-4c67-a02a-5d10cd7895eb" providerId="ADAL" clId="{BC71AA9D-DD9F-4584-950C-59E715F38632}" dt="2025-05-08T16:14:28.827" v="24" actId="368"/>
        <pc:sldMkLst>
          <pc:docMk/>
          <pc:sldMk cId="2404268940" sldId="2147481429"/>
        </pc:sldMkLst>
      </pc:sldChg>
      <pc:sldChg chg="modNotes">
        <pc:chgData name="Michelle Lumpkin" userId="fded6266-6349-4c67-a02a-5d10cd7895eb" providerId="ADAL" clId="{BC71AA9D-DD9F-4584-950C-59E715F38632}" dt="2025-05-08T16:14:28.883" v="38" actId="368"/>
        <pc:sldMkLst>
          <pc:docMk/>
          <pc:sldMk cId="3550676707" sldId="2147481650"/>
        </pc:sldMkLst>
      </pc:sldChg>
      <pc:sldChg chg="modNotes">
        <pc:chgData name="Michelle Lumpkin" userId="fded6266-6349-4c67-a02a-5d10cd7895eb" providerId="ADAL" clId="{BC71AA9D-DD9F-4584-950C-59E715F38632}" dt="2025-05-08T16:14:28.877" v="36" actId="368"/>
        <pc:sldMkLst>
          <pc:docMk/>
          <pc:sldMk cId="647314790" sldId="2147483415"/>
        </pc:sldMkLst>
      </pc:sldChg>
      <pc:sldChg chg="del">
        <pc:chgData name="Michelle Lumpkin" userId="fded6266-6349-4c67-a02a-5d10cd7895eb" providerId="ADAL" clId="{BC71AA9D-DD9F-4584-950C-59E715F38632}" dt="2025-05-08T16:13:48.530" v="0" actId="47"/>
        <pc:sldMkLst>
          <pc:docMk/>
          <pc:sldMk cId="4053489950" sldId="2147483416"/>
        </pc:sldMkLst>
      </pc:sldChg>
      <pc:sldChg chg="del">
        <pc:chgData name="Michelle Lumpkin" userId="fded6266-6349-4c67-a02a-5d10cd7895eb" providerId="ADAL" clId="{BC71AA9D-DD9F-4584-950C-59E715F38632}" dt="2025-05-08T16:13:49.353" v="1" actId="47"/>
        <pc:sldMkLst>
          <pc:docMk/>
          <pc:sldMk cId="2475011216" sldId="2147483585"/>
        </pc:sldMkLst>
      </pc:sldChg>
      <pc:sldChg chg="del">
        <pc:chgData name="Michelle Lumpkin" userId="fded6266-6349-4c67-a02a-5d10cd7895eb" providerId="ADAL" clId="{BC71AA9D-DD9F-4584-950C-59E715F38632}" dt="2025-05-08T16:13:50.770" v="3" actId="47"/>
        <pc:sldMkLst>
          <pc:docMk/>
          <pc:sldMk cId="4163826945" sldId="2147483586"/>
        </pc:sldMkLst>
      </pc:sldChg>
      <pc:sldChg chg="del">
        <pc:chgData name="Michelle Lumpkin" userId="fded6266-6349-4c67-a02a-5d10cd7895eb" providerId="ADAL" clId="{BC71AA9D-DD9F-4584-950C-59E715F38632}" dt="2025-05-08T16:13:51.614" v="4" actId="47"/>
        <pc:sldMkLst>
          <pc:docMk/>
          <pc:sldMk cId="1283780675" sldId="2147483587"/>
        </pc:sldMkLst>
      </pc:sldChg>
      <pc:sldChg chg="del">
        <pc:chgData name="Michelle Lumpkin" userId="fded6266-6349-4c67-a02a-5d10cd7895eb" providerId="ADAL" clId="{BC71AA9D-DD9F-4584-950C-59E715F38632}" dt="2025-05-08T16:13:50.126" v="2" actId="47"/>
        <pc:sldMkLst>
          <pc:docMk/>
          <pc:sldMk cId="3302305890" sldId="2147483629"/>
        </pc:sldMkLst>
      </pc:sldChg>
    </pc:docChg>
  </pc:docChgLst>
</pc:chgInfo>
</file>

<file path=ppt/comments/modernComment_7FFFFF17_26953D66.xml><?xml version="1.0" encoding="utf-8"?>
<p188:cmLst xmlns:a="http://schemas.openxmlformats.org/drawingml/2006/main" xmlns:r="http://schemas.openxmlformats.org/officeDocument/2006/relationships" xmlns:p188="http://schemas.microsoft.com/office/powerpoint/2018/8/main">
  <p188:cm id="{BB975369-CE36-4B4F-B42F-1E4769E18491}" authorId="{5DC3652B-1DEF-3DC3-632E-E9A14A549401}" created="2024-07-03T14:34:40.485">
    <ac:deMkLst xmlns:ac="http://schemas.microsoft.com/office/drawing/2013/main/command">
      <pc:docMk xmlns:pc="http://schemas.microsoft.com/office/powerpoint/2013/main/command"/>
      <pc:sldMk xmlns:pc="http://schemas.microsoft.com/office/powerpoint/2013/main/command" cId="647314790" sldId="2147483415"/>
      <ac:spMk id="14" creationId="{9898F9E0-7342-CE59-3DA1-9BFB13FD53B4}"/>
    </ac:deMkLst>
    <p188:replyLst>
      <p188:reply id="{86C8804A-D09D-4E98-B380-B86C5663C7A5}" authorId="{5DC3652B-1DEF-3DC3-632E-E9A14A549401}" created="2024-08-28T12:40:52.340">
        <p188:txBody>
          <a:bodyPr/>
          <a:lstStyle/>
          <a:p>
            <a:r>
              <a:rPr lang="en-US"/>
              <a:t>I updated this with central survey / QR and link for this template example updated</a:t>
            </a:r>
          </a:p>
        </p188:txBody>
      </p188:reply>
    </p188:replyLst>
    <p188:txBody>
      <a:bodyPr/>
      <a:lstStyle/>
      <a:p>
        <a:r>
          <a:rPr lang="en-US"/>
          <a:t>[@Harumi Togo] We should make a copy of the current survey and expand it beyond just copilot labeled. Do you want to do individual ones for each series, or just an ongoing themed one where they can select the session they are attending? I'm a fan of one ongoing one just for our sake, but that puts a bit of dependency on the attendee selecting the right one they attended. I think if we make it clear though that can be easily accomplished?
anything extra you want to measure? Also - I LOVE the text here calling out the ask , it's light and fun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F4C68C3-707E-4A45-8D54-B006704C8CA1}" type="datetimeFigureOut">
              <a:rPr lang="en-US" smtClean="0"/>
              <a:t>5/8/2025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72A87B0-2E92-404E-80B2-CDC0E5ADB162}" type="slidenum">
              <a:rPr lang="en-US" smtClean="0"/>
              <a:t>‹#›</a:t>
            </a:fld>
            <a:endParaRPr lang="en-US"/>
          </a:p>
        </p:txBody>
      </p:sp>
    </p:spTree>
    <p:extLst>
      <p:ext uri="{BB962C8B-B14F-4D97-AF65-F5344CB8AC3E}">
        <p14:creationId xmlns:p14="http://schemas.microsoft.com/office/powerpoint/2010/main" val="559948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66612">
              <a:defRPr/>
            </a:pPr>
            <a:fld id="{CD493308-1CCD-4083-9427-1DD59259FBE4}" type="slidenum">
              <a:rPr lang="en-US">
                <a:solidFill>
                  <a:prstClr val="black"/>
                </a:solidFill>
                <a:latin typeface="Calibri"/>
              </a:rPr>
              <a:pPr defTabSz="966612">
                <a:defRPr/>
              </a:pPr>
              <a:t>1</a:t>
            </a:fld>
            <a:endParaRPr lang="en-US">
              <a:solidFill>
                <a:prstClr val="black"/>
              </a:solidFill>
              <a:latin typeface="Calibri"/>
            </a:endParaRPr>
          </a:p>
        </p:txBody>
      </p:sp>
    </p:spTree>
    <p:extLst>
      <p:ext uri="{BB962C8B-B14F-4D97-AF65-F5344CB8AC3E}">
        <p14:creationId xmlns:p14="http://schemas.microsoft.com/office/powerpoint/2010/main" val="2714619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defTabSz="986002">
              <a:defRPr/>
            </a:pPr>
            <a:endParaRPr lang="en-US">
              <a:solidFill>
                <a:prstClr val="black"/>
              </a:solidFill>
              <a:latin typeface="Segoe UI" pitchFamily="34" charset="0"/>
            </a:endParaRPr>
          </a:p>
        </p:txBody>
      </p:sp>
      <p:sp>
        <p:nvSpPr>
          <p:cNvPr id="5" name="Footer Placeholder 4"/>
          <p:cNvSpPr>
            <a:spLocks noGrp="1"/>
          </p:cNvSpPr>
          <p:nvPr>
            <p:ph type="ftr" sz="quarter" idx="11"/>
          </p:nvPr>
        </p:nvSpPr>
        <p:spPr/>
        <p:txBody>
          <a:bodyPr/>
          <a:lstStyle/>
          <a:p>
            <a:pPr marL="604133" defTabSz="966294"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defTabSz="986002">
              <a:defRPr/>
            </a:pPr>
            <a:fld id="{D18B56EA-E28F-4F92-9F16-7A6F2501B303}" type="datetime8">
              <a:rPr lang="en-US">
                <a:solidFill>
                  <a:prstClr val="black"/>
                </a:solidFill>
                <a:latin typeface="Segoe UI" pitchFamily="34" charset="0"/>
              </a:rPr>
              <a:pPr defTabSz="986002">
                <a:defRPr/>
              </a:pPr>
              <a:t>5/8/2025 12:11 PM</a:t>
            </a:fld>
            <a:endParaRPr lang="en-US">
              <a:solidFill>
                <a:prstClr val="black"/>
              </a:solidFill>
              <a:latin typeface="Segoe UI" pitchFamily="34" charset="0"/>
            </a:endParaRPr>
          </a:p>
        </p:txBody>
      </p:sp>
      <p:sp>
        <p:nvSpPr>
          <p:cNvPr id="7" name="Slide Number Placeholder 6"/>
          <p:cNvSpPr>
            <a:spLocks noGrp="1"/>
          </p:cNvSpPr>
          <p:nvPr>
            <p:ph type="sldNum" sz="quarter" idx="13"/>
          </p:nvPr>
        </p:nvSpPr>
        <p:spPr/>
        <p:txBody>
          <a:bodyPr/>
          <a:lstStyle/>
          <a:p>
            <a:pPr defTabSz="986002">
              <a:defRPr/>
            </a:pPr>
            <a:fld id="{B4008EB6-D09E-4580-8CD6-DDB14511944F}" type="slidenum">
              <a:rPr lang="en-US">
                <a:solidFill>
                  <a:prstClr val="black"/>
                </a:solidFill>
                <a:latin typeface="Segoe UI" pitchFamily="34" charset="0"/>
              </a:rPr>
              <a:pPr defTabSz="986002">
                <a:defRPr/>
              </a:pPr>
              <a:t>10</a:t>
            </a:fld>
            <a:endParaRPr lang="en-US">
              <a:solidFill>
                <a:prstClr val="black"/>
              </a:solidFill>
              <a:latin typeface="Segoe UI" pitchFamily="34" charset="0"/>
            </a:endParaRPr>
          </a:p>
        </p:txBody>
      </p:sp>
    </p:spTree>
    <p:extLst>
      <p:ext uri="{BB962C8B-B14F-4D97-AF65-F5344CB8AC3E}">
        <p14:creationId xmlns:p14="http://schemas.microsoft.com/office/powerpoint/2010/main" val="384206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D7FD0-2AC4-F42F-D0A5-E791CFA279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C29E00-8973-C21F-EB34-99C8AA393A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541706-05FA-8B29-239A-1AA96E91E9F0}"/>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1D95CA1-7B47-7870-AE84-DFB9D6A13700}"/>
              </a:ext>
            </a:extLst>
          </p:cNvPr>
          <p:cNvSpPr>
            <a:spLocks noGrp="1"/>
          </p:cNvSpPr>
          <p:nvPr>
            <p:ph type="hdr" sz="quarter" idx="10"/>
          </p:nvPr>
        </p:nvSpPr>
        <p:spPr/>
        <p:txBody>
          <a:bodyPr/>
          <a:lstStyle/>
          <a:p>
            <a:pPr defTabSz="986002">
              <a:defRPr/>
            </a:pPr>
            <a:endParaRPr lang="en-US">
              <a:solidFill>
                <a:prstClr val="black"/>
              </a:solidFill>
              <a:latin typeface="Segoe UI" pitchFamily="34" charset="0"/>
            </a:endParaRPr>
          </a:p>
        </p:txBody>
      </p:sp>
      <p:sp>
        <p:nvSpPr>
          <p:cNvPr id="5" name="Footer Placeholder 4">
            <a:extLst>
              <a:ext uri="{FF2B5EF4-FFF2-40B4-BE49-F238E27FC236}">
                <a16:creationId xmlns:a16="http://schemas.microsoft.com/office/drawing/2014/main" id="{2CF64D48-976B-D826-8FE7-DDD615D2CD1C}"/>
              </a:ext>
            </a:extLst>
          </p:cNvPr>
          <p:cNvSpPr>
            <a:spLocks noGrp="1"/>
          </p:cNvSpPr>
          <p:nvPr>
            <p:ph type="ftr" sz="quarter" idx="11"/>
          </p:nvPr>
        </p:nvSpPr>
        <p:spPr/>
        <p:txBody>
          <a:bodyPr/>
          <a:lstStyle/>
          <a:p>
            <a:pPr marL="604133" defTabSz="966294"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A1D7FD7-2CF4-0B74-6F59-F1910596529B}"/>
              </a:ext>
            </a:extLst>
          </p:cNvPr>
          <p:cNvSpPr>
            <a:spLocks noGrp="1"/>
          </p:cNvSpPr>
          <p:nvPr>
            <p:ph type="dt" idx="12"/>
          </p:nvPr>
        </p:nvSpPr>
        <p:spPr/>
        <p:txBody>
          <a:bodyPr/>
          <a:lstStyle/>
          <a:p>
            <a:pPr defTabSz="986002">
              <a:defRPr/>
            </a:pPr>
            <a:fld id="{D18B56EA-E28F-4F92-9F16-7A6F2501B303}" type="datetime8">
              <a:rPr lang="en-US">
                <a:solidFill>
                  <a:prstClr val="black"/>
                </a:solidFill>
                <a:latin typeface="Segoe UI" pitchFamily="34" charset="0"/>
              </a:rPr>
              <a:pPr defTabSz="986002">
                <a:defRPr/>
              </a:pPr>
              <a:t>5/8/2025 12:11 PM</a:t>
            </a:fld>
            <a:endParaRPr lang="en-US">
              <a:solidFill>
                <a:prstClr val="black"/>
              </a:solidFill>
              <a:latin typeface="Segoe UI" pitchFamily="34" charset="0"/>
            </a:endParaRPr>
          </a:p>
        </p:txBody>
      </p:sp>
      <p:sp>
        <p:nvSpPr>
          <p:cNvPr id="7" name="Slide Number Placeholder 6">
            <a:extLst>
              <a:ext uri="{FF2B5EF4-FFF2-40B4-BE49-F238E27FC236}">
                <a16:creationId xmlns:a16="http://schemas.microsoft.com/office/drawing/2014/main" id="{B0FED389-56BC-F553-DC33-84C604275366}"/>
              </a:ext>
            </a:extLst>
          </p:cNvPr>
          <p:cNvSpPr>
            <a:spLocks noGrp="1"/>
          </p:cNvSpPr>
          <p:nvPr>
            <p:ph type="sldNum" sz="quarter" idx="13"/>
          </p:nvPr>
        </p:nvSpPr>
        <p:spPr/>
        <p:txBody>
          <a:bodyPr/>
          <a:lstStyle/>
          <a:p>
            <a:pPr defTabSz="986002">
              <a:defRPr/>
            </a:pPr>
            <a:fld id="{B4008EB6-D09E-4580-8CD6-DDB14511944F}" type="slidenum">
              <a:rPr lang="en-US">
                <a:solidFill>
                  <a:prstClr val="black"/>
                </a:solidFill>
                <a:latin typeface="Segoe UI" pitchFamily="34" charset="0"/>
              </a:rPr>
              <a:pPr defTabSz="986002">
                <a:defRPr/>
              </a:pPr>
              <a:t>11</a:t>
            </a:fld>
            <a:endParaRPr lang="en-US">
              <a:solidFill>
                <a:prstClr val="black"/>
              </a:solidFill>
              <a:latin typeface="Segoe UI" pitchFamily="34" charset="0"/>
            </a:endParaRPr>
          </a:p>
        </p:txBody>
      </p:sp>
    </p:spTree>
    <p:extLst>
      <p:ext uri="{BB962C8B-B14F-4D97-AF65-F5344CB8AC3E}">
        <p14:creationId xmlns:p14="http://schemas.microsoft.com/office/powerpoint/2010/main" val="2642023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defTabSz="966612">
              <a:defRPr/>
            </a:pPr>
            <a:endParaRPr lang="en-US">
              <a:solidFill>
                <a:prstClr val="black"/>
              </a:solidFill>
              <a:latin typeface="Calibri"/>
            </a:endParaRPr>
          </a:p>
        </p:txBody>
      </p:sp>
      <p:sp>
        <p:nvSpPr>
          <p:cNvPr id="5" name="Footer Placeholder 4"/>
          <p:cNvSpPr>
            <a:spLocks noGrp="1"/>
          </p:cNvSpPr>
          <p:nvPr>
            <p:ph type="ftr" sz="quarter" idx="4"/>
          </p:nvPr>
        </p:nvSpPr>
        <p:spPr/>
        <p:txBody>
          <a:bodyPr/>
          <a:lstStyle/>
          <a:p>
            <a:pPr defTabSz="966294"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defTabSz="966612">
              <a:defRPr/>
            </a:pPr>
            <a:fld id="{D18B56EA-E28F-4F92-9F16-7A6F2501B303}" type="datetime8">
              <a:rPr lang="en-US">
                <a:solidFill>
                  <a:prstClr val="black"/>
                </a:solidFill>
                <a:latin typeface="Calibri"/>
              </a:rPr>
              <a:pPr defTabSz="966612">
                <a:defRPr/>
              </a:pPr>
              <a:t>5/8/2025 12:11 PM</a:t>
            </a:fld>
            <a:endParaRPr lang="en-US">
              <a:solidFill>
                <a:prstClr val="black"/>
              </a:solidFill>
              <a:latin typeface="Calibri"/>
            </a:endParaRPr>
          </a:p>
        </p:txBody>
      </p:sp>
      <p:sp>
        <p:nvSpPr>
          <p:cNvPr id="7" name="Slide Number Placeholder 6"/>
          <p:cNvSpPr>
            <a:spLocks noGrp="1"/>
          </p:cNvSpPr>
          <p:nvPr>
            <p:ph type="sldNum" sz="quarter" idx="5"/>
          </p:nvPr>
        </p:nvSpPr>
        <p:spPr/>
        <p:txBody>
          <a:bodyPr/>
          <a:lstStyle/>
          <a:p>
            <a:pPr defTabSz="966612">
              <a:defRPr/>
            </a:pPr>
            <a:fld id="{B4008EB6-D09E-4580-8CD6-DDB14511944F}" type="slidenum">
              <a:rPr lang="en-US">
                <a:solidFill>
                  <a:prstClr val="black"/>
                </a:solidFill>
                <a:latin typeface="Calibri"/>
              </a:rPr>
              <a:pPr defTabSz="966612">
                <a:defRPr/>
              </a:pPr>
              <a:t>13</a:t>
            </a:fld>
            <a:endParaRPr lang="en-US">
              <a:solidFill>
                <a:prstClr val="black"/>
              </a:solidFill>
              <a:latin typeface="Calibri"/>
            </a:endParaRPr>
          </a:p>
        </p:txBody>
      </p:sp>
    </p:spTree>
    <p:extLst>
      <p:ext uri="{BB962C8B-B14F-4D97-AF65-F5344CB8AC3E}">
        <p14:creationId xmlns:p14="http://schemas.microsoft.com/office/powerpoint/2010/main" val="1014290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9D2113CA-44F9-41CA-B59A-117435645A4C}" type="slidenum">
              <a:rPr lang="en-US">
                <a:solidFill>
                  <a:prstClr val="black"/>
                </a:solidFill>
                <a:latin typeface="Calibri" panose="020F0502020204030204"/>
              </a:rPr>
              <a:pPr defTabSz="966612">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172448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9D2113CA-44F9-41CA-B59A-117435645A4C}" type="slidenum">
              <a:rPr lang="en-US">
                <a:solidFill>
                  <a:prstClr val="black"/>
                </a:solidFill>
                <a:latin typeface="Calibri" panose="020F0502020204030204"/>
              </a:rPr>
              <a:pPr defTabSz="966612">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1345968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94707E01-E3F8-4A2F-8927-674AE110A214}" type="slidenum">
              <a:rPr lang="en-US">
                <a:solidFill>
                  <a:prstClr val="black"/>
                </a:solidFill>
                <a:latin typeface="Calibri" panose="020F0502020204030204"/>
              </a:rPr>
              <a:pPr defTabSz="966612">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2891776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94707E01-E3F8-4A2F-8927-674AE110A214}" type="slidenum">
              <a:rPr lang="en-US">
                <a:solidFill>
                  <a:prstClr val="black"/>
                </a:solidFill>
                <a:latin typeface="Calibri" panose="020F0502020204030204"/>
              </a:rPr>
              <a:pPr defTabSz="966612">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536155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94707E01-E3F8-4A2F-8927-674AE110A214}" type="slidenum">
              <a:rPr lang="en-US">
                <a:solidFill>
                  <a:prstClr val="black"/>
                </a:solidFill>
                <a:latin typeface="Calibri" panose="020F0502020204030204"/>
              </a:rPr>
              <a:pPr defTabSz="966612">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2200255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defTabSz="966612">
              <a:defRPr/>
            </a:pPr>
            <a:endParaRPr lang="en-US">
              <a:solidFill>
                <a:prstClr val="black"/>
              </a:solidFill>
              <a:latin typeface="Calibri"/>
            </a:endParaRPr>
          </a:p>
        </p:txBody>
      </p:sp>
      <p:sp>
        <p:nvSpPr>
          <p:cNvPr id="5" name="Footer Placeholder 4"/>
          <p:cNvSpPr>
            <a:spLocks noGrp="1"/>
          </p:cNvSpPr>
          <p:nvPr>
            <p:ph type="ftr" sz="quarter" idx="4"/>
          </p:nvPr>
        </p:nvSpPr>
        <p:spPr/>
        <p:txBody>
          <a:bodyPr/>
          <a:lstStyle/>
          <a:p>
            <a:pPr defTabSz="966294"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defTabSz="966612">
              <a:defRPr/>
            </a:pPr>
            <a:fld id="{D18B56EA-E28F-4F92-9F16-7A6F2501B303}" type="datetime8">
              <a:rPr lang="en-US">
                <a:solidFill>
                  <a:prstClr val="black"/>
                </a:solidFill>
                <a:latin typeface="Calibri"/>
              </a:rPr>
              <a:pPr defTabSz="966612">
                <a:defRPr/>
              </a:pPr>
              <a:t>5/8/2025 12:11 PM</a:t>
            </a:fld>
            <a:endParaRPr lang="en-US">
              <a:solidFill>
                <a:prstClr val="black"/>
              </a:solidFill>
              <a:latin typeface="Calibri"/>
            </a:endParaRPr>
          </a:p>
        </p:txBody>
      </p:sp>
      <p:sp>
        <p:nvSpPr>
          <p:cNvPr id="7" name="Slide Number Placeholder 6"/>
          <p:cNvSpPr>
            <a:spLocks noGrp="1"/>
          </p:cNvSpPr>
          <p:nvPr>
            <p:ph type="sldNum" sz="quarter" idx="5"/>
          </p:nvPr>
        </p:nvSpPr>
        <p:spPr/>
        <p:txBody>
          <a:bodyPr/>
          <a:lstStyle/>
          <a:p>
            <a:pPr defTabSz="966612">
              <a:defRPr/>
            </a:pPr>
            <a:fld id="{B4008EB6-D09E-4580-8CD6-DDB14511944F}" type="slidenum">
              <a:rPr lang="en-US">
                <a:solidFill>
                  <a:prstClr val="black"/>
                </a:solidFill>
                <a:latin typeface="Calibri"/>
              </a:rPr>
              <a:pPr defTabSz="966612">
                <a:defRPr/>
              </a:pPr>
              <a:t>24</a:t>
            </a:fld>
            <a:endParaRPr lang="en-US">
              <a:solidFill>
                <a:prstClr val="black"/>
              </a:solidFill>
              <a:latin typeface="Calibri"/>
            </a:endParaRPr>
          </a:p>
        </p:txBody>
      </p:sp>
    </p:spTree>
    <p:extLst>
      <p:ext uri="{BB962C8B-B14F-4D97-AF65-F5344CB8AC3E}">
        <p14:creationId xmlns:p14="http://schemas.microsoft.com/office/powerpoint/2010/main" val="507602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defTabSz="966612">
              <a:defRPr/>
            </a:pPr>
            <a:endParaRPr lang="en-US">
              <a:solidFill>
                <a:prstClr val="black"/>
              </a:solidFill>
              <a:latin typeface="Calibri"/>
            </a:endParaRPr>
          </a:p>
        </p:txBody>
      </p:sp>
      <p:sp>
        <p:nvSpPr>
          <p:cNvPr id="5" name="Footer Placeholder 4"/>
          <p:cNvSpPr>
            <a:spLocks noGrp="1"/>
          </p:cNvSpPr>
          <p:nvPr>
            <p:ph type="ftr" sz="quarter" idx="4"/>
          </p:nvPr>
        </p:nvSpPr>
        <p:spPr/>
        <p:txBody>
          <a:bodyPr/>
          <a:lstStyle/>
          <a:p>
            <a:pPr defTabSz="966294"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defTabSz="966612">
              <a:defRPr/>
            </a:pPr>
            <a:fld id="{D18B56EA-E28F-4F92-9F16-7A6F2501B303}" type="datetime8">
              <a:rPr lang="en-US">
                <a:solidFill>
                  <a:prstClr val="black"/>
                </a:solidFill>
                <a:latin typeface="Calibri"/>
              </a:rPr>
              <a:pPr defTabSz="966612">
                <a:defRPr/>
              </a:pPr>
              <a:t>5/8/2025 12:11 PM</a:t>
            </a:fld>
            <a:endParaRPr lang="en-US">
              <a:solidFill>
                <a:prstClr val="black"/>
              </a:solidFill>
              <a:latin typeface="Calibri"/>
            </a:endParaRPr>
          </a:p>
        </p:txBody>
      </p:sp>
      <p:sp>
        <p:nvSpPr>
          <p:cNvPr id="7" name="Slide Number Placeholder 6"/>
          <p:cNvSpPr>
            <a:spLocks noGrp="1"/>
          </p:cNvSpPr>
          <p:nvPr>
            <p:ph type="sldNum" sz="quarter" idx="5"/>
          </p:nvPr>
        </p:nvSpPr>
        <p:spPr/>
        <p:txBody>
          <a:bodyPr/>
          <a:lstStyle/>
          <a:p>
            <a:pPr defTabSz="966612">
              <a:defRPr/>
            </a:pPr>
            <a:fld id="{B4008EB6-D09E-4580-8CD6-DDB14511944F}" type="slidenum">
              <a:rPr lang="en-US">
                <a:solidFill>
                  <a:prstClr val="black"/>
                </a:solidFill>
                <a:latin typeface="Calibri"/>
              </a:rPr>
              <a:pPr defTabSz="966612">
                <a:defRPr/>
              </a:pPr>
              <a:t>25</a:t>
            </a:fld>
            <a:endParaRPr lang="en-US">
              <a:solidFill>
                <a:prstClr val="black"/>
              </a:solidFill>
              <a:latin typeface="Calibri"/>
            </a:endParaRPr>
          </a:p>
        </p:txBody>
      </p:sp>
    </p:spTree>
    <p:extLst>
      <p:ext uri="{BB962C8B-B14F-4D97-AF65-F5344CB8AC3E}">
        <p14:creationId xmlns:p14="http://schemas.microsoft.com/office/powerpoint/2010/main" val="940471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23B1FB7-CC4B-627B-48C8-E4CDF766CBF9}"/>
              </a:ext>
            </a:extLst>
          </p:cNvPr>
          <p:cNvSpPr>
            <a:spLocks noGrp="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CD493308-1CCD-4083-9427-1DD59259FBE4}" type="slidenum">
              <a:rPr lang="en-US">
                <a:solidFill>
                  <a:prstClr val="black"/>
                </a:solidFill>
                <a:latin typeface="Calibri"/>
              </a:rPr>
              <a:pPr defTabSz="966612">
                <a:defRPr/>
              </a:pPr>
              <a:t>26</a:t>
            </a:fld>
            <a:endParaRPr lang="en-US">
              <a:solidFill>
                <a:prstClr val="black"/>
              </a:solidFill>
              <a:latin typeface="Calibri"/>
            </a:endParaRPr>
          </a:p>
        </p:txBody>
      </p:sp>
    </p:spTree>
    <p:extLst>
      <p:ext uri="{BB962C8B-B14F-4D97-AF65-F5344CB8AC3E}">
        <p14:creationId xmlns:p14="http://schemas.microsoft.com/office/powerpoint/2010/main" val="2356577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267355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endParaRPr lang="en-US"/>
          </a:p>
        </p:txBody>
      </p:sp>
      <p:sp>
        <p:nvSpPr>
          <p:cNvPr id="4" name="Slide Number Placeholder 3"/>
          <p:cNvSpPr>
            <a:spLocks noGrp="1"/>
          </p:cNvSpPr>
          <p:nvPr>
            <p:ph type="sldNum" sz="quarter" idx="5"/>
          </p:nvPr>
        </p:nvSpPr>
        <p:spPr/>
        <p:txBody>
          <a:bodyPr/>
          <a:lstStyle/>
          <a:p>
            <a:pPr marL="0" marR="0" lvl="0" indent="0" algn="r" defTabSz="929305"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305"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398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D971F-660A-007E-292B-6AF6556A43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8353D7-09DB-1AB1-26E2-BE249150ED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8530B6-4F6A-66C4-F229-6831AC414E6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7E73E72-C321-2896-A99E-C06C8D2A8EC6}"/>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96734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9305"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305"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2367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66612">
              <a:defRPr/>
            </a:pPr>
            <a:fld id="{80FFA123-5738-43D2-B647-13314EBC15C5}" type="slidenum">
              <a:rPr lang="de-AT">
                <a:solidFill>
                  <a:prstClr val="black"/>
                </a:solidFill>
                <a:latin typeface="Calibri"/>
              </a:rPr>
              <a:pPr defTabSz="966612">
                <a:defRPr/>
              </a:pPr>
              <a:t>31</a:t>
            </a:fld>
            <a:endParaRPr lang="de-AT">
              <a:solidFill>
                <a:prstClr val="black"/>
              </a:solidFill>
              <a:latin typeface="Calibri"/>
            </a:endParaRPr>
          </a:p>
        </p:txBody>
      </p:sp>
    </p:spTree>
    <p:extLst>
      <p:ext uri="{BB962C8B-B14F-4D97-AF65-F5344CB8AC3E}">
        <p14:creationId xmlns:p14="http://schemas.microsoft.com/office/powerpoint/2010/main" val="30252721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66612">
              <a:defRPr/>
            </a:pPr>
            <a:fld id="{80FFA123-5738-43D2-B647-13314EBC15C5}" type="slidenum">
              <a:rPr lang="de-AT">
                <a:solidFill>
                  <a:prstClr val="black"/>
                </a:solidFill>
                <a:latin typeface="Calibri"/>
              </a:rPr>
              <a:pPr defTabSz="966612">
                <a:defRPr/>
              </a:pPr>
              <a:t>32</a:t>
            </a:fld>
            <a:endParaRPr lang="de-AT">
              <a:solidFill>
                <a:prstClr val="black"/>
              </a:solidFill>
              <a:latin typeface="Calibri"/>
            </a:endParaRPr>
          </a:p>
        </p:txBody>
      </p:sp>
    </p:spTree>
    <p:extLst>
      <p:ext uri="{BB962C8B-B14F-4D97-AF65-F5344CB8AC3E}">
        <p14:creationId xmlns:p14="http://schemas.microsoft.com/office/powerpoint/2010/main" val="265671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66612">
              <a:defRPr/>
            </a:pPr>
            <a:fld id="{80FFA123-5738-43D2-B647-13314EBC15C5}" type="slidenum">
              <a:rPr lang="de-AT">
                <a:solidFill>
                  <a:prstClr val="black"/>
                </a:solidFill>
                <a:latin typeface="Calibri"/>
              </a:rPr>
              <a:pPr defTabSz="966612">
                <a:defRPr/>
              </a:pPr>
              <a:t>33</a:t>
            </a:fld>
            <a:endParaRPr lang="de-AT">
              <a:solidFill>
                <a:prstClr val="black"/>
              </a:solidFill>
              <a:latin typeface="Calibri"/>
            </a:endParaRPr>
          </a:p>
        </p:txBody>
      </p:sp>
    </p:spTree>
    <p:extLst>
      <p:ext uri="{BB962C8B-B14F-4D97-AF65-F5344CB8AC3E}">
        <p14:creationId xmlns:p14="http://schemas.microsoft.com/office/powerpoint/2010/main" val="29103651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66612">
              <a:defRPr/>
            </a:pPr>
            <a:fld id="{80FFA123-5738-43D2-B647-13314EBC15C5}" type="slidenum">
              <a:rPr lang="de-AT">
                <a:solidFill>
                  <a:prstClr val="black"/>
                </a:solidFill>
                <a:latin typeface="Calibri"/>
              </a:rPr>
              <a:pPr defTabSz="966612">
                <a:defRPr/>
              </a:pPr>
              <a:t>34</a:t>
            </a:fld>
            <a:endParaRPr lang="de-AT">
              <a:solidFill>
                <a:prstClr val="black"/>
              </a:solidFill>
              <a:latin typeface="Calibri"/>
            </a:endParaRPr>
          </a:p>
        </p:txBody>
      </p:sp>
    </p:spTree>
    <p:extLst>
      <p:ext uri="{BB962C8B-B14F-4D97-AF65-F5344CB8AC3E}">
        <p14:creationId xmlns:p14="http://schemas.microsoft.com/office/powerpoint/2010/main" val="27675324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66612">
              <a:defRPr/>
            </a:pPr>
            <a:fld id="{CD493308-1CCD-4083-9427-1DD59259FBE4}" type="slidenum">
              <a:rPr lang="en-US">
                <a:solidFill>
                  <a:prstClr val="black"/>
                </a:solidFill>
                <a:latin typeface="Aptos" panose="02110004020202020204"/>
              </a:rPr>
              <a:pPr defTabSz="966612">
                <a:defRPr/>
              </a:pPr>
              <a:t>35</a:t>
            </a:fld>
            <a:endParaRPr lang="en-US">
              <a:solidFill>
                <a:prstClr val="black"/>
              </a:solidFill>
              <a:latin typeface="Aptos" panose="02110004020202020204"/>
            </a:endParaRPr>
          </a:p>
        </p:txBody>
      </p:sp>
    </p:spTree>
    <p:extLst>
      <p:ext uri="{BB962C8B-B14F-4D97-AF65-F5344CB8AC3E}">
        <p14:creationId xmlns:p14="http://schemas.microsoft.com/office/powerpoint/2010/main" val="1048757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A646C310-AE8E-47C3-9328-EC57AFCAA751}" type="slidenum">
              <a:rPr lang="en-US">
                <a:solidFill>
                  <a:prstClr val="black"/>
                </a:solidFill>
                <a:latin typeface="Aptos" panose="02110004020202020204"/>
              </a:rPr>
              <a:pPr defTabSz="966612">
                <a:defRPr/>
              </a:pPr>
              <a:t>3</a:t>
            </a:fld>
            <a:endParaRPr lang="en-US">
              <a:solidFill>
                <a:prstClr val="black"/>
              </a:solidFill>
              <a:latin typeface="Aptos" panose="02110004020202020204"/>
            </a:endParaRPr>
          </a:p>
        </p:txBody>
      </p:sp>
    </p:spTree>
    <p:extLst>
      <p:ext uri="{BB962C8B-B14F-4D97-AF65-F5344CB8AC3E}">
        <p14:creationId xmlns:p14="http://schemas.microsoft.com/office/powerpoint/2010/main" val="2869459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A646C310-AE8E-47C3-9328-EC57AFCAA751}" type="slidenum">
              <a:rPr lang="en-US">
                <a:solidFill>
                  <a:prstClr val="black"/>
                </a:solidFill>
                <a:latin typeface="Aptos" panose="02110004020202020204"/>
              </a:rPr>
              <a:pPr defTabSz="966612">
                <a:defRPr/>
              </a:pPr>
              <a:t>4</a:t>
            </a:fld>
            <a:endParaRPr lang="en-US">
              <a:solidFill>
                <a:prstClr val="black"/>
              </a:solidFill>
              <a:latin typeface="Aptos" panose="02110004020202020204"/>
            </a:endParaRPr>
          </a:p>
        </p:txBody>
      </p:sp>
    </p:spTree>
    <p:extLst>
      <p:ext uri="{BB962C8B-B14F-4D97-AF65-F5344CB8AC3E}">
        <p14:creationId xmlns:p14="http://schemas.microsoft.com/office/powerpoint/2010/main" val="1040163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A646C310-AE8E-47C3-9328-EC57AFCAA751}" type="slidenum">
              <a:rPr lang="en-US">
                <a:solidFill>
                  <a:prstClr val="black"/>
                </a:solidFill>
                <a:latin typeface="Aptos" panose="02110004020202020204"/>
              </a:rPr>
              <a:pPr defTabSz="966612">
                <a:defRPr/>
              </a:pPr>
              <a:t>5</a:t>
            </a:fld>
            <a:endParaRPr lang="en-US">
              <a:solidFill>
                <a:prstClr val="black"/>
              </a:solidFill>
              <a:latin typeface="Aptos" panose="02110004020202020204"/>
            </a:endParaRPr>
          </a:p>
        </p:txBody>
      </p:sp>
    </p:spTree>
    <p:extLst>
      <p:ext uri="{BB962C8B-B14F-4D97-AF65-F5344CB8AC3E}">
        <p14:creationId xmlns:p14="http://schemas.microsoft.com/office/powerpoint/2010/main" val="2293482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2A87B0-2E92-404E-80B2-CDC0E5ADB162}" type="slidenum">
              <a:rPr lang="en-US" smtClean="0"/>
              <a:t>6</a:t>
            </a:fld>
            <a:endParaRPr lang="en-US"/>
          </a:p>
        </p:txBody>
      </p:sp>
    </p:spTree>
    <p:extLst>
      <p:ext uri="{BB962C8B-B14F-4D97-AF65-F5344CB8AC3E}">
        <p14:creationId xmlns:p14="http://schemas.microsoft.com/office/powerpoint/2010/main" val="2433225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7D254B60-CC41-4A45-BFDA-F8AE9A17F0E3}" type="slidenum">
              <a:rPr lang="en-US">
                <a:solidFill>
                  <a:prstClr val="black"/>
                </a:solidFill>
                <a:latin typeface="Calibri" panose="020F0502020204030204"/>
              </a:rPr>
              <a:pPr defTabSz="966612">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709512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defTabSz="966612">
              <a:defRPr/>
            </a:pPr>
            <a:endParaRPr lang="en-US">
              <a:solidFill>
                <a:prstClr val="black"/>
              </a:solidFill>
              <a:latin typeface="Calibri"/>
            </a:endParaRPr>
          </a:p>
        </p:txBody>
      </p:sp>
      <p:sp>
        <p:nvSpPr>
          <p:cNvPr id="5" name="Footer Placeholder 4"/>
          <p:cNvSpPr>
            <a:spLocks noGrp="1"/>
          </p:cNvSpPr>
          <p:nvPr>
            <p:ph type="ftr" sz="quarter" idx="4"/>
          </p:nvPr>
        </p:nvSpPr>
        <p:spPr/>
        <p:txBody>
          <a:bodyPr/>
          <a:lstStyle/>
          <a:p>
            <a:pPr defTabSz="966294"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defTabSz="966612">
              <a:defRPr/>
            </a:pPr>
            <a:fld id="{16BFA990-3B17-4E64-8FBD-1F81F1F4B701}" type="datetime8">
              <a:rPr lang="en-US">
                <a:solidFill>
                  <a:prstClr val="black"/>
                </a:solidFill>
                <a:latin typeface="Calibri"/>
              </a:rPr>
              <a:pPr defTabSz="966612">
                <a:defRPr/>
              </a:pPr>
              <a:t>5/8/2025 12:11 PM</a:t>
            </a:fld>
            <a:endParaRPr lang="en-US">
              <a:solidFill>
                <a:prstClr val="black"/>
              </a:solidFill>
              <a:latin typeface="Calibri"/>
            </a:endParaRPr>
          </a:p>
        </p:txBody>
      </p:sp>
      <p:sp>
        <p:nvSpPr>
          <p:cNvPr id="7" name="Slide Number Placeholder 6"/>
          <p:cNvSpPr>
            <a:spLocks noGrp="1"/>
          </p:cNvSpPr>
          <p:nvPr>
            <p:ph type="sldNum" sz="quarter" idx="5"/>
          </p:nvPr>
        </p:nvSpPr>
        <p:spPr/>
        <p:txBody>
          <a:bodyPr/>
          <a:lstStyle/>
          <a:p>
            <a:pPr defTabSz="966612">
              <a:defRPr/>
            </a:pPr>
            <a:fld id="{B4008EB6-D09E-4580-8CD6-DDB14511944F}" type="slidenum">
              <a:rPr lang="en-US">
                <a:solidFill>
                  <a:prstClr val="black"/>
                </a:solidFill>
                <a:latin typeface="Calibri"/>
              </a:rPr>
              <a:pPr defTabSz="966612">
                <a:defRPr/>
              </a:pPr>
              <a:t>8</a:t>
            </a:fld>
            <a:endParaRPr lang="en-US">
              <a:solidFill>
                <a:prstClr val="black"/>
              </a:solidFill>
              <a:latin typeface="Calibri"/>
            </a:endParaRPr>
          </a:p>
        </p:txBody>
      </p:sp>
    </p:spTree>
    <p:extLst>
      <p:ext uri="{BB962C8B-B14F-4D97-AF65-F5344CB8AC3E}">
        <p14:creationId xmlns:p14="http://schemas.microsoft.com/office/powerpoint/2010/main" val="3222294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defTabSz="966612">
              <a:defRPr/>
            </a:pPr>
            <a:endParaRPr lang="en-US">
              <a:solidFill>
                <a:prstClr val="black"/>
              </a:solidFill>
              <a:latin typeface="Calibri"/>
            </a:endParaRPr>
          </a:p>
        </p:txBody>
      </p:sp>
      <p:sp>
        <p:nvSpPr>
          <p:cNvPr id="5" name="Footer Placeholder 4"/>
          <p:cNvSpPr>
            <a:spLocks noGrp="1"/>
          </p:cNvSpPr>
          <p:nvPr>
            <p:ph type="ftr" sz="quarter" idx="4"/>
          </p:nvPr>
        </p:nvSpPr>
        <p:spPr/>
        <p:txBody>
          <a:bodyPr/>
          <a:lstStyle/>
          <a:p>
            <a:pPr defTabSz="966294"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defTabSz="966612">
              <a:defRPr/>
            </a:pPr>
            <a:fld id="{D18B56EA-E28F-4F92-9F16-7A6F2501B303}" type="datetime8">
              <a:rPr lang="en-US">
                <a:solidFill>
                  <a:prstClr val="black"/>
                </a:solidFill>
                <a:latin typeface="Calibri"/>
              </a:rPr>
              <a:pPr defTabSz="966612">
                <a:defRPr/>
              </a:pPr>
              <a:t>5/8/2025 12:11 PM</a:t>
            </a:fld>
            <a:endParaRPr lang="en-US">
              <a:solidFill>
                <a:prstClr val="black"/>
              </a:solidFill>
              <a:latin typeface="Calibri"/>
            </a:endParaRPr>
          </a:p>
        </p:txBody>
      </p:sp>
      <p:sp>
        <p:nvSpPr>
          <p:cNvPr id="7" name="Slide Number Placeholder 6"/>
          <p:cNvSpPr>
            <a:spLocks noGrp="1"/>
          </p:cNvSpPr>
          <p:nvPr>
            <p:ph type="sldNum" sz="quarter" idx="5"/>
          </p:nvPr>
        </p:nvSpPr>
        <p:spPr/>
        <p:txBody>
          <a:bodyPr/>
          <a:lstStyle/>
          <a:p>
            <a:pPr defTabSz="966612">
              <a:defRPr/>
            </a:pPr>
            <a:fld id="{B4008EB6-D09E-4580-8CD6-DDB14511944F}" type="slidenum">
              <a:rPr lang="en-US">
                <a:solidFill>
                  <a:prstClr val="black"/>
                </a:solidFill>
                <a:latin typeface="Calibri"/>
              </a:rPr>
              <a:pPr defTabSz="966612">
                <a:defRPr/>
              </a:pPr>
              <a:t>9</a:t>
            </a:fld>
            <a:endParaRPr lang="en-US">
              <a:solidFill>
                <a:prstClr val="black"/>
              </a:solidFill>
              <a:latin typeface="Calibri"/>
            </a:endParaRPr>
          </a:p>
        </p:txBody>
      </p:sp>
    </p:spTree>
    <p:extLst>
      <p:ext uri="{BB962C8B-B14F-4D97-AF65-F5344CB8AC3E}">
        <p14:creationId xmlns:p14="http://schemas.microsoft.com/office/powerpoint/2010/main" val="3656594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4.xml"/><Relationship Id="rId4" Type="http://schemas.openxmlformats.org/officeDocument/2006/relationships/image" Target="../media/image44.jpeg"/></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3.png"/><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4.png"/><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3.xml"/><Relationship Id="rId4" Type="http://schemas.openxmlformats.org/officeDocument/2006/relationships/image" Target="../media/image22.jpe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3.xml"/><Relationship Id="rId5" Type="http://schemas.openxmlformats.org/officeDocument/2006/relationships/image" Target="../media/image28.jpeg"/><Relationship Id="rId4" Type="http://schemas.openxmlformats.org/officeDocument/2006/relationships/image" Target="../media/image22.jpe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3.xml"/><Relationship Id="rId4" Type="http://schemas.openxmlformats.org/officeDocument/2006/relationships/image" Target="../media/image33.jpe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3.xml"/><Relationship Id="rId5" Type="http://schemas.openxmlformats.org/officeDocument/2006/relationships/image" Target="../media/image37.jpeg"/><Relationship Id="rId4" Type="http://schemas.openxmlformats.org/officeDocument/2006/relationships/image" Target="../media/image36.jpe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3.xml"/><Relationship Id="rId6" Type="http://schemas.openxmlformats.org/officeDocument/2006/relationships/image" Target="../media/image38.jpeg"/><Relationship Id="rId5" Type="http://schemas.openxmlformats.org/officeDocument/2006/relationships/image" Target="../media/image28.jpeg"/><Relationship Id="rId4" Type="http://schemas.openxmlformats.org/officeDocument/2006/relationships/image" Target="../media/image22.jpe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3.xml"/><Relationship Id="rId4" Type="http://schemas.openxmlformats.org/officeDocument/2006/relationships/image" Target="../media/image22.jpe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3.xml"/><Relationship Id="rId5" Type="http://schemas.openxmlformats.org/officeDocument/2006/relationships/image" Target="../media/image28.jpeg"/><Relationship Id="rId4" Type="http://schemas.openxmlformats.org/officeDocument/2006/relationships/image" Target="../media/image22.jpe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3.xml"/><Relationship Id="rId6" Type="http://schemas.openxmlformats.org/officeDocument/2006/relationships/image" Target="../media/image38.jpeg"/><Relationship Id="rId5" Type="http://schemas.openxmlformats.org/officeDocument/2006/relationships/image" Target="../media/image28.jpeg"/><Relationship Id="rId4" Type="http://schemas.openxmlformats.org/officeDocument/2006/relationships/image" Target="../media/image2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5" name="Footer Placeholder 6" hidden="1"/>
          <p:cNvSpPr txBox="1">
            <a:spLocks/>
          </p:cNvSpPr>
          <p:nvPr userDrawn="1"/>
        </p:nvSpPr>
        <p:spPr>
          <a:xfrm>
            <a:off x="10529456" y="6553200"/>
            <a:ext cx="1663691"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rgbClr val="666666"/>
                </a:solidFill>
              </a:rPr>
              <a:t>MICROSOFT CONFIDENTIAL</a:t>
            </a:r>
          </a:p>
        </p:txBody>
      </p:sp>
      <p:sp>
        <p:nvSpPr>
          <p:cNvPr id="12" name="Title Placeholder 2">
            <a:extLst>
              <a:ext uri="{FF2B5EF4-FFF2-40B4-BE49-F238E27FC236}">
                <a16:creationId xmlns:a16="http://schemas.microsoft.com/office/drawing/2014/main" id="{E901D344-ED89-49CF-99A7-86594AEA4B3F}"/>
              </a:ext>
            </a:extLst>
          </p:cNvPr>
          <p:cNvSpPr>
            <a:spLocks noGrp="1"/>
          </p:cNvSpPr>
          <p:nvPr>
            <p:ph type="title"/>
          </p:nvPr>
        </p:nvSpPr>
        <p:spPr>
          <a:xfrm>
            <a:off x="457200" y="457200"/>
            <a:ext cx="11277599" cy="594360"/>
          </a:xfrm>
          <a:prstGeom prst="rect">
            <a:avLst/>
          </a:prstGeom>
        </p:spPr>
        <p:txBody>
          <a:bodyPr vert="horz" lIns="0" tIns="0" rIns="0" bIns="0" rtlCol="0" anchor="t">
            <a:noAutofit/>
          </a:bodyPr>
          <a:lstStyle>
            <a:lvl1pPr>
              <a:defRPr sz="3600" b="0" i="0">
                <a:solidFill>
                  <a:schemeClr val="tx1"/>
                </a:solidFill>
                <a:latin typeface="Segoe Semibold" charset="0"/>
                <a:ea typeface="Segoe Semibold" charset="0"/>
                <a:cs typeface="Segoe Semibold" charset="0"/>
              </a:defRPr>
            </a:lvl1pPr>
          </a:lstStyle>
          <a:p>
            <a:r>
              <a:rPr lang="en-US"/>
              <a:t>Click to edit Master title style</a:t>
            </a:r>
          </a:p>
        </p:txBody>
      </p:sp>
      <p:sp>
        <p:nvSpPr>
          <p:cNvPr id="6" name="Subtitle 2">
            <a:extLst>
              <a:ext uri="{FF2B5EF4-FFF2-40B4-BE49-F238E27FC236}">
                <a16:creationId xmlns:a16="http://schemas.microsoft.com/office/drawing/2014/main" id="{BA99162F-3F7B-2242-A1B2-486A63B6C5DF}"/>
              </a:ext>
            </a:extLst>
          </p:cNvPr>
          <p:cNvSpPr>
            <a:spLocks noGrp="1"/>
          </p:cNvSpPr>
          <p:nvPr>
            <p:ph type="subTitle" idx="27"/>
          </p:nvPr>
        </p:nvSpPr>
        <p:spPr>
          <a:xfrm>
            <a:off x="457199" y="1051560"/>
            <a:ext cx="11277600" cy="415498"/>
          </a:xfrm>
        </p:spPr>
        <p:txBody>
          <a:bodyPr/>
          <a:lstStyle>
            <a:lvl1pPr marL="0" indent="0" algn="l">
              <a:buNone/>
              <a:defRPr sz="1800" b="0" i="1" spc="-60" baseline="0">
                <a:solidFill>
                  <a:schemeClr val="accent2"/>
                </a:solidFill>
                <a:latin typeface="Segoe UI Semibold" panose="020B0702040204020203" pitchFamily="34" charset="0"/>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Slide Number Placeholder 1">
            <a:extLst>
              <a:ext uri="{FF2B5EF4-FFF2-40B4-BE49-F238E27FC236}">
                <a16:creationId xmlns:a16="http://schemas.microsoft.com/office/drawing/2014/main" id="{9FF4F531-1753-1544-8A42-F788362A04E3}"/>
              </a:ext>
            </a:extLst>
          </p:cNvPr>
          <p:cNvSpPr>
            <a:spLocks noGrp="1"/>
          </p:cNvSpPr>
          <p:nvPr>
            <p:ph type="sldNum" sz="quarter" idx="28"/>
          </p:nvPr>
        </p:nvSpPr>
        <p:spPr/>
        <p:txBody>
          <a:bodyPr/>
          <a:lstStyle/>
          <a:p>
            <a:fld id="{529AFA16-AEC4-7D4A-82F3-BDAE8E49079E}" type="slidenum">
              <a:rPr lang="en-US" smtClean="0"/>
              <a:pPr/>
              <a:t>‹#›</a:t>
            </a:fld>
            <a:endParaRPr lang="en-US"/>
          </a:p>
        </p:txBody>
      </p:sp>
      <p:sp>
        <p:nvSpPr>
          <p:cNvPr id="9" name="Text Placeholder 3">
            <a:extLst>
              <a:ext uri="{FF2B5EF4-FFF2-40B4-BE49-F238E27FC236}">
                <a16:creationId xmlns:a16="http://schemas.microsoft.com/office/drawing/2014/main" id="{68F2A2D2-DE9B-4819-9052-7451D1D54C8B}"/>
              </a:ext>
            </a:extLst>
          </p:cNvPr>
          <p:cNvSpPr>
            <a:spLocks noGrp="1"/>
          </p:cNvSpPr>
          <p:nvPr>
            <p:ph idx="1"/>
          </p:nvPr>
        </p:nvSpPr>
        <p:spPr>
          <a:xfrm>
            <a:off x="457200" y="1676400"/>
            <a:ext cx="11277599" cy="4704547"/>
          </a:xfrm>
          <a:prstGeom prst="rect">
            <a:avLst/>
          </a:prstGeom>
        </p:spPr>
        <p:txBody>
          <a:bodyPr vert="horz" wrap="square" lIns="0" tIns="0" rIns="182880" bIns="0" rtlCol="0">
            <a:no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23783969"/>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5" name="Footer Placeholder 6" hidden="1"/>
          <p:cNvSpPr txBox="1">
            <a:spLocks/>
          </p:cNvSpPr>
          <p:nvPr userDrawn="1"/>
        </p:nvSpPr>
        <p:spPr>
          <a:xfrm>
            <a:off x="10529456" y="6553200"/>
            <a:ext cx="1663691"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rgbClr val="666666"/>
                </a:solidFill>
              </a:rPr>
              <a:t>MICROSOFT CONFIDENTIAL</a:t>
            </a:r>
          </a:p>
        </p:txBody>
      </p:sp>
      <p:sp>
        <p:nvSpPr>
          <p:cNvPr id="15" name="Text Placeholder 3"/>
          <p:cNvSpPr>
            <a:spLocks noGrp="1"/>
          </p:cNvSpPr>
          <p:nvPr>
            <p:ph idx="1" hasCustomPrompt="1"/>
          </p:nvPr>
        </p:nvSpPr>
        <p:spPr>
          <a:xfrm>
            <a:off x="457200" y="457200"/>
            <a:ext cx="11277599" cy="5638800"/>
          </a:xfrm>
          <a:prstGeom prst="rect">
            <a:avLst/>
          </a:prstGeom>
        </p:spPr>
        <p:txBody>
          <a:bodyPr vert="horz" lIns="0" tIns="0" rIns="0" bIns="91440" rtlCol="0" anchor="ctr" anchorCtr="0">
            <a:normAutofit/>
          </a:bodyPr>
          <a:lstStyle>
            <a:lvl1pPr>
              <a:lnSpc>
                <a:spcPct val="110000"/>
              </a:lnSpc>
              <a:spcAft>
                <a:spcPts val="1200"/>
              </a:spcAft>
              <a:defRPr sz="4400" b="1" i="0">
                <a:solidFill>
                  <a:schemeClr val="tx1"/>
                </a:solidFill>
                <a:latin typeface="Segoe Pro Semibold" charset="0"/>
                <a:ea typeface="Segoe Pro Semibold" charset="0"/>
                <a:cs typeface="Segoe Pro Semibold" charset="0"/>
              </a:defRPr>
            </a:lvl1pPr>
            <a:lvl2pPr>
              <a:lnSpc>
                <a:spcPct val="110000"/>
              </a:lnSpc>
              <a:defRPr sz="2400" b="0" i="0">
                <a:solidFill>
                  <a:schemeClr val="tx1"/>
                </a:solidFill>
                <a:latin typeface="Segoe Pro" charset="0"/>
                <a:ea typeface="Segoe Pro" charset="0"/>
                <a:cs typeface="Segoe Pro" charset="0"/>
              </a:defRPr>
            </a:lvl2pPr>
            <a:lvl3pPr>
              <a:lnSpc>
                <a:spcPct val="110000"/>
              </a:lnSpc>
              <a:defRPr sz="2000" b="0" i="0">
                <a:solidFill>
                  <a:schemeClr val="tx1"/>
                </a:solidFill>
                <a:latin typeface="Segoe Pro" charset="0"/>
                <a:ea typeface="Segoe Pro" charset="0"/>
                <a:cs typeface="Segoe Pro" charset="0"/>
              </a:defRPr>
            </a:lvl3pPr>
            <a:lvl4pPr>
              <a:defRPr>
                <a:solidFill>
                  <a:schemeClr val="bg2">
                    <a:lumMod val="60000"/>
                    <a:lumOff val="40000"/>
                  </a:schemeClr>
                </a:solidFill>
              </a:defRPr>
            </a:lvl4pPr>
          </a:lstStyle>
          <a:p>
            <a:pPr lvl="0"/>
            <a:r>
              <a:rPr lang="en-US"/>
              <a:t>Click to edit Subhead Master text styles</a:t>
            </a:r>
          </a:p>
          <a:p>
            <a:pPr lvl="1"/>
            <a:r>
              <a:rPr lang="en-US"/>
              <a:t>Second level</a:t>
            </a:r>
          </a:p>
          <a:p>
            <a:pPr lvl="2"/>
            <a:r>
              <a:rPr lang="en-US"/>
              <a:t>Third level</a:t>
            </a:r>
          </a:p>
        </p:txBody>
      </p:sp>
      <p:sp>
        <p:nvSpPr>
          <p:cNvPr id="2" name="Slide Number Placeholder 1">
            <a:extLst>
              <a:ext uri="{FF2B5EF4-FFF2-40B4-BE49-F238E27FC236}">
                <a16:creationId xmlns:a16="http://schemas.microsoft.com/office/drawing/2014/main" id="{9FF4F531-1753-1544-8A42-F788362A04E3}"/>
              </a:ext>
            </a:extLst>
          </p:cNvPr>
          <p:cNvSpPr>
            <a:spLocks noGrp="1"/>
          </p:cNvSpPr>
          <p:nvPr>
            <p:ph type="sldNum" sz="quarter" idx="28"/>
          </p:nvPr>
        </p:nvSpPr>
        <p:spPr/>
        <p:txBody>
          <a:bodyPr/>
          <a:lstStyle/>
          <a:p>
            <a:fld id="{529AFA16-AEC4-7D4A-82F3-BDAE8E49079E}" type="slidenum">
              <a:rPr lang="en-US" smtClean="0"/>
              <a:pPr/>
              <a:t>‹#›</a:t>
            </a:fld>
            <a:endParaRPr lang="en-US"/>
          </a:p>
        </p:txBody>
      </p:sp>
    </p:spTree>
    <p:extLst>
      <p:ext uri="{BB962C8B-B14F-4D97-AF65-F5344CB8AC3E}">
        <p14:creationId xmlns:p14="http://schemas.microsoft.com/office/powerpoint/2010/main" val="26388636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589509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0711750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274136589"/>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893016257"/>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12018109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687358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0507342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88949185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lumMod val="40000"/>
                    <a:lumOff val="60000"/>
                  </a:schemeClr>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3759393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Section Titl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449052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bout Me">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F4D8D864-CFA6-477D-A4B4-FED8B0945667}"/>
              </a:ext>
            </a:extLst>
          </p:cNvPr>
          <p:cNvSpPr>
            <a:spLocks noGrp="1"/>
          </p:cNvSpPr>
          <p:nvPr>
            <p:ph idx="33" hasCustomPrompt="1"/>
          </p:nvPr>
        </p:nvSpPr>
        <p:spPr>
          <a:xfrm>
            <a:off x="6103952" y="3276600"/>
            <a:ext cx="5622897" cy="2819400"/>
          </a:xfrm>
          <a:prstGeom prst="rect">
            <a:avLst/>
          </a:prstGeom>
        </p:spPr>
        <p:txBody>
          <a:bodyPr vert="horz" wrap="square" lIns="0" tIns="0" rIns="18288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6" hidden="1"/>
          <p:cNvSpPr txBox="1">
            <a:spLocks/>
          </p:cNvSpPr>
          <p:nvPr userDrawn="1"/>
        </p:nvSpPr>
        <p:spPr>
          <a:xfrm>
            <a:off x="10529456" y="6553200"/>
            <a:ext cx="1663691"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rgbClr val="666666"/>
                </a:solidFill>
              </a:rPr>
              <a:t>MICROSOFT CONFIDENTIAL</a:t>
            </a:r>
          </a:p>
        </p:txBody>
      </p:sp>
      <p:sp>
        <p:nvSpPr>
          <p:cNvPr id="12" name="Title Placeholder 2">
            <a:extLst>
              <a:ext uri="{FF2B5EF4-FFF2-40B4-BE49-F238E27FC236}">
                <a16:creationId xmlns:a16="http://schemas.microsoft.com/office/drawing/2014/main" id="{E901D344-ED89-49CF-99A7-86594AEA4B3F}"/>
              </a:ext>
            </a:extLst>
          </p:cNvPr>
          <p:cNvSpPr>
            <a:spLocks noGrp="1"/>
          </p:cNvSpPr>
          <p:nvPr>
            <p:ph type="title" hasCustomPrompt="1"/>
          </p:nvPr>
        </p:nvSpPr>
        <p:spPr>
          <a:xfrm>
            <a:off x="457200" y="457200"/>
            <a:ext cx="11277599" cy="723900"/>
          </a:xfrm>
          <a:prstGeom prst="rect">
            <a:avLst/>
          </a:prstGeom>
        </p:spPr>
        <p:txBody>
          <a:bodyPr vert="horz" lIns="0" tIns="0" rIns="0" bIns="0" rtlCol="0" anchor="t">
            <a:normAutofit/>
          </a:bodyPr>
          <a:lstStyle>
            <a:lvl1pPr>
              <a:defRPr sz="4400" b="1" i="0">
                <a:solidFill>
                  <a:schemeClr val="tx1"/>
                </a:solidFill>
                <a:latin typeface="Segoe Semibold" charset="0"/>
                <a:ea typeface="Segoe Semibold" charset="0"/>
                <a:cs typeface="Segoe Semibold" charset="0"/>
              </a:defRPr>
            </a:lvl1pPr>
          </a:lstStyle>
          <a:p>
            <a:r>
              <a:rPr lang="en-US"/>
              <a:t>About me…</a:t>
            </a:r>
          </a:p>
        </p:txBody>
      </p:sp>
      <p:sp>
        <p:nvSpPr>
          <p:cNvPr id="8" name="Picture Placeholder 2">
            <a:extLst>
              <a:ext uri="{FF2B5EF4-FFF2-40B4-BE49-F238E27FC236}">
                <a16:creationId xmlns:a16="http://schemas.microsoft.com/office/drawing/2014/main" id="{C1627637-B5D0-ED45-8DF8-0E533AAA00D8}"/>
              </a:ext>
            </a:extLst>
          </p:cNvPr>
          <p:cNvSpPr>
            <a:spLocks noGrp="1"/>
          </p:cNvSpPr>
          <p:nvPr>
            <p:ph type="pic" sz="quarter" idx="31"/>
          </p:nvPr>
        </p:nvSpPr>
        <p:spPr>
          <a:xfrm>
            <a:off x="10325099" y="1181100"/>
            <a:ext cx="1409700" cy="1409700"/>
          </a:xfrm>
          <a:prstGeom prst="ellipse">
            <a:avLst/>
          </a:prstGeom>
        </p:spPr>
        <p:txBody>
          <a:bodyPr wrap="none" anchor="ctr" anchorCtr="0"/>
          <a:lstStyle>
            <a:lvl1pPr algn="ctr">
              <a:defRPr sz="1400" b="0">
                <a:solidFill>
                  <a:srgbClr val="B4009E"/>
                </a:solidFill>
              </a:defRPr>
            </a:lvl1pPr>
          </a:lstStyle>
          <a:p>
            <a:r>
              <a:rPr lang="en-US"/>
              <a:t>Click icon to add picture</a:t>
            </a:r>
          </a:p>
        </p:txBody>
      </p:sp>
      <p:sp>
        <p:nvSpPr>
          <p:cNvPr id="10" name="Text Placeholder 2">
            <a:extLst>
              <a:ext uri="{FF2B5EF4-FFF2-40B4-BE49-F238E27FC236}">
                <a16:creationId xmlns:a16="http://schemas.microsoft.com/office/drawing/2014/main" id="{852D16FD-C54E-954A-88CB-7F7F7287BF2B}"/>
              </a:ext>
            </a:extLst>
          </p:cNvPr>
          <p:cNvSpPr>
            <a:spLocks noGrp="1"/>
          </p:cNvSpPr>
          <p:nvPr>
            <p:ph type="body" sz="quarter" idx="30" hasCustomPrompt="1"/>
          </p:nvPr>
        </p:nvSpPr>
        <p:spPr>
          <a:xfrm>
            <a:off x="6096000" y="1181100"/>
            <a:ext cx="4212129" cy="1028700"/>
          </a:xfrm>
          <a:prstGeom prst="rect">
            <a:avLst/>
          </a:prstGeom>
        </p:spPr>
        <p:txBody>
          <a:bodyPr lIns="0" tIns="274320" rIns="182880" anchor="t" anchorCtr="0">
            <a:normAutofit/>
          </a:bodyPr>
          <a:lstStyle>
            <a:lvl1pPr>
              <a:lnSpc>
                <a:spcPct val="110000"/>
              </a:lnSpc>
              <a:spcBef>
                <a:spcPts val="0"/>
              </a:spcBef>
              <a:spcAft>
                <a:spcPts val="600"/>
              </a:spcAft>
              <a:defRPr sz="16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Twitter: @handle</a:t>
            </a:r>
          </a:p>
          <a:p>
            <a:pPr lvl="0"/>
            <a:r>
              <a:rPr lang="en-US"/>
              <a:t>Email: </a:t>
            </a:r>
            <a:r>
              <a:rPr lang="en-US" err="1"/>
              <a:t>email@Microsoft.com</a:t>
            </a:r>
            <a:endParaRPr lang="en-US"/>
          </a:p>
        </p:txBody>
      </p:sp>
      <p:sp>
        <p:nvSpPr>
          <p:cNvPr id="2" name="Slide Number Placeholder 1">
            <a:extLst>
              <a:ext uri="{FF2B5EF4-FFF2-40B4-BE49-F238E27FC236}">
                <a16:creationId xmlns:a16="http://schemas.microsoft.com/office/drawing/2014/main" id="{B91CB2BC-111D-F649-A0EE-51B2CD7DCF8C}"/>
              </a:ext>
            </a:extLst>
          </p:cNvPr>
          <p:cNvSpPr>
            <a:spLocks noGrp="1"/>
          </p:cNvSpPr>
          <p:nvPr>
            <p:ph type="sldNum" sz="quarter" idx="32"/>
          </p:nvPr>
        </p:nvSpPr>
        <p:spPr/>
        <p:txBody>
          <a:bodyPr/>
          <a:lstStyle/>
          <a:p>
            <a:fld id="{529AFA16-AEC4-7D4A-82F3-BDAE8E49079E}" type="slidenum">
              <a:rPr lang="en-US" smtClean="0"/>
              <a:pPr/>
              <a:t>‹#›</a:t>
            </a:fld>
            <a:endParaRPr lang="en-US"/>
          </a:p>
        </p:txBody>
      </p:sp>
      <p:sp>
        <p:nvSpPr>
          <p:cNvPr id="13" name="Text Placeholder 3">
            <a:extLst>
              <a:ext uri="{FF2B5EF4-FFF2-40B4-BE49-F238E27FC236}">
                <a16:creationId xmlns:a16="http://schemas.microsoft.com/office/drawing/2014/main" id="{245711B6-47A7-4CF6-BE34-3532BF3BA128}"/>
              </a:ext>
            </a:extLst>
          </p:cNvPr>
          <p:cNvSpPr>
            <a:spLocks noGrp="1"/>
          </p:cNvSpPr>
          <p:nvPr>
            <p:ph idx="1"/>
          </p:nvPr>
        </p:nvSpPr>
        <p:spPr>
          <a:xfrm>
            <a:off x="456133" y="1181100"/>
            <a:ext cx="5622897" cy="4914900"/>
          </a:xfrm>
          <a:prstGeom prst="rect">
            <a:avLst/>
          </a:prstGeom>
        </p:spPr>
        <p:txBody>
          <a:bodyPr vert="horz" wrap="square" lIns="0" tIns="0" rIns="18288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96679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80289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Section Title graphic">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924510-52C9-334D-90F2-E4A433524C41}"/>
              </a:ext>
            </a:extLst>
          </p:cNvPr>
          <p:cNvSpPr/>
          <p:nvPr userDrawn="1"/>
        </p:nvSpPr>
        <p:spPr bwMode="auto">
          <a:xfrm>
            <a:off x="6395722" y="0"/>
            <a:ext cx="5796278" cy="6858000"/>
          </a:xfrm>
          <a:prstGeom prst="rect">
            <a:avLst/>
          </a:prstGeom>
          <a:solidFill>
            <a:srgbClr val="3E1D9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1CE4BF4A-4D5C-1248-9046-96D3D48BE7B4}"/>
              </a:ext>
            </a:extLst>
          </p:cNvPr>
          <p:cNvPicPr>
            <a:picLocks noChangeAspect="1"/>
          </p:cNvPicPr>
          <p:nvPr userDrawn="1"/>
        </p:nvPicPr>
        <p:blipFill rotWithShape="1">
          <a:blip r:embed="rId2"/>
          <a:srcRect l="29496" t="732" r="19816" b="24421"/>
          <a:stretch/>
        </p:blipFill>
        <p:spPr>
          <a:xfrm>
            <a:off x="6395722" y="-1"/>
            <a:ext cx="5796278" cy="6858001"/>
          </a:xfrm>
          <a:prstGeom prst="rect">
            <a:avLst/>
          </a:prstGeom>
          <a:ln>
            <a:noFill/>
          </a:ln>
        </p:spPr>
      </p:pic>
    </p:spTree>
    <p:extLst>
      <p:ext uri="{BB962C8B-B14F-4D97-AF65-F5344CB8AC3E}">
        <p14:creationId xmlns:p14="http://schemas.microsoft.com/office/powerpoint/2010/main" val="182035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Title graphic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5" name="Rectangle 4">
            <a:extLst>
              <a:ext uri="{FF2B5EF4-FFF2-40B4-BE49-F238E27FC236}">
                <a16:creationId xmlns:a16="http://schemas.microsoft.com/office/drawing/2014/main" id="{7F1925CC-BA9D-4D40-B695-B957CD033741}"/>
              </a:ext>
            </a:extLst>
          </p:cNvPr>
          <p:cNvSpPr/>
          <p:nvPr userDrawn="1"/>
        </p:nvSpPr>
        <p:spPr bwMode="auto">
          <a:xfrm>
            <a:off x="6395722" y="0"/>
            <a:ext cx="5796278" cy="685800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95AE0640-138F-254C-8405-5BB88675B5E9}"/>
              </a:ext>
            </a:extLst>
          </p:cNvPr>
          <p:cNvPicPr>
            <a:picLocks noChangeAspect="1"/>
          </p:cNvPicPr>
          <p:nvPr userDrawn="1"/>
        </p:nvPicPr>
        <p:blipFill rotWithShape="1">
          <a:blip r:embed="rId2"/>
          <a:srcRect l="29496" t="732" r="19816" b="24421"/>
          <a:stretch/>
        </p:blipFill>
        <p:spPr>
          <a:xfrm>
            <a:off x="6395722" y="-1"/>
            <a:ext cx="5796278" cy="6858001"/>
          </a:xfrm>
          <a:prstGeom prst="rect">
            <a:avLst/>
          </a:prstGeom>
        </p:spPr>
      </p:pic>
    </p:spTree>
    <p:extLst>
      <p:ext uri="{BB962C8B-B14F-4D97-AF65-F5344CB8AC3E}">
        <p14:creationId xmlns:p14="http://schemas.microsoft.com/office/powerpoint/2010/main" val="39161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762416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5734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349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Closing logo slide">
    <p:bg>
      <p:bgPr>
        <a:solidFill>
          <a:schemeClr val="accent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descr="Microsoft Teams Logo">
            <a:extLst>
              <a:ext uri="{FF2B5EF4-FFF2-40B4-BE49-F238E27FC236}">
                <a16:creationId xmlns:a16="http://schemas.microsoft.com/office/drawing/2014/main" id="{286FD364-646F-4818-9F75-F213E270A1C1}"/>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12620109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51245791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518117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5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solidFill>
                  <a:schemeClr val="bg2">
                    <a:lumMod val="25000"/>
                  </a:schemeClr>
                </a:solidFill>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6" name="Text Placeholder 5"/>
          <p:cNvSpPr>
            <a:spLocks noGrp="1"/>
          </p:cNvSpPr>
          <p:nvPr>
            <p:ph type="body" sz="quarter" idx="10"/>
          </p:nvPr>
        </p:nvSpPr>
        <p:spPr>
          <a:xfrm>
            <a:off x="269241" y="1207857"/>
            <a:ext cx="11653523" cy="1889107"/>
          </a:xfrm>
        </p:spPr>
        <p:txBody>
          <a:bodyPr/>
          <a:lstStyle>
            <a:lvl1pPr marL="0" indent="0">
              <a:buNone/>
              <a:defRPr sz="3200">
                <a:solidFill>
                  <a:schemeClr val="bg2">
                    <a:lumMod val="25000"/>
                  </a:schemeClr>
                </a:solidFill>
              </a:defRPr>
            </a:lvl1pPr>
            <a:lvl2pPr marL="0" indent="0">
              <a:buFontTx/>
              <a:buNone/>
              <a:defRPr sz="1961">
                <a:solidFill>
                  <a:schemeClr val="bg2">
                    <a:lumMod val="25000"/>
                  </a:schemeClr>
                </a:solidFill>
              </a:defRPr>
            </a:lvl2pPr>
            <a:lvl3pPr marL="224057" indent="0">
              <a:buNone/>
              <a:defRPr>
                <a:solidFill>
                  <a:schemeClr val="bg2">
                    <a:lumMod val="25000"/>
                  </a:schemeClr>
                </a:solidFill>
              </a:defRPr>
            </a:lvl3pPr>
            <a:lvl4pPr marL="448111" indent="0">
              <a:buNone/>
              <a:defRPr>
                <a:solidFill>
                  <a:schemeClr val="bg2">
                    <a:lumMod val="25000"/>
                  </a:schemeClr>
                </a:solidFill>
              </a:defRPr>
            </a:lvl4pPr>
            <a:lvl5pPr marL="672166" indent="0">
              <a:buNone/>
              <a:defRPr>
                <a:solidFill>
                  <a:schemeClr val="bg2">
                    <a:lumMod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842777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cept 3-col">
    <p:spTree>
      <p:nvGrpSpPr>
        <p:cNvPr id="1" name=""/>
        <p:cNvGrpSpPr/>
        <p:nvPr/>
      </p:nvGrpSpPr>
      <p:grpSpPr>
        <a:xfrm>
          <a:off x="0" y="0"/>
          <a:ext cx="0" cy="0"/>
          <a:chOff x="0" y="0"/>
          <a:chExt cx="0" cy="0"/>
        </a:xfrm>
      </p:grpSpPr>
      <p:sp>
        <p:nvSpPr>
          <p:cNvPr id="21" name="Picture Placeholder 5"/>
          <p:cNvSpPr>
            <a:spLocks noGrp="1"/>
          </p:cNvSpPr>
          <p:nvPr>
            <p:ph type="pic" sz="quarter" idx="27"/>
          </p:nvPr>
        </p:nvSpPr>
        <p:spPr>
          <a:xfrm>
            <a:off x="1524208" y="1505652"/>
            <a:ext cx="1409284" cy="1077020"/>
          </a:xfrm>
        </p:spPr>
        <p:txBody>
          <a:bodyPr anchor="ctr"/>
          <a:lstStyle>
            <a:lvl1pPr algn="ctr">
              <a:defRPr sz="1600" b="1" i="0">
                <a:solidFill>
                  <a:srgbClr val="B4009E"/>
                </a:solidFill>
                <a:latin typeface="Segoe UI Semibold" charset="0"/>
                <a:ea typeface="Segoe UI Semibold" charset="0"/>
                <a:cs typeface="Segoe UI Semibold" charset="0"/>
              </a:defRPr>
            </a:lvl1pPr>
          </a:lstStyle>
          <a:p>
            <a:r>
              <a:rPr lang="en-US"/>
              <a:t>Click icon to add picture</a:t>
            </a:r>
          </a:p>
        </p:txBody>
      </p:sp>
      <p:sp>
        <p:nvSpPr>
          <p:cNvPr id="22" name="Picture Placeholder 5"/>
          <p:cNvSpPr>
            <a:spLocks noGrp="1"/>
          </p:cNvSpPr>
          <p:nvPr>
            <p:ph type="pic" sz="quarter" idx="28"/>
          </p:nvPr>
        </p:nvSpPr>
        <p:spPr>
          <a:xfrm>
            <a:off x="5391358" y="1513780"/>
            <a:ext cx="1409284" cy="1077020"/>
          </a:xfrm>
        </p:spPr>
        <p:txBody>
          <a:bodyPr anchor="ctr"/>
          <a:lstStyle>
            <a:lvl1pPr algn="ctr">
              <a:defRPr sz="1600" b="1" i="0">
                <a:solidFill>
                  <a:srgbClr val="B4009E"/>
                </a:solidFill>
                <a:latin typeface="Segoe UI Semibold" charset="0"/>
                <a:ea typeface="Segoe UI Semibold" charset="0"/>
                <a:cs typeface="Segoe UI Semibold" charset="0"/>
              </a:defRPr>
            </a:lvl1pPr>
          </a:lstStyle>
          <a:p>
            <a:r>
              <a:rPr lang="en-US"/>
              <a:t>Click icon to add picture</a:t>
            </a:r>
          </a:p>
        </p:txBody>
      </p:sp>
      <p:sp>
        <p:nvSpPr>
          <p:cNvPr id="23" name="Picture Placeholder 5"/>
          <p:cNvSpPr>
            <a:spLocks noGrp="1"/>
          </p:cNvSpPr>
          <p:nvPr>
            <p:ph type="pic" sz="quarter" idx="29"/>
          </p:nvPr>
        </p:nvSpPr>
        <p:spPr>
          <a:xfrm>
            <a:off x="9285461" y="1488127"/>
            <a:ext cx="1409284" cy="1077020"/>
          </a:xfrm>
        </p:spPr>
        <p:txBody>
          <a:bodyPr anchor="ctr"/>
          <a:lstStyle>
            <a:lvl1pPr algn="ctr">
              <a:defRPr sz="1600" b="1" i="0">
                <a:solidFill>
                  <a:srgbClr val="B4009E"/>
                </a:solidFill>
                <a:latin typeface="Segoe UI Semibold" charset="0"/>
                <a:ea typeface="Segoe UI Semibold" charset="0"/>
                <a:cs typeface="Segoe UI Semibold" charset="0"/>
              </a:defRPr>
            </a:lvl1pPr>
          </a:lstStyle>
          <a:p>
            <a:r>
              <a:rPr lang="en-US"/>
              <a:t>Click icon to add picture</a:t>
            </a:r>
          </a:p>
        </p:txBody>
      </p:sp>
      <p:sp>
        <p:nvSpPr>
          <p:cNvPr id="20" name="Shape 69">
            <a:extLst>
              <a:ext uri="{FF2B5EF4-FFF2-40B4-BE49-F238E27FC236}">
                <a16:creationId xmlns:a16="http://schemas.microsoft.com/office/drawing/2014/main" id="{50DF9F24-F2BD-4DEC-BF54-5080F302503F}"/>
              </a:ext>
            </a:extLst>
          </p:cNvPr>
          <p:cNvSpPr txBox="1">
            <a:spLocks noGrp="1"/>
          </p:cNvSpPr>
          <p:nvPr>
            <p:ph type="body" idx="21" hasCustomPrompt="1"/>
          </p:nvPr>
        </p:nvSpPr>
        <p:spPr>
          <a:xfrm>
            <a:off x="4347972" y="3276600"/>
            <a:ext cx="3496057" cy="2095500"/>
          </a:xfrm>
          <a:prstGeom prst="rect">
            <a:avLst/>
          </a:prstGeom>
        </p:spPr>
        <p:txBody>
          <a:bodyPr vert="horz" wrap="square" lIns="67222" tIns="0" rIns="67222" bIns="0" rtlCol="0" anchor="t">
            <a:noAutofit/>
          </a:bodyPr>
          <a:lstStyle>
            <a:lvl1pPr algn="ctr">
              <a:defRPr sz="2000" b="0" dirty="0">
                <a:solidFill>
                  <a:schemeClr val="tx1"/>
                </a:solidFill>
                <a:latin typeface="+mn-lt"/>
                <a:ea typeface="Segoe UI" pitchFamily="34" charset="0"/>
                <a:cs typeface="Segoe UI Semibold" panose="020B0702040204020203" pitchFamily="34" charset="0"/>
              </a:defRPr>
            </a:lvl1pPr>
          </a:lstStyle>
          <a:p>
            <a:pPr lvl="0" algn="ctr" defTabSz="914367">
              <a:spcBef>
                <a:spcPts val="0"/>
              </a:spcBef>
              <a:spcAft>
                <a:spcPts val="1176"/>
              </a:spcAft>
              <a:buFont typeface="Arial"/>
            </a:pPr>
            <a:r>
              <a:rPr lang="en-US"/>
              <a:t>level one</a:t>
            </a:r>
          </a:p>
          <a:p>
            <a:pPr lvl="0" algn="ctr" defTabSz="914367">
              <a:spcBef>
                <a:spcPts val="0"/>
              </a:spcBef>
              <a:spcAft>
                <a:spcPts val="1176"/>
              </a:spcAft>
              <a:buFont typeface="Arial"/>
            </a:pPr>
            <a:r>
              <a:rPr lang="en-US"/>
              <a:t>level two</a:t>
            </a:r>
          </a:p>
        </p:txBody>
      </p:sp>
      <p:sp>
        <p:nvSpPr>
          <p:cNvPr id="25" name="Shape 69">
            <a:extLst>
              <a:ext uri="{FF2B5EF4-FFF2-40B4-BE49-F238E27FC236}">
                <a16:creationId xmlns:a16="http://schemas.microsoft.com/office/drawing/2014/main" id="{452ABE62-CCEE-407B-B879-4F04AA8A85B2}"/>
              </a:ext>
            </a:extLst>
          </p:cNvPr>
          <p:cNvSpPr txBox="1">
            <a:spLocks noGrp="1"/>
          </p:cNvSpPr>
          <p:nvPr>
            <p:ph type="body" idx="23" hasCustomPrompt="1"/>
          </p:nvPr>
        </p:nvSpPr>
        <p:spPr>
          <a:xfrm>
            <a:off x="8229600" y="3276600"/>
            <a:ext cx="3503300" cy="2095501"/>
          </a:xfrm>
          <a:prstGeom prst="rect">
            <a:avLst/>
          </a:prstGeom>
        </p:spPr>
        <p:txBody>
          <a:bodyPr vert="horz" wrap="square" lIns="67222" tIns="0" rIns="67222" bIns="0" rtlCol="0" anchor="t">
            <a:noAutofit/>
          </a:bodyPr>
          <a:lstStyle>
            <a:lvl1pPr algn="ctr">
              <a:defRPr sz="2000" b="0" dirty="0">
                <a:solidFill>
                  <a:schemeClr val="tx1"/>
                </a:solidFill>
                <a:latin typeface="+mn-lt"/>
                <a:ea typeface="Segoe UI" pitchFamily="34" charset="0"/>
                <a:cs typeface="Segoe UI Semibold" panose="020B0702040204020203" pitchFamily="34" charset="0"/>
              </a:defRPr>
            </a:lvl1pPr>
          </a:lstStyle>
          <a:p>
            <a:pPr lvl="0" algn="ctr" defTabSz="914367">
              <a:spcBef>
                <a:spcPts val="0"/>
              </a:spcBef>
              <a:spcAft>
                <a:spcPts val="1176"/>
              </a:spcAft>
              <a:buFont typeface="Arial"/>
            </a:pPr>
            <a:r>
              <a:rPr lang="en-US"/>
              <a:t>level one</a:t>
            </a:r>
          </a:p>
          <a:p>
            <a:pPr lvl="0" algn="ctr" defTabSz="914367">
              <a:spcBef>
                <a:spcPts val="0"/>
              </a:spcBef>
              <a:spcAft>
                <a:spcPts val="1176"/>
              </a:spcAft>
              <a:buFont typeface="Arial"/>
            </a:pPr>
            <a:r>
              <a:rPr lang="en-US"/>
              <a:t>level two</a:t>
            </a:r>
          </a:p>
        </p:txBody>
      </p:sp>
      <p:sp>
        <p:nvSpPr>
          <p:cNvPr id="26" name="Shape 78">
            <a:extLst>
              <a:ext uri="{FF2B5EF4-FFF2-40B4-BE49-F238E27FC236}">
                <a16:creationId xmlns:a16="http://schemas.microsoft.com/office/drawing/2014/main" id="{ED9E8697-A9C3-4FDC-9D6C-2B35F242E978}"/>
              </a:ext>
            </a:extLst>
          </p:cNvPr>
          <p:cNvSpPr txBox="1">
            <a:spLocks noGrp="1"/>
          </p:cNvSpPr>
          <p:nvPr>
            <p:ph type="body" idx="7" hasCustomPrompt="1"/>
          </p:nvPr>
        </p:nvSpPr>
        <p:spPr>
          <a:xfrm>
            <a:off x="4347972" y="2602431"/>
            <a:ext cx="3496057" cy="685800"/>
          </a:xfrm>
          <a:prstGeom prst="rect">
            <a:avLst/>
          </a:prstGeom>
          <a:ln>
            <a:noFill/>
          </a:ln>
        </p:spPr>
        <p:txBody>
          <a:bodyPr vert="horz" wrap="square" lIns="67222" tIns="67222" rIns="67222" bIns="67222" rtlCol="0" anchor="ctr">
            <a:noAutofit/>
          </a:bodyPr>
          <a:lstStyle>
            <a:lvl1pPr algn="ctr">
              <a:defRPr lang="en-US" sz="2000" b="1" i="0" dirty="0">
                <a:solidFill>
                  <a:schemeClr val="accent2"/>
                </a:solidFill>
                <a:latin typeface="Segoe UI Semibold" charset="0"/>
                <a:ea typeface="Segoe UI Semibold" charset="0"/>
                <a:cs typeface="Segoe UI Semibold" charset="0"/>
              </a:defRPr>
            </a:lvl1pPr>
          </a:lstStyle>
          <a:p>
            <a:pPr lvl="0" algn="ctr" defTabSz="914367">
              <a:spcAft>
                <a:spcPts val="588"/>
              </a:spcAft>
            </a:pPr>
            <a:r>
              <a:rPr lang="en-US"/>
              <a:t>Column 2</a:t>
            </a:r>
          </a:p>
        </p:txBody>
      </p:sp>
      <p:cxnSp>
        <p:nvCxnSpPr>
          <p:cNvPr id="27" name="Straight Connector 26">
            <a:extLst>
              <a:ext uri="{FF2B5EF4-FFF2-40B4-BE49-F238E27FC236}">
                <a16:creationId xmlns:a16="http://schemas.microsoft.com/office/drawing/2014/main" id="{CF4B441F-C8E2-46EF-B6C0-23A6E8BDE1DB}"/>
              </a:ext>
            </a:extLst>
          </p:cNvPr>
          <p:cNvCxnSpPr>
            <a:cxnSpLocks/>
          </p:cNvCxnSpPr>
          <p:nvPr userDrawn="1"/>
        </p:nvCxnSpPr>
        <p:spPr>
          <a:xfrm flipV="1">
            <a:off x="457200" y="3282800"/>
            <a:ext cx="3543301" cy="0"/>
          </a:xfrm>
          <a:prstGeom prst="line">
            <a:avLst/>
          </a:prstGeom>
          <a:ln>
            <a:solidFill>
              <a:schemeClr val="accent2"/>
            </a:solidFill>
          </a:ln>
        </p:spPr>
        <p:style>
          <a:lnRef idx="2">
            <a:schemeClr val="accent3"/>
          </a:lnRef>
          <a:fillRef idx="0">
            <a:schemeClr val="accent3"/>
          </a:fillRef>
          <a:effectRef idx="1">
            <a:schemeClr val="accent3"/>
          </a:effectRef>
          <a:fontRef idx="minor">
            <a:schemeClr val="tx1"/>
          </a:fontRef>
        </p:style>
      </p:cxnSp>
      <p:sp>
        <p:nvSpPr>
          <p:cNvPr id="30" name="Shape 78">
            <a:extLst>
              <a:ext uri="{FF2B5EF4-FFF2-40B4-BE49-F238E27FC236}">
                <a16:creationId xmlns:a16="http://schemas.microsoft.com/office/drawing/2014/main" id="{F65B4093-2B95-4F31-BE02-FE267F2C7256}"/>
              </a:ext>
            </a:extLst>
          </p:cNvPr>
          <p:cNvSpPr txBox="1">
            <a:spLocks noGrp="1"/>
          </p:cNvSpPr>
          <p:nvPr>
            <p:ph type="body" idx="30" hasCustomPrompt="1"/>
          </p:nvPr>
        </p:nvSpPr>
        <p:spPr>
          <a:xfrm>
            <a:off x="457201" y="2602419"/>
            <a:ext cx="3543300" cy="689328"/>
          </a:xfrm>
          <a:prstGeom prst="rect">
            <a:avLst/>
          </a:prstGeom>
          <a:ln>
            <a:noFill/>
          </a:ln>
        </p:spPr>
        <p:txBody>
          <a:bodyPr vert="horz" wrap="square" lIns="67222" tIns="67222" rIns="67222" bIns="67222" rtlCol="0" anchor="ctr">
            <a:noAutofit/>
          </a:bodyPr>
          <a:lstStyle>
            <a:lvl1pPr algn="ctr">
              <a:defRPr lang="en-US" sz="2000" b="1" i="0" dirty="0">
                <a:solidFill>
                  <a:schemeClr val="accent2"/>
                </a:solidFill>
                <a:latin typeface="Segoe UI Semibold" charset="0"/>
                <a:ea typeface="Segoe UI Semibold" charset="0"/>
                <a:cs typeface="Segoe UI Semibold" charset="0"/>
              </a:defRPr>
            </a:lvl1pPr>
          </a:lstStyle>
          <a:p>
            <a:pPr lvl="0" algn="ctr" defTabSz="914367">
              <a:spcAft>
                <a:spcPts val="588"/>
              </a:spcAft>
            </a:pPr>
            <a:r>
              <a:rPr lang="en-US"/>
              <a:t>Column 1</a:t>
            </a:r>
          </a:p>
        </p:txBody>
      </p:sp>
      <p:sp>
        <p:nvSpPr>
          <p:cNvPr id="31" name="Shape 78">
            <a:extLst>
              <a:ext uri="{FF2B5EF4-FFF2-40B4-BE49-F238E27FC236}">
                <a16:creationId xmlns:a16="http://schemas.microsoft.com/office/drawing/2014/main" id="{BC5E1042-00D9-4CC5-A8F0-6D5351A81028}"/>
              </a:ext>
            </a:extLst>
          </p:cNvPr>
          <p:cNvSpPr txBox="1">
            <a:spLocks noGrp="1"/>
          </p:cNvSpPr>
          <p:nvPr>
            <p:ph type="body" idx="31" hasCustomPrompt="1"/>
          </p:nvPr>
        </p:nvSpPr>
        <p:spPr>
          <a:xfrm>
            <a:off x="8229600" y="2602431"/>
            <a:ext cx="3505200" cy="685800"/>
          </a:xfrm>
          <a:prstGeom prst="rect">
            <a:avLst/>
          </a:prstGeom>
          <a:ln>
            <a:noFill/>
          </a:ln>
        </p:spPr>
        <p:txBody>
          <a:bodyPr vert="horz" wrap="square" lIns="67222" tIns="67222" rIns="67222" bIns="67222" rtlCol="0" anchor="ctr">
            <a:noAutofit/>
          </a:bodyPr>
          <a:lstStyle>
            <a:lvl1pPr algn="ctr">
              <a:defRPr lang="en-US" sz="2000" b="1" i="0" dirty="0">
                <a:solidFill>
                  <a:schemeClr val="accent2"/>
                </a:solidFill>
                <a:latin typeface="Segoe UI Semibold" charset="0"/>
                <a:ea typeface="Segoe UI Semibold" charset="0"/>
                <a:cs typeface="Segoe UI Semibold" charset="0"/>
              </a:defRPr>
            </a:lvl1pPr>
          </a:lstStyle>
          <a:p>
            <a:pPr lvl="0" algn="ctr" defTabSz="914367">
              <a:spcAft>
                <a:spcPts val="588"/>
              </a:spcAft>
            </a:pPr>
            <a:r>
              <a:rPr lang="en-US"/>
              <a:t>Column 3</a:t>
            </a:r>
          </a:p>
        </p:txBody>
      </p:sp>
      <p:sp>
        <p:nvSpPr>
          <p:cNvPr id="32" name="Shape 69">
            <a:extLst>
              <a:ext uri="{FF2B5EF4-FFF2-40B4-BE49-F238E27FC236}">
                <a16:creationId xmlns:a16="http://schemas.microsoft.com/office/drawing/2014/main" id="{D0DB858D-C909-4D63-B4BA-450AB7BC6813}"/>
              </a:ext>
            </a:extLst>
          </p:cNvPr>
          <p:cNvSpPr txBox="1">
            <a:spLocks noGrp="1"/>
          </p:cNvSpPr>
          <p:nvPr>
            <p:ph type="body" idx="32" hasCustomPrompt="1"/>
          </p:nvPr>
        </p:nvSpPr>
        <p:spPr>
          <a:xfrm>
            <a:off x="457200" y="3276600"/>
            <a:ext cx="3543301" cy="2095501"/>
          </a:xfrm>
          <a:prstGeom prst="rect">
            <a:avLst/>
          </a:prstGeom>
        </p:spPr>
        <p:txBody>
          <a:bodyPr vert="horz" wrap="square" lIns="67222" tIns="0" rIns="67222" bIns="0" rtlCol="0" anchor="t">
            <a:noAutofit/>
          </a:bodyPr>
          <a:lstStyle>
            <a:lvl1pPr algn="ctr">
              <a:defRPr sz="2000" b="0" dirty="0">
                <a:solidFill>
                  <a:schemeClr val="tx1"/>
                </a:solidFill>
                <a:latin typeface="+mn-lt"/>
                <a:ea typeface="Segoe UI" pitchFamily="34" charset="0"/>
                <a:cs typeface="Segoe UI Semibold" panose="020B0702040204020203" pitchFamily="34" charset="0"/>
              </a:defRPr>
            </a:lvl1pPr>
          </a:lstStyle>
          <a:p>
            <a:pPr lvl="0" algn="ctr" defTabSz="914367">
              <a:spcBef>
                <a:spcPts val="0"/>
              </a:spcBef>
              <a:spcAft>
                <a:spcPts val="1176"/>
              </a:spcAft>
              <a:buFont typeface="Arial"/>
            </a:pPr>
            <a:r>
              <a:rPr lang="en-US"/>
              <a:t>level one</a:t>
            </a:r>
          </a:p>
          <a:p>
            <a:pPr lvl="0" algn="ctr" defTabSz="914367">
              <a:spcBef>
                <a:spcPts val="0"/>
              </a:spcBef>
              <a:spcAft>
                <a:spcPts val="1176"/>
              </a:spcAft>
              <a:buFont typeface="Arial"/>
            </a:pPr>
            <a:r>
              <a:rPr lang="en-US"/>
              <a:t>level two</a:t>
            </a:r>
          </a:p>
        </p:txBody>
      </p:sp>
      <p:sp>
        <p:nvSpPr>
          <p:cNvPr id="33" name="Title Placeholder 2">
            <a:extLst>
              <a:ext uri="{FF2B5EF4-FFF2-40B4-BE49-F238E27FC236}">
                <a16:creationId xmlns:a16="http://schemas.microsoft.com/office/drawing/2014/main" id="{2C1FE9BA-3B57-4CA6-8333-A470390E7321}"/>
              </a:ext>
            </a:extLst>
          </p:cNvPr>
          <p:cNvSpPr>
            <a:spLocks noGrp="1"/>
          </p:cNvSpPr>
          <p:nvPr>
            <p:ph type="title"/>
          </p:nvPr>
        </p:nvSpPr>
        <p:spPr>
          <a:xfrm>
            <a:off x="457200" y="457200"/>
            <a:ext cx="11277600" cy="723900"/>
          </a:xfrm>
          <a:prstGeom prst="rect">
            <a:avLst/>
          </a:prstGeom>
        </p:spPr>
        <p:txBody>
          <a:bodyPr vert="horz" lIns="0" tIns="0" rIns="0" bIns="0" rtlCol="0" anchor="t">
            <a:noAutofit/>
          </a:bodyPr>
          <a:lstStyle>
            <a:lvl1pPr>
              <a:defRPr>
                <a:solidFill>
                  <a:schemeClr val="tx1"/>
                </a:solidFill>
              </a:defRPr>
            </a:lvl1pPr>
          </a:lstStyle>
          <a:p>
            <a:r>
              <a:rPr lang="en-US"/>
              <a:t>Click to edit Master title style</a:t>
            </a:r>
          </a:p>
        </p:txBody>
      </p:sp>
      <p:cxnSp>
        <p:nvCxnSpPr>
          <p:cNvPr id="19" name="Straight Connector 18">
            <a:extLst>
              <a:ext uri="{FF2B5EF4-FFF2-40B4-BE49-F238E27FC236}">
                <a16:creationId xmlns:a16="http://schemas.microsoft.com/office/drawing/2014/main" id="{CF4B441F-C8E2-46EF-B6C0-23A6E8BDE1DB}"/>
              </a:ext>
            </a:extLst>
          </p:cNvPr>
          <p:cNvCxnSpPr>
            <a:cxnSpLocks/>
          </p:cNvCxnSpPr>
          <p:nvPr userDrawn="1"/>
        </p:nvCxnSpPr>
        <p:spPr>
          <a:xfrm flipV="1">
            <a:off x="4324350" y="3282800"/>
            <a:ext cx="3543301" cy="0"/>
          </a:xfrm>
          <a:prstGeom prst="line">
            <a:avLst/>
          </a:prstGeom>
          <a:ln>
            <a:solidFill>
              <a:schemeClr val="accent2"/>
            </a:solidFill>
          </a:ln>
        </p:spPr>
        <p:style>
          <a:lnRef idx="2">
            <a:schemeClr val="accent3"/>
          </a:lnRef>
          <a:fillRef idx="0">
            <a:schemeClr val="accent3"/>
          </a:fillRef>
          <a:effectRef idx="1">
            <a:schemeClr val="accent3"/>
          </a:effectRef>
          <a:fontRef idx="minor">
            <a:schemeClr val="tx1"/>
          </a:fontRef>
        </p:style>
      </p:cxnSp>
      <p:cxnSp>
        <p:nvCxnSpPr>
          <p:cNvPr id="24" name="Straight Connector 23">
            <a:extLst>
              <a:ext uri="{FF2B5EF4-FFF2-40B4-BE49-F238E27FC236}">
                <a16:creationId xmlns:a16="http://schemas.microsoft.com/office/drawing/2014/main" id="{CF4B441F-C8E2-46EF-B6C0-23A6E8BDE1DB}"/>
              </a:ext>
            </a:extLst>
          </p:cNvPr>
          <p:cNvCxnSpPr>
            <a:cxnSpLocks/>
          </p:cNvCxnSpPr>
          <p:nvPr userDrawn="1"/>
        </p:nvCxnSpPr>
        <p:spPr>
          <a:xfrm>
            <a:off x="8229600" y="3282800"/>
            <a:ext cx="3518402" cy="0"/>
          </a:xfrm>
          <a:prstGeom prst="line">
            <a:avLst/>
          </a:prstGeom>
          <a:ln>
            <a:solidFill>
              <a:schemeClr val="accent2"/>
            </a:solidFill>
          </a:ln>
        </p:spPr>
        <p:style>
          <a:lnRef idx="2">
            <a:schemeClr val="accent3"/>
          </a:lnRef>
          <a:fillRef idx="0">
            <a:schemeClr val="accent3"/>
          </a:fillRef>
          <a:effectRef idx="1">
            <a:schemeClr val="accent3"/>
          </a:effectRef>
          <a:fontRef idx="minor">
            <a:schemeClr val="tx1"/>
          </a:fontRef>
        </p:style>
      </p:cxnSp>
      <p:sp>
        <p:nvSpPr>
          <p:cNvPr id="2" name="Slide Number Placeholder 1">
            <a:extLst>
              <a:ext uri="{FF2B5EF4-FFF2-40B4-BE49-F238E27FC236}">
                <a16:creationId xmlns:a16="http://schemas.microsoft.com/office/drawing/2014/main" id="{456B6142-BE00-C841-A15F-937FA7A70E40}"/>
              </a:ext>
            </a:extLst>
          </p:cNvPr>
          <p:cNvSpPr>
            <a:spLocks noGrp="1"/>
          </p:cNvSpPr>
          <p:nvPr>
            <p:ph type="sldNum" sz="quarter" idx="33"/>
          </p:nvPr>
        </p:nvSpPr>
        <p:spPr/>
        <p:txBody>
          <a:bodyPr/>
          <a:lstStyle/>
          <a:p>
            <a:fld id="{529AFA16-AEC4-7D4A-82F3-BDAE8E49079E}" type="slidenum">
              <a:rPr lang="en-US" smtClean="0"/>
              <a:pPr/>
              <a:t>‹#›</a:t>
            </a:fld>
            <a:endParaRPr lang="en-US"/>
          </a:p>
        </p:txBody>
      </p:sp>
    </p:spTree>
    <p:extLst>
      <p:ext uri="{BB962C8B-B14F-4D97-AF65-F5344CB8AC3E}">
        <p14:creationId xmlns:p14="http://schemas.microsoft.com/office/powerpoint/2010/main" val="160297089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Horizontal_List_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C2C049-0C1A-433D-B341-0BDD8137D42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2B536534-2488-4532-8B8E-C1317D3A0133}"/>
              </a:ext>
            </a:extLst>
          </p:cNvPr>
          <p:cNvSpPr/>
          <p:nvPr userDrawn="1"/>
        </p:nvSpPr>
        <p:spPr bwMode="auto">
          <a:xfrm>
            <a:off x="0" y="0"/>
            <a:ext cx="12192000" cy="6858000"/>
          </a:xfrm>
          <a:prstGeom prst="rect">
            <a:avLst/>
          </a:prstGeom>
          <a:solidFill>
            <a:schemeClr val="tx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algn="ctr" defTabSz="914289"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4" name="Freeform: Shape 13"/>
          <p:cNvSpPr/>
          <p:nvPr userDrawn="1"/>
        </p:nvSpPr>
        <p:spPr>
          <a:xfrm>
            <a:off x="129521" y="0"/>
            <a:ext cx="5796177"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rgbClr val="555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j-lt"/>
              <a:ea typeface="+mn-ea"/>
              <a:cs typeface="+mn-cs"/>
            </a:endParaRPr>
          </a:p>
        </p:txBody>
      </p:sp>
      <p:sp>
        <p:nvSpPr>
          <p:cNvPr id="4" name="Text Placeholder 3"/>
          <p:cNvSpPr>
            <a:spLocks noGrp="1"/>
          </p:cNvSpPr>
          <p:nvPr>
            <p:ph type="body" sz="quarter" idx="10" hasCustomPrompt="1"/>
          </p:nvPr>
        </p:nvSpPr>
        <p:spPr>
          <a:xfrm>
            <a:off x="6096000" y="431801"/>
            <a:ext cx="5371038" cy="1069908"/>
          </a:xfrm>
          <a:prstGeom prst="rect">
            <a:avLst/>
          </a:prstGeom>
        </p:spPr>
        <p:txBody>
          <a:bodyPr wrap="square" lIns="146304" rIns="146304">
            <a:spAutoFit/>
          </a:bodyPr>
          <a:lstStyle>
            <a:lvl1pPr marL="0" marR="0" indent="0" algn="l" defTabSz="914378"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353" kern="1200" spc="0" baseline="0" dirty="0">
                <a:solidFill>
                  <a:schemeClr val="bg1"/>
                </a:solidFill>
                <a:latin typeface="+mj-lt"/>
                <a:ea typeface="+mn-ea"/>
                <a:cs typeface="+mn-cs"/>
              </a:defRPr>
            </a:lvl1pPr>
            <a:lvl2pPr marL="0" indent="0">
              <a:buNone/>
              <a:defRPr sz="1961"/>
            </a:lvl2pPr>
            <a:lvl3pPr marL="227211" indent="0">
              <a:buNone/>
              <a:tabLst/>
              <a:defRPr sz="1961"/>
            </a:lvl3pPr>
            <a:lvl4pPr marL="451311" indent="0">
              <a:buNone/>
              <a:defRPr/>
            </a:lvl4pPr>
            <a:lvl5pPr marL="672298" indent="0">
              <a:buNone/>
              <a:tabLst/>
              <a:defRPr/>
            </a:lvl5pPr>
          </a:lstStyle>
          <a:p>
            <a:r>
              <a:rPr lang="en-US"/>
              <a:t>A short introduction to the data, revealing points one at a time, will enhance comprehension.</a:t>
            </a:r>
          </a:p>
        </p:txBody>
      </p:sp>
      <p:sp>
        <p:nvSpPr>
          <p:cNvPr id="9" name="Text Placeholder 8"/>
          <p:cNvSpPr>
            <a:spLocks noGrp="1"/>
          </p:cNvSpPr>
          <p:nvPr>
            <p:ph type="body" sz="quarter" idx="11"/>
          </p:nvPr>
        </p:nvSpPr>
        <p:spPr>
          <a:xfrm>
            <a:off x="293687" y="3436330"/>
            <a:ext cx="2286000" cy="3211505"/>
          </a:xfrm>
          <a:prstGeom prst="rect">
            <a:avLst/>
          </a:prstGeom>
        </p:spPr>
        <p:txBody>
          <a:bodyPr lIns="182880" tIns="146304" rIns="182880"/>
          <a:lstStyle>
            <a:lvl1pPr marL="0" indent="0" algn="l">
              <a:buNone/>
              <a:defRPr sz="2745" b="1">
                <a:solidFill>
                  <a:schemeClr val="bg1"/>
                </a:solidFill>
                <a:latin typeface="Segoe UI Semibold" panose="020B0702040204020203" pitchFamily="34" charset="0"/>
                <a:cs typeface="Segoe UI Semibold" panose="020B0702040204020203" pitchFamily="34" charset="0"/>
              </a:defRPr>
            </a:lvl1pPr>
            <a:lvl2pPr marL="0" indent="0" algn="l">
              <a:buNone/>
              <a:defRPr lang="en-US" sz="1961" b="0" kern="1200" dirty="0">
                <a:solidFill>
                  <a:schemeClr val="bg1"/>
                </a:solidFill>
                <a:latin typeface="+mn-lt"/>
                <a:ea typeface="+mn-ea"/>
                <a:cs typeface="+mn-cs"/>
              </a:defRPr>
            </a:lvl2pPr>
            <a:lvl3pPr marL="0" indent="0" algn="l">
              <a:buNone/>
              <a:defRPr sz="1765">
                <a:solidFill>
                  <a:schemeClr val="bg1"/>
                </a:solidFill>
                <a:latin typeface="+mn-lt"/>
              </a:defRPr>
            </a:lvl3pPr>
            <a:lvl4pPr marL="0" indent="0" algn="l">
              <a:buNone/>
              <a:defRPr sz="1100">
                <a:latin typeface="+mn-lt"/>
              </a:defRPr>
            </a:lvl4pPr>
            <a:lvl5pPr marL="0" indent="0" algn="l">
              <a:buNone/>
              <a:defRPr sz="1100">
                <a:latin typeface="+mn-lt"/>
              </a:defRPr>
            </a:lvl5pPr>
          </a:lstStyle>
          <a:p>
            <a:pPr lvl="0"/>
            <a:r>
              <a:rPr lang="en-US"/>
              <a:t>Click to edit Master text styles</a:t>
            </a:r>
          </a:p>
          <a:p>
            <a:pPr lvl="1"/>
            <a:r>
              <a:rPr lang="en-US"/>
              <a:t>Second level</a:t>
            </a:r>
          </a:p>
          <a:p>
            <a:pPr lvl="2"/>
            <a:r>
              <a:rPr lang="en-US"/>
              <a:t>Third level</a:t>
            </a:r>
          </a:p>
        </p:txBody>
      </p:sp>
      <p:sp>
        <p:nvSpPr>
          <p:cNvPr id="7" name="Title 6"/>
          <p:cNvSpPr>
            <a:spLocks noGrp="1"/>
          </p:cNvSpPr>
          <p:nvPr>
            <p:ph type="title" hasCustomPrompt="1"/>
          </p:nvPr>
        </p:nvSpPr>
        <p:spPr>
          <a:xfrm>
            <a:off x="555245" y="0"/>
            <a:ext cx="4704452" cy="1375120"/>
          </a:xfrm>
          <a:prstGeom prst="rect">
            <a:avLst/>
          </a:prstGeom>
        </p:spPr>
        <p:txBody>
          <a:bodyPr lIns="146304" tIns="420624" rIns="146304" anchor="t" anchorCtr="0"/>
          <a:lstStyle>
            <a:lvl1pPr>
              <a:defRPr lang="en-US" sz="3138" b="0" kern="1200" spc="60" baseline="0" dirty="0">
                <a:solidFill>
                  <a:schemeClr val="bg1"/>
                </a:solidFill>
                <a:latin typeface="Segoe UI Semibold" panose="020B0702040204020203" pitchFamily="34" charset="0"/>
                <a:ea typeface="+mn-ea"/>
                <a:cs typeface="Segoe UI Semibold" panose="020B0702040204020203" pitchFamily="34" charset="0"/>
              </a:defRPr>
            </a:lvl1pPr>
          </a:lstStyle>
          <a:p>
            <a:pPr marL="0" lvl="0" indent="0" algn="ctr" defTabSz="914411" rtl="0" eaLnBrk="1" latinLnBrk="0" hangingPunct="1">
              <a:lnSpc>
                <a:spcPct val="90000"/>
              </a:lnSpc>
              <a:spcBef>
                <a:spcPts val="1000"/>
              </a:spcBef>
              <a:buFont typeface="Arial" panose="020B0604020202020204" pitchFamily="34" charset="0"/>
              <a:buNone/>
            </a:pPr>
            <a:r>
              <a:rPr lang="en-US"/>
              <a:t>Click to edit master title style</a:t>
            </a:r>
          </a:p>
        </p:txBody>
      </p:sp>
      <p:sp>
        <p:nvSpPr>
          <p:cNvPr id="12" name="Text Placeholder 8"/>
          <p:cNvSpPr>
            <a:spLocks noGrp="1"/>
          </p:cNvSpPr>
          <p:nvPr>
            <p:ph type="body" sz="quarter" idx="12"/>
          </p:nvPr>
        </p:nvSpPr>
        <p:spPr>
          <a:xfrm>
            <a:off x="2661017" y="3436331"/>
            <a:ext cx="2286000" cy="3211507"/>
          </a:xfrm>
          <a:prstGeom prst="rect">
            <a:avLst/>
          </a:prstGeom>
        </p:spPr>
        <p:txBody>
          <a:bodyPr lIns="182880" tIns="146304" rIns="91440"/>
          <a:lstStyle>
            <a:lvl1pPr marL="0" indent="0" algn="l">
              <a:buNone/>
              <a:defRPr lang="en-US" sz="2745" b="1" kern="1200" dirty="0">
                <a:solidFill>
                  <a:schemeClr val="bg1"/>
                </a:solidFill>
                <a:latin typeface="Segoe UI Semibold" panose="020B0702040204020203" pitchFamily="34" charset="0"/>
                <a:ea typeface="+mn-ea"/>
                <a:cs typeface="Segoe UI Semibold" panose="020B0702040204020203" pitchFamily="34" charset="0"/>
              </a:defRPr>
            </a:lvl1pPr>
            <a:lvl2pPr marL="0" indent="0" algn="l">
              <a:buNone/>
              <a:defRPr lang="en-US" sz="1961" b="0" kern="1200" dirty="0">
                <a:solidFill>
                  <a:schemeClr val="bg1"/>
                </a:solidFill>
                <a:latin typeface="+mn-lt"/>
                <a:ea typeface="+mn-ea"/>
                <a:cs typeface="+mn-cs"/>
              </a:defRPr>
            </a:lvl2pPr>
            <a:lvl3pPr marL="0" indent="0" algn="l">
              <a:buNone/>
              <a:defRPr sz="1765" b="0">
                <a:solidFill>
                  <a:schemeClr val="bg1"/>
                </a:solidFill>
                <a:latin typeface="+mn-lt"/>
              </a:defRPr>
            </a:lvl3pPr>
            <a:lvl4pPr marL="0" indent="0" algn="l">
              <a:buNone/>
              <a:defRPr sz="1100" b="0">
                <a:latin typeface="+mn-lt"/>
              </a:defRPr>
            </a:lvl4pPr>
            <a:lvl5pPr marL="0" indent="0" algn="l">
              <a:buNone/>
              <a:defRPr sz="1100" b="0">
                <a:latin typeface="+mn-lt"/>
              </a:defRPr>
            </a:lvl5pPr>
          </a:lstStyle>
          <a:p>
            <a:pPr marL="0" lvl="0" indent="0" algn="l" defTabSz="914411" rtl="0" eaLnBrk="1" latinLnBrk="0" hangingPunct="1">
              <a:lnSpc>
                <a:spcPct val="90000"/>
              </a:lnSpc>
              <a:spcBef>
                <a:spcPts val="1000"/>
              </a:spcBef>
              <a:buFont typeface="Arial" panose="020B0604020202020204" pitchFamily="34" charset="0"/>
              <a:buNone/>
            </a:pPr>
            <a:r>
              <a:rPr lang="en-US"/>
              <a:t>Click to edit Master text styles</a:t>
            </a:r>
          </a:p>
          <a:p>
            <a:pPr marL="0" lvl="1" indent="0" algn="l" defTabSz="914411" rtl="0" eaLnBrk="1" latinLnBrk="0" hangingPunct="1">
              <a:lnSpc>
                <a:spcPct val="90000"/>
              </a:lnSpc>
              <a:spcBef>
                <a:spcPts val="1000"/>
              </a:spcBef>
              <a:buFont typeface="Arial" panose="020B0604020202020204" pitchFamily="34" charset="0"/>
              <a:buNone/>
            </a:pPr>
            <a:r>
              <a:rPr lang="en-US"/>
              <a:t>Second level</a:t>
            </a:r>
          </a:p>
          <a:p>
            <a:pPr marL="0" lvl="2" indent="0" algn="l" defTabSz="914411" rtl="0" eaLnBrk="1" latinLnBrk="0" hangingPunct="1">
              <a:lnSpc>
                <a:spcPct val="90000"/>
              </a:lnSpc>
              <a:spcBef>
                <a:spcPts val="1000"/>
              </a:spcBef>
              <a:buFont typeface="Arial" panose="020B0604020202020204" pitchFamily="34" charset="0"/>
              <a:buNone/>
            </a:pPr>
            <a:r>
              <a:rPr lang="en-US"/>
              <a:t>Third level</a:t>
            </a:r>
          </a:p>
        </p:txBody>
      </p:sp>
      <p:sp>
        <p:nvSpPr>
          <p:cNvPr id="10" name="Text Placeholder 8"/>
          <p:cNvSpPr>
            <a:spLocks noGrp="1"/>
          </p:cNvSpPr>
          <p:nvPr>
            <p:ph type="body" sz="quarter" idx="13"/>
          </p:nvPr>
        </p:nvSpPr>
        <p:spPr>
          <a:xfrm>
            <a:off x="5028347" y="3436330"/>
            <a:ext cx="2286000" cy="3211507"/>
          </a:xfrm>
          <a:prstGeom prst="rect">
            <a:avLst/>
          </a:prstGeom>
        </p:spPr>
        <p:txBody>
          <a:bodyPr lIns="182880" tIns="146304" rIns="91440"/>
          <a:lstStyle>
            <a:lvl1pPr marL="0" indent="0" algn="l">
              <a:buNone/>
              <a:defRPr lang="en-US" sz="2353" b="0" kern="1200" dirty="0">
                <a:solidFill>
                  <a:schemeClr val="bg1"/>
                </a:solidFill>
                <a:latin typeface="Segoe UI Semibold" panose="020B0702040204020203" pitchFamily="34" charset="0"/>
                <a:ea typeface="+mn-ea"/>
                <a:cs typeface="Segoe UI Semibold" panose="020B0702040204020203" pitchFamily="34" charset="0"/>
              </a:defRPr>
            </a:lvl1pPr>
            <a:lvl2pPr marL="0" indent="0" algn="l">
              <a:buNone/>
              <a:defRPr sz="1961" b="0">
                <a:solidFill>
                  <a:schemeClr val="bg1"/>
                </a:solidFill>
                <a:latin typeface="+mn-lt"/>
              </a:defRPr>
            </a:lvl2pPr>
            <a:lvl3pPr marL="0" indent="0" algn="l">
              <a:buNone/>
              <a:defRPr sz="1765" b="0">
                <a:solidFill>
                  <a:schemeClr val="bg1"/>
                </a:solidFill>
                <a:latin typeface="+mn-lt"/>
              </a:defRPr>
            </a:lvl3pPr>
            <a:lvl4pPr marL="0" indent="0" algn="l">
              <a:buNone/>
              <a:defRPr sz="1100" b="0">
                <a:latin typeface="+mn-lt"/>
              </a:defRPr>
            </a:lvl4pPr>
            <a:lvl5pPr marL="0" indent="0" algn="l">
              <a:buNone/>
              <a:defRPr sz="1100" b="0">
                <a:latin typeface="+mn-lt"/>
              </a:defRPr>
            </a:lvl5pPr>
          </a:lstStyle>
          <a:p>
            <a:pPr marL="0" lvl="0" indent="0" algn="l" defTabSz="914411" rtl="0" eaLnBrk="1" latinLnBrk="0" hangingPunct="1">
              <a:lnSpc>
                <a:spcPct val="90000"/>
              </a:lnSpc>
              <a:spcBef>
                <a:spcPts val="1000"/>
              </a:spcBef>
              <a:buFont typeface="Arial" panose="020B0604020202020204" pitchFamily="34" charset="0"/>
              <a:buNone/>
            </a:pPr>
            <a:r>
              <a:rPr lang="en-US"/>
              <a:t>Click to edit Master text styles</a:t>
            </a:r>
          </a:p>
          <a:p>
            <a:pPr marL="0" lvl="1" indent="0" algn="l" defTabSz="914411" rtl="0" eaLnBrk="1" latinLnBrk="0" hangingPunct="1">
              <a:lnSpc>
                <a:spcPct val="90000"/>
              </a:lnSpc>
              <a:spcBef>
                <a:spcPts val="1000"/>
              </a:spcBef>
              <a:buFont typeface="Arial" panose="020B0604020202020204" pitchFamily="34" charset="0"/>
              <a:buNone/>
            </a:pPr>
            <a:r>
              <a:rPr lang="en-US"/>
              <a:t>Second level</a:t>
            </a:r>
          </a:p>
          <a:p>
            <a:pPr marL="0" lvl="2" indent="0" algn="l" defTabSz="914411" rtl="0" eaLnBrk="1" latinLnBrk="0" hangingPunct="1">
              <a:lnSpc>
                <a:spcPct val="90000"/>
              </a:lnSpc>
              <a:spcBef>
                <a:spcPts val="1000"/>
              </a:spcBef>
              <a:buFont typeface="Arial" panose="020B0604020202020204" pitchFamily="34" charset="0"/>
              <a:buNone/>
            </a:pPr>
            <a:r>
              <a:rPr lang="en-US"/>
              <a:t>Third level</a:t>
            </a:r>
          </a:p>
        </p:txBody>
      </p:sp>
      <p:sp>
        <p:nvSpPr>
          <p:cNvPr id="11" name="Text Placeholder 8"/>
          <p:cNvSpPr>
            <a:spLocks noGrp="1"/>
          </p:cNvSpPr>
          <p:nvPr>
            <p:ph type="body" sz="quarter" idx="14"/>
          </p:nvPr>
        </p:nvSpPr>
        <p:spPr>
          <a:xfrm>
            <a:off x="7395677" y="3436330"/>
            <a:ext cx="2286000" cy="3211506"/>
          </a:xfrm>
          <a:prstGeom prst="rect">
            <a:avLst/>
          </a:prstGeom>
        </p:spPr>
        <p:txBody>
          <a:bodyPr lIns="182880" tIns="146304" rIns="91440"/>
          <a:lstStyle>
            <a:lvl1pPr marL="0" indent="0" algn="l">
              <a:buNone/>
              <a:defRPr lang="en-US" sz="2353" b="0" kern="1200" dirty="0">
                <a:solidFill>
                  <a:schemeClr val="bg1"/>
                </a:solidFill>
                <a:latin typeface="Segoe UI Semibold" panose="020B0702040204020203" pitchFamily="34" charset="0"/>
                <a:ea typeface="+mn-ea"/>
                <a:cs typeface="Segoe UI Semibold" panose="020B0702040204020203" pitchFamily="34" charset="0"/>
              </a:defRPr>
            </a:lvl1pPr>
            <a:lvl2pPr marL="0" indent="0" algn="l">
              <a:buNone/>
              <a:defRPr lang="en-US" sz="1961" b="0" kern="1200" dirty="0">
                <a:solidFill>
                  <a:schemeClr val="bg1"/>
                </a:solidFill>
                <a:latin typeface="+mn-lt"/>
                <a:ea typeface="+mn-ea"/>
                <a:cs typeface="+mn-cs"/>
              </a:defRPr>
            </a:lvl2pPr>
            <a:lvl3pPr marL="0" indent="0" algn="l">
              <a:buNone/>
              <a:defRPr sz="1765" b="0">
                <a:solidFill>
                  <a:schemeClr val="bg1"/>
                </a:solidFill>
                <a:latin typeface="+mn-lt"/>
              </a:defRPr>
            </a:lvl3pPr>
            <a:lvl4pPr marL="0" indent="0" algn="l">
              <a:buNone/>
              <a:defRPr sz="1100" b="0">
                <a:latin typeface="+mn-lt"/>
              </a:defRPr>
            </a:lvl4pPr>
            <a:lvl5pPr marL="0" indent="0" algn="l">
              <a:buNone/>
              <a:defRPr sz="1100" b="0">
                <a:latin typeface="+mn-lt"/>
              </a:defRPr>
            </a:lvl5pPr>
          </a:lstStyle>
          <a:p>
            <a:pPr lvl="0"/>
            <a:r>
              <a:rPr lang="en-US"/>
              <a:t>Click to edit Master text styles</a:t>
            </a:r>
          </a:p>
          <a:p>
            <a:pPr lvl="1"/>
            <a:r>
              <a:rPr lang="en-US"/>
              <a:t>Second level</a:t>
            </a:r>
          </a:p>
          <a:p>
            <a:pPr lvl="2"/>
            <a:r>
              <a:rPr lang="en-US"/>
              <a:t>Third level</a:t>
            </a:r>
          </a:p>
        </p:txBody>
      </p:sp>
      <p:sp>
        <p:nvSpPr>
          <p:cNvPr id="15" name="Text Placeholder 8"/>
          <p:cNvSpPr>
            <a:spLocks noGrp="1"/>
          </p:cNvSpPr>
          <p:nvPr>
            <p:ph type="body" sz="quarter" idx="15"/>
          </p:nvPr>
        </p:nvSpPr>
        <p:spPr>
          <a:xfrm>
            <a:off x="9763006" y="3436329"/>
            <a:ext cx="2286000" cy="3211506"/>
          </a:xfrm>
          <a:prstGeom prst="rect">
            <a:avLst/>
          </a:prstGeom>
        </p:spPr>
        <p:txBody>
          <a:bodyPr lIns="182880" tIns="146304" rIns="91440"/>
          <a:lstStyle>
            <a:lvl1pPr marL="0" indent="0" algn="l">
              <a:buNone/>
              <a:defRPr lang="en-US" sz="2353" b="1" kern="1200" dirty="0">
                <a:solidFill>
                  <a:schemeClr val="bg1"/>
                </a:solidFill>
                <a:latin typeface="Segoe UI Semibold" panose="020B0702040204020203" pitchFamily="34" charset="0"/>
                <a:ea typeface="+mn-ea"/>
                <a:cs typeface="Segoe UI Semibold" panose="020B0702040204020203" pitchFamily="34" charset="0"/>
              </a:defRPr>
            </a:lvl1pPr>
            <a:lvl2pPr marL="0" indent="0" algn="l">
              <a:buNone/>
              <a:defRPr lang="en-US" sz="1961" b="0" kern="1200" dirty="0">
                <a:solidFill>
                  <a:schemeClr val="bg1"/>
                </a:solidFill>
                <a:latin typeface="+mn-lt"/>
                <a:ea typeface="+mn-ea"/>
                <a:cs typeface="+mn-cs"/>
              </a:defRPr>
            </a:lvl2pPr>
            <a:lvl3pPr marL="0" indent="0" algn="l">
              <a:buNone/>
              <a:defRPr sz="1765" b="0">
                <a:solidFill>
                  <a:schemeClr val="bg1"/>
                </a:solidFill>
                <a:latin typeface="+mn-lt"/>
              </a:defRPr>
            </a:lvl3pPr>
            <a:lvl4pPr marL="0" indent="0" algn="l">
              <a:buNone/>
              <a:defRPr sz="1100" b="0">
                <a:latin typeface="+mn-lt"/>
              </a:defRPr>
            </a:lvl4pPr>
            <a:lvl5pPr marL="0" indent="0" algn="l">
              <a:buNone/>
              <a:defRPr sz="1100" b="0">
                <a:latin typeface="+mn-lt"/>
              </a:defRPr>
            </a:lvl5pPr>
          </a:lstStyle>
          <a:p>
            <a:pPr marL="0" lvl="0" indent="0" algn="l" defTabSz="914411" rtl="0" eaLnBrk="1" latinLnBrk="0" hangingPunct="1">
              <a:lnSpc>
                <a:spcPct val="90000"/>
              </a:lnSpc>
              <a:spcBef>
                <a:spcPts val="1000"/>
              </a:spcBef>
              <a:buFont typeface="Arial" panose="020B0604020202020204" pitchFamily="34" charset="0"/>
              <a:buNone/>
            </a:pPr>
            <a:r>
              <a:rPr lang="en-US"/>
              <a:t>Click to edit Master text styles</a:t>
            </a:r>
          </a:p>
          <a:p>
            <a:pPr marL="0" lvl="1" indent="0" algn="l" defTabSz="914411" rtl="0" eaLnBrk="1" latinLnBrk="0" hangingPunct="1">
              <a:lnSpc>
                <a:spcPct val="90000"/>
              </a:lnSpc>
              <a:spcBef>
                <a:spcPts val="1000"/>
              </a:spcBef>
              <a:buFont typeface="Arial" panose="020B0604020202020204" pitchFamily="34" charset="0"/>
              <a:buNone/>
            </a:pPr>
            <a:r>
              <a:rPr lang="en-US"/>
              <a:t>Second level</a:t>
            </a:r>
          </a:p>
          <a:p>
            <a:pPr marL="0" lvl="2" indent="0" algn="l" defTabSz="914411" rtl="0" eaLnBrk="1" latinLnBrk="0" hangingPunct="1">
              <a:lnSpc>
                <a:spcPct val="90000"/>
              </a:lnSpc>
              <a:spcBef>
                <a:spcPts val="1000"/>
              </a:spcBef>
              <a:buFont typeface="Arial" panose="020B0604020202020204" pitchFamily="34" charset="0"/>
              <a:buNone/>
            </a:pPr>
            <a:r>
              <a:rPr lang="en-US"/>
              <a:t>Third level</a:t>
            </a:r>
          </a:p>
        </p:txBody>
      </p:sp>
    </p:spTree>
    <p:extLst>
      <p:ext uri="{BB962C8B-B14F-4D97-AF65-F5344CB8AC3E}">
        <p14:creationId xmlns:p14="http://schemas.microsoft.com/office/powerpoint/2010/main" val="1540519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itle square photo">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4200" y="2303312"/>
            <a:ext cx="7298437" cy="3046988"/>
          </a:xfrm>
        </p:spPr>
        <p:txBody>
          <a:bodyPr wrap="square" anchor="b" anchorCtr="0">
            <a:spAutoFit/>
          </a:bodyPr>
          <a:lstStyle>
            <a:lvl1pPr>
              <a:defRPr sz="6600" b="1" i="0" spc="0">
                <a:solidFill>
                  <a:schemeClr val="tx1"/>
                </a:solidFill>
                <a:latin typeface="Segoe UI Semibold" panose="020B0502040204020203" pitchFamily="34" charset="0"/>
                <a:cs typeface="Segoe UI Semibold" panose="020B0502040204020203" pitchFamily="34" charset="0"/>
              </a:defRPr>
            </a:lvl1pPr>
          </a:lstStyle>
          <a:p>
            <a:r>
              <a:rPr lang="en-US"/>
              <a:t>Event name </a:t>
            </a:r>
            <a:br>
              <a:rPr lang="en-US"/>
            </a:br>
            <a:r>
              <a:rPr lang="en-US"/>
              <a:t>or presentation title here</a:t>
            </a:r>
          </a:p>
        </p:txBody>
      </p:sp>
      <p:sp>
        <p:nvSpPr>
          <p:cNvPr id="5" name="Text Placeholder 4"/>
          <p:cNvSpPr>
            <a:spLocks noGrp="1"/>
          </p:cNvSpPr>
          <p:nvPr>
            <p:ph type="body" sz="quarter" idx="12" hasCustomPrompt="1"/>
          </p:nvPr>
        </p:nvSpPr>
        <p:spPr>
          <a:xfrm>
            <a:off x="582042" y="563462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cxnSp>
        <p:nvCxnSpPr>
          <p:cNvPr id="4" name="Straight Connector 3">
            <a:extLst>
              <a:ext uri="{FF2B5EF4-FFF2-40B4-BE49-F238E27FC236}">
                <a16:creationId xmlns:a16="http://schemas.microsoft.com/office/drawing/2014/main" id="{CBA263C4-3326-E64B-9789-EDA19734D864}"/>
              </a:ext>
            </a:extLst>
          </p:cNvPr>
          <p:cNvCxnSpPr>
            <a:cxnSpLocks/>
          </p:cNvCxnSpPr>
          <p:nvPr userDrawn="1"/>
        </p:nvCxnSpPr>
        <p:spPr>
          <a:xfrm>
            <a:off x="584200" y="6267088"/>
            <a:ext cx="11025188" cy="0"/>
          </a:xfrm>
          <a:prstGeom prst="line">
            <a:avLst/>
          </a:prstGeom>
          <a:ln w="127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14934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C35EA4"/>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Agenda Layout">
    <p:spTree>
      <p:nvGrpSpPr>
        <p:cNvPr id="1" name=""/>
        <p:cNvGrpSpPr/>
        <p:nvPr/>
      </p:nvGrpSpPr>
      <p:grpSpPr>
        <a:xfrm>
          <a:off x="0" y="0"/>
          <a:ext cx="0" cy="0"/>
          <a:chOff x="0" y="0"/>
          <a:chExt cx="0" cy="0"/>
        </a:xfrm>
      </p:grpSpPr>
      <p:sp>
        <p:nvSpPr>
          <p:cNvPr id="35" name="Footer Placeholder 4">
            <a:extLst>
              <a:ext uri="{FF2B5EF4-FFF2-40B4-BE49-F238E27FC236}">
                <a16:creationId xmlns:a16="http://schemas.microsoft.com/office/drawing/2014/main" id="{8C64960A-4B61-43E6-B400-13FC4850F81A}"/>
              </a:ext>
            </a:extLst>
          </p:cNvPr>
          <p:cNvSpPr>
            <a:spLocks noGrp="1"/>
          </p:cNvSpPr>
          <p:nvPr userDrawn="1">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36" name="Slide Number Placeholder 5">
            <a:extLst>
              <a:ext uri="{FF2B5EF4-FFF2-40B4-BE49-F238E27FC236}">
                <a16:creationId xmlns:a16="http://schemas.microsoft.com/office/drawing/2014/main" id="{4333FB6F-5C99-40E2-8D4E-1E9EE410072E}"/>
              </a:ext>
            </a:extLst>
          </p:cNvPr>
          <p:cNvSpPr>
            <a:spLocks noGrp="1"/>
          </p:cNvSpPr>
          <p:nvPr userDrawn="1">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
        <p:nvSpPr>
          <p:cNvPr id="2" name="Rectangle 1">
            <a:extLst>
              <a:ext uri="{FF2B5EF4-FFF2-40B4-BE49-F238E27FC236}">
                <a16:creationId xmlns:a16="http://schemas.microsoft.com/office/drawing/2014/main" id="{74BEDE68-1D2D-4A40-A3F4-F77A41DD2BC0}"/>
              </a:ext>
            </a:extLst>
          </p:cNvPr>
          <p:cNvSpPr/>
          <p:nvPr userDrawn="1"/>
        </p:nvSpPr>
        <p:spPr bwMode="auto">
          <a:xfrm>
            <a:off x="1" y="0"/>
            <a:ext cx="37084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Text Placeholder 5">
            <a:extLst>
              <a:ext uri="{FF2B5EF4-FFF2-40B4-BE49-F238E27FC236}">
                <a16:creationId xmlns:a16="http://schemas.microsoft.com/office/drawing/2014/main" id="{8AAF1AEC-5837-427A-AB77-EF89A45999B0}"/>
              </a:ext>
            </a:extLst>
          </p:cNvPr>
          <p:cNvSpPr>
            <a:spLocks noGrp="1"/>
          </p:cNvSpPr>
          <p:nvPr userDrawn="1">
            <p:ph type="body" sz="quarter" idx="39" hasCustomPrompt="1"/>
          </p:nvPr>
        </p:nvSpPr>
        <p:spPr>
          <a:xfrm>
            <a:off x="571500" y="3121224"/>
            <a:ext cx="2824014" cy="615553"/>
          </a:xfrm>
        </p:spPr>
        <p:txBody>
          <a:bodyPr/>
          <a:lstStyle>
            <a:lvl1pPr marL="0" indent="0">
              <a:buNone/>
              <a:defRPr sz="4000">
                <a:solidFill>
                  <a:schemeClr val="bg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Agenda</a:t>
            </a:r>
          </a:p>
        </p:txBody>
      </p:sp>
    </p:spTree>
    <p:extLst>
      <p:ext uri="{BB962C8B-B14F-4D97-AF65-F5344CB8AC3E}">
        <p14:creationId xmlns:p14="http://schemas.microsoft.com/office/powerpoint/2010/main" val="3009834654"/>
      </p:ext>
    </p:extLst>
  </p:cSld>
  <p:clrMapOvr>
    <a:masterClrMapping/>
  </p:clrMapOvr>
  <p:transition>
    <p:fade/>
  </p:transition>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5481" y="599436"/>
            <a:ext cx="11018520" cy="553998"/>
          </a:xfrm>
        </p:spPr>
        <p:txBody>
          <a:bodyPr/>
          <a:lstStyle>
            <a:lvl1pPr algn="l" defTabSz="932742" rtl="0" eaLnBrk="1" latinLnBrk="0" hangingPunct="1">
              <a:lnSpc>
                <a:spcPct val="100000"/>
              </a:lnSpc>
              <a:spcBef>
                <a:spcPct val="0"/>
              </a:spcBef>
              <a:buNone/>
              <a:defRPr lang="en-US" sz="3600" b="0" kern="1200" cap="none" spc="0" baseline="0" dirty="0">
                <a:ln w="3175">
                  <a:noFill/>
                </a:ln>
                <a:solidFill>
                  <a:schemeClr val="tx2"/>
                </a:solidFill>
                <a:effectLst/>
                <a:latin typeface="+mj-lt"/>
                <a:ea typeface="+mn-ea"/>
                <a:cs typeface="Segoe UI" pitchFamily="34" charset="0"/>
              </a:defRPr>
            </a:lvl1pPr>
          </a:lstStyle>
          <a:p>
            <a:r>
              <a:rPr lang="en-US"/>
              <a:t>Click to edit Master title style</a:t>
            </a:r>
          </a:p>
        </p:txBody>
      </p:sp>
      <p:sp>
        <p:nvSpPr>
          <p:cNvPr id="3" name="Footer Placeholder 4">
            <a:extLst>
              <a:ext uri="{FF2B5EF4-FFF2-40B4-BE49-F238E27FC236}">
                <a16:creationId xmlns:a16="http://schemas.microsoft.com/office/drawing/2014/main" id="{3CB9224E-20A8-4184-BE63-F7ADC102413F}"/>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4" name="Slide Number Placeholder 5">
            <a:extLst>
              <a:ext uri="{FF2B5EF4-FFF2-40B4-BE49-F238E27FC236}">
                <a16:creationId xmlns:a16="http://schemas.microsoft.com/office/drawing/2014/main" id="{ACDA2FAA-F591-4C59-93CB-5FDE50ECC642}"/>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906515057"/>
      </p:ext>
    </p:extLst>
  </p:cSld>
  <p:clrMapOvr>
    <a:masterClrMapping/>
  </p:clrMapOvr>
  <p:transition>
    <p:fade/>
  </p:transition>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itle Only_Blue Bar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A4EE01-A11E-4E94-BD8C-0E370CC84335}"/>
              </a:ext>
              <a:ext uri="{C183D7F6-B498-43B3-948B-1728B52AA6E4}">
                <adec:decorative xmlns:adec="http://schemas.microsoft.com/office/drawing/2017/decorative" val="1"/>
              </a:ext>
            </a:extLst>
          </p:cNvPr>
          <p:cNvSpPr/>
          <p:nvPr userDrawn="1"/>
        </p:nvSpPr>
        <p:spPr bwMode="auto">
          <a:xfrm>
            <a:off x="0" y="2"/>
            <a:ext cx="12192000" cy="159067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849DBB57-EFF8-4672-A1A8-6F5D20C83EAE}"/>
              </a:ext>
              <a:ext uri="{C183D7F6-B498-43B3-948B-1728B52AA6E4}">
                <adec:decorative xmlns:adec="http://schemas.microsoft.com/office/drawing/2017/decorative" val="1"/>
              </a:ext>
            </a:extLst>
          </p:cNvPr>
          <p:cNvSpPr/>
          <p:nvPr userDrawn="1"/>
        </p:nvSpPr>
        <p:spPr bwMode="auto">
          <a:xfrm>
            <a:off x="0" y="1590676"/>
            <a:ext cx="12192000" cy="49232"/>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5481" y="599436"/>
            <a:ext cx="11018520" cy="553998"/>
          </a:xfrm>
        </p:spPr>
        <p:txBody>
          <a:bodyPr/>
          <a:lstStyle>
            <a:lvl1pPr algn="l" defTabSz="932742" rtl="0" eaLnBrk="1" latinLnBrk="0" hangingPunct="1">
              <a:lnSpc>
                <a:spcPct val="100000"/>
              </a:lnSpc>
              <a:spcBef>
                <a:spcPct val="0"/>
              </a:spcBef>
              <a:buNone/>
              <a:defRPr lang="en-US" sz="3600" b="0" kern="1200" cap="none" spc="0" baseline="0" dirty="0">
                <a:ln w="3175">
                  <a:noFill/>
                </a:ln>
                <a:solidFill>
                  <a:schemeClr val="bg1"/>
                </a:solidFill>
                <a:effectLst/>
                <a:latin typeface="+mj-lt"/>
                <a:ea typeface="+mn-ea"/>
                <a:cs typeface="Segoe UI" pitchFamily="34" charset="0"/>
              </a:defRPr>
            </a:lvl1pPr>
          </a:lstStyle>
          <a:p>
            <a:r>
              <a:rPr lang="en-US"/>
              <a:t>Click to edit Master title style</a:t>
            </a:r>
          </a:p>
        </p:txBody>
      </p:sp>
      <p:sp>
        <p:nvSpPr>
          <p:cNvPr id="4" name="Footer Placeholder 4">
            <a:extLst>
              <a:ext uri="{FF2B5EF4-FFF2-40B4-BE49-F238E27FC236}">
                <a16:creationId xmlns:a16="http://schemas.microsoft.com/office/drawing/2014/main" id="{ACA47FE3-808F-4455-9116-CB304A57F6DA}"/>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5" name="Slide Number Placeholder 5">
            <a:extLst>
              <a:ext uri="{FF2B5EF4-FFF2-40B4-BE49-F238E27FC236}">
                <a16:creationId xmlns:a16="http://schemas.microsoft.com/office/drawing/2014/main" id="{29EA8DF5-0F38-4D7D-8A31-170AB79F5D9D}"/>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875478895"/>
      </p:ext>
    </p:extLst>
  </p:cSld>
  <p:clrMapOvr>
    <a:masterClrMapping/>
  </p:clrMapOvr>
  <p:transition>
    <p:fade/>
  </p:transition>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_Blue Bar_Placeholder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141C64-E920-4DE9-A440-152373BCBA3E}"/>
              </a:ext>
              <a:ext uri="{C183D7F6-B498-43B3-948B-1728B52AA6E4}">
                <adec:decorative xmlns:adec="http://schemas.microsoft.com/office/drawing/2017/decorative" val="1"/>
              </a:ext>
            </a:extLst>
          </p:cNvPr>
          <p:cNvSpPr/>
          <p:nvPr/>
        </p:nvSpPr>
        <p:spPr bwMode="auto">
          <a:xfrm>
            <a:off x="0" y="2"/>
            <a:ext cx="12192000" cy="142904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5481" y="599436"/>
            <a:ext cx="11018520" cy="553998"/>
          </a:xfrm>
        </p:spPr>
        <p:txBody>
          <a:bodyPr/>
          <a:lstStyle>
            <a:lvl1pPr algn="l" defTabSz="932742" rtl="0" eaLnBrk="1" latinLnBrk="0" hangingPunct="1">
              <a:lnSpc>
                <a:spcPct val="100000"/>
              </a:lnSpc>
              <a:spcBef>
                <a:spcPct val="0"/>
              </a:spcBef>
              <a:buNone/>
              <a:defRPr lang="en-US" sz="3600" b="0" kern="1200" cap="none" spc="0" baseline="0" dirty="0">
                <a:ln w="3175">
                  <a:noFill/>
                </a:ln>
                <a:solidFill>
                  <a:schemeClr val="bg1"/>
                </a:solidFill>
                <a:effectLst/>
                <a:latin typeface="+mj-lt"/>
                <a:ea typeface="+mn-ea"/>
                <a:cs typeface="Segoe UI" pitchFamily="34" charset="0"/>
              </a:defRPr>
            </a:lvl1pPr>
          </a:lstStyle>
          <a:p>
            <a:r>
              <a:rPr lang="en-US"/>
              <a:t>Click to edit Master title style</a:t>
            </a:r>
          </a:p>
        </p:txBody>
      </p:sp>
      <p:sp>
        <p:nvSpPr>
          <p:cNvPr id="3" name="Footer Placeholder 4">
            <a:extLst>
              <a:ext uri="{FF2B5EF4-FFF2-40B4-BE49-F238E27FC236}">
                <a16:creationId xmlns:a16="http://schemas.microsoft.com/office/drawing/2014/main" id="{3CB9224E-20A8-4184-BE63-F7ADC102413F}"/>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4" name="Slide Number Placeholder 5">
            <a:extLst>
              <a:ext uri="{FF2B5EF4-FFF2-40B4-BE49-F238E27FC236}">
                <a16:creationId xmlns:a16="http://schemas.microsoft.com/office/drawing/2014/main" id="{ACDA2FAA-F591-4C59-93CB-5FDE50ECC642}"/>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
        <p:nvSpPr>
          <p:cNvPr id="9" name="Content Placeholder 8">
            <a:extLst>
              <a:ext uri="{FF2B5EF4-FFF2-40B4-BE49-F238E27FC236}">
                <a16:creationId xmlns:a16="http://schemas.microsoft.com/office/drawing/2014/main" id="{42582AC2-DA98-4BCB-8380-34C382DED89F}"/>
              </a:ext>
            </a:extLst>
          </p:cNvPr>
          <p:cNvSpPr>
            <a:spLocks noGrp="1"/>
          </p:cNvSpPr>
          <p:nvPr>
            <p:ph sz="quarter" idx="10" hasCustomPrompt="1"/>
          </p:nvPr>
        </p:nvSpPr>
        <p:spPr>
          <a:xfrm>
            <a:off x="6019800" y="1871663"/>
            <a:ext cx="5600700" cy="4397375"/>
          </a:xfrm>
          <a:ln w="6350">
            <a:solidFill>
              <a:schemeClr val="bg1">
                <a:lumMod val="85000"/>
              </a:schemeClr>
            </a:solidFill>
          </a:ln>
        </p:spPr>
        <p:txBody>
          <a:bodyPr/>
          <a:lstStyle>
            <a:lvl1pPr marL="0" indent="0" algn="ctr">
              <a:buNone/>
              <a:defRPr sz="1800"/>
            </a:lvl1pPr>
          </a:lstStyle>
          <a:p>
            <a:pPr lvl="0"/>
            <a:r>
              <a:rPr lang="en-US"/>
              <a:t>Place holder for report and illustration </a:t>
            </a:r>
          </a:p>
        </p:txBody>
      </p:sp>
      <p:sp>
        <p:nvSpPr>
          <p:cNvPr id="11" name="Rectangle 10">
            <a:extLst>
              <a:ext uri="{FF2B5EF4-FFF2-40B4-BE49-F238E27FC236}">
                <a16:creationId xmlns:a16="http://schemas.microsoft.com/office/drawing/2014/main" id="{3CBE3747-AB42-4DD5-A33C-42C4A70E8A91}"/>
              </a:ext>
              <a:ext uri="{C183D7F6-B498-43B3-948B-1728B52AA6E4}">
                <adec:decorative xmlns:adec="http://schemas.microsoft.com/office/drawing/2017/decorative" val="1"/>
              </a:ext>
            </a:extLst>
          </p:cNvPr>
          <p:cNvSpPr/>
          <p:nvPr userDrawn="1"/>
        </p:nvSpPr>
        <p:spPr bwMode="auto">
          <a:xfrm>
            <a:off x="0" y="1429048"/>
            <a:ext cx="12192000" cy="49232"/>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086933652"/>
      </p:ext>
    </p:extLst>
  </p:cSld>
  <p:clrMapOvr>
    <a:masterClrMapping/>
  </p:clrMapOvr>
  <p:transition>
    <p:fade/>
  </p:transition>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Only_Subtitle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5481" y="599436"/>
            <a:ext cx="11018520" cy="553998"/>
          </a:xfrm>
        </p:spPr>
        <p:txBody>
          <a:bodyPr/>
          <a:lstStyle>
            <a:lvl1pPr algn="l" defTabSz="932742" rtl="0" eaLnBrk="1" latinLnBrk="0" hangingPunct="1">
              <a:lnSpc>
                <a:spcPct val="100000"/>
              </a:lnSpc>
              <a:spcBef>
                <a:spcPct val="0"/>
              </a:spcBef>
              <a:buNone/>
              <a:defRPr lang="en-US" sz="3600" b="0" kern="1200" cap="none" spc="0" baseline="0" dirty="0">
                <a:ln w="3175">
                  <a:noFill/>
                </a:ln>
                <a:solidFill>
                  <a:schemeClr val="tx2"/>
                </a:solidFill>
                <a:effectLst/>
                <a:latin typeface="+mj-lt"/>
                <a:ea typeface="+mn-ea"/>
                <a:cs typeface="Segoe UI" pitchFamily="34" charset="0"/>
              </a:defRPr>
            </a:lvl1pPr>
          </a:lstStyle>
          <a:p>
            <a:r>
              <a:rPr lang="en-US"/>
              <a:t>Click to edit Master title style</a:t>
            </a:r>
          </a:p>
        </p:txBody>
      </p:sp>
      <p:sp>
        <p:nvSpPr>
          <p:cNvPr id="3" name="Text Placeholder 4">
            <a:extLst>
              <a:ext uri="{FF2B5EF4-FFF2-40B4-BE49-F238E27FC236}">
                <a16:creationId xmlns:a16="http://schemas.microsoft.com/office/drawing/2014/main" id="{6EC02201-A897-0144-8522-F40E06456BE8}"/>
              </a:ext>
            </a:extLst>
          </p:cNvPr>
          <p:cNvSpPr>
            <a:spLocks noGrp="1"/>
          </p:cNvSpPr>
          <p:nvPr>
            <p:ph type="body" sz="quarter" idx="12" hasCustomPrompt="1"/>
          </p:nvPr>
        </p:nvSpPr>
        <p:spPr>
          <a:xfrm>
            <a:off x="584201" y="1310646"/>
            <a:ext cx="11018520" cy="276999"/>
          </a:xfrm>
          <a:noFill/>
        </p:spPr>
        <p:txBody>
          <a:bodyPr wrap="square" lIns="0" tIns="0" rIns="0" bIns="0">
            <a:spAutoFit/>
          </a:bodyPr>
          <a:lstStyle>
            <a:lvl1pPr marL="0" indent="0">
              <a:spcBef>
                <a:spcPts val="0"/>
              </a:spcBef>
              <a:buNone/>
              <a:defRPr sz="1800" spc="0" baseline="0">
                <a:solidFill>
                  <a:schemeClr val="accent6"/>
                </a:solidFill>
                <a:latin typeface="+mn-lt"/>
                <a:cs typeface="Segoe UI" panose="020B0502040204020203" pitchFamily="34" charset="0"/>
              </a:defRPr>
            </a:lvl1pPr>
          </a:lstStyle>
          <a:p>
            <a:pPr lvl="0"/>
            <a:r>
              <a:rPr lang="en-US"/>
              <a:t>Subtitle</a:t>
            </a:r>
          </a:p>
        </p:txBody>
      </p:sp>
      <p:sp>
        <p:nvSpPr>
          <p:cNvPr id="4" name="Footer Placeholder 4">
            <a:extLst>
              <a:ext uri="{FF2B5EF4-FFF2-40B4-BE49-F238E27FC236}">
                <a16:creationId xmlns:a16="http://schemas.microsoft.com/office/drawing/2014/main" id="{ACA47FE3-808F-4455-9116-CB304A57F6DA}"/>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5" name="Slide Number Placeholder 5">
            <a:extLst>
              <a:ext uri="{FF2B5EF4-FFF2-40B4-BE49-F238E27FC236}">
                <a16:creationId xmlns:a16="http://schemas.microsoft.com/office/drawing/2014/main" id="{29EA8DF5-0F38-4D7D-8A31-170AB79F5D9D}"/>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626895997"/>
      </p:ext>
    </p:extLst>
  </p:cSld>
  <p:clrMapOvr>
    <a:masterClrMapping/>
  </p:clrMapOvr>
  <p:transition>
    <p:fade/>
  </p:transition>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Only_Subtitle_Blue Bar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A4EE01-A11E-4E94-BD8C-0E370CC84335}"/>
              </a:ext>
              <a:ext uri="{C183D7F6-B498-43B3-948B-1728B52AA6E4}">
                <adec:decorative xmlns:adec="http://schemas.microsoft.com/office/drawing/2017/decorative" val="1"/>
              </a:ext>
            </a:extLst>
          </p:cNvPr>
          <p:cNvSpPr/>
          <p:nvPr userDrawn="1"/>
        </p:nvSpPr>
        <p:spPr bwMode="auto">
          <a:xfrm>
            <a:off x="0" y="1"/>
            <a:ext cx="12192000" cy="185782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849DBB57-EFF8-4672-A1A8-6F5D20C83EAE}"/>
              </a:ext>
              <a:ext uri="{C183D7F6-B498-43B3-948B-1728B52AA6E4}">
                <adec:decorative xmlns:adec="http://schemas.microsoft.com/office/drawing/2017/decorative" val="1"/>
              </a:ext>
            </a:extLst>
          </p:cNvPr>
          <p:cNvSpPr/>
          <p:nvPr userDrawn="1"/>
        </p:nvSpPr>
        <p:spPr bwMode="auto">
          <a:xfrm>
            <a:off x="0" y="1808596"/>
            <a:ext cx="12192000" cy="49232"/>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5481" y="599436"/>
            <a:ext cx="11018520" cy="553998"/>
          </a:xfrm>
        </p:spPr>
        <p:txBody>
          <a:bodyPr/>
          <a:lstStyle>
            <a:lvl1pPr algn="l" defTabSz="932742" rtl="0" eaLnBrk="1" latinLnBrk="0" hangingPunct="1">
              <a:lnSpc>
                <a:spcPct val="100000"/>
              </a:lnSpc>
              <a:spcBef>
                <a:spcPct val="0"/>
              </a:spcBef>
              <a:buNone/>
              <a:defRPr lang="en-US" sz="3600" b="0" kern="1200" cap="none" spc="0" baseline="0" dirty="0">
                <a:ln w="3175">
                  <a:noFill/>
                </a:ln>
                <a:solidFill>
                  <a:schemeClr val="bg1"/>
                </a:solidFill>
                <a:effectLst/>
                <a:latin typeface="+mj-lt"/>
                <a:ea typeface="+mn-ea"/>
                <a:cs typeface="Segoe UI" pitchFamily="34" charset="0"/>
              </a:defRPr>
            </a:lvl1pPr>
          </a:lstStyle>
          <a:p>
            <a:r>
              <a:rPr lang="en-US"/>
              <a:t>Click to edit Master title style</a:t>
            </a:r>
          </a:p>
        </p:txBody>
      </p:sp>
      <p:sp>
        <p:nvSpPr>
          <p:cNvPr id="3" name="Text Placeholder 4">
            <a:extLst>
              <a:ext uri="{FF2B5EF4-FFF2-40B4-BE49-F238E27FC236}">
                <a16:creationId xmlns:a16="http://schemas.microsoft.com/office/drawing/2014/main" id="{6EC02201-A897-0144-8522-F40E06456BE8}"/>
              </a:ext>
            </a:extLst>
          </p:cNvPr>
          <p:cNvSpPr>
            <a:spLocks noGrp="1"/>
          </p:cNvSpPr>
          <p:nvPr>
            <p:ph type="body" sz="quarter" idx="12" hasCustomPrompt="1"/>
          </p:nvPr>
        </p:nvSpPr>
        <p:spPr>
          <a:xfrm>
            <a:off x="584201" y="1310646"/>
            <a:ext cx="11018520" cy="276999"/>
          </a:xfr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a:t>Subtitle</a:t>
            </a:r>
          </a:p>
        </p:txBody>
      </p:sp>
      <p:sp>
        <p:nvSpPr>
          <p:cNvPr id="4" name="Footer Placeholder 4">
            <a:extLst>
              <a:ext uri="{FF2B5EF4-FFF2-40B4-BE49-F238E27FC236}">
                <a16:creationId xmlns:a16="http://schemas.microsoft.com/office/drawing/2014/main" id="{ACA47FE3-808F-4455-9116-CB304A57F6DA}"/>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5" name="Slide Number Placeholder 5">
            <a:extLst>
              <a:ext uri="{FF2B5EF4-FFF2-40B4-BE49-F238E27FC236}">
                <a16:creationId xmlns:a16="http://schemas.microsoft.com/office/drawing/2014/main" id="{29EA8DF5-0F38-4D7D-8A31-170AB79F5D9D}"/>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711568497"/>
      </p:ext>
    </p:extLst>
  </p:cSld>
  <p:clrMapOvr>
    <a:masterClrMapping/>
  </p:clrMapOvr>
  <p:transition>
    <p:fade/>
  </p:transition>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 Image Layout">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ACA47FE3-808F-4455-9116-CB304A57F6DA}"/>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5" name="Slide Number Placeholder 5">
            <a:extLst>
              <a:ext uri="{FF2B5EF4-FFF2-40B4-BE49-F238E27FC236}">
                <a16:creationId xmlns:a16="http://schemas.microsoft.com/office/drawing/2014/main" id="{29EA8DF5-0F38-4D7D-8A31-170AB79F5D9D}"/>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
        <p:nvSpPr>
          <p:cNvPr id="8" name="Rectangle 7">
            <a:extLst>
              <a:ext uri="{FF2B5EF4-FFF2-40B4-BE49-F238E27FC236}">
                <a16:creationId xmlns:a16="http://schemas.microsoft.com/office/drawing/2014/main" id="{FCC52691-475D-43F1-A919-4B156DB9EB3B}"/>
              </a:ext>
            </a:extLst>
          </p:cNvPr>
          <p:cNvSpPr>
            <a:spLocks/>
          </p:cNvSpPr>
          <p:nvPr userDrawn="1"/>
        </p:nvSpPr>
        <p:spPr bwMode="auto">
          <a:xfrm>
            <a:off x="0" y="801983"/>
            <a:ext cx="6720842" cy="112123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 name="Rectangle 9">
            <a:extLst>
              <a:ext uri="{FF2B5EF4-FFF2-40B4-BE49-F238E27FC236}">
                <a16:creationId xmlns:a16="http://schemas.microsoft.com/office/drawing/2014/main" id="{5D652719-B081-48FC-940C-093D3CF71ACF}"/>
              </a:ext>
            </a:extLst>
          </p:cNvPr>
          <p:cNvSpPr>
            <a:spLocks/>
          </p:cNvSpPr>
          <p:nvPr userDrawn="1"/>
        </p:nvSpPr>
        <p:spPr bwMode="auto">
          <a:xfrm>
            <a:off x="0" y="1923213"/>
            <a:ext cx="6720842" cy="54699"/>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5481" y="1085599"/>
            <a:ext cx="5854348" cy="553998"/>
          </a:xfrm>
        </p:spPr>
        <p:txBody>
          <a:bodyPr wrap="square">
            <a:spAutoFit/>
          </a:bodyPr>
          <a:lstStyle>
            <a:lvl1pPr algn="l" defTabSz="932742" rtl="0" eaLnBrk="1" latinLnBrk="0" hangingPunct="1">
              <a:lnSpc>
                <a:spcPct val="100000"/>
              </a:lnSpc>
              <a:spcBef>
                <a:spcPct val="0"/>
              </a:spcBef>
              <a:buNone/>
              <a:defRPr lang="en-US" sz="3600" b="0" kern="1200" cap="none" spc="0" baseline="0" dirty="0">
                <a:ln w="3175">
                  <a:noFill/>
                </a:ln>
                <a:solidFill>
                  <a:schemeClr val="bg1"/>
                </a:solidFill>
                <a:effectLst/>
                <a:latin typeface="+mj-lt"/>
                <a:ea typeface="+mn-ea"/>
                <a:cs typeface="Segoe UI" pitchFamily="34" charset="0"/>
              </a:defRPr>
            </a:lvl1pPr>
          </a:lstStyle>
          <a:p>
            <a:r>
              <a:rPr lang="en-US"/>
              <a:t>Click to edit Master</a:t>
            </a:r>
          </a:p>
        </p:txBody>
      </p:sp>
      <p:sp>
        <p:nvSpPr>
          <p:cNvPr id="12" name="Content Placeholder 10">
            <a:extLst>
              <a:ext uri="{FF2B5EF4-FFF2-40B4-BE49-F238E27FC236}">
                <a16:creationId xmlns:a16="http://schemas.microsoft.com/office/drawing/2014/main" id="{87392304-E6C1-4312-930D-A6D4819615F6}"/>
              </a:ext>
            </a:extLst>
          </p:cNvPr>
          <p:cNvSpPr>
            <a:spLocks noGrp="1"/>
          </p:cNvSpPr>
          <p:nvPr>
            <p:ph sz="quarter" idx="11"/>
          </p:nvPr>
        </p:nvSpPr>
        <p:spPr>
          <a:xfrm>
            <a:off x="6720843" y="0"/>
            <a:ext cx="5471157" cy="6858000"/>
          </a:xfrm>
          <a:ln w="6350">
            <a:solidFill>
              <a:schemeClr val="bg1">
                <a:lumMod val="75000"/>
              </a:schemeClr>
            </a:solidFill>
          </a:ln>
        </p:spPr>
        <p:txBody>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4121556715"/>
      </p:ext>
    </p:extLst>
  </p:cSld>
  <p:clrMapOvr>
    <a:masterClrMapping/>
  </p:clrMapOvr>
  <p:transition>
    <p:fade/>
  </p:transition>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Half Image_Blue Bar Layout">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ACA47FE3-808F-4455-9116-CB304A57F6DA}"/>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5" name="Slide Number Placeholder 5">
            <a:extLst>
              <a:ext uri="{FF2B5EF4-FFF2-40B4-BE49-F238E27FC236}">
                <a16:creationId xmlns:a16="http://schemas.microsoft.com/office/drawing/2014/main" id="{29EA8DF5-0F38-4D7D-8A31-170AB79F5D9D}"/>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
        <p:nvSpPr>
          <p:cNvPr id="8" name="Rectangle 7">
            <a:extLst>
              <a:ext uri="{FF2B5EF4-FFF2-40B4-BE49-F238E27FC236}">
                <a16:creationId xmlns:a16="http://schemas.microsoft.com/office/drawing/2014/main" id="{FCC52691-475D-43F1-A919-4B156DB9EB3B}"/>
              </a:ext>
            </a:extLst>
          </p:cNvPr>
          <p:cNvSpPr/>
          <p:nvPr userDrawn="1"/>
        </p:nvSpPr>
        <p:spPr bwMode="auto">
          <a:xfrm>
            <a:off x="0" y="801983"/>
            <a:ext cx="6019800" cy="112123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 name="Rectangle 9">
            <a:extLst>
              <a:ext uri="{FF2B5EF4-FFF2-40B4-BE49-F238E27FC236}">
                <a16:creationId xmlns:a16="http://schemas.microsoft.com/office/drawing/2014/main" id="{5D652719-B081-48FC-940C-093D3CF71ACF}"/>
              </a:ext>
            </a:extLst>
          </p:cNvPr>
          <p:cNvSpPr/>
          <p:nvPr userDrawn="1"/>
        </p:nvSpPr>
        <p:spPr bwMode="auto">
          <a:xfrm>
            <a:off x="0" y="1923213"/>
            <a:ext cx="6019800" cy="54699"/>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5481" y="1085599"/>
            <a:ext cx="4555319" cy="553998"/>
          </a:xfrm>
        </p:spPr>
        <p:txBody>
          <a:bodyPr>
            <a:spAutoFit/>
          </a:bodyPr>
          <a:lstStyle>
            <a:lvl1pPr algn="l" defTabSz="932742" rtl="0" eaLnBrk="1" latinLnBrk="0" hangingPunct="1">
              <a:lnSpc>
                <a:spcPct val="100000"/>
              </a:lnSpc>
              <a:spcBef>
                <a:spcPct val="0"/>
              </a:spcBef>
              <a:buNone/>
              <a:defRPr lang="en-US" sz="3600" b="0" kern="1200" cap="none" spc="0" baseline="0" dirty="0">
                <a:ln w="3175">
                  <a:noFill/>
                </a:ln>
                <a:solidFill>
                  <a:schemeClr val="bg1"/>
                </a:solidFill>
                <a:effectLst/>
                <a:latin typeface="+mj-lt"/>
                <a:ea typeface="+mn-ea"/>
                <a:cs typeface="Segoe UI" pitchFamily="34" charset="0"/>
              </a:defRPr>
            </a:lvl1pPr>
          </a:lstStyle>
          <a:p>
            <a:r>
              <a:rPr lang="en-US"/>
              <a:t>Click to edit Master</a:t>
            </a:r>
          </a:p>
        </p:txBody>
      </p:sp>
      <p:sp>
        <p:nvSpPr>
          <p:cNvPr id="12" name="Content Placeholder 10">
            <a:extLst>
              <a:ext uri="{FF2B5EF4-FFF2-40B4-BE49-F238E27FC236}">
                <a16:creationId xmlns:a16="http://schemas.microsoft.com/office/drawing/2014/main" id="{87392304-E6C1-4312-930D-A6D4819615F6}"/>
              </a:ext>
            </a:extLst>
          </p:cNvPr>
          <p:cNvSpPr>
            <a:spLocks noGrp="1"/>
          </p:cNvSpPr>
          <p:nvPr>
            <p:ph sz="quarter" idx="11"/>
          </p:nvPr>
        </p:nvSpPr>
        <p:spPr>
          <a:xfrm>
            <a:off x="6019800" y="585788"/>
            <a:ext cx="5600700" cy="5686424"/>
          </a:xfrm>
          <a:ln w="6350">
            <a:solidFill>
              <a:schemeClr val="bg1">
                <a:lumMod val="75000"/>
              </a:schemeClr>
            </a:solidFill>
          </a:ln>
        </p:spPr>
        <p:txBody>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1197510757"/>
      </p:ext>
    </p:extLst>
  </p:cSld>
  <p:clrMapOvr>
    <a:masterClrMapping/>
  </p:clrMapOvr>
  <p:transition>
    <p:fade/>
  </p:transition>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cept 2-col">
    <p:spTree>
      <p:nvGrpSpPr>
        <p:cNvPr id="1" name=""/>
        <p:cNvGrpSpPr/>
        <p:nvPr/>
      </p:nvGrpSpPr>
      <p:grpSpPr>
        <a:xfrm>
          <a:off x="0" y="0"/>
          <a:ext cx="0" cy="0"/>
          <a:chOff x="0" y="0"/>
          <a:chExt cx="0" cy="0"/>
        </a:xfrm>
      </p:grpSpPr>
      <p:sp>
        <p:nvSpPr>
          <p:cNvPr id="13" name="Picture Placeholder 5"/>
          <p:cNvSpPr>
            <a:spLocks noGrp="1"/>
          </p:cNvSpPr>
          <p:nvPr>
            <p:ph type="pic" sz="quarter" idx="27"/>
          </p:nvPr>
        </p:nvSpPr>
        <p:spPr>
          <a:xfrm>
            <a:off x="1866901" y="1433156"/>
            <a:ext cx="2819400" cy="1634103"/>
          </a:xfrm>
        </p:spPr>
        <p:txBody>
          <a:bodyPr anchor="ctr"/>
          <a:lstStyle>
            <a:lvl1pPr algn="ctr">
              <a:defRPr sz="1600" b="1" i="0">
                <a:solidFill>
                  <a:srgbClr val="B4009E"/>
                </a:solidFill>
                <a:latin typeface="Segoe UI Semibold" charset="0"/>
                <a:ea typeface="Segoe UI Semibold" charset="0"/>
                <a:cs typeface="Segoe UI Semibold" charset="0"/>
              </a:defRPr>
            </a:lvl1pPr>
          </a:lstStyle>
          <a:p>
            <a:r>
              <a:rPr lang="en-US"/>
              <a:t>Click icon to add picture</a:t>
            </a:r>
          </a:p>
        </p:txBody>
      </p:sp>
      <p:sp>
        <p:nvSpPr>
          <p:cNvPr id="21" name="Picture Placeholder 5"/>
          <p:cNvSpPr>
            <a:spLocks noGrp="1"/>
          </p:cNvSpPr>
          <p:nvPr>
            <p:ph type="pic" sz="quarter" idx="29"/>
          </p:nvPr>
        </p:nvSpPr>
        <p:spPr>
          <a:xfrm>
            <a:off x="7505699" y="1433157"/>
            <a:ext cx="2819401" cy="1634102"/>
          </a:xfrm>
        </p:spPr>
        <p:txBody>
          <a:bodyPr anchor="ctr"/>
          <a:lstStyle>
            <a:lvl1pPr algn="ctr">
              <a:defRPr sz="1600" b="1" i="0">
                <a:solidFill>
                  <a:srgbClr val="B4009E"/>
                </a:solidFill>
                <a:latin typeface="Segoe UI Semibold" charset="0"/>
                <a:ea typeface="Segoe UI Semibold" charset="0"/>
                <a:cs typeface="Segoe UI Semibold" charset="0"/>
              </a:defRPr>
            </a:lvl1pPr>
          </a:lstStyle>
          <a:p>
            <a:r>
              <a:rPr lang="en-US"/>
              <a:t>Click icon to add picture</a:t>
            </a:r>
          </a:p>
        </p:txBody>
      </p:sp>
      <p:sp>
        <p:nvSpPr>
          <p:cNvPr id="22" name="Shape 69">
            <a:extLst>
              <a:ext uri="{FF2B5EF4-FFF2-40B4-BE49-F238E27FC236}">
                <a16:creationId xmlns:a16="http://schemas.microsoft.com/office/drawing/2014/main" id="{DA909CD3-D031-4644-961E-3BAEF5FC557A}"/>
              </a:ext>
            </a:extLst>
          </p:cNvPr>
          <p:cNvSpPr txBox="1">
            <a:spLocks noGrp="1"/>
          </p:cNvSpPr>
          <p:nvPr>
            <p:ph type="body" idx="21" hasCustomPrompt="1"/>
          </p:nvPr>
        </p:nvSpPr>
        <p:spPr>
          <a:xfrm>
            <a:off x="6095998" y="3998873"/>
            <a:ext cx="5638801" cy="2097128"/>
          </a:xfrm>
          <a:prstGeom prst="rect">
            <a:avLst/>
          </a:prstGeom>
        </p:spPr>
        <p:txBody>
          <a:bodyPr vert="horz" wrap="square" lIns="91440" tIns="91440" rIns="91440" bIns="0" rtlCol="0" anchor="t">
            <a:noAutofit/>
          </a:bodyPr>
          <a:lstStyle>
            <a:lvl1pPr algn="ctr">
              <a:defRPr sz="2000" b="0" i="0" dirty="0">
                <a:solidFill>
                  <a:schemeClr val="tx1"/>
                </a:solidFill>
                <a:latin typeface="Segoe UI" charset="0"/>
                <a:ea typeface="Segoe UI" charset="0"/>
                <a:cs typeface="Segoe UI" charset="0"/>
              </a:defRPr>
            </a:lvl1pPr>
          </a:lstStyle>
          <a:p>
            <a:pPr lvl="0" algn="ctr" defTabSz="914367">
              <a:spcBef>
                <a:spcPts val="0"/>
              </a:spcBef>
              <a:spcAft>
                <a:spcPts val="1176"/>
              </a:spcAft>
              <a:buFont typeface="Arial"/>
            </a:pPr>
            <a:r>
              <a:rPr lang="en-US"/>
              <a:t>level one</a:t>
            </a:r>
          </a:p>
          <a:p>
            <a:pPr lvl="0" algn="ctr" defTabSz="914367">
              <a:spcBef>
                <a:spcPts val="0"/>
              </a:spcBef>
              <a:spcAft>
                <a:spcPts val="1176"/>
              </a:spcAft>
              <a:buFont typeface="Arial"/>
            </a:pPr>
            <a:r>
              <a:rPr lang="en-US"/>
              <a:t>level two</a:t>
            </a:r>
          </a:p>
        </p:txBody>
      </p:sp>
      <p:sp>
        <p:nvSpPr>
          <p:cNvPr id="23" name="Shape 78">
            <a:extLst>
              <a:ext uri="{FF2B5EF4-FFF2-40B4-BE49-F238E27FC236}">
                <a16:creationId xmlns:a16="http://schemas.microsoft.com/office/drawing/2014/main" id="{86F28D81-7603-4E02-9F5E-B52509955F9D}"/>
              </a:ext>
            </a:extLst>
          </p:cNvPr>
          <p:cNvSpPr txBox="1">
            <a:spLocks noGrp="1"/>
          </p:cNvSpPr>
          <p:nvPr>
            <p:ph type="body" idx="7" hasCustomPrompt="1"/>
          </p:nvPr>
        </p:nvSpPr>
        <p:spPr>
          <a:xfrm>
            <a:off x="6095999" y="3276600"/>
            <a:ext cx="5638798" cy="723900"/>
          </a:xfrm>
          <a:prstGeom prst="rect">
            <a:avLst/>
          </a:prstGeom>
          <a:ln>
            <a:noFill/>
          </a:ln>
        </p:spPr>
        <p:txBody>
          <a:bodyPr vert="horz" wrap="square" lIns="67222" tIns="67222" rIns="67222" bIns="67222" rtlCol="0" anchor="ctr">
            <a:noAutofit/>
          </a:bodyPr>
          <a:lstStyle>
            <a:lvl1pPr algn="ctr">
              <a:defRPr lang="en-US" sz="2000" b="1" i="0" dirty="0">
                <a:solidFill>
                  <a:schemeClr val="accent2"/>
                </a:solidFill>
                <a:latin typeface="Segoe UI Semibold" charset="0"/>
                <a:ea typeface="Segoe UI Semibold" charset="0"/>
                <a:cs typeface="Segoe UI Semibold" charset="0"/>
              </a:defRPr>
            </a:lvl1pPr>
          </a:lstStyle>
          <a:p>
            <a:pPr lvl="0" algn="ctr" defTabSz="914367">
              <a:spcAft>
                <a:spcPts val="588"/>
              </a:spcAft>
            </a:pPr>
            <a:r>
              <a:rPr lang="en-US"/>
              <a:t>Column 2</a:t>
            </a:r>
          </a:p>
        </p:txBody>
      </p:sp>
      <p:cxnSp>
        <p:nvCxnSpPr>
          <p:cNvPr id="24" name="Straight Connector 23">
            <a:extLst>
              <a:ext uri="{FF2B5EF4-FFF2-40B4-BE49-F238E27FC236}">
                <a16:creationId xmlns:a16="http://schemas.microsoft.com/office/drawing/2014/main" id="{3A68F424-EA1D-4D7C-A4B5-5D8BC32C7BFB}"/>
              </a:ext>
            </a:extLst>
          </p:cNvPr>
          <p:cNvCxnSpPr>
            <a:cxnSpLocks/>
          </p:cNvCxnSpPr>
          <p:nvPr userDrawn="1"/>
        </p:nvCxnSpPr>
        <p:spPr>
          <a:xfrm>
            <a:off x="1181100" y="3909418"/>
            <a:ext cx="4229100" cy="0"/>
          </a:xfrm>
          <a:prstGeom prst="line">
            <a:avLst/>
          </a:prstGeom>
          <a:ln>
            <a:solidFill>
              <a:schemeClr val="accent2"/>
            </a:solidFill>
          </a:ln>
        </p:spPr>
        <p:style>
          <a:lnRef idx="2">
            <a:schemeClr val="accent3"/>
          </a:lnRef>
          <a:fillRef idx="0">
            <a:schemeClr val="accent3"/>
          </a:fillRef>
          <a:effectRef idx="1">
            <a:schemeClr val="accent3"/>
          </a:effectRef>
          <a:fontRef idx="minor">
            <a:schemeClr val="tx1"/>
          </a:fontRef>
        </p:style>
      </p:cxnSp>
      <p:cxnSp>
        <p:nvCxnSpPr>
          <p:cNvPr id="25" name="Straight Connector 24">
            <a:extLst>
              <a:ext uri="{FF2B5EF4-FFF2-40B4-BE49-F238E27FC236}">
                <a16:creationId xmlns:a16="http://schemas.microsoft.com/office/drawing/2014/main" id="{EA6FB7B6-28C9-4460-8677-F7C9633207B5}"/>
              </a:ext>
            </a:extLst>
          </p:cNvPr>
          <p:cNvCxnSpPr>
            <a:cxnSpLocks/>
          </p:cNvCxnSpPr>
          <p:nvPr userDrawn="1"/>
        </p:nvCxnSpPr>
        <p:spPr>
          <a:xfrm>
            <a:off x="6819900" y="3916700"/>
            <a:ext cx="4191000" cy="0"/>
          </a:xfrm>
          <a:prstGeom prst="line">
            <a:avLst/>
          </a:prstGeom>
          <a:ln>
            <a:solidFill>
              <a:schemeClr val="accent2"/>
            </a:solidFill>
          </a:ln>
        </p:spPr>
        <p:style>
          <a:lnRef idx="2">
            <a:schemeClr val="accent3"/>
          </a:lnRef>
          <a:fillRef idx="0">
            <a:schemeClr val="accent3"/>
          </a:fillRef>
          <a:effectRef idx="1">
            <a:schemeClr val="accent3"/>
          </a:effectRef>
          <a:fontRef idx="minor">
            <a:schemeClr val="tx1"/>
          </a:fontRef>
        </p:style>
      </p:cxnSp>
      <p:sp>
        <p:nvSpPr>
          <p:cNvPr id="26" name="Shape 78">
            <a:extLst>
              <a:ext uri="{FF2B5EF4-FFF2-40B4-BE49-F238E27FC236}">
                <a16:creationId xmlns:a16="http://schemas.microsoft.com/office/drawing/2014/main" id="{6F67237B-0079-4730-BA0A-EFD67517C184}"/>
              </a:ext>
            </a:extLst>
          </p:cNvPr>
          <p:cNvSpPr txBox="1">
            <a:spLocks noGrp="1"/>
          </p:cNvSpPr>
          <p:nvPr>
            <p:ph type="body" idx="30" hasCustomPrompt="1"/>
          </p:nvPr>
        </p:nvSpPr>
        <p:spPr>
          <a:xfrm>
            <a:off x="457201" y="3279529"/>
            <a:ext cx="5638800" cy="719343"/>
          </a:xfrm>
          <a:prstGeom prst="rect">
            <a:avLst/>
          </a:prstGeom>
          <a:ln>
            <a:noFill/>
          </a:ln>
        </p:spPr>
        <p:txBody>
          <a:bodyPr vert="horz" wrap="square" lIns="67222" tIns="67222" rIns="67222" bIns="67222" rtlCol="0" anchor="ctr">
            <a:noAutofit/>
          </a:bodyPr>
          <a:lstStyle>
            <a:lvl1pPr algn="ctr">
              <a:defRPr lang="en-US" sz="2000" b="1" i="0" dirty="0">
                <a:solidFill>
                  <a:schemeClr val="accent2"/>
                </a:solidFill>
                <a:latin typeface="Segoe UI Semibold" charset="0"/>
                <a:ea typeface="Segoe UI Semibold" charset="0"/>
                <a:cs typeface="Segoe UI Semibold" charset="0"/>
              </a:defRPr>
            </a:lvl1pPr>
          </a:lstStyle>
          <a:p>
            <a:pPr lvl="0" algn="ctr" defTabSz="914367">
              <a:spcAft>
                <a:spcPts val="588"/>
              </a:spcAft>
            </a:pPr>
            <a:r>
              <a:rPr lang="en-US"/>
              <a:t>Column 1</a:t>
            </a:r>
          </a:p>
        </p:txBody>
      </p:sp>
      <p:sp>
        <p:nvSpPr>
          <p:cNvPr id="27" name="Shape 69">
            <a:extLst>
              <a:ext uri="{FF2B5EF4-FFF2-40B4-BE49-F238E27FC236}">
                <a16:creationId xmlns:a16="http://schemas.microsoft.com/office/drawing/2014/main" id="{AEED71C8-01E7-4E81-A0EB-0535EB83D4BE}"/>
              </a:ext>
            </a:extLst>
          </p:cNvPr>
          <p:cNvSpPr txBox="1">
            <a:spLocks noGrp="1"/>
          </p:cNvSpPr>
          <p:nvPr>
            <p:ph type="body" idx="32" hasCustomPrompt="1"/>
          </p:nvPr>
        </p:nvSpPr>
        <p:spPr>
          <a:xfrm>
            <a:off x="457200" y="3999831"/>
            <a:ext cx="5638799" cy="2096169"/>
          </a:xfrm>
          <a:prstGeom prst="rect">
            <a:avLst/>
          </a:prstGeom>
        </p:spPr>
        <p:txBody>
          <a:bodyPr vert="horz" wrap="square" lIns="91440" tIns="91440" rIns="91440" bIns="0" rtlCol="0" anchor="t">
            <a:noAutofit/>
          </a:bodyPr>
          <a:lstStyle>
            <a:lvl1pPr algn="ctr">
              <a:defRPr sz="2000" b="0" i="0" dirty="0">
                <a:solidFill>
                  <a:schemeClr val="tx1"/>
                </a:solidFill>
                <a:latin typeface="Segoe UI" charset="0"/>
                <a:ea typeface="Segoe UI" charset="0"/>
                <a:cs typeface="Segoe UI" charset="0"/>
              </a:defRPr>
            </a:lvl1pPr>
          </a:lstStyle>
          <a:p>
            <a:pPr lvl="0" algn="ctr" defTabSz="914367">
              <a:spcBef>
                <a:spcPts val="0"/>
              </a:spcBef>
              <a:spcAft>
                <a:spcPts val="1176"/>
              </a:spcAft>
              <a:buFont typeface="Arial"/>
            </a:pPr>
            <a:r>
              <a:rPr lang="en-US"/>
              <a:t>level one</a:t>
            </a:r>
          </a:p>
          <a:p>
            <a:pPr lvl="0" algn="ctr" defTabSz="914367">
              <a:spcBef>
                <a:spcPts val="0"/>
              </a:spcBef>
              <a:spcAft>
                <a:spcPts val="1176"/>
              </a:spcAft>
              <a:buFont typeface="Arial"/>
            </a:pPr>
            <a:r>
              <a:rPr lang="en-US"/>
              <a:t>level two</a:t>
            </a:r>
          </a:p>
        </p:txBody>
      </p:sp>
      <p:sp>
        <p:nvSpPr>
          <p:cNvPr id="28" name="Title Placeholder 2">
            <a:extLst>
              <a:ext uri="{FF2B5EF4-FFF2-40B4-BE49-F238E27FC236}">
                <a16:creationId xmlns:a16="http://schemas.microsoft.com/office/drawing/2014/main" id="{8978FE4F-86FF-40F7-BEC9-11D7612E6287}"/>
              </a:ext>
            </a:extLst>
          </p:cNvPr>
          <p:cNvSpPr>
            <a:spLocks noGrp="1"/>
          </p:cNvSpPr>
          <p:nvPr>
            <p:ph type="title"/>
          </p:nvPr>
        </p:nvSpPr>
        <p:spPr>
          <a:xfrm>
            <a:off x="457200" y="457200"/>
            <a:ext cx="11277600" cy="723900"/>
          </a:xfrm>
          <a:prstGeom prst="rect">
            <a:avLst/>
          </a:prstGeom>
        </p:spPr>
        <p:txBody>
          <a:bodyPr vert="horz" lIns="0" tIns="0" rIns="0" bIns="0" rtlCol="0" anchor="t">
            <a:normAutofit/>
          </a:bodyPr>
          <a:lstStyle>
            <a:lvl1pPr>
              <a:defRPr b="1" i="0">
                <a:solidFill>
                  <a:schemeClr val="tx1"/>
                </a:solidFill>
                <a:latin typeface="Segoe UI Semibold" charset="0"/>
                <a:ea typeface="Segoe UI Semibold" charset="0"/>
                <a:cs typeface="Segoe UI Semibold" charset="0"/>
              </a:defRPr>
            </a:lvl1pPr>
          </a:lstStyle>
          <a:p>
            <a:r>
              <a:rPr lang="en-US"/>
              <a:t>Click to edit Master title style</a:t>
            </a:r>
          </a:p>
        </p:txBody>
      </p:sp>
      <p:sp>
        <p:nvSpPr>
          <p:cNvPr id="2" name="Slide Number Placeholder 1">
            <a:extLst>
              <a:ext uri="{FF2B5EF4-FFF2-40B4-BE49-F238E27FC236}">
                <a16:creationId xmlns:a16="http://schemas.microsoft.com/office/drawing/2014/main" id="{789B8D54-B0B9-6E4D-B7AE-B502B5822B43}"/>
              </a:ext>
            </a:extLst>
          </p:cNvPr>
          <p:cNvSpPr>
            <a:spLocks noGrp="1"/>
          </p:cNvSpPr>
          <p:nvPr>
            <p:ph type="sldNum" sz="quarter" idx="33"/>
          </p:nvPr>
        </p:nvSpPr>
        <p:spPr/>
        <p:txBody>
          <a:bodyPr/>
          <a:lstStyle/>
          <a:p>
            <a:fld id="{529AFA16-AEC4-7D4A-82F3-BDAE8E49079E}" type="slidenum">
              <a:rPr lang="en-US" smtClean="0"/>
              <a:pPr/>
              <a:t>‹#›</a:t>
            </a:fld>
            <a:endParaRPr lang="en-US"/>
          </a:p>
        </p:txBody>
      </p:sp>
    </p:spTree>
    <p:extLst>
      <p:ext uri="{BB962C8B-B14F-4D97-AF65-F5344CB8AC3E}">
        <p14:creationId xmlns:p14="http://schemas.microsoft.com/office/powerpoint/2010/main" val="13204573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ue Bar Layout">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ACA47FE3-808F-4455-9116-CB304A57F6DA}"/>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5" name="Slide Number Placeholder 5">
            <a:extLst>
              <a:ext uri="{FF2B5EF4-FFF2-40B4-BE49-F238E27FC236}">
                <a16:creationId xmlns:a16="http://schemas.microsoft.com/office/drawing/2014/main" id="{29EA8DF5-0F38-4D7D-8A31-170AB79F5D9D}"/>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
        <p:nvSpPr>
          <p:cNvPr id="8" name="Rectangle 7">
            <a:extLst>
              <a:ext uri="{FF2B5EF4-FFF2-40B4-BE49-F238E27FC236}">
                <a16:creationId xmlns:a16="http://schemas.microsoft.com/office/drawing/2014/main" id="{FCC52691-475D-43F1-A919-4B156DB9EB3B}"/>
              </a:ext>
            </a:extLst>
          </p:cNvPr>
          <p:cNvSpPr>
            <a:spLocks/>
          </p:cNvSpPr>
          <p:nvPr userDrawn="1"/>
        </p:nvSpPr>
        <p:spPr bwMode="auto">
          <a:xfrm>
            <a:off x="0" y="801983"/>
            <a:ext cx="12192000" cy="112123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 name="Rectangle 9">
            <a:extLst>
              <a:ext uri="{FF2B5EF4-FFF2-40B4-BE49-F238E27FC236}">
                <a16:creationId xmlns:a16="http://schemas.microsoft.com/office/drawing/2014/main" id="{5D652719-B081-48FC-940C-093D3CF71ACF}"/>
              </a:ext>
            </a:extLst>
          </p:cNvPr>
          <p:cNvSpPr>
            <a:spLocks/>
          </p:cNvSpPr>
          <p:nvPr userDrawn="1"/>
        </p:nvSpPr>
        <p:spPr bwMode="auto">
          <a:xfrm>
            <a:off x="0" y="1923213"/>
            <a:ext cx="12192000" cy="54699"/>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5481" y="1085599"/>
            <a:ext cx="11045019" cy="553998"/>
          </a:xfrm>
        </p:spPr>
        <p:txBody>
          <a:bodyPr wrap="square">
            <a:spAutoFit/>
          </a:bodyPr>
          <a:lstStyle>
            <a:lvl1pPr algn="l" defTabSz="932742" rtl="0" eaLnBrk="1" latinLnBrk="0" hangingPunct="1">
              <a:lnSpc>
                <a:spcPct val="100000"/>
              </a:lnSpc>
              <a:spcBef>
                <a:spcPct val="0"/>
              </a:spcBef>
              <a:buNone/>
              <a:defRPr lang="en-US" sz="3600" b="0" kern="1200" cap="none" spc="0" baseline="0" dirty="0">
                <a:ln w="3175">
                  <a:noFill/>
                </a:ln>
                <a:solidFill>
                  <a:schemeClr val="bg1"/>
                </a:solidFill>
                <a:effectLst/>
                <a:latin typeface="+mj-lt"/>
                <a:ea typeface="+mn-ea"/>
                <a:cs typeface="Segoe UI" pitchFamily="34" charset="0"/>
              </a:defRPr>
            </a:lvl1pPr>
          </a:lstStyle>
          <a:p>
            <a:r>
              <a:rPr lang="en-US"/>
              <a:t>Click to edit Master</a:t>
            </a:r>
          </a:p>
        </p:txBody>
      </p:sp>
    </p:spTree>
    <p:extLst>
      <p:ext uri="{BB962C8B-B14F-4D97-AF65-F5344CB8AC3E}">
        <p14:creationId xmlns:p14="http://schemas.microsoft.com/office/powerpoint/2010/main" val="656017423"/>
      </p:ext>
    </p:extLst>
  </p:cSld>
  <p:clrMapOvr>
    <a:masterClrMapping/>
  </p:clrMapOvr>
  <p:transition>
    <p:fade/>
  </p:transition>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Media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5481" y="599436"/>
            <a:ext cx="4555319" cy="1107996"/>
          </a:xfrm>
        </p:spPr>
        <p:txBody>
          <a:bodyPr>
            <a:spAutoFit/>
          </a:bodyPr>
          <a:lstStyle>
            <a:lvl1pPr algn="l" defTabSz="932742" rtl="0" eaLnBrk="1" latinLnBrk="0" hangingPunct="1">
              <a:lnSpc>
                <a:spcPct val="100000"/>
              </a:lnSpc>
              <a:spcBef>
                <a:spcPct val="0"/>
              </a:spcBef>
              <a:buNone/>
              <a:defRPr lang="en-US" sz="3600" b="0" kern="1200" cap="none" spc="0" baseline="0" dirty="0">
                <a:ln w="3175">
                  <a:noFill/>
                </a:ln>
                <a:solidFill>
                  <a:schemeClr val="tx2"/>
                </a:solidFill>
                <a:effectLst/>
                <a:latin typeface="+mj-lt"/>
                <a:ea typeface="+mn-ea"/>
                <a:cs typeface="Segoe UI" pitchFamily="34" charset="0"/>
              </a:defRPr>
            </a:lvl1pPr>
          </a:lstStyle>
          <a:p>
            <a:r>
              <a:rPr lang="en-US"/>
              <a:t>Click to edit Master title style</a:t>
            </a:r>
          </a:p>
        </p:txBody>
      </p:sp>
      <p:sp>
        <p:nvSpPr>
          <p:cNvPr id="4" name="Footer Placeholder 4">
            <a:extLst>
              <a:ext uri="{FF2B5EF4-FFF2-40B4-BE49-F238E27FC236}">
                <a16:creationId xmlns:a16="http://schemas.microsoft.com/office/drawing/2014/main" id="{ACA47FE3-808F-4455-9116-CB304A57F6DA}"/>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5" name="Slide Number Placeholder 5">
            <a:extLst>
              <a:ext uri="{FF2B5EF4-FFF2-40B4-BE49-F238E27FC236}">
                <a16:creationId xmlns:a16="http://schemas.microsoft.com/office/drawing/2014/main" id="{29EA8DF5-0F38-4D7D-8A31-170AB79F5D9D}"/>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
        <p:nvSpPr>
          <p:cNvPr id="7" name="Media Placeholder 6">
            <a:extLst>
              <a:ext uri="{FF2B5EF4-FFF2-40B4-BE49-F238E27FC236}">
                <a16:creationId xmlns:a16="http://schemas.microsoft.com/office/drawing/2014/main" id="{40EC17C2-B72D-4F57-AB81-A8295D570494}"/>
              </a:ext>
            </a:extLst>
          </p:cNvPr>
          <p:cNvSpPr>
            <a:spLocks noGrp="1"/>
          </p:cNvSpPr>
          <p:nvPr>
            <p:ph type="media" sz="quarter" idx="10"/>
          </p:nvPr>
        </p:nvSpPr>
        <p:spPr>
          <a:xfrm>
            <a:off x="6019800" y="585789"/>
            <a:ext cx="5595938" cy="5683249"/>
          </a:xfrm>
          <a:solidFill>
            <a:schemeClr val="bg1">
              <a:lumMod val="95000"/>
            </a:schemeClr>
          </a:solidFill>
          <a:ln w="6350">
            <a:solidFill>
              <a:schemeClr val="bg1">
                <a:lumMod val="75000"/>
              </a:schemeClr>
            </a:solidFill>
          </a:ln>
        </p:spPr>
        <p:txBody>
          <a:bodyPr/>
          <a:lstStyle>
            <a:lvl1pPr marL="0" indent="0" algn="ctr">
              <a:buNone/>
              <a:defRPr sz="2400"/>
            </a:lvl1pPr>
          </a:lstStyle>
          <a:p>
            <a:endParaRPr lang="en-US"/>
          </a:p>
        </p:txBody>
      </p:sp>
    </p:spTree>
    <p:extLst>
      <p:ext uri="{BB962C8B-B14F-4D97-AF65-F5344CB8AC3E}">
        <p14:creationId xmlns:p14="http://schemas.microsoft.com/office/powerpoint/2010/main" val="2956417284"/>
      </p:ext>
    </p:extLst>
  </p:cSld>
  <p:clrMapOvr>
    <a:masterClrMapping/>
  </p:clrMapOvr>
  <p:transition>
    <p:fade/>
  </p:transition>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_ Subtitle_Imag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5481" y="599436"/>
            <a:ext cx="4610668" cy="1231106"/>
          </a:xfrm>
        </p:spPr>
        <p:txBody>
          <a:bodyPr/>
          <a:lstStyle>
            <a:lvl1pPr algn="l" defTabSz="932742" rtl="0" eaLnBrk="1" latinLnBrk="0" hangingPunct="1">
              <a:lnSpc>
                <a:spcPct val="100000"/>
              </a:lnSpc>
              <a:spcBef>
                <a:spcPct val="0"/>
              </a:spcBef>
              <a:buNone/>
              <a:defRPr lang="en-US" sz="4000" b="0" kern="1200" cap="none" spc="0" baseline="0" dirty="0">
                <a:ln w="3175">
                  <a:noFill/>
                </a:ln>
                <a:solidFill>
                  <a:schemeClr val="tx2"/>
                </a:solidFill>
                <a:effectLst/>
                <a:latin typeface="+mj-lt"/>
                <a:ea typeface="+mn-ea"/>
                <a:cs typeface="Segoe UI" pitchFamily="34" charset="0"/>
              </a:defRPr>
            </a:lvl1pPr>
          </a:lstStyle>
          <a:p>
            <a:r>
              <a:rPr lang="en-US"/>
              <a:t>Click to edit Master title style</a:t>
            </a:r>
          </a:p>
        </p:txBody>
      </p:sp>
      <p:sp>
        <p:nvSpPr>
          <p:cNvPr id="4" name="Text Placeholder 4">
            <a:extLst>
              <a:ext uri="{FF2B5EF4-FFF2-40B4-BE49-F238E27FC236}">
                <a16:creationId xmlns:a16="http://schemas.microsoft.com/office/drawing/2014/main" id="{91F01542-314B-B94E-9E8F-3A1DCF0A8DB6}"/>
              </a:ext>
            </a:extLst>
          </p:cNvPr>
          <p:cNvSpPr>
            <a:spLocks noGrp="1"/>
          </p:cNvSpPr>
          <p:nvPr>
            <p:ph type="body" sz="quarter" idx="12" hasCustomPrompt="1"/>
          </p:nvPr>
        </p:nvSpPr>
        <p:spPr>
          <a:xfrm>
            <a:off x="584201" y="2021455"/>
            <a:ext cx="4574654" cy="246221"/>
          </a:xfrm>
          <a:noFill/>
        </p:spPr>
        <p:txBody>
          <a:bodyPr wrap="square" lIns="0" tIns="0" rIns="0" bIns="0">
            <a:spAutoFit/>
          </a:bodyPr>
          <a:lstStyle>
            <a:lvl1pPr marL="0" indent="0">
              <a:spcBef>
                <a:spcPts val="0"/>
              </a:spcBef>
              <a:buNone/>
              <a:defRPr sz="1600" spc="0" baseline="0">
                <a:solidFill>
                  <a:schemeClr val="accent6"/>
                </a:solidFill>
                <a:latin typeface="+mn-lt"/>
                <a:cs typeface="Segoe UI" panose="020B0502040204020203" pitchFamily="34" charset="0"/>
              </a:defRPr>
            </a:lvl1pPr>
          </a:lstStyle>
          <a:p>
            <a:pPr lvl="0"/>
            <a:r>
              <a:rPr lang="en-US"/>
              <a:t>Subtitle</a:t>
            </a:r>
          </a:p>
        </p:txBody>
      </p:sp>
      <p:sp>
        <p:nvSpPr>
          <p:cNvPr id="5" name="Footer Placeholder 4">
            <a:extLst>
              <a:ext uri="{FF2B5EF4-FFF2-40B4-BE49-F238E27FC236}">
                <a16:creationId xmlns:a16="http://schemas.microsoft.com/office/drawing/2014/main" id="{9981877A-366D-46E8-9609-C14F4158122B}"/>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6" name="Slide Number Placeholder 5">
            <a:extLst>
              <a:ext uri="{FF2B5EF4-FFF2-40B4-BE49-F238E27FC236}">
                <a16:creationId xmlns:a16="http://schemas.microsoft.com/office/drawing/2014/main" id="{452A6145-AE34-4B2D-8774-7F9781432832}"/>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567676023"/>
      </p:ext>
    </p:extLst>
  </p:cSld>
  <p:clrMapOvr>
    <a:masterClrMapping/>
  </p:clrMapOvr>
  <p:transition>
    <p:fade/>
  </p:transition>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_Subtitle_Conten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5481" y="599436"/>
            <a:ext cx="4610668" cy="1231106"/>
          </a:xfrm>
        </p:spPr>
        <p:txBody>
          <a:bodyPr/>
          <a:lstStyle>
            <a:lvl1pPr algn="l" defTabSz="932742" rtl="0" eaLnBrk="1" latinLnBrk="0" hangingPunct="1">
              <a:lnSpc>
                <a:spcPct val="100000"/>
              </a:lnSpc>
              <a:spcBef>
                <a:spcPct val="0"/>
              </a:spcBef>
              <a:buNone/>
              <a:defRPr lang="en-US" sz="4000" b="0" kern="1200" cap="none" spc="0" baseline="0" dirty="0">
                <a:ln w="3175">
                  <a:noFill/>
                </a:ln>
                <a:solidFill>
                  <a:schemeClr val="tx2"/>
                </a:solidFill>
                <a:effectLst/>
                <a:latin typeface="+mj-lt"/>
                <a:ea typeface="+mn-ea"/>
                <a:cs typeface="Segoe UI" pitchFamily="34" charset="0"/>
              </a:defRPr>
            </a:lvl1pPr>
          </a:lstStyle>
          <a:p>
            <a:r>
              <a:rPr lang="en-US"/>
              <a:t>Click to edit Master title style</a:t>
            </a:r>
          </a:p>
        </p:txBody>
      </p:sp>
      <p:cxnSp>
        <p:nvCxnSpPr>
          <p:cNvPr id="9" name="Straight Connector 8">
            <a:extLst>
              <a:ext uri="{FF2B5EF4-FFF2-40B4-BE49-F238E27FC236}">
                <a16:creationId xmlns:a16="http://schemas.microsoft.com/office/drawing/2014/main" id="{6F2A71D1-F09E-8842-AD05-950FE1498381}"/>
              </a:ext>
            </a:extLst>
          </p:cNvPr>
          <p:cNvCxnSpPr>
            <a:cxnSpLocks/>
          </p:cNvCxnSpPr>
          <p:nvPr/>
        </p:nvCxnSpPr>
        <p:spPr>
          <a:xfrm>
            <a:off x="6134100" y="585968"/>
            <a:ext cx="5475288" cy="0"/>
          </a:xfrm>
          <a:prstGeom prst="line">
            <a:avLst/>
          </a:prstGeom>
          <a:ln w="127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DB10EA9-1316-2045-BA8E-85DFEBC1CDE2}"/>
              </a:ext>
            </a:extLst>
          </p:cNvPr>
          <p:cNvCxnSpPr>
            <a:cxnSpLocks/>
          </p:cNvCxnSpPr>
          <p:nvPr/>
        </p:nvCxnSpPr>
        <p:spPr>
          <a:xfrm>
            <a:off x="6134100" y="1830139"/>
            <a:ext cx="5475288" cy="0"/>
          </a:xfrm>
          <a:prstGeom prst="line">
            <a:avLst/>
          </a:prstGeom>
          <a:ln w="127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065D8CB-54F7-4447-8E24-547CD549E6B4}"/>
              </a:ext>
            </a:extLst>
          </p:cNvPr>
          <p:cNvCxnSpPr>
            <a:cxnSpLocks/>
          </p:cNvCxnSpPr>
          <p:nvPr/>
        </p:nvCxnSpPr>
        <p:spPr>
          <a:xfrm>
            <a:off x="6134100" y="2067045"/>
            <a:ext cx="5475288" cy="0"/>
          </a:xfrm>
          <a:prstGeom prst="line">
            <a:avLst/>
          </a:prstGeom>
          <a:ln w="127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CD7834-4D7C-9D47-9858-3F2CCB9CB277}"/>
              </a:ext>
            </a:extLst>
          </p:cNvPr>
          <p:cNvCxnSpPr>
            <a:cxnSpLocks/>
          </p:cNvCxnSpPr>
          <p:nvPr/>
        </p:nvCxnSpPr>
        <p:spPr>
          <a:xfrm>
            <a:off x="6134100" y="3311216"/>
            <a:ext cx="5475288" cy="0"/>
          </a:xfrm>
          <a:prstGeom prst="line">
            <a:avLst/>
          </a:prstGeom>
          <a:ln w="127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AAA53A-6964-724E-8791-53DB0D3A9CBE}"/>
              </a:ext>
            </a:extLst>
          </p:cNvPr>
          <p:cNvCxnSpPr>
            <a:cxnSpLocks/>
          </p:cNvCxnSpPr>
          <p:nvPr/>
        </p:nvCxnSpPr>
        <p:spPr>
          <a:xfrm>
            <a:off x="6134100" y="3548122"/>
            <a:ext cx="5475288" cy="0"/>
          </a:xfrm>
          <a:prstGeom prst="line">
            <a:avLst/>
          </a:prstGeom>
          <a:ln w="127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6C9BCD5-4167-604D-974D-68A3F8999BF9}"/>
              </a:ext>
            </a:extLst>
          </p:cNvPr>
          <p:cNvCxnSpPr>
            <a:cxnSpLocks/>
          </p:cNvCxnSpPr>
          <p:nvPr/>
        </p:nvCxnSpPr>
        <p:spPr>
          <a:xfrm>
            <a:off x="6134100" y="4792293"/>
            <a:ext cx="5475288" cy="0"/>
          </a:xfrm>
          <a:prstGeom prst="line">
            <a:avLst/>
          </a:prstGeom>
          <a:ln w="127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225880F-4EDA-2B41-BA63-105ABFF6A823}"/>
              </a:ext>
            </a:extLst>
          </p:cNvPr>
          <p:cNvCxnSpPr>
            <a:cxnSpLocks/>
          </p:cNvCxnSpPr>
          <p:nvPr/>
        </p:nvCxnSpPr>
        <p:spPr>
          <a:xfrm>
            <a:off x="6134100" y="5029200"/>
            <a:ext cx="5475288" cy="0"/>
          </a:xfrm>
          <a:prstGeom prst="line">
            <a:avLst/>
          </a:prstGeom>
          <a:ln w="127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61EB7D1-AE0B-C24F-8957-3260EC322FDA}"/>
              </a:ext>
            </a:extLst>
          </p:cNvPr>
          <p:cNvCxnSpPr>
            <a:cxnSpLocks/>
          </p:cNvCxnSpPr>
          <p:nvPr/>
        </p:nvCxnSpPr>
        <p:spPr>
          <a:xfrm>
            <a:off x="6134100" y="6273371"/>
            <a:ext cx="5475288" cy="0"/>
          </a:xfrm>
          <a:prstGeom prst="line">
            <a:avLst/>
          </a:prstGeom>
          <a:ln w="127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 name="Text Placeholder 4">
            <a:extLst>
              <a:ext uri="{FF2B5EF4-FFF2-40B4-BE49-F238E27FC236}">
                <a16:creationId xmlns:a16="http://schemas.microsoft.com/office/drawing/2014/main" id="{E3D5A23B-648C-AC47-B8BD-EE892612B02C}"/>
              </a:ext>
            </a:extLst>
          </p:cNvPr>
          <p:cNvSpPr>
            <a:spLocks noGrp="1"/>
          </p:cNvSpPr>
          <p:nvPr>
            <p:ph type="body" sz="quarter" idx="13" hasCustomPrompt="1"/>
          </p:nvPr>
        </p:nvSpPr>
        <p:spPr>
          <a:xfrm>
            <a:off x="7378275" y="2314728"/>
            <a:ext cx="4242225" cy="742369"/>
          </a:xfrm>
          <a:noFill/>
        </p:spPr>
        <p:txBody>
          <a:bodyPr wrap="square" lIns="0" tIns="0" rIns="0" bIns="0">
            <a:noAutofit/>
          </a:bodyPr>
          <a:lstStyle>
            <a:lvl1pPr marL="0" indent="0">
              <a:spcBef>
                <a:spcPts val="0"/>
              </a:spcBef>
              <a:buNone/>
              <a:defRPr sz="1400" spc="0" baseline="0">
                <a:solidFill>
                  <a:schemeClr val="accent6"/>
                </a:solidFill>
                <a:latin typeface="+mn-lt"/>
                <a:cs typeface="Segoe UI" panose="020B0502040204020203" pitchFamily="34" charset="0"/>
              </a:defRPr>
            </a:lvl1pPr>
          </a:lstStyle>
          <a:p>
            <a:pPr lvl="0"/>
            <a:r>
              <a:rPr lang="en-US"/>
              <a:t>Insert text here.</a:t>
            </a:r>
          </a:p>
        </p:txBody>
      </p:sp>
      <p:sp>
        <p:nvSpPr>
          <p:cNvPr id="28" name="Text Placeholder 4">
            <a:extLst>
              <a:ext uri="{FF2B5EF4-FFF2-40B4-BE49-F238E27FC236}">
                <a16:creationId xmlns:a16="http://schemas.microsoft.com/office/drawing/2014/main" id="{052991E3-3AF8-7242-AF14-580FCDDA4CF5}"/>
              </a:ext>
            </a:extLst>
          </p:cNvPr>
          <p:cNvSpPr>
            <a:spLocks noGrp="1"/>
          </p:cNvSpPr>
          <p:nvPr>
            <p:ph type="body" sz="quarter" idx="15" hasCustomPrompt="1"/>
          </p:nvPr>
        </p:nvSpPr>
        <p:spPr>
          <a:xfrm>
            <a:off x="7378275" y="838200"/>
            <a:ext cx="4242225" cy="742369"/>
          </a:xfrm>
          <a:noFill/>
        </p:spPr>
        <p:txBody>
          <a:bodyPr wrap="square" lIns="0" tIns="0" rIns="0" bIns="0">
            <a:noAutofit/>
          </a:bodyPr>
          <a:lstStyle>
            <a:lvl1pPr marL="0" indent="0">
              <a:spcBef>
                <a:spcPts val="0"/>
              </a:spcBef>
              <a:buNone/>
              <a:defRPr sz="1400" spc="0" baseline="0">
                <a:solidFill>
                  <a:schemeClr val="accent6"/>
                </a:solidFill>
                <a:latin typeface="+mn-lt"/>
                <a:cs typeface="Segoe UI" panose="020B0502040204020203" pitchFamily="34" charset="0"/>
              </a:defRPr>
            </a:lvl1pPr>
          </a:lstStyle>
          <a:p>
            <a:pPr lvl="0"/>
            <a:r>
              <a:rPr lang="en-US"/>
              <a:t>Insert text here.</a:t>
            </a:r>
          </a:p>
        </p:txBody>
      </p:sp>
      <p:sp>
        <p:nvSpPr>
          <p:cNvPr id="30" name="Text Placeholder 4">
            <a:extLst>
              <a:ext uri="{FF2B5EF4-FFF2-40B4-BE49-F238E27FC236}">
                <a16:creationId xmlns:a16="http://schemas.microsoft.com/office/drawing/2014/main" id="{C1C221DA-B39D-734F-9219-6D344EDE4326}"/>
              </a:ext>
            </a:extLst>
          </p:cNvPr>
          <p:cNvSpPr>
            <a:spLocks noGrp="1"/>
          </p:cNvSpPr>
          <p:nvPr>
            <p:ph type="body" sz="quarter" idx="17" hasCustomPrompt="1"/>
          </p:nvPr>
        </p:nvSpPr>
        <p:spPr>
          <a:xfrm>
            <a:off x="7378275" y="3810000"/>
            <a:ext cx="4242225" cy="742369"/>
          </a:xfrm>
          <a:noFill/>
        </p:spPr>
        <p:txBody>
          <a:bodyPr wrap="square" lIns="0" tIns="0" rIns="0" bIns="0">
            <a:noAutofit/>
          </a:bodyPr>
          <a:lstStyle>
            <a:lvl1pPr marL="0" indent="0">
              <a:spcBef>
                <a:spcPts val="0"/>
              </a:spcBef>
              <a:buNone/>
              <a:defRPr sz="1400" spc="0" baseline="0">
                <a:solidFill>
                  <a:schemeClr val="accent6"/>
                </a:solidFill>
                <a:latin typeface="+mn-lt"/>
                <a:cs typeface="Segoe UI" panose="020B0502040204020203" pitchFamily="34" charset="0"/>
              </a:defRPr>
            </a:lvl1pPr>
          </a:lstStyle>
          <a:p>
            <a:pPr lvl="0"/>
            <a:r>
              <a:rPr lang="en-US"/>
              <a:t>Insert text here.</a:t>
            </a:r>
          </a:p>
        </p:txBody>
      </p:sp>
      <p:sp>
        <p:nvSpPr>
          <p:cNvPr id="32" name="Text Placeholder 4">
            <a:extLst>
              <a:ext uri="{FF2B5EF4-FFF2-40B4-BE49-F238E27FC236}">
                <a16:creationId xmlns:a16="http://schemas.microsoft.com/office/drawing/2014/main" id="{7AD49206-9AA1-9545-B8DE-768C479CE37B}"/>
              </a:ext>
            </a:extLst>
          </p:cNvPr>
          <p:cNvSpPr>
            <a:spLocks noGrp="1"/>
          </p:cNvSpPr>
          <p:nvPr>
            <p:ph type="body" sz="quarter" idx="19" hasCustomPrompt="1"/>
          </p:nvPr>
        </p:nvSpPr>
        <p:spPr>
          <a:xfrm>
            <a:off x="7378275" y="5257800"/>
            <a:ext cx="4242225" cy="742369"/>
          </a:xfrm>
          <a:noFill/>
        </p:spPr>
        <p:txBody>
          <a:bodyPr wrap="square" lIns="0" tIns="0" rIns="0" bIns="0">
            <a:noAutofit/>
          </a:bodyPr>
          <a:lstStyle>
            <a:lvl1pPr marL="0" indent="0">
              <a:spcBef>
                <a:spcPts val="0"/>
              </a:spcBef>
              <a:buNone/>
              <a:defRPr sz="1400" spc="0" baseline="0">
                <a:solidFill>
                  <a:schemeClr val="accent6"/>
                </a:solidFill>
                <a:latin typeface="+mn-lt"/>
                <a:cs typeface="Segoe UI" panose="020B0502040204020203" pitchFamily="34" charset="0"/>
              </a:defRPr>
            </a:lvl1pPr>
          </a:lstStyle>
          <a:p>
            <a:pPr lvl="0"/>
            <a:r>
              <a:rPr lang="en-US"/>
              <a:t>Insert text here.</a:t>
            </a:r>
          </a:p>
        </p:txBody>
      </p:sp>
      <p:sp>
        <p:nvSpPr>
          <p:cNvPr id="54" name="Title 1">
            <a:extLst>
              <a:ext uri="{FF2B5EF4-FFF2-40B4-BE49-F238E27FC236}">
                <a16:creationId xmlns:a16="http://schemas.microsoft.com/office/drawing/2014/main" id="{C749ABB7-E94C-644E-AB3E-CA66A14994E4}"/>
              </a:ext>
            </a:extLst>
          </p:cNvPr>
          <p:cNvSpPr txBox="1">
            <a:spLocks/>
          </p:cNvSpPr>
          <p:nvPr userDrawn="1"/>
        </p:nvSpPr>
        <p:spPr>
          <a:xfrm>
            <a:off x="6144904" y="655945"/>
            <a:ext cx="1172719" cy="1112383"/>
          </a:xfrm>
          <a:prstGeom prst="rect">
            <a:avLst/>
          </a:prstGeom>
        </p:spPr>
        <p:txBody>
          <a:bodyPr lIns="0"/>
          <a:lst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n-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a:ln w="3175">
                  <a:noFill/>
                </a:ln>
                <a:solidFill>
                  <a:srgbClr val="243A5E"/>
                </a:solidFill>
                <a:effectLst/>
                <a:uLnTx/>
                <a:uFillTx/>
                <a:latin typeface="Segoe UI Semibold" panose="020B0502040204020203" pitchFamily="34" charset="0"/>
                <a:ea typeface="+mn-ea"/>
                <a:cs typeface="Segoe UI Semibold" panose="020B0502040204020203" pitchFamily="34" charset="0"/>
              </a:rPr>
              <a:t>01</a:t>
            </a:r>
          </a:p>
        </p:txBody>
      </p:sp>
      <p:sp>
        <p:nvSpPr>
          <p:cNvPr id="55" name="Title 1">
            <a:extLst>
              <a:ext uri="{FF2B5EF4-FFF2-40B4-BE49-F238E27FC236}">
                <a16:creationId xmlns:a16="http://schemas.microsoft.com/office/drawing/2014/main" id="{AED658B1-2D11-6B40-9AC8-F40A2E8C428E}"/>
              </a:ext>
            </a:extLst>
          </p:cNvPr>
          <p:cNvSpPr txBox="1">
            <a:spLocks/>
          </p:cNvSpPr>
          <p:nvPr userDrawn="1"/>
        </p:nvSpPr>
        <p:spPr>
          <a:xfrm>
            <a:off x="6144904" y="2142655"/>
            <a:ext cx="1172719" cy="1112383"/>
          </a:xfrm>
          <a:prstGeom prst="rect">
            <a:avLst/>
          </a:prstGeom>
        </p:spPr>
        <p:txBody>
          <a:bodyPr lIns="0"/>
          <a:lst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n-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a:ln w="3175">
                  <a:noFill/>
                </a:ln>
                <a:solidFill>
                  <a:srgbClr val="243A5E"/>
                </a:solidFill>
                <a:effectLst/>
                <a:uLnTx/>
                <a:uFillTx/>
                <a:latin typeface="Segoe UI Semibold" panose="020B0502040204020203" pitchFamily="34" charset="0"/>
                <a:ea typeface="+mn-ea"/>
                <a:cs typeface="Segoe UI Semibold" panose="020B0502040204020203" pitchFamily="34" charset="0"/>
              </a:rPr>
              <a:t>02</a:t>
            </a:r>
          </a:p>
        </p:txBody>
      </p:sp>
      <p:sp>
        <p:nvSpPr>
          <p:cNvPr id="56" name="Title 1">
            <a:extLst>
              <a:ext uri="{FF2B5EF4-FFF2-40B4-BE49-F238E27FC236}">
                <a16:creationId xmlns:a16="http://schemas.microsoft.com/office/drawing/2014/main" id="{BF28F184-936F-734E-82FF-11CF771C79D1}"/>
              </a:ext>
            </a:extLst>
          </p:cNvPr>
          <p:cNvSpPr txBox="1">
            <a:spLocks/>
          </p:cNvSpPr>
          <p:nvPr userDrawn="1"/>
        </p:nvSpPr>
        <p:spPr>
          <a:xfrm>
            <a:off x="6144904" y="3673111"/>
            <a:ext cx="1172719" cy="1112383"/>
          </a:xfrm>
          <a:prstGeom prst="rect">
            <a:avLst/>
          </a:prstGeom>
        </p:spPr>
        <p:txBody>
          <a:bodyPr lIns="0"/>
          <a:lst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n-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a:ln w="3175">
                  <a:noFill/>
                </a:ln>
                <a:solidFill>
                  <a:srgbClr val="243A5E"/>
                </a:solidFill>
                <a:effectLst/>
                <a:uLnTx/>
                <a:uFillTx/>
                <a:latin typeface="Segoe UI Semibold" panose="020B0502040204020203" pitchFamily="34" charset="0"/>
                <a:ea typeface="+mn-ea"/>
                <a:cs typeface="Segoe UI Semibold" panose="020B0502040204020203" pitchFamily="34" charset="0"/>
              </a:rPr>
              <a:t>03</a:t>
            </a:r>
          </a:p>
        </p:txBody>
      </p:sp>
      <p:sp>
        <p:nvSpPr>
          <p:cNvPr id="57" name="Title 1">
            <a:extLst>
              <a:ext uri="{FF2B5EF4-FFF2-40B4-BE49-F238E27FC236}">
                <a16:creationId xmlns:a16="http://schemas.microsoft.com/office/drawing/2014/main" id="{50B655BD-0C6C-E84E-8F2B-004B34E870DC}"/>
              </a:ext>
            </a:extLst>
          </p:cNvPr>
          <p:cNvSpPr txBox="1">
            <a:spLocks/>
          </p:cNvSpPr>
          <p:nvPr userDrawn="1"/>
        </p:nvSpPr>
        <p:spPr>
          <a:xfrm>
            <a:off x="6144904" y="5156655"/>
            <a:ext cx="1222567" cy="1112383"/>
          </a:xfrm>
          <a:prstGeom prst="rect">
            <a:avLst/>
          </a:prstGeom>
        </p:spPr>
        <p:txBody>
          <a:bodyPr lIns="0" tIns="0" rIns="0" bIns="0"/>
          <a:lst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n-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a:ln w="3175">
                  <a:noFill/>
                </a:ln>
                <a:solidFill>
                  <a:srgbClr val="243A5E"/>
                </a:solidFill>
                <a:effectLst/>
                <a:uLnTx/>
                <a:uFillTx/>
                <a:latin typeface="Segoe UI Semibold" panose="020B0502040204020203" pitchFamily="34" charset="0"/>
                <a:ea typeface="+mn-ea"/>
                <a:cs typeface="Segoe UI Semibold" panose="020B0502040204020203" pitchFamily="34" charset="0"/>
              </a:rPr>
              <a:t>04</a:t>
            </a:r>
          </a:p>
        </p:txBody>
      </p:sp>
      <p:sp>
        <p:nvSpPr>
          <p:cNvPr id="59" name="Text Placeholder 4">
            <a:extLst>
              <a:ext uri="{FF2B5EF4-FFF2-40B4-BE49-F238E27FC236}">
                <a16:creationId xmlns:a16="http://schemas.microsoft.com/office/drawing/2014/main" id="{1CEA2372-B756-9B49-B735-65CC0C7086CE}"/>
              </a:ext>
            </a:extLst>
          </p:cNvPr>
          <p:cNvSpPr>
            <a:spLocks noGrp="1"/>
          </p:cNvSpPr>
          <p:nvPr>
            <p:ph type="body" sz="quarter" idx="12" hasCustomPrompt="1"/>
          </p:nvPr>
        </p:nvSpPr>
        <p:spPr>
          <a:xfrm>
            <a:off x="584201" y="2150957"/>
            <a:ext cx="4574654" cy="246221"/>
          </a:xfrm>
          <a:noFill/>
        </p:spPr>
        <p:txBody>
          <a:bodyPr wrap="square" lIns="0" tIns="0" rIns="0" bIns="0">
            <a:spAutoFit/>
          </a:bodyPr>
          <a:lstStyle>
            <a:lvl1pPr marL="0" indent="0">
              <a:spcBef>
                <a:spcPts val="0"/>
              </a:spcBef>
              <a:buNone/>
              <a:defRPr sz="1600" spc="0" baseline="0">
                <a:solidFill>
                  <a:schemeClr val="accent6"/>
                </a:solidFill>
                <a:latin typeface="+mn-lt"/>
                <a:cs typeface="Segoe UI" panose="020B0502040204020203" pitchFamily="34" charset="0"/>
              </a:defRPr>
            </a:lvl1pPr>
          </a:lstStyle>
          <a:p>
            <a:pPr lvl="0"/>
            <a:r>
              <a:rPr lang="en-US"/>
              <a:t>Subtitle</a:t>
            </a:r>
          </a:p>
        </p:txBody>
      </p:sp>
      <p:sp>
        <p:nvSpPr>
          <p:cNvPr id="21" name="Footer Placeholder 4">
            <a:extLst>
              <a:ext uri="{FF2B5EF4-FFF2-40B4-BE49-F238E27FC236}">
                <a16:creationId xmlns:a16="http://schemas.microsoft.com/office/drawing/2014/main" id="{26601A05-B18A-4B66-A601-446933C6B148}"/>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22" name="Slide Number Placeholder 5">
            <a:extLst>
              <a:ext uri="{FF2B5EF4-FFF2-40B4-BE49-F238E27FC236}">
                <a16:creationId xmlns:a16="http://schemas.microsoft.com/office/drawing/2014/main" id="{2AF7A1D5-4923-435E-A787-BD20E0820261}"/>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695606563"/>
      </p:ext>
    </p:extLst>
  </p:cSld>
  <p:clrMapOvr>
    <a:masterClrMapping/>
  </p:clrMapOvr>
  <p:transition>
    <p:fade/>
  </p:transition>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ue shape_Title_Subtitle_Content_3 Layou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C115828-A4B2-4C63-9284-3EE9A55A556B}"/>
              </a:ext>
            </a:extLst>
          </p:cNvPr>
          <p:cNvSpPr/>
          <p:nvPr userDrawn="1"/>
        </p:nvSpPr>
        <p:spPr bwMode="auto">
          <a:xfrm>
            <a:off x="4583114" y="3477729"/>
            <a:ext cx="1704220" cy="278104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 name="Rectangle 2">
            <a:extLst>
              <a:ext uri="{FF2B5EF4-FFF2-40B4-BE49-F238E27FC236}">
                <a16:creationId xmlns:a16="http://schemas.microsoft.com/office/drawing/2014/main" id="{42F95E0F-9554-4E8E-BECB-491620008177}"/>
              </a:ext>
            </a:extLst>
          </p:cNvPr>
          <p:cNvSpPr/>
          <p:nvPr userDrawn="1"/>
        </p:nvSpPr>
        <p:spPr bwMode="auto">
          <a:xfrm>
            <a:off x="4583114" y="585788"/>
            <a:ext cx="1704220" cy="278104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50" name="Straight Connector 49">
            <a:extLst>
              <a:ext uri="{FF2B5EF4-FFF2-40B4-BE49-F238E27FC236}">
                <a16:creationId xmlns:a16="http://schemas.microsoft.com/office/drawing/2014/main" id="{491ECCFF-A78D-1C4C-B06A-287BFFD18C0B}"/>
              </a:ext>
            </a:extLst>
          </p:cNvPr>
          <p:cNvCxnSpPr>
            <a:cxnSpLocks/>
          </p:cNvCxnSpPr>
          <p:nvPr/>
        </p:nvCxnSpPr>
        <p:spPr>
          <a:xfrm>
            <a:off x="4583114" y="585968"/>
            <a:ext cx="7037386" cy="0"/>
          </a:xfrm>
          <a:prstGeom prst="line">
            <a:avLst/>
          </a:prstGeom>
          <a:ln w="127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518E73C-187A-004E-9315-F4550400997B}"/>
              </a:ext>
            </a:extLst>
          </p:cNvPr>
          <p:cNvCxnSpPr>
            <a:cxnSpLocks/>
          </p:cNvCxnSpPr>
          <p:nvPr/>
        </p:nvCxnSpPr>
        <p:spPr>
          <a:xfrm>
            <a:off x="4583114" y="3366839"/>
            <a:ext cx="7037386" cy="0"/>
          </a:xfrm>
          <a:prstGeom prst="line">
            <a:avLst/>
          </a:prstGeom>
          <a:ln w="127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2E210D2-07B9-CE46-BAA5-0149E8DEF15F}"/>
              </a:ext>
            </a:extLst>
          </p:cNvPr>
          <p:cNvCxnSpPr>
            <a:cxnSpLocks/>
          </p:cNvCxnSpPr>
          <p:nvPr/>
        </p:nvCxnSpPr>
        <p:spPr>
          <a:xfrm>
            <a:off x="4583114" y="3477726"/>
            <a:ext cx="7037386" cy="0"/>
          </a:xfrm>
          <a:prstGeom prst="line">
            <a:avLst/>
          </a:prstGeom>
          <a:ln w="127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77354CA-AA42-3C4F-BC8C-E5000F50D104}"/>
              </a:ext>
            </a:extLst>
          </p:cNvPr>
          <p:cNvCxnSpPr>
            <a:cxnSpLocks/>
          </p:cNvCxnSpPr>
          <p:nvPr/>
        </p:nvCxnSpPr>
        <p:spPr>
          <a:xfrm>
            <a:off x="4583114" y="6258776"/>
            <a:ext cx="7037386" cy="0"/>
          </a:xfrm>
          <a:prstGeom prst="line">
            <a:avLst/>
          </a:prstGeom>
          <a:ln w="12700">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1" name="Text Placeholder 4">
            <a:extLst>
              <a:ext uri="{FF2B5EF4-FFF2-40B4-BE49-F238E27FC236}">
                <a16:creationId xmlns:a16="http://schemas.microsoft.com/office/drawing/2014/main" id="{4BD19EB2-7D8F-AC41-A8B6-1914246DD12A}"/>
              </a:ext>
            </a:extLst>
          </p:cNvPr>
          <p:cNvSpPr>
            <a:spLocks noGrp="1"/>
          </p:cNvSpPr>
          <p:nvPr userDrawn="1">
            <p:ph type="body" sz="quarter" idx="15" hasCustomPrompt="1"/>
          </p:nvPr>
        </p:nvSpPr>
        <p:spPr>
          <a:xfrm>
            <a:off x="6573838" y="853214"/>
            <a:ext cx="5130057" cy="2246194"/>
          </a:xfrm>
          <a:noFill/>
        </p:spPr>
        <p:txBody>
          <a:bodyPr wrap="square" lIns="0" tIns="0" rIns="0" bIns="0">
            <a:noAutofit/>
          </a:bodyPr>
          <a:lstStyle>
            <a:lvl1pPr marL="0" indent="0">
              <a:spcBef>
                <a:spcPts val="0"/>
              </a:spcBef>
              <a:buNone/>
              <a:defRPr sz="1400" spc="0" baseline="0">
                <a:solidFill>
                  <a:schemeClr val="accent6"/>
                </a:solidFill>
                <a:latin typeface="+mn-lt"/>
                <a:cs typeface="Segoe UI" panose="020B0502040204020203" pitchFamily="34" charset="0"/>
              </a:defRPr>
            </a:lvl1pPr>
          </a:lstStyle>
          <a:p>
            <a:pPr lvl="0"/>
            <a:r>
              <a:rPr lang="en-US"/>
              <a:t>Insert text here.</a:t>
            </a:r>
          </a:p>
        </p:txBody>
      </p:sp>
      <p:sp>
        <p:nvSpPr>
          <p:cNvPr id="62" name="Text Placeholder 4">
            <a:extLst>
              <a:ext uri="{FF2B5EF4-FFF2-40B4-BE49-F238E27FC236}">
                <a16:creationId xmlns:a16="http://schemas.microsoft.com/office/drawing/2014/main" id="{E7593565-8F64-304B-8C7E-9439401DD389}"/>
              </a:ext>
            </a:extLst>
          </p:cNvPr>
          <p:cNvSpPr>
            <a:spLocks noGrp="1"/>
          </p:cNvSpPr>
          <p:nvPr userDrawn="1">
            <p:ph type="body" sz="quarter" idx="16" hasCustomPrompt="1"/>
          </p:nvPr>
        </p:nvSpPr>
        <p:spPr>
          <a:xfrm>
            <a:off x="4739127" y="853214"/>
            <a:ext cx="1392195" cy="2246194"/>
          </a:xfrm>
          <a:noFill/>
        </p:spPr>
        <p:txBody>
          <a:bodyPr wrap="square" lIns="0" tIns="0" rIns="0" bIns="0" anchor="ctr">
            <a:noAutofit/>
          </a:bodyPr>
          <a:lstStyle>
            <a:lvl1pPr marL="0" indent="0">
              <a:spcBef>
                <a:spcPts val="0"/>
              </a:spcBef>
              <a:buNone/>
              <a:defRPr sz="1600" spc="0" baseline="0">
                <a:solidFill>
                  <a:schemeClr val="tx2"/>
                </a:solidFill>
                <a:latin typeface="+mj-lt"/>
                <a:cs typeface="Segoe UI" panose="020B0502040204020203" pitchFamily="34" charset="0"/>
              </a:defRPr>
            </a:lvl1pPr>
          </a:lstStyle>
          <a:p>
            <a:pPr lvl="0"/>
            <a:r>
              <a:rPr lang="en-US"/>
              <a:t>Title here</a:t>
            </a:r>
          </a:p>
        </p:txBody>
      </p:sp>
      <p:sp>
        <p:nvSpPr>
          <p:cNvPr id="63" name="Text Placeholder 4">
            <a:extLst>
              <a:ext uri="{FF2B5EF4-FFF2-40B4-BE49-F238E27FC236}">
                <a16:creationId xmlns:a16="http://schemas.microsoft.com/office/drawing/2014/main" id="{A5C784BF-DD0C-4145-AFF6-60E0CD019133}"/>
              </a:ext>
            </a:extLst>
          </p:cNvPr>
          <p:cNvSpPr>
            <a:spLocks noGrp="1"/>
          </p:cNvSpPr>
          <p:nvPr userDrawn="1">
            <p:ph type="body" sz="quarter" idx="17" hasCustomPrompt="1"/>
          </p:nvPr>
        </p:nvSpPr>
        <p:spPr>
          <a:xfrm>
            <a:off x="6573838" y="3745155"/>
            <a:ext cx="5130057" cy="2246194"/>
          </a:xfrm>
          <a:noFill/>
        </p:spPr>
        <p:txBody>
          <a:bodyPr wrap="square" lIns="0" tIns="0" rIns="0" bIns="0">
            <a:noAutofit/>
          </a:bodyPr>
          <a:lstStyle>
            <a:lvl1pPr marL="0" indent="0">
              <a:spcBef>
                <a:spcPts val="0"/>
              </a:spcBef>
              <a:buNone/>
              <a:defRPr sz="1400" spc="0" baseline="0">
                <a:solidFill>
                  <a:schemeClr val="accent6"/>
                </a:solidFill>
                <a:latin typeface="+mn-lt"/>
                <a:cs typeface="Segoe UI" panose="020B0502040204020203" pitchFamily="34" charset="0"/>
              </a:defRPr>
            </a:lvl1pPr>
          </a:lstStyle>
          <a:p>
            <a:pPr lvl="0"/>
            <a:r>
              <a:rPr lang="en-US"/>
              <a:t>Insert text here.</a:t>
            </a:r>
          </a:p>
        </p:txBody>
      </p:sp>
      <p:sp>
        <p:nvSpPr>
          <p:cNvPr id="64" name="Text Placeholder 4">
            <a:extLst>
              <a:ext uri="{FF2B5EF4-FFF2-40B4-BE49-F238E27FC236}">
                <a16:creationId xmlns:a16="http://schemas.microsoft.com/office/drawing/2014/main" id="{2EA836EF-2EB8-5E4E-B346-EC54002F09DC}"/>
              </a:ext>
            </a:extLst>
          </p:cNvPr>
          <p:cNvSpPr>
            <a:spLocks noGrp="1"/>
          </p:cNvSpPr>
          <p:nvPr userDrawn="1">
            <p:ph type="body" sz="quarter" idx="18" hasCustomPrompt="1"/>
          </p:nvPr>
        </p:nvSpPr>
        <p:spPr>
          <a:xfrm>
            <a:off x="4739127" y="3745155"/>
            <a:ext cx="1392195" cy="2246194"/>
          </a:xfrm>
          <a:noFill/>
        </p:spPr>
        <p:txBody>
          <a:bodyPr wrap="square" lIns="0" tIns="0" rIns="0" bIns="0" anchor="ctr">
            <a:noAutofit/>
          </a:bodyPr>
          <a:lstStyle>
            <a:lvl1pPr marL="0" indent="0">
              <a:spcBef>
                <a:spcPts val="0"/>
              </a:spcBef>
              <a:buNone/>
              <a:defRPr sz="1600" spc="0" baseline="0">
                <a:solidFill>
                  <a:schemeClr val="tx2"/>
                </a:solidFill>
                <a:latin typeface="+mj-lt"/>
                <a:cs typeface="Segoe UI" panose="020B0502040204020203" pitchFamily="34" charset="0"/>
              </a:defRPr>
            </a:lvl1pPr>
          </a:lstStyle>
          <a:p>
            <a:pPr lvl="0"/>
            <a:r>
              <a:rPr lang="en-US"/>
              <a:t>Title here</a:t>
            </a:r>
          </a:p>
        </p:txBody>
      </p:sp>
      <p:sp>
        <p:nvSpPr>
          <p:cNvPr id="14" name="Footer Placeholder 4">
            <a:extLst>
              <a:ext uri="{FF2B5EF4-FFF2-40B4-BE49-F238E27FC236}">
                <a16:creationId xmlns:a16="http://schemas.microsoft.com/office/drawing/2014/main" id="{6611CD12-3411-4A81-9E8C-BDCA5C7E737F}"/>
              </a:ext>
            </a:extLst>
          </p:cNvPr>
          <p:cNvSpPr>
            <a:spLocks noGrp="1"/>
          </p:cNvSpPr>
          <p:nvPr userDrawn="1">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15" name="Slide Number Placeholder 5">
            <a:extLst>
              <a:ext uri="{FF2B5EF4-FFF2-40B4-BE49-F238E27FC236}">
                <a16:creationId xmlns:a16="http://schemas.microsoft.com/office/drawing/2014/main" id="{FEBB3A48-4E52-4A27-9CA2-92707D5471FC}"/>
              </a:ext>
            </a:extLst>
          </p:cNvPr>
          <p:cNvSpPr>
            <a:spLocks noGrp="1"/>
          </p:cNvSpPr>
          <p:nvPr userDrawn="1">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Rectangle 18">
            <a:extLst>
              <a:ext uri="{FF2B5EF4-FFF2-40B4-BE49-F238E27FC236}">
                <a16:creationId xmlns:a16="http://schemas.microsoft.com/office/drawing/2014/main" id="{06D5A150-7E2C-414D-B68B-9C94D25E39DC}"/>
              </a:ext>
            </a:extLst>
          </p:cNvPr>
          <p:cNvSpPr/>
          <p:nvPr userDrawn="1"/>
        </p:nvSpPr>
        <p:spPr bwMode="auto">
          <a:xfrm>
            <a:off x="0" y="0"/>
            <a:ext cx="43053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0" name="Title 1">
            <a:extLst>
              <a:ext uri="{FF2B5EF4-FFF2-40B4-BE49-F238E27FC236}">
                <a16:creationId xmlns:a16="http://schemas.microsoft.com/office/drawing/2014/main" id="{12AE0041-F3F5-4B38-BA5A-7E919381E285}"/>
              </a:ext>
            </a:extLst>
          </p:cNvPr>
          <p:cNvSpPr>
            <a:spLocks noGrp="1"/>
          </p:cNvSpPr>
          <p:nvPr>
            <p:ph type="title"/>
          </p:nvPr>
        </p:nvSpPr>
        <p:spPr>
          <a:xfrm>
            <a:off x="575481" y="2141575"/>
            <a:ext cx="3463119" cy="1846659"/>
          </a:xfrm>
        </p:spPr>
        <p:txBody>
          <a:bodyPr wrap="square">
            <a:spAutoFit/>
          </a:bodyPr>
          <a:lstStyle>
            <a:lvl1pPr algn="l" defTabSz="932742" rtl="0" eaLnBrk="1" latinLnBrk="0" hangingPunct="1">
              <a:lnSpc>
                <a:spcPct val="100000"/>
              </a:lnSpc>
              <a:spcBef>
                <a:spcPct val="0"/>
              </a:spcBef>
              <a:buNone/>
              <a:defRPr lang="en-US" sz="4000" b="0" kern="1200" cap="none" spc="0" baseline="0" dirty="0">
                <a:ln w="3175">
                  <a:noFill/>
                </a:ln>
                <a:solidFill>
                  <a:schemeClr val="bg1"/>
                </a:solidFill>
                <a:effectLst/>
                <a:latin typeface="+mj-lt"/>
                <a:ea typeface="+mn-ea"/>
                <a:cs typeface="Segoe UI" pitchFamily="34" charset="0"/>
              </a:defRPr>
            </a:lvl1pPr>
          </a:lstStyle>
          <a:p>
            <a:r>
              <a:rPr lang="en-US"/>
              <a:t>Click to edit Master title style</a:t>
            </a:r>
          </a:p>
        </p:txBody>
      </p:sp>
      <p:sp>
        <p:nvSpPr>
          <p:cNvPr id="21" name="Text Placeholder 4">
            <a:extLst>
              <a:ext uri="{FF2B5EF4-FFF2-40B4-BE49-F238E27FC236}">
                <a16:creationId xmlns:a16="http://schemas.microsoft.com/office/drawing/2014/main" id="{5D456B66-B037-4653-AFA9-F989D2754329}"/>
              </a:ext>
            </a:extLst>
          </p:cNvPr>
          <p:cNvSpPr>
            <a:spLocks noGrp="1"/>
          </p:cNvSpPr>
          <p:nvPr>
            <p:ph type="body" sz="quarter" idx="12" hasCustomPrompt="1"/>
          </p:nvPr>
        </p:nvSpPr>
        <p:spPr>
          <a:xfrm>
            <a:off x="584201" y="4120945"/>
            <a:ext cx="3463119" cy="276999"/>
          </a:xfr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850597211"/>
      </p:ext>
    </p:extLst>
  </p:cSld>
  <p:clrMapOvr>
    <a:masterClrMapping/>
  </p:clrMapOvr>
  <p:transition>
    <p:fade/>
  </p:transition>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ivider_1">
    <p:bg>
      <p:bgPr>
        <a:solidFill>
          <a:schemeClr val="accent2"/>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2D547BD7-AC55-6C40-A7CB-C9142C95C562}"/>
              </a:ext>
            </a:extLst>
          </p:cNvPr>
          <p:cNvSpPr>
            <a:spLocks noGrp="1"/>
          </p:cNvSpPr>
          <p:nvPr>
            <p:ph type="title"/>
          </p:nvPr>
        </p:nvSpPr>
        <p:spPr>
          <a:xfrm>
            <a:off x="584200" y="4334637"/>
            <a:ext cx="9169400" cy="1015663"/>
          </a:xfrm>
        </p:spPr>
        <p:txBody>
          <a:bodyPr wrap="square" anchor="b" anchorCtr="0">
            <a:spAutoFit/>
          </a:bodyPr>
          <a:lstStyle>
            <a:lvl1pPr>
              <a:defRPr sz="6600" b="1" i="0" spc="0">
                <a:solidFill>
                  <a:schemeClr val="bg1"/>
                </a:solidFill>
                <a:latin typeface="Segoe UI Semibold" panose="020B0502040204020203" pitchFamily="34" charset="0"/>
                <a:cs typeface="Segoe UI Semibold" panose="020B0502040204020203" pitchFamily="34" charset="0"/>
              </a:defRPr>
            </a:lvl1pPr>
          </a:lstStyle>
          <a:p>
            <a:endParaRPr lang="en-US"/>
          </a:p>
        </p:txBody>
      </p:sp>
      <p:sp>
        <p:nvSpPr>
          <p:cNvPr id="18" name="Text Placeholder 4">
            <a:extLst>
              <a:ext uri="{FF2B5EF4-FFF2-40B4-BE49-F238E27FC236}">
                <a16:creationId xmlns:a16="http://schemas.microsoft.com/office/drawing/2014/main" id="{AB99E381-3208-0344-80A7-E40B82122804}"/>
              </a:ext>
            </a:extLst>
          </p:cNvPr>
          <p:cNvSpPr>
            <a:spLocks noGrp="1"/>
          </p:cNvSpPr>
          <p:nvPr>
            <p:ph type="body" sz="quarter" idx="12" hasCustomPrompt="1"/>
          </p:nvPr>
        </p:nvSpPr>
        <p:spPr>
          <a:xfrm>
            <a:off x="582042" y="563462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cxnSp>
        <p:nvCxnSpPr>
          <p:cNvPr id="19" name="Straight Connector 18">
            <a:extLst>
              <a:ext uri="{FF2B5EF4-FFF2-40B4-BE49-F238E27FC236}">
                <a16:creationId xmlns:a16="http://schemas.microsoft.com/office/drawing/2014/main" id="{16446209-32A2-0D4B-A02D-6E6C8AE47D6F}"/>
              </a:ext>
            </a:extLst>
          </p:cNvPr>
          <p:cNvCxnSpPr>
            <a:cxnSpLocks/>
          </p:cNvCxnSpPr>
          <p:nvPr userDrawn="1"/>
        </p:nvCxnSpPr>
        <p:spPr>
          <a:xfrm>
            <a:off x="584200" y="6267088"/>
            <a:ext cx="11025188"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a16="http://schemas.microsoft.com/office/drawing/2014/main" id="{A6196947-EDB7-4F31-A405-9AE6EFA4C476}"/>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Microsoft Confidential</a:t>
            </a:r>
          </a:p>
        </p:txBody>
      </p:sp>
      <p:sp>
        <p:nvSpPr>
          <p:cNvPr id="8" name="Slide Number Placeholder 5">
            <a:extLst>
              <a:ext uri="{FF2B5EF4-FFF2-40B4-BE49-F238E27FC236}">
                <a16:creationId xmlns:a16="http://schemas.microsoft.com/office/drawing/2014/main" id="{4D2DA863-F774-4788-9D62-D8BDC08571C6}"/>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FFFFFF"/>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289357902"/>
      </p:ext>
    </p:extLst>
  </p:cSld>
  <p:clrMapOvr>
    <a:masterClrMapping/>
  </p:clrMapOvr>
  <p:transition>
    <p:fade/>
  </p:transition>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Divider_1">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944BC2-456D-0D4F-A0FE-CA8310144BFE}"/>
              </a:ext>
            </a:extLst>
          </p:cNvPr>
          <p:cNvSpPr txBox="1"/>
          <p:nvPr userDrawn="1"/>
        </p:nvSpPr>
        <p:spPr>
          <a:xfrm>
            <a:off x="-1094923" y="-1469571"/>
            <a:ext cx="12127821" cy="8180614"/>
          </a:xfrm>
          <a:prstGeom prst="rect">
            <a:avLst/>
          </a:prstGeom>
          <a:noFill/>
          <a:effectLst>
            <a:outerShdw blurRad="76200" dist="76200" dir="2700000" algn="tl" rotWithShape="0">
              <a:prstClr val="black">
                <a:alpha val="0"/>
              </a:prstClr>
            </a:outerShdw>
          </a:effectLst>
        </p:spPr>
        <p:txBody>
          <a:bodyPr wrap="square" lIns="0" tIns="0" rIns="0" bIns="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60000" b="1" i="0" u="none" strike="noStrike" kern="1200" cap="none" spc="0" normalizeH="0" baseline="0" noProof="0">
                <a:ln>
                  <a:noFill/>
                </a:ln>
                <a:solidFill>
                  <a:srgbClr val="FFFFFF">
                    <a:alpha val="21000"/>
                  </a:srgbClr>
                </a:solidFill>
                <a:effectLst/>
                <a:uLnTx/>
                <a:uFillTx/>
                <a:latin typeface="Segoe UI" panose="020B0502040204020203" pitchFamily="34" charset="0"/>
                <a:ea typeface="+mn-ea"/>
                <a:cs typeface="Segoe UI" panose="020B0502040204020203" pitchFamily="34" charset="0"/>
              </a:rPr>
              <a:t>01</a:t>
            </a:r>
          </a:p>
        </p:txBody>
      </p:sp>
      <p:sp>
        <p:nvSpPr>
          <p:cNvPr id="17" name="Title 1">
            <a:extLst>
              <a:ext uri="{FF2B5EF4-FFF2-40B4-BE49-F238E27FC236}">
                <a16:creationId xmlns:a16="http://schemas.microsoft.com/office/drawing/2014/main" id="{2D547BD7-AC55-6C40-A7CB-C9142C95C562}"/>
              </a:ext>
            </a:extLst>
          </p:cNvPr>
          <p:cNvSpPr>
            <a:spLocks noGrp="1"/>
          </p:cNvSpPr>
          <p:nvPr>
            <p:ph type="title" hasCustomPrompt="1"/>
          </p:nvPr>
        </p:nvSpPr>
        <p:spPr>
          <a:xfrm>
            <a:off x="584200" y="4334637"/>
            <a:ext cx="7298437" cy="1015663"/>
          </a:xfrm>
        </p:spPr>
        <p:txBody>
          <a:bodyPr wrap="square" anchor="b" anchorCtr="0">
            <a:spAutoFit/>
          </a:bodyPr>
          <a:lstStyle>
            <a:lvl1pPr>
              <a:defRPr sz="6600" b="1" i="0" spc="0">
                <a:solidFill>
                  <a:schemeClr val="bg1"/>
                </a:solidFill>
                <a:latin typeface="Segoe UI Semibold" panose="020B0502040204020203" pitchFamily="34" charset="0"/>
                <a:cs typeface="Segoe UI Semibold" panose="020B0502040204020203" pitchFamily="34" charset="0"/>
              </a:defRPr>
            </a:lvl1pPr>
          </a:lstStyle>
          <a:p>
            <a:r>
              <a:rPr lang="en-US"/>
              <a:t>Click to add title</a:t>
            </a:r>
          </a:p>
        </p:txBody>
      </p:sp>
      <p:sp>
        <p:nvSpPr>
          <p:cNvPr id="18" name="Text Placeholder 4">
            <a:extLst>
              <a:ext uri="{FF2B5EF4-FFF2-40B4-BE49-F238E27FC236}">
                <a16:creationId xmlns:a16="http://schemas.microsoft.com/office/drawing/2014/main" id="{AB99E381-3208-0344-80A7-E40B82122804}"/>
              </a:ext>
            </a:extLst>
          </p:cNvPr>
          <p:cNvSpPr>
            <a:spLocks noGrp="1"/>
          </p:cNvSpPr>
          <p:nvPr>
            <p:ph type="body" sz="quarter" idx="12" hasCustomPrompt="1"/>
          </p:nvPr>
        </p:nvSpPr>
        <p:spPr>
          <a:xfrm>
            <a:off x="582042" y="563462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cxnSp>
        <p:nvCxnSpPr>
          <p:cNvPr id="19" name="Straight Connector 18">
            <a:extLst>
              <a:ext uri="{FF2B5EF4-FFF2-40B4-BE49-F238E27FC236}">
                <a16:creationId xmlns:a16="http://schemas.microsoft.com/office/drawing/2014/main" id="{16446209-32A2-0D4B-A02D-6E6C8AE47D6F}"/>
              </a:ext>
            </a:extLst>
          </p:cNvPr>
          <p:cNvCxnSpPr>
            <a:cxnSpLocks/>
          </p:cNvCxnSpPr>
          <p:nvPr userDrawn="1"/>
        </p:nvCxnSpPr>
        <p:spPr>
          <a:xfrm>
            <a:off x="584200" y="6267088"/>
            <a:ext cx="11025188"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Footer Placeholder 3">
            <a:extLst>
              <a:ext uri="{FF2B5EF4-FFF2-40B4-BE49-F238E27FC236}">
                <a16:creationId xmlns:a16="http://schemas.microsoft.com/office/drawing/2014/main" id="{4EC9115C-86E9-F143-8EB8-9CE9C70F9C8A}"/>
              </a:ext>
            </a:extLst>
          </p:cNvPr>
          <p:cNvSpPr txBox="1">
            <a:spLocks/>
          </p:cNvSpPr>
          <p:nvPr userDrawn="1"/>
        </p:nvSpPr>
        <p:spPr>
          <a:xfrm>
            <a:off x="7492980" y="6439663"/>
            <a:ext cx="4114839" cy="124650"/>
          </a:xfrm>
          <a:prstGeom prst="rect">
            <a:avLst/>
          </a:prstGeom>
          <a:noFill/>
        </p:spPr>
        <p:txBody>
          <a:bodyPr wrap="square" lIns="0" tIns="0" rIns="0" bIns="0" rtlCol="0">
            <a:spAutoFit/>
          </a:bodyPr>
          <a:lstStyle>
            <a:defPPr>
              <a:defRPr lang="en-US"/>
            </a:defPPr>
            <a:lvl1pPr algn="r" defTabSz="914225">
              <a:lnSpc>
                <a:spcPct val="90000"/>
              </a:lnSpc>
              <a:spcAft>
                <a:spcPts val="600"/>
              </a:spcAft>
              <a:defRPr sz="900">
                <a:solidFill>
                  <a:schemeClr val="accent6"/>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225"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mn-cs"/>
              </a:rPr>
              <a:t>Microsoft Confidential – Internal only </a:t>
            </a:r>
            <a:fld id="{CDA8CF92-FC37-A64A-8AA4-5DF2C811E7A1}" type="slidenum">
              <a:rPr kumimoji="0" lang="en-US" sz="900" b="0" i="0" u="none" strike="noStrike" kern="1200" cap="none" spc="0" normalizeH="0" baseline="0" noProof="0" smtClean="0">
                <a:ln>
                  <a:noFill/>
                </a:ln>
                <a:solidFill>
                  <a:srgbClr val="FFFFFF"/>
                </a:solidFill>
                <a:effectLst/>
                <a:uLnTx/>
                <a:uFillTx/>
                <a:latin typeface="Segoe UI"/>
                <a:ea typeface="+mn-ea"/>
                <a:cs typeface="+mn-cs"/>
              </a:rPr>
              <a:pPr marL="0" marR="0" lvl="0" indent="0" algn="r" defTabSz="914225" rtl="0" eaLnBrk="1" fontAlgn="auto" latinLnBrk="0" hangingPunct="1">
                <a:lnSpc>
                  <a:spcPct val="90000"/>
                </a:lnSpc>
                <a:spcBef>
                  <a:spcPts val="0"/>
                </a:spcBef>
                <a:spcAft>
                  <a:spcPts val="60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132233123"/>
      </p:ext>
    </p:extLst>
  </p:cSld>
  <p:clrMapOvr>
    <a:masterClrMapping/>
  </p:clrMapOvr>
  <p:transition>
    <p:fade/>
  </p:transition>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ivider_2">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944BC2-456D-0D4F-A0FE-CA8310144BFE}"/>
              </a:ext>
            </a:extLst>
          </p:cNvPr>
          <p:cNvSpPr txBox="1"/>
          <p:nvPr userDrawn="1"/>
        </p:nvSpPr>
        <p:spPr>
          <a:xfrm>
            <a:off x="-1094923" y="-1469571"/>
            <a:ext cx="12127821" cy="8180614"/>
          </a:xfrm>
          <a:prstGeom prst="rect">
            <a:avLst/>
          </a:prstGeom>
          <a:noFill/>
          <a:effectLst>
            <a:outerShdw blurRad="76200" dist="76200" dir="2700000" algn="tl" rotWithShape="0">
              <a:prstClr val="black">
                <a:alpha val="0"/>
              </a:prstClr>
            </a:outerShdw>
          </a:effectLst>
        </p:spPr>
        <p:txBody>
          <a:bodyPr wrap="square" lIns="0" tIns="0" rIns="0" bIns="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72000" b="1" i="0" u="none" strike="noStrike" kern="1200" cap="none" spc="0" normalizeH="0" baseline="0" noProof="0">
                <a:ln>
                  <a:noFill/>
                </a:ln>
                <a:solidFill>
                  <a:srgbClr val="FFFFFF">
                    <a:alpha val="21000"/>
                  </a:srgbClr>
                </a:solidFill>
                <a:effectLst/>
                <a:uLnTx/>
                <a:uFillTx/>
                <a:latin typeface="Segoe UI" panose="020B0502040204020203" pitchFamily="34" charset="0"/>
                <a:ea typeface="+mn-ea"/>
                <a:cs typeface="Segoe UI" panose="020B0502040204020203" pitchFamily="34" charset="0"/>
              </a:rPr>
              <a:t>02</a:t>
            </a:r>
          </a:p>
        </p:txBody>
      </p:sp>
      <p:sp>
        <p:nvSpPr>
          <p:cNvPr id="17" name="Title 1">
            <a:extLst>
              <a:ext uri="{FF2B5EF4-FFF2-40B4-BE49-F238E27FC236}">
                <a16:creationId xmlns:a16="http://schemas.microsoft.com/office/drawing/2014/main" id="{2D547BD7-AC55-6C40-A7CB-C9142C95C562}"/>
              </a:ext>
            </a:extLst>
          </p:cNvPr>
          <p:cNvSpPr>
            <a:spLocks noGrp="1"/>
          </p:cNvSpPr>
          <p:nvPr>
            <p:ph type="title" hasCustomPrompt="1"/>
          </p:nvPr>
        </p:nvSpPr>
        <p:spPr>
          <a:xfrm>
            <a:off x="584200" y="4334637"/>
            <a:ext cx="7298437" cy="1015663"/>
          </a:xfrm>
        </p:spPr>
        <p:txBody>
          <a:bodyPr wrap="square" anchor="b" anchorCtr="0">
            <a:spAutoFit/>
          </a:bodyPr>
          <a:lstStyle>
            <a:lvl1pPr>
              <a:defRPr sz="6600" b="1" i="0" spc="0">
                <a:solidFill>
                  <a:schemeClr val="bg1"/>
                </a:solidFill>
                <a:latin typeface="Segoe UI Semibold" panose="020B0502040204020203" pitchFamily="34" charset="0"/>
                <a:cs typeface="Segoe UI Semibold" panose="020B0502040204020203" pitchFamily="34" charset="0"/>
              </a:defRPr>
            </a:lvl1pPr>
          </a:lstStyle>
          <a:p>
            <a:r>
              <a:rPr lang="en-US"/>
              <a:t>Click to add title</a:t>
            </a:r>
          </a:p>
        </p:txBody>
      </p:sp>
      <p:sp>
        <p:nvSpPr>
          <p:cNvPr id="18" name="Text Placeholder 4">
            <a:extLst>
              <a:ext uri="{FF2B5EF4-FFF2-40B4-BE49-F238E27FC236}">
                <a16:creationId xmlns:a16="http://schemas.microsoft.com/office/drawing/2014/main" id="{AB99E381-3208-0344-80A7-E40B82122804}"/>
              </a:ext>
            </a:extLst>
          </p:cNvPr>
          <p:cNvSpPr>
            <a:spLocks noGrp="1"/>
          </p:cNvSpPr>
          <p:nvPr>
            <p:ph type="body" sz="quarter" idx="12" hasCustomPrompt="1"/>
          </p:nvPr>
        </p:nvSpPr>
        <p:spPr>
          <a:xfrm>
            <a:off x="582042" y="563462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cxnSp>
        <p:nvCxnSpPr>
          <p:cNvPr id="19" name="Straight Connector 18">
            <a:extLst>
              <a:ext uri="{FF2B5EF4-FFF2-40B4-BE49-F238E27FC236}">
                <a16:creationId xmlns:a16="http://schemas.microsoft.com/office/drawing/2014/main" id="{16446209-32A2-0D4B-A02D-6E6C8AE47D6F}"/>
              </a:ext>
            </a:extLst>
          </p:cNvPr>
          <p:cNvCxnSpPr>
            <a:cxnSpLocks/>
          </p:cNvCxnSpPr>
          <p:nvPr userDrawn="1"/>
        </p:nvCxnSpPr>
        <p:spPr>
          <a:xfrm>
            <a:off x="584200" y="6267088"/>
            <a:ext cx="11025188"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Footer Placeholder 3">
            <a:extLst>
              <a:ext uri="{FF2B5EF4-FFF2-40B4-BE49-F238E27FC236}">
                <a16:creationId xmlns:a16="http://schemas.microsoft.com/office/drawing/2014/main" id="{C40025DA-5880-5949-A056-5F0F19F396D7}"/>
              </a:ext>
            </a:extLst>
          </p:cNvPr>
          <p:cNvSpPr txBox="1">
            <a:spLocks/>
          </p:cNvSpPr>
          <p:nvPr userDrawn="1"/>
        </p:nvSpPr>
        <p:spPr>
          <a:xfrm>
            <a:off x="7492980" y="6439663"/>
            <a:ext cx="4114839" cy="124650"/>
          </a:xfrm>
          <a:prstGeom prst="rect">
            <a:avLst/>
          </a:prstGeom>
          <a:noFill/>
        </p:spPr>
        <p:txBody>
          <a:bodyPr wrap="square" lIns="0" tIns="0" rIns="0" bIns="0" rtlCol="0">
            <a:spAutoFit/>
          </a:bodyPr>
          <a:lstStyle>
            <a:defPPr>
              <a:defRPr lang="en-US"/>
            </a:defPPr>
            <a:lvl1pPr algn="r" defTabSz="914225">
              <a:lnSpc>
                <a:spcPct val="90000"/>
              </a:lnSpc>
              <a:spcAft>
                <a:spcPts val="600"/>
              </a:spcAft>
              <a:defRPr sz="900">
                <a:solidFill>
                  <a:schemeClr val="accent6"/>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225"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mn-cs"/>
              </a:rPr>
              <a:t>Microsoft Confidential – Internal only </a:t>
            </a:r>
            <a:fld id="{CDA8CF92-FC37-A64A-8AA4-5DF2C811E7A1}" type="slidenum">
              <a:rPr kumimoji="0" lang="en-US" sz="900" b="0" i="0" u="none" strike="noStrike" kern="1200" cap="none" spc="0" normalizeH="0" baseline="0" noProof="0" smtClean="0">
                <a:ln>
                  <a:noFill/>
                </a:ln>
                <a:solidFill>
                  <a:srgbClr val="FFFFFF"/>
                </a:solidFill>
                <a:effectLst/>
                <a:uLnTx/>
                <a:uFillTx/>
                <a:latin typeface="Segoe UI"/>
                <a:ea typeface="+mn-ea"/>
                <a:cs typeface="+mn-cs"/>
              </a:rPr>
              <a:pPr marL="0" marR="0" lvl="0" indent="0" algn="r" defTabSz="914225" rtl="0" eaLnBrk="1" fontAlgn="auto" latinLnBrk="0" hangingPunct="1">
                <a:lnSpc>
                  <a:spcPct val="90000"/>
                </a:lnSpc>
                <a:spcBef>
                  <a:spcPts val="0"/>
                </a:spcBef>
                <a:spcAft>
                  <a:spcPts val="60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391854278"/>
      </p:ext>
    </p:extLst>
  </p:cSld>
  <p:clrMapOvr>
    <a:masterClrMapping/>
  </p:clrMapOvr>
  <p:transition>
    <p:fade/>
  </p:transition>
  <p:extLst>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ivider_3">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944BC2-456D-0D4F-A0FE-CA8310144BFE}"/>
              </a:ext>
            </a:extLst>
          </p:cNvPr>
          <p:cNvSpPr txBox="1"/>
          <p:nvPr userDrawn="1"/>
        </p:nvSpPr>
        <p:spPr>
          <a:xfrm>
            <a:off x="-1094923" y="-1469571"/>
            <a:ext cx="12127821" cy="8180614"/>
          </a:xfrm>
          <a:prstGeom prst="rect">
            <a:avLst/>
          </a:prstGeom>
          <a:noFill/>
          <a:effectLst>
            <a:outerShdw blurRad="76200" dist="76200" dir="2700000" algn="tl" rotWithShape="0">
              <a:prstClr val="black">
                <a:alpha val="0"/>
              </a:prstClr>
            </a:outerShdw>
          </a:effectLst>
        </p:spPr>
        <p:txBody>
          <a:bodyPr wrap="square" lIns="0" tIns="0" rIns="0" bIns="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72000" b="1" i="0" u="none" strike="noStrike" kern="1200" cap="none" spc="0" normalizeH="0" baseline="0" noProof="0">
                <a:ln>
                  <a:noFill/>
                </a:ln>
                <a:solidFill>
                  <a:srgbClr val="FFFFFF">
                    <a:alpha val="21000"/>
                  </a:srgbClr>
                </a:solidFill>
                <a:effectLst/>
                <a:uLnTx/>
                <a:uFillTx/>
                <a:latin typeface="Segoe UI" panose="020B0502040204020203" pitchFamily="34" charset="0"/>
                <a:ea typeface="+mn-ea"/>
                <a:cs typeface="Segoe UI" panose="020B0502040204020203" pitchFamily="34" charset="0"/>
              </a:rPr>
              <a:t>03</a:t>
            </a:r>
          </a:p>
        </p:txBody>
      </p:sp>
      <p:sp>
        <p:nvSpPr>
          <p:cNvPr id="17" name="Title 1">
            <a:extLst>
              <a:ext uri="{FF2B5EF4-FFF2-40B4-BE49-F238E27FC236}">
                <a16:creationId xmlns:a16="http://schemas.microsoft.com/office/drawing/2014/main" id="{2D547BD7-AC55-6C40-A7CB-C9142C95C562}"/>
              </a:ext>
            </a:extLst>
          </p:cNvPr>
          <p:cNvSpPr>
            <a:spLocks noGrp="1"/>
          </p:cNvSpPr>
          <p:nvPr>
            <p:ph type="title" hasCustomPrompt="1"/>
          </p:nvPr>
        </p:nvSpPr>
        <p:spPr>
          <a:xfrm>
            <a:off x="584200" y="4334637"/>
            <a:ext cx="7298437" cy="1015663"/>
          </a:xfrm>
        </p:spPr>
        <p:txBody>
          <a:bodyPr wrap="square" anchor="b" anchorCtr="0">
            <a:spAutoFit/>
          </a:bodyPr>
          <a:lstStyle>
            <a:lvl1pPr>
              <a:defRPr sz="6600" b="1" i="0" spc="0">
                <a:solidFill>
                  <a:schemeClr val="bg1"/>
                </a:solidFill>
                <a:latin typeface="Segoe UI Semibold" panose="020B0502040204020203" pitchFamily="34" charset="0"/>
                <a:cs typeface="Segoe UI Semibold" panose="020B0502040204020203" pitchFamily="34" charset="0"/>
              </a:defRPr>
            </a:lvl1pPr>
          </a:lstStyle>
          <a:p>
            <a:r>
              <a:rPr lang="en-US"/>
              <a:t>Click to add title</a:t>
            </a:r>
          </a:p>
        </p:txBody>
      </p:sp>
      <p:sp>
        <p:nvSpPr>
          <p:cNvPr id="18" name="Text Placeholder 4">
            <a:extLst>
              <a:ext uri="{FF2B5EF4-FFF2-40B4-BE49-F238E27FC236}">
                <a16:creationId xmlns:a16="http://schemas.microsoft.com/office/drawing/2014/main" id="{AB99E381-3208-0344-80A7-E40B82122804}"/>
              </a:ext>
            </a:extLst>
          </p:cNvPr>
          <p:cNvSpPr>
            <a:spLocks noGrp="1"/>
          </p:cNvSpPr>
          <p:nvPr>
            <p:ph type="body" sz="quarter" idx="12" hasCustomPrompt="1"/>
          </p:nvPr>
        </p:nvSpPr>
        <p:spPr>
          <a:xfrm>
            <a:off x="582042" y="563462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cxnSp>
        <p:nvCxnSpPr>
          <p:cNvPr id="19" name="Straight Connector 18">
            <a:extLst>
              <a:ext uri="{FF2B5EF4-FFF2-40B4-BE49-F238E27FC236}">
                <a16:creationId xmlns:a16="http://schemas.microsoft.com/office/drawing/2014/main" id="{16446209-32A2-0D4B-A02D-6E6C8AE47D6F}"/>
              </a:ext>
            </a:extLst>
          </p:cNvPr>
          <p:cNvCxnSpPr>
            <a:cxnSpLocks/>
          </p:cNvCxnSpPr>
          <p:nvPr userDrawn="1"/>
        </p:nvCxnSpPr>
        <p:spPr>
          <a:xfrm>
            <a:off x="584200" y="6267088"/>
            <a:ext cx="11025188"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Footer Placeholder 3">
            <a:extLst>
              <a:ext uri="{FF2B5EF4-FFF2-40B4-BE49-F238E27FC236}">
                <a16:creationId xmlns:a16="http://schemas.microsoft.com/office/drawing/2014/main" id="{30E57CC7-163C-B847-9127-71FEC21CB88A}"/>
              </a:ext>
            </a:extLst>
          </p:cNvPr>
          <p:cNvSpPr txBox="1">
            <a:spLocks/>
          </p:cNvSpPr>
          <p:nvPr userDrawn="1"/>
        </p:nvSpPr>
        <p:spPr>
          <a:xfrm>
            <a:off x="7492980" y="6439663"/>
            <a:ext cx="4114839" cy="124650"/>
          </a:xfrm>
          <a:prstGeom prst="rect">
            <a:avLst/>
          </a:prstGeom>
          <a:noFill/>
        </p:spPr>
        <p:txBody>
          <a:bodyPr wrap="square" lIns="0" tIns="0" rIns="0" bIns="0" rtlCol="0">
            <a:spAutoFit/>
          </a:bodyPr>
          <a:lstStyle>
            <a:defPPr>
              <a:defRPr lang="en-US"/>
            </a:defPPr>
            <a:lvl1pPr algn="r" defTabSz="914225">
              <a:lnSpc>
                <a:spcPct val="90000"/>
              </a:lnSpc>
              <a:spcAft>
                <a:spcPts val="600"/>
              </a:spcAft>
              <a:defRPr sz="900">
                <a:solidFill>
                  <a:schemeClr val="accent6"/>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225"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mn-cs"/>
              </a:rPr>
              <a:t>Microsoft Confidential – Internal only </a:t>
            </a:r>
            <a:fld id="{CDA8CF92-FC37-A64A-8AA4-5DF2C811E7A1}" type="slidenum">
              <a:rPr kumimoji="0" lang="en-US" sz="900" b="0" i="0" u="none" strike="noStrike" kern="1200" cap="none" spc="0" normalizeH="0" baseline="0" noProof="0" smtClean="0">
                <a:ln>
                  <a:noFill/>
                </a:ln>
                <a:solidFill>
                  <a:srgbClr val="FFFFFF"/>
                </a:solidFill>
                <a:effectLst/>
                <a:uLnTx/>
                <a:uFillTx/>
                <a:latin typeface="Segoe UI"/>
                <a:ea typeface="+mn-ea"/>
                <a:cs typeface="+mn-cs"/>
              </a:rPr>
              <a:pPr marL="0" marR="0" lvl="0" indent="0" algn="r" defTabSz="914225" rtl="0" eaLnBrk="1" fontAlgn="auto" latinLnBrk="0" hangingPunct="1">
                <a:lnSpc>
                  <a:spcPct val="90000"/>
                </a:lnSpc>
                <a:spcBef>
                  <a:spcPts val="0"/>
                </a:spcBef>
                <a:spcAft>
                  <a:spcPts val="60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923524750"/>
      </p:ext>
    </p:extLst>
  </p:cSld>
  <p:clrMapOvr>
    <a:masterClrMapping/>
  </p:clrMapOvr>
  <p:transition>
    <p:fade/>
  </p:transition>
  <p:extLst>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ivider_4">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944BC2-456D-0D4F-A0FE-CA8310144BFE}"/>
              </a:ext>
            </a:extLst>
          </p:cNvPr>
          <p:cNvSpPr txBox="1"/>
          <p:nvPr userDrawn="1"/>
        </p:nvSpPr>
        <p:spPr>
          <a:xfrm>
            <a:off x="-1094923" y="-1469571"/>
            <a:ext cx="12127821" cy="8180614"/>
          </a:xfrm>
          <a:prstGeom prst="rect">
            <a:avLst/>
          </a:prstGeom>
          <a:noFill/>
          <a:effectLst>
            <a:outerShdw blurRad="76200" dist="76200" dir="2700000" algn="tl" rotWithShape="0">
              <a:prstClr val="black">
                <a:alpha val="0"/>
              </a:prstClr>
            </a:outerShdw>
          </a:effectLst>
        </p:spPr>
        <p:txBody>
          <a:bodyPr wrap="square" lIns="0" tIns="0" rIns="0" bIns="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72000" b="1" i="0" u="none" strike="noStrike" kern="1200" cap="none" spc="0" normalizeH="0" baseline="0" noProof="0">
                <a:ln>
                  <a:noFill/>
                </a:ln>
                <a:solidFill>
                  <a:srgbClr val="FFFFFF">
                    <a:alpha val="21000"/>
                  </a:srgbClr>
                </a:solidFill>
                <a:effectLst/>
                <a:uLnTx/>
                <a:uFillTx/>
                <a:latin typeface="Segoe UI" panose="020B0502040204020203" pitchFamily="34" charset="0"/>
                <a:ea typeface="+mn-ea"/>
                <a:cs typeface="Segoe UI" panose="020B0502040204020203" pitchFamily="34" charset="0"/>
              </a:rPr>
              <a:t>04</a:t>
            </a:r>
          </a:p>
        </p:txBody>
      </p:sp>
      <p:sp>
        <p:nvSpPr>
          <p:cNvPr id="17" name="Title 1">
            <a:extLst>
              <a:ext uri="{FF2B5EF4-FFF2-40B4-BE49-F238E27FC236}">
                <a16:creationId xmlns:a16="http://schemas.microsoft.com/office/drawing/2014/main" id="{2D547BD7-AC55-6C40-A7CB-C9142C95C562}"/>
              </a:ext>
            </a:extLst>
          </p:cNvPr>
          <p:cNvSpPr>
            <a:spLocks noGrp="1"/>
          </p:cNvSpPr>
          <p:nvPr>
            <p:ph type="title" hasCustomPrompt="1"/>
          </p:nvPr>
        </p:nvSpPr>
        <p:spPr>
          <a:xfrm>
            <a:off x="584200" y="4334637"/>
            <a:ext cx="7298437" cy="1015663"/>
          </a:xfrm>
        </p:spPr>
        <p:txBody>
          <a:bodyPr wrap="square" anchor="b" anchorCtr="0">
            <a:spAutoFit/>
          </a:bodyPr>
          <a:lstStyle>
            <a:lvl1pPr>
              <a:defRPr sz="6600" b="1" i="0" spc="0">
                <a:solidFill>
                  <a:schemeClr val="bg1"/>
                </a:solidFill>
                <a:latin typeface="Segoe UI Semibold" panose="020B0502040204020203" pitchFamily="34" charset="0"/>
                <a:cs typeface="Segoe UI Semibold" panose="020B0502040204020203" pitchFamily="34" charset="0"/>
              </a:defRPr>
            </a:lvl1pPr>
          </a:lstStyle>
          <a:p>
            <a:r>
              <a:rPr lang="en-US"/>
              <a:t>Click to add title</a:t>
            </a:r>
          </a:p>
        </p:txBody>
      </p:sp>
      <p:sp>
        <p:nvSpPr>
          <p:cNvPr id="18" name="Text Placeholder 4">
            <a:extLst>
              <a:ext uri="{FF2B5EF4-FFF2-40B4-BE49-F238E27FC236}">
                <a16:creationId xmlns:a16="http://schemas.microsoft.com/office/drawing/2014/main" id="{AB99E381-3208-0344-80A7-E40B82122804}"/>
              </a:ext>
            </a:extLst>
          </p:cNvPr>
          <p:cNvSpPr>
            <a:spLocks noGrp="1"/>
          </p:cNvSpPr>
          <p:nvPr>
            <p:ph type="body" sz="quarter" idx="12" hasCustomPrompt="1"/>
          </p:nvPr>
        </p:nvSpPr>
        <p:spPr>
          <a:xfrm>
            <a:off x="582042" y="563462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cxnSp>
        <p:nvCxnSpPr>
          <p:cNvPr id="19" name="Straight Connector 18">
            <a:extLst>
              <a:ext uri="{FF2B5EF4-FFF2-40B4-BE49-F238E27FC236}">
                <a16:creationId xmlns:a16="http://schemas.microsoft.com/office/drawing/2014/main" id="{16446209-32A2-0D4B-A02D-6E6C8AE47D6F}"/>
              </a:ext>
            </a:extLst>
          </p:cNvPr>
          <p:cNvCxnSpPr>
            <a:cxnSpLocks/>
          </p:cNvCxnSpPr>
          <p:nvPr userDrawn="1"/>
        </p:nvCxnSpPr>
        <p:spPr>
          <a:xfrm>
            <a:off x="584200" y="6267088"/>
            <a:ext cx="11025188"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Footer Placeholder 3">
            <a:extLst>
              <a:ext uri="{FF2B5EF4-FFF2-40B4-BE49-F238E27FC236}">
                <a16:creationId xmlns:a16="http://schemas.microsoft.com/office/drawing/2014/main" id="{C127E473-81C3-9141-8742-48EFD1E9E45A}"/>
              </a:ext>
            </a:extLst>
          </p:cNvPr>
          <p:cNvSpPr txBox="1">
            <a:spLocks/>
          </p:cNvSpPr>
          <p:nvPr userDrawn="1"/>
        </p:nvSpPr>
        <p:spPr>
          <a:xfrm>
            <a:off x="7492980" y="6439663"/>
            <a:ext cx="4114839" cy="124650"/>
          </a:xfrm>
          <a:prstGeom prst="rect">
            <a:avLst/>
          </a:prstGeom>
          <a:noFill/>
        </p:spPr>
        <p:txBody>
          <a:bodyPr wrap="square" lIns="0" tIns="0" rIns="0" bIns="0" rtlCol="0">
            <a:spAutoFit/>
          </a:bodyPr>
          <a:lstStyle>
            <a:defPPr>
              <a:defRPr lang="en-US"/>
            </a:defPPr>
            <a:lvl1pPr algn="r" defTabSz="914225">
              <a:lnSpc>
                <a:spcPct val="90000"/>
              </a:lnSpc>
              <a:spcAft>
                <a:spcPts val="600"/>
              </a:spcAft>
              <a:defRPr sz="900">
                <a:solidFill>
                  <a:schemeClr val="accent6"/>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225"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mn-cs"/>
              </a:rPr>
              <a:t>Microsoft Confidential – Internal only </a:t>
            </a:r>
            <a:fld id="{CDA8CF92-FC37-A64A-8AA4-5DF2C811E7A1}" type="slidenum">
              <a:rPr kumimoji="0" lang="en-US" sz="900" b="0" i="0" u="none" strike="noStrike" kern="1200" cap="none" spc="0" normalizeH="0" baseline="0" noProof="0" smtClean="0">
                <a:ln>
                  <a:noFill/>
                </a:ln>
                <a:solidFill>
                  <a:srgbClr val="FFFFFF"/>
                </a:solidFill>
                <a:effectLst/>
                <a:uLnTx/>
                <a:uFillTx/>
                <a:latin typeface="Segoe UI"/>
                <a:ea typeface="+mn-ea"/>
                <a:cs typeface="+mn-cs"/>
              </a:rPr>
              <a:pPr marL="0" marR="0" lvl="0" indent="0" algn="r" defTabSz="914225" rtl="0" eaLnBrk="1" fontAlgn="auto" latinLnBrk="0" hangingPunct="1">
                <a:lnSpc>
                  <a:spcPct val="90000"/>
                </a:lnSpc>
                <a:spcBef>
                  <a:spcPts val="0"/>
                </a:spcBef>
                <a:spcAft>
                  <a:spcPts val="60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943741290"/>
      </p:ext>
    </p:extLst>
  </p:cSld>
  <p:clrMapOvr>
    <a:masterClrMapping/>
  </p:clrMapOvr>
  <p:transition>
    <p:fade/>
  </p:transition>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vidence Slide">
    <p:spTree>
      <p:nvGrpSpPr>
        <p:cNvPr id="1" name=""/>
        <p:cNvGrpSpPr/>
        <p:nvPr/>
      </p:nvGrpSpPr>
      <p:grpSpPr>
        <a:xfrm>
          <a:off x="0" y="0"/>
          <a:ext cx="0" cy="0"/>
          <a:chOff x="0" y="0"/>
          <a:chExt cx="0" cy="0"/>
        </a:xfrm>
      </p:grpSpPr>
      <p:sp>
        <p:nvSpPr>
          <p:cNvPr id="5" name="Footer Placeholder 6" hidden="1"/>
          <p:cNvSpPr txBox="1">
            <a:spLocks/>
          </p:cNvSpPr>
          <p:nvPr userDrawn="1"/>
        </p:nvSpPr>
        <p:spPr>
          <a:xfrm>
            <a:off x="10529456" y="6553200"/>
            <a:ext cx="1663691"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rgbClr val="666666"/>
                </a:solidFill>
              </a:rPr>
              <a:t>MICROSOFT CONFIDENTIAL</a:t>
            </a:r>
          </a:p>
        </p:txBody>
      </p:sp>
      <p:sp>
        <p:nvSpPr>
          <p:cNvPr id="14" name="Content Placeholder 3"/>
          <p:cNvSpPr>
            <a:spLocks noGrp="1"/>
          </p:cNvSpPr>
          <p:nvPr>
            <p:ph sz="quarter" idx="15" hasCustomPrompt="1"/>
          </p:nvPr>
        </p:nvSpPr>
        <p:spPr>
          <a:xfrm>
            <a:off x="457200" y="1051560"/>
            <a:ext cx="9867900" cy="669332"/>
          </a:xfrm>
          <a:prstGeom prst="rect">
            <a:avLst/>
          </a:prstGeom>
          <a:noFill/>
        </p:spPr>
        <p:txBody>
          <a:bodyPr lIns="0" tIns="0" rIns="0" bIns="0" anchor="t" anchorCtr="0">
            <a:normAutofit/>
          </a:bodyPr>
          <a:lstStyle>
            <a:lvl1pPr marL="0" indent="0">
              <a:spcBef>
                <a:spcPts val="0"/>
              </a:spcBef>
              <a:buNone/>
              <a:defRPr sz="2400" b="1" i="0">
                <a:solidFill>
                  <a:schemeClr val="tx1"/>
                </a:solidFill>
                <a:latin typeface="Segoe UI Semibold" charset="0"/>
                <a:ea typeface="Segoe UI Semibold" charset="0"/>
                <a:cs typeface="Segoe UI Semibold" charset="0"/>
              </a:defRPr>
            </a:lvl1pPr>
            <a:lvl2pPr marL="0" indent="0">
              <a:buNone/>
              <a:defRPr/>
            </a:lvl2pPr>
            <a:lvl3pPr marL="0" indent="0">
              <a:buNone/>
              <a:defRPr/>
            </a:lvl3pPr>
            <a:lvl4pPr marL="0" indent="0">
              <a:buNone/>
              <a:defRPr/>
            </a:lvl4pPr>
            <a:lvl5pPr marL="0" indent="0">
              <a:buNone/>
              <a:defRPr/>
            </a:lvl5pPr>
          </a:lstStyle>
          <a:p>
            <a:pPr lvl="0"/>
            <a:r>
              <a:rPr lang="en-US"/>
              <a:t>One-line summary</a:t>
            </a:r>
          </a:p>
        </p:txBody>
      </p:sp>
      <p:sp>
        <p:nvSpPr>
          <p:cNvPr id="15" name="Content Placeholder 3"/>
          <p:cNvSpPr>
            <a:spLocks noGrp="1"/>
          </p:cNvSpPr>
          <p:nvPr>
            <p:ph sz="quarter" idx="22" hasCustomPrompt="1"/>
          </p:nvPr>
        </p:nvSpPr>
        <p:spPr>
          <a:xfrm>
            <a:off x="7505700" y="4702768"/>
            <a:ext cx="4229100" cy="1698031"/>
          </a:xfrm>
          <a:prstGeom prst="rect">
            <a:avLst/>
          </a:prstGeom>
        </p:spPr>
        <p:txBody>
          <a:bodyPr vert="horz" lIns="137160" tIns="109728" rIns="137160" bIns="109728" rtlCol="0" anchor="t">
            <a:noAutofit/>
          </a:bodyPr>
          <a:lstStyle>
            <a:lvl1pPr>
              <a:defRPr kumimoji="0" lang="en-US" sz="2000" i="0" u="none" strike="noStrike" cap="none" spc="0" normalizeH="0" baseline="0" dirty="0">
                <a:ln>
                  <a:noFill/>
                </a:ln>
                <a:solidFill>
                  <a:schemeClr val="accent2"/>
                </a:solidFill>
                <a:uLnTx/>
                <a:uFillTx/>
                <a:latin typeface="Segoe UI Light"/>
                <a:cs typeface="+mn-cs"/>
              </a:defRPr>
            </a:lvl1pPr>
          </a:lstStyle>
          <a:p>
            <a:pPr marR="0" lvl="0" defTabSz="685800" fontAlgn="auto">
              <a:spcBef>
                <a:spcPts val="1200"/>
              </a:spcBef>
              <a:spcAft>
                <a:spcPts val="0"/>
              </a:spcAft>
              <a:buClrTx/>
              <a:buSzTx/>
              <a:buFont typeface="Arial" panose="020B0604020202020204" pitchFamily="34" charset="0"/>
              <a:tabLst/>
            </a:pPr>
            <a:r>
              <a:rPr lang="en-US"/>
              <a:t>Killer quote or call-out</a:t>
            </a:r>
          </a:p>
        </p:txBody>
      </p:sp>
      <p:sp>
        <p:nvSpPr>
          <p:cNvPr id="10" name="Picture Placeholder 3"/>
          <p:cNvSpPr>
            <a:spLocks noGrp="1"/>
          </p:cNvSpPr>
          <p:nvPr>
            <p:ph type="pic" sz="quarter" idx="23" hasCustomPrompt="1"/>
          </p:nvPr>
        </p:nvSpPr>
        <p:spPr>
          <a:xfrm>
            <a:off x="7505700" y="1850433"/>
            <a:ext cx="4229100" cy="2835867"/>
          </a:xfrm>
        </p:spPr>
        <p:txBody>
          <a:bodyPr anchor="ctr"/>
          <a:lstStyle>
            <a:lvl1pPr algn="ctr">
              <a:defRPr>
                <a:solidFill>
                  <a:srgbClr val="B4009E"/>
                </a:solidFill>
              </a:defRPr>
            </a:lvl1pPr>
          </a:lstStyle>
          <a:p>
            <a:r>
              <a:rPr lang="en-US"/>
              <a:t>Screenshot of app</a:t>
            </a:r>
          </a:p>
        </p:txBody>
      </p:sp>
      <p:sp>
        <p:nvSpPr>
          <p:cNvPr id="11" name="Picture Placeholder 5"/>
          <p:cNvSpPr>
            <a:spLocks noGrp="1" noChangeAspect="1"/>
          </p:cNvSpPr>
          <p:nvPr>
            <p:ph type="pic" sz="quarter" idx="27" hasCustomPrompt="1"/>
          </p:nvPr>
        </p:nvSpPr>
        <p:spPr>
          <a:xfrm>
            <a:off x="10325100" y="457200"/>
            <a:ext cx="1409700" cy="1409700"/>
          </a:xfrm>
        </p:spPr>
        <p:txBody>
          <a:bodyPr anchor="ctr"/>
          <a:lstStyle>
            <a:lvl1pPr algn="ctr">
              <a:defRPr sz="1600">
                <a:solidFill>
                  <a:srgbClr val="B4009E"/>
                </a:solidFill>
              </a:defRPr>
            </a:lvl1pPr>
          </a:lstStyle>
          <a:p>
            <a:r>
              <a:rPr lang="en-US"/>
              <a:t>App icon</a:t>
            </a:r>
          </a:p>
        </p:txBody>
      </p:sp>
      <p:sp>
        <p:nvSpPr>
          <p:cNvPr id="18" name="Title Placeholder 2">
            <a:extLst>
              <a:ext uri="{FF2B5EF4-FFF2-40B4-BE49-F238E27FC236}">
                <a16:creationId xmlns:a16="http://schemas.microsoft.com/office/drawing/2014/main" id="{CD07E1E7-510F-478E-A61F-831872E92825}"/>
              </a:ext>
            </a:extLst>
          </p:cNvPr>
          <p:cNvSpPr>
            <a:spLocks noGrp="1"/>
          </p:cNvSpPr>
          <p:nvPr>
            <p:ph type="title"/>
          </p:nvPr>
        </p:nvSpPr>
        <p:spPr>
          <a:xfrm>
            <a:off x="457200" y="457201"/>
            <a:ext cx="9867900" cy="594359"/>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138D0870-56E3-CC4D-A4D2-14FCF7EBAD7D}"/>
              </a:ext>
            </a:extLst>
          </p:cNvPr>
          <p:cNvSpPr>
            <a:spLocks noGrp="1"/>
          </p:cNvSpPr>
          <p:nvPr>
            <p:ph type="sldNum" sz="quarter" idx="28"/>
          </p:nvPr>
        </p:nvSpPr>
        <p:spPr/>
        <p:txBody>
          <a:bodyPr/>
          <a:lstStyle/>
          <a:p>
            <a:fld id="{529AFA16-AEC4-7D4A-82F3-BDAE8E49079E}" type="slidenum">
              <a:rPr lang="en-US" smtClean="0"/>
              <a:pPr/>
              <a:t>‹#›</a:t>
            </a:fld>
            <a:endParaRPr lang="en-US"/>
          </a:p>
        </p:txBody>
      </p:sp>
      <p:sp>
        <p:nvSpPr>
          <p:cNvPr id="13" name="Text Placeholder 3">
            <a:extLst>
              <a:ext uri="{FF2B5EF4-FFF2-40B4-BE49-F238E27FC236}">
                <a16:creationId xmlns:a16="http://schemas.microsoft.com/office/drawing/2014/main" id="{45F529DB-55F5-443A-A153-4B9166B90D13}"/>
              </a:ext>
            </a:extLst>
          </p:cNvPr>
          <p:cNvSpPr>
            <a:spLocks noGrp="1"/>
          </p:cNvSpPr>
          <p:nvPr>
            <p:ph idx="1" hasCustomPrompt="1"/>
          </p:nvPr>
        </p:nvSpPr>
        <p:spPr>
          <a:xfrm>
            <a:off x="457200" y="1866899"/>
            <a:ext cx="6858000" cy="4533899"/>
          </a:xfrm>
          <a:prstGeom prst="rect">
            <a:avLst/>
          </a:prstGeom>
        </p:spPr>
        <p:txBody>
          <a:bodyPr vert="horz" wrap="square" lIns="0" tIns="0" rIns="18288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699415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ivider_5">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944BC2-456D-0D4F-A0FE-CA8310144BFE}"/>
              </a:ext>
            </a:extLst>
          </p:cNvPr>
          <p:cNvSpPr txBox="1"/>
          <p:nvPr userDrawn="1"/>
        </p:nvSpPr>
        <p:spPr>
          <a:xfrm>
            <a:off x="-1094923" y="-1469571"/>
            <a:ext cx="12127821" cy="8180614"/>
          </a:xfrm>
          <a:prstGeom prst="rect">
            <a:avLst/>
          </a:prstGeom>
          <a:noFill/>
          <a:effectLst>
            <a:outerShdw blurRad="76200" dist="76200" dir="2700000" algn="tl" rotWithShape="0">
              <a:prstClr val="black">
                <a:alpha val="0"/>
              </a:prstClr>
            </a:outerShdw>
          </a:effectLst>
        </p:spPr>
        <p:txBody>
          <a:bodyPr wrap="square" lIns="0" tIns="0" rIns="0" bIns="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72000" b="1" i="0" u="none" strike="noStrike" kern="1200" cap="none" spc="0" normalizeH="0" baseline="0" noProof="0">
                <a:ln>
                  <a:noFill/>
                </a:ln>
                <a:solidFill>
                  <a:srgbClr val="FFFFFF">
                    <a:alpha val="21000"/>
                  </a:srgbClr>
                </a:solidFill>
                <a:effectLst/>
                <a:uLnTx/>
                <a:uFillTx/>
                <a:latin typeface="Segoe UI" panose="020B0502040204020203" pitchFamily="34" charset="0"/>
                <a:ea typeface="+mn-ea"/>
                <a:cs typeface="Segoe UI" panose="020B0502040204020203" pitchFamily="34" charset="0"/>
              </a:rPr>
              <a:t>05</a:t>
            </a:r>
          </a:p>
        </p:txBody>
      </p:sp>
      <p:sp>
        <p:nvSpPr>
          <p:cNvPr id="17" name="Title 1">
            <a:extLst>
              <a:ext uri="{FF2B5EF4-FFF2-40B4-BE49-F238E27FC236}">
                <a16:creationId xmlns:a16="http://schemas.microsoft.com/office/drawing/2014/main" id="{2D547BD7-AC55-6C40-A7CB-C9142C95C562}"/>
              </a:ext>
            </a:extLst>
          </p:cNvPr>
          <p:cNvSpPr>
            <a:spLocks noGrp="1"/>
          </p:cNvSpPr>
          <p:nvPr>
            <p:ph type="title" hasCustomPrompt="1"/>
          </p:nvPr>
        </p:nvSpPr>
        <p:spPr>
          <a:xfrm>
            <a:off x="584200" y="4334637"/>
            <a:ext cx="7298437" cy="1015663"/>
          </a:xfrm>
        </p:spPr>
        <p:txBody>
          <a:bodyPr wrap="square" anchor="b" anchorCtr="0">
            <a:spAutoFit/>
          </a:bodyPr>
          <a:lstStyle>
            <a:lvl1pPr>
              <a:defRPr sz="6600" b="1" i="0" spc="0">
                <a:solidFill>
                  <a:schemeClr val="bg1"/>
                </a:solidFill>
                <a:latin typeface="Segoe UI Semibold" panose="020B0502040204020203" pitchFamily="34" charset="0"/>
                <a:cs typeface="Segoe UI Semibold" panose="020B0502040204020203" pitchFamily="34" charset="0"/>
              </a:defRPr>
            </a:lvl1pPr>
          </a:lstStyle>
          <a:p>
            <a:r>
              <a:rPr lang="en-US"/>
              <a:t>Click to add title</a:t>
            </a:r>
          </a:p>
        </p:txBody>
      </p:sp>
      <p:sp>
        <p:nvSpPr>
          <p:cNvPr id="18" name="Text Placeholder 4">
            <a:extLst>
              <a:ext uri="{FF2B5EF4-FFF2-40B4-BE49-F238E27FC236}">
                <a16:creationId xmlns:a16="http://schemas.microsoft.com/office/drawing/2014/main" id="{AB99E381-3208-0344-80A7-E40B82122804}"/>
              </a:ext>
            </a:extLst>
          </p:cNvPr>
          <p:cNvSpPr>
            <a:spLocks noGrp="1"/>
          </p:cNvSpPr>
          <p:nvPr>
            <p:ph type="body" sz="quarter" idx="12" hasCustomPrompt="1"/>
          </p:nvPr>
        </p:nvSpPr>
        <p:spPr>
          <a:xfrm>
            <a:off x="582042" y="563462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cxnSp>
        <p:nvCxnSpPr>
          <p:cNvPr id="19" name="Straight Connector 18">
            <a:extLst>
              <a:ext uri="{FF2B5EF4-FFF2-40B4-BE49-F238E27FC236}">
                <a16:creationId xmlns:a16="http://schemas.microsoft.com/office/drawing/2014/main" id="{16446209-32A2-0D4B-A02D-6E6C8AE47D6F}"/>
              </a:ext>
            </a:extLst>
          </p:cNvPr>
          <p:cNvCxnSpPr>
            <a:cxnSpLocks/>
          </p:cNvCxnSpPr>
          <p:nvPr userDrawn="1"/>
        </p:nvCxnSpPr>
        <p:spPr>
          <a:xfrm>
            <a:off x="584200" y="6267088"/>
            <a:ext cx="11025188"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Footer Placeholder 3">
            <a:extLst>
              <a:ext uri="{FF2B5EF4-FFF2-40B4-BE49-F238E27FC236}">
                <a16:creationId xmlns:a16="http://schemas.microsoft.com/office/drawing/2014/main" id="{A9BCC3FF-9212-1A4D-B6CC-E7BAB6E34917}"/>
              </a:ext>
            </a:extLst>
          </p:cNvPr>
          <p:cNvSpPr txBox="1">
            <a:spLocks/>
          </p:cNvSpPr>
          <p:nvPr userDrawn="1"/>
        </p:nvSpPr>
        <p:spPr>
          <a:xfrm>
            <a:off x="7492980" y="6439663"/>
            <a:ext cx="4114839" cy="124650"/>
          </a:xfrm>
          <a:prstGeom prst="rect">
            <a:avLst/>
          </a:prstGeom>
          <a:noFill/>
        </p:spPr>
        <p:txBody>
          <a:bodyPr wrap="square" lIns="0" tIns="0" rIns="0" bIns="0" rtlCol="0">
            <a:spAutoFit/>
          </a:bodyPr>
          <a:lstStyle>
            <a:defPPr>
              <a:defRPr lang="en-US"/>
            </a:defPPr>
            <a:lvl1pPr algn="r" defTabSz="914225">
              <a:lnSpc>
                <a:spcPct val="90000"/>
              </a:lnSpc>
              <a:spcAft>
                <a:spcPts val="600"/>
              </a:spcAft>
              <a:defRPr sz="900">
                <a:solidFill>
                  <a:schemeClr val="accent6"/>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225"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mn-cs"/>
              </a:rPr>
              <a:t>Microsoft Confidential – Internal only </a:t>
            </a:r>
            <a:fld id="{CDA8CF92-FC37-A64A-8AA4-5DF2C811E7A1}" type="slidenum">
              <a:rPr kumimoji="0" lang="en-US" sz="900" b="0" i="0" u="none" strike="noStrike" kern="1200" cap="none" spc="0" normalizeH="0" baseline="0" noProof="0" smtClean="0">
                <a:ln>
                  <a:noFill/>
                </a:ln>
                <a:solidFill>
                  <a:srgbClr val="FFFFFF"/>
                </a:solidFill>
                <a:effectLst/>
                <a:uLnTx/>
                <a:uFillTx/>
                <a:latin typeface="Segoe UI"/>
                <a:ea typeface="+mn-ea"/>
                <a:cs typeface="+mn-cs"/>
              </a:rPr>
              <a:pPr marL="0" marR="0" lvl="0" indent="0" algn="r" defTabSz="914225" rtl="0" eaLnBrk="1" fontAlgn="auto" latinLnBrk="0" hangingPunct="1">
                <a:lnSpc>
                  <a:spcPct val="90000"/>
                </a:lnSpc>
                <a:spcBef>
                  <a:spcPts val="0"/>
                </a:spcBef>
                <a:spcAft>
                  <a:spcPts val="60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032941565"/>
      </p:ext>
    </p:extLst>
  </p:cSld>
  <p:clrMapOvr>
    <a:masterClrMapping/>
  </p:clrMapOvr>
  <p:transition>
    <p:fade/>
  </p:transition>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ivider_6">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944BC2-456D-0D4F-A0FE-CA8310144BFE}"/>
              </a:ext>
            </a:extLst>
          </p:cNvPr>
          <p:cNvSpPr txBox="1"/>
          <p:nvPr userDrawn="1"/>
        </p:nvSpPr>
        <p:spPr>
          <a:xfrm>
            <a:off x="-1094923" y="-1469571"/>
            <a:ext cx="12127821" cy="8180614"/>
          </a:xfrm>
          <a:prstGeom prst="rect">
            <a:avLst/>
          </a:prstGeom>
          <a:noFill/>
          <a:effectLst>
            <a:outerShdw blurRad="76200" dist="76200" dir="2700000" algn="tl" rotWithShape="0">
              <a:prstClr val="black">
                <a:alpha val="0"/>
              </a:prstClr>
            </a:outerShdw>
          </a:effectLst>
        </p:spPr>
        <p:txBody>
          <a:bodyPr wrap="square" lIns="0" tIns="0" rIns="0" bIns="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72000" b="1" i="0" u="none" strike="noStrike" kern="1200" cap="none" spc="0" normalizeH="0" baseline="0" noProof="0">
                <a:ln>
                  <a:noFill/>
                </a:ln>
                <a:solidFill>
                  <a:srgbClr val="FFFFFF">
                    <a:alpha val="21000"/>
                  </a:srgbClr>
                </a:solidFill>
                <a:effectLst/>
                <a:uLnTx/>
                <a:uFillTx/>
                <a:latin typeface="Segoe UI" panose="020B0502040204020203" pitchFamily="34" charset="0"/>
                <a:ea typeface="+mn-ea"/>
                <a:cs typeface="Segoe UI" panose="020B0502040204020203" pitchFamily="34" charset="0"/>
              </a:rPr>
              <a:t>06</a:t>
            </a:r>
          </a:p>
        </p:txBody>
      </p:sp>
      <p:sp>
        <p:nvSpPr>
          <p:cNvPr id="17" name="Title 1">
            <a:extLst>
              <a:ext uri="{FF2B5EF4-FFF2-40B4-BE49-F238E27FC236}">
                <a16:creationId xmlns:a16="http://schemas.microsoft.com/office/drawing/2014/main" id="{2D547BD7-AC55-6C40-A7CB-C9142C95C562}"/>
              </a:ext>
            </a:extLst>
          </p:cNvPr>
          <p:cNvSpPr>
            <a:spLocks noGrp="1"/>
          </p:cNvSpPr>
          <p:nvPr>
            <p:ph type="title" hasCustomPrompt="1"/>
          </p:nvPr>
        </p:nvSpPr>
        <p:spPr>
          <a:xfrm>
            <a:off x="584200" y="4334637"/>
            <a:ext cx="7298437" cy="1015663"/>
          </a:xfrm>
        </p:spPr>
        <p:txBody>
          <a:bodyPr wrap="square" anchor="b" anchorCtr="0">
            <a:spAutoFit/>
          </a:bodyPr>
          <a:lstStyle>
            <a:lvl1pPr>
              <a:defRPr sz="6600" b="1" i="0" spc="0">
                <a:solidFill>
                  <a:schemeClr val="bg1"/>
                </a:solidFill>
                <a:latin typeface="Segoe UI Semibold" panose="020B0502040204020203" pitchFamily="34" charset="0"/>
                <a:cs typeface="Segoe UI Semibold" panose="020B0502040204020203" pitchFamily="34" charset="0"/>
              </a:defRPr>
            </a:lvl1pPr>
          </a:lstStyle>
          <a:p>
            <a:r>
              <a:rPr lang="en-US"/>
              <a:t>Click to add title</a:t>
            </a:r>
          </a:p>
        </p:txBody>
      </p:sp>
      <p:sp>
        <p:nvSpPr>
          <p:cNvPr id="18" name="Text Placeholder 4">
            <a:extLst>
              <a:ext uri="{FF2B5EF4-FFF2-40B4-BE49-F238E27FC236}">
                <a16:creationId xmlns:a16="http://schemas.microsoft.com/office/drawing/2014/main" id="{AB99E381-3208-0344-80A7-E40B82122804}"/>
              </a:ext>
            </a:extLst>
          </p:cNvPr>
          <p:cNvSpPr>
            <a:spLocks noGrp="1"/>
          </p:cNvSpPr>
          <p:nvPr>
            <p:ph type="body" sz="quarter" idx="12" hasCustomPrompt="1"/>
          </p:nvPr>
        </p:nvSpPr>
        <p:spPr>
          <a:xfrm>
            <a:off x="582042" y="563462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cxnSp>
        <p:nvCxnSpPr>
          <p:cNvPr id="19" name="Straight Connector 18">
            <a:extLst>
              <a:ext uri="{FF2B5EF4-FFF2-40B4-BE49-F238E27FC236}">
                <a16:creationId xmlns:a16="http://schemas.microsoft.com/office/drawing/2014/main" id="{16446209-32A2-0D4B-A02D-6E6C8AE47D6F}"/>
              </a:ext>
            </a:extLst>
          </p:cNvPr>
          <p:cNvCxnSpPr>
            <a:cxnSpLocks/>
          </p:cNvCxnSpPr>
          <p:nvPr userDrawn="1"/>
        </p:nvCxnSpPr>
        <p:spPr>
          <a:xfrm>
            <a:off x="584200" y="6267088"/>
            <a:ext cx="11025188"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Footer Placeholder 3">
            <a:extLst>
              <a:ext uri="{FF2B5EF4-FFF2-40B4-BE49-F238E27FC236}">
                <a16:creationId xmlns:a16="http://schemas.microsoft.com/office/drawing/2014/main" id="{E0746CF9-0210-E241-8CC0-D4536C169E5A}"/>
              </a:ext>
            </a:extLst>
          </p:cNvPr>
          <p:cNvSpPr txBox="1">
            <a:spLocks/>
          </p:cNvSpPr>
          <p:nvPr userDrawn="1"/>
        </p:nvSpPr>
        <p:spPr>
          <a:xfrm>
            <a:off x="7492980" y="6439663"/>
            <a:ext cx="4114839" cy="124650"/>
          </a:xfrm>
          <a:prstGeom prst="rect">
            <a:avLst/>
          </a:prstGeom>
          <a:noFill/>
        </p:spPr>
        <p:txBody>
          <a:bodyPr wrap="square" lIns="0" tIns="0" rIns="0" bIns="0" rtlCol="0">
            <a:spAutoFit/>
          </a:bodyPr>
          <a:lstStyle>
            <a:defPPr>
              <a:defRPr lang="en-US"/>
            </a:defPPr>
            <a:lvl1pPr algn="r" defTabSz="914225">
              <a:lnSpc>
                <a:spcPct val="90000"/>
              </a:lnSpc>
              <a:spcAft>
                <a:spcPts val="600"/>
              </a:spcAft>
              <a:defRPr sz="900">
                <a:solidFill>
                  <a:schemeClr val="accent6"/>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225"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mn-cs"/>
              </a:rPr>
              <a:t>Microsoft Confidential – Internal only </a:t>
            </a:r>
            <a:fld id="{CDA8CF92-FC37-A64A-8AA4-5DF2C811E7A1}" type="slidenum">
              <a:rPr kumimoji="0" lang="en-US" sz="900" b="0" i="0" u="none" strike="noStrike" kern="1200" cap="none" spc="0" normalizeH="0" baseline="0" noProof="0" smtClean="0">
                <a:ln>
                  <a:noFill/>
                </a:ln>
                <a:solidFill>
                  <a:srgbClr val="FFFFFF"/>
                </a:solidFill>
                <a:effectLst/>
                <a:uLnTx/>
                <a:uFillTx/>
                <a:latin typeface="Segoe UI"/>
                <a:ea typeface="+mn-ea"/>
                <a:cs typeface="+mn-cs"/>
              </a:rPr>
              <a:pPr marL="0" marR="0" lvl="0" indent="0" algn="r" defTabSz="914225" rtl="0" eaLnBrk="1" fontAlgn="auto" latinLnBrk="0" hangingPunct="1">
                <a:lnSpc>
                  <a:spcPct val="90000"/>
                </a:lnSpc>
                <a:spcBef>
                  <a:spcPts val="0"/>
                </a:spcBef>
                <a:spcAft>
                  <a:spcPts val="60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503356272"/>
      </p:ext>
    </p:extLst>
  </p:cSld>
  <p:clrMapOvr>
    <a:masterClrMapping/>
  </p:clrMapOvr>
  <p:transition>
    <p:fade/>
  </p:transition>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A8330118-7E69-4295-8E46-2D3C12A6145D}"/>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5" name="Slide Number Placeholder 5">
            <a:extLst>
              <a:ext uri="{FF2B5EF4-FFF2-40B4-BE49-F238E27FC236}">
                <a16:creationId xmlns:a16="http://schemas.microsoft.com/office/drawing/2014/main" id="{05BBAA7F-5B33-4C2D-834A-3AA3431DEADD}"/>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363177196"/>
      </p:ext>
    </p:extLst>
  </p:cSld>
  <p:clrMapOvr>
    <a:masterClrMapping/>
  </p:clrMapOvr>
  <p:transition>
    <p:fade/>
  </p:transition>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Blank_Navy">
    <p:bg>
      <p:bgPr>
        <a:solidFill>
          <a:schemeClr val="accent2"/>
        </a:solidFill>
        <a:effectLst/>
      </p:bgPr>
    </p:bg>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F729F02E-C568-4079-80DB-8AF35FDEB748}"/>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Microsoft Confidential</a:t>
            </a:r>
          </a:p>
        </p:txBody>
      </p:sp>
      <p:sp>
        <p:nvSpPr>
          <p:cNvPr id="4" name="Slide Number Placeholder 5">
            <a:extLst>
              <a:ext uri="{FF2B5EF4-FFF2-40B4-BE49-F238E27FC236}">
                <a16:creationId xmlns:a16="http://schemas.microsoft.com/office/drawing/2014/main" id="{96A942DB-9933-4199-B223-8A9AF3F212C7}"/>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FFFFFF"/>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857824077"/>
      </p:ext>
    </p:extLst>
  </p:cSld>
  <p:clrMapOvr>
    <a:masterClrMapping/>
  </p:clrMapOvr>
  <p:transition>
    <p:fade/>
  </p:transition>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lank_Blue">
    <p:bg>
      <p:bgPr>
        <a:solidFill>
          <a:schemeClr val="accent1"/>
        </a:solidFill>
        <a:effectLst/>
      </p:bgPr>
    </p:bg>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8979C7A1-5DB9-493E-B3C9-715A64CE0317}"/>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Microsoft Confidential</a:t>
            </a:r>
          </a:p>
        </p:txBody>
      </p:sp>
      <p:sp>
        <p:nvSpPr>
          <p:cNvPr id="4" name="Slide Number Placeholder 5">
            <a:extLst>
              <a:ext uri="{FF2B5EF4-FFF2-40B4-BE49-F238E27FC236}">
                <a16:creationId xmlns:a16="http://schemas.microsoft.com/office/drawing/2014/main" id="{013BE040-8B17-4BFF-A007-D82BBBEDF8BE}"/>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FFFFFF"/>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248593528"/>
      </p:ext>
    </p:extLst>
  </p:cSld>
  <p:clrMapOvr>
    <a:masterClrMapping/>
  </p:clrMapOvr>
  <p:transition>
    <p:fade/>
  </p:transition>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lank_Green">
    <p:bg>
      <p:bgPr>
        <a:solidFill>
          <a:schemeClr val="accent4"/>
        </a:solidFill>
        <a:effectLst/>
      </p:bgPr>
    </p:bg>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69CC2AF9-DDBE-4701-8765-2DD4889CA32A}"/>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Microsoft Confidential</a:t>
            </a:r>
          </a:p>
        </p:txBody>
      </p:sp>
      <p:sp>
        <p:nvSpPr>
          <p:cNvPr id="4" name="Slide Number Placeholder 5">
            <a:extLst>
              <a:ext uri="{FF2B5EF4-FFF2-40B4-BE49-F238E27FC236}">
                <a16:creationId xmlns:a16="http://schemas.microsoft.com/office/drawing/2014/main" id="{5B23B171-018F-4FCA-888B-6B7146E7C9CD}"/>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FFFFFF"/>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549941797"/>
      </p:ext>
    </p:extLst>
  </p:cSld>
  <p:clrMapOvr>
    <a:masterClrMapping/>
  </p:clrMapOvr>
  <p:transition>
    <p:fade/>
  </p:transition>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_Numbered_Content">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682348"/>
            <a:ext cx="1595438"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38400" y="1682348"/>
            <a:ext cx="1627188"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17259" y="1682348"/>
            <a:ext cx="1645987"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133759" y="1682348"/>
            <a:ext cx="1701695"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000999" y="1682348"/>
            <a:ext cx="1719262"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9867900" y="1682348"/>
            <a:ext cx="1741488"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4035023"/>
            <a:ext cx="1595438"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38400" y="4035023"/>
            <a:ext cx="1627188"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17259" y="4035023"/>
            <a:ext cx="1645987"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133759" y="4035023"/>
            <a:ext cx="1701695"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000999" y="4035023"/>
            <a:ext cx="1719262"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9867900" y="4035023"/>
            <a:ext cx="1741488"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71500" y="2382803"/>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38400" y="2382803"/>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05300" y="2382803"/>
            <a:ext cx="17145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134100" y="2382803"/>
            <a:ext cx="1752599"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001000" y="2382803"/>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9867900" y="2382803"/>
            <a:ext cx="1741488"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754780"/>
            <a:ext cx="17399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38400" y="4754780"/>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05300" y="4754780"/>
            <a:ext cx="17145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134100" y="4754780"/>
            <a:ext cx="1752599"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001000" y="4754780"/>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9867900" y="4754780"/>
            <a:ext cx="1741488"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263373"/>
            <a:ext cx="17399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38400" y="2263373"/>
            <a:ext cx="17526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13488" y="2260900"/>
            <a:ext cx="1706312"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134206" y="2263373"/>
            <a:ext cx="1752494"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7997572" y="2263373"/>
            <a:ext cx="17226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610764"/>
            <a:ext cx="17399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38400" y="4610764"/>
            <a:ext cx="17526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13488" y="4608291"/>
            <a:ext cx="1706312"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134206" y="4610764"/>
            <a:ext cx="1752494"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7997572" y="4610764"/>
            <a:ext cx="175602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6214ADD-C013-AD4B-9259-B4C0DF103505}"/>
              </a:ext>
            </a:extLst>
          </p:cNvPr>
          <p:cNvCxnSpPr>
            <a:cxnSpLocks/>
          </p:cNvCxnSpPr>
          <p:nvPr userDrawn="1"/>
        </p:nvCxnSpPr>
        <p:spPr>
          <a:xfrm>
            <a:off x="9886697" y="2252487"/>
            <a:ext cx="17226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60070C8-183F-C043-835B-D2D13758DA7B}"/>
              </a:ext>
            </a:extLst>
          </p:cNvPr>
          <p:cNvCxnSpPr>
            <a:cxnSpLocks/>
          </p:cNvCxnSpPr>
          <p:nvPr userDrawn="1"/>
        </p:nvCxnSpPr>
        <p:spPr>
          <a:xfrm>
            <a:off x="9886697" y="4599878"/>
            <a:ext cx="17226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Title 1">
            <a:extLst>
              <a:ext uri="{FF2B5EF4-FFF2-40B4-BE49-F238E27FC236}">
                <a16:creationId xmlns:a16="http://schemas.microsoft.com/office/drawing/2014/main" id="{A121B5B0-D86E-714A-AD4D-AE5C81179484}"/>
              </a:ext>
            </a:extLst>
          </p:cNvPr>
          <p:cNvSpPr>
            <a:spLocks noGrp="1"/>
          </p:cNvSpPr>
          <p:nvPr>
            <p:ph type="title"/>
          </p:nvPr>
        </p:nvSpPr>
        <p:spPr>
          <a:xfrm>
            <a:off x="575481" y="599436"/>
            <a:ext cx="11018520" cy="677108"/>
          </a:xfrm>
        </p:spPr>
        <p:txBody>
          <a:bodyPr/>
          <a:lstStyle>
            <a:lvl1pPr algn="l" defTabSz="932742" rtl="0" eaLnBrk="1" latinLnBrk="0" hangingPunct="1">
              <a:lnSpc>
                <a:spcPct val="100000"/>
              </a:lnSpc>
              <a:spcBef>
                <a:spcPct val="0"/>
              </a:spcBef>
              <a:buNone/>
              <a:defRPr lang="en-US" sz="4400" b="0" kern="1200" cap="none" spc="0" baseline="0" dirty="0">
                <a:ln w="3175">
                  <a:noFill/>
                </a:ln>
                <a:solidFill>
                  <a:schemeClr val="tx2"/>
                </a:solidFill>
                <a:effectLst/>
                <a:latin typeface="+mj-lt"/>
                <a:ea typeface="+mn-ea"/>
                <a:cs typeface="Segoe UI" pitchFamily="34" charset="0"/>
              </a:defRPr>
            </a:lvl1pPr>
          </a:lstStyle>
          <a:p>
            <a:r>
              <a:rPr lang="en-US"/>
              <a:t>Click to edit Master title style</a:t>
            </a:r>
          </a:p>
        </p:txBody>
      </p:sp>
      <p:sp>
        <p:nvSpPr>
          <p:cNvPr id="41" name="Footer Placeholder 4">
            <a:extLst>
              <a:ext uri="{FF2B5EF4-FFF2-40B4-BE49-F238E27FC236}">
                <a16:creationId xmlns:a16="http://schemas.microsoft.com/office/drawing/2014/main" id="{2533A365-6B39-4527-855B-F6BC2552BB05}"/>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42" name="Slide Number Placeholder 5">
            <a:extLst>
              <a:ext uri="{FF2B5EF4-FFF2-40B4-BE49-F238E27FC236}">
                <a16:creationId xmlns:a16="http://schemas.microsoft.com/office/drawing/2014/main" id="{F34E0601-1B6B-4C1C-BC8D-DB3DC9ACA0E6}"/>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593829150"/>
      </p:ext>
    </p:extLst>
  </p:cSld>
  <p:clrMapOvr>
    <a:masterClrMapping/>
  </p:clrMapOvr>
  <p:transition>
    <p:fade/>
  </p:transition>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_Month_Content">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682348"/>
            <a:ext cx="1595438"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38400" y="1682348"/>
            <a:ext cx="1627188"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17259" y="1682348"/>
            <a:ext cx="1645987"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133759" y="1682348"/>
            <a:ext cx="1701695"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000999" y="1682348"/>
            <a:ext cx="1719262"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9867900" y="1682348"/>
            <a:ext cx="1741488"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4035023"/>
            <a:ext cx="1595438"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38400" y="4035023"/>
            <a:ext cx="1627188"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17259" y="4035023"/>
            <a:ext cx="1645987"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Sept</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133759" y="4035023"/>
            <a:ext cx="1701695"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000999" y="4035023"/>
            <a:ext cx="1719262"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9867900" y="4035023"/>
            <a:ext cx="1741488" cy="581025"/>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43A5E"/>
                </a:solidFill>
                <a:effectLst/>
                <a:uLnTx/>
                <a:uFillTx/>
                <a:latin typeface="Segoe UI Semibold"/>
                <a:ea typeface="+mn-ea"/>
                <a:cs typeface="+mn-cs"/>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71500" y="2382803"/>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38400" y="2382803"/>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05300" y="2382803"/>
            <a:ext cx="17145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134100" y="2382803"/>
            <a:ext cx="1752599"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001000" y="2382803"/>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9867900" y="2382803"/>
            <a:ext cx="1741488"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754780"/>
            <a:ext cx="17399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38400" y="4754780"/>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05300" y="4754780"/>
            <a:ext cx="17145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134100" y="4754780"/>
            <a:ext cx="1752599"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001000" y="4754780"/>
            <a:ext cx="1719263"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9867900" y="4754780"/>
            <a:ext cx="1741488"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263373"/>
            <a:ext cx="17399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38400" y="2263373"/>
            <a:ext cx="17526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13488" y="2260900"/>
            <a:ext cx="1706312"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134206" y="2263373"/>
            <a:ext cx="1752494"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7997572" y="2263373"/>
            <a:ext cx="17226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610764"/>
            <a:ext cx="17399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38400" y="4610764"/>
            <a:ext cx="17526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13488" y="4608291"/>
            <a:ext cx="1706312"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134206" y="4610764"/>
            <a:ext cx="1752494"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7997572" y="4610764"/>
            <a:ext cx="175602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6214ADD-C013-AD4B-9259-B4C0DF103505}"/>
              </a:ext>
            </a:extLst>
          </p:cNvPr>
          <p:cNvCxnSpPr>
            <a:cxnSpLocks/>
          </p:cNvCxnSpPr>
          <p:nvPr userDrawn="1"/>
        </p:nvCxnSpPr>
        <p:spPr>
          <a:xfrm>
            <a:off x="9886697" y="2252487"/>
            <a:ext cx="17226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60070C8-183F-C043-835B-D2D13758DA7B}"/>
              </a:ext>
            </a:extLst>
          </p:cNvPr>
          <p:cNvCxnSpPr>
            <a:cxnSpLocks/>
          </p:cNvCxnSpPr>
          <p:nvPr userDrawn="1"/>
        </p:nvCxnSpPr>
        <p:spPr>
          <a:xfrm>
            <a:off x="9886697" y="4599878"/>
            <a:ext cx="17226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Title 1">
            <a:extLst>
              <a:ext uri="{FF2B5EF4-FFF2-40B4-BE49-F238E27FC236}">
                <a16:creationId xmlns:a16="http://schemas.microsoft.com/office/drawing/2014/main" id="{A121B5B0-D86E-714A-AD4D-AE5C81179484}"/>
              </a:ext>
            </a:extLst>
          </p:cNvPr>
          <p:cNvSpPr>
            <a:spLocks noGrp="1"/>
          </p:cNvSpPr>
          <p:nvPr>
            <p:ph type="title"/>
          </p:nvPr>
        </p:nvSpPr>
        <p:spPr>
          <a:xfrm>
            <a:off x="575481" y="599436"/>
            <a:ext cx="11018520" cy="677108"/>
          </a:xfrm>
        </p:spPr>
        <p:txBody>
          <a:bodyPr/>
          <a:lstStyle>
            <a:lvl1pPr algn="l" defTabSz="932742" rtl="0" eaLnBrk="1" latinLnBrk="0" hangingPunct="1">
              <a:lnSpc>
                <a:spcPct val="100000"/>
              </a:lnSpc>
              <a:spcBef>
                <a:spcPct val="0"/>
              </a:spcBef>
              <a:buNone/>
              <a:defRPr lang="en-US" sz="4400" b="0" kern="1200" cap="none" spc="0" baseline="0" dirty="0">
                <a:ln w="3175">
                  <a:noFill/>
                </a:ln>
                <a:solidFill>
                  <a:schemeClr val="tx2"/>
                </a:solidFill>
                <a:effectLst/>
                <a:latin typeface="+mj-lt"/>
                <a:ea typeface="+mn-ea"/>
                <a:cs typeface="Segoe UI" pitchFamily="34" charset="0"/>
              </a:defRPr>
            </a:lvl1pPr>
          </a:lstStyle>
          <a:p>
            <a:r>
              <a:rPr lang="en-US"/>
              <a:t>Click to edit Master title style</a:t>
            </a:r>
          </a:p>
        </p:txBody>
      </p:sp>
      <p:sp>
        <p:nvSpPr>
          <p:cNvPr id="41" name="Footer Placeholder 4">
            <a:extLst>
              <a:ext uri="{FF2B5EF4-FFF2-40B4-BE49-F238E27FC236}">
                <a16:creationId xmlns:a16="http://schemas.microsoft.com/office/drawing/2014/main" id="{1CB59D0E-3483-4788-94CE-219A5C05F734}"/>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42" name="Slide Number Placeholder 5">
            <a:extLst>
              <a:ext uri="{FF2B5EF4-FFF2-40B4-BE49-F238E27FC236}">
                <a16:creationId xmlns:a16="http://schemas.microsoft.com/office/drawing/2014/main" id="{26E36EA7-CB06-4ADF-8688-B244FE6316DF}"/>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080987197"/>
      </p:ext>
    </p:extLst>
  </p:cSld>
  <p:clrMapOvr>
    <a:masterClrMapping/>
  </p:clrMapOvr>
  <p:transition>
    <p:fade/>
  </p:transition>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_Week_Content">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801504"/>
            <a:ext cx="1595438" cy="461869"/>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3A5E"/>
                </a:solidFill>
                <a:effectLst/>
                <a:uLnTx/>
                <a:uFillTx/>
                <a:latin typeface="Segoe UI Semibold"/>
                <a:ea typeface="+mn-ea"/>
                <a:cs typeface="+mn-cs"/>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38400" y="1801504"/>
            <a:ext cx="1627188" cy="461869"/>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3A5E"/>
                </a:solidFill>
                <a:effectLst/>
                <a:uLnTx/>
                <a:uFillTx/>
                <a:latin typeface="Segoe UI Semibold"/>
                <a:ea typeface="+mn-ea"/>
                <a:cs typeface="+mn-cs"/>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17258" y="1801504"/>
            <a:ext cx="1645987" cy="461869"/>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3A5E"/>
                </a:solidFill>
                <a:effectLst/>
                <a:uLnTx/>
                <a:uFillTx/>
                <a:latin typeface="Segoe UI Semibold"/>
                <a:ea typeface="+mn-ea"/>
                <a:cs typeface="+mn-cs"/>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133758" y="1801504"/>
            <a:ext cx="1701695" cy="461869"/>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3A5E"/>
                </a:solidFill>
                <a:effectLst/>
                <a:uLnTx/>
                <a:uFillTx/>
                <a:latin typeface="Segoe UI Semibold"/>
                <a:ea typeface="+mn-ea"/>
                <a:cs typeface="+mn-cs"/>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000999" y="1801504"/>
            <a:ext cx="1719262" cy="461869"/>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3A5E"/>
                </a:solidFill>
                <a:effectLst/>
                <a:uLnTx/>
                <a:uFillTx/>
                <a:latin typeface="Segoe UI Semibold"/>
                <a:ea typeface="+mn-ea"/>
                <a:cs typeface="+mn-cs"/>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9867900" y="1801504"/>
            <a:ext cx="1741488" cy="461869"/>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3A5E"/>
                </a:solidFill>
                <a:effectLst/>
                <a:uLnTx/>
                <a:uFillTx/>
                <a:latin typeface="Segoe UI Semibold"/>
                <a:ea typeface="+mn-ea"/>
                <a:cs typeface="+mn-cs"/>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4154179"/>
            <a:ext cx="1595438" cy="461869"/>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3A5E"/>
                </a:solidFill>
                <a:effectLst/>
                <a:uLnTx/>
                <a:uFillTx/>
                <a:latin typeface="Segoe UI Semibold"/>
                <a:ea typeface="+mn-ea"/>
                <a:cs typeface="+mn-cs"/>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38400" y="4154179"/>
            <a:ext cx="1627188" cy="461869"/>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3A5E"/>
                </a:solidFill>
                <a:effectLst/>
                <a:uLnTx/>
                <a:uFillTx/>
                <a:latin typeface="Segoe UI Semibold"/>
                <a:ea typeface="+mn-ea"/>
                <a:cs typeface="+mn-cs"/>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17258" y="4154179"/>
            <a:ext cx="1645987" cy="461869"/>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3A5E"/>
                </a:solidFill>
                <a:effectLst/>
                <a:uLnTx/>
                <a:uFillTx/>
                <a:latin typeface="Segoe UI Semibold"/>
                <a:ea typeface="+mn-ea"/>
                <a:cs typeface="+mn-cs"/>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133758" y="4154179"/>
            <a:ext cx="1701695" cy="461869"/>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3A5E"/>
                </a:solidFill>
                <a:effectLst/>
                <a:uLnTx/>
                <a:uFillTx/>
                <a:latin typeface="Segoe UI Semibold"/>
                <a:ea typeface="+mn-ea"/>
                <a:cs typeface="+mn-cs"/>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000999" y="4154179"/>
            <a:ext cx="1719262" cy="461869"/>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3A5E"/>
                </a:solidFill>
                <a:effectLst/>
                <a:uLnTx/>
                <a:uFillTx/>
                <a:latin typeface="Segoe UI Semibold"/>
                <a:ea typeface="+mn-ea"/>
                <a:cs typeface="+mn-cs"/>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9867900" y="4154179"/>
            <a:ext cx="1741488" cy="461869"/>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43A5E"/>
                </a:solidFill>
                <a:effectLst/>
                <a:uLnTx/>
                <a:uFillTx/>
                <a:latin typeface="Segoe UI Semibold"/>
                <a:ea typeface="+mn-ea"/>
                <a:cs typeface="+mn-cs"/>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71500" y="2382803"/>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38400" y="2382803"/>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05300" y="2382803"/>
            <a:ext cx="17145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134100" y="2382803"/>
            <a:ext cx="1752599"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001000" y="2382803"/>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9867900" y="2382803"/>
            <a:ext cx="1741488"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754780"/>
            <a:ext cx="17399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38400" y="4754780"/>
            <a:ext cx="17526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05300" y="4754780"/>
            <a:ext cx="1714500"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134100" y="4754780"/>
            <a:ext cx="1752599"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001000" y="4754780"/>
            <a:ext cx="1719263"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9867900" y="4754780"/>
            <a:ext cx="1741488" cy="430887"/>
          </a:xfrm>
        </p:spPr>
        <p:txBody>
          <a:bodyPr lIns="90000" anchor="t"/>
          <a:lstStyle>
            <a:lvl1pPr marL="0" indent="0">
              <a:buSzPct val="90000"/>
              <a:buFont typeface="Wingdings" pitchFamily="2" charset="2"/>
              <a:buNone/>
              <a:tabLst/>
              <a:defRPr sz="1400">
                <a:solidFill>
                  <a:schemeClr val="accent6"/>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263373"/>
            <a:ext cx="17399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38400" y="2263373"/>
            <a:ext cx="17526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13488" y="2260900"/>
            <a:ext cx="1706312"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134206" y="2263373"/>
            <a:ext cx="1752494"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7997572" y="2263373"/>
            <a:ext cx="17226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610764"/>
            <a:ext cx="17399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38400" y="4610764"/>
            <a:ext cx="17526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13488" y="4608291"/>
            <a:ext cx="1706312"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134206" y="4610764"/>
            <a:ext cx="1752494"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7997572" y="4610764"/>
            <a:ext cx="175602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6214ADD-C013-AD4B-9259-B4C0DF103505}"/>
              </a:ext>
            </a:extLst>
          </p:cNvPr>
          <p:cNvCxnSpPr>
            <a:cxnSpLocks/>
          </p:cNvCxnSpPr>
          <p:nvPr userDrawn="1"/>
        </p:nvCxnSpPr>
        <p:spPr>
          <a:xfrm>
            <a:off x="9886697" y="2252487"/>
            <a:ext cx="17226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60070C8-183F-C043-835B-D2D13758DA7B}"/>
              </a:ext>
            </a:extLst>
          </p:cNvPr>
          <p:cNvCxnSpPr>
            <a:cxnSpLocks/>
          </p:cNvCxnSpPr>
          <p:nvPr userDrawn="1"/>
        </p:nvCxnSpPr>
        <p:spPr>
          <a:xfrm>
            <a:off x="9886697" y="4599878"/>
            <a:ext cx="1722691"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Title 1">
            <a:extLst>
              <a:ext uri="{FF2B5EF4-FFF2-40B4-BE49-F238E27FC236}">
                <a16:creationId xmlns:a16="http://schemas.microsoft.com/office/drawing/2014/main" id="{A121B5B0-D86E-714A-AD4D-AE5C81179484}"/>
              </a:ext>
            </a:extLst>
          </p:cNvPr>
          <p:cNvSpPr>
            <a:spLocks noGrp="1"/>
          </p:cNvSpPr>
          <p:nvPr>
            <p:ph type="title"/>
          </p:nvPr>
        </p:nvSpPr>
        <p:spPr>
          <a:xfrm>
            <a:off x="575481" y="599436"/>
            <a:ext cx="11018520" cy="677108"/>
          </a:xfrm>
        </p:spPr>
        <p:txBody>
          <a:bodyPr/>
          <a:lstStyle>
            <a:lvl1pPr algn="l" defTabSz="932742" rtl="0" eaLnBrk="1" latinLnBrk="0" hangingPunct="1">
              <a:lnSpc>
                <a:spcPct val="100000"/>
              </a:lnSpc>
              <a:spcBef>
                <a:spcPct val="0"/>
              </a:spcBef>
              <a:buNone/>
              <a:defRPr lang="en-US" sz="4400" b="0" kern="1200" cap="none" spc="0" baseline="0" dirty="0">
                <a:ln w="3175">
                  <a:noFill/>
                </a:ln>
                <a:solidFill>
                  <a:schemeClr val="tx2"/>
                </a:solidFill>
                <a:effectLst/>
                <a:latin typeface="+mj-lt"/>
                <a:ea typeface="+mn-ea"/>
                <a:cs typeface="Segoe UI" pitchFamily="34" charset="0"/>
              </a:defRPr>
            </a:lvl1pPr>
          </a:lstStyle>
          <a:p>
            <a:r>
              <a:rPr lang="en-US"/>
              <a:t>Click to edit Master title style</a:t>
            </a:r>
          </a:p>
        </p:txBody>
      </p:sp>
      <p:sp>
        <p:nvSpPr>
          <p:cNvPr id="41" name="Footer Placeholder 4">
            <a:extLst>
              <a:ext uri="{FF2B5EF4-FFF2-40B4-BE49-F238E27FC236}">
                <a16:creationId xmlns:a16="http://schemas.microsoft.com/office/drawing/2014/main" id="{878CC1B1-AA6B-463B-A774-049792B3AC10}"/>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42" name="Slide Number Placeholder 5">
            <a:extLst>
              <a:ext uri="{FF2B5EF4-FFF2-40B4-BE49-F238E27FC236}">
                <a16:creationId xmlns:a16="http://schemas.microsoft.com/office/drawing/2014/main" id="{028E4364-080D-4863-8D44-AEE3D29D134E}"/>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065210720"/>
      </p:ext>
    </p:extLst>
  </p:cSld>
  <p:clrMapOvr>
    <a:masterClrMapping/>
  </p:clrMapOvr>
  <p:transition>
    <p:fade/>
  </p:transition>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5481" y="599436"/>
            <a:ext cx="11018520" cy="553998"/>
          </a:xfrm>
        </p:spPr>
        <p:txBody>
          <a:bodyPr/>
          <a:lstStyle>
            <a:lvl1pPr algn="l" defTabSz="932742" rtl="0" eaLnBrk="1" latinLnBrk="0" hangingPunct="1">
              <a:lnSpc>
                <a:spcPct val="100000"/>
              </a:lnSpc>
              <a:spcBef>
                <a:spcPct val="0"/>
              </a:spcBef>
              <a:buNone/>
              <a:defRPr lang="en-US" sz="3600" b="0" kern="1200" cap="none" spc="0" baseline="0" dirty="0">
                <a:ln w="3175">
                  <a:noFill/>
                </a:ln>
                <a:solidFill>
                  <a:schemeClr val="bg1"/>
                </a:solidFill>
                <a:effectLst/>
                <a:latin typeface="+mj-lt"/>
                <a:ea typeface="+mn-ea"/>
                <a:cs typeface="Segoe UI" pitchFamily="34" charset="0"/>
              </a:defRPr>
            </a:lvl1pPr>
          </a:lstStyle>
          <a:p>
            <a:r>
              <a:rPr lang="en-US"/>
              <a:t>Click to edit Master title style</a:t>
            </a:r>
          </a:p>
        </p:txBody>
      </p:sp>
      <p:sp>
        <p:nvSpPr>
          <p:cNvPr id="7" name="Text Placeholder 6">
            <a:extLst>
              <a:ext uri="{FF2B5EF4-FFF2-40B4-BE49-F238E27FC236}">
                <a16:creationId xmlns:a16="http://schemas.microsoft.com/office/drawing/2014/main" id="{3501B1E1-4A0C-4426-8AC4-8B354CF116CE}"/>
              </a:ext>
            </a:extLst>
          </p:cNvPr>
          <p:cNvSpPr>
            <a:spLocks noGrp="1"/>
          </p:cNvSpPr>
          <p:nvPr>
            <p:ph type="body" sz="quarter" idx="10" hasCustomPrompt="1"/>
          </p:nvPr>
        </p:nvSpPr>
        <p:spPr>
          <a:xfrm>
            <a:off x="0" y="6294769"/>
            <a:ext cx="12192000" cy="563231"/>
          </a:xfrm>
          <a:solidFill>
            <a:srgbClr val="FFFF99"/>
          </a:solidFill>
        </p:spPr>
        <p:txBody>
          <a:bodyPr lIns="91440" tIns="91440" rIns="91440" bIns="91440">
            <a:noAutofit/>
          </a:bodyPr>
          <a:lstStyle>
            <a:lvl1pPr marL="0" indent="0" algn="r">
              <a:buNone/>
              <a:defRPr sz="2400"/>
            </a:lvl1pPr>
          </a:lstStyle>
          <a:p>
            <a:pPr lvl="0"/>
            <a:r>
              <a:rPr lang="en-US"/>
              <a:t>Next</a:t>
            </a:r>
          </a:p>
        </p:txBody>
      </p:sp>
    </p:spTree>
    <p:extLst>
      <p:ext uri="{BB962C8B-B14F-4D97-AF65-F5344CB8AC3E}">
        <p14:creationId xmlns:p14="http://schemas.microsoft.com/office/powerpoint/2010/main" val="498525017"/>
      </p:ext>
    </p:extLst>
  </p:cSld>
  <p:clrMapOvr>
    <a:masterClrMapping/>
  </p:clrMapOvr>
  <p:transition>
    <p:fade/>
  </p:transition>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enefit Simple">
    <p:spTree>
      <p:nvGrpSpPr>
        <p:cNvPr id="1" name=""/>
        <p:cNvGrpSpPr/>
        <p:nvPr/>
      </p:nvGrpSpPr>
      <p:grpSpPr>
        <a:xfrm>
          <a:off x="0" y="0"/>
          <a:ext cx="0" cy="0"/>
          <a:chOff x="0" y="0"/>
          <a:chExt cx="0" cy="0"/>
        </a:xfrm>
      </p:grpSpPr>
      <p:sp>
        <p:nvSpPr>
          <p:cNvPr id="11" name="Shape 69"/>
          <p:cNvSpPr txBox="1">
            <a:spLocks noGrp="1"/>
          </p:cNvSpPr>
          <p:nvPr>
            <p:ph type="body" idx="1" hasCustomPrompt="1"/>
          </p:nvPr>
        </p:nvSpPr>
        <p:spPr>
          <a:xfrm>
            <a:off x="6103281" y="4851708"/>
            <a:ext cx="5615580" cy="1564792"/>
          </a:xfrm>
          <a:prstGeom prst="rect">
            <a:avLst/>
          </a:prstGeom>
          <a:noFill/>
          <a:ln w="12700">
            <a:noFill/>
          </a:ln>
        </p:spPr>
        <p:txBody>
          <a:bodyPr vert="horz" lIns="182880" tIns="0" rIns="0" bIns="0" rtlCol="0">
            <a:normAutofit/>
          </a:bodyPr>
          <a:lstStyle>
            <a:lvl1pPr marL="0" indent="0">
              <a:defRPr sz="2000" b="0" dirty="0">
                <a:solidFill>
                  <a:schemeClr val="tx1"/>
                </a:solidFill>
                <a:latin typeface="+mn-lt"/>
              </a:defRPr>
            </a:lvl1pPr>
          </a:lstStyle>
          <a:p>
            <a:pPr lvl="0"/>
            <a:r>
              <a:rPr lang="en-US"/>
              <a:t>Reason to believe</a:t>
            </a:r>
          </a:p>
          <a:p>
            <a:pPr lvl="0"/>
            <a:r>
              <a:rPr lang="en-US"/>
              <a:t>Reason to believe</a:t>
            </a:r>
          </a:p>
        </p:txBody>
      </p:sp>
      <p:sp>
        <p:nvSpPr>
          <p:cNvPr id="12" name="Shape 69"/>
          <p:cNvSpPr txBox="1">
            <a:spLocks noGrp="1"/>
          </p:cNvSpPr>
          <p:nvPr>
            <p:ph type="body" idx="23" hasCustomPrompt="1"/>
          </p:nvPr>
        </p:nvSpPr>
        <p:spPr>
          <a:xfrm>
            <a:off x="6103281" y="2757189"/>
            <a:ext cx="5615580" cy="1412875"/>
          </a:xfrm>
          <a:prstGeom prst="rect">
            <a:avLst/>
          </a:prstGeom>
          <a:noFill/>
          <a:ln w="12700">
            <a:noFill/>
          </a:ln>
        </p:spPr>
        <p:txBody>
          <a:bodyPr vert="horz" lIns="182880" tIns="0" rIns="0" bIns="0" rtlCol="0">
            <a:normAutofit/>
          </a:bodyPr>
          <a:lstStyle>
            <a:lvl1pPr>
              <a:defRPr sz="2000" b="0" dirty="0">
                <a:solidFill>
                  <a:schemeClr val="tx1"/>
                </a:solidFill>
                <a:latin typeface="+mn-lt"/>
              </a:defRPr>
            </a:lvl1pPr>
          </a:lstStyle>
          <a:p>
            <a:pPr lvl="0"/>
            <a:r>
              <a:rPr lang="en-US"/>
              <a:t>Reason to believe</a:t>
            </a:r>
          </a:p>
          <a:p>
            <a:pPr lvl="0"/>
            <a:r>
              <a:rPr lang="en-US"/>
              <a:t>Reason to believe</a:t>
            </a:r>
            <a:endParaRPr/>
          </a:p>
        </p:txBody>
      </p:sp>
      <p:sp>
        <p:nvSpPr>
          <p:cNvPr id="9" name="Picture Placeholder 3"/>
          <p:cNvSpPr>
            <a:spLocks noGrp="1"/>
          </p:cNvSpPr>
          <p:nvPr>
            <p:ph type="pic" sz="quarter" idx="26"/>
          </p:nvPr>
        </p:nvSpPr>
        <p:spPr>
          <a:xfrm>
            <a:off x="473103" y="1866901"/>
            <a:ext cx="5630178" cy="4229099"/>
          </a:xfrm>
        </p:spPr>
        <p:txBody>
          <a:bodyPr anchor="ctr"/>
          <a:lstStyle>
            <a:lvl1pPr algn="ctr">
              <a:defRPr>
                <a:solidFill>
                  <a:srgbClr val="B4009E"/>
                </a:solidFill>
              </a:defRPr>
            </a:lvl1pPr>
          </a:lstStyle>
          <a:p>
            <a:r>
              <a:rPr lang="en-US"/>
              <a:t>Click icon to add picture</a:t>
            </a:r>
          </a:p>
        </p:txBody>
      </p:sp>
      <p:sp>
        <p:nvSpPr>
          <p:cNvPr id="4" name="Text Placeholder 3">
            <a:extLst>
              <a:ext uri="{FF2B5EF4-FFF2-40B4-BE49-F238E27FC236}">
                <a16:creationId xmlns:a16="http://schemas.microsoft.com/office/drawing/2014/main" id="{101AFB50-C9C6-4A7E-95B0-BCD4CC5AD4BF}"/>
              </a:ext>
            </a:extLst>
          </p:cNvPr>
          <p:cNvSpPr>
            <a:spLocks noGrp="1"/>
          </p:cNvSpPr>
          <p:nvPr>
            <p:ph type="body" sz="quarter" idx="27" hasCustomPrompt="1"/>
          </p:nvPr>
        </p:nvSpPr>
        <p:spPr>
          <a:xfrm>
            <a:off x="6103281" y="1866900"/>
            <a:ext cx="5615582" cy="581257"/>
          </a:xfrm>
        </p:spPr>
        <p:txBody>
          <a:bodyPr lIns="182880" anchor="b"/>
          <a:lstStyle>
            <a:lvl1pPr>
              <a:defRPr sz="2000" b="1" i="0">
                <a:solidFill>
                  <a:schemeClr val="accent2"/>
                </a:solidFill>
                <a:latin typeface="Segoe UI Semibold" charset="0"/>
                <a:ea typeface="Segoe UI Semibold" charset="0"/>
                <a:cs typeface="Segoe UI Semibold" charset="0"/>
              </a:defRPr>
            </a:lvl1pPr>
          </a:lstStyle>
          <a:p>
            <a:pPr lvl="0"/>
            <a:r>
              <a:rPr lang="en-US"/>
              <a:t>Benefit statement</a:t>
            </a:r>
          </a:p>
        </p:txBody>
      </p:sp>
      <p:sp>
        <p:nvSpPr>
          <p:cNvPr id="17" name="Text Placeholder 3">
            <a:extLst>
              <a:ext uri="{FF2B5EF4-FFF2-40B4-BE49-F238E27FC236}">
                <a16:creationId xmlns:a16="http://schemas.microsoft.com/office/drawing/2014/main" id="{50E2ADD4-807F-4A38-AA9A-901D0FD36358}"/>
              </a:ext>
            </a:extLst>
          </p:cNvPr>
          <p:cNvSpPr>
            <a:spLocks noGrp="1"/>
          </p:cNvSpPr>
          <p:nvPr>
            <p:ph type="body" sz="quarter" idx="28" hasCustomPrompt="1"/>
          </p:nvPr>
        </p:nvSpPr>
        <p:spPr>
          <a:xfrm>
            <a:off x="6103281" y="3960546"/>
            <a:ext cx="5615582" cy="581257"/>
          </a:xfrm>
        </p:spPr>
        <p:txBody>
          <a:bodyPr lIns="182880" anchor="b"/>
          <a:lstStyle>
            <a:lvl1pPr>
              <a:defRPr sz="2000" b="1" i="0">
                <a:solidFill>
                  <a:schemeClr val="accent2"/>
                </a:solidFill>
                <a:latin typeface="Segoe UI Semibold" charset="0"/>
                <a:ea typeface="Segoe UI Semibold" charset="0"/>
                <a:cs typeface="Segoe UI Semibold" charset="0"/>
              </a:defRPr>
            </a:lvl1pPr>
          </a:lstStyle>
          <a:p>
            <a:pPr lvl="0"/>
            <a:r>
              <a:rPr lang="en-US"/>
              <a:t>Benefit statement</a:t>
            </a:r>
          </a:p>
        </p:txBody>
      </p:sp>
      <p:sp>
        <p:nvSpPr>
          <p:cNvPr id="18" name="Title Placeholder 2">
            <a:extLst>
              <a:ext uri="{FF2B5EF4-FFF2-40B4-BE49-F238E27FC236}">
                <a16:creationId xmlns:a16="http://schemas.microsoft.com/office/drawing/2014/main" id="{59110E6B-B1B3-4C17-A980-291E240D0408}"/>
              </a:ext>
            </a:extLst>
          </p:cNvPr>
          <p:cNvSpPr>
            <a:spLocks noGrp="1"/>
          </p:cNvSpPr>
          <p:nvPr>
            <p:ph type="title"/>
          </p:nvPr>
        </p:nvSpPr>
        <p:spPr>
          <a:xfrm>
            <a:off x="457200" y="457200"/>
            <a:ext cx="11277600" cy="594359"/>
          </a:xfrm>
          <a:prstGeom prst="rect">
            <a:avLst/>
          </a:prstGeom>
        </p:spPr>
        <p:txBody>
          <a:bodyPr vert="horz" lIns="0" tIns="0" rIns="0" bIns="0" rtlCol="0" anchor="t">
            <a:normAutofit/>
          </a:bodyPr>
          <a:lstStyle>
            <a:lvl1pPr>
              <a:defRPr b="1" i="0">
                <a:solidFill>
                  <a:schemeClr val="tx1"/>
                </a:solidFill>
                <a:latin typeface="Segoe UI Semibold" charset="0"/>
                <a:ea typeface="Segoe UI Semibold" charset="0"/>
                <a:cs typeface="Segoe UI Semibold" charset="0"/>
              </a:defRPr>
            </a:lvl1pPr>
          </a:lstStyle>
          <a:p>
            <a:r>
              <a:rPr lang="en-US"/>
              <a:t>Click to edit Master title style</a:t>
            </a:r>
          </a:p>
        </p:txBody>
      </p:sp>
      <p:sp>
        <p:nvSpPr>
          <p:cNvPr id="2" name="Slide Number Placeholder 1">
            <a:extLst>
              <a:ext uri="{FF2B5EF4-FFF2-40B4-BE49-F238E27FC236}">
                <a16:creationId xmlns:a16="http://schemas.microsoft.com/office/drawing/2014/main" id="{8CE85EB5-4D05-7249-837C-024FBED97309}"/>
              </a:ext>
            </a:extLst>
          </p:cNvPr>
          <p:cNvSpPr>
            <a:spLocks noGrp="1"/>
          </p:cNvSpPr>
          <p:nvPr>
            <p:ph type="sldNum" sz="quarter" idx="29"/>
          </p:nvPr>
        </p:nvSpPr>
        <p:spPr/>
        <p:txBody>
          <a:bodyPr/>
          <a:lstStyle/>
          <a:p>
            <a:fld id="{529AFA16-AEC4-7D4A-82F3-BDAE8E49079E}" type="slidenum">
              <a:rPr lang="en-US" smtClean="0"/>
              <a:pPr/>
              <a:t>‹#›</a:t>
            </a:fld>
            <a:endParaRPr lang="en-US"/>
          </a:p>
        </p:txBody>
      </p:sp>
      <p:sp>
        <p:nvSpPr>
          <p:cNvPr id="14" name="Subtitle 2">
            <a:extLst>
              <a:ext uri="{FF2B5EF4-FFF2-40B4-BE49-F238E27FC236}">
                <a16:creationId xmlns:a16="http://schemas.microsoft.com/office/drawing/2014/main" id="{34E78E25-AA27-2840-A6EC-9C7A33D92FEF}"/>
              </a:ext>
            </a:extLst>
          </p:cNvPr>
          <p:cNvSpPr>
            <a:spLocks noGrp="1"/>
          </p:cNvSpPr>
          <p:nvPr>
            <p:ph type="subTitle" idx="30"/>
          </p:nvPr>
        </p:nvSpPr>
        <p:spPr>
          <a:xfrm>
            <a:off x="457200" y="1051560"/>
            <a:ext cx="11277600" cy="685800"/>
          </a:xfrm>
        </p:spPr>
        <p:txBody>
          <a:bodyPr/>
          <a:lstStyle>
            <a:lvl1pPr marL="0" indent="0" algn="l">
              <a:buNone/>
              <a:defRPr sz="2400" b="1" i="0" spc="-60" baseline="0">
                <a:latin typeface="Segoe UI Semibold" charset="0"/>
                <a:ea typeface="Segoe UI Semibold" charset="0"/>
                <a:cs typeface="Segoe UI Semi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546927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hankYou">
    <p:bg>
      <p:bgPr>
        <a:solidFill>
          <a:schemeClr val="accent2"/>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5" name="Title 1">
            <a:extLst>
              <a:ext uri="{FF2B5EF4-FFF2-40B4-BE49-F238E27FC236}">
                <a16:creationId xmlns:a16="http://schemas.microsoft.com/office/drawing/2014/main" id="{FA05CAAB-C386-EF47-9672-99832E904412}"/>
              </a:ext>
            </a:extLst>
          </p:cNvPr>
          <p:cNvSpPr>
            <a:spLocks noGrp="1"/>
          </p:cNvSpPr>
          <p:nvPr>
            <p:ph type="title" hasCustomPrompt="1"/>
          </p:nvPr>
        </p:nvSpPr>
        <p:spPr>
          <a:xfrm>
            <a:off x="584200" y="4075330"/>
            <a:ext cx="7298437" cy="1015663"/>
          </a:xfrm>
        </p:spPr>
        <p:txBody>
          <a:bodyPr wrap="square" anchor="b" anchorCtr="0">
            <a:spAutoFit/>
          </a:bodyPr>
          <a:lstStyle>
            <a:lvl1pPr>
              <a:defRPr sz="6600" b="1" i="0" spc="0">
                <a:solidFill>
                  <a:schemeClr val="tx1"/>
                </a:solidFill>
                <a:latin typeface="Segoe UI Semibold" panose="020B0502040204020203" pitchFamily="34" charset="0"/>
                <a:cs typeface="Segoe UI Semibold" panose="020B0502040204020203" pitchFamily="34" charset="0"/>
              </a:defRPr>
            </a:lvl1pPr>
          </a:lstStyle>
          <a:p>
            <a:r>
              <a:rPr lang="en-US"/>
              <a:t>Thank you.</a:t>
            </a:r>
          </a:p>
        </p:txBody>
      </p:sp>
      <p:cxnSp>
        <p:nvCxnSpPr>
          <p:cNvPr id="6" name="Straight Connector 5">
            <a:extLst>
              <a:ext uri="{FF2B5EF4-FFF2-40B4-BE49-F238E27FC236}">
                <a16:creationId xmlns:a16="http://schemas.microsoft.com/office/drawing/2014/main" id="{88EA4229-0086-E64D-A616-33062EF62B34}"/>
              </a:ext>
            </a:extLst>
          </p:cNvPr>
          <p:cNvCxnSpPr>
            <a:cxnSpLocks/>
          </p:cNvCxnSpPr>
          <p:nvPr userDrawn="1"/>
        </p:nvCxnSpPr>
        <p:spPr>
          <a:xfrm>
            <a:off x="584200" y="6007781"/>
            <a:ext cx="11025188" cy="0"/>
          </a:xfrm>
          <a:prstGeom prst="line">
            <a:avLst/>
          </a:prstGeom>
          <a:ln w="127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F990A1EA-0184-4AE1-8858-D03AFEEF9B8A}"/>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Microsoft Confidential</a:t>
            </a:r>
          </a:p>
        </p:txBody>
      </p:sp>
      <p:sp>
        <p:nvSpPr>
          <p:cNvPr id="10" name="Slide Number Placeholder 5">
            <a:extLst>
              <a:ext uri="{FF2B5EF4-FFF2-40B4-BE49-F238E27FC236}">
                <a16:creationId xmlns:a16="http://schemas.microsoft.com/office/drawing/2014/main" id="{162410B6-6E3D-4CB2-A003-281A600A92F3}"/>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FFFFFF"/>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7504312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C35EA4"/>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Closing Logo with Photo">
    <p:bg>
      <p:bgPr>
        <a:solidFill>
          <a:srgbClr val="2A446F"/>
        </a:solidFill>
        <a:effectLst/>
      </p:bgPr>
    </p:bg>
    <p:spTree>
      <p:nvGrpSpPr>
        <p:cNvPr id="1" name=""/>
        <p:cNvGrpSpPr/>
        <p:nvPr/>
      </p:nvGrpSpPr>
      <p:grpSpPr>
        <a:xfrm>
          <a:off x="0" y="0"/>
          <a:ext cx="0" cy="0"/>
          <a:chOff x="0" y="0"/>
          <a:chExt cx="0" cy="0"/>
        </a:xfrm>
      </p:grpSpPr>
      <p:pic>
        <p:nvPicPr>
          <p:cNvPr id="7" name="Microsoft Viva logo" descr="Microsoft Viva logo">
            <a:extLst>
              <a:ext uri="{FF2B5EF4-FFF2-40B4-BE49-F238E27FC236}">
                <a16:creationId xmlns:a16="http://schemas.microsoft.com/office/drawing/2014/main" id="{791184DA-6F80-5308-6385-0E294D6B79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873681"/>
            <a:ext cx="4167887" cy="677108"/>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Thank you</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
        <p:nvSpPr>
          <p:cNvPr id="8" name="Text Box 3" descr="This is a copyright notice that should be included on the final slide.">
            <a:extLst>
              <a:ext uri="{FF2B5EF4-FFF2-40B4-BE49-F238E27FC236}">
                <a16:creationId xmlns:a16="http://schemas.microsoft.com/office/drawing/2014/main" id="{8CA58C26-DE72-1729-C4F7-9FDC215F0E96}"/>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6068210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30907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5081314" y="1588081"/>
            <a:ext cx="6553634" cy="3681838"/>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2" name="TextBox 1">
            <a:extLst>
              <a:ext uri="{FF2B5EF4-FFF2-40B4-BE49-F238E27FC236}">
                <a16:creationId xmlns:a16="http://schemas.microsoft.com/office/drawing/2014/main" id="{6B687266-7716-BD9A-9EAE-62579628FA26}"/>
              </a:ext>
            </a:extLst>
          </p:cNvPr>
          <p:cNvSpPr txBox="1"/>
          <p:nvPr userDrawn="1"/>
        </p:nvSpPr>
        <p:spPr>
          <a:xfrm>
            <a:off x="1656272" y="6780362"/>
            <a:ext cx="65" cy="307777"/>
          </a:xfrm>
          <a:prstGeom prst="rect">
            <a:avLst/>
          </a:prstGeom>
          <a:noFill/>
        </p:spPr>
        <p:txBody>
          <a:bodyPr wrap="none" lIns="0" tIns="0" rIns="0" bIns="0" rtlCol="0">
            <a:spAutoFit/>
          </a:bodyPr>
          <a:lstStyle/>
          <a:p>
            <a:pPr algn="l"/>
            <a:endParaRPr lang="en-US" sz="2000"/>
          </a:p>
        </p:txBody>
      </p:sp>
      <p:sp>
        <p:nvSpPr>
          <p:cNvPr id="4" name="TextBox 3">
            <a:extLst>
              <a:ext uri="{FF2B5EF4-FFF2-40B4-BE49-F238E27FC236}">
                <a16:creationId xmlns:a16="http://schemas.microsoft.com/office/drawing/2014/main" id="{8D7C1EA4-1532-85D9-DC01-79A4FF67064F}"/>
              </a:ext>
            </a:extLst>
          </p:cNvPr>
          <p:cNvSpPr txBox="1"/>
          <p:nvPr userDrawn="1"/>
        </p:nvSpPr>
        <p:spPr>
          <a:xfrm>
            <a:off x="1457864" y="6763109"/>
            <a:ext cx="65" cy="307777"/>
          </a:xfrm>
          <a:prstGeom prst="rect">
            <a:avLst/>
          </a:prstGeom>
          <a:noFill/>
        </p:spPr>
        <p:txBody>
          <a:bodyPr wrap="none" lIns="0" tIns="0" rIns="0" bIns="0" rtlCol="0">
            <a:spAutoFit/>
          </a:bodyPr>
          <a:lstStyle/>
          <a:p>
            <a:pPr algn="l"/>
            <a:endParaRPr lang="en-US" sz="2000"/>
          </a:p>
        </p:txBody>
      </p:sp>
    </p:spTree>
    <p:extLst>
      <p:ext uri="{BB962C8B-B14F-4D97-AF65-F5344CB8AC3E}">
        <p14:creationId xmlns:p14="http://schemas.microsoft.com/office/powerpoint/2010/main" val="28920027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30907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5081314" y="1588081"/>
            <a:ext cx="6553634" cy="3681838"/>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
        <p:nvSpPr>
          <p:cNvPr id="2" name="Rectangle 1">
            <a:extLst>
              <a:ext uri="{FF2B5EF4-FFF2-40B4-BE49-F238E27FC236}">
                <a16:creationId xmlns:a16="http://schemas.microsoft.com/office/drawing/2014/main" id="{6A131FB8-45CD-6306-F4B8-0CC742A07CD7}"/>
              </a:ext>
            </a:extLst>
          </p:cNvPr>
          <p:cNvSpPr/>
          <p:nvPr userDrawn="1"/>
        </p:nvSpPr>
        <p:spPr bwMode="auto">
          <a:xfrm>
            <a:off x="0" y="6632154"/>
            <a:ext cx="2236424" cy="22584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082940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9997531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0B723419-900B-7BCE-304B-E73A13049267}"/>
              </a:ext>
            </a:extLst>
          </p:cNvPr>
          <p:cNvSpPr/>
          <p:nvPr userDrawn="1"/>
        </p:nvSpPr>
        <p:spPr bwMode="auto">
          <a:xfrm>
            <a:off x="0" y="6586151"/>
            <a:ext cx="1964724" cy="27184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3443264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59304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Section Titl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549119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7689060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5303564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enefit Complex">
    <p:spTree>
      <p:nvGrpSpPr>
        <p:cNvPr id="1" name=""/>
        <p:cNvGrpSpPr/>
        <p:nvPr/>
      </p:nvGrpSpPr>
      <p:grpSpPr>
        <a:xfrm>
          <a:off x="0" y="0"/>
          <a:ext cx="0" cy="0"/>
          <a:chOff x="0" y="0"/>
          <a:chExt cx="0" cy="0"/>
        </a:xfrm>
      </p:grpSpPr>
      <p:sp>
        <p:nvSpPr>
          <p:cNvPr id="13" name="Picture Placeholder 13"/>
          <p:cNvSpPr>
            <a:spLocks noGrp="1"/>
          </p:cNvSpPr>
          <p:nvPr>
            <p:ph type="pic" sz="quarter" idx="18"/>
          </p:nvPr>
        </p:nvSpPr>
        <p:spPr>
          <a:xfrm>
            <a:off x="7871125" y="1873851"/>
            <a:ext cx="716949" cy="716949"/>
          </a:xfrm>
          <a:prstGeom prst="ellipse">
            <a:avLst/>
          </a:prstGeom>
          <a:effectLst/>
        </p:spPr>
        <p:txBody>
          <a:bodyPr vert="horz" lIns="0" tIns="0" rIns="0" bIns="0" rtlCol="0" anchor="ctr">
            <a:noAutofit/>
          </a:bodyPr>
          <a:lstStyle>
            <a:lvl1pPr>
              <a:defRPr lang="en-US" sz="600" dirty="0">
                <a:ln>
                  <a:noFill/>
                </a:ln>
                <a:solidFill>
                  <a:srgbClr val="B4009E"/>
                </a:solidFill>
              </a:defRPr>
            </a:lvl1pPr>
          </a:lstStyle>
          <a:p>
            <a:pPr marL="0" lvl="0" indent="0" algn="ctr">
              <a:spcBef>
                <a:spcPts val="0"/>
              </a:spcBef>
              <a:buNone/>
            </a:pPr>
            <a:r>
              <a:rPr lang="en-US"/>
              <a:t>Click icon to add picture</a:t>
            </a:r>
          </a:p>
        </p:txBody>
      </p:sp>
      <p:sp>
        <p:nvSpPr>
          <p:cNvPr id="20" name="Shape 69"/>
          <p:cNvSpPr txBox="1">
            <a:spLocks noGrp="1"/>
          </p:cNvSpPr>
          <p:nvPr>
            <p:ph type="body" idx="23" hasCustomPrompt="1"/>
          </p:nvPr>
        </p:nvSpPr>
        <p:spPr>
          <a:xfrm>
            <a:off x="473102" y="5529995"/>
            <a:ext cx="7032813" cy="812800"/>
          </a:xfrm>
          <a:prstGeom prst="rect">
            <a:avLst/>
          </a:prstGeom>
        </p:spPr>
        <p:txBody>
          <a:bodyPr vert="horz" lIns="0" tIns="0" rIns="274320" bIns="0" rtlCol="0">
            <a:normAutofit/>
          </a:bodyPr>
          <a:lstStyle>
            <a:lvl1pPr marL="230188" indent="-171450">
              <a:buClrTx/>
              <a:buSzPct val="100000"/>
              <a:buFont typeface="Arial" charset="0"/>
              <a:buChar char="•"/>
              <a:defRPr sz="1400" b="0" i="0" dirty="0">
                <a:solidFill>
                  <a:schemeClr val="tx1"/>
                </a:solidFill>
                <a:latin typeface="Segoe UI" charset="0"/>
                <a:ea typeface="Segoe UI" charset="0"/>
                <a:cs typeface="Segoe UI" charset="0"/>
              </a:defRPr>
            </a:lvl1pPr>
          </a:lstStyle>
          <a:p>
            <a:pPr lvl="0">
              <a:spcBef>
                <a:spcPts val="0"/>
              </a:spcBef>
            </a:pPr>
            <a:r>
              <a:rPr lang="en-US"/>
              <a:t>Bullet level one</a:t>
            </a:r>
          </a:p>
          <a:p>
            <a:pPr lvl="0">
              <a:spcBef>
                <a:spcPts val="0"/>
              </a:spcBef>
            </a:pPr>
            <a:r>
              <a:rPr lang="en-US"/>
              <a:t>Bullet level two</a:t>
            </a:r>
            <a:endParaRPr/>
          </a:p>
        </p:txBody>
      </p:sp>
      <p:sp>
        <p:nvSpPr>
          <p:cNvPr id="21" name="Text Placeholder 3"/>
          <p:cNvSpPr>
            <a:spLocks noGrp="1"/>
          </p:cNvSpPr>
          <p:nvPr>
            <p:ph type="body" sz="quarter" idx="16" hasCustomPrompt="1"/>
          </p:nvPr>
        </p:nvSpPr>
        <p:spPr>
          <a:xfrm>
            <a:off x="10325100" y="1866901"/>
            <a:ext cx="1422400" cy="1416650"/>
          </a:xfrm>
          <a:prstGeom prst="rect">
            <a:avLst/>
          </a:prstGeom>
          <a:noFill/>
          <a:ln>
            <a:noFill/>
          </a:ln>
        </p:spPr>
        <p:txBody>
          <a:bodyPr vert="horz" lIns="91402" tIns="0" rIns="91402" bIns="0" rtlCol="0" anchor="ctr" anchorCtr="0">
            <a:noAutofit/>
          </a:bodyPr>
          <a:lstStyle>
            <a:lvl1pPr marL="0" indent="0">
              <a:lnSpc>
                <a:spcPct val="100000"/>
              </a:lnSpc>
              <a:spcBef>
                <a:spcPts val="0"/>
              </a:spcBef>
              <a:buFont typeface="Arial"/>
              <a:buNone/>
              <a:defRPr lang="en-US" sz="1400" b="1" i="0" dirty="0">
                <a:solidFill>
                  <a:schemeClr val="accent2"/>
                </a:solidFill>
                <a:latin typeface="Segoe UI Semibold" charset="0"/>
                <a:ea typeface="Segoe UI Semibold" charset="0"/>
                <a:cs typeface="Segoe UI Semibold" charset="0"/>
              </a:defRPr>
            </a:lvl1pPr>
          </a:lstStyle>
          <a:p>
            <a:pPr marL="0" lvl="0">
              <a:spcBef>
                <a:spcPts val="1000"/>
              </a:spcBef>
              <a:buClr>
                <a:schemeClr val="accent1"/>
              </a:buClr>
            </a:pPr>
            <a:r>
              <a:rPr lang="en-US"/>
              <a:t>Click to edit subtitle</a:t>
            </a:r>
          </a:p>
        </p:txBody>
      </p:sp>
      <p:sp>
        <p:nvSpPr>
          <p:cNvPr id="22" name="Text Placeholder 3"/>
          <p:cNvSpPr>
            <a:spLocks noGrp="1"/>
          </p:cNvSpPr>
          <p:nvPr>
            <p:ph type="body" sz="quarter" idx="27" hasCustomPrompt="1"/>
          </p:nvPr>
        </p:nvSpPr>
        <p:spPr>
          <a:xfrm>
            <a:off x="10325100" y="3283551"/>
            <a:ext cx="1422400" cy="1402749"/>
          </a:xfrm>
          <a:prstGeom prst="rect">
            <a:avLst/>
          </a:prstGeom>
          <a:noFill/>
          <a:ln>
            <a:noFill/>
          </a:ln>
        </p:spPr>
        <p:txBody>
          <a:bodyPr vert="horz" lIns="91402" tIns="0" rIns="91402" bIns="0" rtlCol="0" anchor="ctr" anchorCtr="0">
            <a:noAutofit/>
          </a:bodyPr>
          <a:lstStyle>
            <a:lvl1pPr marL="0" indent="0">
              <a:lnSpc>
                <a:spcPct val="100000"/>
              </a:lnSpc>
              <a:spcBef>
                <a:spcPts val="0"/>
              </a:spcBef>
              <a:buFont typeface="Arial"/>
              <a:buNone/>
              <a:defRPr lang="en-US" sz="1400" b="1" i="0" dirty="0">
                <a:solidFill>
                  <a:schemeClr val="accent2"/>
                </a:solidFill>
                <a:latin typeface="Segoe UI Semibold" charset="0"/>
                <a:ea typeface="Segoe UI Semibold" charset="0"/>
                <a:cs typeface="Segoe UI Semibold" charset="0"/>
              </a:defRPr>
            </a:lvl1pPr>
          </a:lstStyle>
          <a:p>
            <a:pPr marL="0" lvl="0">
              <a:spcBef>
                <a:spcPts val="1000"/>
              </a:spcBef>
              <a:buClr>
                <a:schemeClr val="accent1"/>
              </a:buClr>
            </a:pPr>
            <a:r>
              <a:rPr lang="en-US"/>
              <a:t>Click to edit subtitle</a:t>
            </a:r>
          </a:p>
        </p:txBody>
      </p:sp>
      <p:sp>
        <p:nvSpPr>
          <p:cNvPr id="23" name="Text Placeholder 3"/>
          <p:cNvSpPr>
            <a:spLocks noGrp="1"/>
          </p:cNvSpPr>
          <p:nvPr>
            <p:ph type="body" sz="quarter" idx="28" hasCustomPrompt="1"/>
          </p:nvPr>
        </p:nvSpPr>
        <p:spPr>
          <a:xfrm>
            <a:off x="10325100" y="4686300"/>
            <a:ext cx="1422400" cy="1409700"/>
          </a:xfrm>
          <a:prstGeom prst="rect">
            <a:avLst/>
          </a:prstGeom>
          <a:noFill/>
          <a:ln>
            <a:noFill/>
          </a:ln>
        </p:spPr>
        <p:txBody>
          <a:bodyPr vert="horz" lIns="91402" tIns="0" rIns="91402" bIns="0" rtlCol="0" anchor="ctr" anchorCtr="0">
            <a:noAutofit/>
          </a:bodyPr>
          <a:lstStyle>
            <a:lvl1pPr marL="0" indent="0">
              <a:lnSpc>
                <a:spcPct val="100000"/>
              </a:lnSpc>
              <a:spcBef>
                <a:spcPts val="0"/>
              </a:spcBef>
              <a:buFont typeface="Arial"/>
              <a:buNone/>
              <a:tabLst/>
              <a:defRPr lang="en-US" sz="1400" b="1" i="0" dirty="0">
                <a:solidFill>
                  <a:schemeClr val="accent2"/>
                </a:solidFill>
                <a:latin typeface="Segoe UI Semibold" charset="0"/>
                <a:ea typeface="Segoe UI Semibold" charset="0"/>
                <a:cs typeface="Segoe UI Semibold" charset="0"/>
              </a:defRPr>
            </a:lvl1pPr>
          </a:lstStyle>
          <a:p>
            <a:pPr marL="0" lvl="0">
              <a:spcBef>
                <a:spcPts val="1000"/>
              </a:spcBef>
              <a:buClr>
                <a:schemeClr val="accent1"/>
              </a:buClr>
            </a:pPr>
            <a:r>
              <a:rPr lang="en-US"/>
              <a:t>Click to edit subtitle</a:t>
            </a:r>
          </a:p>
        </p:txBody>
      </p:sp>
      <p:sp>
        <p:nvSpPr>
          <p:cNvPr id="27" name="Picture Placeholder 13"/>
          <p:cNvSpPr>
            <a:spLocks noGrp="1"/>
          </p:cNvSpPr>
          <p:nvPr>
            <p:ph type="pic" sz="quarter" idx="32"/>
          </p:nvPr>
        </p:nvSpPr>
        <p:spPr>
          <a:xfrm>
            <a:off x="9242725" y="1873851"/>
            <a:ext cx="716949" cy="716949"/>
          </a:xfrm>
          <a:prstGeom prst="ellipse">
            <a:avLst/>
          </a:prstGeom>
          <a:effectLst/>
        </p:spPr>
        <p:txBody>
          <a:bodyPr vert="horz" lIns="0" tIns="0" rIns="0" bIns="0" rtlCol="0" anchor="ctr">
            <a:noAutofit/>
          </a:bodyPr>
          <a:lstStyle>
            <a:lvl1pPr>
              <a:defRPr lang="en-US" sz="600" dirty="0">
                <a:ln>
                  <a:noFill/>
                </a:ln>
                <a:solidFill>
                  <a:srgbClr val="B4009E"/>
                </a:solidFill>
              </a:defRPr>
            </a:lvl1pPr>
          </a:lstStyle>
          <a:p>
            <a:pPr marL="0" lvl="0" indent="0" algn="ctr">
              <a:spcBef>
                <a:spcPts val="0"/>
              </a:spcBef>
              <a:buNone/>
            </a:pPr>
            <a:r>
              <a:rPr lang="en-US"/>
              <a:t>Click icon to add picture</a:t>
            </a:r>
          </a:p>
        </p:txBody>
      </p:sp>
      <p:sp>
        <p:nvSpPr>
          <p:cNvPr id="30" name="Text Placeholder 3"/>
          <p:cNvSpPr>
            <a:spLocks noGrp="1"/>
          </p:cNvSpPr>
          <p:nvPr>
            <p:ph type="body" sz="quarter" idx="35" hasCustomPrompt="1"/>
          </p:nvPr>
        </p:nvSpPr>
        <p:spPr>
          <a:xfrm>
            <a:off x="7505700" y="2639727"/>
            <a:ext cx="1409700" cy="640953"/>
          </a:xfrm>
          <a:prstGeom prst="rect">
            <a:avLst/>
          </a:prstGeom>
          <a:noFill/>
          <a:ln>
            <a:noFill/>
          </a:ln>
        </p:spPr>
        <p:txBody>
          <a:bodyPr vert="horz" lIns="91402" tIns="0" rIns="91402" bIns="0" rtlCol="0" anchor="t" anchorCtr="0">
            <a:noAutofit/>
          </a:bodyPr>
          <a:lstStyle>
            <a:lvl1pPr marL="0" indent="0" algn="ctr">
              <a:lnSpc>
                <a:spcPct val="100000"/>
              </a:lnSpc>
              <a:spcBef>
                <a:spcPts val="0"/>
              </a:spcBef>
              <a:buNone/>
              <a:defRPr lang="en-US" sz="1400" b="1" i="0" dirty="0">
                <a:solidFill>
                  <a:schemeClr val="tx1"/>
                </a:solidFill>
                <a:latin typeface="Segoe UI Semibold" charset="0"/>
                <a:ea typeface="Segoe UI Semibold" charset="0"/>
                <a:cs typeface="Segoe UI Semibold" charset="0"/>
              </a:defRPr>
            </a:lvl1pPr>
          </a:lstStyle>
          <a:p>
            <a:pPr marL="0" lvl="0">
              <a:spcBef>
                <a:spcPts val="1000"/>
              </a:spcBef>
              <a:buClr>
                <a:schemeClr val="accent1"/>
              </a:buClr>
            </a:pPr>
            <a:r>
              <a:rPr lang="en-US"/>
              <a:t>Subtitle</a:t>
            </a:r>
          </a:p>
        </p:txBody>
      </p:sp>
      <p:sp>
        <p:nvSpPr>
          <p:cNvPr id="33" name="Text Placeholder 3"/>
          <p:cNvSpPr>
            <a:spLocks noGrp="1"/>
          </p:cNvSpPr>
          <p:nvPr>
            <p:ph type="body" sz="quarter" idx="38" hasCustomPrompt="1"/>
          </p:nvPr>
        </p:nvSpPr>
        <p:spPr>
          <a:xfrm>
            <a:off x="8915401" y="2640072"/>
            <a:ext cx="1409700" cy="636528"/>
          </a:xfrm>
          <a:prstGeom prst="rect">
            <a:avLst/>
          </a:prstGeom>
          <a:noFill/>
          <a:ln>
            <a:noFill/>
          </a:ln>
        </p:spPr>
        <p:txBody>
          <a:bodyPr vert="horz" lIns="91402" tIns="0" rIns="91402" bIns="0" rtlCol="0" anchor="t" anchorCtr="0">
            <a:noAutofit/>
          </a:bodyPr>
          <a:lstStyle>
            <a:lvl1pPr marL="0" indent="0" algn="ctr">
              <a:lnSpc>
                <a:spcPct val="100000"/>
              </a:lnSpc>
              <a:spcBef>
                <a:spcPts val="0"/>
              </a:spcBef>
              <a:buNone/>
              <a:defRPr lang="en-US" sz="1400" b="1" i="0" dirty="0">
                <a:solidFill>
                  <a:schemeClr val="tx1"/>
                </a:solidFill>
                <a:latin typeface="Segoe UI Semibold" charset="0"/>
                <a:ea typeface="Segoe UI Semibold" charset="0"/>
                <a:cs typeface="Segoe UI Semibold" charset="0"/>
              </a:defRPr>
            </a:lvl1pPr>
          </a:lstStyle>
          <a:p>
            <a:pPr marL="0" lvl="0">
              <a:spcBef>
                <a:spcPts val="1000"/>
              </a:spcBef>
              <a:buClr>
                <a:schemeClr val="accent1"/>
              </a:buClr>
            </a:pPr>
            <a:r>
              <a:rPr lang="en-US"/>
              <a:t>Subtitle</a:t>
            </a:r>
          </a:p>
        </p:txBody>
      </p:sp>
      <p:sp>
        <p:nvSpPr>
          <p:cNvPr id="37" name="Content Placeholder 3"/>
          <p:cNvSpPr>
            <a:spLocks noGrp="1"/>
          </p:cNvSpPr>
          <p:nvPr>
            <p:ph sz="quarter" idx="15" hasCustomPrompt="1"/>
          </p:nvPr>
        </p:nvSpPr>
        <p:spPr>
          <a:xfrm>
            <a:off x="457201" y="1051560"/>
            <a:ext cx="11277600" cy="358859"/>
          </a:xfrm>
          <a:prstGeom prst="rect">
            <a:avLst/>
          </a:prstGeom>
        </p:spPr>
        <p:txBody>
          <a:bodyPr tIns="0" bIns="0">
            <a:noAutofit/>
          </a:bodyPr>
          <a:lstStyle>
            <a:lvl1pPr marL="0" indent="0">
              <a:spcBef>
                <a:spcPts val="0"/>
              </a:spcBef>
              <a:buFont typeface="Arial" charset="0"/>
              <a:buNone/>
              <a:defRPr sz="2800" b="1" i="0">
                <a:solidFill>
                  <a:schemeClr val="tx1"/>
                </a:solidFill>
                <a:latin typeface="Segoe UI Semibold" charset="0"/>
                <a:ea typeface="Segoe UI Semibold" charset="0"/>
                <a:cs typeface="Segoe UI Semibold" charset="0"/>
              </a:defRPr>
            </a:lvl1pPr>
            <a:lvl2pPr marL="0" indent="0">
              <a:buNone/>
              <a:defRPr/>
            </a:lvl2pPr>
            <a:lvl3pPr marL="0" indent="0">
              <a:buNone/>
              <a:defRPr/>
            </a:lvl3pPr>
            <a:lvl4pPr marL="0" indent="0">
              <a:buNone/>
              <a:defRPr/>
            </a:lvl4pPr>
            <a:lvl5pPr marL="0" indent="0">
              <a:buNone/>
              <a:defRPr/>
            </a:lvl5pPr>
          </a:lstStyle>
          <a:p>
            <a:pPr lvl="0"/>
            <a:r>
              <a:rPr lang="en-US"/>
              <a:t>Click to edit text</a:t>
            </a:r>
          </a:p>
        </p:txBody>
      </p:sp>
      <p:sp>
        <p:nvSpPr>
          <p:cNvPr id="38" name="Shape 69"/>
          <p:cNvSpPr txBox="1">
            <a:spLocks noGrp="1"/>
          </p:cNvSpPr>
          <p:nvPr>
            <p:ph type="body" idx="44" hasCustomPrompt="1"/>
          </p:nvPr>
        </p:nvSpPr>
        <p:spPr>
          <a:xfrm>
            <a:off x="473102" y="2420863"/>
            <a:ext cx="7032705" cy="812800"/>
          </a:xfrm>
          <a:prstGeom prst="rect">
            <a:avLst/>
          </a:prstGeom>
        </p:spPr>
        <p:txBody>
          <a:bodyPr vert="horz" lIns="0" tIns="0" rIns="274320" bIns="0" rtlCol="0">
            <a:normAutofit/>
          </a:bodyPr>
          <a:lstStyle>
            <a:lvl1pPr marL="230188" indent="-176213">
              <a:buClrTx/>
              <a:buSzPct val="100000"/>
              <a:buFont typeface="Arial" charset="0"/>
              <a:buChar char="•"/>
              <a:defRPr sz="1400" b="0" i="0" dirty="0">
                <a:solidFill>
                  <a:schemeClr val="tx1"/>
                </a:solidFill>
                <a:latin typeface="Segoe UI" charset="0"/>
                <a:ea typeface="Segoe UI" charset="0"/>
                <a:cs typeface="Segoe UI" charset="0"/>
              </a:defRPr>
            </a:lvl1pPr>
          </a:lstStyle>
          <a:p>
            <a:pPr lvl="0">
              <a:spcBef>
                <a:spcPts val="0"/>
              </a:spcBef>
            </a:pPr>
            <a:r>
              <a:rPr lang="en-US"/>
              <a:t>Bullet level one</a:t>
            </a:r>
          </a:p>
          <a:p>
            <a:pPr lvl="0">
              <a:spcBef>
                <a:spcPts val="0"/>
              </a:spcBef>
            </a:pPr>
            <a:r>
              <a:rPr lang="en-US"/>
              <a:t>Bullet level two</a:t>
            </a:r>
            <a:endParaRPr/>
          </a:p>
        </p:txBody>
      </p:sp>
      <p:sp>
        <p:nvSpPr>
          <p:cNvPr id="41" name="Shape 69"/>
          <p:cNvSpPr txBox="1">
            <a:spLocks noGrp="1"/>
          </p:cNvSpPr>
          <p:nvPr>
            <p:ph type="body" idx="47" hasCustomPrompt="1"/>
          </p:nvPr>
        </p:nvSpPr>
        <p:spPr>
          <a:xfrm>
            <a:off x="473102" y="3961029"/>
            <a:ext cx="7032705" cy="812800"/>
          </a:xfrm>
          <a:prstGeom prst="rect">
            <a:avLst/>
          </a:prstGeom>
        </p:spPr>
        <p:txBody>
          <a:bodyPr vert="horz" lIns="0" tIns="0" rIns="274320" bIns="0" rtlCol="0">
            <a:normAutofit/>
          </a:bodyPr>
          <a:lstStyle>
            <a:lvl1pPr marL="230188" indent="-171450">
              <a:buClrTx/>
              <a:buSzPct val="100000"/>
              <a:buFont typeface="Arial" charset="0"/>
              <a:buChar char="•"/>
              <a:defRPr sz="1400" b="0" i="0" dirty="0">
                <a:solidFill>
                  <a:schemeClr val="tx1"/>
                </a:solidFill>
                <a:latin typeface="Segoe UI" charset="0"/>
                <a:ea typeface="Segoe UI" charset="0"/>
                <a:cs typeface="Segoe UI" charset="0"/>
              </a:defRPr>
            </a:lvl1pPr>
          </a:lstStyle>
          <a:p>
            <a:pPr lvl="0">
              <a:spcBef>
                <a:spcPts val="0"/>
              </a:spcBef>
            </a:pPr>
            <a:r>
              <a:rPr lang="en-US"/>
              <a:t>Bullet level one</a:t>
            </a:r>
          </a:p>
          <a:p>
            <a:pPr lvl="0">
              <a:spcBef>
                <a:spcPts val="0"/>
              </a:spcBef>
            </a:pPr>
            <a:r>
              <a:rPr lang="en-US"/>
              <a:t>Bullet level two</a:t>
            </a:r>
            <a:endParaRPr/>
          </a:p>
        </p:txBody>
      </p:sp>
      <p:sp>
        <p:nvSpPr>
          <p:cNvPr id="47" name="Text Placeholder 3">
            <a:extLst>
              <a:ext uri="{FF2B5EF4-FFF2-40B4-BE49-F238E27FC236}">
                <a16:creationId xmlns:a16="http://schemas.microsoft.com/office/drawing/2014/main" id="{DBC2D7F7-6E7E-44B0-9137-6394EDEBD68B}"/>
              </a:ext>
            </a:extLst>
          </p:cNvPr>
          <p:cNvSpPr>
            <a:spLocks noGrp="1"/>
          </p:cNvSpPr>
          <p:nvPr>
            <p:ph type="body" sz="quarter" idx="51" hasCustomPrompt="1"/>
          </p:nvPr>
        </p:nvSpPr>
        <p:spPr>
          <a:xfrm>
            <a:off x="473102" y="1756923"/>
            <a:ext cx="7032597" cy="361796"/>
          </a:xfrm>
        </p:spPr>
        <p:txBody>
          <a:bodyPr rIns="274320" anchor="b"/>
          <a:lstStyle>
            <a:lvl1pPr>
              <a:defRPr sz="2000" b="1" i="0">
                <a:solidFill>
                  <a:schemeClr val="accent2"/>
                </a:solidFill>
                <a:latin typeface="Segoe UI Semibold" charset="0"/>
                <a:ea typeface="Segoe UI Semibold" charset="0"/>
                <a:cs typeface="Segoe UI Semibold" charset="0"/>
              </a:defRPr>
            </a:lvl1pPr>
          </a:lstStyle>
          <a:p>
            <a:pPr lvl="0"/>
            <a:r>
              <a:rPr lang="en-US"/>
              <a:t>Benefit statement</a:t>
            </a:r>
          </a:p>
        </p:txBody>
      </p:sp>
      <p:sp>
        <p:nvSpPr>
          <p:cNvPr id="48" name="Text Placeholder 3">
            <a:extLst>
              <a:ext uri="{FF2B5EF4-FFF2-40B4-BE49-F238E27FC236}">
                <a16:creationId xmlns:a16="http://schemas.microsoft.com/office/drawing/2014/main" id="{4A21BECF-1C2F-4A19-8137-0F48B9B64243}"/>
              </a:ext>
            </a:extLst>
          </p:cNvPr>
          <p:cNvSpPr>
            <a:spLocks noGrp="1"/>
          </p:cNvSpPr>
          <p:nvPr>
            <p:ph type="body" sz="quarter" idx="52" hasCustomPrompt="1"/>
          </p:nvPr>
        </p:nvSpPr>
        <p:spPr>
          <a:xfrm>
            <a:off x="473102" y="3283551"/>
            <a:ext cx="7032597" cy="361796"/>
          </a:xfrm>
        </p:spPr>
        <p:txBody>
          <a:bodyPr rIns="274320" anchor="b"/>
          <a:lstStyle>
            <a:lvl1pPr>
              <a:defRPr sz="2000" b="1" i="0">
                <a:solidFill>
                  <a:schemeClr val="accent2"/>
                </a:solidFill>
                <a:latin typeface="Segoe UI Semibold" charset="0"/>
                <a:ea typeface="Segoe UI Semibold" charset="0"/>
                <a:cs typeface="Segoe UI Semibold" charset="0"/>
              </a:defRPr>
            </a:lvl1pPr>
          </a:lstStyle>
          <a:p>
            <a:pPr lvl="0"/>
            <a:r>
              <a:rPr lang="en-US"/>
              <a:t>Benefit statement</a:t>
            </a:r>
          </a:p>
        </p:txBody>
      </p:sp>
      <p:sp>
        <p:nvSpPr>
          <p:cNvPr id="49" name="Text Placeholder 3">
            <a:extLst>
              <a:ext uri="{FF2B5EF4-FFF2-40B4-BE49-F238E27FC236}">
                <a16:creationId xmlns:a16="http://schemas.microsoft.com/office/drawing/2014/main" id="{0247880E-91C6-4030-A719-9DC584A4471E}"/>
              </a:ext>
            </a:extLst>
          </p:cNvPr>
          <p:cNvSpPr>
            <a:spLocks noGrp="1"/>
          </p:cNvSpPr>
          <p:nvPr>
            <p:ph type="body" sz="quarter" idx="53" hasCustomPrompt="1"/>
          </p:nvPr>
        </p:nvSpPr>
        <p:spPr>
          <a:xfrm>
            <a:off x="473102" y="4850048"/>
            <a:ext cx="7032705" cy="361796"/>
          </a:xfrm>
        </p:spPr>
        <p:txBody>
          <a:bodyPr rIns="274320" anchor="b"/>
          <a:lstStyle>
            <a:lvl1pPr>
              <a:defRPr sz="2000" b="1" i="0">
                <a:solidFill>
                  <a:schemeClr val="accent2"/>
                </a:solidFill>
                <a:latin typeface="Segoe UI Semibold" charset="0"/>
                <a:ea typeface="Segoe UI Semibold" charset="0"/>
                <a:cs typeface="Segoe UI Semibold" charset="0"/>
              </a:defRPr>
            </a:lvl1pPr>
          </a:lstStyle>
          <a:p>
            <a:pPr lvl="0"/>
            <a:r>
              <a:rPr lang="en-US"/>
              <a:t>Benefit statement</a:t>
            </a:r>
          </a:p>
        </p:txBody>
      </p:sp>
      <p:sp>
        <p:nvSpPr>
          <p:cNvPr id="50" name="Text Placeholder 3">
            <a:extLst>
              <a:ext uri="{FF2B5EF4-FFF2-40B4-BE49-F238E27FC236}">
                <a16:creationId xmlns:a16="http://schemas.microsoft.com/office/drawing/2014/main" id="{B52D364F-72A4-46BE-A18B-3517A057A5F3}"/>
              </a:ext>
            </a:extLst>
          </p:cNvPr>
          <p:cNvSpPr>
            <a:spLocks noGrp="1"/>
          </p:cNvSpPr>
          <p:nvPr>
            <p:ph type="body" sz="quarter" idx="54" hasCustomPrompt="1"/>
          </p:nvPr>
        </p:nvSpPr>
        <p:spPr>
          <a:xfrm>
            <a:off x="473102" y="2136783"/>
            <a:ext cx="7032597" cy="284078"/>
          </a:xfrm>
        </p:spPr>
        <p:txBody>
          <a:bodyPr rIns="274320" anchor="ctr"/>
          <a:lstStyle>
            <a:lvl1pPr>
              <a:defRPr sz="2000" b="1" i="0">
                <a:solidFill>
                  <a:schemeClr val="tx1"/>
                </a:solidFill>
                <a:latin typeface="Segoe Semibold" charset="0"/>
                <a:ea typeface="Segoe Semibold" charset="0"/>
                <a:cs typeface="Segoe Semibold" charset="0"/>
              </a:defRPr>
            </a:lvl1pPr>
          </a:lstStyle>
          <a:p>
            <a:pPr lvl="0"/>
            <a:r>
              <a:rPr lang="en-US"/>
              <a:t>Click to edit text</a:t>
            </a:r>
          </a:p>
        </p:txBody>
      </p:sp>
      <p:sp>
        <p:nvSpPr>
          <p:cNvPr id="51" name="Text Placeholder 3">
            <a:extLst>
              <a:ext uri="{FF2B5EF4-FFF2-40B4-BE49-F238E27FC236}">
                <a16:creationId xmlns:a16="http://schemas.microsoft.com/office/drawing/2014/main" id="{050C5830-E768-414C-8F74-6328F4AA19F6}"/>
              </a:ext>
            </a:extLst>
          </p:cNvPr>
          <p:cNvSpPr>
            <a:spLocks noGrp="1"/>
          </p:cNvSpPr>
          <p:nvPr>
            <p:ph type="body" sz="quarter" idx="55" hasCustomPrompt="1"/>
          </p:nvPr>
        </p:nvSpPr>
        <p:spPr>
          <a:xfrm>
            <a:off x="473102" y="3666503"/>
            <a:ext cx="7032597" cy="284078"/>
          </a:xfrm>
        </p:spPr>
        <p:txBody>
          <a:bodyPr rIns="274320" anchor="ctr"/>
          <a:lstStyle>
            <a:lvl1pPr>
              <a:defRPr sz="2000" b="1" i="0">
                <a:solidFill>
                  <a:schemeClr val="tx1"/>
                </a:solidFill>
                <a:latin typeface="Segoe Semibold" charset="0"/>
                <a:ea typeface="Segoe Semibold" charset="0"/>
                <a:cs typeface="Segoe Semibold" charset="0"/>
              </a:defRPr>
            </a:lvl1pPr>
          </a:lstStyle>
          <a:p>
            <a:pPr lvl="0"/>
            <a:r>
              <a:rPr lang="en-US"/>
              <a:t>Click to edit text</a:t>
            </a:r>
          </a:p>
        </p:txBody>
      </p:sp>
      <p:sp>
        <p:nvSpPr>
          <p:cNvPr id="52" name="Text Placeholder 3">
            <a:extLst>
              <a:ext uri="{FF2B5EF4-FFF2-40B4-BE49-F238E27FC236}">
                <a16:creationId xmlns:a16="http://schemas.microsoft.com/office/drawing/2014/main" id="{0F45D579-F485-4F2B-B066-B4F9B33DA8B5}"/>
              </a:ext>
            </a:extLst>
          </p:cNvPr>
          <p:cNvSpPr>
            <a:spLocks noGrp="1"/>
          </p:cNvSpPr>
          <p:nvPr>
            <p:ph type="body" sz="quarter" idx="56" hasCustomPrompt="1"/>
          </p:nvPr>
        </p:nvSpPr>
        <p:spPr>
          <a:xfrm>
            <a:off x="473102" y="5227116"/>
            <a:ext cx="7032705" cy="284078"/>
          </a:xfrm>
        </p:spPr>
        <p:txBody>
          <a:bodyPr rIns="274320" anchor="ctr"/>
          <a:lstStyle>
            <a:lvl1pPr>
              <a:defRPr sz="2000" b="1" i="0">
                <a:solidFill>
                  <a:schemeClr val="tx1"/>
                </a:solidFill>
                <a:latin typeface="Segoe Semibold" charset="0"/>
                <a:ea typeface="Segoe Semibold" charset="0"/>
                <a:cs typeface="Segoe Semibold" charset="0"/>
              </a:defRPr>
            </a:lvl1pPr>
          </a:lstStyle>
          <a:p>
            <a:pPr lvl="0"/>
            <a:r>
              <a:rPr lang="en-US"/>
              <a:t>Click to edit text</a:t>
            </a:r>
          </a:p>
        </p:txBody>
      </p:sp>
      <p:sp>
        <p:nvSpPr>
          <p:cNvPr id="53" name="Title Placeholder 2">
            <a:extLst>
              <a:ext uri="{FF2B5EF4-FFF2-40B4-BE49-F238E27FC236}">
                <a16:creationId xmlns:a16="http://schemas.microsoft.com/office/drawing/2014/main" id="{35BB5920-8F82-4ED5-ABA9-3217C73AC0CA}"/>
              </a:ext>
            </a:extLst>
          </p:cNvPr>
          <p:cNvSpPr>
            <a:spLocks noGrp="1"/>
          </p:cNvSpPr>
          <p:nvPr>
            <p:ph type="title"/>
          </p:nvPr>
        </p:nvSpPr>
        <p:spPr>
          <a:xfrm>
            <a:off x="473102" y="457200"/>
            <a:ext cx="11261697" cy="594074"/>
          </a:xfrm>
          <a:prstGeom prst="rect">
            <a:avLst/>
          </a:prstGeom>
        </p:spPr>
        <p:txBody>
          <a:bodyPr vert="horz" lIns="0" tIns="0" rIns="0" bIns="0" rtlCol="0" anchor="t">
            <a:normAutofit/>
          </a:bodyPr>
          <a:lstStyle>
            <a:lvl1pPr>
              <a:defRPr b="1" i="0">
                <a:solidFill>
                  <a:schemeClr val="tx1"/>
                </a:solidFill>
                <a:latin typeface="Segoe UI Semibold" charset="0"/>
                <a:ea typeface="Segoe UI Semibold" charset="0"/>
                <a:cs typeface="Segoe UI Semibold" charset="0"/>
              </a:defRPr>
            </a:lvl1pPr>
          </a:lstStyle>
          <a:p>
            <a:r>
              <a:rPr lang="en-US"/>
              <a:t>Click to edit Master title style</a:t>
            </a:r>
          </a:p>
        </p:txBody>
      </p:sp>
      <p:sp>
        <p:nvSpPr>
          <p:cNvPr id="40" name="Picture Placeholder 13"/>
          <p:cNvSpPr>
            <a:spLocks noGrp="1"/>
          </p:cNvSpPr>
          <p:nvPr>
            <p:ph type="pic" sz="quarter" idx="57"/>
          </p:nvPr>
        </p:nvSpPr>
        <p:spPr>
          <a:xfrm>
            <a:off x="7871125" y="3283265"/>
            <a:ext cx="716949" cy="716949"/>
          </a:xfrm>
          <a:prstGeom prst="ellipse">
            <a:avLst/>
          </a:prstGeom>
          <a:effectLst/>
        </p:spPr>
        <p:txBody>
          <a:bodyPr vert="horz" lIns="0" tIns="0" rIns="0" bIns="0" rtlCol="0" anchor="ctr">
            <a:noAutofit/>
          </a:bodyPr>
          <a:lstStyle>
            <a:lvl1pPr>
              <a:defRPr lang="en-US" sz="600" dirty="0">
                <a:ln>
                  <a:noFill/>
                </a:ln>
                <a:solidFill>
                  <a:srgbClr val="B4009E"/>
                </a:solidFill>
              </a:defRPr>
            </a:lvl1pPr>
          </a:lstStyle>
          <a:p>
            <a:pPr marL="0" lvl="0" indent="0" algn="ctr">
              <a:spcBef>
                <a:spcPts val="0"/>
              </a:spcBef>
              <a:buNone/>
            </a:pPr>
            <a:r>
              <a:rPr lang="en-US"/>
              <a:t>Click icon to add picture</a:t>
            </a:r>
          </a:p>
        </p:txBody>
      </p:sp>
      <p:sp>
        <p:nvSpPr>
          <p:cNvPr id="42" name="Picture Placeholder 13"/>
          <p:cNvSpPr>
            <a:spLocks noGrp="1"/>
          </p:cNvSpPr>
          <p:nvPr>
            <p:ph type="pic" sz="quarter" idx="58"/>
          </p:nvPr>
        </p:nvSpPr>
        <p:spPr>
          <a:xfrm>
            <a:off x="9242725" y="3283265"/>
            <a:ext cx="716949" cy="716949"/>
          </a:xfrm>
          <a:prstGeom prst="ellipse">
            <a:avLst/>
          </a:prstGeom>
          <a:effectLst/>
        </p:spPr>
        <p:txBody>
          <a:bodyPr vert="horz" lIns="0" tIns="0" rIns="0" bIns="0" rtlCol="0" anchor="ctr">
            <a:noAutofit/>
          </a:bodyPr>
          <a:lstStyle>
            <a:lvl1pPr>
              <a:defRPr lang="en-US" sz="600" dirty="0">
                <a:ln>
                  <a:noFill/>
                </a:ln>
                <a:solidFill>
                  <a:srgbClr val="B4009E"/>
                </a:solidFill>
              </a:defRPr>
            </a:lvl1pPr>
          </a:lstStyle>
          <a:p>
            <a:pPr marL="0" lvl="0" indent="0" algn="ctr">
              <a:spcBef>
                <a:spcPts val="0"/>
              </a:spcBef>
              <a:buNone/>
            </a:pPr>
            <a:r>
              <a:rPr lang="en-US"/>
              <a:t>Click icon to add picture</a:t>
            </a:r>
          </a:p>
        </p:txBody>
      </p:sp>
      <p:sp>
        <p:nvSpPr>
          <p:cNvPr id="43" name="Text Placeholder 3"/>
          <p:cNvSpPr>
            <a:spLocks noGrp="1"/>
          </p:cNvSpPr>
          <p:nvPr>
            <p:ph type="body" sz="quarter" idx="59" hasCustomPrompt="1"/>
          </p:nvPr>
        </p:nvSpPr>
        <p:spPr>
          <a:xfrm>
            <a:off x="7505700" y="4049141"/>
            <a:ext cx="1409700" cy="640953"/>
          </a:xfrm>
          <a:prstGeom prst="rect">
            <a:avLst/>
          </a:prstGeom>
          <a:noFill/>
          <a:ln>
            <a:noFill/>
          </a:ln>
        </p:spPr>
        <p:txBody>
          <a:bodyPr vert="horz" lIns="91402" tIns="0" rIns="91402" bIns="0" rtlCol="0" anchor="t" anchorCtr="0">
            <a:noAutofit/>
          </a:bodyPr>
          <a:lstStyle>
            <a:lvl1pPr marL="0" indent="0" algn="ctr">
              <a:lnSpc>
                <a:spcPct val="100000"/>
              </a:lnSpc>
              <a:spcBef>
                <a:spcPts val="0"/>
              </a:spcBef>
              <a:buNone/>
              <a:defRPr lang="en-US" sz="1400" b="1" i="0" dirty="0">
                <a:solidFill>
                  <a:schemeClr val="tx1"/>
                </a:solidFill>
                <a:latin typeface="Segoe UI Semibold" charset="0"/>
                <a:ea typeface="Segoe UI Semibold" charset="0"/>
                <a:cs typeface="Segoe UI Semibold" charset="0"/>
              </a:defRPr>
            </a:lvl1pPr>
          </a:lstStyle>
          <a:p>
            <a:pPr marL="0" lvl="0">
              <a:spcBef>
                <a:spcPts val="1000"/>
              </a:spcBef>
              <a:buClr>
                <a:schemeClr val="accent1"/>
              </a:buClr>
            </a:pPr>
            <a:r>
              <a:rPr lang="en-US"/>
              <a:t>Subtitle</a:t>
            </a:r>
          </a:p>
        </p:txBody>
      </p:sp>
      <p:sp>
        <p:nvSpPr>
          <p:cNvPr id="45" name="Text Placeholder 3"/>
          <p:cNvSpPr>
            <a:spLocks noGrp="1"/>
          </p:cNvSpPr>
          <p:nvPr>
            <p:ph type="body" sz="quarter" idx="60" hasCustomPrompt="1"/>
          </p:nvPr>
        </p:nvSpPr>
        <p:spPr>
          <a:xfrm>
            <a:off x="8915401" y="4049486"/>
            <a:ext cx="1409700" cy="636528"/>
          </a:xfrm>
          <a:prstGeom prst="rect">
            <a:avLst/>
          </a:prstGeom>
          <a:noFill/>
          <a:ln>
            <a:noFill/>
          </a:ln>
        </p:spPr>
        <p:txBody>
          <a:bodyPr vert="horz" lIns="91402" tIns="0" rIns="91402" bIns="0" rtlCol="0" anchor="t" anchorCtr="0">
            <a:noAutofit/>
          </a:bodyPr>
          <a:lstStyle>
            <a:lvl1pPr marL="0" indent="0" algn="ctr">
              <a:lnSpc>
                <a:spcPct val="100000"/>
              </a:lnSpc>
              <a:spcBef>
                <a:spcPts val="0"/>
              </a:spcBef>
              <a:buNone/>
              <a:defRPr lang="en-US" sz="1400" b="1" i="0" dirty="0">
                <a:solidFill>
                  <a:schemeClr val="tx1"/>
                </a:solidFill>
                <a:latin typeface="Segoe UI Semibold" charset="0"/>
                <a:ea typeface="Segoe UI Semibold" charset="0"/>
                <a:cs typeface="Segoe UI Semibold" charset="0"/>
              </a:defRPr>
            </a:lvl1pPr>
          </a:lstStyle>
          <a:p>
            <a:pPr marL="0" lvl="0">
              <a:spcBef>
                <a:spcPts val="1000"/>
              </a:spcBef>
              <a:buClr>
                <a:schemeClr val="accent1"/>
              </a:buClr>
            </a:pPr>
            <a:r>
              <a:rPr lang="en-US"/>
              <a:t>Subtitle</a:t>
            </a:r>
          </a:p>
        </p:txBody>
      </p:sp>
      <p:sp>
        <p:nvSpPr>
          <p:cNvPr id="54" name="Picture Placeholder 13"/>
          <p:cNvSpPr>
            <a:spLocks noGrp="1"/>
          </p:cNvSpPr>
          <p:nvPr>
            <p:ph type="pic" sz="quarter" idx="61"/>
          </p:nvPr>
        </p:nvSpPr>
        <p:spPr>
          <a:xfrm>
            <a:off x="7871125" y="4685803"/>
            <a:ext cx="716949" cy="716949"/>
          </a:xfrm>
          <a:prstGeom prst="ellipse">
            <a:avLst/>
          </a:prstGeom>
          <a:effectLst/>
        </p:spPr>
        <p:txBody>
          <a:bodyPr vert="horz" lIns="0" tIns="0" rIns="0" bIns="0" rtlCol="0" anchor="ctr">
            <a:noAutofit/>
          </a:bodyPr>
          <a:lstStyle>
            <a:lvl1pPr>
              <a:defRPr lang="en-US" sz="600" dirty="0">
                <a:ln>
                  <a:noFill/>
                </a:ln>
                <a:solidFill>
                  <a:srgbClr val="B4009E"/>
                </a:solidFill>
              </a:defRPr>
            </a:lvl1pPr>
          </a:lstStyle>
          <a:p>
            <a:pPr marL="0" lvl="0" indent="0" algn="ctr">
              <a:spcBef>
                <a:spcPts val="0"/>
              </a:spcBef>
              <a:buNone/>
            </a:pPr>
            <a:r>
              <a:rPr lang="en-US"/>
              <a:t>Click icon to add picture</a:t>
            </a:r>
          </a:p>
        </p:txBody>
      </p:sp>
      <p:sp>
        <p:nvSpPr>
          <p:cNvPr id="55" name="Picture Placeholder 13"/>
          <p:cNvSpPr>
            <a:spLocks noGrp="1"/>
          </p:cNvSpPr>
          <p:nvPr>
            <p:ph type="pic" sz="quarter" idx="62"/>
          </p:nvPr>
        </p:nvSpPr>
        <p:spPr>
          <a:xfrm>
            <a:off x="9242725" y="4685803"/>
            <a:ext cx="716949" cy="716949"/>
          </a:xfrm>
          <a:prstGeom prst="ellipse">
            <a:avLst/>
          </a:prstGeom>
          <a:effectLst/>
        </p:spPr>
        <p:txBody>
          <a:bodyPr vert="horz" lIns="0" tIns="0" rIns="0" bIns="0" rtlCol="0" anchor="ctr">
            <a:noAutofit/>
          </a:bodyPr>
          <a:lstStyle>
            <a:lvl1pPr>
              <a:defRPr lang="en-US" sz="600" dirty="0">
                <a:ln>
                  <a:noFill/>
                </a:ln>
                <a:solidFill>
                  <a:srgbClr val="B4009E"/>
                </a:solidFill>
              </a:defRPr>
            </a:lvl1pPr>
          </a:lstStyle>
          <a:p>
            <a:pPr marL="0" lvl="0" indent="0" algn="ctr">
              <a:spcBef>
                <a:spcPts val="0"/>
              </a:spcBef>
              <a:buNone/>
            </a:pPr>
            <a:r>
              <a:rPr lang="en-US"/>
              <a:t>Click icon to add picture</a:t>
            </a:r>
          </a:p>
        </p:txBody>
      </p:sp>
      <p:sp>
        <p:nvSpPr>
          <p:cNvPr id="56" name="Text Placeholder 3"/>
          <p:cNvSpPr>
            <a:spLocks noGrp="1"/>
          </p:cNvSpPr>
          <p:nvPr>
            <p:ph type="body" sz="quarter" idx="63" hasCustomPrompt="1"/>
          </p:nvPr>
        </p:nvSpPr>
        <p:spPr>
          <a:xfrm>
            <a:off x="7505700" y="5451679"/>
            <a:ext cx="1409700" cy="640953"/>
          </a:xfrm>
          <a:prstGeom prst="rect">
            <a:avLst/>
          </a:prstGeom>
          <a:noFill/>
          <a:ln>
            <a:noFill/>
          </a:ln>
        </p:spPr>
        <p:txBody>
          <a:bodyPr vert="horz" lIns="91402" tIns="0" rIns="91402" bIns="0" rtlCol="0" anchor="t" anchorCtr="0">
            <a:noAutofit/>
          </a:bodyPr>
          <a:lstStyle>
            <a:lvl1pPr marL="0" indent="0" algn="ctr">
              <a:lnSpc>
                <a:spcPct val="100000"/>
              </a:lnSpc>
              <a:spcBef>
                <a:spcPts val="0"/>
              </a:spcBef>
              <a:buNone/>
              <a:defRPr lang="en-US" sz="1400" b="1" i="0" dirty="0">
                <a:solidFill>
                  <a:schemeClr val="tx1"/>
                </a:solidFill>
                <a:latin typeface="Segoe UI Semibold" charset="0"/>
                <a:ea typeface="Segoe UI Semibold" charset="0"/>
                <a:cs typeface="Segoe UI Semibold" charset="0"/>
              </a:defRPr>
            </a:lvl1pPr>
          </a:lstStyle>
          <a:p>
            <a:pPr marL="0" lvl="0">
              <a:spcBef>
                <a:spcPts val="1000"/>
              </a:spcBef>
              <a:buClr>
                <a:schemeClr val="accent1"/>
              </a:buClr>
            </a:pPr>
            <a:r>
              <a:rPr lang="en-US"/>
              <a:t>Subtitle</a:t>
            </a:r>
          </a:p>
        </p:txBody>
      </p:sp>
      <p:sp>
        <p:nvSpPr>
          <p:cNvPr id="57" name="Text Placeholder 3"/>
          <p:cNvSpPr>
            <a:spLocks noGrp="1"/>
          </p:cNvSpPr>
          <p:nvPr>
            <p:ph type="body" sz="quarter" idx="64" hasCustomPrompt="1"/>
          </p:nvPr>
        </p:nvSpPr>
        <p:spPr>
          <a:xfrm>
            <a:off x="8915401" y="5452024"/>
            <a:ext cx="1409700" cy="636528"/>
          </a:xfrm>
          <a:prstGeom prst="rect">
            <a:avLst/>
          </a:prstGeom>
          <a:noFill/>
          <a:ln>
            <a:noFill/>
          </a:ln>
        </p:spPr>
        <p:txBody>
          <a:bodyPr vert="horz" lIns="91402" tIns="0" rIns="91402" bIns="0" rtlCol="0" anchor="t" anchorCtr="0">
            <a:noAutofit/>
          </a:bodyPr>
          <a:lstStyle>
            <a:lvl1pPr marL="0" indent="0" algn="ctr">
              <a:lnSpc>
                <a:spcPct val="100000"/>
              </a:lnSpc>
              <a:spcBef>
                <a:spcPts val="0"/>
              </a:spcBef>
              <a:buNone/>
              <a:defRPr lang="en-US" sz="1400" b="1" i="0" dirty="0">
                <a:solidFill>
                  <a:schemeClr val="tx1"/>
                </a:solidFill>
                <a:latin typeface="Segoe UI Semibold" charset="0"/>
                <a:ea typeface="Segoe UI Semibold" charset="0"/>
                <a:cs typeface="Segoe UI Semibold" charset="0"/>
              </a:defRPr>
            </a:lvl1pPr>
          </a:lstStyle>
          <a:p>
            <a:pPr marL="0" lvl="0">
              <a:spcBef>
                <a:spcPts val="1000"/>
              </a:spcBef>
              <a:buClr>
                <a:schemeClr val="accent1"/>
              </a:buClr>
            </a:pPr>
            <a:r>
              <a:rPr lang="en-US"/>
              <a:t>Subtitle</a:t>
            </a:r>
          </a:p>
        </p:txBody>
      </p:sp>
      <p:sp>
        <p:nvSpPr>
          <p:cNvPr id="2" name="Slide Number Placeholder 1">
            <a:extLst>
              <a:ext uri="{FF2B5EF4-FFF2-40B4-BE49-F238E27FC236}">
                <a16:creationId xmlns:a16="http://schemas.microsoft.com/office/drawing/2014/main" id="{BD1012CF-3C73-0C45-ABD9-90FC1E3C69E2}"/>
              </a:ext>
            </a:extLst>
          </p:cNvPr>
          <p:cNvSpPr>
            <a:spLocks noGrp="1"/>
          </p:cNvSpPr>
          <p:nvPr>
            <p:ph type="sldNum" sz="quarter" idx="65"/>
          </p:nvPr>
        </p:nvSpPr>
        <p:spPr/>
        <p:txBody>
          <a:bodyPr/>
          <a:lstStyle/>
          <a:p>
            <a:fld id="{529AFA16-AEC4-7D4A-82F3-BDAE8E49079E}" type="slidenum">
              <a:rPr lang="en-US" smtClean="0"/>
              <a:pPr/>
              <a:t>‹#›</a:t>
            </a:fld>
            <a:endParaRPr lang="en-US"/>
          </a:p>
        </p:txBody>
      </p:sp>
    </p:spTree>
    <p:extLst>
      <p:ext uri="{BB962C8B-B14F-4D97-AF65-F5344CB8AC3E}">
        <p14:creationId xmlns:p14="http://schemas.microsoft.com/office/powerpoint/2010/main" val="410728624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_Title slide graphic 2">
    <p:bg>
      <p:bgPr>
        <a:solidFill>
          <a:schemeClr val="accent4"/>
        </a:solidFill>
        <a:effectLst/>
      </p:bgPr>
    </p:bg>
    <p:spTree>
      <p:nvGrpSpPr>
        <p:cNvPr id="1" name=""/>
        <p:cNvGrpSpPr/>
        <p:nvPr/>
      </p:nvGrpSpPr>
      <p:grpSpPr>
        <a:xfrm>
          <a:off x="0" y="0"/>
          <a:ext cx="0" cy="0"/>
          <a:chOff x="0" y="0"/>
          <a:chExt cx="0" cy="0"/>
        </a:xfrm>
      </p:grpSpPr>
      <p:pic>
        <p:nvPicPr>
          <p:cNvPr id="2" name="Picture 1" descr="Images of man and woman sitting at their desks with laptops.">
            <a:extLst>
              <a:ext uri="{FF2B5EF4-FFF2-40B4-BE49-F238E27FC236}">
                <a16:creationId xmlns:a16="http://schemas.microsoft.com/office/drawing/2014/main" id="{74D52297-78E4-A46B-9C1D-6CB68057EF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949" t="-3592" r="28561" b="-3592"/>
          <a:stretch/>
        </p:blipFill>
        <p:spPr>
          <a:xfrm>
            <a:off x="5001846" y="1"/>
            <a:ext cx="7190154" cy="6858000"/>
          </a:xfrm>
          <a:prstGeom prst="rect">
            <a:avLst/>
          </a:prstGeom>
        </p:spPr>
      </p:pic>
      <p:sp>
        <p:nvSpPr>
          <p:cNvPr id="4" name="Text Placeholder 4">
            <a:extLst>
              <a:ext uri="{FF2B5EF4-FFF2-40B4-BE49-F238E27FC236}">
                <a16:creationId xmlns:a16="http://schemas.microsoft.com/office/drawing/2014/main" id="{F17848AC-25BA-A227-8951-28F27BCF5752}"/>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itle 1">
            <a:extLst>
              <a:ext uri="{FF2B5EF4-FFF2-40B4-BE49-F238E27FC236}">
                <a16:creationId xmlns:a16="http://schemas.microsoft.com/office/drawing/2014/main" id="{0B043594-5EAE-05B4-0DB2-4B4F8D9592DF}"/>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chemeClr val="accent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Tree>
    <p:extLst>
      <p:ext uri="{BB962C8B-B14F-4D97-AF65-F5344CB8AC3E}">
        <p14:creationId xmlns:p14="http://schemas.microsoft.com/office/powerpoint/2010/main" val="34574624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slide graphic 2">
    <p:bg>
      <p:bgRef idx="1001">
        <a:schemeClr val="bg1"/>
      </p:bgRef>
    </p:bg>
    <p:spTree>
      <p:nvGrpSpPr>
        <p:cNvPr id="1" name=""/>
        <p:cNvGrpSpPr/>
        <p:nvPr/>
      </p:nvGrpSpPr>
      <p:grpSpPr>
        <a:xfrm>
          <a:off x="0" y="0"/>
          <a:ext cx="0" cy="0"/>
          <a:chOff x="0" y="0"/>
          <a:chExt cx="0" cy="0"/>
        </a:xfrm>
      </p:grpSpPr>
      <p:pic>
        <p:nvPicPr>
          <p:cNvPr id="8" name="Picture 7" descr="A toy machine with emojis flying out of it&#10;&#10;Description automatically generated">
            <a:extLst>
              <a:ext uri="{FF2B5EF4-FFF2-40B4-BE49-F238E27FC236}">
                <a16:creationId xmlns:a16="http://schemas.microsoft.com/office/drawing/2014/main" id="{E83BF50A-EEC2-463A-6981-085BB197D1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76237"/>
          </a:xfrm>
          <a:prstGeom prst="rect">
            <a:avLst/>
          </a:prstGeom>
        </p:spPr>
      </p:pic>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
        <p:nvSpPr>
          <p:cNvPr id="4" name="Text Placeholder 4">
            <a:extLst>
              <a:ext uri="{FF2B5EF4-FFF2-40B4-BE49-F238E27FC236}">
                <a16:creationId xmlns:a16="http://schemas.microsoft.com/office/drawing/2014/main" id="{F17848AC-25BA-A227-8951-28F27BCF5752}"/>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itle 1">
            <a:extLst>
              <a:ext uri="{FF2B5EF4-FFF2-40B4-BE49-F238E27FC236}">
                <a16:creationId xmlns:a16="http://schemas.microsoft.com/office/drawing/2014/main" id="{0B043594-5EAE-05B4-0DB2-4B4F8D9592DF}"/>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chemeClr val="tx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spTree>
    <p:extLst>
      <p:ext uri="{BB962C8B-B14F-4D97-AF65-F5344CB8AC3E}">
        <p14:creationId xmlns:p14="http://schemas.microsoft.com/office/powerpoint/2010/main" val="22933147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 text</a:t>
            </a:r>
          </a:p>
        </p:txBody>
      </p:sp>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b="1" i="0" spc="-50" baseline="0">
                <a:solidFill>
                  <a:schemeClr val="tx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9515925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4"/>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 text</a:t>
            </a:r>
          </a:p>
        </p:txBody>
      </p:sp>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b="1" i="0" spc="-50" baseline="0">
                <a:solidFill>
                  <a:schemeClr val="accent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6" name="Picture 5" descr="Microsoft Teams Logo">
            <a:extLst>
              <a:ext uri="{FF2B5EF4-FFF2-40B4-BE49-F238E27FC236}">
                <a16:creationId xmlns:a16="http://schemas.microsoft.com/office/drawing/2014/main" id="{EFFF51FB-E117-42D5-B29F-49F07B3306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Tree>
    <p:extLst>
      <p:ext uri="{BB962C8B-B14F-4D97-AF65-F5344CB8AC3E}">
        <p14:creationId xmlns:p14="http://schemas.microsoft.com/office/powerpoint/2010/main" val="40563340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accent4"/>
        </a:solidFill>
        <a:effectLst/>
      </p:bgPr>
    </p:bg>
    <p:spTree>
      <p:nvGrpSpPr>
        <p:cNvPr id="1" name=""/>
        <p:cNvGrpSpPr/>
        <p:nvPr/>
      </p:nvGrpSpPr>
      <p:grpSpPr>
        <a:xfrm>
          <a:off x="0" y="0"/>
          <a:ext cx="0" cy="0"/>
          <a:chOff x="0" y="0"/>
          <a:chExt cx="0" cy="0"/>
        </a:xfrm>
      </p:grpSpPr>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Agenda</a:t>
            </a:r>
          </a:p>
        </p:txBody>
      </p:sp>
    </p:spTree>
    <p:extLst>
      <p:ext uri="{BB962C8B-B14F-4D97-AF65-F5344CB8AC3E}">
        <p14:creationId xmlns:p14="http://schemas.microsoft.com/office/powerpoint/2010/main" val="3113246633"/>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Agenda 3">
    <p:bg>
      <p:bgPr>
        <a:solidFill>
          <a:schemeClr val="accent4"/>
        </a:solidFill>
        <a:effectLst/>
      </p:bgPr>
    </p:bg>
    <p:spTree>
      <p:nvGrpSpPr>
        <p:cNvPr id="1" name=""/>
        <p:cNvGrpSpPr/>
        <p:nvPr/>
      </p:nvGrpSpPr>
      <p:grpSpPr>
        <a:xfrm>
          <a:off x="0" y="0"/>
          <a:ext cx="0" cy="0"/>
          <a:chOff x="0" y="0"/>
          <a:chExt cx="0" cy="0"/>
        </a:xfrm>
      </p:grpSpPr>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Agenda</a:t>
            </a:r>
          </a:p>
        </p:txBody>
      </p:sp>
    </p:spTree>
    <p:extLst>
      <p:ext uri="{BB962C8B-B14F-4D97-AF65-F5344CB8AC3E}">
        <p14:creationId xmlns:p14="http://schemas.microsoft.com/office/powerpoint/2010/main" val="3402159702"/>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87CE68-382E-9E27-9552-0CDBF324941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Segoe UI" panose="020B0502040204020203" pitchFamily="34" charset="0"/>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Segoe UI Semibold" panose="020B0502040204020203" pitchFamily="34" charset="0"/>
                <a:cs typeface="Segoe UI Semibold" panose="020B0502040204020203" pitchFamily="34" charset="0"/>
              </a:defRPr>
            </a:lvl1pPr>
          </a:lstStyle>
          <a:p>
            <a:pPr lvl="0"/>
            <a:r>
              <a:rPr lang="en-US"/>
              <a:t>Name</a:t>
            </a:r>
          </a:p>
        </p:txBody>
      </p:sp>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Quote text</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3"/>
          <a:stretch>
            <a:fillRect/>
          </a:stretch>
        </p:blipFill>
        <p:spPr>
          <a:xfrm>
            <a:off x="584200" y="1195786"/>
            <a:ext cx="2226687" cy="1938528"/>
          </a:xfrm>
          <a:prstGeom prst="rect">
            <a:avLst/>
          </a:prstGeom>
        </p:spPr>
      </p:pic>
    </p:spTree>
    <p:extLst>
      <p:ext uri="{BB962C8B-B14F-4D97-AF65-F5344CB8AC3E}">
        <p14:creationId xmlns:p14="http://schemas.microsoft.com/office/powerpoint/2010/main" val="21021103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4"/>
        </a:solid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0CC7F2DC-DA7A-C66B-6ABF-4917841A2851}"/>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Segoe UI" panose="020B0502040204020203" pitchFamily="34" charset="0"/>
                <a:cs typeface="Segoe UI" panose="020B0502040204020203" pitchFamily="34" charset="0"/>
              </a:defRPr>
            </a:lvl1pPr>
          </a:lstStyle>
          <a:p>
            <a:pPr lvl="0"/>
            <a:r>
              <a:rPr lang="en-US"/>
              <a:t>Company or position</a:t>
            </a:r>
          </a:p>
        </p:txBody>
      </p:sp>
      <p:sp>
        <p:nvSpPr>
          <p:cNvPr id="6" name="Text Placeholder 4">
            <a:extLst>
              <a:ext uri="{FF2B5EF4-FFF2-40B4-BE49-F238E27FC236}">
                <a16:creationId xmlns:a16="http://schemas.microsoft.com/office/drawing/2014/main" id="{E44E0F64-D555-46D8-2B0F-6941E3612BA4}"/>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accent1"/>
                </a:solidFill>
                <a:latin typeface="Segoe UI Semibold" panose="020B0502040204020203" pitchFamily="34" charset="0"/>
                <a:cs typeface="Segoe UI Semibold" panose="020B0502040204020203" pitchFamily="34" charset="0"/>
              </a:defRPr>
            </a:lvl1pPr>
          </a:lstStyle>
          <a:p>
            <a:pPr lvl="0"/>
            <a:r>
              <a:rPr lang="en-US"/>
              <a:t>Name</a:t>
            </a:r>
          </a:p>
        </p:txBody>
      </p:sp>
      <p:sp>
        <p:nvSpPr>
          <p:cNvPr id="2" name="Title 1">
            <a:extLst>
              <a:ext uri="{FF2B5EF4-FFF2-40B4-BE49-F238E27FC236}">
                <a16:creationId xmlns:a16="http://schemas.microsoft.com/office/drawing/2014/main" id="{1CE6E25D-72D6-C4EE-C285-BCEF9463E0D9}"/>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Quote text</a:t>
            </a:r>
          </a:p>
        </p:txBody>
      </p:sp>
      <p:pic>
        <p:nvPicPr>
          <p:cNvPr id="4" name="Picture 3" descr="Quotation mark">
            <a:extLst>
              <a:ext uri="{FF2B5EF4-FFF2-40B4-BE49-F238E27FC236}">
                <a16:creationId xmlns:a16="http://schemas.microsoft.com/office/drawing/2014/main" id="{298CE0A9-070B-8C0A-DE4D-0D7941F18007}"/>
              </a:ext>
            </a:extLst>
          </p:cNvPr>
          <p:cNvPicPr>
            <a:picLocks noChangeAspect="1"/>
          </p:cNvPicPr>
          <p:nvPr userDrawn="1"/>
        </p:nvPicPr>
        <p:blipFill>
          <a:blip r:embed="rId2"/>
          <a:stretch>
            <a:fillRect/>
          </a:stretch>
        </p:blipFill>
        <p:spPr>
          <a:xfrm>
            <a:off x="584200" y="1195786"/>
            <a:ext cx="2231136" cy="1942400"/>
          </a:xfrm>
          <a:prstGeom prst="rect">
            <a:avLst/>
          </a:prstGeom>
        </p:spPr>
      </p:pic>
    </p:spTree>
    <p:extLst>
      <p:ext uri="{BB962C8B-B14F-4D97-AF65-F5344CB8AC3E}">
        <p14:creationId xmlns:p14="http://schemas.microsoft.com/office/powerpoint/2010/main" val="3804505815"/>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4"/>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48612"/>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6849740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accent4"/>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0" y="1434370"/>
            <a:ext cx="11018520" cy="1551194"/>
          </a:xfrm>
        </p:spPr>
        <p:txBody>
          <a:bodyPr wrap="square">
            <a:spAutoFit/>
          </a:bodyPr>
          <a:lstStyle>
            <a:lvl1pPr marL="0" indent="0">
              <a:buNone/>
              <a:defRPr sz="2400"/>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517409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de - Wide">
    <p:spTree>
      <p:nvGrpSpPr>
        <p:cNvPr id="1" name=""/>
        <p:cNvGrpSpPr/>
        <p:nvPr/>
      </p:nvGrpSpPr>
      <p:grpSpPr>
        <a:xfrm>
          <a:off x="0" y="0"/>
          <a:ext cx="0" cy="0"/>
          <a:chOff x="0" y="0"/>
          <a:chExt cx="0" cy="0"/>
        </a:xfrm>
      </p:grpSpPr>
      <p:sp>
        <p:nvSpPr>
          <p:cNvPr id="5" name="Text Placeholder 3"/>
          <p:cNvSpPr>
            <a:spLocks noGrp="1"/>
          </p:cNvSpPr>
          <p:nvPr>
            <p:ph type="body" sz="quarter" idx="29" hasCustomPrompt="1"/>
          </p:nvPr>
        </p:nvSpPr>
        <p:spPr>
          <a:xfrm>
            <a:off x="457200" y="1181100"/>
            <a:ext cx="11277599" cy="4914900"/>
          </a:xfrm>
          <a:solidFill>
            <a:schemeClr val="tx1"/>
          </a:solidFill>
        </p:spPr>
        <p:txBody>
          <a:bodyPr lIns="274320" tIns="182880" rIns="182880" bIns="182880"/>
          <a:lstStyle>
            <a:lvl1pPr>
              <a:lnSpc>
                <a:spcPct val="150000"/>
              </a:lnSpc>
              <a:spcBef>
                <a:spcPts val="0"/>
              </a:spcBef>
              <a:defRPr sz="1400" b="0">
                <a:solidFill>
                  <a:schemeClr val="tx2"/>
                </a:solidFill>
                <a:latin typeface="Consolas" panose="020B0609020204030204" pitchFamily="49" charset="0"/>
              </a:defRPr>
            </a:lvl1pPr>
          </a:lstStyle>
          <a:p>
            <a:pPr lvl="0"/>
            <a:r>
              <a:rPr lang="en-US"/>
              <a:t>Insert code here</a:t>
            </a:r>
          </a:p>
        </p:txBody>
      </p:sp>
      <p:sp>
        <p:nvSpPr>
          <p:cNvPr id="11" name="Title Placeholder 2">
            <a:extLst>
              <a:ext uri="{FF2B5EF4-FFF2-40B4-BE49-F238E27FC236}">
                <a16:creationId xmlns:a16="http://schemas.microsoft.com/office/drawing/2014/main" id="{6F8047C7-B1D6-4C30-BD8C-09D9A0947D21}"/>
              </a:ext>
            </a:extLst>
          </p:cNvPr>
          <p:cNvSpPr>
            <a:spLocks noGrp="1"/>
          </p:cNvSpPr>
          <p:nvPr>
            <p:ph type="title"/>
          </p:nvPr>
        </p:nvSpPr>
        <p:spPr>
          <a:xfrm>
            <a:off x="457200" y="457200"/>
            <a:ext cx="11277599"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75D619B9-0479-A445-88B6-B88DF671E8CA}"/>
              </a:ext>
            </a:extLst>
          </p:cNvPr>
          <p:cNvSpPr>
            <a:spLocks noGrp="1"/>
          </p:cNvSpPr>
          <p:nvPr>
            <p:ph type="sldNum" sz="quarter" idx="30"/>
          </p:nvPr>
        </p:nvSpPr>
        <p:spPr/>
        <p:txBody>
          <a:bodyPr/>
          <a:lstStyle/>
          <a:p>
            <a:fld id="{529AFA16-AEC4-7D4A-82F3-BDAE8E49079E}" type="slidenum">
              <a:rPr lang="en-US" smtClean="0"/>
              <a:pPr/>
              <a:t>‹#›</a:t>
            </a:fld>
            <a:endParaRPr lang="en-US"/>
          </a:p>
        </p:txBody>
      </p:sp>
    </p:spTree>
    <p:extLst>
      <p:ext uri="{BB962C8B-B14F-4D97-AF65-F5344CB8AC3E}">
        <p14:creationId xmlns:p14="http://schemas.microsoft.com/office/powerpoint/2010/main" val="366603369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099"/>
            <a:ext cx="5211763" cy="477612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77612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panose="020B0502040204020203" pitchFamily="34" charset="0"/>
                <a:ea typeface="+mn-ea"/>
                <a:cs typeface="+mn-cs"/>
              </a:rPr>
              <a:t>ELT layout</a:t>
            </a:r>
          </a:p>
        </p:txBody>
      </p:sp>
      <p:sp>
        <p:nvSpPr>
          <p:cNvPr id="3" name="Title 6">
            <a:extLst>
              <a:ext uri="{FF2B5EF4-FFF2-40B4-BE49-F238E27FC236}">
                <a16:creationId xmlns:a16="http://schemas.microsoft.com/office/drawing/2014/main" id="{1927E47F-95A6-7AE2-8312-56EC75F54623}"/>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2021963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4200" y="1435100"/>
            <a:ext cx="5212080" cy="1551194"/>
          </a:xfrm>
        </p:spPr>
        <p:txBody>
          <a:bodyPr wrap="square">
            <a:spAutoFit/>
          </a:bodyPr>
          <a:lstStyle>
            <a:lvl1pPr marL="0" indent="0">
              <a:spcBef>
                <a:spcPts val="1224"/>
              </a:spcBef>
              <a:buClr>
                <a:schemeClr val="tx1"/>
              </a:buClr>
              <a:buFont typeface="Wingdings" panose="05000000000000000000" pitchFamily="2" charset="2"/>
              <a:buNone/>
              <a:defRPr sz="2400" b="0" i="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i="0">
                <a:latin typeface="Segoe UI" panose="020B0502040204020203" pitchFamily="34" charset="0"/>
                <a:cs typeface="Segoe UI" panose="020B0502040204020203" pitchFamily="34" charset="0"/>
              </a:defRPr>
            </a:lvl2pPr>
            <a:lvl3pPr marL="450850" indent="0">
              <a:buFont typeface="Wingdings" panose="05000000000000000000" pitchFamily="2" charset="2"/>
              <a:buNone/>
              <a:tabLst/>
              <a:defRPr sz="1600" b="0" i="0">
                <a:latin typeface="Segoe UI" panose="020B0502040204020203" pitchFamily="34" charset="0"/>
                <a:cs typeface="Segoe UI" panose="020B0502040204020203" pitchFamily="34" charset="0"/>
              </a:defRPr>
            </a:lvl3pPr>
            <a:lvl4pPr marL="652462" indent="0">
              <a:buFont typeface="Wingdings" panose="05000000000000000000" pitchFamily="2" charset="2"/>
              <a:buNone/>
              <a:defRPr sz="1400" b="0" i="0">
                <a:latin typeface="Segoe UI" panose="020B0502040204020203" pitchFamily="34" charset="0"/>
                <a:cs typeface="Segoe UI" panose="020B0502040204020203" pitchFamily="34" charset="0"/>
              </a:defRPr>
            </a:lvl4pPr>
            <a:lvl5pPr marL="854075" indent="0">
              <a:buFont typeface="Wingdings" panose="05000000000000000000" pitchFamily="2" charset="2"/>
              <a:buNone/>
              <a:tabLst/>
              <a:defRPr sz="14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551194"/>
          </a:xfrm>
        </p:spPr>
        <p:txBody>
          <a:bodyPr wrap="square">
            <a:spAutoFit/>
          </a:bodyPr>
          <a:lstStyle>
            <a:lvl1pPr marL="0" indent="0">
              <a:spcBef>
                <a:spcPts val="1224"/>
              </a:spcBef>
              <a:buClr>
                <a:schemeClr val="tx1"/>
              </a:buClr>
              <a:buFont typeface="Wingdings" panose="05000000000000000000" pitchFamily="2" charset="2"/>
              <a:buNone/>
              <a:defRPr sz="2400" b="0" i="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i="0">
                <a:latin typeface="Segoe UI" panose="020B0502040204020203" pitchFamily="34" charset="0"/>
                <a:cs typeface="Segoe UI" panose="020B0502040204020203" pitchFamily="34" charset="0"/>
              </a:defRPr>
            </a:lvl2pPr>
            <a:lvl3pPr marL="450850" indent="0">
              <a:buFont typeface="Wingdings" panose="05000000000000000000" pitchFamily="2" charset="2"/>
              <a:buNone/>
              <a:tabLst/>
              <a:defRPr sz="1600" b="0" i="0">
                <a:latin typeface="Segoe UI" panose="020B0502040204020203" pitchFamily="34" charset="0"/>
                <a:cs typeface="Segoe UI" panose="020B0502040204020203" pitchFamily="34" charset="0"/>
              </a:defRPr>
            </a:lvl3pPr>
            <a:lvl4pPr marL="652462" indent="0">
              <a:buFont typeface="Wingdings" panose="05000000000000000000" pitchFamily="2" charset="2"/>
              <a:buNone/>
              <a:defRPr sz="1400" b="0" i="0">
                <a:latin typeface="Segoe UI" panose="020B0502040204020203" pitchFamily="34" charset="0"/>
                <a:cs typeface="Segoe UI" panose="020B0502040204020203" pitchFamily="34" charset="0"/>
              </a:defRPr>
            </a:lvl4pPr>
            <a:lvl5pPr marL="854075" indent="0">
              <a:buFont typeface="Wingdings" panose="05000000000000000000" pitchFamily="2" charset="2"/>
              <a:buNone/>
              <a:tabLst/>
              <a:defRPr sz="14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6">
            <a:extLst>
              <a:ext uri="{FF2B5EF4-FFF2-40B4-BE49-F238E27FC236}">
                <a16:creationId xmlns:a16="http://schemas.microsoft.com/office/drawing/2014/main" id="{FCD25B73-BA9B-D0D3-895E-354C0E82E5D1}"/>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34801035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3" name="Title 6">
            <a:extLst>
              <a:ext uri="{FF2B5EF4-FFF2-40B4-BE49-F238E27FC236}">
                <a16:creationId xmlns:a16="http://schemas.microsoft.com/office/drawing/2014/main" id="{234FC4D5-DD95-271F-83C3-A4DBBDBB6098}"/>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6994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6">
            <a:extLst>
              <a:ext uri="{FF2B5EF4-FFF2-40B4-BE49-F238E27FC236}">
                <a16:creationId xmlns:a16="http://schemas.microsoft.com/office/drawing/2014/main" id="{2E000F64-0D2A-DE0E-F822-A5AD8F9C506A}"/>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942967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 name="Title 6">
            <a:extLst>
              <a:ext uri="{FF2B5EF4-FFF2-40B4-BE49-F238E27FC236}">
                <a16:creationId xmlns:a16="http://schemas.microsoft.com/office/drawing/2014/main" id="{422F4B52-9A8D-87A5-C075-8CF28727C16D}"/>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74159089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6">
            <a:extLst>
              <a:ext uri="{FF2B5EF4-FFF2-40B4-BE49-F238E27FC236}">
                <a16:creationId xmlns:a16="http://schemas.microsoft.com/office/drawing/2014/main" id="{315E08ED-402C-303C-0402-682BEA62AAD6}"/>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85765667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bg>
      <p:bgPr>
        <a:solidFill>
          <a:schemeClr val="accent4"/>
        </a:solidFill>
        <a:effectLst/>
      </p:bgPr>
    </p:bg>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6">
            <a:extLst>
              <a:ext uri="{FF2B5EF4-FFF2-40B4-BE49-F238E27FC236}">
                <a16:creationId xmlns:a16="http://schemas.microsoft.com/office/drawing/2014/main" id="{7B0422C1-FB4E-64F8-296F-F4E83E7B13DF}"/>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95044349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B47AA-93CB-CBE0-346B-0F559D06EE0B}"/>
              </a:ext>
            </a:extLst>
          </p:cNvPr>
          <p:cNvSpPr>
            <a:spLocks noGrp="1"/>
          </p:cNvSpPr>
          <p:nvPr>
            <p:ph type="title"/>
          </p:nvPr>
        </p:nvSpPr>
        <p:spPr/>
        <p:txBody>
          <a:bodyPr/>
          <a:lstStyle>
            <a:lvl1pPr>
              <a:defRPr>
                <a:latin typeface="+mj-lt"/>
              </a:defRPr>
            </a:lvl1pPr>
          </a:lstStyle>
          <a:p>
            <a:endParaRPr lang="en-US"/>
          </a:p>
        </p:txBody>
      </p:sp>
    </p:spTree>
    <p:extLst>
      <p:ext uri="{BB962C8B-B14F-4D97-AF65-F5344CB8AC3E}">
        <p14:creationId xmlns:p14="http://schemas.microsoft.com/office/powerpoint/2010/main" val="9407162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998113"/>
            <a:ext cx="4127692" cy="861774"/>
          </a:xfrm>
        </p:spPr>
        <p:txBody>
          <a:bodyPr wrap="square" anchor="ctr">
            <a:spAutoFit/>
          </a:bodyPr>
          <a:lstStyle>
            <a:lvl1pPr>
              <a:defRPr b="1" i="0">
                <a:solidFill>
                  <a:schemeClr val="accent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9633352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58B6245-E099-679C-77B1-776AD302331A}"/>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6836187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de - Wide with black background">
    <p:spTree>
      <p:nvGrpSpPr>
        <p:cNvPr id="1" name=""/>
        <p:cNvGrpSpPr/>
        <p:nvPr/>
      </p:nvGrpSpPr>
      <p:grpSpPr>
        <a:xfrm>
          <a:off x="0" y="0"/>
          <a:ext cx="0" cy="0"/>
          <a:chOff x="0" y="0"/>
          <a:chExt cx="0" cy="0"/>
        </a:xfrm>
      </p:grpSpPr>
      <p:sp>
        <p:nvSpPr>
          <p:cNvPr id="5" name="Text Placeholder 3"/>
          <p:cNvSpPr>
            <a:spLocks noGrp="1"/>
          </p:cNvSpPr>
          <p:nvPr>
            <p:ph type="body" sz="quarter" idx="29" hasCustomPrompt="1"/>
          </p:nvPr>
        </p:nvSpPr>
        <p:spPr>
          <a:xfrm>
            <a:off x="457200" y="1181100"/>
            <a:ext cx="11277599" cy="4914900"/>
          </a:xfrm>
          <a:solidFill>
            <a:schemeClr val="tx2"/>
          </a:solidFill>
        </p:spPr>
        <p:txBody>
          <a:bodyPr lIns="274320" tIns="182880" rIns="182880" bIns="182880"/>
          <a:lstStyle>
            <a:lvl1pPr>
              <a:lnSpc>
                <a:spcPct val="150000"/>
              </a:lnSpc>
              <a:spcBef>
                <a:spcPts val="0"/>
              </a:spcBef>
              <a:defRPr sz="1400" b="0">
                <a:solidFill>
                  <a:schemeClr val="bg2"/>
                </a:solidFill>
                <a:latin typeface="Consolas" panose="020B0609020204030204" pitchFamily="49" charset="0"/>
              </a:defRPr>
            </a:lvl1pPr>
          </a:lstStyle>
          <a:p>
            <a:pPr lvl="0"/>
            <a:r>
              <a:rPr lang="en-US"/>
              <a:t>Insert code here</a:t>
            </a:r>
          </a:p>
        </p:txBody>
      </p:sp>
      <p:sp>
        <p:nvSpPr>
          <p:cNvPr id="11" name="Title Placeholder 2">
            <a:extLst>
              <a:ext uri="{FF2B5EF4-FFF2-40B4-BE49-F238E27FC236}">
                <a16:creationId xmlns:a16="http://schemas.microsoft.com/office/drawing/2014/main" id="{6F8047C7-B1D6-4C30-BD8C-09D9A0947D21}"/>
              </a:ext>
            </a:extLst>
          </p:cNvPr>
          <p:cNvSpPr>
            <a:spLocks noGrp="1"/>
          </p:cNvSpPr>
          <p:nvPr>
            <p:ph type="title"/>
          </p:nvPr>
        </p:nvSpPr>
        <p:spPr>
          <a:xfrm>
            <a:off x="457200" y="457200"/>
            <a:ext cx="11277599"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75D619B9-0479-A445-88B6-B88DF671E8CA}"/>
              </a:ext>
            </a:extLst>
          </p:cNvPr>
          <p:cNvSpPr>
            <a:spLocks noGrp="1"/>
          </p:cNvSpPr>
          <p:nvPr>
            <p:ph type="sldNum" sz="quarter" idx="30"/>
          </p:nvPr>
        </p:nvSpPr>
        <p:spPr/>
        <p:txBody>
          <a:bodyPr/>
          <a:lstStyle/>
          <a:p>
            <a:fld id="{529AFA16-AEC4-7D4A-82F3-BDAE8E49079E}" type="slidenum">
              <a:rPr lang="en-US" smtClean="0"/>
              <a:pPr/>
              <a:t>‹#›</a:t>
            </a:fld>
            <a:endParaRPr lang="en-US"/>
          </a:p>
        </p:txBody>
      </p:sp>
    </p:spTree>
    <p:extLst>
      <p:ext uri="{BB962C8B-B14F-4D97-AF65-F5344CB8AC3E}">
        <p14:creationId xmlns:p14="http://schemas.microsoft.com/office/powerpoint/2010/main" val="358329330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6146180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accent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272761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297382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430887"/>
          </a:xfrm>
        </p:spPr>
        <p:txBody>
          <a:bodyPr anchor="t"/>
          <a:lstStyle>
            <a:lvl1pPr>
              <a:defRPr sz="2800" b="1" i="0">
                <a:solidFill>
                  <a:schemeClr val="accent1"/>
                </a:solidFill>
                <a:latin typeface="Segoe UI Semibold" panose="020B0502040204020203" pitchFamily="34" charset="0"/>
                <a:cs typeface="Segoe UI Semibold" panose="020B0502040204020203" pitchFamily="34" charset="0"/>
              </a:defRPr>
            </a:lvl1pPr>
          </a:lstStyle>
          <a:p>
            <a:r>
              <a:rPr lang="en-US"/>
              <a:t>Title</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8499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3211969"/>
            <a:ext cx="3182027" cy="430887"/>
          </a:xfrm>
        </p:spPr>
        <p:txBody>
          <a:bodyPr anchor="ctr"/>
          <a:lstStyle>
            <a:lvl1pPr>
              <a:defRPr sz="2800" b="1" i="0">
                <a:solidFill>
                  <a:schemeClr val="accent1"/>
                </a:solidFill>
                <a:latin typeface="Segoe UI Semibold" panose="020B0502040204020203" pitchFamily="34" charset="0"/>
                <a:cs typeface="Segoe UI Semibold" panose="020B0502040204020203" pitchFamily="34" charset="0"/>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panose="020B0502040204020203" pitchFamily="34" charset="0"/>
                <a:ea typeface="+mn-ea"/>
                <a:cs typeface="+mn-cs"/>
              </a:rPr>
              <a:t>ELT layout</a:t>
            </a:r>
          </a:p>
        </p:txBody>
      </p:sp>
    </p:spTree>
    <p:extLst>
      <p:ext uri="{BB962C8B-B14F-4D97-AF65-F5344CB8AC3E}">
        <p14:creationId xmlns:p14="http://schemas.microsoft.com/office/powerpoint/2010/main" val="37458646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Pr>
        <a:solidFill>
          <a:schemeClr val="accent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b="1" i="0" dirty="0">
                <a:solidFill>
                  <a:srgbClr val="FFFFFF"/>
                </a:solidFill>
                <a:latin typeface="Segoe UI Semibold" panose="020B0502040204020203" pitchFamily="34" charset="0"/>
                <a:cs typeface="Segoe UI Semibold" panose="020B0502040204020203" pitchFamily="34" charset="0"/>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10025303"/>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a:xfrm>
            <a:off x="588263" y="518755"/>
            <a:ext cx="11018520" cy="430887"/>
          </a:xfrm>
        </p:spPr>
        <p:txBody>
          <a:bodyPr anchor="ct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165663894"/>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b="0" i="0">
                <a:solidFill>
                  <a:schemeClr val="tx1"/>
                </a:solidFill>
                <a:latin typeface="Segoe UI" panose="020B0502040204020203" pitchFamily="34" charset="0"/>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03068334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b="0" i="0">
                <a:solidFill>
                  <a:schemeClr val="tx1"/>
                </a:solidFill>
                <a:latin typeface="Segoe UI" panose="020B0502040204020203" pitchFamily="34" charset="0"/>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8923270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6662362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de 2 column - Wider">
    <p:spTree>
      <p:nvGrpSpPr>
        <p:cNvPr id="1" name=""/>
        <p:cNvGrpSpPr/>
        <p:nvPr/>
      </p:nvGrpSpPr>
      <p:grpSpPr>
        <a:xfrm>
          <a:off x="0" y="0"/>
          <a:ext cx="0" cy="0"/>
          <a:chOff x="0" y="0"/>
          <a:chExt cx="0" cy="0"/>
        </a:xfrm>
      </p:grpSpPr>
      <p:sp>
        <p:nvSpPr>
          <p:cNvPr id="6" name="Text Placeholder 3"/>
          <p:cNvSpPr>
            <a:spLocks noGrp="1"/>
          </p:cNvSpPr>
          <p:nvPr>
            <p:ph type="body" sz="quarter" idx="29" hasCustomPrompt="1"/>
          </p:nvPr>
        </p:nvSpPr>
        <p:spPr>
          <a:xfrm>
            <a:off x="4686301" y="1181100"/>
            <a:ext cx="7048500" cy="5219700"/>
          </a:xfrm>
          <a:solidFill>
            <a:schemeClr val="tx1"/>
          </a:solidFill>
        </p:spPr>
        <p:txBody>
          <a:bodyPr lIns="274320" tIns="182880" rIns="182880" bIns="182880"/>
          <a:lstStyle>
            <a:lvl1pPr>
              <a:lnSpc>
                <a:spcPct val="150000"/>
              </a:lnSpc>
              <a:spcBef>
                <a:spcPts val="0"/>
              </a:spcBef>
              <a:defRPr sz="1400" b="0">
                <a:solidFill>
                  <a:schemeClr val="tx2"/>
                </a:solidFill>
                <a:latin typeface="Consolas" panose="020B0609020204030204" pitchFamily="49" charset="0"/>
              </a:defRPr>
            </a:lvl1pPr>
          </a:lstStyle>
          <a:p>
            <a:pPr lvl="0"/>
            <a:r>
              <a:rPr lang="en-US"/>
              <a:t>Insert code here</a:t>
            </a:r>
          </a:p>
        </p:txBody>
      </p:sp>
      <p:sp>
        <p:nvSpPr>
          <p:cNvPr id="11" name="Title Placeholder 2">
            <a:extLst>
              <a:ext uri="{FF2B5EF4-FFF2-40B4-BE49-F238E27FC236}">
                <a16:creationId xmlns:a16="http://schemas.microsoft.com/office/drawing/2014/main" id="{39A2F253-0BFB-4DB7-AF71-1FBA26C37254}"/>
              </a:ext>
            </a:extLst>
          </p:cNvPr>
          <p:cNvSpPr>
            <a:spLocks noGrp="1"/>
          </p:cNvSpPr>
          <p:nvPr>
            <p:ph type="title"/>
          </p:nvPr>
        </p:nvSpPr>
        <p:spPr>
          <a:xfrm>
            <a:off x="457200" y="457200"/>
            <a:ext cx="11277599"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FE20AD17-4CB5-AC4A-AAD4-A8939A1B59AA}"/>
              </a:ext>
            </a:extLst>
          </p:cNvPr>
          <p:cNvSpPr>
            <a:spLocks noGrp="1"/>
          </p:cNvSpPr>
          <p:nvPr>
            <p:ph type="sldNum" sz="quarter" idx="30"/>
          </p:nvPr>
        </p:nvSpPr>
        <p:spPr/>
        <p:txBody>
          <a:bodyPr/>
          <a:lstStyle/>
          <a:p>
            <a:fld id="{529AFA16-AEC4-7D4A-82F3-BDAE8E49079E}" type="slidenum">
              <a:rPr lang="en-US" smtClean="0"/>
              <a:pPr/>
              <a:t>‹#›</a:t>
            </a:fld>
            <a:endParaRPr lang="en-US"/>
          </a:p>
        </p:txBody>
      </p:sp>
      <p:sp>
        <p:nvSpPr>
          <p:cNvPr id="9" name="Text Placeholder 3">
            <a:extLst>
              <a:ext uri="{FF2B5EF4-FFF2-40B4-BE49-F238E27FC236}">
                <a16:creationId xmlns:a16="http://schemas.microsoft.com/office/drawing/2014/main" id="{A7F6AB04-05A4-467A-B0AB-61D33FCA96FA}"/>
              </a:ext>
            </a:extLst>
          </p:cNvPr>
          <p:cNvSpPr>
            <a:spLocks noGrp="1"/>
          </p:cNvSpPr>
          <p:nvPr>
            <p:ph idx="1" hasCustomPrompt="1"/>
          </p:nvPr>
        </p:nvSpPr>
        <p:spPr>
          <a:xfrm>
            <a:off x="457200" y="1181100"/>
            <a:ext cx="4229101" cy="5199847"/>
          </a:xfrm>
          <a:prstGeom prst="rect">
            <a:avLst/>
          </a:prstGeom>
        </p:spPr>
        <p:txBody>
          <a:bodyPr vert="horz" wrap="square" lIns="0" tIns="0" rIns="182880" bIns="0" rtlCol="0">
            <a:noAutofit/>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1016687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4367935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a:t>
            </a:r>
          </a:p>
        </p:txBody>
      </p:sp>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2"/>
                </a:solidFill>
                <a:effectLst/>
                <a:latin typeface="Segoe UI Semibold" panose="020B0502040204020203" pitchFamily="34" charset="0"/>
                <a:ea typeface="+mn-ea"/>
                <a:cs typeface="Segoe UI Semibold" panose="020B0502040204020203" pitchFamily="34" charset="0"/>
              </a:defRPr>
            </a:lvl1pPr>
          </a:lstStyle>
          <a:p>
            <a:r>
              <a:rPr lang="en-US"/>
              <a:t>Demo title</a:t>
            </a:r>
          </a:p>
        </p:txBody>
      </p:sp>
    </p:spTree>
    <p:extLst>
      <p:ext uri="{BB962C8B-B14F-4D97-AF65-F5344CB8AC3E}">
        <p14:creationId xmlns:p14="http://schemas.microsoft.com/office/powerpoint/2010/main" val="10644359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234371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1856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Copyright Microsoft Corporation. All rights reserved. </a:t>
            </a:r>
          </a:p>
        </p:txBody>
      </p:sp>
      <p:pic>
        <p:nvPicPr>
          <p:cNvPr id="5" name="Picture 4" descr="Microsoft Teams Logo">
            <a:extLst>
              <a:ext uri="{FF2B5EF4-FFF2-40B4-BE49-F238E27FC236}">
                <a16:creationId xmlns:a16="http://schemas.microsoft.com/office/drawing/2014/main" id="{286FD364-646F-4818-9F75-F213E270A1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23864872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457200"/>
            <a:ext cx="11018520" cy="430887"/>
          </a:xfrm>
        </p:spPr>
        <p:txBody>
          <a:bodyPr/>
          <a:lstStyle>
            <a:lvl1pPr>
              <a:defRPr sz="2800" b="1" i="0">
                <a:solidFill>
                  <a:schemeClr val="tx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092881"/>
          </a:xfrm>
        </p:spPr>
        <p:txBody>
          <a:bodyPr>
            <a:spAutoFit/>
          </a:bodyPr>
          <a:lstStyle>
            <a:lvl1pPr>
              <a:defRPr sz="2800" b="0" i="0">
                <a:latin typeface="Segoe UI" panose="020B0502040204020203" pitchFamily="34" charset="0"/>
                <a:cs typeface="Segoe UI" panose="020B0502040204020203" pitchFamily="34" charset="0"/>
              </a:defRPr>
            </a:lvl1pPr>
            <a:lvl2pPr>
              <a:defRPr sz="2800" b="0" i="0">
                <a:latin typeface="Segoe UI" panose="020B0502040204020203" pitchFamily="34" charset="0"/>
                <a:cs typeface="Segoe UI" panose="020B0502040204020203" pitchFamily="34" charset="0"/>
              </a:defRPr>
            </a:lvl2pPr>
            <a:lvl3pPr>
              <a:defRPr sz="2400" b="0" i="0">
                <a:latin typeface="Segoe UI" panose="020B0502040204020203" pitchFamily="34" charset="0"/>
                <a:cs typeface="Segoe UI" panose="020B0502040204020203" pitchFamily="34" charset="0"/>
              </a:defRPr>
            </a:lvl3pPr>
            <a:lvl4pPr>
              <a:defRPr sz="2000" b="0" i="0">
                <a:latin typeface="Segoe UI" panose="020B0502040204020203" pitchFamily="34" charset="0"/>
                <a:cs typeface="Segoe UI" panose="020B0502040204020203" pitchFamily="34" charset="0"/>
              </a:defRPr>
            </a:lvl4pPr>
            <a:lvl5pPr>
              <a:defRPr sz="18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b="0" i="0" spc="-51" baseline="0">
                <a:solidFill>
                  <a:srgbClr val="000000"/>
                </a:solidFill>
                <a:effectLst/>
                <a:latin typeface="Segoe UI" panose="020B0502040204020203" pitchFamily="34" charset="0"/>
                <a:ea typeface="Segoe UI" panose="020B0502040204020203" pitchFamily="34" charset="0"/>
                <a:cs typeface="Segoe UI" panose="020B0502040204020203" pitchFamily="34" charset="0"/>
              </a:defRPr>
            </a:lvl1pPr>
          </a:lstStyle>
          <a:p>
            <a:pPr lvl="0"/>
            <a:r>
              <a:rPr lang="en-US"/>
              <a:t>Next:</a:t>
            </a:r>
          </a:p>
        </p:txBody>
      </p:sp>
    </p:spTree>
    <p:extLst>
      <p:ext uri="{BB962C8B-B14F-4D97-AF65-F5344CB8AC3E}">
        <p14:creationId xmlns:p14="http://schemas.microsoft.com/office/powerpoint/2010/main" val="283535928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only 1">
    <p:bg>
      <p:bgPr>
        <a:solidFill>
          <a:schemeClr val="accent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430887"/>
          </a:xfrm>
        </p:spPr>
        <p:txBody>
          <a:bodyPr/>
          <a:lstStyle>
            <a:lvl1pPr>
              <a:defRPr kumimoji="0" lang="en-US" sz="2800" b="1" i="0" u="none" strike="noStrike" kern="1200" cap="none" spc="-50" normalizeH="0" baseline="0" dirty="0">
                <a:ln w="3175">
                  <a:noFill/>
                </a:ln>
                <a:solidFill>
                  <a:schemeClr val="tx1"/>
                </a:solidFill>
                <a:effectLst/>
                <a:uLnTx/>
                <a:uFillTx/>
                <a:latin typeface="+mj-lt"/>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Pct val="90000"/>
              <a:buFont typeface="Wingdings" panose="05000000000000000000" pitchFamily="2" charset="2"/>
              <a:buNone/>
              <a:tabLst/>
              <a:defRPr/>
            </a:pPr>
            <a:r>
              <a:rPr lang="en-US"/>
              <a:t>Click to edit Master title style</a:t>
            </a:r>
          </a:p>
        </p:txBody>
      </p:sp>
    </p:spTree>
    <p:extLst>
      <p:ext uri="{BB962C8B-B14F-4D97-AF65-F5344CB8AC3E}">
        <p14:creationId xmlns:p14="http://schemas.microsoft.com/office/powerpoint/2010/main" val="35936324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4" name="Picture 3" descr="A white background with circles&#10;&#10;Description automatically generated">
            <a:extLst>
              <a:ext uri="{FF2B5EF4-FFF2-40B4-BE49-F238E27FC236}">
                <a16:creationId xmlns:a16="http://schemas.microsoft.com/office/drawing/2014/main" id="{4AF662E5-4994-E194-7DE7-9B131BFC0552}"/>
              </a:ext>
            </a:extLst>
          </p:cNvPr>
          <p:cNvPicPr>
            <a:picLocks noChangeAspect="1"/>
          </p:cNvPicPr>
          <p:nvPr userDrawn="1"/>
        </p:nvPicPr>
        <p:blipFill rotWithShape="1">
          <a:blip r:embed="rId2">
            <a:alphaModFix amt="46000"/>
            <a:extLst>
              <a:ext uri="{28A0092B-C50C-407E-A947-70E740481C1C}">
                <a14:useLocalDpi xmlns:a14="http://schemas.microsoft.com/office/drawing/2010/main" val="0"/>
              </a:ext>
            </a:extLst>
          </a:blip>
          <a:srcRect t="1572" b="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41030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AD7F2-9795-48B9-9F83-C22C1C727F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FBB7B0-A655-407D-86FE-9DBCABC5EE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8FCA9A-D35A-48C3-8942-9CC0F7935C7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81E55A5-CC26-4106-B9CB-EF97FD5F21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DF804-5F53-4BE7-A45C-48EF8394D19F}"/>
              </a:ext>
            </a:extLst>
          </p:cNvPr>
          <p:cNvSpPr>
            <a:spLocks noGrp="1"/>
          </p:cNvSpPr>
          <p:nvPr>
            <p:ph type="sldNum" sz="quarter" idx="12"/>
          </p:nvPr>
        </p:nvSpPr>
        <p:spPr/>
        <p:txBody>
          <a:bodyPr/>
          <a:lstStyle/>
          <a:p>
            <a:fld id="{B0986DE1-EF52-4DEA-A416-B41A54338584}" type="slidenum">
              <a:rPr lang="en-US" smtClean="0"/>
              <a:t>‹#›</a:t>
            </a:fld>
            <a:endParaRPr lang="en-US"/>
          </a:p>
        </p:txBody>
      </p:sp>
    </p:spTree>
    <p:extLst>
      <p:ext uri="{BB962C8B-B14F-4D97-AF65-F5344CB8AC3E}">
        <p14:creationId xmlns:p14="http://schemas.microsoft.com/office/powerpoint/2010/main" val="110949248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2_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3" y="1588297"/>
            <a:ext cx="4309079" cy="4519427"/>
          </a:xfrm>
          <a:prstGeom prst="rect">
            <a:avLst/>
          </a:prstGeom>
        </p:spPr>
        <p:txBody>
          <a:bodyPr/>
          <a:lstStyle>
            <a:lvl1pPr marL="0" indent="0">
              <a:buNone/>
              <a:defRPr sz="1600"/>
            </a:lvl1pPr>
            <a:lvl2pPr marL="457112" indent="0">
              <a:buNone/>
              <a:defRPr sz="1400"/>
            </a:lvl2pPr>
            <a:lvl3pPr marL="914225" indent="0">
              <a:buNone/>
              <a:defRPr sz="1200"/>
            </a:lvl3pPr>
            <a:lvl4pPr marL="1371337" indent="0">
              <a:buNone/>
              <a:defRPr sz="1000"/>
            </a:lvl4pPr>
            <a:lvl5pPr marL="1828449" indent="0">
              <a:buNone/>
              <a:defRPr sz="1000"/>
            </a:lvl5pPr>
            <a:lvl6pPr marL="2285561" indent="0">
              <a:buNone/>
              <a:defRPr sz="1000"/>
            </a:lvl6pPr>
            <a:lvl7pPr marL="2742674" indent="0">
              <a:buNone/>
              <a:defRPr sz="1000"/>
            </a:lvl7pPr>
            <a:lvl8pPr marL="3199785" indent="0">
              <a:buNone/>
              <a:defRPr sz="1000"/>
            </a:lvl8pPr>
            <a:lvl9pPr marL="3656897" indent="0">
              <a:buNone/>
              <a:defRPr sz="1000"/>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5081314" y="1588081"/>
            <a:ext cx="6553634" cy="3681838"/>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556" marR="0" lvl="0" indent="-228556" algn="ctr"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556" marR="0" lvl="0" indent="-228556" algn="ctr"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3" y="530466"/>
            <a:ext cx="3374605" cy="800317"/>
          </a:xfrm>
          <a:prstGeom prst="rect">
            <a:avLst/>
          </a:prstGeom>
        </p:spPr>
        <p:txBody>
          <a:bodyPr/>
          <a:lstStyle>
            <a:lvl1pPr>
              <a:defRPr sz="2600"/>
            </a:lvl1pPr>
          </a:lstStyle>
          <a:p>
            <a:r>
              <a:rPr lang="en-US"/>
              <a:t>Click to edit Master title style</a:t>
            </a:r>
          </a:p>
        </p:txBody>
      </p:sp>
    </p:spTree>
    <p:extLst>
      <p:ext uri="{BB962C8B-B14F-4D97-AF65-F5344CB8AC3E}">
        <p14:creationId xmlns:p14="http://schemas.microsoft.com/office/powerpoint/2010/main" val="29875747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11" name="Title Placeholder 2">
            <a:extLst>
              <a:ext uri="{FF2B5EF4-FFF2-40B4-BE49-F238E27FC236}">
                <a16:creationId xmlns:a16="http://schemas.microsoft.com/office/drawing/2014/main" id="{9AFD44FB-5EE2-4D3E-9C7F-A0CA74B39F11}"/>
              </a:ext>
            </a:extLst>
          </p:cNvPr>
          <p:cNvSpPr>
            <a:spLocks noGrp="1"/>
          </p:cNvSpPr>
          <p:nvPr>
            <p:ph type="title"/>
          </p:nvPr>
        </p:nvSpPr>
        <p:spPr>
          <a:xfrm>
            <a:off x="457200" y="457200"/>
            <a:ext cx="11277599" cy="594360"/>
          </a:xfrm>
          <a:prstGeom prst="rect">
            <a:avLst/>
          </a:prstGeom>
        </p:spPr>
        <p:txBody>
          <a:bodyPr vert="horz" lIns="0" tIns="0" rIns="0" bIns="0" rtlCol="0" anchor="t">
            <a:normAutofit/>
          </a:bodyPr>
          <a:lstStyle>
            <a:lvl1pPr>
              <a:defRPr sz="4400" b="0" i="0">
                <a:solidFill>
                  <a:schemeClr val="tx1"/>
                </a:solidFill>
                <a:latin typeface="Segoe Pro Semibold" charset="0"/>
                <a:ea typeface="Segoe Pro Semibold" charset="0"/>
                <a:cs typeface="Segoe Pro Semibold" charset="0"/>
              </a:defRPr>
            </a:lvl1pPr>
          </a:lstStyle>
          <a:p>
            <a:r>
              <a:rPr lang="en-US"/>
              <a:t>Click to edit Master title style</a:t>
            </a:r>
          </a:p>
        </p:txBody>
      </p:sp>
      <p:sp>
        <p:nvSpPr>
          <p:cNvPr id="6" name="Subtitle 2">
            <a:extLst>
              <a:ext uri="{FF2B5EF4-FFF2-40B4-BE49-F238E27FC236}">
                <a16:creationId xmlns:a16="http://schemas.microsoft.com/office/drawing/2014/main" id="{AC21BB0E-11FF-4849-A437-1A08AE905469}"/>
              </a:ext>
            </a:extLst>
          </p:cNvPr>
          <p:cNvSpPr>
            <a:spLocks noGrp="1"/>
          </p:cNvSpPr>
          <p:nvPr>
            <p:ph type="subTitle" idx="27"/>
          </p:nvPr>
        </p:nvSpPr>
        <p:spPr>
          <a:xfrm>
            <a:off x="457200" y="1051560"/>
            <a:ext cx="11277600" cy="685800"/>
          </a:xfrm>
        </p:spPr>
        <p:txBody>
          <a:bodyPr/>
          <a:lstStyle>
            <a:lvl1pPr marL="0" indent="0" algn="l">
              <a:buNone/>
              <a:defRPr sz="1800" b="1" i="1" spc="-60" baseline="0">
                <a:solidFill>
                  <a:schemeClr val="accent2"/>
                </a:solidFill>
                <a:latin typeface="Segoe UI Semibold" charset="0"/>
                <a:ea typeface="Segoe UI Semibold" charset="0"/>
                <a:cs typeface="Segoe UI Semi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Slide Number Placeholder 1">
            <a:extLst>
              <a:ext uri="{FF2B5EF4-FFF2-40B4-BE49-F238E27FC236}">
                <a16:creationId xmlns:a16="http://schemas.microsoft.com/office/drawing/2014/main" id="{6E8743FE-41B9-984E-A69D-ECABFEB0E741}"/>
              </a:ext>
            </a:extLst>
          </p:cNvPr>
          <p:cNvSpPr>
            <a:spLocks noGrp="1"/>
          </p:cNvSpPr>
          <p:nvPr>
            <p:ph type="sldNum" sz="quarter" idx="32"/>
          </p:nvPr>
        </p:nvSpPr>
        <p:spPr/>
        <p:txBody>
          <a:bodyPr/>
          <a:lstStyle/>
          <a:p>
            <a:fld id="{529AFA16-AEC4-7D4A-82F3-BDAE8E49079E}" type="slidenum">
              <a:rPr lang="en-US" smtClean="0"/>
              <a:pPr/>
              <a:t>‹#›</a:t>
            </a:fld>
            <a:endParaRPr lang="en-US"/>
          </a:p>
        </p:txBody>
      </p:sp>
      <p:sp>
        <p:nvSpPr>
          <p:cNvPr id="9" name="Text Placeholder 3">
            <a:extLst>
              <a:ext uri="{FF2B5EF4-FFF2-40B4-BE49-F238E27FC236}">
                <a16:creationId xmlns:a16="http://schemas.microsoft.com/office/drawing/2014/main" id="{BE28BD72-8F4D-45F0-895D-618DDEA404CB}"/>
              </a:ext>
            </a:extLst>
          </p:cNvPr>
          <p:cNvSpPr>
            <a:spLocks noGrp="1"/>
          </p:cNvSpPr>
          <p:nvPr>
            <p:ph idx="1" hasCustomPrompt="1"/>
          </p:nvPr>
        </p:nvSpPr>
        <p:spPr>
          <a:xfrm>
            <a:off x="457200" y="1866900"/>
            <a:ext cx="5638799" cy="4514047"/>
          </a:xfrm>
          <a:prstGeom prst="rect">
            <a:avLst/>
          </a:prstGeom>
        </p:spPr>
        <p:txBody>
          <a:bodyPr vert="horz" wrap="square" lIns="0" tIns="0" rIns="18288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3">
            <a:extLst>
              <a:ext uri="{FF2B5EF4-FFF2-40B4-BE49-F238E27FC236}">
                <a16:creationId xmlns:a16="http://schemas.microsoft.com/office/drawing/2014/main" id="{CB848D9E-E208-474E-B8F8-6B6EF468998A}"/>
              </a:ext>
            </a:extLst>
          </p:cNvPr>
          <p:cNvSpPr>
            <a:spLocks noGrp="1"/>
          </p:cNvSpPr>
          <p:nvPr>
            <p:ph idx="26" hasCustomPrompt="1"/>
          </p:nvPr>
        </p:nvSpPr>
        <p:spPr>
          <a:xfrm>
            <a:off x="6096000" y="1866900"/>
            <a:ext cx="5638799" cy="4514047"/>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45851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de 2 column - Wider with black BG">
    <p:spTree>
      <p:nvGrpSpPr>
        <p:cNvPr id="1" name=""/>
        <p:cNvGrpSpPr/>
        <p:nvPr/>
      </p:nvGrpSpPr>
      <p:grpSpPr>
        <a:xfrm>
          <a:off x="0" y="0"/>
          <a:ext cx="0" cy="0"/>
          <a:chOff x="0" y="0"/>
          <a:chExt cx="0" cy="0"/>
        </a:xfrm>
      </p:grpSpPr>
      <p:sp>
        <p:nvSpPr>
          <p:cNvPr id="6" name="Text Placeholder 3"/>
          <p:cNvSpPr>
            <a:spLocks noGrp="1"/>
          </p:cNvSpPr>
          <p:nvPr>
            <p:ph type="body" sz="quarter" idx="29" hasCustomPrompt="1"/>
          </p:nvPr>
        </p:nvSpPr>
        <p:spPr>
          <a:xfrm>
            <a:off x="4686301" y="1181100"/>
            <a:ext cx="7048500" cy="5219700"/>
          </a:xfrm>
          <a:solidFill>
            <a:schemeClr val="tx2"/>
          </a:solidFill>
        </p:spPr>
        <p:txBody>
          <a:bodyPr lIns="274320" tIns="182880" rIns="182880" bIns="182880"/>
          <a:lstStyle>
            <a:lvl1pPr>
              <a:lnSpc>
                <a:spcPct val="150000"/>
              </a:lnSpc>
              <a:spcBef>
                <a:spcPts val="0"/>
              </a:spcBef>
              <a:defRPr sz="1400" b="0">
                <a:solidFill>
                  <a:schemeClr val="bg2"/>
                </a:solidFill>
                <a:latin typeface="Consolas" panose="020B0609020204030204" pitchFamily="49" charset="0"/>
              </a:defRPr>
            </a:lvl1pPr>
          </a:lstStyle>
          <a:p>
            <a:pPr lvl="0"/>
            <a:r>
              <a:rPr lang="en-US"/>
              <a:t>Insert code here</a:t>
            </a:r>
          </a:p>
        </p:txBody>
      </p:sp>
      <p:sp>
        <p:nvSpPr>
          <p:cNvPr id="11" name="Title Placeholder 2">
            <a:extLst>
              <a:ext uri="{FF2B5EF4-FFF2-40B4-BE49-F238E27FC236}">
                <a16:creationId xmlns:a16="http://schemas.microsoft.com/office/drawing/2014/main" id="{39A2F253-0BFB-4DB7-AF71-1FBA26C37254}"/>
              </a:ext>
            </a:extLst>
          </p:cNvPr>
          <p:cNvSpPr>
            <a:spLocks noGrp="1"/>
          </p:cNvSpPr>
          <p:nvPr>
            <p:ph type="title"/>
          </p:nvPr>
        </p:nvSpPr>
        <p:spPr>
          <a:xfrm>
            <a:off x="457200" y="457200"/>
            <a:ext cx="11277599"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FE20AD17-4CB5-AC4A-AAD4-A8939A1B59AA}"/>
              </a:ext>
            </a:extLst>
          </p:cNvPr>
          <p:cNvSpPr>
            <a:spLocks noGrp="1"/>
          </p:cNvSpPr>
          <p:nvPr>
            <p:ph type="sldNum" sz="quarter" idx="30"/>
          </p:nvPr>
        </p:nvSpPr>
        <p:spPr/>
        <p:txBody>
          <a:bodyPr/>
          <a:lstStyle/>
          <a:p>
            <a:fld id="{529AFA16-AEC4-7D4A-82F3-BDAE8E49079E}" type="slidenum">
              <a:rPr lang="en-US" smtClean="0"/>
              <a:pPr/>
              <a:t>‹#›</a:t>
            </a:fld>
            <a:endParaRPr lang="en-US"/>
          </a:p>
        </p:txBody>
      </p:sp>
      <p:sp>
        <p:nvSpPr>
          <p:cNvPr id="9" name="Text Placeholder 3">
            <a:extLst>
              <a:ext uri="{FF2B5EF4-FFF2-40B4-BE49-F238E27FC236}">
                <a16:creationId xmlns:a16="http://schemas.microsoft.com/office/drawing/2014/main" id="{A7F6AB04-05A4-467A-B0AB-61D33FCA96FA}"/>
              </a:ext>
            </a:extLst>
          </p:cNvPr>
          <p:cNvSpPr>
            <a:spLocks noGrp="1"/>
          </p:cNvSpPr>
          <p:nvPr>
            <p:ph idx="1" hasCustomPrompt="1"/>
          </p:nvPr>
        </p:nvSpPr>
        <p:spPr>
          <a:xfrm>
            <a:off x="457200" y="1181100"/>
            <a:ext cx="4229101" cy="5199847"/>
          </a:xfrm>
          <a:prstGeom prst="rect">
            <a:avLst/>
          </a:prstGeom>
        </p:spPr>
        <p:txBody>
          <a:bodyPr vert="horz" wrap="square" lIns="0" tIns="0" rIns="182880" bIns="0" rtlCol="0">
            <a:noAutofit/>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8416026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defRPr sz="3200">
                <a:solidFill>
                  <a:schemeClr val="tx2"/>
                </a:solidFill>
              </a:defRPr>
            </a:lvl1pPr>
          </a:lstStyle>
          <a:p>
            <a:r>
              <a:rPr lang="en-US"/>
              <a:t>Click to edit Master title style</a:t>
            </a:r>
          </a:p>
        </p:txBody>
      </p:sp>
    </p:spTree>
    <p:extLst>
      <p:ext uri="{BB962C8B-B14F-4D97-AF65-F5344CB8AC3E}">
        <p14:creationId xmlns:p14="http://schemas.microsoft.com/office/powerpoint/2010/main" val="10125375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5894" y="289512"/>
            <a:ext cx="10769549" cy="543185"/>
          </a:xfrm>
        </p:spPr>
        <p:txBody>
          <a:bodyPr lIns="0" tIns="0" rIns="0" bIns="0">
            <a:spAutoFit/>
          </a:bodyPr>
          <a:lstStyle>
            <a:lvl1pPr>
              <a:lnSpc>
                <a:spcPct val="100000"/>
              </a:lnSpc>
              <a:defRPr sz="3529">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Content Placeholder 2"/>
          <p:cNvSpPr>
            <a:spLocks noGrp="1"/>
          </p:cNvSpPr>
          <p:nvPr>
            <p:ph idx="1" hasCustomPrompt="1"/>
          </p:nvPr>
        </p:nvSpPr>
        <p:spPr>
          <a:xfrm>
            <a:off x="715894" y="1189178"/>
            <a:ext cx="10769550" cy="1388138"/>
          </a:xfrm>
        </p:spPr>
        <p:txBody>
          <a:bodyPr lIns="0" tIns="0" rIns="0" bIns="0">
            <a:spAutoFit/>
          </a:bodyPr>
          <a:lstStyle>
            <a:lvl1pPr>
              <a:lnSpc>
                <a:spcPct val="100000"/>
              </a:lnSpc>
              <a:spcBef>
                <a:spcPts val="0"/>
              </a:spcBef>
              <a:defRPr sz="2745">
                <a:latin typeface="+mn-lt"/>
              </a:defRPr>
            </a:lvl1pPr>
            <a:lvl2pPr>
              <a:lnSpc>
                <a:spcPct val="100000"/>
              </a:lnSpc>
              <a:spcBef>
                <a:spcPts val="0"/>
              </a:spcBef>
              <a:defRPr sz="1961"/>
            </a:lvl2pPr>
            <a:lvl3pPr>
              <a:lnSpc>
                <a:spcPct val="100000"/>
              </a:lnSpc>
              <a:spcBef>
                <a:spcPts val="0"/>
              </a:spcBef>
              <a:defRPr sz="1568"/>
            </a:lvl3pPr>
            <a:lvl4pPr>
              <a:lnSpc>
                <a:spcPct val="100000"/>
              </a:lnSpc>
              <a:spcBef>
                <a:spcPts val="0"/>
              </a:spcBef>
              <a:defRPr sz="1372"/>
            </a:lvl4pPr>
            <a:lvl5pPr>
              <a:lnSpc>
                <a:spcPct val="100000"/>
              </a:lnSpc>
              <a:spcBef>
                <a:spcPts val="0"/>
              </a:spcBef>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627044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2"/>
            <a:ext cx="12192000" cy="874037"/>
          </a:xfrm>
          <a:prstGeom prst="rect">
            <a:avLst/>
          </a:prstGeom>
          <a:solidFill>
            <a:srgbClr val="34258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152698"/>
            <a:ext cx="11018520" cy="492443"/>
          </a:xfrm>
        </p:spPr>
        <p:txBody>
          <a:bodyPr anchor="ctr"/>
          <a:lstStyle>
            <a:lvl1pPr>
              <a:defRPr sz="3200">
                <a:solidFill>
                  <a:schemeClr val="bg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580563"/>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_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2" y="0"/>
            <a:ext cx="43561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l" defTabSz="932114"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3233495"/>
            <a:ext cx="6669658" cy="387837"/>
          </a:xfrm>
        </p:spPr>
        <p:txBody>
          <a:bodyPr anchor="ctr" anchorCtr="0"/>
          <a:lstStyle>
            <a:lvl1pPr marL="0" indent="0">
              <a:spcAft>
                <a:spcPts val="1200"/>
              </a:spcAft>
              <a:buNone/>
              <a:defRPr sz="2800"/>
            </a:lvl1pPr>
            <a:lvl2pPr marL="228512"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Tree>
    <p:extLst>
      <p:ext uri="{BB962C8B-B14F-4D97-AF65-F5344CB8AC3E}">
        <p14:creationId xmlns:p14="http://schemas.microsoft.com/office/powerpoint/2010/main" val="409105351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3_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30907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5081314" y="1588081"/>
            <a:ext cx="6553634" cy="3681838"/>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Tree>
    <p:extLst>
      <p:ext uri="{BB962C8B-B14F-4D97-AF65-F5344CB8AC3E}">
        <p14:creationId xmlns:p14="http://schemas.microsoft.com/office/powerpoint/2010/main" val="12110048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4_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3" y="1588297"/>
            <a:ext cx="4309079" cy="246221"/>
          </a:xfrm>
          <a:prstGeom prst="rect">
            <a:avLst/>
          </a:prstGeom>
        </p:spPr>
        <p:txBody>
          <a:bodyPr/>
          <a:lstStyle>
            <a:lvl1pPr marL="0" indent="0">
              <a:buNone/>
              <a:defRPr sz="1600"/>
            </a:lvl1pPr>
            <a:lvl2pPr marL="457112" indent="0">
              <a:buNone/>
              <a:defRPr sz="1400"/>
            </a:lvl2pPr>
            <a:lvl3pPr marL="914225" indent="0">
              <a:buNone/>
              <a:defRPr sz="1200"/>
            </a:lvl3pPr>
            <a:lvl4pPr marL="1371337" indent="0">
              <a:buNone/>
              <a:defRPr sz="1000"/>
            </a:lvl4pPr>
            <a:lvl5pPr marL="1828449" indent="0">
              <a:buNone/>
              <a:defRPr sz="1000"/>
            </a:lvl5pPr>
            <a:lvl6pPr marL="2285561" indent="0">
              <a:buNone/>
              <a:defRPr sz="1000"/>
            </a:lvl6pPr>
            <a:lvl7pPr marL="2742674" indent="0">
              <a:buNone/>
              <a:defRPr sz="1000"/>
            </a:lvl7pPr>
            <a:lvl8pPr marL="3199785" indent="0">
              <a:buNone/>
              <a:defRPr sz="1000"/>
            </a:lvl8pPr>
            <a:lvl9pPr marL="3656897" indent="0">
              <a:buNone/>
              <a:defRPr sz="1000"/>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5081314" y="1588081"/>
            <a:ext cx="6553634" cy="3681838"/>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556" marR="0" lvl="0" indent="-228556" algn="ctr"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556" marR="0" lvl="0" indent="-228556" algn="ctr"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2" name="TextBox 1">
            <a:extLst>
              <a:ext uri="{FF2B5EF4-FFF2-40B4-BE49-F238E27FC236}">
                <a16:creationId xmlns:a16="http://schemas.microsoft.com/office/drawing/2014/main" id="{6B687266-7716-BD9A-9EAE-62579628FA26}"/>
              </a:ext>
            </a:extLst>
          </p:cNvPr>
          <p:cNvSpPr txBox="1"/>
          <p:nvPr userDrawn="1"/>
        </p:nvSpPr>
        <p:spPr>
          <a:xfrm>
            <a:off x="1656272" y="6780363"/>
            <a:ext cx="65" cy="307777"/>
          </a:xfrm>
          <a:prstGeom prst="rect">
            <a:avLst/>
          </a:prstGeom>
          <a:noFill/>
        </p:spPr>
        <p:txBody>
          <a:bodyPr wrap="square" lIns="0" tIns="0" rIns="0" bIns="0" rtlCol="0">
            <a:spAutoFit/>
          </a:bodyPr>
          <a:lstStyle/>
          <a:p>
            <a:pPr algn="l"/>
            <a:endParaRPr lang="en-US" sz="2000"/>
          </a:p>
        </p:txBody>
      </p:sp>
      <p:sp>
        <p:nvSpPr>
          <p:cNvPr id="4" name="TextBox 3">
            <a:extLst>
              <a:ext uri="{FF2B5EF4-FFF2-40B4-BE49-F238E27FC236}">
                <a16:creationId xmlns:a16="http://schemas.microsoft.com/office/drawing/2014/main" id="{8D7C1EA4-1532-85D9-DC01-79A4FF67064F}"/>
              </a:ext>
            </a:extLst>
          </p:cNvPr>
          <p:cNvSpPr txBox="1"/>
          <p:nvPr userDrawn="1"/>
        </p:nvSpPr>
        <p:spPr>
          <a:xfrm>
            <a:off x="1457865" y="6763109"/>
            <a:ext cx="65" cy="307777"/>
          </a:xfrm>
          <a:prstGeom prst="rect">
            <a:avLst/>
          </a:prstGeom>
          <a:noFill/>
        </p:spPr>
        <p:txBody>
          <a:bodyPr wrap="square" lIns="0" tIns="0" rIns="0" bIns="0" rtlCol="0">
            <a:spAutoFit/>
          </a:bodyPr>
          <a:lstStyle/>
          <a:p>
            <a:pPr algn="l"/>
            <a:endParaRPr lang="en-US" sz="2000"/>
          </a:p>
        </p:txBody>
      </p:sp>
    </p:spTree>
    <p:extLst>
      <p:ext uri="{BB962C8B-B14F-4D97-AF65-F5344CB8AC3E}">
        <p14:creationId xmlns:p14="http://schemas.microsoft.com/office/powerpoint/2010/main" val="1863199829"/>
      </p:ext>
    </p:extLst>
  </p:cSld>
  <p:clrMapOvr>
    <a:masterClrMapping/>
  </p:clrMapOvr>
  <p:transition>
    <p:fade/>
  </p:transition>
  <p:extLst>
    <p:ext uri="{DCECCB84-F9BA-43D5-87BE-67443E8EF086}">
      <p15:sldGuideLst xmlns:p15="http://schemas.microsoft.com/office/powerpoint/2012/main">
        <p15:guide id="6" pos="795">
          <p15:clr>
            <a:srgbClr val="A4A3A4"/>
          </p15:clr>
        </p15:guide>
        <p15:guide id="7" pos="981">
          <p15:clr>
            <a:srgbClr val="A4A3A4"/>
          </p15:clr>
        </p15:guide>
        <p15:guide id="8" pos="1401">
          <p15:clr>
            <a:srgbClr val="A4A3A4"/>
          </p15:clr>
        </p15:guide>
        <p15:guide id="9" pos="1587">
          <p15:clr>
            <a:srgbClr val="A4A3A4"/>
          </p15:clr>
        </p15:guide>
        <p15:guide id="10" pos="2006">
          <p15:clr>
            <a:srgbClr val="A4A3A4"/>
          </p15:clr>
        </p15:guide>
        <p15:guide id="11" pos="2193">
          <p15:clr>
            <a:srgbClr val="A4A3A4"/>
          </p15:clr>
        </p15:guide>
        <p15:guide id="12" pos="2612">
          <p15:clr>
            <a:srgbClr val="A4A3A4"/>
          </p15:clr>
        </p15:guide>
        <p15:guide id="13" pos="2799">
          <p15:clr>
            <a:srgbClr val="A4A3A4"/>
          </p15:clr>
        </p15:guide>
        <p15:guide id="14" pos="3218">
          <p15:clr>
            <a:srgbClr val="A4A3A4"/>
          </p15:clr>
        </p15:guide>
        <p15:guide id="15" pos="3419">
          <p15:clr>
            <a:srgbClr val="A4A3A4"/>
          </p15:clr>
        </p15:guide>
        <p15:guide id="16" pos="3824">
          <p15:clr>
            <a:srgbClr val="A4A3A4"/>
          </p15:clr>
        </p15:guide>
        <p15:guide id="17" pos="4011">
          <p15:clr>
            <a:srgbClr val="A4A3A4"/>
          </p15:clr>
        </p15:guide>
        <p15:guide id="18" pos="4430">
          <p15:clr>
            <a:srgbClr val="A4A3A4"/>
          </p15:clr>
        </p15:guide>
        <p15:guide id="19" pos="4617">
          <p15:clr>
            <a:srgbClr val="A4A3A4"/>
          </p15:clr>
        </p15:guide>
        <p15:guide id="20" pos="5036">
          <p15:clr>
            <a:srgbClr val="A4A3A4"/>
          </p15:clr>
        </p15:guide>
        <p15:guide id="21" pos="5223">
          <p15:clr>
            <a:srgbClr val="A4A3A4"/>
          </p15:clr>
        </p15:guide>
        <p15:guide id="22" pos="5640">
          <p15:clr>
            <a:srgbClr val="A4A3A4"/>
          </p15:clr>
        </p15:guide>
        <p15:guide id="23" pos="5829">
          <p15:clr>
            <a:srgbClr val="A4A3A4"/>
          </p15:clr>
        </p15:guide>
        <p15:guide id="24" pos="6246">
          <p15:clr>
            <a:srgbClr val="A4A3A4"/>
          </p15:clr>
        </p15:guide>
        <p15:guide id="25" pos="6434">
          <p15:clr>
            <a:srgbClr val="A4A3A4"/>
          </p15:clr>
        </p15:guide>
        <p15:guide id="26" pos="6852">
          <p15:clr>
            <a:srgbClr val="A4A3A4"/>
          </p15:clr>
        </p15:guide>
        <p15:guide id="27" pos="7038">
          <p15:clr>
            <a:srgbClr val="A4A3A4"/>
          </p15:clr>
        </p15:guide>
        <p15:guide id="28" orient="horz" pos="923">
          <p15:clr>
            <a:srgbClr val="5ACBF0"/>
          </p15:clr>
        </p15:guide>
        <p15:guide id="29" orient="horz" pos="1296">
          <p15:clr>
            <a:srgbClr val="5ACBF0"/>
          </p15:clr>
        </p15:guide>
        <p15:guide id="30" orient="horz" pos="294">
          <p15:clr>
            <a:srgbClr val="5ACBF0"/>
          </p15:clr>
        </p15:guide>
        <p15:guide id="31" pos="3917">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261289661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itle slide graphic 2">
    <p:bg>
      <p:bgPr>
        <a:solidFill>
          <a:schemeClr val="accent1"/>
        </a:solidFill>
        <a:effectLst/>
      </p:bgPr>
    </p:bg>
    <p:spTree>
      <p:nvGrpSpPr>
        <p:cNvPr id="1" name=""/>
        <p:cNvGrpSpPr/>
        <p:nvPr/>
      </p:nvGrpSpPr>
      <p:grpSpPr>
        <a:xfrm>
          <a:off x="0" y="0"/>
          <a:ext cx="0" cy="0"/>
          <a:chOff x="0" y="0"/>
          <a:chExt cx="0" cy="0"/>
        </a:xfrm>
      </p:grpSpPr>
      <p:pic>
        <p:nvPicPr>
          <p:cNvPr id="5" name="Picture 4" descr="Image of 4 people within a circle grid, smiling and happy.">
            <a:extLst>
              <a:ext uri="{FF2B5EF4-FFF2-40B4-BE49-F238E27FC236}">
                <a16:creationId xmlns:a16="http://schemas.microsoft.com/office/drawing/2014/main" id="{ED255037-E488-7B01-DF56-70C28A0340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46091" y="244281"/>
            <a:ext cx="6519672" cy="6519672"/>
          </a:xfrm>
          <a:prstGeom prst="rect">
            <a:avLst/>
          </a:prstGeom>
        </p:spPr>
      </p:pic>
      <p:sp>
        <p:nvSpPr>
          <p:cNvPr id="4" name="Text Placeholder 4">
            <a:extLst>
              <a:ext uri="{FF2B5EF4-FFF2-40B4-BE49-F238E27FC236}">
                <a16:creationId xmlns:a16="http://schemas.microsoft.com/office/drawing/2014/main" id="{F17848AC-25BA-A227-8951-28F27BCF5752}"/>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bg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itle 1">
            <a:extLst>
              <a:ext uri="{FF2B5EF4-FFF2-40B4-BE49-F238E27FC236}">
                <a16:creationId xmlns:a16="http://schemas.microsoft.com/office/drawing/2014/main" id="{0B043594-5EAE-05B4-0DB2-4B4F8D9592DF}"/>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chemeClr val="bg2"/>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2" name="Picture 1" descr="Microsoft Teams Logo">
            <a:extLst>
              <a:ext uri="{FF2B5EF4-FFF2-40B4-BE49-F238E27FC236}">
                <a16:creationId xmlns:a16="http://schemas.microsoft.com/office/drawing/2014/main" id="{58B37DDA-DCDE-91D5-D81A-4AAAC5F1FE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4030931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square photo 2">
    <p:bg>
      <p:bgPr>
        <a:solidFill>
          <a:schemeClr val="accent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85829A-157F-7CF1-48E1-90C475649A83}"/>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198" t="16587" b="14807"/>
          <a:stretch/>
        </p:blipFill>
        <p:spPr>
          <a:xfrm>
            <a:off x="4898948" y="0"/>
            <a:ext cx="6751080" cy="6858000"/>
          </a:xfrm>
          <a:prstGeom prst="rect">
            <a:avLst/>
          </a:prstGeom>
        </p:spPr>
      </p:pic>
      <p:sp>
        <p:nvSpPr>
          <p:cNvPr id="7" name="Text Placeholder 4">
            <a:extLst>
              <a:ext uri="{FF2B5EF4-FFF2-40B4-BE49-F238E27FC236}">
                <a16:creationId xmlns:a16="http://schemas.microsoft.com/office/drawing/2014/main" id="{EA953CF4-10F8-CADE-4915-A160EFB7736D}"/>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accent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8" name="Title 1">
            <a:extLst>
              <a:ext uri="{FF2B5EF4-FFF2-40B4-BE49-F238E27FC236}">
                <a16:creationId xmlns:a16="http://schemas.microsoft.com/office/drawing/2014/main" id="{C87EBA45-DDFA-7FE4-A32F-48509FB586BD}"/>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chemeClr val="tx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6" name="Picture 5" descr="Microsoft Teams Logo">
            <a:extLst>
              <a:ext uri="{FF2B5EF4-FFF2-40B4-BE49-F238E27FC236}">
                <a16:creationId xmlns:a16="http://schemas.microsoft.com/office/drawing/2014/main" id="{875582F2-DFDD-4CC4-AC2E-BA5BF1E4CA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Tree>
    <p:extLst>
      <p:ext uri="{BB962C8B-B14F-4D97-AF65-F5344CB8AC3E}">
        <p14:creationId xmlns:p14="http://schemas.microsoft.com/office/powerpoint/2010/main" val="3228793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 text</a:t>
            </a:r>
          </a:p>
        </p:txBody>
      </p:sp>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b="1" i="0" spc="-50" baseline="0">
                <a:solidFill>
                  <a:schemeClr val="tx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22697179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 - Tall">
    <p:spTree>
      <p:nvGrpSpPr>
        <p:cNvPr id="1" name=""/>
        <p:cNvGrpSpPr/>
        <p:nvPr/>
      </p:nvGrpSpPr>
      <p:grpSpPr>
        <a:xfrm>
          <a:off x="0" y="0"/>
          <a:ext cx="0" cy="0"/>
          <a:chOff x="0" y="0"/>
          <a:chExt cx="0" cy="0"/>
        </a:xfrm>
      </p:grpSpPr>
      <p:sp>
        <p:nvSpPr>
          <p:cNvPr id="6" name="Text Placeholder 3"/>
          <p:cNvSpPr>
            <a:spLocks noGrp="1"/>
          </p:cNvSpPr>
          <p:nvPr>
            <p:ph type="body" sz="quarter" idx="29" hasCustomPrompt="1"/>
          </p:nvPr>
        </p:nvSpPr>
        <p:spPr>
          <a:xfrm>
            <a:off x="6819900" y="457200"/>
            <a:ext cx="4914900" cy="5943600"/>
          </a:xfrm>
          <a:solidFill>
            <a:schemeClr val="tx1"/>
          </a:solidFill>
        </p:spPr>
        <p:txBody>
          <a:bodyPr lIns="274320" tIns="182880" rIns="182880" bIns="182880"/>
          <a:lstStyle>
            <a:lvl1pPr>
              <a:lnSpc>
                <a:spcPct val="150000"/>
              </a:lnSpc>
              <a:spcBef>
                <a:spcPts val="0"/>
              </a:spcBef>
              <a:defRPr sz="1400" b="0">
                <a:solidFill>
                  <a:schemeClr val="tx2"/>
                </a:solidFill>
                <a:latin typeface="Consolas" panose="020B0609020204030204" pitchFamily="49" charset="0"/>
              </a:defRPr>
            </a:lvl1pPr>
          </a:lstStyle>
          <a:p>
            <a:pPr lvl="0"/>
            <a:r>
              <a:rPr lang="en-US"/>
              <a:t>Insert code here</a:t>
            </a:r>
          </a:p>
        </p:txBody>
      </p:sp>
      <p:sp>
        <p:nvSpPr>
          <p:cNvPr id="7" name="Title Placeholder 2">
            <a:extLst>
              <a:ext uri="{FF2B5EF4-FFF2-40B4-BE49-F238E27FC236}">
                <a16:creationId xmlns:a16="http://schemas.microsoft.com/office/drawing/2014/main" id="{A725FBCD-B594-4CE0-B97E-6B199DCD5249}"/>
              </a:ext>
            </a:extLst>
          </p:cNvPr>
          <p:cNvSpPr>
            <a:spLocks noGrp="1"/>
          </p:cNvSpPr>
          <p:nvPr>
            <p:ph type="title" hasCustomPrompt="1"/>
          </p:nvPr>
        </p:nvSpPr>
        <p:spPr>
          <a:xfrm>
            <a:off x="457201" y="457200"/>
            <a:ext cx="6362700" cy="1409700"/>
          </a:xfrm>
          <a:prstGeom prst="rect">
            <a:avLst/>
          </a:prstGeom>
        </p:spPr>
        <p:txBody>
          <a:bodyPr vert="horz" lIns="0" tIns="0" rIns="274320" bIns="0" rtlCol="0" anchor="t">
            <a:normAutofit/>
          </a:bodyPr>
          <a:lstStyle>
            <a:lvl1pPr>
              <a:defRPr>
                <a:solidFill>
                  <a:schemeClr val="tx1"/>
                </a:solidFill>
              </a:defRPr>
            </a:lvl1pPr>
          </a:lstStyle>
          <a:p>
            <a:r>
              <a:rPr lang="en-US"/>
              <a:t>Click to edit title style</a:t>
            </a:r>
          </a:p>
        </p:txBody>
      </p:sp>
      <p:sp>
        <p:nvSpPr>
          <p:cNvPr id="2" name="Slide Number Placeholder 1">
            <a:extLst>
              <a:ext uri="{FF2B5EF4-FFF2-40B4-BE49-F238E27FC236}">
                <a16:creationId xmlns:a16="http://schemas.microsoft.com/office/drawing/2014/main" id="{CC3DBD94-70C4-8646-BE45-F7612087AC47}"/>
              </a:ext>
            </a:extLst>
          </p:cNvPr>
          <p:cNvSpPr>
            <a:spLocks noGrp="1"/>
          </p:cNvSpPr>
          <p:nvPr>
            <p:ph type="sldNum" sz="quarter" idx="30"/>
          </p:nvPr>
        </p:nvSpPr>
        <p:spPr/>
        <p:txBody>
          <a:bodyPr/>
          <a:lstStyle/>
          <a:p>
            <a:fld id="{529AFA16-AEC4-7D4A-82F3-BDAE8E49079E}" type="slidenum">
              <a:rPr lang="en-US" smtClean="0"/>
              <a:pPr/>
              <a:t>‹#›</a:t>
            </a:fld>
            <a:endParaRPr lang="en-US"/>
          </a:p>
        </p:txBody>
      </p:sp>
      <p:sp>
        <p:nvSpPr>
          <p:cNvPr id="10" name="Text Placeholder 3">
            <a:extLst>
              <a:ext uri="{FF2B5EF4-FFF2-40B4-BE49-F238E27FC236}">
                <a16:creationId xmlns:a16="http://schemas.microsoft.com/office/drawing/2014/main" id="{61926A96-C004-4096-9D90-1712BB110B88}"/>
              </a:ext>
            </a:extLst>
          </p:cNvPr>
          <p:cNvSpPr>
            <a:spLocks noGrp="1"/>
          </p:cNvSpPr>
          <p:nvPr>
            <p:ph idx="1" hasCustomPrompt="1"/>
          </p:nvPr>
        </p:nvSpPr>
        <p:spPr>
          <a:xfrm>
            <a:off x="457200" y="1866900"/>
            <a:ext cx="6362700" cy="4514047"/>
          </a:xfrm>
          <a:prstGeom prst="rect">
            <a:avLst/>
          </a:prstGeom>
        </p:spPr>
        <p:txBody>
          <a:bodyPr vert="horz" wrap="square" lIns="0" tIns="0" rIns="182880" bIns="0" rtlCol="0">
            <a:noAutofit/>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2132992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4"/>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 text</a:t>
            </a:r>
          </a:p>
        </p:txBody>
      </p:sp>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b="1" i="0" spc="-50" baseline="0">
                <a:solidFill>
                  <a:schemeClr val="accent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spTree>
    <p:extLst>
      <p:ext uri="{BB962C8B-B14F-4D97-AF65-F5344CB8AC3E}">
        <p14:creationId xmlns:p14="http://schemas.microsoft.com/office/powerpoint/2010/main" val="37101869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accent4"/>
        </a:solidFill>
        <a:effectLst/>
      </p:bgPr>
    </p:bg>
    <p:spTree>
      <p:nvGrpSpPr>
        <p:cNvPr id="1" name=""/>
        <p:cNvGrpSpPr/>
        <p:nvPr/>
      </p:nvGrpSpPr>
      <p:grpSpPr>
        <a:xfrm>
          <a:off x="0" y="0"/>
          <a:ext cx="0" cy="0"/>
          <a:chOff x="0" y="0"/>
          <a:chExt cx="0" cy="0"/>
        </a:xfrm>
      </p:grpSpPr>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Agenda</a:t>
            </a:r>
          </a:p>
        </p:txBody>
      </p:sp>
    </p:spTree>
    <p:extLst>
      <p:ext uri="{BB962C8B-B14F-4D97-AF65-F5344CB8AC3E}">
        <p14:creationId xmlns:p14="http://schemas.microsoft.com/office/powerpoint/2010/main" val="3202590434"/>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Agenda 3">
    <p:bg>
      <p:bgPr>
        <a:solidFill>
          <a:schemeClr val="accent4"/>
        </a:solidFill>
        <a:effectLst/>
      </p:bgPr>
    </p:bg>
    <p:spTree>
      <p:nvGrpSpPr>
        <p:cNvPr id="1" name=""/>
        <p:cNvGrpSpPr/>
        <p:nvPr/>
      </p:nvGrpSpPr>
      <p:grpSpPr>
        <a:xfrm>
          <a:off x="0" y="0"/>
          <a:ext cx="0" cy="0"/>
          <a:chOff x="0" y="0"/>
          <a:chExt cx="0" cy="0"/>
        </a:xfrm>
      </p:grpSpPr>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Agenda</a:t>
            </a:r>
          </a:p>
        </p:txBody>
      </p:sp>
    </p:spTree>
    <p:extLst>
      <p:ext uri="{BB962C8B-B14F-4D97-AF65-F5344CB8AC3E}">
        <p14:creationId xmlns:p14="http://schemas.microsoft.com/office/powerpoint/2010/main" val="1899290913"/>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87CE68-382E-9E27-9552-0CDBF324941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Segoe UI" panose="020B0502040204020203" pitchFamily="34" charset="0"/>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Segoe UI Semibold" panose="020B0502040204020203" pitchFamily="34" charset="0"/>
                <a:cs typeface="Segoe UI Semibold" panose="020B0502040204020203" pitchFamily="34" charset="0"/>
              </a:defRPr>
            </a:lvl1pPr>
          </a:lstStyle>
          <a:p>
            <a:pPr lvl="0"/>
            <a:r>
              <a:rPr lang="en-US"/>
              <a:t>Name</a:t>
            </a:r>
          </a:p>
        </p:txBody>
      </p:sp>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Quote text</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3"/>
          <a:stretch>
            <a:fillRect/>
          </a:stretch>
        </p:blipFill>
        <p:spPr>
          <a:xfrm>
            <a:off x="584200" y="1195786"/>
            <a:ext cx="2226687" cy="1938528"/>
          </a:xfrm>
          <a:prstGeom prst="rect">
            <a:avLst/>
          </a:prstGeom>
        </p:spPr>
      </p:pic>
    </p:spTree>
    <p:extLst>
      <p:ext uri="{BB962C8B-B14F-4D97-AF65-F5344CB8AC3E}">
        <p14:creationId xmlns:p14="http://schemas.microsoft.com/office/powerpoint/2010/main" val="10584737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4"/>
        </a:solid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0CC7F2DC-DA7A-C66B-6ABF-4917841A2851}"/>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Segoe UI" panose="020B0502040204020203" pitchFamily="34" charset="0"/>
                <a:cs typeface="Segoe UI" panose="020B0502040204020203" pitchFamily="34" charset="0"/>
              </a:defRPr>
            </a:lvl1pPr>
          </a:lstStyle>
          <a:p>
            <a:pPr lvl="0"/>
            <a:r>
              <a:rPr lang="en-US"/>
              <a:t>Company or position</a:t>
            </a:r>
          </a:p>
        </p:txBody>
      </p:sp>
      <p:sp>
        <p:nvSpPr>
          <p:cNvPr id="6" name="Text Placeholder 4">
            <a:extLst>
              <a:ext uri="{FF2B5EF4-FFF2-40B4-BE49-F238E27FC236}">
                <a16:creationId xmlns:a16="http://schemas.microsoft.com/office/drawing/2014/main" id="{E44E0F64-D555-46D8-2B0F-6941E3612BA4}"/>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accent1"/>
                </a:solidFill>
                <a:latin typeface="Segoe UI Semibold" panose="020B0502040204020203" pitchFamily="34" charset="0"/>
                <a:cs typeface="Segoe UI Semibold" panose="020B0502040204020203" pitchFamily="34" charset="0"/>
              </a:defRPr>
            </a:lvl1pPr>
          </a:lstStyle>
          <a:p>
            <a:pPr lvl="0"/>
            <a:r>
              <a:rPr lang="en-US"/>
              <a:t>Name</a:t>
            </a:r>
          </a:p>
        </p:txBody>
      </p:sp>
      <p:sp>
        <p:nvSpPr>
          <p:cNvPr id="2" name="Title 1">
            <a:extLst>
              <a:ext uri="{FF2B5EF4-FFF2-40B4-BE49-F238E27FC236}">
                <a16:creationId xmlns:a16="http://schemas.microsoft.com/office/drawing/2014/main" id="{1CE6E25D-72D6-C4EE-C285-BCEF9463E0D9}"/>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Quote text</a:t>
            </a:r>
          </a:p>
        </p:txBody>
      </p:sp>
      <p:pic>
        <p:nvPicPr>
          <p:cNvPr id="4" name="Picture 3" descr="Quotation mark">
            <a:extLst>
              <a:ext uri="{FF2B5EF4-FFF2-40B4-BE49-F238E27FC236}">
                <a16:creationId xmlns:a16="http://schemas.microsoft.com/office/drawing/2014/main" id="{298CE0A9-070B-8C0A-DE4D-0D7941F18007}"/>
              </a:ext>
            </a:extLst>
          </p:cNvPr>
          <p:cNvPicPr>
            <a:picLocks noChangeAspect="1"/>
          </p:cNvPicPr>
          <p:nvPr userDrawn="1"/>
        </p:nvPicPr>
        <p:blipFill>
          <a:blip r:embed="rId2"/>
          <a:stretch>
            <a:fillRect/>
          </a:stretch>
        </p:blipFill>
        <p:spPr>
          <a:xfrm>
            <a:off x="584200" y="1195786"/>
            <a:ext cx="2231136" cy="1942400"/>
          </a:xfrm>
          <a:prstGeom prst="rect">
            <a:avLst/>
          </a:prstGeom>
        </p:spPr>
      </p:pic>
    </p:spTree>
    <p:extLst>
      <p:ext uri="{BB962C8B-B14F-4D97-AF65-F5344CB8AC3E}">
        <p14:creationId xmlns:p14="http://schemas.microsoft.com/office/powerpoint/2010/main" val="1747034320"/>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4"/>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48612"/>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03859410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accent4"/>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0" y="1434370"/>
            <a:ext cx="11018520" cy="1551194"/>
          </a:xfrm>
        </p:spPr>
        <p:txBody>
          <a:bodyPr wrap="square">
            <a:spAutoFit/>
          </a:bodyPr>
          <a:lstStyle>
            <a:lvl1pPr marL="0" indent="0">
              <a:buNone/>
              <a:defRPr sz="2400"/>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896144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099"/>
            <a:ext cx="5211763" cy="477612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77612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panose="020B0502040204020203" pitchFamily="34" charset="0"/>
                <a:ea typeface="+mn-ea"/>
                <a:cs typeface="+mn-cs"/>
              </a:rPr>
              <a:t>ELT layout</a:t>
            </a:r>
          </a:p>
        </p:txBody>
      </p:sp>
      <p:sp>
        <p:nvSpPr>
          <p:cNvPr id="3" name="Title 6">
            <a:extLst>
              <a:ext uri="{FF2B5EF4-FFF2-40B4-BE49-F238E27FC236}">
                <a16:creationId xmlns:a16="http://schemas.microsoft.com/office/drawing/2014/main" id="{1927E47F-95A6-7AE2-8312-56EC75F54623}"/>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833827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4200" y="1435100"/>
            <a:ext cx="5212080" cy="1551194"/>
          </a:xfrm>
        </p:spPr>
        <p:txBody>
          <a:bodyPr wrap="square">
            <a:spAutoFit/>
          </a:bodyPr>
          <a:lstStyle>
            <a:lvl1pPr marL="0" indent="0">
              <a:spcBef>
                <a:spcPts val="1224"/>
              </a:spcBef>
              <a:buClr>
                <a:schemeClr val="tx1"/>
              </a:buClr>
              <a:buFont typeface="Wingdings" panose="05000000000000000000" pitchFamily="2" charset="2"/>
              <a:buNone/>
              <a:defRPr sz="2400" b="0" i="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i="0">
                <a:latin typeface="Segoe UI" panose="020B0502040204020203" pitchFamily="34" charset="0"/>
                <a:cs typeface="Segoe UI" panose="020B0502040204020203" pitchFamily="34" charset="0"/>
              </a:defRPr>
            </a:lvl2pPr>
            <a:lvl3pPr marL="450850" indent="0">
              <a:buFont typeface="Wingdings" panose="05000000000000000000" pitchFamily="2" charset="2"/>
              <a:buNone/>
              <a:tabLst/>
              <a:defRPr sz="1600" b="0" i="0">
                <a:latin typeface="Segoe UI" panose="020B0502040204020203" pitchFamily="34" charset="0"/>
                <a:cs typeface="Segoe UI" panose="020B0502040204020203" pitchFamily="34" charset="0"/>
              </a:defRPr>
            </a:lvl3pPr>
            <a:lvl4pPr marL="652462" indent="0">
              <a:buFont typeface="Wingdings" panose="05000000000000000000" pitchFamily="2" charset="2"/>
              <a:buNone/>
              <a:defRPr sz="1400" b="0" i="0">
                <a:latin typeface="Segoe UI" panose="020B0502040204020203" pitchFamily="34" charset="0"/>
                <a:cs typeface="Segoe UI" panose="020B0502040204020203" pitchFamily="34" charset="0"/>
              </a:defRPr>
            </a:lvl4pPr>
            <a:lvl5pPr marL="854075" indent="0">
              <a:buFont typeface="Wingdings" panose="05000000000000000000" pitchFamily="2" charset="2"/>
              <a:buNone/>
              <a:tabLst/>
              <a:defRPr sz="14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551194"/>
          </a:xfrm>
        </p:spPr>
        <p:txBody>
          <a:bodyPr wrap="square">
            <a:spAutoFit/>
          </a:bodyPr>
          <a:lstStyle>
            <a:lvl1pPr marL="0" indent="0">
              <a:spcBef>
                <a:spcPts val="1224"/>
              </a:spcBef>
              <a:buClr>
                <a:schemeClr val="tx1"/>
              </a:buClr>
              <a:buFont typeface="Wingdings" panose="05000000000000000000" pitchFamily="2" charset="2"/>
              <a:buNone/>
              <a:defRPr sz="2400" b="0" i="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i="0">
                <a:latin typeface="Segoe UI" panose="020B0502040204020203" pitchFamily="34" charset="0"/>
                <a:cs typeface="Segoe UI" panose="020B0502040204020203" pitchFamily="34" charset="0"/>
              </a:defRPr>
            </a:lvl2pPr>
            <a:lvl3pPr marL="450850" indent="0">
              <a:buFont typeface="Wingdings" panose="05000000000000000000" pitchFamily="2" charset="2"/>
              <a:buNone/>
              <a:tabLst/>
              <a:defRPr sz="1600" b="0" i="0">
                <a:latin typeface="Segoe UI" panose="020B0502040204020203" pitchFamily="34" charset="0"/>
                <a:cs typeface="Segoe UI" panose="020B0502040204020203" pitchFamily="34" charset="0"/>
              </a:defRPr>
            </a:lvl3pPr>
            <a:lvl4pPr marL="652462" indent="0">
              <a:buFont typeface="Wingdings" panose="05000000000000000000" pitchFamily="2" charset="2"/>
              <a:buNone/>
              <a:defRPr sz="1400" b="0" i="0">
                <a:latin typeface="Segoe UI" panose="020B0502040204020203" pitchFamily="34" charset="0"/>
                <a:cs typeface="Segoe UI" panose="020B0502040204020203" pitchFamily="34" charset="0"/>
              </a:defRPr>
            </a:lvl4pPr>
            <a:lvl5pPr marL="854075" indent="0">
              <a:buFont typeface="Wingdings" panose="05000000000000000000" pitchFamily="2" charset="2"/>
              <a:buNone/>
              <a:tabLst/>
              <a:defRPr sz="14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6">
            <a:extLst>
              <a:ext uri="{FF2B5EF4-FFF2-40B4-BE49-F238E27FC236}">
                <a16:creationId xmlns:a16="http://schemas.microsoft.com/office/drawing/2014/main" id="{FCD25B73-BA9B-D0D3-895E-354C0E82E5D1}"/>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9667636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3" name="Title 6">
            <a:extLst>
              <a:ext uri="{FF2B5EF4-FFF2-40B4-BE49-F238E27FC236}">
                <a16:creationId xmlns:a16="http://schemas.microsoft.com/office/drawing/2014/main" id="{234FC4D5-DD95-271F-83C3-A4DBBDBB6098}"/>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6237587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de 1-line + Content">
    <p:spTree>
      <p:nvGrpSpPr>
        <p:cNvPr id="1" name=""/>
        <p:cNvGrpSpPr/>
        <p:nvPr/>
      </p:nvGrpSpPr>
      <p:grpSpPr>
        <a:xfrm>
          <a:off x="0" y="0"/>
          <a:ext cx="0" cy="0"/>
          <a:chOff x="0" y="0"/>
          <a:chExt cx="0" cy="0"/>
        </a:xfrm>
      </p:grpSpPr>
      <p:sp>
        <p:nvSpPr>
          <p:cNvPr id="15" name="Title Placeholder 2">
            <a:extLst>
              <a:ext uri="{FF2B5EF4-FFF2-40B4-BE49-F238E27FC236}">
                <a16:creationId xmlns:a16="http://schemas.microsoft.com/office/drawing/2014/main" id="{5B877F86-C881-4D2F-8BB4-23EF0768FA8A}"/>
              </a:ext>
            </a:extLst>
          </p:cNvPr>
          <p:cNvSpPr>
            <a:spLocks noGrp="1"/>
          </p:cNvSpPr>
          <p:nvPr>
            <p:ph type="title"/>
          </p:nvPr>
        </p:nvSpPr>
        <p:spPr>
          <a:xfrm>
            <a:off x="473102" y="457200"/>
            <a:ext cx="11261698"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17" name="Text Placeholder 3">
            <a:extLst>
              <a:ext uri="{FF2B5EF4-FFF2-40B4-BE49-F238E27FC236}">
                <a16:creationId xmlns:a16="http://schemas.microsoft.com/office/drawing/2014/main" id="{CC1F6FB8-2D7E-4A43-B024-3207F79A47B3}"/>
              </a:ext>
            </a:extLst>
          </p:cNvPr>
          <p:cNvSpPr>
            <a:spLocks noGrp="1"/>
          </p:cNvSpPr>
          <p:nvPr>
            <p:ph type="body" sz="quarter" idx="29" hasCustomPrompt="1"/>
          </p:nvPr>
        </p:nvSpPr>
        <p:spPr>
          <a:xfrm>
            <a:off x="465151" y="1181100"/>
            <a:ext cx="11261697" cy="685800"/>
          </a:xfrm>
          <a:solidFill>
            <a:schemeClr val="tx1">
              <a:lumMod val="20000"/>
              <a:lumOff val="80000"/>
            </a:schemeClr>
          </a:solidFill>
        </p:spPr>
        <p:txBody>
          <a:bodyPr lIns="274320" tIns="182880" rIns="182880" bIns="182880" anchor="ctr"/>
          <a:lstStyle>
            <a:lvl1pPr>
              <a:lnSpc>
                <a:spcPct val="150000"/>
              </a:lnSpc>
              <a:spcBef>
                <a:spcPts val="0"/>
              </a:spcBef>
              <a:defRPr sz="1600" b="0">
                <a:solidFill>
                  <a:schemeClr val="tx2"/>
                </a:solidFill>
                <a:latin typeface="Consolas" panose="020B0609020204030204" pitchFamily="49" charset="0"/>
              </a:defRPr>
            </a:lvl1pPr>
          </a:lstStyle>
          <a:p>
            <a:pPr lvl="0"/>
            <a:r>
              <a:rPr lang="en-US"/>
              <a:t>Insert API call here</a:t>
            </a:r>
          </a:p>
        </p:txBody>
      </p:sp>
      <p:sp>
        <p:nvSpPr>
          <p:cNvPr id="2" name="Slide Number Placeholder 1">
            <a:extLst>
              <a:ext uri="{FF2B5EF4-FFF2-40B4-BE49-F238E27FC236}">
                <a16:creationId xmlns:a16="http://schemas.microsoft.com/office/drawing/2014/main" id="{0BBE5885-8B68-E34E-9178-AC74D284DDCF}"/>
              </a:ext>
            </a:extLst>
          </p:cNvPr>
          <p:cNvSpPr>
            <a:spLocks noGrp="1"/>
          </p:cNvSpPr>
          <p:nvPr>
            <p:ph type="sldNum" sz="quarter" idx="47"/>
          </p:nvPr>
        </p:nvSpPr>
        <p:spPr/>
        <p:txBody>
          <a:bodyPr/>
          <a:lstStyle/>
          <a:p>
            <a:fld id="{529AFA16-AEC4-7D4A-82F3-BDAE8E49079E}" type="slidenum">
              <a:rPr lang="en-US" smtClean="0"/>
              <a:pPr/>
              <a:t>‹#›</a:t>
            </a:fld>
            <a:endParaRPr lang="en-US"/>
          </a:p>
        </p:txBody>
      </p:sp>
      <p:sp>
        <p:nvSpPr>
          <p:cNvPr id="7" name="Text Placeholder 3">
            <a:extLst>
              <a:ext uri="{FF2B5EF4-FFF2-40B4-BE49-F238E27FC236}">
                <a16:creationId xmlns:a16="http://schemas.microsoft.com/office/drawing/2014/main" id="{957150A5-603E-45CB-90ED-88D5F012D783}"/>
              </a:ext>
            </a:extLst>
          </p:cNvPr>
          <p:cNvSpPr>
            <a:spLocks noGrp="1"/>
          </p:cNvSpPr>
          <p:nvPr>
            <p:ph idx="1" hasCustomPrompt="1"/>
          </p:nvPr>
        </p:nvSpPr>
        <p:spPr>
          <a:xfrm>
            <a:off x="457201" y="1887751"/>
            <a:ext cx="11277600" cy="4208249"/>
          </a:xfrm>
          <a:prstGeom prst="rect">
            <a:avLst/>
          </a:prstGeom>
        </p:spPr>
        <p:txBody>
          <a:bodyPr vert="horz" wrap="square" lIns="0" tIns="182880" rIns="18288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607898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6">
            <a:extLst>
              <a:ext uri="{FF2B5EF4-FFF2-40B4-BE49-F238E27FC236}">
                <a16:creationId xmlns:a16="http://schemas.microsoft.com/office/drawing/2014/main" id="{2E000F64-0D2A-DE0E-F822-A5AD8F9C506A}"/>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0426259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 name="Title 6">
            <a:extLst>
              <a:ext uri="{FF2B5EF4-FFF2-40B4-BE49-F238E27FC236}">
                <a16:creationId xmlns:a16="http://schemas.microsoft.com/office/drawing/2014/main" id="{422F4B52-9A8D-87A5-C075-8CF28727C16D}"/>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3217460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6">
            <a:extLst>
              <a:ext uri="{FF2B5EF4-FFF2-40B4-BE49-F238E27FC236}">
                <a16:creationId xmlns:a16="http://schemas.microsoft.com/office/drawing/2014/main" id="{315E08ED-402C-303C-0402-682BEA62AAD6}"/>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18499097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bg>
      <p:bgPr>
        <a:solidFill>
          <a:schemeClr val="accent4"/>
        </a:solidFill>
        <a:effectLst/>
      </p:bgPr>
    </p:bg>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6">
            <a:extLst>
              <a:ext uri="{FF2B5EF4-FFF2-40B4-BE49-F238E27FC236}">
                <a16:creationId xmlns:a16="http://schemas.microsoft.com/office/drawing/2014/main" id="{7B0422C1-FB4E-64F8-296F-F4E83E7B13DF}"/>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1292373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B47AA-93CB-CBE0-346B-0F559D06EE0B}"/>
              </a:ext>
            </a:extLst>
          </p:cNvPr>
          <p:cNvSpPr>
            <a:spLocks noGrp="1"/>
          </p:cNvSpPr>
          <p:nvPr>
            <p:ph type="title"/>
          </p:nvPr>
        </p:nvSpPr>
        <p:spPr/>
        <p:txBody>
          <a:bodyPr/>
          <a:lstStyle>
            <a:lvl1pPr>
              <a:defRPr>
                <a:latin typeface="+mj-lt"/>
              </a:defRPr>
            </a:lvl1pPr>
          </a:lstStyle>
          <a:p>
            <a:endParaRPr lang="en-US"/>
          </a:p>
        </p:txBody>
      </p:sp>
    </p:spTree>
    <p:extLst>
      <p:ext uri="{BB962C8B-B14F-4D97-AF65-F5344CB8AC3E}">
        <p14:creationId xmlns:p14="http://schemas.microsoft.com/office/powerpoint/2010/main" val="22433016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998113"/>
            <a:ext cx="4127692" cy="861774"/>
          </a:xfrm>
        </p:spPr>
        <p:txBody>
          <a:bodyPr wrap="square" anchor="ctr">
            <a:spAutoFit/>
          </a:bodyPr>
          <a:lstStyle>
            <a:lvl1pPr>
              <a:defRPr b="1" i="0">
                <a:solidFill>
                  <a:schemeClr val="accent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0842729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58B6245-E099-679C-77B1-776AD302331A}"/>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899987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35438402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accent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113170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4087384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de 1-line + 2-col">
    <p:spTree>
      <p:nvGrpSpPr>
        <p:cNvPr id="1" name=""/>
        <p:cNvGrpSpPr/>
        <p:nvPr/>
      </p:nvGrpSpPr>
      <p:grpSpPr>
        <a:xfrm>
          <a:off x="0" y="0"/>
          <a:ext cx="0" cy="0"/>
          <a:chOff x="0" y="0"/>
          <a:chExt cx="0" cy="0"/>
        </a:xfrm>
      </p:grpSpPr>
      <p:sp>
        <p:nvSpPr>
          <p:cNvPr id="15" name="Title Placeholder 2">
            <a:extLst>
              <a:ext uri="{FF2B5EF4-FFF2-40B4-BE49-F238E27FC236}">
                <a16:creationId xmlns:a16="http://schemas.microsoft.com/office/drawing/2014/main" id="{5B877F86-C881-4D2F-8BB4-23EF0768FA8A}"/>
              </a:ext>
            </a:extLst>
          </p:cNvPr>
          <p:cNvSpPr>
            <a:spLocks noGrp="1"/>
          </p:cNvSpPr>
          <p:nvPr>
            <p:ph type="title"/>
          </p:nvPr>
        </p:nvSpPr>
        <p:spPr>
          <a:xfrm>
            <a:off x="473102" y="457200"/>
            <a:ext cx="11261698"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17" name="Text Placeholder 3">
            <a:extLst>
              <a:ext uri="{FF2B5EF4-FFF2-40B4-BE49-F238E27FC236}">
                <a16:creationId xmlns:a16="http://schemas.microsoft.com/office/drawing/2014/main" id="{CC1F6FB8-2D7E-4A43-B024-3207F79A47B3}"/>
              </a:ext>
            </a:extLst>
          </p:cNvPr>
          <p:cNvSpPr>
            <a:spLocks noGrp="1"/>
          </p:cNvSpPr>
          <p:nvPr>
            <p:ph type="body" sz="quarter" idx="29" hasCustomPrompt="1"/>
          </p:nvPr>
        </p:nvSpPr>
        <p:spPr>
          <a:xfrm>
            <a:off x="465151" y="1181100"/>
            <a:ext cx="11261697" cy="685800"/>
          </a:xfrm>
          <a:solidFill>
            <a:schemeClr val="tx1">
              <a:lumMod val="20000"/>
              <a:lumOff val="80000"/>
            </a:schemeClr>
          </a:solidFill>
        </p:spPr>
        <p:txBody>
          <a:bodyPr lIns="274320" tIns="182880" rIns="182880" bIns="182880" anchor="ctr"/>
          <a:lstStyle>
            <a:lvl1pPr>
              <a:lnSpc>
                <a:spcPct val="150000"/>
              </a:lnSpc>
              <a:spcBef>
                <a:spcPts val="0"/>
              </a:spcBef>
              <a:defRPr sz="1600" b="0">
                <a:solidFill>
                  <a:schemeClr val="tx2"/>
                </a:solidFill>
                <a:latin typeface="Consolas" panose="020B0609020204030204" pitchFamily="49" charset="0"/>
              </a:defRPr>
            </a:lvl1pPr>
          </a:lstStyle>
          <a:p>
            <a:pPr lvl="0"/>
            <a:r>
              <a:rPr lang="en-US"/>
              <a:t>Insert API call here</a:t>
            </a:r>
          </a:p>
        </p:txBody>
      </p:sp>
      <p:sp>
        <p:nvSpPr>
          <p:cNvPr id="2" name="Slide Number Placeholder 1">
            <a:extLst>
              <a:ext uri="{FF2B5EF4-FFF2-40B4-BE49-F238E27FC236}">
                <a16:creationId xmlns:a16="http://schemas.microsoft.com/office/drawing/2014/main" id="{0BBE5885-8B68-E34E-9178-AC74D284DDCF}"/>
              </a:ext>
            </a:extLst>
          </p:cNvPr>
          <p:cNvSpPr>
            <a:spLocks noGrp="1"/>
          </p:cNvSpPr>
          <p:nvPr>
            <p:ph type="sldNum" sz="quarter" idx="47"/>
          </p:nvPr>
        </p:nvSpPr>
        <p:spPr/>
        <p:txBody>
          <a:bodyPr/>
          <a:lstStyle/>
          <a:p>
            <a:fld id="{529AFA16-AEC4-7D4A-82F3-BDAE8E49079E}" type="slidenum">
              <a:rPr lang="en-US" smtClean="0"/>
              <a:pPr/>
              <a:t>‹#›</a:t>
            </a:fld>
            <a:endParaRPr lang="en-US"/>
          </a:p>
        </p:txBody>
      </p:sp>
      <p:sp>
        <p:nvSpPr>
          <p:cNvPr id="8" name="Text Placeholder 3">
            <a:extLst>
              <a:ext uri="{FF2B5EF4-FFF2-40B4-BE49-F238E27FC236}">
                <a16:creationId xmlns:a16="http://schemas.microsoft.com/office/drawing/2014/main" id="{D6A3AC42-E7E4-4837-AD6D-7372F7227A43}"/>
              </a:ext>
            </a:extLst>
          </p:cNvPr>
          <p:cNvSpPr>
            <a:spLocks noGrp="1"/>
          </p:cNvSpPr>
          <p:nvPr>
            <p:ph idx="1" hasCustomPrompt="1"/>
          </p:nvPr>
        </p:nvSpPr>
        <p:spPr>
          <a:xfrm>
            <a:off x="473102" y="1866900"/>
            <a:ext cx="5622897" cy="4514047"/>
          </a:xfrm>
          <a:prstGeom prst="rect">
            <a:avLst/>
          </a:prstGeom>
        </p:spPr>
        <p:txBody>
          <a:bodyPr vert="horz" wrap="square" lIns="0" tIns="182880" rIns="18288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3">
            <a:extLst>
              <a:ext uri="{FF2B5EF4-FFF2-40B4-BE49-F238E27FC236}">
                <a16:creationId xmlns:a16="http://schemas.microsoft.com/office/drawing/2014/main" id="{64F77650-FFA2-4226-8961-E8D673467F27}"/>
              </a:ext>
            </a:extLst>
          </p:cNvPr>
          <p:cNvSpPr>
            <a:spLocks noGrp="1"/>
          </p:cNvSpPr>
          <p:nvPr>
            <p:ph idx="26" hasCustomPrompt="1"/>
          </p:nvPr>
        </p:nvSpPr>
        <p:spPr>
          <a:xfrm>
            <a:off x="6096000" y="1866900"/>
            <a:ext cx="5638799" cy="4514047"/>
          </a:xfrm>
          <a:prstGeom prst="rect">
            <a:avLst/>
          </a:prstGeom>
        </p:spPr>
        <p:txBody>
          <a:bodyPr vert="horz" wrap="square" lIns="0" tIns="18288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241746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430887"/>
          </a:xfrm>
        </p:spPr>
        <p:txBody>
          <a:bodyPr anchor="t"/>
          <a:lstStyle>
            <a:lvl1pPr>
              <a:defRPr sz="2800" b="1" i="0">
                <a:solidFill>
                  <a:schemeClr val="accent1"/>
                </a:solidFill>
                <a:latin typeface="Segoe UI Semibold" panose="020B0502040204020203" pitchFamily="34" charset="0"/>
                <a:cs typeface="Segoe UI Semibold" panose="020B0502040204020203" pitchFamily="34" charset="0"/>
              </a:defRPr>
            </a:lvl1pPr>
          </a:lstStyle>
          <a:p>
            <a:r>
              <a:rPr lang="en-US"/>
              <a:t>Title</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81848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3211969"/>
            <a:ext cx="3182027" cy="430887"/>
          </a:xfrm>
        </p:spPr>
        <p:txBody>
          <a:bodyPr anchor="ctr"/>
          <a:lstStyle>
            <a:lvl1pPr>
              <a:defRPr sz="2800" b="1" i="0">
                <a:solidFill>
                  <a:schemeClr val="accent1"/>
                </a:solidFill>
                <a:latin typeface="Segoe UI Semibold" panose="020B0502040204020203" pitchFamily="34" charset="0"/>
                <a:cs typeface="Segoe UI Semibold" panose="020B0502040204020203" pitchFamily="34" charset="0"/>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panose="020B0502040204020203" pitchFamily="34" charset="0"/>
                <a:ea typeface="+mn-ea"/>
                <a:cs typeface="+mn-cs"/>
              </a:rPr>
              <a:t>ELT layout</a:t>
            </a:r>
          </a:p>
        </p:txBody>
      </p:sp>
    </p:spTree>
    <p:extLst>
      <p:ext uri="{BB962C8B-B14F-4D97-AF65-F5344CB8AC3E}">
        <p14:creationId xmlns:p14="http://schemas.microsoft.com/office/powerpoint/2010/main" val="242784589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Pr>
        <a:solidFill>
          <a:schemeClr val="accent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b="1" i="0" dirty="0">
                <a:solidFill>
                  <a:srgbClr val="FFFFFF"/>
                </a:solidFill>
                <a:latin typeface="Segoe UI Semibold" panose="020B0502040204020203" pitchFamily="34" charset="0"/>
                <a:cs typeface="Segoe UI Semibold" panose="020B0502040204020203" pitchFamily="34" charset="0"/>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142990845"/>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a:xfrm>
            <a:off x="588263" y="518755"/>
            <a:ext cx="11018520" cy="430887"/>
          </a:xfrm>
        </p:spPr>
        <p:txBody>
          <a:bodyPr anchor="ct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664857828"/>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b="0" i="0">
                <a:solidFill>
                  <a:schemeClr val="tx1"/>
                </a:solidFill>
                <a:latin typeface="Segoe UI" panose="020B0502040204020203" pitchFamily="34" charset="0"/>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0781498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b="0" i="0">
                <a:solidFill>
                  <a:schemeClr val="tx1"/>
                </a:solidFill>
                <a:latin typeface="Segoe UI" panose="020B0502040204020203" pitchFamily="34" charset="0"/>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733527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53358809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2666310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a:t>
            </a:r>
          </a:p>
        </p:txBody>
      </p:sp>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2"/>
                </a:solidFill>
                <a:effectLst/>
                <a:latin typeface="Segoe UI Semibold" panose="020B0502040204020203" pitchFamily="34" charset="0"/>
                <a:ea typeface="+mn-ea"/>
                <a:cs typeface="Segoe UI Semibold" panose="020B0502040204020203" pitchFamily="34" charset="0"/>
              </a:defRPr>
            </a:lvl1pPr>
          </a:lstStyle>
          <a:p>
            <a:r>
              <a:rPr lang="en-US"/>
              <a:t>Demo title</a:t>
            </a:r>
          </a:p>
        </p:txBody>
      </p:sp>
    </p:spTree>
    <p:extLst>
      <p:ext uri="{BB962C8B-B14F-4D97-AF65-F5344CB8AC3E}">
        <p14:creationId xmlns:p14="http://schemas.microsoft.com/office/powerpoint/2010/main" val="33753492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68871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de 2-line + 2-col">
    <p:spTree>
      <p:nvGrpSpPr>
        <p:cNvPr id="1" name=""/>
        <p:cNvGrpSpPr/>
        <p:nvPr/>
      </p:nvGrpSpPr>
      <p:grpSpPr>
        <a:xfrm>
          <a:off x="0" y="0"/>
          <a:ext cx="0" cy="0"/>
          <a:chOff x="0" y="0"/>
          <a:chExt cx="0" cy="0"/>
        </a:xfrm>
      </p:grpSpPr>
      <p:sp>
        <p:nvSpPr>
          <p:cNvPr id="12" name="Text Placeholder 3"/>
          <p:cNvSpPr>
            <a:spLocks noGrp="1"/>
          </p:cNvSpPr>
          <p:nvPr>
            <p:ph type="body" sz="quarter" idx="29" hasCustomPrompt="1"/>
          </p:nvPr>
        </p:nvSpPr>
        <p:spPr>
          <a:xfrm>
            <a:off x="473103" y="1181100"/>
            <a:ext cx="11261697" cy="1039586"/>
          </a:xfrm>
          <a:solidFill>
            <a:schemeClr val="tx1">
              <a:lumMod val="20000"/>
              <a:lumOff val="80000"/>
            </a:schemeClr>
          </a:solidFill>
        </p:spPr>
        <p:txBody>
          <a:bodyPr lIns="274320" tIns="182880" rIns="182880" bIns="182880" anchor="ctr"/>
          <a:lstStyle>
            <a:lvl1pPr>
              <a:lnSpc>
                <a:spcPct val="150000"/>
              </a:lnSpc>
              <a:spcBef>
                <a:spcPts val="0"/>
              </a:spcBef>
              <a:defRPr sz="1600" b="0">
                <a:solidFill>
                  <a:schemeClr val="tx2"/>
                </a:solidFill>
                <a:latin typeface="Consolas" panose="020B0609020204030204" pitchFamily="49" charset="0"/>
              </a:defRPr>
            </a:lvl1pPr>
          </a:lstStyle>
          <a:p>
            <a:pPr lvl="0"/>
            <a:r>
              <a:rPr lang="en-US"/>
              <a:t>Insert API call here</a:t>
            </a:r>
          </a:p>
        </p:txBody>
      </p:sp>
      <p:sp>
        <p:nvSpPr>
          <p:cNvPr id="15" name="Shape 69"/>
          <p:cNvSpPr txBox="1">
            <a:spLocks noGrp="1"/>
          </p:cNvSpPr>
          <p:nvPr>
            <p:ph type="body" idx="1" hasCustomPrompt="1"/>
          </p:nvPr>
        </p:nvSpPr>
        <p:spPr>
          <a:xfrm>
            <a:off x="457200" y="3274985"/>
            <a:ext cx="5638800" cy="2819401"/>
          </a:xfrm>
          <a:prstGeom prst="rect">
            <a:avLst/>
          </a:prstGeom>
          <a:noFill/>
          <a:ln w="12700">
            <a:noFill/>
          </a:ln>
        </p:spPr>
        <p:txBody>
          <a:bodyPr vert="horz" lIns="182880" tIns="179261" rIns="182880" bIns="45702" rtlCol="0">
            <a:normAutofit/>
          </a:bodyPr>
          <a:lstStyle>
            <a:lvl1pPr>
              <a:defRPr sz="2000" b="0" i="0" dirty="0">
                <a:solidFill>
                  <a:schemeClr val="tx1"/>
                </a:solidFill>
                <a:latin typeface="Segoe UI" charset="0"/>
                <a:ea typeface="Segoe UI" charset="0"/>
                <a:cs typeface="Segoe UI" charset="0"/>
              </a:defRPr>
            </a:lvl1pPr>
            <a:lvl2pPr marL="228600" indent="-182880">
              <a:buFont typeface="Arial" panose="020B0604020202020204" pitchFamily="34" charset="0"/>
              <a:buChar char="•"/>
              <a:defRPr/>
            </a:lvl2pPr>
          </a:lstStyle>
          <a:p>
            <a:pPr lvl="0"/>
            <a:r>
              <a:rPr lang="en-US"/>
              <a:t>Bullet level one</a:t>
            </a:r>
          </a:p>
          <a:p>
            <a:pPr lvl="1"/>
            <a:r>
              <a:rPr lang="en-US"/>
              <a:t>Bullet level two</a:t>
            </a:r>
            <a:endParaRPr/>
          </a:p>
        </p:txBody>
      </p:sp>
      <p:sp>
        <p:nvSpPr>
          <p:cNvPr id="14" name="Title Placeholder 2">
            <a:extLst>
              <a:ext uri="{FF2B5EF4-FFF2-40B4-BE49-F238E27FC236}">
                <a16:creationId xmlns:a16="http://schemas.microsoft.com/office/drawing/2014/main" id="{9BE0A8BE-2DE1-4F0B-A55F-DCADF0E5CEBC}"/>
              </a:ext>
            </a:extLst>
          </p:cNvPr>
          <p:cNvSpPr>
            <a:spLocks noGrp="1"/>
          </p:cNvSpPr>
          <p:nvPr>
            <p:ph type="title"/>
          </p:nvPr>
        </p:nvSpPr>
        <p:spPr>
          <a:xfrm>
            <a:off x="473102" y="457200"/>
            <a:ext cx="11261697"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13" name="Shape 69">
            <a:extLst>
              <a:ext uri="{FF2B5EF4-FFF2-40B4-BE49-F238E27FC236}">
                <a16:creationId xmlns:a16="http://schemas.microsoft.com/office/drawing/2014/main" id="{428E945F-C6CF-114F-9853-8A907768C6C9}"/>
              </a:ext>
            </a:extLst>
          </p:cNvPr>
          <p:cNvSpPr txBox="1">
            <a:spLocks noGrp="1"/>
          </p:cNvSpPr>
          <p:nvPr>
            <p:ph type="body" idx="30" hasCustomPrompt="1"/>
          </p:nvPr>
        </p:nvSpPr>
        <p:spPr>
          <a:xfrm>
            <a:off x="457200" y="2613661"/>
            <a:ext cx="5638800" cy="662560"/>
          </a:xfrm>
          <a:prstGeom prst="rect">
            <a:avLst/>
          </a:prstGeom>
          <a:noFill/>
          <a:ln w="12700">
            <a:noFill/>
          </a:ln>
        </p:spPr>
        <p:txBody>
          <a:bodyPr vert="horz" lIns="182880" tIns="0" rIns="182880" bIns="0" rtlCol="0" anchor="ctr" anchorCtr="0">
            <a:noAutofit/>
          </a:bodyPr>
          <a:lstStyle>
            <a:lvl1pPr algn="ctr">
              <a:defRPr sz="2000" b="1" i="0" dirty="0">
                <a:solidFill>
                  <a:schemeClr val="accent2"/>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Click to edit text</a:t>
            </a:r>
            <a:endParaRPr/>
          </a:p>
        </p:txBody>
      </p:sp>
      <p:sp>
        <p:nvSpPr>
          <p:cNvPr id="18" name="Shape 69">
            <a:extLst>
              <a:ext uri="{FF2B5EF4-FFF2-40B4-BE49-F238E27FC236}">
                <a16:creationId xmlns:a16="http://schemas.microsoft.com/office/drawing/2014/main" id="{7E329BEC-C2D0-C143-A502-5AB72E37BFE3}"/>
              </a:ext>
            </a:extLst>
          </p:cNvPr>
          <p:cNvSpPr txBox="1">
            <a:spLocks noGrp="1"/>
          </p:cNvSpPr>
          <p:nvPr>
            <p:ph type="body" idx="31" hasCustomPrompt="1"/>
          </p:nvPr>
        </p:nvSpPr>
        <p:spPr>
          <a:xfrm>
            <a:off x="6096001" y="2612046"/>
            <a:ext cx="5638798" cy="662939"/>
          </a:xfrm>
          <a:prstGeom prst="rect">
            <a:avLst/>
          </a:prstGeom>
          <a:noFill/>
          <a:ln w="12700">
            <a:noFill/>
          </a:ln>
        </p:spPr>
        <p:txBody>
          <a:bodyPr vert="horz" lIns="182880" tIns="0" rIns="182880" bIns="0" rtlCol="0" anchor="ctr" anchorCtr="0">
            <a:noAutofit/>
          </a:bodyPr>
          <a:lstStyle>
            <a:lvl1pPr algn="ctr">
              <a:defRPr sz="2000" b="1" i="0" dirty="0">
                <a:solidFill>
                  <a:schemeClr val="accent2"/>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Click to edit text</a:t>
            </a:r>
          </a:p>
        </p:txBody>
      </p:sp>
      <p:sp>
        <p:nvSpPr>
          <p:cNvPr id="2" name="Slide Number Placeholder 1">
            <a:extLst>
              <a:ext uri="{FF2B5EF4-FFF2-40B4-BE49-F238E27FC236}">
                <a16:creationId xmlns:a16="http://schemas.microsoft.com/office/drawing/2014/main" id="{EDDD05D2-30AD-CE4A-A02B-114257D5F8C5}"/>
              </a:ext>
            </a:extLst>
          </p:cNvPr>
          <p:cNvSpPr>
            <a:spLocks noGrp="1"/>
          </p:cNvSpPr>
          <p:nvPr>
            <p:ph type="sldNum" sz="quarter" idx="32"/>
          </p:nvPr>
        </p:nvSpPr>
        <p:spPr/>
        <p:txBody>
          <a:bodyPr/>
          <a:lstStyle/>
          <a:p>
            <a:fld id="{529AFA16-AEC4-7D4A-82F3-BDAE8E49079E}" type="slidenum">
              <a:rPr lang="en-US" smtClean="0"/>
              <a:pPr/>
              <a:t>‹#›</a:t>
            </a:fld>
            <a:endParaRPr lang="en-US"/>
          </a:p>
        </p:txBody>
      </p:sp>
      <p:sp>
        <p:nvSpPr>
          <p:cNvPr id="19" name="Shape 69">
            <a:extLst>
              <a:ext uri="{FF2B5EF4-FFF2-40B4-BE49-F238E27FC236}">
                <a16:creationId xmlns:a16="http://schemas.microsoft.com/office/drawing/2014/main" id="{78CCEAB4-4301-9D4F-98B7-3C7144E5A3D5}"/>
              </a:ext>
            </a:extLst>
          </p:cNvPr>
          <p:cNvSpPr txBox="1">
            <a:spLocks noGrp="1"/>
          </p:cNvSpPr>
          <p:nvPr>
            <p:ph type="body" idx="33" hasCustomPrompt="1"/>
          </p:nvPr>
        </p:nvSpPr>
        <p:spPr>
          <a:xfrm>
            <a:off x="6096000" y="3274985"/>
            <a:ext cx="5638799" cy="2819401"/>
          </a:xfrm>
          <a:prstGeom prst="rect">
            <a:avLst/>
          </a:prstGeom>
          <a:noFill/>
          <a:ln w="12700">
            <a:noFill/>
          </a:ln>
        </p:spPr>
        <p:txBody>
          <a:bodyPr vert="horz" lIns="182880" tIns="179261" rIns="182880" bIns="45702" rtlCol="0">
            <a:normAutofit/>
          </a:bodyPr>
          <a:lstStyle>
            <a:lvl1pPr>
              <a:defRPr sz="2000" b="0" i="0" dirty="0">
                <a:solidFill>
                  <a:schemeClr val="tx1"/>
                </a:solidFill>
                <a:latin typeface="Segoe UI" charset="0"/>
                <a:ea typeface="Segoe UI" charset="0"/>
                <a:cs typeface="Segoe UI" charset="0"/>
              </a:defRPr>
            </a:lvl1pPr>
            <a:lvl2pPr marL="228600" indent="-182880">
              <a:buFont typeface="Arial" panose="020B0604020202020204" pitchFamily="34" charset="0"/>
              <a:buChar char="•"/>
              <a:defRPr/>
            </a:lvl2pPr>
          </a:lstStyle>
          <a:p>
            <a:pPr lvl="0"/>
            <a:r>
              <a:rPr lang="en-US"/>
              <a:t>Bullet level one</a:t>
            </a:r>
          </a:p>
          <a:p>
            <a:pPr lvl="1"/>
            <a:r>
              <a:rPr lang="en-US"/>
              <a:t>Bullet level two</a:t>
            </a:r>
            <a:endParaRPr/>
          </a:p>
        </p:txBody>
      </p:sp>
    </p:spTree>
    <p:extLst>
      <p:ext uri="{BB962C8B-B14F-4D97-AF65-F5344CB8AC3E}">
        <p14:creationId xmlns:p14="http://schemas.microsoft.com/office/powerpoint/2010/main" val="257963489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6568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Copyright Microsoft Corporation. All rights reserved. </a:t>
            </a:r>
          </a:p>
        </p:txBody>
      </p:sp>
      <p:pic>
        <p:nvPicPr>
          <p:cNvPr id="5" name="Picture 4" descr="Microsoft Teams Logo">
            <a:extLst>
              <a:ext uri="{FF2B5EF4-FFF2-40B4-BE49-F238E27FC236}">
                <a16:creationId xmlns:a16="http://schemas.microsoft.com/office/drawing/2014/main" id="{286FD364-646F-4818-9F75-F213E270A1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24243160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457200"/>
            <a:ext cx="11018520" cy="430887"/>
          </a:xfrm>
        </p:spPr>
        <p:txBody>
          <a:bodyPr/>
          <a:lstStyle>
            <a:lvl1pPr>
              <a:defRPr sz="2800" b="1" i="0">
                <a:solidFill>
                  <a:schemeClr val="tx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092881"/>
          </a:xfrm>
        </p:spPr>
        <p:txBody>
          <a:bodyPr>
            <a:spAutoFit/>
          </a:bodyPr>
          <a:lstStyle>
            <a:lvl1pPr>
              <a:defRPr sz="2800" b="0" i="0">
                <a:latin typeface="Segoe UI" panose="020B0502040204020203" pitchFamily="34" charset="0"/>
                <a:cs typeface="Segoe UI" panose="020B0502040204020203" pitchFamily="34" charset="0"/>
              </a:defRPr>
            </a:lvl1pPr>
            <a:lvl2pPr>
              <a:defRPr sz="2800" b="0" i="0">
                <a:latin typeface="Segoe UI" panose="020B0502040204020203" pitchFamily="34" charset="0"/>
                <a:cs typeface="Segoe UI" panose="020B0502040204020203" pitchFamily="34" charset="0"/>
              </a:defRPr>
            </a:lvl2pPr>
            <a:lvl3pPr>
              <a:defRPr sz="2400" b="0" i="0">
                <a:latin typeface="Segoe UI" panose="020B0502040204020203" pitchFamily="34" charset="0"/>
                <a:cs typeface="Segoe UI" panose="020B0502040204020203" pitchFamily="34" charset="0"/>
              </a:defRPr>
            </a:lvl3pPr>
            <a:lvl4pPr>
              <a:defRPr sz="2000" b="0" i="0">
                <a:latin typeface="Segoe UI" panose="020B0502040204020203" pitchFamily="34" charset="0"/>
                <a:cs typeface="Segoe UI" panose="020B0502040204020203" pitchFamily="34" charset="0"/>
              </a:defRPr>
            </a:lvl4pPr>
            <a:lvl5pPr>
              <a:defRPr sz="18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b="0" i="0" spc="-51" baseline="0">
                <a:solidFill>
                  <a:srgbClr val="000000"/>
                </a:solidFill>
                <a:effectLst/>
                <a:latin typeface="Segoe UI" panose="020B0502040204020203" pitchFamily="34" charset="0"/>
                <a:ea typeface="Segoe UI" panose="020B0502040204020203" pitchFamily="34" charset="0"/>
                <a:cs typeface="Segoe UI" panose="020B0502040204020203" pitchFamily="34" charset="0"/>
              </a:defRPr>
            </a:lvl1pPr>
          </a:lstStyle>
          <a:p>
            <a:pPr lvl="0"/>
            <a:r>
              <a:rPr lang="en-US"/>
              <a:t>Next:</a:t>
            </a:r>
          </a:p>
        </p:txBody>
      </p:sp>
    </p:spTree>
    <p:extLst>
      <p:ext uri="{BB962C8B-B14F-4D97-AF65-F5344CB8AC3E}">
        <p14:creationId xmlns:p14="http://schemas.microsoft.com/office/powerpoint/2010/main" val="355848150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Title only 1">
    <p:bg>
      <p:bgPr>
        <a:solidFill>
          <a:schemeClr val="accent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430887"/>
          </a:xfrm>
        </p:spPr>
        <p:txBody>
          <a:bodyPr/>
          <a:lstStyle>
            <a:lvl1pPr>
              <a:defRPr kumimoji="0" lang="en-US" sz="2800" b="1" i="0" u="none" strike="noStrike" kern="1200" cap="none" spc="-50" normalizeH="0" baseline="0" dirty="0">
                <a:ln w="3175">
                  <a:noFill/>
                </a:ln>
                <a:solidFill>
                  <a:schemeClr val="tx1"/>
                </a:solidFill>
                <a:effectLst/>
                <a:uLnTx/>
                <a:uFillTx/>
                <a:latin typeface="+mj-lt"/>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Pct val="90000"/>
              <a:buFont typeface="Wingdings" panose="05000000000000000000" pitchFamily="2" charset="2"/>
              <a:buNone/>
              <a:tabLst/>
              <a:defRPr/>
            </a:pPr>
            <a:r>
              <a:rPr lang="en-US"/>
              <a:t>Click to edit Master title style</a:t>
            </a:r>
          </a:p>
        </p:txBody>
      </p:sp>
    </p:spTree>
    <p:extLst>
      <p:ext uri="{BB962C8B-B14F-4D97-AF65-F5344CB8AC3E}">
        <p14:creationId xmlns:p14="http://schemas.microsoft.com/office/powerpoint/2010/main" val="26699536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95469248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de 3-line + 2-col">
    <p:spTree>
      <p:nvGrpSpPr>
        <p:cNvPr id="1" name=""/>
        <p:cNvGrpSpPr/>
        <p:nvPr/>
      </p:nvGrpSpPr>
      <p:grpSpPr>
        <a:xfrm>
          <a:off x="0" y="0"/>
          <a:ext cx="0" cy="0"/>
          <a:chOff x="0" y="0"/>
          <a:chExt cx="0" cy="0"/>
        </a:xfrm>
      </p:grpSpPr>
      <p:sp>
        <p:nvSpPr>
          <p:cNvPr id="10" name="Text Placeholder 3"/>
          <p:cNvSpPr>
            <a:spLocks noGrp="1"/>
          </p:cNvSpPr>
          <p:nvPr>
            <p:ph type="body" sz="quarter" idx="29" hasCustomPrompt="1"/>
          </p:nvPr>
        </p:nvSpPr>
        <p:spPr>
          <a:xfrm>
            <a:off x="473103" y="1181100"/>
            <a:ext cx="11261697" cy="1409700"/>
          </a:xfrm>
          <a:solidFill>
            <a:schemeClr val="tx1">
              <a:lumMod val="20000"/>
              <a:lumOff val="80000"/>
            </a:schemeClr>
          </a:solidFill>
        </p:spPr>
        <p:txBody>
          <a:bodyPr lIns="274320" tIns="182880" rIns="182880" bIns="182880" anchor="ctr"/>
          <a:lstStyle>
            <a:lvl1pPr>
              <a:lnSpc>
                <a:spcPct val="150000"/>
              </a:lnSpc>
              <a:spcBef>
                <a:spcPts val="0"/>
              </a:spcBef>
              <a:defRPr sz="1600" b="0">
                <a:solidFill>
                  <a:schemeClr val="tx2"/>
                </a:solidFill>
                <a:latin typeface="Consolas" panose="020B0609020204030204" pitchFamily="49" charset="0"/>
              </a:defRPr>
            </a:lvl1pPr>
          </a:lstStyle>
          <a:p>
            <a:pPr lvl="0"/>
            <a:r>
              <a:rPr lang="en-US"/>
              <a:t>Insert API call here</a:t>
            </a:r>
          </a:p>
        </p:txBody>
      </p:sp>
      <p:sp>
        <p:nvSpPr>
          <p:cNvPr id="13" name="Title Placeholder 2">
            <a:extLst>
              <a:ext uri="{FF2B5EF4-FFF2-40B4-BE49-F238E27FC236}">
                <a16:creationId xmlns:a16="http://schemas.microsoft.com/office/drawing/2014/main" id="{73E1BA87-D25C-4F80-86CD-39C9FF7CD8AA}"/>
              </a:ext>
            </a:extLst>
          </p:cNvPr>
          <p:cNvSpPr>
            <a:spLocks noGrp="1"/>
          </p:cNvSpPr>
          <p:nvPr>
            <p:ph type="title"/>
          </p:nvPr>
        </p:nvSpPr>
        <p:spPr>
          <a:xfrm>
            <a:off x="473102" y="457200"/>
            <a:ext cx="11261697" cy="723132"/>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12" name="Shape 69">
            <a:extLst>
              <a:ext uri="{FF2B5EF4-FFF2-40B4-BE49-F238E27FC236}">
                <a16:creationId xmlns:a16="http://schemas.microsoft.com/office/drawing/2014/main" id="{BA65E103-69D9-5D45-B5F7-D01042ED1368}"/>
              </a:ext>
            </a:extLst>
          </p:cNvPr>
          <p:cNvSpPr txBox="1">
            <a:spLocks noGrp="1"/>
          </p:cNvSpPr>
          <p:nvPr>
            <p:ph type="body" idx="30" hasCustomPrompt="1"/>
          </p:nvPr>
        </p:nvSpPr>
        <p:spPr>
          <a:xfrm>
            <a:off x="457200" y="2613661"/>
            <a:ext cx="5638800" cy="1387660"/>
          </a:xfrm>
          <a:prstGeom prst="rect">
            <a:avLst/>
          </a:prstGeom>
          <a:noFill/>
          <a:ln w="12700">
            <a:noFill/>
          </a:ln>
        </p:spPr>
        <p:txBody>
          <a:bodyPr vert="horz" lIns="182880" tIns="0" rIns="182880" bIns="0" rtlCol="0" anchor="ctr" anchorCtr="0">
            <a:noAutofit/>
          </a:bodyPr>
          <a:lstStyle>
            <a:lvl1pPr algn="ctr">
              <a:defRPr sz="2000" b="1" i="0" dirty="0">
                <a:solidFill>
                  <a:schemeClr val="accent2"/>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Click to edit text</a:t>
            </a:r>
            <a:endParaRPr/>
          </a:p>
        </p:txBody>
      </p:sp>
      <p:sp>
        <p:nvSpPr>
          <p:cNvPr id="16" name="Shape 69">
            <a:extLst>
              <a:ext uri="{FF2B5EF4-FFF2-40B4-BE49-F238E27FC236}">
                <a16:creationId xmlns:a16="http://schemas.microsoft.com/office/drawing/2014/main" id="{3AAC50CE-DE03-A34A-8A83-25D7519888FE}"/>
              </a:ext>
            </a:extLst>
          </p:cNvPr>
          <p:cNvSpPr txBox="1">
            <a:spLocks noGrp="1"/>
          </p:cNvSpPr>
          <p:nvPr>
            <p:ph type="body" idx="31" hasCustomPrompt="1"/>
          </p:nvPr>
        </p:nvSpPr>
        <p:spPr>
          <a:xfrm>
            <a:off x="6096001" y="2612046"/>
            <a:ext cx="5638798" cy="1388454"/>
          </a:xfrm>
          <a:prstGeom prst="rect">
            <a:avLst/>
          </a:prstGeom>
          <a:noFill/>
          <a:ln w="12700">
            <a:noFill/>
          </a:ln>
        </p:spPr>
        <p:txBody>
          <a:bodyPr vert="horz" lIns="182880" tIns="0" rIns="182880" bIns="0" rtlCol="0" anchor="ctr" anchorCtr="0">
            <a:noAutofit/>
          </a:bodyPr>
          <a:lstStyle>
            <a:lvl1pPr algn="ctr">
              <a:defRPr sz="2000" b="1" i="0" dirty="0">
                <a:solidFill>
                  <a:schemeClr val="accent2"/>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a:t>Click to edit text</a:t>
            </a:r>
          </a:p>
        </p:txBody>
      </p:sp>
      <p:sp>
        <p:nvSpPr>
          <p:cNvPr id="2" name="Slide Number Placeholder 1">
            <a:extLst>
              <a:ext uri="{FF2B5EF4-FFF2-40B4-BE49-F238E27FC236}">
                <a16:creationId xmlns:a16="http://schemas.microsoft.com/office/drawing/2014/main" id="{CAE5AB7D-B686-4C4C-ACED-3F0D7A4F7378}"/>
              </a:ext>
            </a:extLst>
          </p:cNvPr>
          <p:cNvSpPr>
            <a:spLocks noGrp="1"/>
          </p:cNvSpPr>
          <p:nvPr>
            <p:ph type="sldNum" sz="quarter" idx="32"/>
          </p:nvPr>
        </p:nvSpPr>
        <p:spPr/>
        <p:txBody>
          <a:bodyPr/>
          <a:lstStyle/>
          <a:p>
            <a:fld id="{529AFA16-AEC4-7D4A-82F3-BDAE8E49079E}" type="slidenum">
              <a:rPr lang="en-US" smtClean="0"/>
              <a:pPr/>
              <a:t>‹#›</a:t>
            </a:fld>
            <a:endParaRPr lang="en-US"/>
          </a:p>
        </p:txBody>
      </p:sp>
      <p:sp>
        <p:nvSpPr>
          <p:cNvPr id="18" name="Shape 69">
            <a:extLst>
              <a:ext uri="{FF2B5EF4-FFF2-40B4-BE49-F238E27FC236}">
                <a16:creationId xmlns:a16="http://schemas.microsoft.com/office/drawing/2014/main" id="{8EE58690-5E7F-C345-9E54-40916B1A6C53}"/>
              </a:ext>
            </a:extLst>
          </p:cNvPr>
          <p:cNvSpPr txBox="1">
            <a:spLocks noGrp="1"/>
          </p:cNvSpPr>
          <p:nvPr>
            <p:ph type="body" idx="1" hasCustomPrompt="1"/>
          </p:nvPr>
        </p:nvSpPr>
        <p:spPr>
          <a:xfrm>
            <a:off x="457200" y="4000500"/>
            <a:ext cx="5638800" cy="2093886"/>
          </a:xfrm>
          <a:prstGeom prst="rect">
            <a:avLst/>
          </a:prstGeom>
          <a:noFill/>
          <a:ln w="12700">
            <a:noFill/>
          </a:ln>
        </p:spPr>
        <p:txBody>
          <a:bodyPr vert="horz" lIns="182880" tIns="179261" rIns="182880" bIns="45702" rtlCol="0">
            <a:normAutofit/>
          </a:bodyPr>
          <a:lstStyle>
            <a:lvl1pPr>
              <a:defRPr sz="2000" b="0" i="0" dirty="0">
                <a:solidFill>
                  <a:schemeClr val="tx1"/>
                </a:solidFill>
                <a:latin typeface="Segoe UI" charset="0"/>
                <a:ea typeface="Segoe UI" charset="0"/>
                <a:cs typeface="Segoe UI" charset="0"/>
              </a:defRPr>
            </a:lvl1pPr>
            <a:lvl2pPr marL="228600" indent="-182880">
              <a:buFont typeface="Arial" panose="020B0604020202020204" pitchFamily="34" charset="0"/>
              <a:buChar char="•"/>
              <a:defRPr/>
            </a:lvl2pPr>
          </a:lstStyle>
          <a:p>
            <a:pPr lvl="0"/>
            <a:r>
              <a:rPr lang="en-US"/>
              <a:t>Bullet level one</a:t>
            </a:r>
          </a:p>
          <a:p>
            <a:pPr lvl="1"/>
            <a:r>
              <a:rPr lang="en-US"/>
              <a:t>Bullet level two</a:t>
            </a:r>
            <a:endParaRPr/>
          </a:p>
        </p:txBody>
      </p:sp>
      <p:sp>
        <p:nvSpPr>
          <p:cNvPr id="21" name="Shape 69">
            <a:extLst>
              <a:ext uri="{FF2B5EF4-FFF2-40B4-BE49-F238E27FC236}">
                <a16:creationId xmlns:a16="http://schemas.microsoft.com/office/drawing/2014/main" id="{FD8EFF2A-00F8-1C47-B16D-242D1997A4AB}"/>
              </a:ext>
            </a:extLst>
          </p:cNvPr>
          <p:cNvSpPr txBox="1">
            <a:spLocks noGrp="1"/>
          </p:cNvSpPr>
          <p:nvPr>
            <p:ph type="body" idx="33" hasCustomPrompt="1"/>
          </p:nvPr>
        </p:nvSpPr>
        <p:spPr>
          <a:xfrm>
            <a:off x="6096000" y="4000500"/>
            <a:ext cx="5638799" cy="2093886"/>
          </a:xfrm>
          <a:prstGeom prst="rect">
            <a:avLst/>
          </a:prstGeom>
          <a:noFill/>
          <a:ln w="12700">
            <a:noFill/>
          </a:ln>
        </p:spPr>
        <p:txBody>
          <a:bodyPr vert="horz" lIns="182880" tIns="179261" rIns="182880" bIns="45702" rtlCol="0">
            <a:normAutofit/>
          </a:bodyPr>
          <a:lstStyle>
            <a:lvl1pPr>
              <a:defRPr sz="2000" b="0" i="0" dirty="0">
                <a:solidFill>
                  <a:schemeClr val="tx1"/>
                </a:solidFill>
                <a:latin typeface="Segoe UI" charset="0"/>
                <a:ea typeface="Segoe UI" charset="0"/>
                <a:cs typeface="Segoe UI" charset="0"/>
              </a:defRPr>
            </a:lvl1pPr>
            <a:lvl2pPr marL="228600" indent="-182880">
              <a:buFont typeface="Arial" panose="020B0604020202020204" pitchFamily="34" charset="0"/>
              <a:buChar char="•"/>
              <a:defRPr/>
            </a:lvl2pPr>
          </a:lstStyle>
          <a:p>
            <a:pPr lvl="0"/>
            <a:r>
              <a:rPr lang="en-US"/>
              <a:t>Bullet level one</a:t>
            </a:r>
          </a:p>
          <a:p>
            <a:pPr lvl="1"/>
            <a:r>
              <a:rPr lang="en-US"/>
              <a:t>Bullet level two</a:t>
            </a:r>
            <a:endParaRPr/>
          </a:p>
        </p:txBody>
      </p:sp>
    </p:spTree>
    <p:extLst>
      <p:ext uri="{BB962C8B-B14F-4D97-AF65-F5344CB8AC3E}">
        <p14:creationId xmlns:p14="http://schemas.microsoft.com/office/powerpoint/2010/main" val="39641619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de 1-line + Benefits">
    <p:spTree>
      <p:nvGrpSpPr>
        <p:cNvPr id="1" name=""/>
        <p:cNvGrpSpPr/>
        <p:nvPr/>
      </p:nvGrpSpPr>
      <p:grpSpPr>
        <a:xfrm>
          <a:off x="0" y="0"/>
          <a:ext cx="0" cy="0"/>
          <a:chOff x="0" y="0"/>
          <a:chExt cx="0" cy="0"/>
        </a:xfrm>
      </p:grpSpPr>
      <p:sp>
        <p:nvSpPr>
          <p:cNvPr id="3" name="Content Placeholder 2"/>
          <p:cNvSpPr>
            <a:spLocks noGrp="1"/>
          </p:cNvSpPr>
          <p:nvPr>
            <p:ph sz="quarter" idx="26" hasCustomPrompt="1"/>
          </p:nvPr>
        </p:nvSpPr>
        <p:spPr>
          <a:xfrm>
            <a:off x="6102108" y="1866900"/>
            <a:ext cx="5623114" cy="716433"/>
          </a:xfrm>
          <a:prstGeom prst="rect">
            <a:avLst/>
          </a:prstGeom>
        </p:spPr>
        <p:txBody>
          <a:bodyPr lIns="0" bIns="45720" anchor="b" anchorCtr="0">
            <a:noAutofit/>
          </a:bodyPr>
          <a:lstStyle>
            <a:lvl1pPr>
              <a:lnSpc>
                <a:spcPct val="100000"/>
              </a:lnSpc>
              <a:defRPr sz="2000" b="1" i="0">
                <a:solidFill>
                  <a:schemeClr val="accent2"/>
                </a:solidFill>
                <a:latin typeface="Segoe UI Semibold" charset="0"/>
                <a:ea typeface="Segoe UI Semibold" charset="0"/>
                <a:cs typeface="Segoe UI Semibold" charset="0"/>
              </a:defRPr>
            </a:lvl1pPr>
            <a:lvl2pPr marL="0" indent="0">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p:txBody>
      </p:sp>
      <p:sp>
        <p:nvSpPr>
          <p:cNvPr id="9" name="Shape 69"/>
          <p:cNvSpPr txBox="1">
            <a:spLocks noGrp="1"/>
          </p:cNvSpPr>
          <p:nvPr>
            <p:ph type="body" idx="44" hasCustomPrompt="1"/>
          </p:nvPr>
        </p:nvSpPr>
        <p:spPr>
          <a:xfrm>
            <a:off x="6102108" y="2590800"/>
            <a:ext cx="5624740" cy="685800"/>
          </a:xfrm>
          <a:prstGeom prst="rect">
            <a:avLst/>
          </a:prstGeom>
        </p:spPr>
        <p:txBody>
          <a:bodyPr vert="horz" lIns="0" tIns="0" rIns="0" bIns="0" rtlCol="0">
            <a:normAutofit/>
          </a:bodyPr>
          <a:lstStyle>
            <a:lvl1pPr marL="193675" indent="-133350">
              <a:lnSpc>
                <a:spcPct val="100000"/>
              </a:lnSpc>
              <a:buClrTx/>
              <a:buSzPct val="100000"/>
              <a:buFont typeface="Arial" charset="0"/>
              <a:buChar char="•"/>
              <a:defRPr sz="1400" b="0" i="0" dirty="0">
                <a:solidFill>
                  <a:schemeClr val="tx1"/>
                </a:solidFill>
                <a:latin typeface="Segoe UI" charset="0"/>
                <a:ea typeface="Segoe UI" charset="0"/>
                <a:cs typeface="Segoe UI" charset="0"/>
              </a:defRPr>
            </a:lvl1pPr>
            <a:lvl2pPr marL="365760" indent="-182880">
              <a:buSzPct val="100000"/>
              <a:buFont typeface="Arial" panose="020B0604020202020204" pitchFamily="34" charset="0"/>
              <a:buChar char="•"/>
              <a:tabLst/>
              <a:defRPr sz="1400"/>
            </a:lvl2pPr>
          </a:lstStyle>
          <a:p>
            <a:pPr lvl="0">
              <a:spcBef>
                <a:spcPts val="0"/>
              </a:spcBef>
            </a:pPr>
            <a:r>
              <a:rPr lang="en-US"/>
              <a:t>Bullet level one</a:t>
            </a:r>
          </a:p>
          <a:p>
            <a:pPr lvl="1">
              <a:spcBef>
                <a:spcPts val="0"/>
              </a:spcBef>
            </a:pPr>
            <a:r>
              <a:rPr lang="en-US"/>
              <a:t>Bullet level two</a:t>
            </a:r>
            <a:endParaRPr/>
          </a:p>
        </p:txBody>
      </p:sp>
      <p:sp>
        <p:nvSpPr>
          <p:cNvPr id="15" name="Title Placeholder 2">
            <a:extLst>
              <a:ext uri="{FF2B5EF4-FFF2-40B4-BE49-F238E27FC236}">
                <a16:creationId xmlns:a16="http://schemas.microsoft.com/office/drawing/2014/main" id="{5B877F86-C881-4D2F-8BB4-23EF0768FA8A}"/>
              </a:ext>
            </a:extLst>
          </p:cNvPr>
          <p:cNvSpPr>
            <a:spLocks noGrp="1"/>
          </p:cNvSpPr>
          <p:nvPr>
            <p:ph type="title"/>
          </p:nvPr>
        </p:nvSpPr>
        <p:spPr>
          <a:xfrm>
            <a:off x="473102" y="457200"/>
            <a:ext cx="11261698"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17" name="Text Placeholder 3">
            <a:extLst>
              <a:ext uri="{FF2B5EF4-FFF2-40B4-BE49-F238E27FC236}">
                <a16:creationId xmlns:a16="http://schemas.microsoft.com/office/drawing/2014/main" id="{CC1F6FB8-2D7E-4A43-B024-3207F79A47B3}"/>
              </a:ext>
            </a:extLst>
          </p:cNvPr>
          <p:cNvSpPr>
            <a:spLocks noGrp="1"/>
          </p:cNvSpPr>
          <p:nvPr>
            <p:ph type="body" sz="quarter" idx="29" hasCustomPrompt="1"/>
          </p:nvPr>
        </p:nvSpPr>
        <p:spPr>
          <a:xfrm>
            <a:off x="465151" y="1181100"/>
            <a:ext cx="11261697" cy="685800"/>
          </a:xfrm>
          <a:solidFill>
            <a:schemeClr val="tx1">
              <a:lumMod val="20000"/>
              <a:lumOff val="80000"/>
            </a:schemeClr>
          </a:solidFill>
        </p:spPr>
        <p:txBody>
          <a:bodyPr lIns="274320" tIns="182880" rIns="182880" bIns="182880" anchor="ctr"/>
          <a:lstStyle>
            <a:lvl1pPr>
              <a:lnSpc>
                <a:spcPct val="150000"/>
              </a:lnSpc>
              <a:spcBef>
                <a:spcPts val="0"/>
              </a:spcBef>
              <a:defRPr sz="1600" b="0">
                <a:solidFill>
                  <a:schemeClr val="tx2"/>
                </a:solidFill>
                <a:latin typeface="Consolas" panose="020B0609020204030204" pitchFamily="49" charset="0"/>
              </a:defRPr>
            </a:lvl1pPr>
          </a:lstStyle>
          <a:p>
            <a:pPr lvl="0"/>
            <a:r>
              <a:rPr lang="en-US"/>
              <a:t>Insert API call here</a:t>
            </a:r>
          </a:p>
        </p:txBody>
      </p:sp>
      <p:sp>
        <p:nvSpPr>
          <p:cNvPr id="2" name="Slide Number Placeholder 1">
            <a:extLst>
              <a:ext uri="{FF2B5EF4-FFF2-40B4-BE49-F238E27FC236}">
                <a16:creationId xmlns:a16="http://schemas.microsoft.com/office/drawing/2014/main" id="{0BBE5885-8B68-E34E-9178-AC74D284DDCF}"/>
              </a:ext>
            </a:extLst>
          </p:cNvPr>
          <p:cNvSpPr>
            <a:spLocks noGrp="1"/>
          </p:cNvSpPr>
          <p:nvPr>
            <p:ph type="sldNum" sz="quarter" idx="47"/>
          </p:nvPr>
        </p:nvSpPr>
        <p:spPr/>
        <p:txBody>
          <a:bodyPr/>
          <a:lstStyle/>
          <a:p>
            <a:fld id="{529AFA16-AEC4-7D4A-82F3-BDAE8E49079E}" type="slidenum">
              <a:rPr lang="en-US" smtClean="0"/>
              <a:pPr/>
              <a:t>‹#›</a:t>
            </a:fld>
            <a:endParaRPr lang="en-US"/>
          </a:p>
        </p:txBody>
      </p:sp>
      <p:sp>
        <p:nvSpPr>
          <p:cNvPr id="16" name="Content Placeholder 2">
            <a:extLst>
              <a:ext uri="{FF2B5EF4-FFF2-40B4-BE49-F238E27FC236}">
                <a16:creationId xmlns:a16="http://schemas.microsoft.com/office/drawing/2014/main" id="{521DF2AB-6814-A044-92C3-4909B9B4BF2A}"/>
              </a:ext>
            </a:extLst>
          </p:cNvPr>
          <p:cNvSpPr>
            <a:spLocks noGrp="1"/>
          </p:cNvSpPr>
          <p:nvPr>
            <p:ph sz="quarter" idx="48" hasCustomPrompt="1"/>
          </p:nvPr>
        </p:nvSpPr>
        <p:spPr>
          <a:xfrm>
            <a:off x="6102108" y="3276600"/>
            <a:ext cx="5623114" cy="716433"/>
          </a:xfrm>
          <a:prstGeom prst="rect">
            <a:avLst/>
          </a:prstGeom>
        </p:spPr>
        <p:txBody>
          <a:bodyPr lIns="0" bIns="45720" anchor="b" anchorCtr="0">
            <a:noAutofit/>
          </a:bodyPr>
          <a:lstStyle>
            <a:lvl1pPr>
              <a:lnSpc>
                <a:spcPct val="100000"/>
              </a:lnSpc>
              <a:defRPr sz="2000" b="1" i="0">
                <a:solidFill>
                  <a:schemeClr val="accent2"/>
                </a:solidFill>
                <a:latin typeface="Segoe UI Semibold" charset="0"/>
                <a:ea typeface="Segoe UI Semibold" charset="0"/>
                <a:cs typeface="Segoe UI Semibold" charset="0"/>
              </a:defRPr>
            </a:lvl1pPr>
            <a:lvl2pPr marL="0" indent="0">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p:txBody>
      </p:sp>
      <p:sp>
        <p:nvSpPr>
          <p:cNvPr id="18" name="Shape 69">
            <a:extLst>
              <a:ext uri="{FF2B5EF4-FFF2-40B4-BE49-F238E27FC236}">
                <a16:creationId xmlns:a16="http://schemas.microsoft.com/office/drawing/2014/main" id="{D115A798-134E-9F4A-8926-D90F1F1E0789}"/>
              </a:ext>
            </a:extLst>
          </p:cNvPr>
          <p:cNvSpPr txBox="1">
            <a:spLocks noGrp="1"/>
          </p:cNvSpPr>
          <p:nvPr>
            <p:ph type="body" idx="49" hasCustomPrompt="1"/>
          </p:nvPr>
        </p:nvSpPr>
        <p:spPr>
          <a:xfrm>
            <a:off x="6102108" y="4000500"/>
            <a:ext cx="5624740" cy="678332"/>
          </a:xfrm>
          <a:prstGeom prst="rect">
            <a:avLst/>
          </a:prstGeom>
        </p:spPr>
        <p:txBody>
          <a:bodyPr vert="horz" lIns="0" tIns="0" rIns="0" bIns="0" rtlCol="0">
            <a:normAutofit/>
          </a:bodyPr>
          <a:lstStyle>
            <a:lvl1pPr marL="193675" indent="-133350">
              <a:lnSpc>
                <a:spcPct val="100000"/>
              </a:lnSpc>
              <a:buClrTx/>
              <a:buSzPct val="100000"/>
              <a:buFont typeface="Arial" charset="0"/>
              <a:buChar char="•"/>
              <a:defRPr sz="1400" b="0" i="0" dirty="0">
                <a:solidFill>
                  <a:schemeClr val="tx1"/>
                </a:solidFill>
                <a:latin typeface="Segoe UI" charset="0"/>
                <a:ea typeface="Segoe UI" charset="0"/>
                <a:cs typeface="Segoe UI" charset="0"/>
              </a:defRPr>
            </a:lvl1pPr>
            <a:lvl2pPr marL="365760" indent="-182880">
              <a:buSzPct val="100000"/>
              <a:buFont typeface="Arial" panose="020B0604020202020204" pitchFamily="34" charset="0"/>
              <a:buChar char="•"/>
              <a:tabLst/>
              <a:defRPr sz="1400"/>
            </a:lvl2pPr>
          </a:lstStyle>
          <a:p>
            <a:pPr lvl="0">
              <a:spcBef>
                <a:spcPts val="0"/>
              </a:spcBef>
            </a:pPr>
            <a:r>
              <a:rPr lang="en-US"/>
              <a:t>Bullet level one</a:t>
            </a:r>
          </a:p>
          <a:p>
            <a:pPr lvl="1">
              <a:spcBef>
                <a:spcPts val="0"/>
              </a:spcBef>
            </a:pPr>
            <a:r>
              <a:rPr lang="en-US"/>
              <a:t>Bullet level two</a:t>
            </a:r>
            <a:endParaRPr/>
          </a:p>
        </p:txBody>
      </p:sp>
      <p:sp>
        <p:nvSpPr>
          <p:cNvPr id="19" name="Content Placeholder 2">
            <a:extLst>
              <a:ext uri="{FF2B5EF4-FFF2-40B4-BE49-F238E27FC236}">
                <a16:creationId xmlns:a16="http://schemas.microsoft.com/office/drawing/2014/main" id="{39DE6605-90A7-CC4B-B3A0-0B82C572B9D9}"/>
              </a:ext>
            </a:extLst>
          </p:cNvPr>
          <p:cNvSpPr>
            <a:spLocks noGrp="1"/>
          </p:cNvSpPr>
          <p:nvPr>
            <p:ph sz="quarter" idx="50" hasCustomPrompt="1"/>
          </p:nvPr>
        </p:nvSpPr>
        <p:spPr>
          <a:xfrm>
            <a:off x="6096000" y="4678833"/>
            <a:ext cx="5623114" cy="693267"/>
          </a:xfrm>
          <a:prstGeom prst="rect">
            <a:avLst/>
          </a:prstGeom>
        </p:spPr>
        <p:txBody>
          <a:bodyPr lIns="0" bIns="45720" anchor="b" anchorCtr="0">
            <a:noAutofit/>
          </a:bodyPr>
          <a:lstStyle>
            <a:lvl1pPr>
              <a:lnSpc>
                <a:spcPct val="100000"/>
              </a:lnSpc>
              <a:defRPr sz="2000" b="1" i="0">
                <a:solidFill>
                  <a:schemeClr val="accent2"/>
                </a:solidFill>
                <a:latin typeface="Segoe UI Semibold" charset="0"/>
                <a:ea typeface="Segoe UI Semibold" charset="0"/>
                <a:cs typeface="Segoe UI Semibold" charset="0"/>
              </a:defRPr>
            </a:lvl1pPr>
            <a:lvl2pPr marL="0" indent="0">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p:txBody>
      </p:sp>
      <p:sp>
        <p:nvSpPr>
          <p:cNvPr id="20" name="Shape 69">
            <a:extLst>
              <a:ext uri="{FF2B5EF4-FFF2-40B4-BE49-F238E27FC236}">
                <a16:creationId xmlns:a16="http://schemas.microsoft.com/office/drawing/2014/main" id="{3EEC4BDE-E6C0-654A-B50A-49A221B458B8}"/>
              </a:ext>
            </a:extLst>
          </p:cNvPr>
          <p:cNvSpPr txBox="1">
            <a:spLocks noGrp="1"/>
          </p:cNvSpPr>
          <p:nvPr>
            <p:ph type="body" idx="51" hasCustomPrompt="1"/>
          </p:nvPr>
        </p:nvSpPr>
        <p:spPr>
          <a:xfrm>
            <a:off x="6096000" y="5372101"/>
            <a:ext cx="5624740" cy="723900"/>
          </a:xfrm>
          <a:prstGeom prst="rect">
            <a:avLst/>
          </a:prstGeom>
        </p:spPr>
        <p:txBody>
          <a:bodyPr vert="horz" lIns="0" tIns="0" rIns="0" bIns="0" rtlCol="0">
            <a:normAutofit/>
          </a:bodyPr>
          <a:lstStyle>
            <a:lvl1pPr marL="193675" indent="-133350">
              <a:lnSpc>
                <a:spcPct val="100000"/>
              </a:lnSpc>
              <a:buClrTx/>
              <a:buSzPct val="100000"/>
              <a:buFont typeface="Arial" charset="0"/>
              <a:buChar char="•"/>
              <a:defRPr sz="1400" b="0" i="0" dirty="0">
                <a:solidFill>
                  <a:schemeClr val="tx1"/>
                </a:solidFill>
                <a:latin typeface="Segoe UI" charset="0"/>
                <a:ea typeface="Segoe UI" charset="0"/>
                <a:cs typeface="Segoe UI" charset="0"/>
              </a:defRPr>
            </a:lvl1pPr>
            <a:lvl2pPr marL="365760" indent="-182880">
              <a:buSzPct val="100000"/>
              <a:buFont typeface="Arial" panose="020B0604020202020204" pitchFamily="34" charset="0"/>
              <a:buChar char="•"/>
              <a:tabLst/>
              <a:defRPr sz="1400"/>
            </a:lvl2pPr>
          </a:lstStyle>
          <a:p>
            <a:pPr lvl="0">
              <a:spcBef>
                <a:spcPts val="0"/>
              </a:spcBef>
            </a:pPr>
            <a:r>
              <a:rPr lang="en-US"/>
              <a:t>Bullet level one</a:t>
            </a:r>
          </a:p>
          <a:p>
            <a:pPr lvl="1">
              <a:spcBef>
                <a:spcPts val="0"/>
              </a:spcBef>
            </a:pPr>
            <a:r>
              <a:rPr lang="en-US"/>
              <a:t>Bullet level two</a:t>
            </a:r>
            <a:endParaRPr/>
          </a:p>
        </p:txBody>
      </p:sp>
      <p:sp>
        <p:nvSpPr>
          <p:cNvPr id="11" name="Picture Placeholder 3">
            <a:extLst>
              <a:ext uri="{FF2B5EF4-FFF2-40B4-BE49-F238E27FC236}">
                <a16:creationId xmlns:a16="http://schemas.microsoft.com/office/drawing/2014/main" id="{85C63F4F-9B1D-48B9-B01E-A10B1592D270}"/>
              </a:ext>
            </a:extLst>
          </p:cNvPr>
          <p:cNvSpPr>
            <a:spLocks noGrp="1"/>
          </p:cNvSpPr>
          <p:nvPr>
            <p:ph type="pic" sz="quarter" idx="52"/>
          </p:nvPr>
        </p:nvSpPr>
        <p:spPr>
          <a:xfrm>
            <a:off x="473103" y="1905000"/>
            <a:ext cx="5630178" cy="4191000"/>
          </a:xfrm>
        </p:spPr>
        <p:txBody>
          <a:bodyPr anchor="ctr"/>
          <a:lstStyle>
            <a:lvl1pPr algn="ctr">
              <a:defRPr>
                <a:solidFill>
                  <a:srgbClr val="B4009E"/>
                </a:solidFill>
              </a:defRPr>
            </a:lvl1pPr>
          </a:lstStyle>
          <a:p>
            <a:r>
              <a:rPr lang="en-US"/>
              <a:t>Click icon to add picture</a:t>
            </a:r>
          </a:p>
        </p:txBody>
      </p:sp>
    </p:spTree>
    <p:extLst>
      <p:ext uri="{BB962C8B-B14F-4D97-AF65-F5344CB8AC3E}">
        <p14:creationId xmlns:p14="http://schemas.microsoft.com/office/powerpoint/2010/main" val="30884186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C Screen + Content Lef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517678" y="1433031"/>
            <a:ext cx="5700644" cy="5429877"/>
          </a:xfrm>
          <a:prstGeom prst="rect">
            <a:avLst/>
          </a:prstGeom>
        </p:spPr>
      </p:pic>
      <p:sp>
        <p:nvSpPr>
          <p:cNvPr id="5" name="Picture Placeholder 4"/>
          <p:cNvSpPr>
            <a:spLocks noGrp="1"/>
          </p:cNvSpPr>
          <p:nvPr>
            <p:ph type="pic" sz="quarter" idx="27"/>
          </p:nvPr>
        </p:nvSpPr>
        <p:spPr>
          <a:xfrm>
            <a:off x="6809222" y="1839351"/>
            <a:ext cx="5409100" cy="5007646"/>
          </a:xfrm>
          <a:solidFill>
            <a:schemeClr val="bg2"/>
          </a:solidFill>
        </p:spPr>
        <p:txBody>
          <a:bodyPr anchor="ctr"/>
          <a:lstStyle>
            <a:lvl1pPr algn="ctr">
              <a:defRPr>
                <a:solidFill>
                  <a:srgbClr val="B4009E"/>
                </a:solidFill>
              </a:defRPr>
            </a:lvl1pPr>
          </a:lstStyle>
          <a:p>
            <a:r>
              <a:rPr lang="en-US"/>
              <a:t>Click icon to add picture</a:t>
            </a:r>
          </a:p>
        </p:txBody>
      </p:sp>
      <p:sp>
        <p:nvSpPr>
          <p:cNvPr id="12" name="Title Placeholder 2">
            <a:extLst>
              <a:ext uri="{FF2B5EF4-FFF2-40B4-BE49-F238E27FC236}">
                <a16:creationId xmlns:a16="http://schemas.microsoft.com/office/drawing/2014/main" id="{4ED96F2B-B9BA-4E98-B1E2-09D18F6A591E}"/>
              </a:ext>
            </a:extLst>
          </p:cNvPr>
          <p:cNvSpPr>
            <a:spLocks noGrp="1"/>
          </p:cNvSpPr>
          <p:nvPr>
            <p:ph type="title"/>
          </p:nvPr>
        </p:nvSpPr>
        <p:spPr>
          <a:xfrm>
            <a:off x="473103" y="457200"/>
            <a:ext cx="10972800"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13" name="Slide Number Placeholder 2">
            <a:extLst>
              <a:ext uri="{FF2B5EF4-FFF2-40B4-BE49-F238E27FC236}">
                <a16:creationId xmlns:a16="http://schemas.microsoft.com/office/drawing/2014/main" id="{236E7C6A-A303-4FDB-B6B8-5D88290F27D4}"/>
              </a:ext>
            </a:extLst>
          </p:cNvPr>
          <p:cNvSpPr>
            <a:spLocks noGrp="1"/>
          </p:cNvSpPr>
          <p:nvPr>
            <p:ph type="sldNum" sz="quarter" idx="4"/>
          </p:nvPr>
        </p:nvSpPr>
        <p:spPr>
          <a:xfrm>
            <a:off x="1" y="6442502"/>
            <a:ext cx="528074" cy="266241"/>
          </a:xfrm>
          <a:prstGeom prst="rect">
            <a:avLst/>
          </a:prstGeom>
        </p:spPr>
        <p:txBody>
          <a:bodyPr anchor="t"/>
          <a:lstStyle>
            <a:lvl1pPr algn="r">
              <a:defRPr sz="1200">
                <a:solidFill>
                  <a:schemeClr val="accent6"/>
                </a:solidFill>
              </a:defRPr>
            </a:lvl1pPr>
          </a:lstStyle>
          <a:p>
            <a:fld id="{B9D7F84B-3C83-9746-917C-397D4BD96F66}" type="slidenum">
              <a:rPr lang="en-US" smtClean="0"/>
              <a:pPr/>
              <a:t>‹#›</a:t>
            </a:fld>
            <a:endParaRPr lang="en-US"/>
          </a:p>
        </p:txBody>
      </p:sp>
      <p:sp>
        <p:nvSpPr>
          <p:cNvPr id="8" name="Text Placeholder 3">
            <a:extLst>
              <a:ext uri="{FF2B5EF4-FFF2-40B4-BE49-F238E27FC236}">
                <a16:creationId xmlns:a16="http://schemas.microsoft.com/office/drawing/2014/main" id="{8674C8F2-F047-4FCF-8943-2578FE19FEFC}"/>
              </a:ext>
            </a:extLst>
          </p:cNvPr>
          <p:cNvSpPr>
            <a:spLocks noGrp="1"/>
          </p:cNvSpPr>
          <p:nvPr>
            <p:ph idx="1" hasCustomPrompt="1"/>
          </p:nvPr>
        </p:nvSpPr>
        <p:spPr>
          <a:xfrm>
            <a:off x="473102" y="1839352"/>
            <a:ext cx="5622897" cy="4541596"/>
          </a:xfrm>
          <a:prstGeom prst="rect">
            <a:avLst/>
          </a:prstGeom>
        </p:spPr>
        <p:txBody>
          <a:bodyPr vert="horz" wrap="square" lIns="0" tIns="0" rIns="18288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04127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C Screen +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457" y="1414770"/>
            <a:ext cx="5817866" cy="5443229"/>
          </a:xfrm>
          <a:prstGeom prst="rect">
            <a:avLst/>
          </a:prstGeom>
        </p:spPr>
      </p:pic>
      <p:sp>
        <p:nvSpPr>
          <p:cNvPr id="5" name="Picture Placeholder 4"/>
          <p:cNvSpPr>
            <a:spLocks noGrp="1"/>
          </p:cNvSpPr>
          <p:nvPr>
            <p:ph type="pic" sz="quarter" idx="27"/>
          </p:nvPr>
        </p:nvSpPr>
        <p:spPr>
          <a:xfrm>
            <a:off x="0" y="1827037"/>
            <a:ext cx="5422401" cy="5019960"/>
          </a:xfrm>
          <a:solidFill>
            <a:schemeClr val="bg2"/>
          </a:solidFill>
        </p:spPr>
        <p:txBody>
          <a:bodyPr anchor="ctr"/>
          <a:lstStyle>
            <a:lvl1pPr algn="ctr">
              <a:defRPr>
                <a:solidFill>
                  <a:srgbClr val="B4009E"/>
                </a:solidFill>
              </a:defRPr>
            </a:lvl1pPr>
          </a:lstStyle>
          <a:p>
            <a:r>
              <a:rPr lang="en-US"/>
              <a:t>Click icon to add picture</a:t>
            </a:r>
          </a:p>
        </p:txBody>
      </p:sp>
      <p:sp>
        <p:nvSpPr>
          <p:cNvPr id="8" name="Title Placeholder 2">
            <a:extLst>
              <a:ext uri="{FF2B5EF4-FFF2-40B4-BE49-F238E27FC236}">
                <a16:creationId xmlns:a16="http://schemas.microsoft.com/office/drawing/2014/main" id="{A148A8CD-2643-4A3A-8ACB-8D5DC84BC0A8}"/>
              </a:ext>
            </a:extLst>
          </p:cNvPr>
          <p:cNvSpPr>
            <a:spLocks noGrp="1"/>
          </p:cNvSpPr>
          <p:nvPr>
            <p:ph type="title"/>
          </p:nvPr>
        </p:nvSpPr>
        <p:spPr>
          <a:xfrm>
            <a:off x="473103" y="457200"/>
            <a:ext cx="10972800" cy="8001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BEC9A58A-9A2E-054F-968B-0EAFEE732C6B}"/>
              </a:ext>
            </a:extLst>
          </p:cNvPr>
          <p:cNvSpPr>
            <a:spLocks noGrp="1"/>
          </p:cNvSpPr>
          <p:nvPr>
            <p:ph type="sldNum" sz="quarter" idx="29"/>
          </p:nvPr>
        </p:nvSpPr>
        <p:spPr/>
        <p:txBody>
          <a:bodyPr/>
          <a:lstStyle/>
          <a:p>
            <a:fld id="{529AFA16-AEC4-7D4A-82F3-BDAE8E49079E}" type="slidenum">
              <a:rPr lang="en-US" smtClean="0"/>
              <a:pPr/>
              <a:t>‹#›</a:t>
            </a:fld>
            <a:endParaRPr lang="en-US"/>
          </a:p>
        </p:txBody>
      </p:sp>
      <p:sp>
        <p:nvSpPr>
          <p:cNvPr id="9" name="Text Placeholder 3">
            <a:extLst>
              <a:ext uri="{FF2B5EF4-FFF2-40B4-BE49-F238E27FC236}">
                <a16:creationId xmlns:a16="http://schemas.microsoft.com/office/drawing/2014/main" id="{4CDD260C-CCCD-467E-AF20-0BCBF4300AC7}"/>
              </a:ext>
            </a:extLst>
          </p:cNvPr>
          <p:cNvSpPr>
            <a:spLocks noGrp="1"/>
          </p:cNvSpPr>
          <p:nvPr>
            <p:ph idx="26" hasCustomPrompt="1"/>
          </p:nvPr>
        </p:nvSpPr>
        <p:spPr>
          <a:xfrm>
            <a:off x="6096000" y="1839352"/>
            <a:ext cx="5638799" cy="4541596"/>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838871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C Screen + Concep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524553" y="1439579"/>
            <a:ext cx="5693769" cy="5423329"/>
          </a:xfrm>
          <a:prstGeom prst="rect">
            <a:avLst/>
          </a:prstGeom>
        </p:spPr>
      </p:pic>
      <p:sp>
        <p:nvSpPr>
          <p:cNvPr id="5" name="Picture Placeholder 4"/>
          <p:cNvSpPr>
            <a:spLocks noGrp="1"/>
          </p:cNvSpPr>
          <p:nvPr>
            <p:ph type="pic" sz="quarter" idx="27"/>
          </p:nvPr>
        </p:nvSpPr>
        <p:spPr>
          <a:xfrm>
            <a:off x="6819900" y="1849235"/>
            <a:ext cx="5398422" cy="4997761"/>
          </a:xfrm>
          <a:solidFill>
            <a:schemeClr val="bg2"/>
          </a:solidFill>
        </p:spPr>
        <p:txBody>
          <a:bodyPr anchor="ctr"/>
          <a:lstStyle>
            <a:lvl1pPr algn="ctr">
              <a:defRPr>
                <a:solidFill>
                  <a:srgbClr val="B4009E"/>
                </a:solidFill>
              </a:defRPr>
            </a:lvl1pPr>
          </a:lstStyle>
          <a:p>
            <a:r>
              <a:rPr lang="en-US"/>
              <a:t>Click icon to add picture</a:t>
            </a:r>
          </a:p>
        </p:txBody>
      </p:sp>
      <p:sp>
        <p:nvSpPr>
          <p:cNvPr id="13" name="Picture Placeholder 5">
            <a:extLst>
              <a:ext uri="{FF2B5EF4-FFF2-40B4-BE49-F238E27FC236}">
                <a16:creationId xmlns:a16="http://schemas.microsoft.com/office/drawing/2014/main" id="{FC5D7497-43E0-43D6-8854-1B74C949DE07}"/>
              </a:ext>
            </a:extLst>
          </p:cNvPr>
          <p:cNvSpPr>
            <a:spLocks noGrp="1"/>
          </p:cNvSpPr>
          <p:nvPr>
            <p:ph type="pic" sz="quarter" idx="28"/>
          </p:nvPr>
        </p:nvSpPr>
        <p:spPr>
          <a:xfrm>
            <a:off x="1882801" y="1183713"/>
            <a:ext cx="2803500" cy="2092885"/>
          </a:xfrm>
        </p:spPr>
        <p:txBody>
          <a:bodyPr anchor="ctr"/>
          <a:lstStyle>
            <a:lvl1pPr algn="ctr">
              <a:defRPr sz="1600" b="1" i="0">
                <a:solidFill>
                  <a:srgbClr val="B4009E"/>
                </a:solidFill>
                <a:latin typeface="Segoe UI Semibold" charset="0"/>
                <a:ea typeface="Segoe UI Semibold" charset="0"/>
                <a:cs typeface="Segoe UI Semibold" charset="0"/>
              </a:defRPr>
            </a:lvl1pPr>
          </a:lstStyle>
          <a:p>
            <a:r>
              <a:rPr lang="en-US"/>
              <a:t>Click icon to add picture</a:t>
            </a:r>
          </a:p>
        </p:txBody>
      </p:sp>
      <p:cxnSp>
        <p:nvCxnSpPr>
          <p:cNvPr id="18" name="Straight Connector 17">
            <a:extLst>
              <a:ext uri="{FF2B5EF4-FFF2-40B4-BE49-F238E27FC236}">
                <a16:creationId xmlns:a16="http://schemas.microsoft.com/office/drawing/2014/main" id="{683E5DE2-86E4-48F3-A62D-D5DF9BDF85B0}"/>
              </a:ext>
            </a:extLst>
          </p:cNvPr>
          <p:cNvCxnSpPr>
            <a:cxnSpLocks/>
          </p:cNvCxnSpPr>
          <p:nvPr userDrawn="1"/>
        </p:nvCxnSpPr>
        <p:spPr>
          <a:xfrm>
            <a:off x="473102" y="3894138"/>
            <a:ext cx="5622898" cy="0"/>
          </a:xfrm>
          <a:prstGeom prst="line">
            <a:avLst/>
          </a:prstGeom>
          <a:ln>
            <a:solidFill>
              <a:schemeClr val="accent2"/>
            </a:solidFill>
          </a:ln>
        </p:spPr>
        <p:style>
          <a:lnRef idx="2">
            <a:schemeClr val="accent3"/>
          </a:lnRef>
          <a:fillRef idx="0">
            <a:schemeClr val="accent3"/>
          </a:fillRef>
          <a:effectRef idx="1">
            <a:schemeClr val="accent3"/>
          </a:effectRef>
          <a:fontRef idx="minor">
            <a:schemeClr val="tx1"/>
          </a:fontRef>
        </p:style>
      </p:cxnSp>
      <p:sp>
        <p:nvSpPr>
          <p:cNvPr id="19" name="Shape 78">
            <a:extLst>
              <a:ext uri="{FF2B5EF4-FFF2-40B4-BE49-F238E27FC236}">
                <a16:creationId xmlns:a16="http://schemas.microsoft.com/office/drawing/2014/main" id="{71C8E277-7D4C-447B-AFAB-D7CF24D9E342}"/>
              </a:ext>
            </a:extLst>
          </p:cNvPr>
          <p:cNvSpPr txBox="1">
            <a:spLocks noGrp="1"/>
          </p:cNvSpPr>
          <p:nvPr>
            <p:ph type="body" idx="30" hasCustomPrompt="1"/>
          </p:nvPr>
        </p:nvSpPr>
        <p:spPr>
          <a:xfrm>
            <a:off x="473102" y="3276599"/>
            <a:ext cx="5622898" cy="720506"/>
          </a:xfrm>
          <a:prstGeom prst="rect">
            <a:avLst/>
          </a:prstGeom>
          <a:ln>
            <a:noFill/>
          </a:ln>
        </p:spPr>
        <p:txBody>
          <a:bodyPr vert="horz" wrap="square" lIns="67222" tIns="67222" rIns="67222" bIns="67222" rtlCol="0" anchor="ctr">
            <a:noAutofit/>
          </a:bodyPr>
          <a:lstStyle>
            <a:lvl1pPr algn="ctr">
              <a:defRPr lang="en-US" sz="2000" b="1" i="0" dirty="0">
                <a:solidFill>
                  <a:schemeClr val="accent2"/>
                </a:solidFill>
                <a:latin typeface="Segoe UI Semibold" charset="0"/>
                <a:ea typeface="Segoe UI Semibold" charset="0"/>
                <a:cs typeface="Segoe UI Semibold" charset="0"/>
              </a:defRPr>
            </a:lvl1pPr>
          </a:lstStyle>
          <a:p>
            <a:pPr lvl="0" algn="ctr" defTabSz="914367">
              <a:spcAft>
                <a:spcPts val="588"/>
              </a:spcAft>
            </a:pPr>
            <a:r>
              <a:rPr lang="en-US"/>
              <a:t>Column 1</a:t>
            </a:r>
          </a:p>
        </p:txBody>
      </p:sp>
      <p:sp>
        <p:nvSpPr>
          <p:cNvPr id="20" name="Shape 69">
            <a:extLst>
              <a:ext uri="{FF2B5EF4-FFF2-40B4-BE49-F238E27FC236}">
                <a16:creationId xmlns:a16="http://schemas.microsoft.com/office/drawing/2014/main" id="{70591C03-C195-4562-B18E-1D79C2C9AE21}"/>
              </a:ext>
            </a:extLst>
          </p:cNvPr>
          <p:cNvSpPr txBox="1">
            <a:spLocks noGrp="1"/>
          </p:cNvSpPr>
          <p:nvPr>
            <p:ph type="body" idx="32" hasCustomPrompt="1"/>
          </p:nvPr>
        </p:nvSpPr>
        <p:spPr>
          <a:xfrm>
            <a:off x="473102" y="3997105"/>
            <a:ext cx="5622898" cy="2325956"/>
          </a:xfrm>
          <a:prstGeom prst="rect">
            <a:avLst/>
          </a:prstGeom>
        </p:spPr>
        <p:txBody>
          <a:bodyPr vert="horz" wrap="square" lIns="67222" tIns="0" rIns="67222" bIns="0" rtlCol="0" anchor="t">
            <a:noAutofit/>
          </a:bodyPr>
          <a:lstStyle>
            <a:lvl1pPr algn="ctr">
              <a:defRPr sz="2000" b="0" i="0" dirty="0">
                <a:solidFill>
                  <a:schemeClr val="tx1"/>
                </a:solidFill>
                <a:latin typeface="Segoe UI" charset="0"/>
                <a:ea typeface="Segoe UI" charset="0"/>
                <a:cs typeface="Segoe UI" charset="0"/>
              </a:defRPr>
            </a:lvl1pPr>
          </a:lstStyle>
          <a:p>
            <a:pPr lvl="0" algn="ctr" defTabSz="914367">
              <a:spcBef>
                <a:spcPts val="0"/>
              </a:spcBef>
              <a:spcAft>
                <a:spcPts val="1176"/>
              </a:spcAft>
              <a:buFont typeface="Arial"/>
            </a:pPr>
            <a:r>
              <a:rPr lang="en-US"/>
              <a:t>level one</a:t>
            </a:r>
          </a:p>
          <a:p>
            <a:pPr lvl="0" algn="ctr" defTabSz="914367">
              <a:spcBef>
                <a:spcPts val="0"/>
              </a:spcBef>
              <a:spcAft>
                <a:spcPts val="1176"/>
              </a:spcAft>
              <a:buFont typeface="Arial"/>
            </a:pPr>
            <a:r>
              <a:rPr lang="en-US"/>
              <a:t>level two</a:t>
            </a:r>
          </a:p>
        </p:txBody>
      </p:sp>
      <p:sp>
        <p:nvSpPr>
          <p:cNvPr id="21" name="Title Placeholder 2">
            <a:extLst>
              <a:ext uri="{FF2B5EF4-FFF2-40B4-BE49-F238E27FC236}">
                <a16:creationId xmlns:a16="http://schemas.microsoft.com/office/drawing/2014/main" id="{266178FF-475A-4E85-B10B-BB484DCB9473}"/>
              </a:ext>
            </a:extLst>
          </p:cNvPr>
          <p:cNvSpPr>
            <a:spLocks noGrp="1"/>
          </p:cNvSpPr>
          <p:nvPr>
            <p:ph type="title"/>
          </p:nvPr>
        </p:nvSpPr>
        <p:spPr>
          <a:xfrm>
            <a:off x="457200" y="457200"/>
            <a:ext cx="11277599"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p>
        </p:txBody>
      </p:sp>
      <p:sp>
        <p:nvSpPr>
          <p:cNvPr id="16" name="Slide Number Placeholder 2">
            <a:extLst>
              <a:ext uri="{FF2B5EF4-FFF2-40B4-BE49-F238E27FC236}">
                <a16:creationId xmlns:a16="http://schemas.microsoft.com/office/drawing/2014/main" id="{79B7A28B-DF7F-46F2-924F-B96EF909C372}"/>
              </a:ext>
            </a:extLst>
          </p:cNvPr>
          <p:cNvSpPr>
            <a:spLocks noGrp="1"/>
          </p:cNvSpPr>
          <p:nvPr>
            <p:ph type="sldNum" sz="quarter" idx="4"/>
          </p:nvPr>
        </p:nvSpPr>
        <p:spPr>
          <a:xfrm>
            <a:off x="1" y="6442502"/>
            <a:ext cx="528074" cy="390311"/>
          </a:xfrm>
          <a:prstGeom prst="rect">
            <a:avLst/>
          </a:prstGeom>
        </p:spPr>
        <p:txBody>
          <a:bodyPr anchor="t"/>
          <a:lstStyle>
            <a:lvl1pPr algn="r">
              <a:defRPr sz="1200">
                <a:solidFill>
                  <a:schemeClr val="accent6"/>
                </a:solidFill>
              </a:defRPr>
            </a:lvl1pPr>
          </a:lstStyle>
          <a:p>
            <a:fld id="{B9D7F84B-3C83-9746-917C-397D4BD96F66}" type="slidenum">
              <a:rPr lang="en-US" smtClean="0"/>
              <a:pPr/>
              <a:t>‹#›</a:t>
            </a:fld>
            <a:endParaRPr lang="en-US"/>
          </a:p>
        </p:txBody>
      </p:sp>
    </p:spTree>
    <p:extLst>
      <p:ext uri="{BB962C8B-B14F-4D97-AF65-F5344CB8AC3E}">
        <p14:creationId xmlns:p14="http://schemas.microsoft.com/office/powerpoint/2010/main" val="2386951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col + Double Subheads">
    <p:spTree>
      <p:nvGrpSpPr>
        <p:cNvPr id="1" name=""/>
        <p:cNvGrpSpPr/>
        <p:nvPr/>
      </p:nvGrpSpPr>
      <p:grpSpPr>
        <a:xfrm>
          <a:off x="0" y="0"/>
          <a:ext cx="0" cy="0"/>
          <a:chOff x="0" y="0"/>
          <a:chExt cx="0" cy="0"/>
        </a:xfrm>
      </p:grpSpPr>
      <p:sp>
        <p:nvSpPr>
          <p:cNvPr id="13" name="Text Placeholder 3"/>
          <p:cNvSpPr>
            <a:spLocks noGrp="1"/>
          </p:cNvSpPr>
          <p:nvPr>
            <p:ph idx="1" hasCustomPrompt="1"/>
          </p:nvPr>
        </p:nvSpPr>
        <p:spPr>
          <a:xfrm>
            <a:off x="457200" y="1866900"/>
            <a:ext cx="5638799" cy="4514047"/>
          </a:xfrm>
          <a:prstGeom prst="rect">
            <a:avLst/>
          </a:prstGeom>
        </p:spPr>
        <p:txBody>
          <a:bodyPr vert="horz" wrap="square" lIns="0" tIns="0" rIns="18288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3"/>
          <p:cNvSpPr>
            <a:spLocks noGrp="1"/>
          </p:cNvSpPr>
          <p:nvPr>
            <p:ph idx="26" hasCustomPrompt="1"/>
          </p:nvPr>
        </p:nvSpPr>
        <p:spPr>
          <a:xfrm>
            <a:off x="6096000" y="1866900"/>
            <a:ext cx="5638799" cy="4514047"/>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Placeholder 2">
            <a:extLst>
              <a:ext uri="{FF2B5EF4-FFF2-40B4-BE49-F238E27FC236}">
                <a16:creationId xmlns:a16="http://schemas.microsoft.com/office/drawing/2014/main" id="{9AFD44FB-5EE2-4D3E-9C7F-A0CA74B39F11}"/>
              </a:ext>
            </a:extLst>
          </p:cNvPr>
          <p:cNvSpPr>
            <a:spLocks noGrp="1"/>
          </p:cNvSpPr>
          <p:nvPr>
            <p:ph type="title"/>
          </p:nvPr>
        </p:nvSpPr>
        <p:spPr>
          <a:xfrm>
            <a:off x="457200" y="457200"/>
            <a:ext cx="11277599" cy="722853"/>
          </a:xfrm>
          <a:prstGeom prst="rect">
            <a:avLst/>
          </a:prstGeom>
        </p:spPr>
        <p:txBody>
          <a:bodyPr vert="horz" lIns="0" tIns="0" rIns="0" bIns="0" rtlCol="0" anchor="t">
            <a:normAutofit/>
          </a:bodyPr>
          <a:lstStyle/>
          <a:p>
            <a:r>
              <a:rPr lang="en-US"/>
              <a:t>Click to edit Master title style</a:t>
            </a:r>
          </a:p>
        </p:txBody>
      </p:sp>
      <p:sp>
        <p:nvSpPr>
          <p:cNvPr id="2" name="Slide Number Placeholder 1">
            <a:extLst>
              <a:ext uri="{FF2B5EF4-FFF2-40B4-BE49-F238E27FC236}">
                <a16:creationId xmlns:a16="http://schemas.microsoft.com/office/drawing/2014/main" id="{C5A5FC2E-6D98-CE43-9551-6AA69FEF734C}"/>
              </a:ext>
            </a:extLst>
          </p:cNvPr>
          <p:cNvSpPr>
            <a:spLocks noGrp="1"/>
          </p:cNvSpPr>
          <p:nvPr>
            <p:ph type="sldNum" sz="quarter" idx="27"/>
          </p:nvPr>
        </p:nvSpPr>
        <p:spPr/>
        <p:txBody>
          <a:bodyPr/>
          <a:lstStyle/>
          <a:p>
            <a:fld id="{529AFA16-AEC4-7D4A-82F3-BDAE8E49079E}" type="slidenum">
              <a:rPr lang="en-US" smtClean="0"/>
              <a:pPr/>
              <a:t>‹#›</a:t>
            </a:fld>
            <a:endParaRPr lang="en-US"/>
          </a:p>
        </p:txBody>
      </p:sp>
      <p:sp>
        <p:nvSpPr>
          <p:cNvPr id="8" name="Shape 78">
            <a:extLst>
              <a:ext uri="{FF2B5EF4-FFF2-40B4-BE49-F238E27FC236}">
                <a16:creationId xmlns:a16="http://schemas.microsoft.com/office/drawing/2014/main" id="{DA021890-D16A-D649-AA1E-9ED7EFA69AF4}"/>
              </a:ext>
            </a:extLst>
          </p:cNvPr>
          <p:cNvSpPr txBox="1">
            <a:spLocks noGrp="1"/>
          </p:cNvSpPr>
          <p:nvPr>
            <p:ph type="body" idx="7" hasCustomPrompt="1"/>
          </p:nvPr>
        </p:nvSpPr>
        <p:spPr>
          <a:xfrm>
            <a:off x="6095999" y="1180053"/>
            <a:ext cx="5638798" cy="686847"/>
          </a:xfrm>
          <a:prstGeom prst="rect">
            <a:avLst/>
          </a:prstGeom>
          <a:ln>
            <a:noFill/>
          </a:ln>
        </p:spPr>
        <p:txBody>
          <a:bodyPr vert="horz" wrap="square" lIns="0" tIns="0" rIns="0" bIns="0" rtlCol="0" anchor="b">
            <a:noAutofit/>
          </a:bodyPr>
          <a:lstStyle>
            <a:lvl1pPr algn="ctr">
              <a:defRPr lang="en-US" sz="2000" b="1" i="0" dirty="0">
                <a:solidFill>
                  <a:schemeClr val="accent2"/>
                </a:solidFill>
                <a:latin typeface="Segoe UI Semibold" charset="0"/>
                <a:ea typeface="Segoe UI Semibold" charset="0"/>
                <a:cs typeface="Segoe UI Semibold" charset="0"/>
              </a:defRPr>
            </a:lvl1pPr>
          </a:lstStyle>
          <a:p>
            <a:pPr lvl="0" algn="ctr" defTabSz="914367">
              <a:spcAft>
                <a:spcPts val="588"/>
              </a:spcAft>
            </a:pPr>
            <a:r>
              <a:rPr lang="en-US"/>
              <a:t>Column 2</a:t>
            </a:r>
          </a:p>
        </p:txBody>
      </p:sp>
      <p:sp>
        <p:nvSpPr>
          <p:cNvPr id="9" name="Shape 78">
            <a:extLst>
              <a:ext uri="{FF2B5EF4-FFF2-40B4-BE49-F238E27FC236}">
                <a16:creationId xmlns:a16="http://schemas.microsoft.com/office/drawing/2014/main" id="{596BDBB1-DFCE-5B44-8169-B1A6DE61560F}"/>
              </a:ext>
            </a:extLst>
          </p:cNvPr>
          <p:cNvSpPr txBox="1">
            <a:spLocks noGrp="1"/>
          </p:cNvSpPr>
          <p:nvPr>
            <p:ph type="body" idx="30" hasCustomPrompt="1"/>
          </p:nvPr>
        </p:nvSpPr>
        <p:spPr>
          <a:xfrm>
            <a:off x="457201" y="1183190"/>
            <a:ext cx="5638800" cy="682523"/>
          </a:xfrm>
          <a:prstGeom prst="rect">
            <a:avLst/>
          </a:prstGeom>
          <a:ln>
            <a:noFill/>
          </a:ln>
        </p:spPr>
        <p:txBody>
          <a:bodyPr vert="horz" wrap="square" lIns="0" tIns="0" rIns="182880" bIns="0" rtlCol="0" anchor="b">
            <a:noAutofit/>
          </a:bodyPr>
          <a:lstStyle>
            <a:lvl1pPr algn="ctr">
              <a:defRPr lang="en-US" sz="2000" b="1" i="0" dirty="0">
                <a:solidFill>
                  <a:schemeClr val="accent2"/>
                </a:solidFill>
                <a:latin typeface="Segoe UI Semibold" charset="0"/>
                <a:ea typeface="Segoe UI Semibold" charset="0"/>
                <a:cs typeface="Segoe UI Semibold" charset="0"/>
              </a:defRPr>
            </a:lvl1pPr>
          </a:lstStyle>
          <a:p>
            <a:pPr lvl="0" algn="ctr" defTabSz="914367">
              <a:spcAft>
                <a:spcPts val="588"/>
              </a:spcAft>
            </a:pPr>
            <a:r>
              <a:rPr lang="en-US"/>
              <a:t>Column 1</a:t>
            </a:r>
          </a:p>
        </p:txBody>
      </p:sp>
    </p:spTree>
    <p:extLst>
      <p:ext uri="{BB962C8B-B14F-4D97-AF65-F5344CB8AC3E}">
        <p14:creationId xmlns:p14="http://schemas.microsoft.com/office/powerpoint/2010/main" val="8539166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_Slide">
    <p:spTree>
      <p:nvGrpSpPr>
        <p:cNvPr id="1" name=""/>
        <p:cNvGrpSpPr/>
        <p:nvPr/>
      </p:nvGrpSpPr>
      <p:grpSpPr>
        <a:xfrm>
          <a:off x="0" y="0"/>
          <a:ext cx="0" cy="0"/>
          <a:chOff x="0" y="0"/>
          <a:chExt cx="0" cy="0"/>
        </a:xfrm>
      </p:grpSpPr>
      <p:pic>
        <p:nvPicPr>
          <p:cNvPr id="4" name="Picture 3" descr="A picture containing standing, person, shirt&#10;&#10;Description automatically generated">
            <a:extLst>
              <a:ext uri="{FF2B5EF4-FFF2-40B4-BE49-F238E27FC236}">
                <a16:creationId xmlns:a16="http://schemas.microsoft.com/office/drawing/2014/main" id="{D169FC75-3EB7-4F9C-8295-FFB14BD341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6858001"/>
          </a:xfrm>
          <a:prstGeom prst="rect">
            <a:avLst/>
          </a:prstGeom>
        </p:spPr>
      </p:pic>
      <p:sp>
        <p:nvSpPr>
          <p:cNvPr id="31" name="Title 13"/>
          <p:cNvSpPr>
            <a:spLocks noGrp="1"/>
          </p:cNvSpPr>
          <p:nvPr>
            <p:ph type="title" hasCustomPrompt="1"/>
          </p:nvPr>
        </p:nvSpPr>
        <p:spPr>
          <a:xfrm>
            <a:off x="323363" y="3629364"/>
            <a:ext cx="11868637" cy="756693"/>
          </a:xfrm>
          <a:prstGeom prst="rect">
            <a:avLst/>
          </a:prstGeom>
          <a:solidFill>
            <a:schemeClr val="tx2">
              <a:alpha val="28000"/>
            </a:schemeClr>
          </a:solidFill>
        </p:spPr>
        <p:txBody>
          <a:bodyPr lIns="0" bIns="0" anchor="b" anchorCtr="0">
            <a:noAutofit/>
          </a:bodyPr>
          <a:lstStyle>
            <a:lvl1pPr>
              <a:lnSpc>
                <a:spcPct val="85000"/>
              </a:lnSpc>
              <a:defRPr sz="5400" b="1" i="0" baseline="0">
                <a:solidFill>
                  <a:schemeClr val="accent2"/>
                </a:solidFill>
                <a:latin typeface="Segoe UI Semibold" charset="0"/>
                <a:ea typeface="Segoe UI Semibold" charset="0"/>
                <a:cs typeface="Segoe UI Semibold" charset="0"/>
              </a:defRPr>
            </a:lvl1pPr>
          </a:lstStyle>
          <a:p>
            <a:r>
              <a:rPr lang="en-US"/>
              <a:t>Title Name</a:t>
            </a:r>
          </a:p>
        </p:txBody>
      </p:sp>
      <p:sp>
        <p:nvSpPr>
          <p:cNvPr id="32" name="Shape 78"/>
          <p:cNvSpPr txBox="1">
            <a:spLocks noGrp="1"/>
          </p:cNvSpPr>
          <p:nvPr>
            <p:ph type="body" idx="7" hasCustomPrompt="1"/>
          </p:nvPr>
        </p:nvSpPr>
        <p:spPr>
          <a:xfrm>
            <a:off x="323364" y="2885756"/>
            <a:ext cx="6065002" cy="723900"/>
          </a:xfrm>
          <a:prstGeom prst="rect">
            <a:avLst/>
          </a:prstGeom>
          <a:noFill/>
        </p:spPr>
        <p:txBody>
          <a:bodyPr vert="horz" lIns="0" tIns="0" rIns="0" bIns="0" rtlCol="0" anchor="t" anchorCtr="0">
            <a:noAutofit/>
          </a:bodyPr>
          <a:lstStyle>
            <a:lvl1pPr marL="457114" indent="-457114">
              <a:buFont typeface="+mj-lt"/>
              <a:buNone/>
              <a:tabLst>
                <a:tab pos="1828800" algn="l"/>
              </a:tabLst>
              <a:defRPr sz="4000" b="1" i="0" dirty="0">
                <a:solidFill>
                  <a:schemeClr val="tx1"/>
                </a:solidFill>
                <a:latin typeface="Segoe UI Semibold" charset="0"/>
                <a:ea typeface="Segoe UI Semibold" charset="0"/>
                <a:cs typeface="Segoe UI Semibold" charset="0"/>
              </a:defRPr>
            </a:lvl1pPr>
          </a:lstStyle>
          <a:p>
            <a:pPr marL="0" lvl="0" indent="0"/>
            <a:r>
              <a:rPr lang="en-US"/>
              <a:t>Service Brand</a:t>
            </a:r>
          </a:p>
        </p:txBody>
      </p:sp>
      <p:pic>
        <p:nvPicPr>
          <p:cNvPr id="15" name="Picture 14">
            <a:extLst>
              <a:ext uri="{FF2B5EF4-FFF2-40B4-BE49-F238E27FC236}">
                <a16:creationId xmlns:a16="http://schemas.microsoft.com/office/drawing/2014/main" id="{7781351A-A478-41FB-BCD6-2EE0D4E9A87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442546" y="255503"/>
            <a:ext cx="1932167" cy="787042"/>
          </a:xfrm>
          <a:prstGeom prst="rect">
            <a:avLst/>
          </a:prstGeom>
        </p:spPr>
      </p:pic>
      <p:grpSp>
        <p:nvGrpSpPr>
          <p:cNvPr id="35" name="Group 34">
            <a:extLst>
              <a:ext uri="{FF2B5EF4-FFF2-40B4-BE49-F238E27FC236}">
                <a16:creationId xmlns:a16="http://schemas.microsoft.com/office/drawing/2014/main" id="{0B97A7A4-93F3-4D43-A58D-A494B59B12AD}"/>
              </a:ext>
              <a:ext uri="{C183D7F6-B498-43B3-948B-1728B52AA6E4}">
                <adec:decorative xmlns:adec="http://schemas.microsoft.com/office/drawing/2017/decorative" val="1"/>
              </a:ext>
            </a:extLst>
          </p:cNvPr>
          <p:cNvGrpSpPr/>
          <p:nvPr userDrawn="1"/>
        </p:nvGrpSpPr>
        <p:grpSpPr>
          <a:xfrm>
            <a:off x="4289007" y="771295"/>
            <a:ext cx="8348567" cy="5642215"/>
            <a:chOff x="7699827" y="846814"/>
            <a:chExt cx="4025781" cy="2720745"/>
          </a:xfrm>
        </p:grpSpPr>
        <p:sp>
          <p:nvSpPr>
            <p:cNvPr id="38" name="Oval 37">
              <a:extLst>
                <a:ext uri="{FF2B5EF4-FFF2-40B4-BE49-F238E27FC236}">
                  <a16:creationId xmlns:a16="http://schemas.microsoft.com/office/drawing/2014/main" id="{53D5FA6A-E61A-4865-9873-9D756152B4F2}"/>
                </a:ext>
              </a:extLst>
            </p:cNvPr>
            <p:cNvSpPr/>
            <p:nvPr/>
          </p:nvSpPr>
          <p:spPr>
            <a:xfrm>
              <a:off x="8182897" y="1713921"/>
              <a:ext cx="1022532" cy="1022532"/>
            </a:xfrm>
            <a:prstGeom prst="ellipse">
              <a:avLst/>
            </a:prstGeom>
            <a:noFill/>
            <a:ln w="3175" cap="flat" cmpd="sng" algn="ctr">
              <a:solidFill>
                <a:sysClr val="window" lastClr="FFFFFF"/>
              </a:solidFill>
              <a:prstDash val="solid"/>
              <a:miter lim="800000"/>
            </a:ln>
            <a:effectLst>
              <a:glow rad="165100">
                <a:sysClr val="window" lastClr="FFFFFF">
                  <a:alpha val="9000"/>
                </a:sys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39" name="Oval 38">
              <a:extLst>
                <a:ext uri="{FF2B5EF4-FFF2-40B4-BE49-F238E27FC236}">
                  <a16:creationId xmlns:a16="http://schemas.microsoft.com/office/drawing/2014/main" id="{35B9B287-DDA9-457C-B56A-9E698C706D60}"/>
                </a:ext>
              </a:extLst>
            </p:cNvPr>
            <p:cNvSpPr/>
            <p:nvPr/>
          </p:nvSpPr>
          <p:spPr>
            <a:xfrm>
              <a:off x="11201630" y="2022136"/>
              <a:ext cx="399819" cy="406102"/>
            </a:xfrm>
            <a:prstGeom prst="ellipse">
              <a:avLst/>
            </a:prstGeom>
            <a:noFill/>
            <a:ln w="3175" cap="flat" cmpd="sng" algn="ctr">
              <a:solidFill>
                <a:sysClr val="window" lastClr="FFFFFF"/>
              </a:solidFill>
              <a:prstDash val="solid"/>
              <a:miter lim="800000"/>
            </a:ln>
            <a:effectLst>
              <a:glow rad="114300">
                <a:sysClr val="window" lastClr="FFFFFF">
                  <a:alpha val="15000"/>
                </a:sys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40" name="Oval 39">
              <a:extLst>
                <a:ext uri="{FF2B5EF4-FFF2-40B4-BE49-F238E27FC236}">
                  <a16:creationId xmlns:a16="http://schemas.microsoft.com/office/drawing/2014/main" id="{34B7A862-F508-4118-A94E-4E729C418EC2}"/>
                </a:ext>
              </a:extLst>
            </p:cNvPr>
            <p:cNvSpPr/>
            <p:nvPr/>
          </p:nvSpPr>
          <p:spPr>
            <a:xfrm>
              <a:off x="9754515" y="2186345"/>
              <a:ext cx="77685" cy="77685"/>
            </a:xfrm>
            <a:prstGeom prst="ellipse">
              <a:avLst/>
            </a:prstGeom>
            <a:gradFill flip="none" rotWithShape="1">
              <a:gsLst>
                <a:gs pos="0">
                  <a:srgbClr val="FFFFFF"/>
                </a:gs>
                <a:gs pos="70000">
                  <a:srgbClr val="0072C7">
                    <a:lumMod val="20000"/>
                    <a:lumOff val="80000"/>
                  </a:srgbClr>
                </a:gs>
                <a:gs pos="65000">
                  <a:srgbClr val="F7FFFF"/>
                </a:gs>
              </a:gsLst>
              <a:path path="circle">
                <a:fillToRect l="50000" t="50000" r="50000" b="50000"/>
              </a:path>
              <a:tileRect/>
            </a:gradFill>
            <a:ln w="12700" cap="flat" cmpd="sng" algn="ctr">
              <a:noFill/>
              <a:prstDash val="solid"/>
              <a:miter lim="800000"/>
            </a:ln>
            <a:effectLst>
              <a:glow rad="165100">
                <a:srgbClr val="0072C7">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41" name="Oval 40">
              <a:extLst>
                <a:ext uri="{FF2B5EF4-FFF2-40B4-BE49-F238E27FC236}">
                  <a16:creationId xmlns:a16="http://schemas.microsoft.com/office/drawing/2014/main" id="{94FE23F7-3FFA-4376-A791-26DF027CD5AB}"/>
                </a:ext>
              </a:extLst>
            </p:cNvPr>
            <p:cNvSpPr/>
            <p:nvPr/>
          </p:nvSpPr>
          <p:spPr>
            <a:xfrm>
              <a:off x="8676163" y="846814"/>
              <a:ext cx="2678654" cy="2720745"/>
            </a:xfrm>
            <a:prstGeom prst="ellipse">
              <a:avLst/>
            </a:prstGeom>
            <a:noFill/>
            <a:ln w="111125" cap="flat" cmpd="sng" algn="ctr">
              <a:solidFill>
                <a:sysClr val="window" lastClr="FFFFFF">
                  <a:alpha val="6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cxnSp>
          <p:nvCxnSpPr>
            <p:cNvPr id="42" name="Straight Connector 41">
              <a:extLst>
                <a:ext uri="{FF2B5EF4-FFF2-40B4-BE49-F238E27FC236}">
                  <a16:creationId xmlns:a16="http://schemas.microsoft.com/office/drawing/2014/main" id="{42453FD4-DE37-462E-A518-FB9ECEAAF054}"/>
                </a:ext>
              </a:extLst>
            </p:cNvPr>
            <p:cNvCxnSpPr>
              <a:cxnSpLocks/>
            </p:cNvCxnSpPr>
            <p:nvPr/>
          </p:nvCxnSpPr>
          <p:spPr>
            <a:xfrm>
              <a:off x="7699827" y="2225187"/>
              <a:ext cx="4025781" cy="0"/>
            </a:xfrm>
            <a:prstGeom prst="line">
              <a:avLst/>
            </a:prstGeom>
            <a:noFill/>
            <a:ln w="6350" cap="flat" cmpd="sng" algn="ctr">
              <a:solidFill>
                <a:srgbClr val="E7E6E6">
                  <a:alpha val="30000"/>
                </a:srgbClr>
              </a:solidFill>
              <a:prstDash val="solid"/>
              <a:miter lim="800000"/>
            </a:ln>
            <a:effectLst/>
          </p:spPr>
        </p:cxnSp>
        <p:sp>
          <p:nvSpPr>
            <p:cNvPr id="43" name="Oval 42">
              <a:extLst>
                <a:ext uri="{FF2B5EF4-FFF2-40B4-BE49-F238E27FC236}">
                  <a16:creationId xmlns:a16="http://schemas.microsoft.com/office/drawing/2014/main" id="{552D48A0-5A95-4459-B297-6CDA5EBBA5F4}"/>
                </a:ext>
              </a:extLst>
            </p:cNvPr>
            <p:cNvSpPr/>
            <p:nvPr/>
          </p:nvSpPr>
          <p:spPr>
            <a:xfrm>
              <a:off x="8676163" y="2207187"/>
              <a:ext cx="36000" cy="36000"/>
            </a:xfrm>
            <a:prstGeom prst="ellipse">
              <a:avLst/>
            </a:prstGeom>
            <a:gradFill flip="none" rotWithShape="1">
              <a:gsLst>
                <a:gs pos="0">
                  <a:srgbClr val="FFFFFF"/>
                </a:gs>
                <a:gs pos="70000">
                  <a:srgbClr val="0072C7">
                    <a:lumMod val="20000"/>
                    <a:lumOff val="80000"/>
                  </a:srgbClr>
                </a:gs>
                <a:gs pos="65000">
                  <a:srgbClr val="F7FFFF"/>
                </a:gs>
              </a:gsLst>
              <a:path path="circle">
                <a:fillToRect l="50000" t="50000" r="50000" b="50000"/>
              </a:path>
              <a:tileRect/>
            </a:gradFill>
            <a:ln w="12700" cap="flat" cmpd="sng" algn="ctr">
              <a:noFill/>
              <a:prstDash val="solid"/>
              <a:miter lim="800000"/>
            </a:ln>
            <a:effectLst>
              <a:glow rad="165100">
                <a:srgbClr val="0072C7">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44" name="Oval 43">
              <a:extLst>
                <a:ext uri="{FF2B5EF4-FFF2-40B4-BE49-F238E27FC236}">
                  <a16:creationId xmlns:a16="http://schemas.microsoft.com/office/drawing/2014/main" id="{10D2073F-FE76-4C44-9F79-AA9BF14DCE3E}"/>
                </a:ext>
              </a:extLst>
            </p:cNvPr>
            <p:cNvSpPr/>
            <p:nvPr/>
          </p:nvSpPr>
          <p:spPr>
            <a:xfrm>
              <a:off x="8837524" y="2905351"/>
              <a:ext cx="248256" cy="252158"/>
            </a:xfrm>
            <a:prstGeom prst="ellipse">
              <a:avLst/>
            </a:prstGeom>
            <a:noFill/>
            <a:ln w="3175" cap="flat" cmpd="sng" algn="ctr">
              <a:solidFill>
                <a:sysClr val="windowText" lastClr="000000">
                  <a:lumMod val="50000"/>
                  <a:lumOff val="50000"/>
                </a:sysClr>
              </a:solidFill>
              <a:prstDash val="sysDash"/>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45" name="Oval 44">
              <a:extLst>
                <a:ext uri="{FF2B5EF4-FFF2-40B4-BE49-F238E27FC236}">
                  <a16:creationId xmlns:a16="http://schemas.microsoft.com/office/drawing/2014/main" id="{8F08477A-70E8-4FE6-86B1-31FD05EA8254}"/>
                </a:ext>
              </a:extLst>
            </p:cNvPr>
            <p:cNvSpPr/>
            <p:nvPr/>
          </p:nvSpPr>
          <p:spPr>
            <a:xfrm>
              <a:off x="7886691" y="2146902"/>
              <a:ext cx="154147" cy="156570"/>
            </a:xfrm>
            <a:prstGeom prst="ellipse">
              <a:avLst/>
            </a:prstGeom>
            <a:noFill/>
            <a:ln w="3175" cap="flat" cmpd="sng" algn="ctr">
              <a:solidFill>
                <a:sysClr val="window" lastClr="FFFFFF"/>
              </a:solidFill>
              <a:prstDash val="solid"/>
              <a:miter lim="800000"/>
            </a:ln>
            <a:effectLst>
              <a:glow rad="114300">
                <a:sysClr val="window" lastClr="FFFFFF">
                  <a:alpha val="15000"/>
                </a:sys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cxnSp>
          <p:nvCxnSpPr>
            <p:cNvPr id="46" name="Straight Connector 45">
              <a:extLst>
                <a:ext uri="{FF2B5EF4-FFF2-40B4-BE49-F238E27FC236}">
                  <a16:creationId xmlns:a16="http://schemas.microsoft.com/office/drawing/2014/main" id="{CFEB761B-71F4-42B7-90B1-046AEE0DA24D}"/>
                </a:ext>
              </a:extLst>
            </p:cNvPr>
            <p:cNvCxnSpPr>
              <a:cxnSpLocks/>
            </p:cNvCxnSpPr>
            <p:nvPr/>
          </p:nvCxnSpPr>
          <p:spPr>
            <a:xfrm flipV="1">
              <a:off x="8513160" y="2225010"/>
              <a:ext cx="1269930" cy="1269930"/>
            </a:xfrm>
            <a:prstGeom prst="line">
              <a:avLst/>
            </a:prstGeom>
            <a:noFill/>
            <a:ln w="6350" cap="flat" cmpd="sng" algn="ctr">
              <a:solidFill>
                <a:srgbClr val="E7E6E6">
                  <a:alpha val="30000"/>
                </a:srgbClr>
              </a:solidFill>
              <a:prstDash val="solid"/>
              <a:miter lim="800000"/>
            </a:ln>
            <a:effectLst/>
          </p:spPr>
        </p:cxnSp>
      </p:grpSp>
      <p:pic>
        <p:nvPicPr>
          <p:cNvPr id="2" name="Picture 1" descr="A picture containing object, clock&#10;&#10;Description automatically generated">
            <a:extLst>
              <a:ext uri="{FF2B5EF4-FFF2-40B4-BE49-F238E27FC236}">
                <a16:creationId xmlns:a16="http://schemas.microsoft.com/office/drawing/2014/main" id="{9C360718-22C6-4145-91F7-DDB7DC5046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10693641" y="163253"/>
            <a:ext cx="1174996" cy="1048397"/>
          </a:xfrm>
          <a:prstGeom prst="rect">
            <a:avLst/>
          </a:prstGeom>
        </p:spPr>
      </p:pic>
    </p:spTree>
    <p:extLst>
      <p:ext uri="{BB962C8B-B14F-4D97-AF65-F5344CB8AC3E}">
        <p14:creationId xmlns:p14="http://schemas.microsoft.com/office/powerpoint/2010/main" val="31256943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_Title">
    <p:spTree>
      <p:nvGrpSpPr>
        <p:cNvPr id="1" name=""/>
        <p:cNvGrpSpPr/>
        <p:nvPr/>
      </p:nvGrpSpPr>
      <p:grpSpPr>
        <a:xfrm>
          <a:off x="0" y="0"/>
          <a:ext cx="0" cy="0"/>
          <a:chOff x="0" y="0"/>
          <a:chExt cx="0" cy="0"/>
        </a:xfrm>
      </p:grpSpPr>
      <p:pic>
        <p:nvPicPr>
          <p:cNvPr id="5" name="Picture 4" descr="A person in a dark room&#10;&#10;Description automatically generated">
            <a:extLst>
              <a:ext uri="{FF2B5EF4-FFF2-40B4-BE49-F238E27FC236}">
                <a16:creationId xmlns:a16="http://schemas.microsoft.com/office/drawing/2014/main" id="{4C617A03-6A49-4158-84B9-BDADAB4568A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12192000" cy="6858000"/>
          </a:xfrm>
          <a:prstGeom prst="rect">
            <a:avLst/>
          </a:prstGeom>
        </p:spPr>
      </p:pic>
      <p:sp>
        <p:nvSpPr>
          <p:cNvPr id="31" name="Title 13"/>
          <p:cNvSpPr>
            <a:spLocks noGrp="1"/>
          </p:cNvSpPr>
          <p:nvPr>
            <p:ph type="title" hasCustomPrompt="1"/>
          </p:nvPr>
        </p:nvSpPr>
        <p:spPr>
          <a:xfrm>
            <a:off x="323363" y="5210618"/>
            <a:ext cx="11277600" cy="756693"/>
          </a:xfrm>
          <a:prstGeom prst="rect">
            <a:avLst/>
          </a:prstGeom>
        </p:spPr>
        <p:txBody>
          <a:bodyPr lIns="0" bIns="0" anchor="b" anchorCtr="0">
            <a:noAutofit/>
          </a:bodyPr>
          <a:lstStyle>
            <a:lvl1pPr>
              <a:lnSpc>
                <a:spcPct val="85000"/>
              </a:lnSpc>
              <a:defRPr sz="4800" b="1" i="0" baseline="0">
                <a:solidFill>
                  <a:schemeClr val="accent2"/>
                </a:solidFill>
                <a:latin typeface="Segoe UI Semibold" charset="0"/>
                <a:ea typeface="Segoe UI Semibold" charset="0"/>
                <a:cs typeface="Segoe UI Semibold" charset="0"/>
              </a:defRPr>
            </a:lvl1pPr>
          </a:lstStyle>
          <a:p>
            <a:r>
              <a:rPr lang="en-US"/>
              <a:t>Slide Deck Title</a:t>
            </a:r>
          </a:p>
        </p:txBody>
      </p:sp>
      <p:sp>
        <p:nvSpPr>
          <p:cNvPr id="32" name="Shape 78"/>
          <p:cNvSpPr txBox="1">
            <a:spLocks noGrp="1"/>
          </p:cNvSpPr>
          <p:nvPr>
            <p:ph type="body" idx="7" hasCustomPrompt="1"/>
          </p:nvPr>
        </p:nvSpPr>
        <p:spPr>
          <a:xfrm>
            <a:off x="323363" y="4563371"/>
            <a:ext cx="11277600" cy="457433"/>
          </a:xfrm>
          <a:prstGeom prst="rect">
            <a:avLst/>
          </a:prstGeom>
        </p:spPr>
        <p:txBody>
          <a:bodyPr vert="horz" lIns="0" tIns="0" rIns="0" bIns="0" rtlCol="0" anchor="t" anchorCtr="0">
            <a:noAutofit/>
          </a:bodyPr>
          <a:lstStyle>
            <a:lvl1pPr marL="457114" indent="-457114">
              <a:buFont typeface="+mj-lt"/>
              <a:buNone/>
              <a:tabLst>
                <a:tab pos="1828800" algn="l"/>
              </a:tabLst>
              <a:defRPr sz="3600" b="1" i="0" dirty="0">
                <a:solidFill>
                  <a:schemeClr val="tx1"/>
                </a:solidFill>
                <a:latin typeface="Segoe UI Semibold" charset="0"/>
                <a:ea typeface="Segoe UI Semibold" charset="0"/>
                <a:cs typeface="Segoe UI Semibold" charset="0"/>
              </a:defRPr>
            </a:lvl1pPr>
          </a:lstStyle>
          <a:p>
            <a:pPr marL="0" lvl="0" indent="0"/>
            <a:r>
              <a:rPr lang="en-US"/>
              <a:t>Service Title</a:t>
            </a:r>
          </a:p>
        </p:txBody>
      </p:sp>
      <p:pic>
        <p:nvPicPr>
          <p:cNvPr id="15" name="Picture 14">
            <a:extLst>
              <a:ext uri="{FF2B5EF4-FFF2-40B4-BE49-F238E27FC236}">
                <a16:creationId xmlns:a16="http://schemas.microsoft.com/office/drawing/2014/main" id="{7781351A-A478-41FB-BCD6-2EE0D4E9A87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442546" y="255503"/>
            <a:ext cx="1932167" cy="787042"/>
          </a:xfrm>
          <a:prstGeom prst="rect">
            <a:avLst/>
          </a:prstGeom>
        </p:spPr>
      </p:pic>
      <p:grpSp>
        <p:nvGrpSpPr>
          <p:cNvPr id="35" name="Group 34">
            <a:extLst>
              <a:ext uri="{FF2B5EF4-FFF2-40B4-BE49-F238E27FC236}">
                <a16:creationId xmlns:a16="http://schemas.microsoft.com/office/drawing/2014/main" id="{0B97A7A4-93F3-4D43-A58D-A494B59B12AD}"/>
              </a:ext>
              <a:ext uri="{C183D7F6-B498-43B3-948B-1728B52AA6E4}">
                <adec:decorative xmlns:adec="http://schemas.microsoft.com/office/drawing/2017/decorative" val="1"/>
              </a:ext>
            </a:extLst>
          </p:cNvPr>
          <p:cNvGrpSpPr/>
          <p:nvPr userDrawn="1"/>
        </p:nvGrpSpPr>
        <p:grpSpPr>
          <a:xfrm>
            <a:off x="4289007" y="771295"/>
            <a:ext cx="8348567" cy="5642215"/>
            <a:chOff x="7699827" y="846814"/>
            <a:chExt cx="4025781" cy="2720745"/>
          </a:xfrm>
        </p:grpSpPr>
        <p:sp>
          <p:nvSpPr>
            <p:cNvPr id="38" name="Oval 37">
              <a:extLst>
                <a:ext uri="{FF2B5EF4-FFF2-40B4-BE49-F238E27FC236}">
                  <a16:creationId xmlns:a16="http://schemas.microsoft.com/office/drawing/2014/main" id="{53D5FA6A-E61A-4865-9873-9D756152B4F2}"/>
                </a:ext>
              </a:extLst>
            </p:cNvPr>
            <p:cNvSpPr/>
            <p:nvPr/>
          </p:nvSpPr>
          <p:spPr>
            <a:xfrm>
              <a:off x="8182897" y="1713921"/>
              <a:ext cx="1022532" cy="1022532"/>
            </a:xfrm>
            <a:prstGeom prst="ellipse">
              <a:avLst/>
            </a:prstGeom>
            <a:noFill/>
            <a:ln w="3175" cap="flat" cmpd="sng" algn="ctr">
              <a:solidFill>
                <a:sysClr val="window" lastClr="FFFFFF"/>
              </a:solidFill>
              <a:prstDash val="solid"/>
              <a:miter lim="800000"/>
            </a:ln>
            <a:effectLst>
              <a:glow rad="165100">
                <a:sysClr val="window" lastClr="FFFFFF">
                  <a:alpha val="9000"/>
                </a:sys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39" name="Oval 38">
              <a:extLst>
                <a:ext uri="{FF2B5EF4-FFF2-40B4-BE49-F238E27FC236}">
                  <a16:creationId xmlns:a16="http://schemas.microsoft.com/office/drawing/2014/main" id="{35B9B287-DDA9-457C-B56A-9E698C706D60}"/>
                </a:ext>
              </a:extLst>
            </p:cNvPr>
            <p:cNvSpPr/>
            <p:nvPr/>
          </p:nvSpPr>
          <p:spPr>
            <a:xfrm>
              <a:off x="11201630" y="2022136"/>
              <a:ext cx="399819" cy="406102"/>
            </a:xfrm>
            <a:prstGeom prst="ellipse">
              <a:avLst/>
            </a:prstGeom>
            <a:noFill/>
            <a:ln w="3175" cap="flat" cmpd="sng" algn="ctr">
              <a:solidFill>
                <a:sysClr val="window" lastClr="FFFFFF"/>
              </a:solidFill>
              <a:prstDash val="solid"/>
              <a:miter lim="800000"/>
            </a:ln>
            <a:effectLst>
              <a:glow rad="114300">
                <a:sysClr val="window" lastClr="FFFFFF">
                  <a:alpha val="15000"/>
                </a:sys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40" name="Oval 39">
              <a:extLst>
                <a:ext uri="{FF2B5EF4-FFF2-40B4-BE49-F238E27FC236}">
                  <a16:creationId xmlns:a16="http://schemas.microsoft.com/office/drawing/2014/main" id="{34B7A862-F508-4118-A94E-4E729C418EC2}"/>
                </a:ext>
              </a:extLst>
            </p:cNvPr>
            <p:cNvSpPr/>
            <p:nvPr/>
          </p:nvSpPr>
          <p:spPr>
            <a:xfrm>
              <a:off x="9754515" y="2186345"/>
              <a:ext cx="77685" cy="77685"/>
            </a:xfrm>
            <a:prstGeom prst="ellipse">
              <a:avLst/>
            </a:prstGeom>
            <a:gradFill flip="none" rotWithShape="1">
              <a:gsLst>
                <a:gs pos="0">
                  <a:srgbClr val="FFFFFF"/>
                </a:gs>
                <a:gs pos="70000">
                  <a:srgbClr val="0072C7">
                    <a:lumMod val="20000"/>
                    <a:lumOff val="80000"/>
                  </a:srgbClr>
                </a:gs>
                <a:gs pos="65000">
                  <a:srgbClr val="F7FFFF"/>
                </a:gs>
              </a:gsLst>
              <a:path path="circle">
                <a:fillToRect l="50000" t="50000" r="50000" b="50000"/>
              </a:path>
              <a:tileRect/>
            </a:gradFill>
            <a:ln w="12700" cap="flat" cmpd="sng" algn="ctr">
              <a:noFill/>
              <a:prstDash val="solid"/>
              <a:miter lim="800000"/>
            </a:ln>
            <a:effectLst>
              <a:glow rad="165100">
                <a:srgbClr val="0072C7">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41" name="Oval 40">
              <a:extLst>
                <a:ext uri="{FF2B5EF4-FFF2-40B4-BE49-F238E27FC236}">
                  <a16:creationId xmlns:a16="http://schemas.microsoft.com/office/drawing/2014/main" id="{94FE23F7-3FFA-4376-A791-26DF027CD5AB}"/>
                </a:ext>
              </a:extLst>
            </p:cNvPr>
            <p:cNvSpPr/>
            <p:nvPr/>
          </p:nvSpPr>
          <p:spPr>
            <a:xfrm>
              <a:off x="8676163" y="846814"/>
              <a:ext cx="2678654" cy="2720745"/>
            </a:xfrm>
            <a:prstGeom prst="ellipse">
              <a:avLst/>
            </a:prstGeom>
            <a:noFill/>
            <a:ln w="111125" cap="flat" cmpd="sng" algn="ctr">
              <a:solidFill>
                <a:sysClr val="window" lastClr="FFFFFF">
                  <a:alpha val="6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cxnSp>
          <p:nvCxnSpPr>
            <p:cNvPr id="42" name="Straight Connector 41">
              <a:extLst>
                <a:ext uri="{FF2B5EF4-FFF2-40B4-BE49-F238E27FC236}">
                  <a16:creationId xmlns:a16="http://schemas.microsoft.com/office/drawing/2014/main" id="{42453FD4-DE37-462E-A518-FB9ECEAAF054}"/>
                </a:ext>
              </a:extLst>
            </p:cNvPr>
            <p:cNvCxnSpPr>
              <a:cxnSpLocks/>
            </p:cNvCxnSpPr>
            <p:nvPr/>
          </p:nvCxnSpPr>
          <p:spPr>
            <a:xfrm>
              <a:off x="7699827" y="2225187"/>
              <a:ext cx="4025781" cy="0"/>
            </a:xfrm>
            <a:prstGeom prst="line">
              <a:avLst/>
            </a:prstGeom>
            <a:noFill/>
            <a:ln w="6350" cap="flat" cmpd="sng" algn="ctr">
              <a:solidFill>
                <a:srgbClr val="E7E6E6">
                  <a:alpha val="30000"/>
                </a:srgbClr>
              </a:solidFill>
              <a:prstDash val="solid"/>
              <a:miter lim="800000"/>
            </a:ln>
            <a:effectLst/>
          </p:spPr>
        </p:cxnSp>
        <p:sp>
          <p:nvSpPr>
            <p:cNvPr id="43" name="Oval 42">
              <a:extLst>
                <a:ext uri="{FF2B5EF4-FFF2-40B4-BE49-F238E27FC236}">
                  <a16:creationId xmlns:a16="http://schemas.microsoft.com/office/drawing/2014/main" id="{552D48A0-5A95-4459-B297-6CDA5EBBA5F4}"/>
                </a:ext>
              </a:extLst>
            </p:cNvPr>
            <p:cNvSpPr/>
            <p:nvPr/>
          </p:nvSpPr>
          <p:spPr>
            <a:xfrm>
              <a:off x="8676163" y="2207187"/>
              <a:ext cx="36000" cy="36000"/>
            </a:xfrm>
            <a:prstGeom prst="ellipse">
              <a:avLst/>
            </a:prstGeom>
            <a:gradFill flip="none" rotWithShape="1">
              <a:gsLst>
                <a:gs pos="0">
                  <a:srgbClr val="FFFFFF"/>
                </a:gs>
                <a:gs pos="70000">
                  <a:srgbClr val="0072C7">
                    <a:lumMod val="20000"/>
                    <a:lumOff val="80000"/>
                  </a:srgbClr>
                </a:gs>
                <a:gs pos="65000">
                  <a:srgbClr val="F7FFFF"/>
                </a:gs>
              </a:gsLst>
              <a:path path="circle">
                <a:fillToRect l="50000" t="50000" r="50000" b="50000"/>
              </a:path>
              <a:tileRect/>
            </a:gradFill>
            <a:ln w="12700" cap="flat" cmpd="sng" algn="ctr">
              <a:noFill/>
              <a:prstDash val="solid"/>
              <a:miter lim="800000"/>
            </a:ln>
            <a:effectLst>
              <a:glow rad="165100">
                <a:srgbClr val="0072C7">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44" name="Oval 43">
              <a:extLst>
                <a:ext uri="{FF2B5EF4-FFF2-40B4-BE49-F238E27FC236}">
                  <a16:creationId xmlns:a16="http://schemas.microsoft.com/office/drawing/2014/main" id="{10D2073F-FE76-4C44-9F79-AA9BF14DCE3E}"/>
                </a:ext>
              </a:extLst>
            </p:cNvPr>
            <p:cNvSpPr/>
            <p:nvPr/>
          </p:nvSpPr>
          <p:spPr>
            <a:xfrm>
              <a:off x="8837524" y="2905351"/>
              <a:ext cx="248256" cy="252158"/>
            </a:xfrm>
            <a:prstGeom prst="ellipse">
              <a:avLst/>
            </a:prstGeom>
            <a:noFill/>
            <a:ln w="3175" cap="flat" cmpd="sng" algn="ctr">
              <a:solidFill>
                <a:sysClr val="windowText" lastClr="000000">
                  <a:lumMod val="50000"/>
                  <a:lumOff val="50000"/>
                </a:sysClr>
              </a:solidFill>
              <a:prstDash val="sysDash"/>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45" name="Oval 44">
              <a:extLst>
                <a:ext uri="{FF2B5EF4-FFF2-40B4-BE49-F238E27FC236}">
                  <a16:creationId xmlns:a16="http://schemas.microsoft.com/office/drawing/2014/main" id="{8F08477A-70E8-4FE6-86B1-31FD05EA8254}"/>
                </a:ext>
              </a:extLst>
            </p:cNvPr>
            <p:cNvSpPr/>
            <p:nvPr/>
          </p:nvSpPr>
          <p:spPr>
            <a:xfrm>
              <a:off x="7886691" y="2146902"/>
              <a:ext cx="154147" cy="156570"/>
            </a:xfrm>
            <a:prstGeom prst="ellipse">
              <a:avLst/>
            </a:prstGeom>
            <a:noFill/>
            <a:ln w="3175" cap="flat" cmpd="sng" algn="ctr">
              <a:solidFill>
                <a:sysClr val="window" lastClr="FFFFFF"/>
              </a:solidFill>
              <a:prstDash val="solid"/>
              <a:miter lim="800000"/>
            </a:ln>
            <a:effectLst>
              <a:glow rad="114300">
                <a:sysClr val="window" lastClr="FFFFFF">
                  <a:alpha val="15000"/>
                </a:sys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cxnSp>
          <p:nvCxnSpPr>
            <p:cNvPr id="46" name="Straight Connector 45">
              <a:extLst>
                <a:ext uri="{FF2B5EF4-FFF2-40B4-BE49-F238E27FC236}">
                  <a16:creationId xmlns:a16="http://schemas.microsoft.com/office/drawing/2014/main" id="{CFEB761B-71F4-42B7-90B1-046AEE0DA24D}"/>
                </a:ext>
              </a:extLst>
            </p:cNvPr>
            <p:cNvCxnSpPr>
              <a:cxnSpLocks/>
            </p:cNvCxnSpPr>
            <p:nvPr/>
          </p:nvCxnSpPr>
          <p:spPr>
            <a:xfrm flipV="1">
              <a:off x="8513160" y="2225010"/>
              <a:ext cx="1269930" cy="1269930"/>
            </a:xfrm>
            <a:prstGeom prst="line">
              <a:avLst/>
            </a:prstGeom>
            <a:noFill/>
            <a:ln w="6350" cap="flat" cmpd="sng" algn="ctr">
              <a:solidFill>
                <a:srgbClr val="E7E6E6">
                  <a:alpha val="30000"/>
                </a:srgbClr>
              </a:solidFill>
              <a:prstDash val="solid"/>
              <a:miter lim="800000"/>
            </a:ln>
            <a:effectLst/>
          </p:spPr>
        </p:cxnSp>
      </p:grpSp>
      <p:pic>
        <p:nvPicPr>
          <p:cNvPr id="2" name="Picture 1" descr="A picture containing object, clock&#10;&#10;Description automatically generated">
            <a:extLst>
              <a:ext uri="{FF2B5EF4-FFF2-40B4-BE49-F238E27FC236}">
                <a16:creationId xmlns:a16="http://schemas.microsoft.com/office/drawing/2014/main" id="{9C360718-22C6-4145-91F7-DDB7DC5046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10693641" y="163253"/>
            <a:ext cx="1174996" cy="1048397"/>
          </a:xfrm>
          <a:prstGeom prst="rect">
            <a:avLst/>
          </a:prstGeom>
        </p:spPr>
      </p:pic>
    </p:spTree>
    <p:extLst>
      <p:ext uri="{BB962C8B-B14F-4D97-AF65-F5344CB8AC3E}">
        <p14:creationId xmlns:p14="http://schemas.microsoft.com/office/powerpoint/2010/main" val="4541389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Viz 2)">
    <p:spTree>
      <p:nvGrpSpPr>
        <p:cNvPr id="1" name=""/>
        <p:cNvGrpSpPr/>
        <p:nvPr/>
      </p:nvGrpSpPr>
      <p:grpSpPr>
        <a:xfrm>
          <a:off x="0" y="0"/>
          <a:ext cx="0" cy="0"/>
          <a:chOff x="0" y="0"/>
          <a:chExt cx="0" cy="0"/>
        </a:xfrm>
      </p:grpSpPr>
      <p:pic>
        <p:nvPicPr>
          <p:cNvPr id="5" name="Picture 4" descr="A person standing in a dark room&#10;&#10;Description automatically generated">
            <a:extLst>
              <a:ext uri="{FF2B5EF4-FFF2-40B4-BE49-F238E27FC236}">
                <a16:creationId xmlns:a16="http://schemas.microsoft.com/office/drawing/2014/main" id="{4313D60B-A3CE-4156-9735-A22BD2B1E39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Title 13">
            <a:extLst>
              <a:ext uri="{FF2B5EF4-FFF2-40B4-BE49-F238E27FC236}">
                <a16:creationId xmlns:a16="http://schemas.microsoft.com/office/drawing/2014/main" id="{6037461D-632E-404D-BB75-731493EDC066}"/>
              </a:ext>
            </a:extLst>
          </p:cNvPr>
          <p:cNvSpPr>
            <a:spLocks noGrp="1"/>
          </p:cNvSpPr>
          <p:nvPr>
            <p:ph type="title" hasCustomPrompt="1"/>
          </p:nvPr>
        </p:nvSpPr>
        <p:spPr>
          <a:xfrm>
            <a:off x="462960" y="3276601"/>
            <a:ext cx="9138240" cy="1402440"/>
          </a:xfrm>
          <a:prstGeom prst="rect">
            <a:avLst/>
          </a:prstGeom>
        </p:spPr>
        <p:txBody>
          <a:bodyPr lIns="0" anchor="t" anchorCtr="0">
            <a:noAutofit/>
          </a:bodyPr>
          <a:lstStyle>
            <a:lvl1pPr>
              <a:defRPr sz="5400" baseline="0">
                <a:solidFill>
                  <a:schemeClr val="tx1"/>
                </a:solidFill>
              </a:defRPr>
            </a:lvl1pPr>
          </a:lstStyle>
          <a:p>
            <a:r>
              <a:rPr lang="en-US"/>
              <a:t>Demo</a:t>
            </a:r>
          </a:p>
        </p:txBody>
      </p:sp>
      <p:sp>
        <p:nvSpPr>
          <p:cNvPr id="31" name="Oval 30">
            <a:extLst>
              <a:ext uri="{FF2B5EF4-FFF2-40B4-BE49-F238E27FC236}">
                <a16:creationId xmlns:a16="http://schemas.microsoft.com/office/drawing/2014/main" id="{6BB7B8D1-7F8E-4A2D-819C-AFE4EAF337B0}"/>
              </a:ext>
            </a:extLst>
          </p:cNvPr>
          <p:cNvSpPr/>
          <p:nvPr userDrawn="1"/>
        </p:nvSpPr>
        <p:spPr>
          <a:xfrm>
            <a:off x="8768475" y="1771507"/>
            <a:ext cx="1526174" cy="1526174"/>
          </a:xfrm>
          <a:prstGeom prst="ellipse">
            <a:avLst/>
          </a:prstGeom>
          <a:noFill/>
          <a:ln w="3175" cap="flat" cmpd="sng" algn="ctr">
            <a:solidFill>
              <a:sysClr val="window" lastClr="FFFFFF"/>
            </a:solidFill>
            <a:prstDash val="solid"/>
            <a:miter lim="800000"/>
          </a:ln>
          <a:effectLst>
            <a:glow rad="165100">
              <a:sysClr val="window" lastClr="FFFFFF">
                <a:alpha val="9000"/>
              </a:sysClr>
            </a:glo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33" name="Oval 32">
            <a:extLst>
              <a:ext uri="{FF2B5EF4-FFF2-40B4-BE49-F238E27FC236}">
                <a16:creationId xmlns:a16="http://schemas.microsoft.com/office/drawing/2014/main" id="{C5331623-8E5C-443A-BFB4-70DB084090A1}"/>
              </a:ext>
            </a:extLst>
          </p:cNvPr>
          <p:cNvSpPr/>
          <p:nvPr userDrawn="1"/>
        </p:nvSpPr>
        <p:spPr>
          <a:xfrm>
            <a:off x="9687447" y="3633024"/>
            <a:ext cx="115948" cy="115948"/>
          </a:xfrm>
          <a:prstGeom prst="ellipse">
            <a:avLst/>
          </a:prstGeom>
          <a:gradFill flip="none" rotWithShape="1">
            <a:gsLst>
              <a:gs pos="0">
                <a:srgbClr val="FFFFFF"/>
              </a:gs>
              <a:gs pos="70000">
                <a:srgbClr val="0072C7">
                  <a:lumMod val="20000"/>
                  <a:lumOff val="80000"/>
                </a:srgbClr>
              </a:gs>
              <a:gs pos="65000">
                <a:srgbClr val="F7FFFF"/>
              </a:gs>
            </a:gsLst>
            <a:path path="circle">
              <a:fillToRect l="50000" t="50000" r="50000" b="50000"/>
            </a:path>
            <a:tileRect/>
          </a:gradFill>
          <a:ln w="12700" cap="flat" cmpd="sng" algn="ctr">
            <a:noFill/>
            <a:prstDash val="solid"/>
            <a:miter lim="800000"/>
          </a:ln>
          <a:effectLst>
            <a:glow rad="165100">
              <a:srgbClr val="0072C7">
                <a:satMod val="175000"/>
                <a:alpha val="40000"/>
              </a:srgbClr>
            </a:glow>
          </a:effectLst>
        </p:spPr>
        <p:style>
          <a:lnRef idx="0">
            <a:scrgbClr r="0" g="0" b="0"/>
          </a:lnRef>
          <a:fillRef idx="0">
            <a:scrgbClr r="0" g="0" b="0"/>
          </a:fillRef>
          <a:effectRef idx="0">
            <a:scrgbClr r="0" g="0" b="0"/>
          </a:effectRef>
          <a:fontRef idx="major"/>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35" name="Oval 34">
            <a:extLst>
              <a:ext uri="{FF2B5EF4-FFF2-40B4-BE49-F238E27FC236}">
                <a16:creationId xmlns:a16="http://schemas.microsoft.com/office/drawing/2014/main" id="{77783805-142C-451B-B147-C1ECC70F9CF5}"/>
              </a:ext>
            </a:extLst>
          </p:cNvPr>
          <p:cNvSpPr/>
          <p:nvPr userDrawn="1"/>
        </p:nvSpPr>
        <p:spPr>
          <a:xfrm>
            <a:off x="7124700" y="922401"/>
            <a:ext cx="3998010" cy="4060833"/>
          </a:xfrm>
          <a:prstGeom prst="ellipse">
            <a:avLst/>
          </a:prstGeom>
          <a:noFill/>
          <a:ln w="111125" cap="flat" cmpd="sng" algn="ctr">
            <a:solidFill>
              <a:sysClr val="window" lastClr="FFFFFF">
                <a:alpha val="6000"/>
              </a:sysClr>
            </a:solidFill>
            <a:prstDash val="solid"/>
            <a:miter lim="800000"/>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37" name="Oval 36">
            <a:extLst>
              <a:ext uri="{FF2B5EF4-FFF2-40B4-BE49-F238E27FC236}">
                <a16:creationId xmlns:a16="http://schemas.microsoft.com/office/drawing/2014/main" id="{844A2F57-B07A-444E-99B5-DF7064EAEE1F}"/>
              </a:ext>
            </a:extLst>
          </p:cNvPr>
          <p:cNvSpPr/>
          <p:nvPr userDrawn="1"/>
        </p:nvSpPr>
        <p:spPr>
          <a:xfrm>
            <a:off x="9687447" y="628356"/>
            <a:ext cx="53732" cy="53732"/>
          </a:xfrm>
          <a:prstGeom prst="ellipse">
            <a:avLst/>
          </a:prstGeom>
          <a:gradFill flip="none" rotWithShape="1">
            <a:gsLst>
              <a:gs pos="0">
                <a:srgbClr val="FFFFFF"/>
              </a:gs>
              <a:gs pos="70000">
                <a:srgbClr val="0072C7">
                  <a:lumMod val="20000"/>
                  <a:lumOff val="80000"/>
                </a:srgbClr>
              </a:gs>
              <a:gs pos="65000">
                <a:srgbClr val="F7FFFF"/>
              </a:gs>
            </a:gsLst>
            <a:path path="circle">
              <a:fillToRect l="50000" t="50000" r="50000" b="50000"/>
            </a:path>
            <a:tileRect/>
          </a:gradFill>
          <a:ln w="12700" cap="flat" cmpd="sng" algn="ctr">
            <a:noFill/>
            <a:prstDash val="solid"/>
            <a:miter lim="800000"/>
          </a:ln>
          <a:effectLst>
            <a:glow rad="165100">
              <a:srgbClr val="0072C7">
                <a:satMod val="175000"/>
                <a:alpha val="40000"/>
              </a:srgbClr>
            </a:glow>
          </a:effectLst>
        </p:spPr>
        <p:style>
          <a:lnRef idx="0">
            <a:scrgbClr r="0" g="0" b="0"/>
          </a:lnRef>
          <a:fillRef idx="0">
            <a:scrgbClr r="0" g="0" b="0"/>
          </a:fillRef>
          <a:effectRef idx="0">
            <a:scrgbClr r="0" g="0" b="0"/>
          </a:effectRef>
          <a:fontRef idx="major"/>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39" name="Oval 38">
            <a:extLst>
              <a:ext uri="{FF2B5EF4-FFF2-40B4-BE49-F238E27FC236}">
                <a16:creationId xmlns:a16="http://schemas.microsoft.com/office/drawing/2014/main" id="{10FBE865-E165-47A9-A86E-385691C51033}"/>
              </a:ext>
            </a:extLst>
          </p:cNvPr>
          <p:cNvSpPr/>
          <p:nvPr userDrawn="1"/>
        </p:nvSpPr>
        <p:spPr>
          <a:xfrm>
            <a:off x="9630386" y="3564860"/>
            <a:ext cx="230071" cy="233687"/>
          </a:xfrm>
          <a:prstGeom prst="ellipse">
            <a:avLst/>
          </a:prstGeom>
          <a:noFill/>
          <a:ln w="3175" cap="flat" cmpd="sng" algn="ctr">
            <a:solidFill>
              <a:sysClr val="window" lastClr="FFFFFF"/>
            </a:solidFill>
            <a:prstDash val="solid"/>
            <a:miter lim="800000"/>
          </a:ln>
          <a:effectLst>
            <a:glow rad="114300">
              <a:sysClr val="window" lastClr="FFFFFF">
                <a:alpha val="15000"/>
              </a:sysClr>
            </a:glow>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cxnSp>
        <p:nvCxnSpPr>
          <p:cNvPr id="41" name="Straight Connector 40">
            <a:extLst>
              <a:ext uri="{FF2B5EF4-FFF2-40B4-BE49-F238E27FC236}">
                <a16:creationId xmlns:a16="http://schemas.microsoft.com/office/drawing/2014/main" id="{81ED7242-A33A-4A9B-81F5-CBAEE6A5594D}"/>
              </a:ext>
            </a:extLst>
          </p:cNvPr>
          <p:cNvCxnSpPr>
            <a:cxnSpLocks/>
          </p:cNvCxnSpPr>
          <p:nvPr userDrawn="1"/>
        </p:nvCxnSpPr>
        <p:spPr>
          <a:xfrm flipV="1">
            <a:off x="9104655" y="3056263"/>
            <a:ext cx="1269930" cy="1269930"/>
          </a:xfrm>
          <a:prstGeom prst="line">
            <a:avLst/>
          </a:prstGeom>
          <a:noFill/>
          <a:ln w="6350" cap="flat" cmpd="sng" algn="ctr">
            <a:solidFill>
              <a:srgbClr val="E7E6E6">
                <a:alpha val="30000"/>
              </a:srgbClr>
            </a:solidFill>
            <a:prstDash val="solid"/>
            <a:miter lim="800000"/>
          </a:ln>
          <a:effectLst/>
        </p:spPr>
      </p:cxnSp>
      <p:cxnSp>
        <p:nvCxnSpPr>
          <p:cNvPr id="43" name="Straight Connector 42">
            <a:extLst>
              <a:ext uri="{FF2B5EF4-FFF2-40B4-BE49-F238E27FC236}">
                <a16:creationId xmlns:a16="http://schemas.microsoft.com/office/drawing/2014/main" id="{586DD944-45EE-4270-85DB-0D1DF9ED2FB1}"/>
              </a:ext>
            </a:extLst>
          </p:cNvPr>
          <p:cNvCxnSpPr>
            <a:cxnSpLocks/>
          </p:cNvCxnSpPr>
          <p:nvPr userDrawn="1"/>
        </p:nvCxnSpPr>
        <p:spPr>
          <a:xfrm flipH="1" flipV="1">
            <a:off x="9123705" y="66173"/>
            <a:ext cx="1269930" cy="1269930"/>
          </a:xfrm>
          <a:prstGeom prst="line">
            <a:avLst/>
          </a:prstGeom>
          <a:noFill/>
          <a:ln w="6350" cap="flat" cmpd="sng" algn="ctr">
            <a:solidFill>
              <a:srgbClr val="E7E6E6">
                <a:alpha val="30000"/>
              </a:srgbClr>
            </a:solidFill>
            <a:prstDash val="solid"/>
            <a:miter lim="800000"/>
          </a:ln>
          <a:effectLst/>
        </p:spPr>
      </p:cxnSp>
    </p:spTree>
    <p:extLst>
      <p:ext uri="{BB962C8B-B14F-4D97-AF65-F5344CB8AC3E}">
        <p14:creationId xmlns:p14="http://schemas.microsoft.com/office/powerpoint/2010/main" val="17439122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 (Clean)">
    <p:spTree>
      <p:nvGrpSpPr>
        <p:cNvPr id="1" name=""/>
        <p:cNvGrpSpPr/>
        <p:nvPr/>
      </p:nvGrpSpPr>
      <p:grpSpPr>
        <a:xfrm>
          <a:off x="0" y="0"/>
          <a:ext cx="0" cy="0"/>
          <a:chOff x="0" y="0"/>
          <a:chExt cx="0" cy="0"/>
        </a:xfrm>
      </p:grpSpPr>
      <p:sp>
        <p:nvSpPr>
          <p:cNvPr id="9" name="Title 13">
            <a:extLst>
              <a:ext uri="{FF2B5EF4-FFF2-40B4-BE49-F238E27FC236}">
                <a16:creationId xmlns:a16="http://schemas.microsoft.com/office/drawing/2014/main" id="{6037461D-632E-404D-BB75-731493EDC066}"/>
              </a:ext>
            </a:extLst>
          </p:cNvPr>
          <p:cNvSpPr>
            <a:spLocks noGrp="1"/>
          </p:cNvSpPr>
          <p:nvPr>
            <p:ph type="title" hasCustomPrompt="1"/>
          </p:nvPr>
        </p:nvSpPr>
        <p:spPr>
          <a:xfrm>
            <a:off x="405636" y="3276601"/>
            <a:ext cx="9195564" cy="1402440"/>
          </a:xfrm>
          <a:prstGeom prst="rect">
            <a:avLst/>
          </a:prstGeom>
        </p:spPr>
        <p:txBody>
          <a:bodyPr lIns="0" anchor="t" anchorCtr="0">
            <a:noAutofit/>
          </a:bodyPr>
          <a:lstStyle>
            <a:lvl1pPr>
              <a:defRPr sz="5400" baseline="0">
                <a:solidFill>
                  <a:schemeClr val="tx1"/>
                </a:solidFill>
              </a:defRPr>
            </a:lvl1pPr>
          </a:lstStyle>
          <a:p>
            <a:r>
              <a:rPr lang="en-US"/>
              <a:t>Divider</a:t>
            </a:r>
          </a:p>
        </p:txBody>
      </p:sp>
      <p:sp>
        <p:nvSpPr>
          <p:cNvPr id="10" name="Shape 78">
            <a:extLst>
              <a:ext uri="{FF2B5EF4-FFF2-40B4-BE49-F238E27FC236}">
                <a16:creationId xmlns:a16="http://schemas.microsoft.com/office/drawing/2014/main" id="{02FD2D8F-4FAF-48C2-B9C9-6D1822EE9549}"/>
              </a:ext>
            </a:extLst>
          </p:cNvPr>
          <p:cNvSpPr txBox="1">
            <a:spLocks noGrp="1"/>
          </p:cNvSpPr>
          <p:nvPr>
            <p:ph type="body" idx="7" hasCustomPrompt="1"/>
          </p:nvPr>
        </p:nvSpPr>
        <p:spPr>
          <a:xfrm>
            <a:off x="462960" y="2590800"/>
            <a:ext cx="8452440" cy="685801"/>
          </a:xfrm>
          <a:prstGeom prst="rect">
            <a:avLst/>
          </a:prstGeom>
        </p:spPr>
        <p:txBody>
          <a:bodyPr vert="horz" lIns="0" tIns="0" rIns="0" bIns="0" rtlCol="0" anchor="b" anchorCtr="0">
            <a:noAutofit/>
          </a:bodyPr>
          <a:lstStyle>
            <a:lvl1pPr marL="457114" indent="-457114">
              <a:buFont typeface="+mj-lt"/>
              <a:buNone/>
              <a:defRPr sz="2400" b="1" i="0" dirty="0">
                <a:solidFill>
                  <a:schemeClr val="accent2"/>
                </a:solidFill>
                <a:latin typeface="Segoe UI Semibold" charset="0"/>
                <a:ea typeface="Segoe UI Semibold" charset="0"/>
                <a:cs typeface="Segoe UI Semibold" charset="0"/>
              </a:defRPr>
            </a:lvl1pPr>
          </a:lstStyle>
          <a:p>
            <a:pPr marL="0" lvl="0" indent="0"/>
            <a:r>
              <a:rPr lang="en-US"/>
              <a:t>Click to edit Master text styles</a:t>
            </a:r>
          </a:p>
        </p:txBody>
      </p:sp>
    </p:spTree>
    <p:extLst>
      <p:ext uri="{BB962C8B-B14F-4D97-AF65-F5344CB8AC3E}">
        <p14:creationId xmlns:p14="http://schemas.microsoft.com/office/powerpoint/2010/main" val="3658501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 + Index (Clean)">
    <p:spTree>
      <p:nvGrpSpPr>
        <p:cNvPr id="1" name=""/>
        <p:cNvGrpSpPr/>
        <p:nvPr/>
      </p:nvGrpSpPr>
      <p:grpSpPr>
        <a:xfrm>
          <a:off x="0" y="0"/>
          <a:ext cx="0" cy="0"/>
          <a:chOff x="0" y="0"/>
          <a:chExt cx="0" cy="0"/>
        </a:xfrm>
      </p:grpSpPr>
      <p:sp>
        <p:nvSpPr>
          <p:cNvPr id="9" name="Title 13">
            <a:extLst>
              <a:ext uri="{FF2B5EF4-FFF2-40B4-BE49-F238E27FC236}">
                <a16:creationId xmlns:a16="http://schemas.microsoft.com/office/drawing/2014/main" id="{6037461D-632E-404D-BB75-731493EDC066}"/>
              </a:ext>
            </a:extLst>
          </p:cNvPr>
          <p:cNvSpPr>
            <a:spLocks noGrp="1"/>
          </p:cNvSpPr>
          <p:nvPr>
            <p:ph type="title" hasCustomPrompt="1"/>
          </p:nvPr>
        </p:nvSpPr>
        <p:spPr>
          <a:xfrm>
            <a:off x="405636" y="3276601"/>
            <a:ext cx="9195564" cy="1402440"/>
          </a:xfrm>
          <a:prstGeom prst="rect">
            <a:avLst/>
          </a:prstGeom>
        </p:spPr>
        <p:txBody>
          <a:bodyPr lIns="0" anchor="t" anchorCtr="0">
            <a:noAutofit/>
          </a:bodyPr>
          <a:lstStyle>
            <a:lvl1pPr>
              <a:defRPr sz="5400" baseline="0">
                <a:solidFill>
                  <a:schemeClr val="tx1"/>
                </a:solidFill>
              </a:defRPr>
            </a:lvl1pPr>
          </a:lstStyle>
          <a:p>
            <a:r>
              <a:rPr lang="en-US"/>
              <a:t>Divider</a:t>
            </a:r>
          </a:p>
        </p:txBody>
      </p:sp>
      <p:sp>
        <p:nvSpPr>
          <p:cNvPr id="10" name="Shape 78">
            <a:extLst>
              <a:ext uri="{FF2B5EF4-FFF2-40B4-BE49-F238E27FC236}">
                <a16:creationId xmlns:a16="http://schemas.microsoft.com/office/drawing/2014/main" id="{02FD2D8F-4FAF-48C2-B9C9-6D1822EE9549}"/>
              </a:ext>
            </a:extLst>
          </p:cNvPr>
          <p:cNvSpPr txBox="1">
            <a:spLocks noGrp="1"/>
          </p:cNvSpPr>
          <p:nvPr>
            <p:ph type="body" idx="7" hasCustomPrompt="1"/>
          </p:nvPr>
        </p:nvSpPr>
        <p:spPr>
          <a:xfrm>
            <a:off x="462960" y="2590800"/>
            <a:ext cx="8452440" cy="685801"/>
          </a:xfrm>
          <a:prstGeom prst="rect">
            <a:avLst/>
          </a:prstGeom>
        </p:spPr>
        <p:txBody>
          <a:bodyPr vert="horz" lIns="0" tIns="0" rIns="0" bIns="0" rtlCol="0" anchor="b" anchorCtr="0">
            <a:noAutofit/>
          </a:bodyPr>
          <a:lstStyle>
            <a:lvl1pPr marL="457114" indent="-457114">
              <a:buFont typeface="+mj-lt"/>
              <a:buNone/>
              <a:defRPr sz="2400" b="0" i="0" dirty="0">
                <a:solidFill>
                  <a:schemeClr val="accent2"/>
                </a:solidFill>
                <a:latin typeface="Segoe UI Semibold" panose="020B0702040204020203" pitchFamily="34" charset="0"/>
                <a:cs typeface="Segoe UI Semibold" panose="020B0702040204020203" pitchFamily="34" charset="0"/>
              </a:defRPr>
            </a:lvl1pPr>
          </a:lstStyle>
          <a:p>
            <a:pPr marL="0" lvl="0" indent="0"/>
            <a:r>
              <a:rPr lang="en-US"/>
              <a:t>Click to edit Master text styles</a:t>
            </a:r>
          </a:p>
        </p:txBody>
      </p:sp>
      <p:sp>
        <p:nvSpPr>
          <p:cNvPr id="7" name="Text Placeholder 2">
            <a:extLst>
              <a:ext uri="{FF2B5EF4-FFF2-40B4-BE49-F238E27FC236}">
                <a16:creationId xmlns:a16="http://schemas.microsoft.com/office/drawing/2014/main" id="{80C3935E-1AD6-2C48-9FC4-9A48E6D6824E}"/>
              </a:ext>
            </a:extLst>
          </p:cNvPr>
          <p:cNvSpPr>
            <a:spLocks noGrp="1"/>
          </p:cNvSpPr>
          <p:nvPr>
            <p:ph type="body" sz="quarter" idx="30" hasCustomPrompt="1"/>
          </p:nvPr>
        </p:nvSpPr>
        <p:spPr>
          <a:xfrm>
            <a:off x="7509166" y="4416070"/>
            <a:ext cx="4225633" cy="2045982"/>
          </a:xfrm>
          <a:prstGeom prst="rect">
            <a:avLst/>
          </a:prstGeom>
        </p:spPr>
        <p:txBody>
          <a:bodyPr lIns="182880" anchor="ctr" anchorCtr="0">
            <a:normAutofit/>
          </a:bodyPr>
          <a:lstStyle>
            <a:lvl1pPr>
              <a:lnSpc>
                <a:spcPct val="110000"/>
              </a:lnSpc>
              <a:spcBef>
                <a:spcPts val="0"/>
              </a:spcBef>
              <a:spcAft>
                <a:spcPts val="1200"/>
              </a:spcAft>
              <a:defRPr sz="20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Contents of this section go here</a:t>
            </a:r>
          </a:p>
        </p:txBody>
      </p:sp>
      <p:cxnSp>
        <p:nvCxnSpPr>
          <p:cNvPr id="12" name="Straight Connector 11">
            <a:extLst>
              <a:ext uri="{FF2B5EF4-FFF2-40B4-BE49-F238E27FC236}">
                <a16:creationId xmlns:a16="http://schemas.microsoft.com/office/drawing/2014/main" id="{3E757CA4-1FCF-A447-967E-3A3240DB80B6}"/>
              </a:ext>
            </a:extLst>
          </p:cNvPr>
          <p:cNvCxnSpPr>
            <a:cxnSpLocks/>
          </p:cNvCxnSpPr>
          <p:nvPr userDrawn="1"/>
        </p:nvCxnSpPr>
        <p:spPr>
          <a:xfrm>
            <a:off x="7509166" y="4416070"/>
            <a:ext cx="0" cy="2045982"/>
          </a:xfrm>
          <a:prstGeom prst="line">
            <a:avLst/>
          </a:prstGeom>
          <a:ln>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95868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 + Index (Viz 2)">
    <p:spTree>
      <p:nvGrpSpPr>
        <p:cNvPr id="1" name=""/>
        <p:cNvGrpSpPr/>
        <p:nvPr/>
      </p:nvGrpSpPr>
      <p:grpSpPr>
        <a:xfrm>
          <a:off x="0" y="0"/>
          <a:ext cx="0" cy="0"/>
          <a:chOff x="0" y="0"/>
          <a:chExt cx="0" cy="0"/>
        </a:xfrm>
      </p:grpSpPr>
      <p:sp>
        <p:nvSpPr>
          <p:cNvPr id="9" name="Title 13">
            <a:extLst>
              <a:ext uri="{FF2B5EF4-FFF2-40B4-BE49-F238E27FC236}">
                <a16:creationId xmlns:a16="http://schemas.microsoft.com/office/drawing/2014/main" id="{6037461D-632E-404D-BB75-731493EDC066}"/>
              </a:ext>
            </a:extLst>
          </p:cNvPr>
          <p:cNvSpPr>
            <a:spLocks noGrp="1"/>
          </p:cNvSpPr>
          <p:nvPr>
            <p:ph type="title" hasCustomPrompt="1"/>
          </p:nvPr>
        </p:nvSpPr>
        <p:spPr>
          <a:xfrm>
            <a:off x="726909" y="3673416"/>
            <a:ext cx="9195564" cy="596659"/>
          </a:xfrm>
          <a:prstGeom prst="rect">
            <a:avLst/>
          </a:prstGeom>
        </p:spPr>
        <p:txBody>
          <a:bodyPr lIns="0" anchor="t" anchorCtr="0">
            <a:noAutofit/>
          </a:bodyPr>
          <a:lstStyle>
            <a:lvl1pPr>
              <a:defRPr sz="4800" baseline="0">
                <a:solidFill>
                  <a:schemeClr val="tx1"/>
                </a:solidFill>
              </a:defRPr>
            </a:lvl1pPr>
          </a:lstStyle>
          <a:p>
            <a:r>
              <a:rPr lang="en-US"/>
              <a:t>Video</a:t>
            </a:r>
          </a:p>
        </p:txBody>
      </p:sp>
      <p:pic>
        <p:nvPicPr>
          <p:cNvPr id="13" name="Picture 12">
            <a:extLst>
              <a:ext uri="{FF2B5EF4-FFF2-40B4-BE49-F238E27FC236}">
                <a16:creationId xmlns:a16="http://schemas.microsoft.com/office/drawing/2014/main" id="{77786E81-E6CB-644F-A2CF-67E98B2C4FFA}"/>
              </a:ext>
            </a:extLst>
          </p:cNvPr>
          <p:cNvPicPr>
            <a:picLocks noChangeAspect="1"/>
          </p:cNvPicPr>
          <p:nvPr userDrawn="1"/>
        </p:nvPicPr>
        <p:blipFill>
          <a:blip r:embed="rId2">
            <a:lum bright="13000"/>
            <a:alphaModFix amt="8000"/>
          </a:blip>
          <a:stretch>
            <a:fillRect/>
          </a:stretch>
        </p:blipFill>
        <p:spPr>
          <a:xfrm>
            <a:off x="5426015" y="0"/>
            <a:ext cx="6397868" cy="6849762"/>
          </a:xfrm>
          <a:prstGeom prst="rect">
            <a:avLst/>
          </a:prstGeom>
        </p:spPr>
      </p:pic>
    </p:spTree>
    <p:extLst>
      <p:ext uri="{BB962C8B-B14F-4D97-AF65-F5344CB8AC3E}">
        <p14:creationId xmlns:p14="http://schemas.microsoft.com/office/powerpoint/2010/main" val="14334690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Divider + Index (Viz 2)">
    <p:spTree>
      <p:nvGrpSpPr>
        <p:cNvPr id="1" name=""/>
        <p:cNvGrpSpPr/>
        <p:nvPr/>
      </p:nvGrpSpPr>
      <p:grpSpPr>
        <a:xfrm>
          <a:off x="0" y="0"/>
          <a:ext cx="0" cy="0"/>
          <a:chOff x="0" y="0"/>
          <a:chExt cx="0" cy="0"/>
        </a:xfrm>
      </p:grpSpPr>
      <p:pic>
        <p:nvPicPr>
          <p:cNvPr id="5" name="Picture 2" descr="CLO20_Developer_InStudio_Portraits_004">
            <a:extLst>
              <a:ext uri="{FF2B5EF4-FFF2-40B4-BE49-F238E27FC236}">
                <a16:creationId xmlns:a16="http://schemas.microsoft.com/office/drawing/2014/main" id="{DF31E24D-4FFF-4F1D-A5E4-BBE08E811C8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7406"/>
            <a:ext cx="12192000" cy="68505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7786E81-E6CB-644F-A2CF-67E98B2C4FFA}"/>
              </a:ext>
            </a:extLst>
          </p:cNvPr>
          <p:cNvPicPr>
            <a:picLocks noChangeAspect="1"/>
          </p:cNvPicPr>
          <p:nvPr userDrawn="1"/>
        </p:nvPicPr>
        <p:blipFill>
          <a:blip r:embed="rId3">
            <a:lum bright="13000"/>
            <a:alphaModFix amt="8000"/>
          </a:blip>
          <a:stretch>
            <a:fillRect/>
          </a:stretch>
        </p:blipFill>
        <p:spPr>
          <a:xfrm>
            <a:off x="5426015" y="0"/>
            <a:ext cx="6397868" cy="6849762"/>
          </a:xfrm>
          <a:prstGeom prst="rect">
            <a:avLst/>
          </a:prstGeom>
        </p:spPr>
      </p:pic>
      <p:sp>
        <p:nvSpPr>
          <p:cNvPr id="9" name="Title 13">
            <a:extLst>
              <a:ext uri="{FF2B5EF4-FFF2-40B4-BE49-F238E27FC236}">
                <a16:creationId xmlns:a16="http://schemas.microsoft.com/office/drawing/2014/main" id="{6037461D-632E-404D-BB75-731493EDC066}"/>
              </a:ext>
            </a:extLst>
          </p:cNvPr>
          <p:cNvSpPr>
            <a:spLocks noGrp="1"/>
          </p:cNvSpPr>
          <p:nvPr>
            <p:ph type="title" hasCustomPrompt="1"/>
          </p:nvPr>
        </p:nvSpPr>
        <p:spPr>
          <a:xfrm>
            <a:off x="726909" y="3673416"/>
            <a:ext cx="9195564" cy="596659"/>
          </a:xfrm>
          <a:prstGeom prst="rect">
            <a:avLst/>
          </a:prstGeom>
        </p:spPr>
        <p:txBody>
          <a:bodyPr lIns="0" anchor="t" anchorCtr="0">
            <a:noAutofit/>
          </a:bodyPr>
          <a:lstStyle>
            <a:lvl1pPr>
              <a:defRPr sz="4800" baseline="0">
                <a:solidFill>
                  <a:schemeClr val="tx1"/>
                </a:solidFill>
              </a:defRPr>
            </a:lvl1pPr>
          </a:lstStyle>
          <a:p>
            <a:r>
              <a:rPr lang="en-US"/>
              <a:t>Demo</a:t>
            </a:r>
          </a:p>
        </p:txBody>
      </p:sp>
    </p:spTree>
    <p:extLst>
      <p:ext uri="{BB962C8B-B14F-4D97-AF65-F5344CB8AC3E}">
        <p14:creationId xmlns:p14="http://schemas.microsoft.com/office/powerpoint/2010/main" val="40680487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mo">
    <p:spTree>
      <p:nvGrpSpPr>
        <p:cNvPr id="1" name=""/>
        <p:cNvGrpSpPr/>
        <p:nvPr/>
      </p:nvGrpSpPr>
      <p:grpSpPr>
        <a:xfrm>
          <a:off x="0" y="0"/>
          <a:ext cx="0" cy="0"/>
          <a:chOff x="0" y="0"/>
          <a:chExt cx="0" cy="0"/>
        </a:xfrm>
      </p:grpSpPr>
      <p:sp>
        <p:nvSpPr>
          <p:cNvPr id="19" name="Title 13">
            <a:extLst>
              <a:ext uri="{FF2B5EF4-FFF2-40B4-BE49-F238E27FC236}">
                <a16:creationId xmlns:a16="http://schemas.microsoft.com/office/drawing/2014/main" id="{FB11FEBD-5C2F-4BE7-BB21-A5DB64908724}"/>
              </a:ext>
            </a:extLst>
          </p:cNvPr>
          <p:cNvSpPr>
            <a:spLocks noGrp="1"/>
          </p:cNvSpPr>
          <p:nvPr>
            <p:ph type="title" hasCustomPrompt="1"/>
          </p:nvPr>
        </p:nvSpPr>
        <p:spPr>
          <a:xfrm>
            <a:off x="409142" y="2590800"/>
            <a:ext cx="10601757" cy="990631"/>
          </a:xfrm>
          <a:prstGeom prst="rect">
            <a:avLst/>
          </a:prstGeom>
        </p:spPr>
        <p:txBody>
          <a:bodyPr lIns="0" anchor="b" anchorCtr="0">
            <a:noAutofit/>
          </a:bodyPr>
          <a:lstStyle>
            <a:lvl1pPr>
              <a:defRPr sz="6000" b="1" i="0" baseline="0">
                <a:solidFill>
                  <a:schemeClr val="tx1"/>
                </a:solidFill>
                <a:latin typeface="Segoe UI Semibold" charset="0"/>
                <a:ea typeface="Segoe UI Semibold" charset="0"/>
                <a:cs typeface="Segoe UI Semibold" charset="0"/>
              </a:defRPr>
            </a:lvl1pPr>
          </a:lstStyle>
          <a:p>
            <a:r>
              <a:rPr lang="en-US"/>
              <a:t>Demo</a:t>
            </a:r>
          </a:p>
        </p:txBody>
      </p:sp>
      <p:sp>
        <p:nvSpPr>
          <p:cNvPr id="24" name="Shape 78">
            <a:extLst>
              <a:ext uri="{FF2B5EF4-FFF2-40B4-BE49-F238E27FC236}">
                <a16:creationId xmlns:a16="http://schemas.microsoft.com/office/drawing/2014/main" id="{BAAE8EAD-16BA-4B71-B2FF-661EA6C64800}"/>
              </a:ext>
            </a:extLst>
          </p:cNvPr>
          <p:cNvSpPr txBox="1">
            <a:spLocks noGrp="1"/>
          </p:cNvSpPr>
          <p:nvPr>
            <p:ph type="body" idx="7" hasCustomPrompt="1"/>
          </p:nvPr>
        </p:nvSpPr>
        <p:spPr>
          <a:xfrm>
            <a:off x="457200" y="3581431"/>
            <a:ext cx="10553700" cy="424771"/>
          </a:xfrm>
          <a:prstGeom prst="rect">
            <a:avLst/>
          </a:prstGeom>
        </p:spPr>
        <p:txBody>
          <a:bodyPr vert="horz" lIns="0" tIns="0" rIns="0" bIns="0" rtlCol="0" anchor="t" anchorCtr="0">
            <a:noAutofit/>
          </a:bodyPr>
          <a:lstStyle>
            <a:lvl1pPr marL="457114" indent="-457114">
              <a:buFont typeface="+mj-lt"/>
              <a:buNone/>
              <a:defRPr sz="2800" b="1" i="0" dirty="0">
                <a:solidFill>
                  <a:schemeClr val="accent2"/>
                </a:solidFill>
                <a:latin typeface="Segoe UI Semibold" charset="0"/>
                <a:ea typeface="Segoe UI Semibold" charset="0"/>
                <a:cs typeface="Segoe UI Semibold" charset="0"/>
              </a:defRPr>
            </a:lvl1pPr>
          </a:lstStyle>
          <a:p>
            <a:pPr marL="0" lvl="0" indent="0"/>
            <a:r>
              <a:rPr lang="en-US"/>
              <a:t>Click to edit Master text styles</a:t>
            </a:r>
          </a:p>
        </p:txBody>
      </p:sp>
      <p:grpSp>
        <p:nvGrpSpPr>
          <p:cNvPr id="9" name="Group 8">
            <a:extLst>
              <a:ext uri="{FF2B5EF4-FFF2-40B4-BE49-F238E27FC236}">
                <a16:creationId xmlns:a16="http://schemas.microsoft.com/office/drawing/2014/main" id="{A486594A-E777-4292-B802-DCBDEEF6B804}"/>
              </a:ext>
              <a:ext uri="{C183D7F6-B498-43B3-948B-1728B52AA6E4}">
                <adec:decorative xmlns:adec="http://schemas.microsoft.com/office/drawing/2017/decorative" val="1"/>
              </a:ext>
            </a:extLst>
          </p:cNvPr>
          <p:cNvGrpSpPr/>
          <p:nvPr userDrawn="1"/>
        </p:nvGrpSpPr>
        <p:grpSpPr>
          <a:xfrm>
            <a:off x="3843433" y="265007"/>
            <a:ext cx="8348567" cy="5642215"/>
            <a:chOff x="7699827" y="846814"/>
            <a:chExt cx="4025781" cy="2720745"/>
          </a:xfrm>
        </p:grpSpPr>
        <p:sp>
          <p:nvSpPr>
            <p:cNvPr id="10" name="Oval 9">
              <a:extLst>
                <a:ext uri="{FF2B5EF4-FFF2-40B4-BE49-F238E27FC236}">
                  <a16:creationId xmlns:a16="http://schemas.microsoft.com/office/drawing/2014/main" id="{DB1F625D-D920-4C5B-A2E7-A529BAB94CA3}"/>
                </a:ext>
              </a:extLst>
            </p:cNvPr>
            <p:cNvSpPr/>
            <p:nvPr/>
          </p:nvSpPr>
          <p:spPr>
            <a:xfrm>
              <a:off x="8182897" y="1713921"/>
              <a:ext cx="1022532" cy="1022532"/>
            </a:xfrm>
            <a:prstGeom prst="ellipse">
              <a:avLst/>
            </a:prstGeom>
            <a:noFill/>
            <a:ln w="3175" cap="flat" cmpd="sng" algn="ctr">
              <a:solidFill>
                <a:sysClr val="window" lastClr="FFFFFF"/>
              </a:solidFill>
              <a:prstDash val="solid"/>
              <a:miter lim="800000"/>
            </a:ln>
            <a:effectLst>
              <a:glow rad="165100">
                <a:sysClr val="window" lastClr="FFFFFF">
                  <a:alpha val="9000"/>
                </a:sys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1" name="Oval 10">
              <a:extLst>
                <a:ext uri="{FF2B5EF4-FFF2-40B4-BE49-F238E27FC236}">
                  <a16:creationId xmlns:a16="http://schemas.microsoft.com/office/drawing/2014/main" id="{EA024767-89B9-4D6D-BEDE-8EC253E2F90E}"/>
                </a:ext>
              </a:extLst>
            </p:cNvPr>
            <p:cNvSpPr/>
            <p:nvPr/>
          </p:nvSpPr>
          <p:spPr>
            <a:xfrm>
              <a:off x="11201630" y="2022136"/>
              <a:ext cx="399819" cy="406102"/>
            </a:xfrm>
            <a:prstGeom prst="ellipse">
              <a:avLst/>
            </a:prstGeom>
            <a:noFill/>
            <a:ln w="3175" cap="flat" cmpd="sng" algn="ctr">
              <a:solidFill>
                <a:sysClr val="window" lastClr="FFFFFF"/>
              </a:solidFill>
              <a:prstDash val="solid"/>
              <a:miter lim="800000"/>
            </a:ln>
            <a:effectLst>
              <a:glow rad="114300">
                <a:sysClr val="window" lastClr="FFFFFF">
                  <a:alpha val="15000"/>
                </a:sys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2" name="Oval 11">
              <a:extLst>
                <a:ext uri="{FF2B5EF4-FFF2-40B4-BE49-F238E27FC236}">
                  <a16:creationId xmlns:a16="http://schemas.microsoft.com/office/drawing/2014/main" id="{919930C2-BA84-4E77-8BCE-9F5B08328AD8}"/>
                </a:ext>
              </a:extLst>
            </p:cNvPr>
            <p:cNvSpPr/>
            <p:nvPr/>
          </p:nvSpPr>
          <p:spPr>
            <a:xfrm>
              <a:off x="9754515" y="2186345"/>
              <a:ext cx="77685" cy="77685"/>
            </a:xfrm>
            <a:prstGeom prst="ellipse">
              <a:avLst/>
            </a:prstGeom>
            <a:gradFill flip="none" rotWithShape="1">
              <a:gsLst>
                <a:gs pos="0">
                  <a:srgbClr val="FFFFFF"/>
                </a:gs>
                <a:gs pos="70000">
                  <a:srgbClr val="0072C7">
                    <a:lumMod val="20000"/>
                    <a:lumOff val="80000"/>
                  </a:srgbClr>
                </a:gs>
                <a:gs pos="65000">
                  <a:srgbClr val="F7FFFF"/>
                </a:gs>
              </a:gsLst>
              <a:path path="circle">
                <a:fillToRect l="50000" t="50000" r="50000" b="50000"/>
              </a:path>
              <a:tileRect/>
            </a:gradFill>
            <a:ln w="12700" cap="flat" cmpd="sng" algn="ctr">
              <a:noFill/>
              <a:prstDash val="solid"/>
              <a:miter lim="800000"/>
            </a:ln>
            <a:effectLst>
              <a:glow rad="165100">
                <a:srgbClr val="0072C7">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3" name="Oval 12">
              <a:extLst>
                <a:ext uri="{FF2B5EF4-FFF2-40B4-BE49-F238E27FC236}">
                  <a16:creationId xmlns:a16="http://schemas.microsoft.com/office/drawing/2014/main" id="{58C76806-EA7D-4C49-8055-6E0A6284E853}"/>
                </a:ext>
              </a:extLst>
            </p:cNvPr>
            <p:cNvSpPr/>
            <p:nvPr/>
          </p:nvSpPr>
          <p:spPr>
            <a:xfrm>
              <a:off x="8676163" y="846814"/>
              <a:ext cx="2678654" cy="2720745"/>
            </a:xfrm>
            <a:prstGeom prst="ellipse">
              <a:avLst/>
            </a:prstGeom>
            <a:noFill/>
            <a:ln w="111125" cap="flat" cmpd="sng" algn="ctr">
              <a:solidFill>
                <a:sysClr val="window" lastClr="FFFFFF">
                  <a:alpha val="6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cxnSp>
          <p:nvCxnSpPr>
            <p:cNvPr id="14" name="Straight Connector 13">
              <a:extLst>
                <a:ext uri="{FF2B5EF4-FFF2-40B4-BE49-F238E27FC236}">
                  <a16:creationId xmlns:a16="http://schemas.microsoft.com/office/drawing/2014/main" id="{A1DE1C93-7A4F-4482-A007-E8ED2091DEE3}"/>
                </a:ext>
              </a:extLst>
            </p:cNvPr>
            <p:cNvCxnSpPr>
              <a:cxnSpLocks/>
            </p:cNvCxnSpPr>
            <p:nvPr/>
          </p:nvCxnSpPr>
          <p:spPr>
            <a:xfrm>
              <a:off x="7699827" y="2225187"/>
              <a:ext cx="4025781" cy="0"/>
            </a:xfrm>
            <a:prstGeom prst="line">
              <a:avLst/>
            </a:prstGeom>
            <a:noFill/>
            <a:ln w="6350" cap="flat" cmpd="sng" algn="ctr">
              <a:solidFill>
                <a:srgbClr val="E7E6E6">
                  <a:alpha val="30000"/>
                </a:srgbClr>
              </a:solidFill>
              <a:prstDash val="solid"/>
              <a:miter lim="800000"/>
            </a:ln>
            <a:effectLst/>
          </p:spPr>
        </p:cxnSp>
        <p:sp>
          <p:nvSpPr>
            <p:cNvPr id="15" name="Oval 14">
              <a:extLst>
                <a:ext uri="{FF2B5EF4-FFF2-40B4-BE49-F238E27FC236}">
                  <a16:creationId xmlns:a16="http://schemas.microsoft.com/office/drawing/2014/main" id="{FBC0D1F3-50A4-4578-B459-F1CD36F9960B}"/>
                </a:ext>
              </a:extLst>
            </p:cNvPr>
            <p:cNvSpPr/>
            <p:nvPr/>
          </p:nvSpPr>
          <p:spPr>
            <a:xfrm>
              <a:off x="8676163" y="2207187"/>
              <a:ext cx="36000" cy="36000"/>
            </a:xfrm>
            <a:prstGeom prst="ellipse">
              <a:avLst/>
            </a:prstGeom>
            <a:gradFill flip="none" rotWithShape="1">
              <a:gsLst>
                <a:gs pos="0">
                  <a:srgbClr val="FFFFFF"/>
                </a:gs>
                <a:gs pos="70000">
                  <a:srgbClr val="0072C7">
                    <a:lumMod val="20000"/>
                    <a:lumOff val="80000"/>
                  </a:srgbClr>
                </a:gs>
                <a:gs pos="65000">
                  <a:srgbClr val="F7FFFF"/>
                </a:gs>
              </a:gsLst>
              <a:path path="circle">
                <a:fillToRect l="50000" t="50000" r="50000" b="50000"/>
              </a:path>
              <a:tileRect/>
            </a:gradFill>
            <a:ln w="12700" cap="flat" cmpd="sng" algn="ctr">
              <a:noFill/>
              <a:prstDash val="solid"/>
              <a:miter lim="800000"/>
            </a:ln>
            <a:effectLst>
              <a:glow rad="165100">
                <a:srgbClr val="0072C7">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6" name="Oval 15">
              <a:extLst>
                <a:ext uri="{FF2B5EF4-FFF2-40B4-BE49-F238E27FC236}">
                  <a16:creationId xmlns:a16="http://schemas.microsoft.com/office/drawing/2014/main" id="{39F7EB81-5115-43CF-94B2-CC86957F75FB}"/>
                </a:ext>
              </a:extLst>
            </p:cNvPr>
            <p:cNvSpPr/>
            <p:nvPr/>
          </p:nvSpPr>
          <p:spPr>
            <a:xfrm>
              <a:off x="8837524" y="2905351"/>
              <a:ext cx="248256" cy="252158"/>
            </a:xfrm>
            <a:prstGeom prst="ellipse">
              <a:avLst/>
            </a:prstGeom>
            <a:noFill/>
            <a:ln w="3175" cap="flat" cmpd="sng" algn="ctr">
              <a:solidFill>
                <a:sysClr val="windowText" lastClr="000000">
                  <a:lumMod val="50000"/>
                  <a:lumOff val="50000"/>
                </a:sysClr>
              </a:solidFill>
              <a:prstDash val="sysDash"/>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7" name="Oval 16">
              <a:extLst>
                <a:ext uri="{FF2B5EF4-FFF2-40B4-BE49-F238E27FC236}">
                  <a16:creationId xmlns:a16="http://schemas.microsoft.com/office/drawing/2014/main" id="{82A45423-F8DA-4161-9A2C-A164C2381A38}"/>
                </a:ext>
              </a:extLst>
            </p:cNvPr>
            <p:cNvSpPr/>
            <p:nvPr/>
          </p:nvSpPr>
          <p:spPr>
            <a:xfrm>
              <a:off x="7886691" y="2146902"/>
              <a:ext cx="154147" cy="156570"/>
            </a:xfrm>
            <a:prstGeom prst="ellipse">
              <a:avLst/>
            </a:prstGeom>
            <a:noFill/>
            <a:ln w="3175" cap="flat" cmpd="sng" algn="ctr">
              <a:solidFill>
                <a:sysClr val="window" lastClr="FFFFFF"/>
              </a:solidFill>
              <a:prstDash val="solid"/>
              <a:miter lim="800000"/>
            </a:ln>
            <a:effectLst>
              <a:glow rad="114300">
                <a:sysClr val="window" lastClr="FFFFFF">
                  <a:alpha val="15000"/>
                </a:sys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cxnSp>
          <p:nvCxnSpPr>
            <p:cNvPr id="18" name="Straight Connector 17">
              <a:extLst>
                <a:ext uri="{FF2B5EF4-FFF2-40B4-BE49-F238E27FC236}">
                  <a16:creationId xmlns:a16="http://schemas.microsoft.com/office/drawing/2014/main" id="{F8943296-446B-4306-AF36-79E76EA3F76A}"/>
                </a:ext>
              </a:extLst>
            </p:cNvPr>
            <p:cNvCxnSpPr>
              <a:cxnSpLocks/>
            </p:cNvCxnSpPr>
            <p:nvPr/>
          </p:nvCxnSpPr>
          <p:spPr>
            <a:xfrm flipV="1">
              <a:off x="8513160" y="2225010"/>
              <a:ext cx="1269930" cy="1269930"/>
            </a:xfrm>
            <a:prstGeom prst="line">
              <a:avLst/>
            </a:prstGeom>
            <a:noFill/>
            <a:ln w="6350" cap="flat" cmpd="sng" algn="ctr">
              <a:solidFill>
                <a:srgbClr val="E7E6E6">
                  <a:alpha val="30000"/>
                </a:srgbClr>
              </a:solidFill>
              <a:prstDash val="solid"/>
              <a:miter lim="800000"/>
            </a:ln>
            <a:effectLst/>
          </p:spPr>
        </p:cxnSp>
      </p:grpSp>
    </p:spTree>
    <p:extLst>
      <p:ext uri="{BB962C8B-B14F-4D97-AF65-F5344CB8AC3E}">
        <p14:creationId xmlns:p14="http://schemas.microsoft.com/office/powerpoint/2010/main" val="15366790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s! | Q+A | Contact | Resources">
    <p:spTree>
      <p:nvGrpSpPr>
        <p:cNvPr id="1" name=""/>
        <p:cNvGrpSpPr/>
        <p:nvPr/>
      </p:nvGrpSpPr>
      <p:grpSpPr>
        <a:xfrm>
          <a:off x="0" y="0"/>
          <a:ext cx="0" cy="0"/>
          <a:chOff x="0" y="0"/>
          <a:chExt cx="0" cy="0"/>
        </a:xfrm>
      </p:grpSpPr>
      <p:sp>
        <p:nvSpPr>
          <p:cNvPr id="5" name="Footer Placeholder 6" hidden="1"/>
          <p:cNvSpPr txBox="1">
            <a:spLocks/>
          </p:cNvSpPr>
          <p:nvPr userDrawn="1"/>
        </p:nvSpPr>
        <p:spPr>
          <a:xfrm>
            <a:off x="10529456" y="6553200"/>
            <a:ext cx="1663691"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rgbClr val="666666"/>
                </a:solidFill>
              </a:rPr>
              <a:t>MICROSOFT CONFIDENTIAL</a:t>
            </a:r>
          </a:p>
        </p:txBody>
      </p:sp>
      <p:sp>
        <p:nvSpPr>
          <p:cNvPr id="8" name="Content Placeholder 7"/>
          <p:cNvSpPr>
            <a:spLocks noGrp="1"/>
          </p:cNvSpPr>
          <p:nvPr>
            <p:ph sz="quarter" idx="10" hasCustomPrompt="1"/>
          </p:nvPr>
        </p:nvSpPr>
        <p:spPr>
          <a:xfrm>
            <a:off x="6095999" y="1181100"/>
            <a:ext cx="5638801" cy="4914900"/>
          </a:xfrm>
        </p:spPr>
        <p:txBody>
          <a:bodyPr lIns="274320" tIns="0" rIns="0" anchor="ctr" anchorCtr="0">
            <a:normAutofit/>
          </a:bodyPr>
          <a:lstStyle>
            <a:lvl1pPr>
              <a:spcAft>
                <a:spcPts val="600"/>
              </a:spcAft>
              <a:defRPr b="1" i="0">
                <a:latin typeface="Segoe UI Semibold" charset="0"/>
                <a:ea typeface="Segoe UI Semibold" charset="0"/>
                <a:cs typeface="Segoe UI Semibold" charset="0"/>
              </a:defRPr>
            </a:lvl1pPr>
            <a:lvl2pPr>
              <a:spcAft>
                <a:spcPts val="600"/>
              </a:spcAft>
              <a:buClrTx/>
              <a:defRPr sz="2000">
                <a:solidFill>
                  <a:schemeClr val="tx1"/>
                </a:solidFill>
              </a:defRPr>
            </a:lvl2pPr>
            <a:lvl3pPr>
              <a:spcAft>
                <a:spcPts val="600"/>
              </a:spcAft>
              <a:buClrTx/>
              <a:defRPr sz="2000">
                <a:solidFill>
                  <a:schemeClr val="tx1"/>
                </a:solidFill>
              </a:defRPr>
            </a:lvl3pPr>
            <a:lvl4pPr>
              <a:spcAft>
                <a:spcPts val="600"/>
              </a:spcAft>
              <a:buClrTx/>
              <a:defRPr sz="2000">
                <a:solidFill>
                  <a:schemeClr val="tx1"/>
                </a:solidFill>
              </a:defRPr>
            </a:lvl4pPr>
            <a:lvl5pPr>
              <a:spcAft>
                <a:spcPts val="600"/>
              </a:spcAft>
              <a:buClrTx/>
              <a:defRPr sz="1400" b="0" i="0">
                <a:solidFill>
                  <a:srgbClr val="D2D2D2"/>
                </a:solidFill>
                <a:latin typeface="Segoe UI" charset="0"/>
                <a:ea typeface="Segoe UI" charset="0"/>
                <a:cs typeface="Segoe UI"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itle 2"/>
          <p:cNvSpPr>
            <a:spLocks noGrp="1"/>
          </p:cNvSpPr>
          <p:nvPr>
            <p:ph type="title" hasCustomPrompt="1"/>
          </p:nvPr>
        </p:nvSpPr>
        <p:spPr>
          <a:xfrm>
            <a:off x="457200" y="457200"/>
            <a:ext cx="5638800" cy="723900"/>
          </a:xfrm>
        </p:spPr>
        <p:txBody>
          <a:bodyPr/>
          <a:lstStyle>
            <a:lvl1pPr>
              <a:defRPr b="1" i="0">
                <a:latin typeface="Segoe UI Semibold" charset="0"/>
                <a:ea typeface="Segoe UI Semibold" charset="0"/>
                <a:cs typeface="Segoe UI Semibold" charset="0"/>
              </a:defRPr>
            </a:lvl1pPr>
          </a:lstStyle>
          <a:p>
            <a:r>
              <a:rPr lang="en-US" sz="4400" b="1" i="0">
                <a:solidFill>
                  <a:schemeClr val="tx1"/>
                </a:solidFill>
                <a:latin typeface="Segoe UI Semibold" charset="0"/>
                <a:ea typeface="Segoe UI Semibold" charset="0"/>
                <a:cs typeface="Segoe UI Semibold" charset="0"/>
              </a:rPr>
              <a:t>Q+A</a:t>
            </a:r>
            <a:r>
              <a:rPr lang="en-US" sz="4400" b="1" i="0" baseline="0">
                <a:solidFill>
                  <a:schemeClr val="tx1"/>
                </a:solidFill>
                <a:latin typeface="Segoe UI Semibold" charset="0"/>
                <a:ea typeface="Segoe UI Semibold" charset="0"/>
                <a:cs typeface="Segoe UI Semibold" charset="0"/>
              </a:rPr>
              <a:t> </a:t>
            </a:r>
            <a:r>
              <a:rPr lang="en-US" sz="4400" b="1" i="0" baseline="0">
                <a:solidFill>
                  <a:schemeClr val="accent2"/>
                </a:solidFill>
                <a:latin typeface="Segoe UI Semibold" charset="0"/>
                <a:ea typeface="Segoe UI Semibold" charset="0"/>
                <a:cs typeface="Segoe UI Semibold" charset="0"/>
              </a:rPr>
              <a:t>|</a:t>
            </a:r>
            <a:r>
              <a:rPr lang="en-US" sz="4400" b="1" i="0" baseline="0">
                <a:solidFill>
                  <a:schemeClr val="tx2"/>
                </a:solidFill>
                <a:latin typeface="Segoe UI Semibold" charset="0"/>
                <a:ea typeface="Segoe UI Semibold" charset="0"/>
                <a:cs typeface="Segoe UI Semibold" charset="0"/>
              </a:rPr>
              <a:t> </a:t>
            </a:r>
            <a:r>
              <a:rPr lang="en-US" sz="4400" b="1" i="0" baseline="0">
                <a:solidFill>
                  <a:schemeClr val="tx1"/>
                </a:solidFill>
                <a:latin typeface="Segoe UI Semibold" charset="0"/>
                <a:ea typeface="Segoe UI Semibold" charset="0"/>
                <a:cs typeface="Segoe UI Semibold" charset="0"/>
              </a:rPr>
              <a:t>Next Steps</a:t>
            </a:r>
            <a:endParaRPr lang="en-US" sz="4400" b="1" i="0">
              <a:solidFill>
                <a:schemeClr val="tx1"/>
              </a:solidFill>
              <a:latin typeface="Segoe UI Semibold" charset="0"/>
              <a:ea typeface="Segoe UI Semibold" charset="0"/>
              <a:cs typeface="Segoe UI Semibold" charset="0"/>
            </a:endParaRPr>
          </a:p>
        </p:txBody>
      </p:sp>
      <p:cxnSp>
        <p:nvCxnSpPr>
          <p:cNvPr id="4" name="Straight Connector 3"/>
          <p:cNvCxnSpPr>
            <a:cxnSpLocks/>
          </p:cNvCxnSpPr>
          <p:nvPr userDrawn="1"/>
        </p:nvCxnSpPr>
        <p:spPr>
          <a:xfrm>
            <a:off x="6096000" y="1181100"/>
            <a:ext cx="0" cy="4914900"/>
          </a:xfrm>
          <a:prstGeom prst="line">
            <a:avLst/>
          </a:prstGeom>
          <a:ln>
            <a:solidFill>
              <a:schemeClr val="accent2"/>
            </a:solidFill>
          </a:ln>
        </p:spPr>
        <p:style>
          <a:lnRef idx="2">
            <a:schemeClr val="accent3"/>
          </a:lnRef>
          <a:fillRef idx="0">
            <a:schemeClr val="accent3"/>
          </a:fillRef>
          <a:effectRef idx="1">
            <a:schemeClr val="accent3"/>
          </a:effectRef>
          <a:fontRef idx="minor">
            <a:schemeClr val="tx1"/>
          </a:fontRef>
        </p:style>
      </p:cxnSp>
      <p:pic>
        <p:nvPicPr>
          <p:cNvPr id="7" name="Picture 6" descr="A person standing in front of a building&#10;&#10;Description automatically generated">
            <a:extLst>
              <a:ext uri="{FF2B5EF4-FFF2-40B4-BE49-F238E27FC236}">
                <a16:creationId xmlns:a16="http://schemas.microsoft.com/office/drawing/2014/main" id="{E7E45199-8252-4A11-B932-AFD31569AA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999228" y="1181100"/>
            <a:ext cx="4554744" cy="5469866"/>
          </a:xfrm>
          <a:prstGeom prst="rect">
            <a:avLst/>
          </a:prstGeom>
        </p:spPr>
      </p:pic>
    </p:spTree>
    <p:extLst>
      <p:ext uri="{BB962C8B-B14F-4D97-AF65-F5344CB8AC3E}">
        <p14:creationId xmlns:p14="http://schemas.microsoft.com/office/powerpoint/2010/main" val="15565434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End (Data Viz)">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11646" y="2839452"/>
            <a:ext cx="3924282" cy="1598503"/>
          </a:xfrm>
          <a:prstGeom prst="rect">
            <a:avLst/>
          </a:prstGeom>
        </p:spPr>
      </p:pic>
      <p:sp>
        <p:nvSpPr>
          <p:cNvPr id="5" name="Rectangle 2">
            <a:extLst>
              <a:ext uri="{FF2B5EF4-FFF2-40B4-BE49-F238E27FC236}">
                <a16:creationId xmlns:a16="http://schemas.microsoft.com/office/drawing/2014/main" id="{0CD2D2BF-BCAB-4D60-84D5-268B210223FA}"/>
              </a:ext>
            </a:extLst>
          </p:cNvPr>
          <p:cNvSpPr>
            <a:spLocks noChangeArrowheads="1"/>
          </p:cNvSpPr>
          <p:nvPr userDrawn="1"/>
        </p:nvSpPr>
        <p:spPr bwMode="auto">
          <a:xfrm>
            <a:off x="379012" y="6210236"/>
            <a:ext cx="5735541" cy="246221"/>
          </a:xfrm>
          <a:prstGeom prst="rect">
            <a:avLst/>
          </a:prstGeom>
          <a:noFill/>
          <a:ln w="9525">
            <a:noFill/>
            <a:miter lim="800000"/>
            <a:headEnd/>
            <a:tailEnd/>
          </a:ln>
        </p:spPr>
        <p:txBody>
          <a:bodyPr wrap="square">
            <a:spAutoFit/>
          </a:bodyPr>
          <a:lstStyle/>
          <a:p>
            <a:pPr marL="0" lvl="1" defTabSz="914088">
              <a:defRPr/>
            </a:pPr>
            <a:r>
              <a:rPr lang="en-US" sz="1000" b="0" i="0">
                <a:solidFill>
                  <a:schemeClr val="tx1"/>
                </a:solidFill>
                <a:latin typeface="Segoe UI" charset="0"/>
                <a:ea typeface="Segoe UI" charset="0"/>
                <a:cs typeface="Segoe UI" charset="0"/>
              </a:rPr>
              <a:t>© Copyright Microsoft Corporation. All rights reserved.</a:t>
            </a:r>
          </a:p>
        </p:txBody>
      </p:sp>
      <p:pic>
        <p:nvPicPr>
          <p:cNvPr id="4" name="Picture 3"/>
          <p:cNvPicPr>
            <a:picLocks noChangeAspect="1"/>
          </p:cNvPicPr>
          <p:nvPr userDrawn="1"/>
        </p:nvPicPr>
        <p:blipFill>
          <a:blip r:embed="rId3">
            <a:lum bright="13000"/>
            <a:alphaModFix amt="8000"/>
          </a:blip>
          <a:stretch>
            <a:fillRect/>
          </a:stretch>
        </p:blipFill>
        <p:spPr>
          <a:xfrm rot="17100000">
            <a:off x="5938657" y="-187673"/>
            <a:ext cx="6014762" cy="6439596"/>
          </a:xfrm>
          <a:prstGeom prst="rect">
            <a:avLst/>
          </a:prstGeom>
        </p:spPr>
      </p:pic>
    </p:spTree>
    <p:extLst>
      <p:ext uri="{BB962C8B-B14F-4D97-AF65-F5344CB8AC3E}">
        <p14:creationId xmlns:p14="http://schemas.microsoft.com/office/powerpoint/2010/main" val="71133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1"/>
            <a:ext cx="11277599" cy="594360"/>
          </a:xfrm>
        </p:spPr>
        <p:txBody>
          <a:bodyPr>
            <a:normAutofit/>
          </a:bodyPr>
          <a:lstStyle>
            <a:lvl1pPr>
              <a:defRPr sz="4400"/>
            </a:lvl1pPr>
          </a:lstStyle>
          <a:p>
            <a:r>
              <a:rPr lang="en-US"/>
              <a:t>Click to edit Master title style</a:t>
            </a:r>
          </a:p>
        </p:txBody>
      </p:sp>
      <p:sp>
        <p:nvSpPr>
          <p:cNvPr id="5" name="Subtitle 2">
            <a:extLst>
              <a:ext uri="{FF2B5EF4-FFF2-40B4-BE49-F238E27FC236}">
                <a16:creationId xmlns:a16="http://schemas.microsoft.com/office/drawing/2014/main" id="{7D5C19BA-6DD0-2341-932F-962FA328D5D7}"/>
              </a:ext>
            </a:extLst>
          </p:cNvPr>
          <p:cNvSpPr>
            <a:spLocks noGrp="1"/>
          </p:cNvSpPr>
          <p:nvPr>
            <p:ph type="subTitle" idx="27"/>
          </p:nvPr>
        </p:nvSpPr>
        <p:spPr>
          <a:xfrm>
            <a:off x="457200" y="1051560"/>
            <a:ext cx="11277600" cy="685800"/>
          </a:xfrm>
        </p:spPr>
        <p:txBody>
          <a:bodyPr/>
          <a:lstStyle>
            <a:lvl1pPr marL="0" indent="0" algn="l">
              <a:buNone/>
              <a:defRPr sz="2400" b="1" i="0" spc="-60" baseline="0">
                <a:latin typeface="Segoe UI Semibold" charset="0"/>
                <a:ea typeface="Segoe UI Semibold" charset="0"/>
                <a:cs typeface="Segoe UI Semi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AF9386A6-1B24-F24E-ACF1-EA03F8741407}"/>
              </a:ext>
            </a:extLst>
          </p:cNvPr>
          <p:cNvSpPr>
            <a:spLocks noGrp="1"/>
          </p:cNvSpPr>
          <p:nvPr>
            <p:ph type="sldNum" sz="quarter" idx="28"/>
          </p:nvPr>
        </p:nvSpPr>
        <p:spPr/>
        <p:txBody>
          <a:bodyPr/>
          <a:lstStyle/>
          <a:p>
            <a:fld id="{529AFA16-AEC4-7D4A-82F3-BDAE8E49079E}" type="slidenum">
              <a:rPr lang="en-US" smtClean="0"/>
              <a:pPr/>
              <a:t>‹#›</a:t>
            </a:fld>
            <a:endParaRPr lang="en-US"/>
          </a:p>
        </p:txBody>
      </p:sp>
    </p:spTree>
    <p:extLst>
      <p:ext uri="{BB962C8B-B14F-4D97-AF65-F5344CB8AC3E}">
        <p14:creationId xmlns:p14="http://schemas.microsoft.com/office/powerpoint/2010/main" val="2448349533"/>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End (Clean)">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4C959DC-72E4-47D6-8569-7330C93B1929}"/>
              </a:ext>
            </a:extLst>
          </p:cNvPr>
          <p:cNvSpPr>
            <a:spLocks noChangeArrowheads="1"/>
          </p:cNvSpPr>
          <p:nvPr userDrawn="1"/>
        </p:nvSpPr>
        <p:spPr bwMode="auto">
          <a:xfrm>
            <a:off x="379012" y="6210236"/>
            <a:ext cx="5735541" cy="246221"/>
          </a:xfrm>
          <a:prstGeom prst="rect">
            <a:avLst/>
          </a:prstGeom>
          <a:noFill/>
          <a:ln w="9525">
            <a:noFill/>
            <a:miter lim="800000"/>
            <a:headEnd/>
            <a:tailEnd/>
          </a:ln>
        </p:spPr>
        <p:txBody>
          <a:bodyPr wrap="square">
            <a:spAutoFit/>
          </a:bodyPr>
          <a:lstStyle/>
          <a:p>
            <a:pPr marL="0" lvl="1" defTabSz="914088">
              <a:defRPr/>
            </a:pPr>
            <a:r>
              <a:rPr lang="en-US" sz="1000" b="0" i="0">
                <a:solidFill>
                  <a:schemeClr val="tx1"/>
                </a:solidFill>
                <a:latin typeface="Segoe UI" charset="0"/>
                <a:ea typeface="Segoe UI" charset="0"/>
                <a:cs typeface="Segoe UI" charset="0"/>
              </a:rPr>
              <a:t>© Copyright Microsoft Corporation. All rights reserved.</a:t>
            </a:r>
          </a:p>
        </p:txBody>
      </p:sp>
      <p:pic>
        <p:nvPicPr>
          <p:cNvPr id="5" name="Picture 4">
            <a:extLst>
              <a:ext uri="{FF2B5EF4-FFF2-40B4-BE49-F238E27FC236}">
                <a16:creationId xmlns:a16="http://schemas.microsoft.com/office/drawing/2014/main" id="{9BA4684F-B256-4B3D-8CF8-E3919E08568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11646" y="2839452"/>
            <a:ext cx="3924282" cy="1598503"/>
          </a:xfrm>
          <a:prstGeom prst="rect">
            <a:avLst/>
          </a:prstGeom>
        </p:spPr>
      </p:pic>
    </p:spTree>
    <p:extLst>
      <p:ext uri="{BB962C8B-B14F-4D97-AF65-F5344CB8AC3E}">
        <p14:creationId xmlns:p14="http://schemas.microsoft.com/office/powerpoint/2010/main" val="18821092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AutoShape 4" descr="https://microsoft.sharepoint.com/teams/BrandCentral/BundleImages/11119OFC16_Wen_001/PreviewImage.png">
            <a:extLst>
              <a:ext uri="{FF2B5EF4-FFF2-40B4-BE49-F238E27FC236}">
                <a16:creationId xmlns:a16="http://schemas.microsoft.com/office/drawing/2014/main" id="{7B1CB5BE-751B-6A45-B920-88794D77F49C}"/>
              </a:ext>
            </a:extLst>
          </p:cNvPr>
          <p:cNvSpPr>
            <a:spLocks noChangeAspect="1" noChangeArrowheads="1"/>
          </p:cNvSpPr>
          <p:nvPr userDrawn="1"/>
        </p:nvSpPr>
        <p:spPr bwMode="auto">
          <a:xfrm>
            <a:off x="5945798" y="3279575"/>
            <a:ext cx="4899836" cy="489990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9654" tIns="44827" rIns="89654" bIns="44827" numCol="1" anchor="t" anchorCtr="0" compatLnSpc="1">
            <a:prstTxWarp prst="textNoShape">
              <a:avLst/>
            </a:prstTxWarp>
          </a:bodyPr>
          <a:lstStyle/>
          <a:p>
            <a:pPr marL="0" marR="0" lvl="0" indent="0" algn="l" defTabSz="91455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a:ea typeface="+mn-ea"/>
              <a:cs typeface="+mn-cs"/>
            </a:endParaRPr>
          </a:p>
        </p:txBody>
      </p:sp>
      <p:sp>
        <p:nvSpPr>
          <p:cNvPr id="5" name="AutoShape 20" descr="https://microsoft.sharepoint.com/teams/BrandCentral/BundleImages/12924Ofc17_Meeting2_002/PreviewImage.png">
            <a:extLst>
              <a:ext uri="{FF2B5EF4-FFF2-40B4-BE49-F238E27FC236}">
                <a16:creationId xmlns:a16="http://schemas.microsoft.com/office/drawing/2014/main" id="{A94BBDED-79A6-AB46-9EA5-59F39529082E}"/>
              </a:ext>
            </a:extLst>
          </p:cNvPr>
          <p:cNvSpPr>
            <a:spLocks noChangeAspect="1" noChangeArrowheads="1"/>
          </p:cNvSpPr>
          <p:nvPr userDrawn="1"/>
        </p:nvSpPr>
        <p:spPr bwMode="auto">
          <a:xfrm>
            <a:off x="-3162791" y="-5829144"/>
            <a:ext cx="9855705" cy="985584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9654" tIns="44827" rIns="89654" bIns="44827" numCol="1" anchor="t" anchorCtr="0" compatLnSpc="1">
            <a:prstTxWarp prst="textNoShape">
              <a:avLst/>
            </a:prstTxWarp>
          </a:bodyPr>
          <a:lstStyle/>
          <a:p>
            <a:pPr marL="0" marR="0" lvl="0" indent="0" algn="l" defTabSz="91455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a:ea typeface="+mn-ea"/>
              <a:cs typeface="+mn-cs"/>
            </a:endParaRPr>
          </a:p>
        </p:txBody>
      </p:sp>
    </p:spTree>
    <p:extLst>
      <p:ext uri="{BB962C8B-B14F-4D97-AF65-F5344CB8AC3E}">
        <p14:creationId xmlns:p14="http://schemas.microsoft.com/office/powerpoint/2010/main" val="3404374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Title Only">
    <p:bg>
      <p:bgPr>
        <a:solidFill>
          <a:srgbClr val="F2F2F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354827"/>
            <a:ext cx="11655840" cy="899665"/>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67250661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1" y="1435498"/>
            <a:ext cx="11018520" cy="27762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120779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lor block content left">
    <p:spTree>
      <p:nvGrpSpPr>
        <p:cNvPr id="1" name=""/>
        <p:cNvGrpSpPr/>
        <p:nvPr/>
      </p:nvGrpSpPr>
      <p:grpSpPr>
        <a:xfrm>
          <a:off x="0" y="0"/>
          <a:ext cx="0" cy="0"/>
          <a:chOff x="0" y="0"/>
          <a:chExt cx="0" cy="0"/>
        </a:xfrm>
      </p:grpSpPr>
      <p:sp>
        <p:nvSpPr>
          <p:cNvPr id="6" name="Title 1"/>
          <p:cNvSpPr txBox="1">
            <a:spLocks/>
          </p:cNvSpPr>
          <p:nvPr userDrawn="1"/>
        </p:nvSpPr>
        <p:spPr>
          <a:xfrm>
            <a:off x="167640" y="139732"/>
            <a:ext cx="11750040" cy="846297"/>
          </a:xfrm>
          <a:prstGeom prst="rect">
            <a:avLst/>
          </a:prstGeom>
        </p:spPr>
        <p:txBody>
          <a:bodyPr vert="horz" lIns="91427" tIns="45713" rIns="91427" bIns="45713" rtlCol="0" anchor="ctr">
            <a:normAutofit/>
          </a:bodyPr>
          <a:lstStyle>
            <a:lvl1pPr algn="l" defTabSz="914400" rtl="0" eaLnBrk="1" latinLnBrk="0" hangingPunct="1">
              <a:lnSpc>
                <a:spcPct val="90000"/>
              </a:lnSpc>
              <a:spcBef>
                <a:spcPct val="0"/>
              </a:spcBef>
              <a:buNone/>
              <a:defRPr sz="4800" kern="1200">
                <a:solidFill>
                  <a:schemeClr val="bg1"/>
                </a:solidFill>
                <a:latin typeface="Segoe UI Light" panose="020B0502040204020203" pitchFamily="34" charset="0"/>
                <a:ea typeface="+mj-ea"/>
                <a:cs typeface="Segoe UI Light" panose="020B0502040204020203" pitchFamily="34" charset="0"/>
              </a:defRPr>
            </a:lvl1pPr>
          </a:lstStyle>
          <a:p>
            <a:pPr marL="0" marR="0" lvl="0" indent="0" algn="l" defTabSz="914225"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Segoe UI Light" panose="020B0502040204020203" pitchFamily="34" charset="0"/>
                <a:ea typeface="+mj-ea"/>
                <a:cs typeface="Segoe UI Light" panose="020B0502040204020203" pitchFamily="34" charset="0"/>
              </a:rPr>
              <a:t>Click to edit Master title style</a:t>
            </a:r>
            <a:endParaRPr kumimoji="0" lang="de-AT" sz="4800" b="0" i="0" u="none" strike="noStrike" kern="1200" cap="none" spc="0" normalizeH="0" baseline="0" noProof="0">
              <a:ln>
                <a:noFill/>
              </a:ln>
              <a:solidFill>
                <a:prstClr val="white"/>
              </a:solidFill>
              <a:effectLst/>
              <a:uLnTx/>
              <a:uFillTx/>
              <a:latin typeface="Segoe UI Light" panose="020B0502040204020203" pitchFamily="34" charset="0"/>
              <a:ea typeface="+mj-ea"/>
              <a:cs typeface="Segoe UI Light" panose="020B0502040204020203" pitchFamily="34" charset="0"/>
            </a:endParaRPr>
          </a:p>
        </p:txBody>
      </p:sp>
      <p:sp>
        <p:nvSpPr>
          <p:cNvPr id="4" name="Rectangle 3"/>
          <p:cNvSpPr/>
          <p:nvPr userDrawn="1"/>
        </p:nvSpPr>
        <p:spPr>
          <a:xfrm>
            <a:off x="0" y="1"/>
            <a:ext cx="6029325" cy="6858000"/>
          </a:xfrm>
          <a:prstGeom prst="rect">
            <a:avLst/>
          </a:prstGeom>
          <a:solidFill>
            <a:srgbClr val="333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3" name="Content Placeholder 2"/>
          <p:cNvSpPr>
            <a:spLocks noGrp="1"/>
          </p:cNvSpPr>
          <p:nvPr>
            <p:ph idx="1"/>
          </p:nvPr>
        </p:nvSpPr>
        <p:spPr>
          <a:xfrm>
            <a:off x="167640" y="1290829"/>
            <a:ext cx="5604510" cy="531317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7" name="Title 1"/>
          <p:cNvSpPr>
            <a:spLocks noGrp="1"/>
          </p:cNvSpPr>
          <p:nvPr>
            <p:ph type="title"/>
          </p:nvPr>
        </p:nvSpPr>
        <p:spPr>
          <a:xfrm>
            <a:off x="167640" y="292132"/>
            <a:ext cx="5604510" cy="846297"/>
          </a:xfrm>
        </p:spPr>
        <p:txBody>
          <a:bodyPr>
            <a:noAutofit/>
          </a:bodyPr>
          <a:lstStyle>
            <a:lvl1pPr>
              <a:defRPr sz="3137">
                <a:solidFill>
                  <a:schemeClr val="accent1"/>
                </a:solidFill>
                <a:latin typeface="Segoe UI Semibold" panose="020B0702040204020203" pitchFamily="34" charset="0"/>
                <a:cs typeface="Segoe UI Semibold" panose="020B0702040204020203" pitchFamily="34" charset="0"/>
              </a:defRPr>
            </a:lvl1pPr>
          </a:lstStyle>
          <a:p>
            <a:r>
              <a:rPr lang="en-US"/>
              <a:t>Click to edit Master title style</a:t>
            </a:r>
            <a:endParaRPr lang="de-AT"/>
          </a:p>
        </p:txBody>
      </p:sp>
    </p:spTree>
    <p:extLst>
      <p:ext uri="{BB962C8B-B14F-4D97-AF65-F5344CB8AC3E}">
        <p14:creationId xmlns:p14="http://schemas.microsoft.com/office/powerpoint/2010/main" val="535344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0-#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750" fill="hold"/>
                                        <p:tgtEl>
                                          <p:spTgt spid="7"/>
                                        </p:tgtEl>
                                        <p:attrNameLst>
                                          <p:attrName>ppt_x</p:attrName>
                                        </p:attrNameLst>
                                      </p:cBhvr>
                                      <p:tavLst>
                                        <p:tav tm="0">
                                          <p:val>
                                            <p:strVal val="0-#ppt_w/2"/>
                                          </p:val>
                                        </p:tav>
                                        <p:tav tm="100000">
                                          <p:val>
                                            <p:strVal val="#ppt_x"/>
                                          </p:val>
                                        </p:tav>
                                      </p:tavLst>
                                    </p:anim>
                                    <p:anim calcmode="lin" valueType="num">
                                      <p:cBhvr additive="base">
                                        <p:cTn id="16"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 grpId="0">
        <p:tmplLst>
          <p:tmpl>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0-#ppt_w/2"/>
                          </p:val>
                        </p:tav>
                        <p:tav tm="100000">
                          <p:val>
                            <p:strVal val="#ppt_x"/>
                          </p:val>
                        </p:tav>
                      </p:tavLst>
                    </p:anim>
                    <p:anim calcmode="lin" valueType="num">
                      <p:cBhvr additive="base">
                        <p:cTn dur="750" fill="hold"/>
                        <p:tgtEl>
                          <p:spTgt spid="3"/>
                        </p:tgtEl>
                        <p:attrNameLst>
                          <p:attrName>ppt_y</p:attrName>
                        </p:attrNameLst>
                      </p:cBhvr>
                      <p:tavLst>
                        <p:tav tm="0">
                          <p:val>
                            <p:strVal val="#ppt_y"/>
                          </p:val>
                        </p:tav>
                        <p:tav tm="100000">
                          <p:val>
                            <p:strVal val="#ppt_y"/>
                          </p:val>
                        </p:tav>
                      </p:tavLst>
                    </p:anim>
                  </p:childTnLst>
                </p:cTn>
              </p:par>
            </p:tnLst>
          </p:tmpl>
        </p:tmplLst>
      </p:bldP>
      <p:bldP spid="7"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460C5-CCC0-D70D-2D84-71E0B541EE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32A851-6749-CA84-4549-1E978BD010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0B3A6F-B103-40B5-131C-5173DA0C1B58}"/>
              </a:ext>
            </a:extLst>
          </p:cNvPr>
          <p:cNvSpPr>
            <a:spLocks noGrp="1"/>
          </p:cNvSpPr>
          <p:nvPr>
            <p:ph type="dt" sz="half" idx="10"/>
          </p:nvPr>
        </p:nvSpPr>
        <p:spPr/>
        <p:txBody>
          <a:bodyPr/>
          <a:lstStyle/>
          <a:p>
            <a:fld id="{D66F3CBE-4FA5-416B-B76B-C0125B3E0AF6}" type="datetimeFigureOut">
              <a:rPr lang="en-US" smtClean="0"/>
              <a:t>5/8/2025</a:t>
            </a:fld>
            <a:endParaRPr lang="en-US"/>
          </a:p>
        </p:txBody>
      </p:sp>
      <p:sp>
        <p:nvSpPr>
          <p:cNvPr id="5" name="Footer Placeholder 4">
            <a:extLst>
              <a:ext uri="{FF2B5EF4-FFF2-40B4-BE49-F238E27FC236}">
                <a16:creationId xmlns:a16="http://schemas.microsoft.com/office/drawing/2014/main" id="{8E5B6A2A-9594-51E5-293C-8D65C98924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1582D-D50A-9E1E-9B4A-80B6B56D6314}"/>
              </a:ext>
            </a:extLst>
          </p:cNvPr>
          <p:cNvSpPr>
            <a:spLocks noGrp="1"/>
          </p:cNvSpPr>
          <p:nvPr>
            <p:ph type="sldNum" sz="quarter" idx="12"/>
          </p:nvPr>
        </p:nvSpPr>
        <p:spPr/>
        <p:txBody>
          <a:bodyPr/>
          <a:lstStyle/>
          <a:p>
            <a:fld id="{349A011A-3EC2-4F02-8751-77EF0476B77C}" type="slidenum">
              <a:rPr lang="en-US" smtClean="0"/>
              <a:t>‹#›</a:t>
            </a:fld>
            <a:endParaRPr lang="en-US"/>
          </a:p>
        </p:txBody>
      </p:sp>
    </p:spTree>
    <p:extLst>
      <p:ext uri="{BB962C8B-B14F-4D97-AF65-F5344CB8AC3E}">
        <p14:creationId xmlns:p14="http://schemas.microsoft.com/office/powerpoint/2010/main" val="282164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7C5FC-F25D-428B-AABD-7350222618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8C3F5F-2DC4-F012-0254-F6FDDF52F9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A65812-80C5-54FB-0B85-93A0C00285CA}"/>
              </a:ext>
            </a:extLst>
          </p:cNvPr>
          <p:cNvSpPr>
            <a:spLocks noGrp="1"/>
          </p:cNvSpPr>
          <p:nvPr>
            <p:ph type="dt" sz="half" idx="10"/>
          </p:nvPr>
        </p:nvSpPr>
        <p:spPr/>
        <p:txBody>
          <a:bodyPr/>
          <a:lstStyle/>
          <a:p>
            <a:fld id="{D66F3CBE-4FA5-416B-B76B-C0125B3E0AF6}" type="datetimeFigureOut">
              <a:rPr lang="en-US" smtClean="0"/>
              <a:t>5/8/2025</a:t>
            </a:fld>
            <a:endParaRPr lang="en-US"/>
          </a:p>
        </p:txBody>
      </p:sp>
      <p:sp>
        <p:nvSpPr>
          <p:cNvPr id="5" name="Footer Placeholder 4">
            <a:extLst>
              <a:ext uri="{FF2B5EF4-FFF2-40B4-BE49-F238E27FC236}">
                <a16:creationId xmlns:a16="http://schemas.microsoft.com/office/drawing/2014/main" id="{5ADF7CDF-D57F-76BE-2BB0-626A48B397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BD6555-061A-49AB-7ED3-ADD00F73D3B9}"/>
              </a:ext>
            </a:extLst>
          </p:cNvPr>
          <p:cNvSpPr>
            <a:spLocks noGrp="1"/>
          </p:cNvSpPr>
          <p:nvPr>
            <p:ph type="sldNum" sz="quarter" idx="12"/>
          </p:nvPr>
        </p:nvSpPr>
        <p:spPr/>
        <p:txBody>
          <a:bodyPr/>
          <a:lstStyle/>
          <a:p>
            <a:fld id="{349A011A-3EC2-4F02-8751-77EF0476B77C}" type="slidenum">
              <a:rPr lang="en-US" smtClean="0"/>
              <a:t>‹#›</a:t>
            </a:fld>
            <a:endParaRPr lang="en-US"/>
          </a:p>
        </p:txBody>
      </p:sp>
    </p:spTree>
    <p:extLst>
      <p:ext uri="{BB962C8B-B14F-4D97-AF65-F5344CB8AC3E}">
        <p14:creationId xmlns:p14="http://schemas.microsoft.com/office/powerpoint/2010/main" val="13379542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D4663-4025-E40D-4A99-9E0ED923E0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64CF44-C5E7-48B5-9A5C-38A8CF9BB93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74D936-DB4D-0D2A-8EEC-C0A7496A16AD}"/>
              </a:ext>
            </a:extLst>
          </p:cNvPr>
          <p:cNvSpPr>
            <a:spLocks noGrp="1"/>
          </p:cNvSpPr>
          <p:nvPr>
            <p:ph type="dt" sz="half" idx="10"/>
          </p:nvPr>
        </p:nvSpPr>
        <p:spPr/>
        <p:txBody>
          <a:bodyPr/>
          <a:lstStyle/>
          <a:p>
            <a:fld id="{D66F3CBE-4FA5-416B-B76B-C0125B3E0AF6}" type="datetimeFigureOut">
              <a:rPr lang="en-US" smtClean="0"/>
              <a:t>5/8/2025</a:t>
            </a:fld>
            <a:endParaRPr lang="en-US"/>
          </a:p>
        </p:txBody>
      </p:sp>
      <p:sp>
        <p:nvSpPr>
          <p:cNvPr id="5" name="Footer Placeholder 4">
            <a:extLst>
              <a:ext uri="{FF2B5EF4-FFF2-40B4-BE49-F238E27FC236}">
                <a16:creationId xmlns:a16="http://schemas.microsoft.com/office/drawing/2014/main" id="{960C9861-D5F2-8DC8-DD4E-3891D12C5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80A273-CECD-A87F-1A06-C379AF781E37}"/>
              </a:ext>
            </a:extLst>
          </p:cNvPr>
          <p:cNvSpPr>
            <a:spLocks noGrp="1"/>
          </p:cNvSpPr>
          <p:nvPr>
            <p:ph type="sldNum" sz="quarter" idx="12"/>
          </p:nvPr>
        </p:nvSpPr>
        <p:spPr/>
        <p:txBody>
          <a:bodyPr/>
          <a:lstStyle/>
          <a:p>
            <a:fld id="{349A011A-3EC2-4F02-8751-77EF0476B77C}" type="slidenum">
              <a:rPr lang="en-US" smtClean="0"/>
              <a:t>‹#›</a:t>
            </a:fld>
            <a:endParaRPr lang="en-US"/>
          </a:p>
        </p:txBody>
      </p:sp>
    </p:spTree>
    <p:extLst>
      <p:ext uri="{BB962C8B-B14F-4D97-AF65-F5344CB8AC3E}">
        <p14:creationId xmlns:p14="http://schemas.microsoft.com/office/powerpoint/2010/main" val="4798744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C411C-E242-1531-DDC6-1521C070F9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313029-74DC-05A2-4502-A4CDBC1925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F55F50-AFAE-CE91-BF1C-5BBB454211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6DFC38-F749-F4C5-1E8E-834036CEE130}"/>
              </a:ext>
            </a:extLst>
          </p:cNvPr>
          <p:cNvSpPr>
            <a:spLocks noGrp="1"/>
          </p:cNvSpPr>
          <p:nvPr>
            <p:ph type="dt" sz="half" idx="10"/>
          </p:nvPr>
        </p:nvSpPr>
        <p:spPr/>
        <p:txBody>
          <a:bodyPr/>
          <a:lstStyle/>
          <a:p>
            <a:fld id="{D66F3CBE-4FA5-416B-B76B-C0125B3E0AF6}" type="datetimeFigureOut">
              <a:rPr lang="en-US" smtClean="0"/>
              <a:t>5/8/2025</a:t>
            </a:fld>
            <a:endParaRPr lang="en-US"/>
          </a:p>
        </p:txBody>
      </p:sp>
      <p:sp>
        <p:nvSpPr>
          <p:cNvPr id="6" name="Footer Placeholder 5">
            <a:extLst>
              <a:ext uri="{FF2B5EF4-FFF2-40B4-BE49-F238E27FC236}">
                <a16:creationId xmlns:a16="http://schemas.microsoft.com/office/drawing/2014/main" id="{75DB9E59-8C4F-BBF9-CD23-1D604BF49C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18FE63-C41E-1446-5CAC-4CB1392A666C}"/>
              </a:ext>
            </a:extLst>
          </p:cNvPr>
          <p:cNvSpPr>
            <a:spLocks noGrp="1"/>
          </p:cNvSpPr>
          <p:nvPr>
            <p:ph type="sldNum" sz="quarter" idx="12"/>
          </p:nvPr>
        </p:nvSpPr>
        <p:spPr/>
        <p:txBody>
          <a:bodyPr/>
          <a:lstStyle/>
          <a:p>
            <a:fld id="{349A011A-3EC2-4F02-8751-77EF0476B77C}" type="slidenum">
              <a:rPr lang="en-US" smtClean="0"/>
              <a:t>‹#›</a:t>
            </a:fld>
            <a:endParaRPr lang="en-US"/>
          </a:p>
        </p:txBody>
      </p:sp>
    </p:spTree>
    <p:extLst>
      <p:ext uri="{BB962C8B-B14F-4D97-AF65-F5344CB8AC3E}">
        <p14:creationId xmlns:p14="http://schemas.microsoft.com/office/powerpoint/2010/main" val="19308943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C92FD-1159-8CAD-581F-29BD02AA7C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EF3A11-17CD-53E1-B11F-57FF55DDC1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3328FC-E161-6413-90DF-E99AADBB9C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05B47E-FF4D-820C-BC56-C32479D21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5397AC-82F9-7490-5E07-5631BA1FC3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91507D-8F9B-9AD0-2C26-0B0929731368}"/>
              </a:ext>
            </a:extLst>
          </p:cNvPr>
          <p:cNvSpPr>
            <a:spLocks noGrp="1"/>
          </p:cNvSpPr>
          <p:nvPr>
            <p:ph type="dt" sz="half" idx="10"/>
          </p:nvPr>
        </p:nvSpPr>
        <p:spPr/>
        <p:txBody>
          <a:bodyPr/>
          <a:lstStyle/>
          <a:p>
            <a:fld id="{D66F3CBE-4FA5-416B-B76B-C0125B3E0AF6}" type="datetimeFigureOut">
              <a:rPr lang="en-US" smtClean="0"/>
              <a:t>5/8/2025</a:t>
            </a:fld>
            <a:endParaRPr lang="en-US"/>
          </a:p>
        </p:txBody>
      </p:sp>
      <p:sp>
        <p:nvSpPr>
          <p:cNvPr id="8" name="Footer Placeholder 7">
            <a:extLst>
              <a:ext uri="{FF2B5EF4-FFF2-40B4-BE49-F238E27FC236}">
                <a16:creationId xmlns:a16="http://schemas.microsoft.com/office/drawing/2014/main" id="{E4045435-81ED-B05C-9BC6-269C5593C6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7DCB14-CBCB-99D7-AB4D-18C293D01BC4}"/>
              </a:ext>
            </a:extLst>
          </p:cNvPr>
          <p:cNvSpPr>
            <a:spLocks noGrp="1"/>
          </p:cNvSpPr>
          <p:nvPr>
            <p:ph type="sldNum" sz="quarter" idx="12"/>
          </p:nvPr>
        </p:nvSpPr>
        <p:spPr/>
        <p:txBody>
          <a:bodyPr/>
          <a:lstStyle/>
          <a:p>
            <a:fld id="{349A011A-3EC2-4F02-8751-77EF0476B77C}" type="slidenum">
              <a:rPr lang="en-US" smtClean="0"/>
              <a:t>‹#›</a:t>
            </a:fld>
            <a:endParaRPr lang="en-US"/>
          </a:p>
        </p:txBody>
      </p:sp>
    </p:spTree>
    <p:extLst>
      <p:ext uri="{BB962C8B-B14F-4D97-AF65-F5344CB8AC3E}">
        <p14:creationId xmlns:p14="http://schemas.microsoft.com/office/powerpoint/2010/main" val="2288888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mall Titl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a:t>Click to edit Master title style</a:t>
            </a:r>
          </a:p>
        </p:txBody>
      </p:sp>
      <p:sp>
        <p:nvSpPr>
          <p:cNvPr id="6" name="Slide Number Placeholder 5">
            <a:extLst>
              <a:ext uri="{FF2B5EF4-FFF2-40B4-BE49-F238E27FC236}">
                <a16:creationId xmlns:a16="http://schemas.microsoft.com/office/drawing/2014/main" id="{AF9386A6-1B24-F24E-ACF1-EA03F8741407}"/>
              </a:ext>
            </a:extLst>
          </p:cNvPr>
          <p:cNvSpPr>
            <a:spLocks noGrp="1"/>
          </p:cNvSpPr>
          <p:nvPr>
            <p:ph type="sldNum" sz="quarter" idx="28"/>
          </p:nvPr>
        </p:nvSpPr>
        <p:spPr/>
        <p:txBody>
          <a:bodyPr/>
          <a:lstStyle/>
          <a:p>
            <a:fld id="{529AFA16-AEC4-7D4A-82F3-BDAE8E49079E}" type="slidenum">
              <a:rPr lang="en-US" smtClean="0"/>
              <a:pPr/>
              <a:t>‹#›</a:t>
            </a:fld>
            <a:endParaRPr lang="en-US"/>
          </a:p>
        </p:txBody>
      </p:sp>
    </p:spTree>
    <p:extLst>
      <p:ext uri="{BB962C8B-B14F-4D97-AF65-F5344CB8AC3E}">
        <p14:creationId xmlns:p14="http://schemas.microsoft.com/office/powerpoint/2010/main" val="94798799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13882-8F2D-81CF-C810-855C227A06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4F3D6F-01C9-3F3C-ECEB-4C6DF34CBD92}"/>
              </a:ext>
            </a:extLst>
          </p:cNvPr>
          <p:cNvSpPr>
            <a:spLocks noGrp="1"/>
          </p:cNvSpPr>
          <p:nvPr>
            <p:ph type="dt" sz="half" idx="10"/>
          </p:nvPr>
        </p:nvSpPr>
        <p:spPr/>
        <p:txBody>
          <a:bodyPr/>
          <a:lstStyle/>
          <a:p>
            <a:fld id="{D66F3CBE-4FA5-416B-B76B-C0125B3E0AF6}" type="datetimeFigureOut">
              <a:rPr lang="en-US" smtClean="0"/>
              <a:t>5/8/2025</a:t>
            </a:fld>
            <a:endParaRPr lang="en-US"/>
          </a:p>
        </p:txBody>
      </p:sp>
      <p:sp>
        <p:nvSpPr>
          <p:cNvPr id="4" name="Footer Placeholder 3">
            <a:extLst>
              <a:ext uri="{FF2B5EF4-FFF2-40B4-BE49-F238E27FC236}">
                <a16:creationId xmlns:a16="http://schemas.microsoft.com/office/drawing/2014/main" id="{CC603826-118A-86A4-0F1E-17DD01E7E3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AB6533-15CA-6A9E-2054-D94BB43098BE}"/>
              </a:ext>
            </a:extLst>
          </p:cNvPr>
          <p:cNvSpPr>
            <a:spLocks noGrp="1"/>
          </p:cNvSpPr>
          <p:nvPr>
            <p:ph type="sldNum" sz="quarter" idx="12"/>
          </p:nvPr>
        </p:nvSpPr>
        <p:spPr/>
        <p:txBody>
          <a:bodyPr/>
          <a:lstStyle/>
          <a:p>
            <a:fld id="{349A011A-3EC2-4F02-8751-77EF0476B77C}" type="slidenum">
              <a:rPr lang="en-US" smtClean="0"/>
              <a:t>‹#›</a:t>
            </a:fld>
            <a:endParaRPr lang="en-US"/>
          </a:p>
        </p:txBody>
      </p:sp>
    </p:spTree>
    <p:extLst>
      <p:ext uri="{BB962C8B-B14F-4D97-AF65-F5344CB8AC3E}">
        <p14:creationId xmlns:p14="http://schemas.microsoft.com/office/powerpoint/2010/main" val="8923636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8FA0FE-AD77-1647-8BB3-240CDF44E5AD}"/>
              </a:ext>
            </a:extLst>
          </p:cNvPr>
          <p:cNvSpPr>
            <a:spLocks noGrp="1"/>
          </p:cNvSpPr>
          <p:nvPr>
            <p:ph type="dt" sz="half" idx="10"/>
          </p:nvPr>
        </p:nvSpPr>
        <p:spPr/>
        <p:txBody>
          <a:bodyPr/>
          <a:lstStyle/>
          <a:p>
            <a:fld id="{D66F3CBE-4FA5-416B-B76B-C0125B3E0AF6}" type="datetimeFigureOut">
              <a:rPr lang="en-US" smtClean="0"/>
              <a:t>5/8/2025</a:t>
            </a:fld>
            <a:endParaRPr lang="en-US"/>
          </a:p>
        </p:txBody>
      </p:sp>
      <p:sp>
        <p:nvSpPr>
          <p:cNvPr id="3" name="Footer Placeholder 2">
            <a:extLst>
              <a:ext uri="{FF2B5EF4-FFF2-40B4-BE49-F238E27FC236}">
                <a16:creationId xmlns:a16="http://schemas.microsoft.com/office/drawing/2014/main" id="{460D085A-15ED-593F-EF4C-6E3EAF4116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A54378-CE85-44DA-93DB-5C87981395DD}"/>
              </a:ext>
            </a:extLst>
          </p:cNvPr>
          <p:cNvSpPr>
            <a:spLocks noGrp="1"/>
          </p:cNvSpPr>
          <p:nvPr>
            <p:ph type="sldNum" sz="quarter" idx="12"/>
          </p:nvPr>
        </p:nvSpPr>
        <p:spPr/>
        <p:txBody>
          <a:bodyPr/>
          <a:lstStyle/>
          <a:p>
            <a:fld id="{349A011A-3EC2-4F02-8751-77EF0476B77C}" type="slidenum">
              <a:rPr lang="en-US" smtClean="0"/>
              <a:t>‹#›</a:t>
            </a:fld>
            <a:endParaRPr lang="en-US"/>
          </a:p>
        </p:txBody>
      </p:sp>
    </p:spTree>
    <p:extLst>
      <p:ext uri="{BB962C8B-B14F-4D97-AF65-F5344CB8AC3E}">
        <p14:creationId xmlns:p14="http://schemas.microsoft.com/office/powerpoint/2010/main" val="16806184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B91F6-1A6A-7F99-ED6E-77EE9184DE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36516C-E66B-6657-8E7B-5DBD92AADC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906C91-6B29-489D-BF2B-7BD19A3399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AE12B2-8045-E1DD-0972-38330625FBF4}"/>
              </a:ext>
            </a:extLst>
          </p:cNvPr>
          <p:cNvSpPr>
            <a:spLocks noGrp="1"/>
          </p:cNvSpPr>
          <p:nvPr>
            <p:ph type="dt" sz="half" idx="10"/>
          </p:nvPr>
        </p:nvSpPr>
        <p:spPr/>
        <p:txBody>
          <a:bodyPr/>
          <a:lstStyle/>
          <a:p>
            <a:fld id="{D66F3CBE-4FA5-416B-B76B-C0125B3E0AF6}" type="datetimeFigureOut">
              <a:rPr lang="en-US" smtClean="0"/>
              <a:t>5/8/2025</a:t>
            </a:fld>
            <a:endParaRPr lang="en-US"/>
          </a:p>
        </p:txBody>
      </p:sp>
      <p:sp>
        <p:nvSpPr>
          <p:cNvPr id="6" name="Footer Placeholder 5">
            <a:extLst>
              <a:ext uri="{FF2B5EF4-FFF2-40B4-BE49-F238E27FC236}">
                <a16:creationId xmlns:a16="http://schemas.microsoft.com/office/drawing/2014/main" id="{8B8BFD79-FDFE-D824-FA8C-D60FD7609B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BD93E8-C4D9-3984-C486-9ADA165F1A1E}"/>
              </a:ext>
            </a:extLst>
          </p:cNvPr>
          <p:cNvSpPr>
            <a:spLocks noGrp="1"/>
          </p:cNvSpPr>
          <p:nvPr>
            <p:ph type="sldNum" sz="quarter" idx="12"/>
          </p:nvPr>
        </p:nvSpPr>
        <p:spPr/>
        <p:txBody>
          <a:bodyPr/>
          <a:lstStyle/>
          <a:p>
            <a:fld id="{349A011A-3EC2-4F02-8751-77EF0476B77C}" type="slidenum">
              <a:rPr lang="en-US" smtClean="0"/>
              <a:t>‹#›</a:t>
            </a:fld>
            <a:endParaRPr lang="en-US"/>
          </a:p>
        </p:txBody>
      </p:sp>
    </p:spTree>
    <p:extLst>
      <p:ext uri="{BB962C8B-B14F-4D97-AF65-F5344CB8AC3E}">
        <p14:creationId xmlns:p14="http://schemas.microsoft.com/office/powerpoint/2010/main" val="18637588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9DB86-50FF-E880-96F8-6578777D0A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6626AA-DFA9-9CA5-F93B-9A6913F67A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4AC268-61D7-2FBB-5245-B7A8D9C156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8B6169-D91F-2809-3273-CE438D1164C4}"/>
              </a:ext>
            </a:extLst>
          </p:cNvPr>
          <p:cNvSpPr>
            <a:spLocks noGrp="1"/>
          </p:cNvSpPr>
          <p:nvPr>
            <p:ph type="dt" sz="half" idx="10"/>
          </p:nvPr>
        </p:nvSpPr>
        <p:spPr/>
        <p:txBody>
          <a:bodyPr/>
          <a:lstStyle/>
          <a:p>
            <a:fld id="{D66F3CBE-4FA5-416B-B76B-C0125B3E0AF6}" type="datetimeFigureOut">
              <a:rPr lang="en-US" smtClean="0"/>
              <a:t>5/8/2025</a:t>
            </a:fld>
            <a:endParaRPr lang="en-US"/>
          </a:p>
        </p:txBody>
      </p:sp>
      <p:sp>
        <p:nvSpPr>
          <p:cNvPr id="6" name="Footer Placeholder 5">
            <a:extLst>
              <a:ext uri="{FF2B5EF4-FFF2-40B4-BE49-F238E27FC236}">
                <a16:creationId xmlns:a16="http://schemas.microsoft.com/office/drawing/2014/main" id="{D62EBD0A-B469-DB57-D2E7-3643EE4BF7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4AB2BC-232A-8F14-6236-0513D7F54005}"/>
              </a:ext>
            </a:extLst>
          </p:cNvPr>
          <p:cNvSpPr>
            <a:spLocks noGrp="1"/>
          </p:cNvSpPr>
          <p:nvPr>
            <p:ph type="sldNum" sz="quarter" idx="12"/>
          </p:nvPr>
        </p:nvSpPr>
        <p:spPr/>
        <p:txBody>
          <a:bodyPr/>
          <a:lstStyle/>
          <a:p>
            <a:fld id="{349A011A-3EC2-4F02-8751-77EF0476B77C}" type="slidenum">
              <a:rPr lang="en-US" smtClean="0"/>
              <a:t>‹#›</a:t>
            </a:fld>
            <a:endParaRPr lang="en-US"/>
          </a:p>
        </p:txBody>
      </p:sp>
    </p:spTree>
    <p:extLst>
      <p:ext uri="{BB962C8B-B14F-4D97-AF65-F5344CB8AC3E}">
        <p14:creationId xmlns:p14="http://schemas.microsoft.com/office/powerpoint/2010/main" val="20732459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A389F-4BA8-179E-FD84-12E3522919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E12B57-3C6C-C835-4414-2F788B76EA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C39EFF-E762-1A56-5D0A-251C1B86C54E}"/>
              </a:ext>
            </a:extLst>
          </p:cNvPr>
          <p:cNvSpPr>
            <a:spLocks noGrp="1"/>
          </p:cNvSpPr>
          <p:nvPr>
            <p:ph type="dt" sz="half" idx="10"/>
          </p:nvPr>
        </p:nvSpPr>
        <p:spPr/>
        <p:txBody>
          <a:bodyPr/>
          <a:lstStyle/>
          <a:p>
            <a:fld id="{D66F3CBE-4FA5-416B-B76B-C0125B3E0AF6}" type="datetimeFigureOut">
              <a:rPr lang="en-US" smtClean="0"/>
              <a:t>5/8/2025</a:t>
            </a:fld>
            <a:endParaRPr lang="en-US"/>
          </a:p>
        </p:txBody>
      </p:sp>
      <p:sp>
        <p:nvSpPr>
          <p:cNvPr id="5" name="Footer Placeholder 4">
            <a:extLst>
              <a:ext uri="{FF2B5EF4-FFF2-40B4-BE49-F238E27FC236}">
                <a16:creationId xmlns:a16="http://schemas.microsoft.com/office/drawing/2014/main" id="{61495E45-9F37-2FED-786D-06E8E1974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0961FC-77AB-0DCB-4C23-7C455F000FBE}"/>
              </a:ext>
            </a:extLst>
          </p:cNvPr>
          <p:cNvSpPr>
            <a:spLocks noGrp="1"/>
          </p:cNvSpPr>
          <p:nvPr>
            <p:ph type="sldNum" sz="quarter" idx="12"/>
          </p:nvPr>
        </p:nvSpPr>
        <p:spPr/>
        <p:txBody>
          <a:bodyPr/>
          <a:lstStyle/>
          <a:p>
            <a:fld id="{349A011A-3EC2-4F02-8751-77EF0476B77C}" type="slidenum">
              <a:rPr lang="en-US" smtClean="0"/>
              <a:t>‹#›</a:t>
            </a:fld>
            <a:endParaRPr lang="en-US"/>
          </a:p>
        </p:txBody>
      </p:sp>
    </p:spTree>
    <p:extLst>
      <p:ext uri="{BB962C8B-B14F-4D97-AF65-F5344CB8AC3E}">
        <p14:creationId xmlns:p14="http://schemas.microsoft.com/office/powerpoint/2010/main" val="10197779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EE1826-E0CB-AE88-711E-5E53D34C49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91E766-B59C-C51E-131E-2D1FCD21E3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2B015A-E6FF-EBC7-D2CB-30F47A2455E6}"/>
              </a:ext>
            </a:extLst>
          </p:cNvPr>
          <p:cNvSpPr>
            <a:spLocks noGrp="1"/>
          </p:cNvSpPr>
          <p:nvPr>
            <p:ph type="dt" sz="half" idx="10"/>
          </p:nvPr>
        </p:nvSpPr>
        <p:spPr/>
        <p:txBody>
          <a:bodyPr/>
          <a:lstStyle/>
          <a:p>
            <a:fld id="{D66F3CBE-4FA5-416B-B76B-C0125B3E0AF6}" type="datetimeFigureOut">
              <a:rPr lang="en-US" smtClean="0"/>
              <a:t>5/8/2025</a:t>
            </a:fld>
            <a:endParaRPr lang="en-US"/>
          </a:p>
        </p:txBody>
      </p:sp>
      <p:sp>
        <p:nvSpPr>
          <p:cNvPr id="5" name="Footer Placeholder 4">
            <a:extLst>
              <a:ext uri="{FF2B5EF4-FFF2-40B4-BE49-F238E27FC236}">
                <a16:creationId xmlns:a16="http://schemas.microsoft.com/office/drawing/2014/main" id="{5FA823D8-5A65-DDB8-6F9A-6F90F13A1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D0503-8AA1-F75D-5EC4-F71989795173}"/>
              </a:ext>
            </a:extLst>
          </p:cNvPr>
          <p:cNvSpPr>
            <a:spLocks noGrp="1"/>
          </p:cNvSpPr>
          <p:nvPr>
            <p:ph type="sldNum" sz="quarter" idx="12"/>
          </p:nvPr>
        </p:nvSpPr>
        <p:spPr/>
        <p:txBody>
          <a:bodyPr/>
          <a:lstStyle/>
          <a:p>
            <a:fld id="{349A011A-3EC2-4F02-8751-77EF0476B77C}" type="slidenum">
              <a:rPr lang="en-US" smtClean="0"/>
              <a:t>‹#›</a:t>
            </a:fld>
            <a:endParaRPr lang="en-US"/>
          </a:p>
        </p:txBody>
      </p:sp>
    </p:spTree>
    <p:extLst>
      <p:ext uri="{BB962C8B-B14F-4D97-AF65-F5344CB8AC3E}">
        <p14:creationId xmlns:p14="http://schemas.microsoft.com/office/powerpoint/2010/main" val="17473597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1"/>
            <a:ext cx="12192000" cy="874037"/>
          </a:xfrm>
          <a:prstGeom prst="rect">
            <a:avLst/>
          </a:prstGeom>
          <a:solidFill>
            <a:srgbClr val="565FC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152698"/>
            <a:ext cx="11018520" cy="492443"/>
          </a:xfrm>
        </p:spPr>
        <p:txBody>
          <a:bodyPr anchor="ctr"/>
          <a:lstStyle>
            <a:lvl1pPr>
              <a:defRPr sz="3200">
                <a:solidFill>
                  <a:schemeClr val="bg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4" name="Picture 3" descr="Shape, square&#10;&#10;Description automatically generated">
            <a:extLst>
              <a:ext uri="{FF2B5EF4-FFF2-40B4-BE49-F238E27FC236}">
                <a16:creationId xmlns:a16="http://schemas.microsoft.com/office/drawing/2014/main" id="{EA57ACEF-CB8D-460C-8A59-E32B08CDC0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51278"/>
            <a:ext cx="406721" cy="406721"/>
          </a:xfrm>
          <a:prstGeom prst="rect">
            <a:avLst/>
          </a:prstGeom>
        </p:spPr>
      </p:pic>
    </p:spTree>
    <p:extLst>
      <p:ext uri="{BB962C8B-B14F-4D97-AF65-F5344CB8AC3E}">
        <p14:creationId xmlns:p14="http://schemas.microsoft.com/office/powerpoint/2010/main" val="3004106495"/>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graphic">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A625-7B33-9448-97A1-99DEE908F45E}"/>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9" name="Text Placeholder 4">
            <a:extLst>
              <a:ext uri="{FF2B5EF4-FFF2-40B4-BE49-F238E27FC236}">
                <a16:creationId xmlns:a16="http://schemas.microsoft.com/office/drawing/2014/main" id="{423DD525-2F3B-4A4E-B202-FF58FCA13450}"/>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0" name="Picture 9" descr="Icon&#10;&#10;Description automatically generated">
            <a:extLst>
              <a:ext uri="{FF2B5EF4-FFF2-40B4-BE49-F238E27FC236}">
                <a16:creationId xmlns:a16="http://schemas.microsoft.com/office/drawing/2014/main" id="{5167EF5E-7F39-2F47-90FE-B82793CD739B}"/>
              </a:ext>
            </a:extLst>
          </p:cNvPr>
          <p:cNvPicPr>
            <a:picLocks noChangeAspect="1"/>
          </p:cNvPicPr>
          <p:nvPr userDrawn="1"/>
        </p:nvPicPr>
        <p:blipFill rotWithShape="1">
          <a:blip r:embed="rId2"/>
          <a:srcRect l="6337" t="25330" r="28897" b="26790"/>
          <a:stretch/>
        </p:blipFill>
        <p:spPr>
          <a:xfrm>
            <a:off x="4241911" y="0"/>
            <a:ext cx="7962899" cy="6858001"/>
          </a:xfrm>
          <a:prstGeom prst="rect">
            <a:avLst/>
          </a:prstGeom>
        </p:spPr>
      </p:pic>
      <p:pic>
        <p:nvPicPr>
          <p:cNvPr id="12" name="Picture 11" descr="Microsoft Teams Logo">
            <a:extLst>
              <a:ext uri="{FF2B5EF4-FFF2-40B4-BE49-F238E27FC236}">
                <a16:creationId xmlns:a16="http://schemas.microsoft.com/office/drawing/2014/main" id="{777E5B59-6876-A74A-8666-AA8EA0DD1343}"/>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9132009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graphic 2">
    <p:bg>
      <p:bgRef idx="1001">
        <a:schemeClr val="bg1"/>
      </p:bgRef>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33469D-E90F-E540-9968-62AC2F966256}"/>
              </a:ext>
            </a:extLst>
          </p:cNvPr>
          <p:cNvPicPr>
            <a:picLocks noChangeAspect="1"/>
          </p:cNvPicPr>
          <p:nvPr userDrawn="1"/>
        </p:nvPicPr>
        <p:blipFill rotWithShape="1">
          <a:blip r:embed="rId2"/>
          <a:srcRect l="-28165" t="25330" r="28898" b="26790"/>
          <a:stretch/>
        </p:blipFill>
        <p:spPr>
          <a:xfrm>
            <a:off x="1" y="0"/>
            <a:ext cx="12204810" cy="6858001"/>
          </a:xfrm>
          <a:prstGeom prst="rect">
            <a:avLst/>
          </a:prstGeom>
        </p:spPr>
      </p:pic>
      <p:sp>
        <p:nvSpPr>
          <p:cNvPr id="7" name="Title 1">
            <a:extLst>
              <a:ext uri="{FF2B5EF4-FFF2-40B4-BE49-F238E27FC236}">
                <a16:creationId xmlns:a16="http://schemas.microsoft.com/office/drawing/2014/main" id="{03E1D4B8-39EA-5843-8010-44FC46466856}"/>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11" name="Text Placeholder 4">
            <a:extLst>
              <a:ext uri="{FF2B5EF4-FFF2-40B4-BE49-F238E27FC236}">
                <a16:creationId xmlns:a16="http://schemas.microsoft.com/office/drawing/2014/main" id="{C5E4DEFC-649C-864E-8426-F392138CA53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4559365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quare photo_purpl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70DBA528-2FF8-B548-95B6-184962C4AF1F}"/>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0ED29BB-504B-4391-81BE-66683AD91287}"/>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4089000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AA340A-11B1-4D46-BE2D-4B2D31C56900}"/>
              </a:ext>
            </a:extLst>
          </p:cNvPr>
          <p:cNvSpPr>
            <a:spLocks noGrp="1"/>
          </p:cNvSpPr>
          <p:nvPr>
            <p:ph type="sldNum" sz="quarter" idx="10"/>
          </p:nvPr>
        </p:nvSpPr>
        <p:spPr/>
        <p:txBody>
          <a:bodyPr/>
          <a:lstStyle/>
          <a:p>
            <a:fld id="{529AFA16-AEC4-7D4A-82F3-BDAE8E49079E}" type="slidenum">
              <a:rPr lang="en-US" smtClean="0"/>
              <a:pPr/>
              <a:t>‹#›</a:t>
            </a:fld>
            <a:endParaRPr lang="en-US"/>
          </a:p>
        </p:txBody>
      </p:sp>
    </p:spTree>
    <p:extLst>
      <p:ext uri="{BB962C8B-B14F-4D97-AF65-F5344CB8AC3E}">
        <p14:creationId xmlns:p14="http://schemas.microsoft.com/office/powerpoint/2010/main" val="31795977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2BB9A068-51D7-8F44-9B3D-FC646154DAC8}"/>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75582F2-DFDD-4CC4-AC2E-BA5BF1E4CAB7}"/>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284512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6804964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Picture 5" descr="Microsoft Teams Logo">
            <a:extLst>
              <a:ext uri="{FF2B5EF4-FFF2-40B4-BE49-F238E27FC236}">
                <a16:creationId xmlns:a16="http://schemas.microsoft.com/office/drawing/2014/main" id="{EFFF51FB-E117-42D5-B29F-49F07B330650}"/>
              </a:ext>
            </a:extLst>
          </p:cNvPr>
          <p:cNvPicPr>
            <a:picLocks noChangeAspect="1"/>
          </p:cNvPicPr>
          <p:nvPr userDrawn="1"/>
        </p:nvPicPr>
        <p:blipFill>
          <a:blip r:embed="rId2"/>
          <a:stretch>
            <a:fillRect/>
          </a:stretch>
        </p:blipFill>
        <p:spPr>
          <a:xfrm>
            <a:off x="298039" y="305420"/>
            <a:ext cx="2659872" cy="866473"/>
          </a:xfrm>
          <a:prstGeom prst="rect">
            <a:avLst/>
          </a:prstGeom>
        </p:spPr>
      </p:pic>
    </p:spTree>
    <p:extLst>
      <p:ext uri="{BB962C8B-B14F-4D97-AF65-F5344CB8AC3E}">
        <p14:creationId xmlns:p14="http://schemas.microsoft.com/office/powerpoint/2010/main" val="17203980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3531820482"/>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1422170578"/>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7B9D4545-0309-F242-9ECB-265B5CCA5DD2}"/>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21832126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2"/>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B4C7BAD5-DFFC-8E4E-8AAD-1F5CA2CEC252}"/>
              </a:ext>
              <a:ext uri="{C183D7F6-B498-43B3-948B-1728B52AA6E4}">
                <adec:decorative xmlns:adec="http://schemas.microsoft.com/office/drawing/2017/decorative" val="1"/>
              </a:ext>
            </a:extLst>
          </p:cNvPr>
          <p:cNvPicPr>
            <a:picLocks noChangeAspect="1"/>
          </p:cNvPicPr>
          <p:nvPr userDrawn="1"/>
        </p:nvPicPr>
        <p:blipFill>
          <a:blip r:embed="rId2">
            <a:duotone>
              <a:schemeClr val="accent2">
                <a:shade val="45000"/>
                <a:satMod val="135000"/>
              </a:schemeClr>
              <a:prstClr val="white"/>
            </a:duotone>
          </a:blip>
          <a:srcRect/>
          <a:stretch/>
        </p:blipFill>
        <p:spPr>
          <a:xfrm>
            <a:off x="584200" y="1201415"/>
            <a:ext cx="2062492" cy="1842493"/>
          </a:xfrm>
          <a:prstGeom prst="rect">
            <a:avLst/>
          </a:prstGeom>
          <a:ln>
            <a:noFill/>
          </a:ln>
        </p:spPr>
      </p:pic>
    </p:spTree>
    <p:extLst>
      <p:ext uri="{BB962C8B-B14F-4D97-AF65-F5344CB8AC3E}">
        <p14:creationId xmlns:p14="http://schemas.microsoft.com/office/powerpoint/2010/main" val="162281648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4950746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05164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92126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slanted Image Righ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F47F45D9-95A5-4648-AE3A-82DCC6FFC597}"/>
              </a:ext>
            </a:extLst>
          </p:cNvPr>
          <p:cNvSpPr>
            <a:spLocks noGrp="1"/>
          </p:cNvSpPr>
          <p:nvPr>
            <p:ph type="pic" sz="quarter" idx="24" hasCustomPrompt="1"/>
          </p:nvPr>
        </p:nvSpPr>
        <p:spPr>
          <a:xfrm>
            <a:off x="4529528" y="0"/>
            <a:ext cx="7662472" cy="6858000"/>
          </a:xfrm>
          <a:custGeom>
            <a:avLst/>
            <a:gdLst>
              <a:gd name="connsiteX0" fmla="*/ 0 w 5638800"/>
              <a:gd name="connsiteY0" fmla="*/ 0 h 6858000"/>
              <a:gd name="connsiteX1" fmla="*/ 5638800 w 5638800"/>
              <a:gd name="connsiteY1" fmla="*/ 0 h 6858000"/>
              <a:gd name="connsiteX2" fmla="*/ 5638800 w 5638800"/>
              <a:gd name="connsiteY2" fmla="*/ 6858000 h 6858000"/>
              <a:gd name="connsiteX3" fmla="*/ 0 w 5638800"/>
              <a:gd name="connsiteY3" fmla="*/ 6858000 h 6858000"/>
              <a:gd name="connsiteX4" fmla="*/ 0 w 5638800"/>
              <a:gd name="connsiteY4" fmla="*/ 0 h 6858000"/>
              <a:gd name="connsiteX0" fmla="*/ 2023672 w 7662472"/>
              <a:gd name="connsiteY0" fmla="*/ 0 h 6858000"/>
              <a:gd name="connsiteX1" fmla="*/ 7662472 w 7662472"/>
              <a:gd name="connsiteY1" fmla="*/ 0 h 6858000"/>
              <a:gd name="connsiteX2" fmla="*/ 7662472 w 7662472"/>
              <a:gd name="connsiteY2" fmla="*/ 6858000 h 6858000"/>
              <a:gd name="connsiteX3" fmla="*/ 0 w 7662472"/>
              <a:gd name="connsiteY3" fmla="*/ 6843010 h 6858000"/>
              <a:gd name="connsiteX4" fmla="*/ 2023672 w 766247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2472" h="6858000">
                <a:moveTo>
                  <a:pt x="2023672" y="0"/>
                </a:moveTo>
                <a:lnTo>
                  <a:pt x="7662472" y="0"/>
                </a:lnTo>
                <a:lnTo>
                  <a:pt x="7662472" y="6858000"/>
                </a:lnTo>
                <a:lnTo>
                  <a:pt x="0" y="6843010"/>
                </a:lnTo>
                <a:lnTo>
                  <a:pt x="2023672" y="0"/>
                </a:lnTo>
                <a:close/>
              </a:path>
            </a:pathLst>
          </a:custGeom>
          <a:noFill/>
          <a:ln>
            <a:solidFill>
              <a:srgbClr val="414241"/>
            </a:solidFill>
          </a:ln>
        </p:spPr>
        <p:txBody>
          <a:bodyPr anchor="ctr"/>
          <a:lstStyle>
            <a:lvl1pPr algn="ctr">
              <a:defRPr>
                <a:solidFill>
                  <a:srgbClr val="B4009E"/>
                </a:solidFill>
              </a:defRPr>
            </a:lvl1pPr>
          </a:lstStyle>
          <a:p>
            <a:r>
              <a:rPr lang="en-US"/>
              <a:t>Drag picture to placeholder </a:t>
            </a:r>
            <a:br>
              <a:rPr lang="en-US"/>
            </a:br>
            <a:r>
              <a:rPr lang="en-US"/>
              <a:t>or click icon to add</a:t>
            </a:r>
          </a:p>
        </p:txBody>
      </p:sp>
      <p:sp>
        <p:nvSpPr>
          <p:cNvPr id="4" name="Title Placeholder 2">
            <a:extLst>
              <a:ext uri="{FF2B5EF4-FFF2-40B4-BE49-F238E27FC236}">
                <a16:creationId xmlns:a16="http://schemas.microsoft.com/office/drawing/2014/main" id="{871EF881-5E89-4644-A1E8-CF4882056129}"/>
              </a:ext>
            </a:extLst>
          </p:cNvPr>
          <p:cNvSpPr>
            <a:spLocks noGrp="1"/>
          </p:cNvSpPr>
          <p:nvPr>
            <p:ph type="title" hasCustomPrompt="1"/>
          </p:nvPr>
        </p:nvSpPr>
        <p:spPr>
          <a:xfrm>
            <a:off x="457201" y="457200"/>
            <a:ext cx="5638800" cy="1409700"/>
          </a:xfrm>
          <a:prstGeom prst="rect">
            <a:avLst/>
          </a:prstGeom>
        </p:spPr>
        <p:txBody>
          <a:bodyPr vert="horz" lIns="0" tIns="0" rIns="0" bIns="0" rtlCol="0" anchor="t">
            <a:normAutofit/>
          </a:bodyPr>
          <a:lstStyle>
            <a:lvl1pPr>
              <a:defRPr>
                <a:solidFill>
                  <a:schemeClr val="tx1"/>
                </a:solidFill>
              </a:defRPr>
            </a:lvl1pPr>
          </a:lstStyle>
          <a:p>
            <a:r>
              <a:rPr lang="en-US"/>
              <a:t>Click to edit title</a:t>
            </a:r>
          </a:p>
        </p:txBody>
      </p:sp>
      <p:sp>
        <p:nvSpPr>
          <p:cNvPr id="5" name="Slide Number Placeholder 2">
            <a:extLst>
              <a:ext uri="{FF2B5EF4-FFF2-40B4-BE49-F238E27FC236}">
                <a16:creationId xmlns:a16="http://schemas.microsoft.com/office/drawing/2014/main" id="{2BF09F98-AD56-4DD4-83C9-B72AC6215059}"/>
              </a:ext>
            </a:extLst>
          </p:cNvPr>
          <p:cNvSpPr txBox="1">
            <a:spLocks/>
          </p:cNvSpPr>
          <p:nvPr userDrawn="1"/>
        </p:nvSpPr>
        <p:spPr>
          <a:xfrm>
            <a:off x="1" y="6400032"/>
            <a:ext cx="528074" cy="266241"/>
          </a:xfrm>
          <a:prstGeom prst="rect">
            <a:avLst/>
          </a:prstGeom>
        </p:spPr>
        <p:txBody>
          <a:bodyPr vert="horz" lIns="91440" tIns="45720" rIns="182880" bIns="182880" rtlCol="0" anchor="t" anchorCtr="0">
            <a:spAutoFit/>
          </a:bodyPr>
          <a:lstStyle>
            <a:defPPr>
              <a:defRPr lang="en-US"/>
            </a:defPPr>
            <a:lvl1pPr marL="0" algn="r" defTabSz="914400" rtl="0" eaLnBrk="1" latinLnBrk="0" hangingPunct="1">
              <a:defRPr sz="12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D7F84B-3C83-9746-917C-397D4BD96F66}" type="slidenum">
              <a:rPr lang="en-US" smtClean="0"/>
              <a:pPr/>
              <a:t>‹#›</a:t>
            </a:fld>
            <a:endParaRPr lang="en-US"/>
          </a:p>
        </p:txBody>
      </p:sp>
      <p:sp>
        <p:nvSpPr>
          <p:cNvPr id="6" name="Text Placeholder 3">
            <a:extLst>
              <a:ext uri="{FF2B5EF4-FFF2-40B4-BE49-F238E27FC236}">
                <a16:creationId xmlns:a16="http://schemas.microsoft.com/office/drawing/2014/main" id="{8EBBD8D9-29AA-4D60-87D3-27E8B624235F}"/>
              </a:ext>
            </a:extLst>
          </p:cNvPr>
          <p:cNvSpPr>
            <a:spLocks noGrp="1"/>
          </p:cNvSpPr>
          <p:nvPr>
            <p:ph idx="1" hasCustomPrompt="1"/>
          </p:nvPr>
        </p:nvSpPr>
        <p:spPr>
          <a:xfrm>
            <a:off x="457202" y="1866900"/>
            <a:ext cx="5638798" cy="4514047"/>
          </a:xfrm>
          <a:prstGeom prst="rect">
            <a:avLst/>
          </a:prstGeom>
        </p:spPr>
        <p:txBody>
          <a:bodyPr vert="horz" wrap="square" lIns="0" tIns="0" rIns="18288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Slide Number Placeholder 1">
            <a:extLst>
              <a:ext uri="{FF2B5EF4-FFF2-40B4-BE49-F238E27FC236}">
                <a16:creationId xmlns:a16="http://schemas.microsoft.com/office/drawing/2014/main" id="{E3D763D6-86CE-4775-835F-A5478DEFAFBB}"/>
              </a:ext>
            </a:extLst>
          </p:cNvPr>
          <p:cNvSpPr>
            <a:spLocks noGrp="1"/>
          </p:cNvSpPr>
          <p:nvPr>
            <p:ph type="sldNum" sz="quarter" idx="25"/>
          </p:nvPr>
        </p:nvSpPr>
        <p:spPr/>
        <p:txBody>
          <a:bodyPr/>
          <a:lstStyle/>
          <a:p>
            <a:fld id="{529AFA16-AEC4-7D4A-82F3-BDAE8E49079E}" type="slidenum">
              <a:rPr lang="en-US" smtClean="0"/>
              <a:pPr/>
              <a:t>‹#›</a:t>
            </a:fld>
            <a:endParaRPr lang="en-US"/>
          </a:p>
        </p:txBody>
      </p:sp>
    </p:spTree>
    <p:extLst>
      <p:ext uri="{BB962C8B-B14F-4D97-AF65-F5344CB8AC3E}">
        <p14:creationId xmlns:p14="http://schemas.microsoft.com/office/powerpoint/2010/main" val="23669562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590506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45395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3004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70652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938708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362176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78512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541287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898258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30907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5081314" y="1588081"/>
            <a:ext cx="6553634" cy="3681838"/>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Tree>
    <p:extLst>
      <p:ext uri="{BB962C8B-B14F-4D97-AF65-F5344CB8AC3E}">
        <p14:creationId xmlns:p14="http://schemas.microsoft.com/office/powerpoint/2010/main" val="38140855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slanted Image Lef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AA340A-11B1-4D46-BE2D-4B2D31C56900}"/>
              </a:ext>
            </a:extLst>
          </p:cNvPr>
          <p:cNvSpPr>
            <a:spLocks noGrp="1"/>
          </p:cNvSpPr>
          <p:nvPr>
            <p:ph type="sldNum" sz="quarter" idx="10"/>
          </p:nvPr>
        </p:nvSpPr>
        <p:spPr/>
        <p:txBody>
          <a:bodyPr/>
          <a:lstStyle/>
          <a:p>
            <a:fld id="{529AFA16-AEC4-7D4A-82F3-BDAE8E49079E}" type="slidenum">
              <a:rPr lang="en-US" smtClean="0"/>
              <a:pPr/>
              <a:t>‹#›</a:t>
            </a:fld>
            <a:endParaRPr lang="en-US"/>
          </a:p>
        </p:txBody>
      </p:sp>
      <p:sp>
        <p:nvSpPr>
          <p:cNvPr id="3" name="Title 1">
            <a:extLst>
              <a:ext uri="{FF2B5EF4-FFF2-40B4-BE49-F238E27FC236}">
                <a16:creationId xmlns:a16="http://schemas.microsoft.com/office/drawing/2014/main" id="{6FDD21F8-4159-4A66-BDF8-AFEDA34793F8}"/>
              </a:ext>
            </a:extLst>
          </p:cNvPr>
          <p:cNvSpPr>
            <a:spLocks noGrp="1"/>
          </p:cNvSpPr>
          <p:nvPr>
            <p:ph type="title" hasCustomPrompt="1"/>
          </p:nvPr>
        </p:nvSpPr>
        <p:spPr>
          <a:xfrm>
            <a:off x="6096000" y="457200"/>
            <a:ext cx="5638800" cy="1409699"/>
          </a:xfrm>
          <a:prstGeom prst="rect">
            <a:avLst/>
          </a:prstGeom>
        </p:spPr>
        <p:txBody>
          <a:bodyPr lIns="274320" rIns="0">
            <a:noAutofit/>
          </a:bodyPr>
          <a:lstStyle>
            <a:lvl1pPr>
              <a:defRPr sz="4000">
                <a:solidFill>
                  <a:schemeClr val="tx1"/>
                </a:solidFill>
              </a:defRPr>
            </a:lvl1pPr>
          </a:lstStyle>
          <a:p>
            <a:r>
              <a:rPr lang="en-US"/>
              <a:t>Click to edit title</a:t>
            </a:r>
          </a:p>
        </p:txBody>
      </p:sp>
      <p:sp>
        <p:nvSpPr>
          <p:cNvPr id="4" name="Slide Number Placeholder 2">
            <a:extLst>
              <a:ext uri="{FF2B5EF4-FFF2-40B4-BE49-F238E27FC236}">
                <a16:creationId xmlns:a16="http://schemas.microsoft.com/office/drawing/2014/main" id="{1FC412D9-CA04-44CF-B8DB-95E7E19204D5}"/>
              </a:ext>
            </a:extLst>
          </p:cNvPr>
          <p:cNvSpPr txBox="1">
            <a:spLocks/>
          </p:cNvSpPr>
          <p:nvPr userDrawn="1"/>
        </p:nvSpPr>
        <p:spPr>
          <a:xfrm>
            <a:off x="11010899" y="6442502"/>
            <a:ext cx="1180135" cy="415498"/>
          </a:xfrm>
          <a:prstGeom prst="rect">
            <a:avLst/>
          </a:prstGeom>
        </p:spPr>
        <p:txBody>
          <a:bodyPr vert="horz" lIns="91440" tIns="45720" rIns="182880" bIns="182880" rtlCol="0" anchor="b" anchorCtr="0">
            <a:spAutoFit/>
          </a:bodyPr>
          <a:lstStyle>
            <a:defPPr>
              <a:defRPr lang="en-US"/>
            </a:defPPr>
            <a:lvl1pPr marL="0" algn="r" defTabSz="914400" rtl="0" eaLnBrk="1" latinLnBrk="0" hangingPunct="1">
              <a:defRPr sz="12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9AFA16-AEC4-7D4A-82F3-BDAE8E49079E}" type="slidenum">
              <a:rPr lang="en-US" smtClean="0"/>
              <a:pPr/>
              <a:t>‹#›</a:t>
            </a:fld>
            <a:endParaRPr lang="en-US"/>
          </a:p>
        </p:txBody>
      </p:sp>
      <p:sp>
        <p:nvSpPr>
          <p:cNvPr id="5" name="Text Placeholder 3">
            <a:extLst>
              <a:ext uri="{FF2B5EF4-FFF2-40B4-BE49-F238E27FC236}">
                <a16:creationId xmlns:a16="http://schemas.microsoft.com/office/drawing/2014/main" id="{ECA683ED-48AE-4856-826D-F28B2D0ECF5C}"/>
              </a:ext>
            </a:extLst>
          </p:cNvPr>
          <p:cNvSpPr>
            <a:spLocks noGrp="1"/>
          </p:cNvSpPr>
          <p:nvPr>
            <p:ph idx="27" hasCustomPrompt="1"/>
          </p:nvPr>
        </p:nvSpPr>
        <p:spPr>
          <a:xfrm>
            <a:off x="6096000" y="1866900"/>
            <a:ext cx="5638799" cy="4514047"/>
          </a:xfrm>
          <a:prstGeom prst="rect">
            <a:avLst/>
          </a:prstGeom>
        </p:spPr>
        <p:txBody>
          <a:bodyPr vert="horz" wrap="square" lIns="27432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Picture Placeholder 9">
            <a:extLst>
              <a:ext uri="{FF2B5EF4-FFF2-40B4-BE49-F238E27FC236}">
                <a16:creationId xmlns:a16="http://schemas.microsoft.com/office/drawing/2014/main" id="{6E31588E-9179-43F4-987F-E4B7A61DB4F9}"/>
              </a:ext>
            </a:extLst>
          </p:cNvPr>
          <p:cNvSpPr>
            <a:spLocks noGrp="1"/>
          </p:cNvSpPr>
          <p:nvPr>
            <p:ph type="pic" sz="quarter" idx="30" hasCustomPrompt="1"/>
          </p:nvPr>
        </p:nvSpPr>
        <p:spPr>
          <a:xfrm>
            <a:off x="-3142" y="0"/>
            <a:ext cx="6806152" cy="6858000"/>
          </a:xfrm>
          <a:custGeom>
            <a:avLst/>
            <a:gdLst>
              <a:gd name="connsiteX0" fmla="*/ 0 w 5847905"/>
              <a:gd name="connsiteY0" fmla="*/ 6849376 h 6849376"/>
              <a:gd name="connsiteX1" fmla="*/ 0 w 5847905"/>
              <a:gd name="connsiteY1" fmla="*/ 0 h 6849376"/>
              <a:gd name="connsiteX2" fmla="*/ 5847905 w 5847905"/>
              <a:gd name="connsiteY2" fmla="*/ 6849376 h 6849376"/>
              <a:gd name="connsiteX3" fmla="*/ 0 w 5847905"/>
              <a:gd name="connsiteY3" fmla="*/ 6849376 h 6849376"/>
              <a:gd name="connsiteX0" fmla="*/ 0 w 5847905"/>
              <a:gd name="connsiteY0" fmla="*/ 6849376 h 6849376"/>
              <a:gd name="connsiteX1" fmla="*/ 0 w 5847905"/>
              <a:gd name="connsiteY1" fmla="*/ 0 h 6849376"/>
              <a:gd name="connsiteX2" fmla="*/ 4703805 w 5847905"/>
              <a:gd name="connsiteY2" fmla="*/ 708068 h 6849376"/>
              <a:gd name="connsiteX3" fmla="*/ 5847905 w 5847905"/>
              <a:gd name="connsiteY3" fmla="*/ 6849376 h 6849376"/>
              <a:gd name="connsiteX4" fmla="*/ 0 w 5847905"/>
              <a:gd name="connsiteY4" fmla="*/ 6849376 h 6849376"/>
              <a:gd name="connsiteX0" fmla="*/ 0 w 5847905"/>
              <a:gd name="connsiteY0" fmla="*/ 7148223 h 7148223"/>
              <a:gd name="connsiteX1" fmla="*/ 0 w 5847905"/>
              <a:gd name="connsiteY1" fmla="*/ 298847 h 7148223"/>
              <a:gd name="connsiteX2" fmla="*/ 4967416 w 5847905"/>
              <a:gd name="connsiteY2" fmla="*/ 314937 h 7148223"/>
              <a:gd name="connsiteX3" fmla="*/ 5847905 w 5847905"/>
              <a:gd name="connsiteY3" fmla="*/ 7148223 h 7148223"/>
              <a:gd name="connsiteX4" fmla="*/ 0 w 5847905"/>
              <a:gd name="connsiteY4" fmla="*/ 7148223 h 7148223"/>
              <a:gd name="connsiteX0" fmla="*/ 0 w 5847905"/>
              <a:gd name="connsiteY0" fmla="*/ 6849376 h 6849376"/>
              <a:gd name="connsiteX1" fmla="*/ 0 w 5847905"/>
              <a:gd name="connsiteY1" fmla="*/ 0 h 6849376"/>
              <a:gd name="connsiteX2" fmla="*/ 4967416 w 5847905"/>
              <a:gd name="connsiteY2" fmla="*/ 16090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967416 w 5847905"/>
              <a:gd name="connsiteY2" fmla="*/ 16090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967416 w 5847905"/>
              <a:gd name="connsiteY2" fmla="*/ 16090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71792 w 5847905"/>
              <a:gd name="connsiteY2" fmla="*/ 10113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71792 w 5847905"/>
              <a:gd name="connsiteY2" fmla="*/ 10113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71792 w 5847905"/>
              <a:gd name="connsiteY2" fmla="*/ 10113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71792 w 5847905"/>
              <a:gd name="connsiteY2" fmla="*/ 10113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95698 w 5847905"/>
              <a:gd name="connsiteY2" fmla="*/ 4137 h 6849376"/>
              <a:gd name="connsiteX3" fmla="*/ 5847905 w 5847905"/>
              <a:gd name="connsiteY3" fmla="*/ 6849376 h 6849376"/>
              <a:gd name="connsiteX4" fmla="*/ 0 w 5847905"/>
              <a:gd name="connsiteY4" fmla="*/ 6849376 h 6849376"/>
              <a:gd name="connsiteX0" fmla="*/ 0 w 7282258"/>
              <a:gd name="connsiteY0" fmla="*/ 6849376 h 6855353"/>
              <a:gd name="connsiteX1" fmla="*/ 0 w 7282258"/>
              <a:gd name="connsiteY1" fmla="*/ 0 h 6855353"/>
              <a:gd name="connsiteX2" fmla="*/ 4895698 w 7282258"/>
              <a:gd name="connsiteY2" fmla="*/ 4137 h 6855353"/>
              <a:gd name="connsiteX3" fmla="*/ 7282258 w 7282258"/>
              <a:gd name="connsiteY3" fmla="*/ 6855353 h 6855353"/>
              <a:gd name="connsiteX4" fmla="*/ 0 w 7282258"/>
              <a:gd name="connsiteY4" fmla="*/ 6849376 h 6855353"/>
              <a:gd name="connsiteX0" fmla="*/ 0 w 7276282"/>
              <a:gd name="connsiteY0" fmla="*/ 6849376 h 6849376"/>
              <a:gd name="connsiteX1" fmla="*/ 0 w 7276282"/>
              <a:gd name="connsiteY1" fmla="*/ 0 h 6849376"/>
              <a:gd name="connsiteX2" fmla="*/ 4895698 w 7276282"/>
              <a:gd name="connsiteY2" fmla="*/ 4137 h 6849376"/>
              <a:gd name="connsiteX3" fmla="*/ 7276282 w 7276282"/>
              <a:gd name="connsiteY3" fmla="*/ 6843400 h 6849376"/>
              <a:gd name="connsiteX4" fmla="*/ 0 w 7276282"/>
              <a:gd name="connsiteY4" fmla="*/ 6849376 h 6849376"/>
              <a:gd name="connsiteX0" fmla="*/ 0 w 7276282"/>
              <a:gd name="connsiteY0" fmla="*/ 6849376 h 6849376"/>
              <a:gd name="connsiteX1" fmla="*/ 0 w 7276282"/>
              <a:gd name="connsiteY1" fmla="*/ 0 h 6849376"/>
              <a:gd name="connsiteX2" fmla="*/ 4895698 w 7276282"/>
              <a:gd name="connsiteY2" fmla="*/ 4137 h 6849376"/>
              <a:gd name="connsiteX3" fmla="*/ 7276282 w 7276282"/>
              <a:gd name="connsiteY3" fmla="*/ 6849376 h 6849376"/>
              <a:gd name="connsiteX4" fmla="*/ 0 w 7276282"/>
              <a:gd name="connsiteY4" fmla="*/ 6849376 h 6849376"/>
              <a:gd name="connsiteX0" fmla="*/ 0 w 7264329"/>
              <a:gd name="connsiteY0" fmla="*/ 6849376 h 6861329"/>
              <a:gd name="connsiteX1" fmla="*/ 0 w 7264329"/>
              <a:gd name="connsiteY1" fmla="*/ 0 h 6861329"/>
              <a:gd name="connsiteX2" fmla="*/ 4895698 w 7264329"/>
              <a:gd name="connsiteY2" fmla="*/ 4137 h 6861329"/>
              <a:gd name="connsiteX3" fmla="*/ 7264329 w 7264329"/>
              <a:gd name="connsiteY3" fmla="*/ 6861329 h 6861329"/>
              <a:gd name="connsiteX4" fmla="*/ 0 w 7264329"/>
              <a:gd name="connsiteY4" fmla="*/ 6849376 h 6861329"/>
              <a:gd name="connsiteX0" fmla="*/ 0 w 7264329"/>
              <a:gd name="connsiteY0" fmla="*/ 6849376 h 6855352"/>
              <a:gd name="connsiteX1" fmla="*/ 0 w 7264329"/>
              <a:gd name="connsiteY1" fmla="*/ 0 h 6855352"/>
              <a:gd name="connsiteX2" fmla="*/ 4895698 w 7264329"/>
              <a:gd name="connsiteY2" fmla="*/ 4137 h 6855352"/>
              <a:gd name="connsiteX3" fmla="*/ 7264329 w 7264329"/>
              <a:gd name="connsiteY3" fmla="*/ 6855352 h 6855352"/>
              <a:gd name="connsiteX4" fmla="*/ 0 w 7264329"/>
              <a:gd name="connsiteY4" fmla="*/ 6849376 h 6855352"/>
              <a:gd name="connsiteX0" fmla="*/ 0 w 7264329"/>
              <a:gd name="connsiteY0" fmla="*/ 6849376 h 6849376"/>
              <a:gd name="connsiteX1" fmla="*/ 0 w 7264329"/>
              <a:gd name="connsiteY1" fmla="*/ 0 h 6849376"/>
              <a:gd name="connsiteX2" fmla="*/ 4895698 w 7264329"/>
              <a:gd name="connsiteY2" fmla="*/ 4137 h 6849376"/>
              <a:gd name="connsiteX3" fmla="*/ 7264329 w 7264329"/>
              <a:gd name="connsiteY3" fmla="*/ 6849376 h 6849376"/>
              <a:gd name="connsiteX4" fmla="*/ 0 w 7264329"/>
              <a:gd name="connsiteY4" fmla="*/ 6849376 h 6849376"/>
              <a:gd name="connsiteX0" fmla="*/ 0 w 7264329"/>
              <a:gd name="connsiteY0" fmla="*/ 6854666 h 6854666"/>
              <a:gd name="connsiteX1" fmla="*/ 0 w 7264329"/>
              <a:gd name="connsiteY1" fmla="*/ 5290 h 6854666"/>
              <a:gd name="connsiteX2" fmla="*/ 4895698 w 7264329"/>
              <a:gd name="connsiteY2" fmla="*/ 0 h 6854666"/>
              <a:gd name="connsiteX3" fmla="*/ 7264329 w 7264329"/>
              <a:gd name="connsiteY3" fmla="*/ 6854666 h 6854666"/>
              <a:gd name="connsiteX4" fmla="*/ 0 w 7264329"/>
              <a:gd name="connsiteY4" fmla="*/ 6854666 h 6854666"/>
              <a:gd name="connsiteX0" fmla="*/ 0 w 7264329"/>
              <a:gd name="connsiteY0" fmla="*/ 6851524 h 6851524"/>
              <a:gd name="connsiteX1" fmla="*/ 0 w 7264329"/>
              <a:gd name="connsiteY1" fmla="*/ 2148 h 6851524"/>
              <a:gd name="connsiteX2" fmla="*/ 4895698 w 7264329"/>
              <a:gd name="connsiteY2" fmla="*/ 0 h 6851524"/>
              <a:gd name="connsiteX3" fmla="*/ 7264329 w 7264329"/>
              <a:gd name="connsiteY3" fmla="*/ 6851524 h 6851524"/>
              <a:gd name="connsiteX4" fmla="*/ 0 w 7264329"/>
              <a:gd name="connsiteY4" fmla="*/ 6851524 h 6851524"/>
              <a:gd name="connsiteX0" fmla="*/ 3142 w 7267471"/>
              <a:gd name="connsiteY0" fmla="*/ 6852519 h 6852519"/>
              <a:gd name="connsiteX1" fmla="*/ 0 w 7267471"/>
              <a:gd name="connsiteY1" fmla="*/ 0 h 6852519"/>
              <a:gd name="connsiteX2" fmla="*/ 4898840 w 7267471"/>
              <a:gd name="connsiteY2" fmla="*/ 995 h 6852519"/>
              <a:gd name="connsiteX3" fmla="*/ 7267471 w 7267471"/>
              <a:gd name="connsiteY3" fmla="*/ 6852519 h 6852519"/>
              <a:gd name="connsiteX4" fmla="*/ 3142 w 7267471"/>
              <a:gd name="connsiteY4" fmla="*/ 6852519 h 6852519"/>
              <a:gd name="connsiteX0" fmla="*/ 3142 w 7267471"/>
              <a:gd name="connsiteY0" fmla="*/ 6852519 h 6852519"/>
              <a:gd name="connsiteX1" fmla="*/ 0 w 7267471"/>
              <a:gd name="connsiteY1" fmla="*/ 0 h 6852519"/>
              <a:gd name="connsiteX2" fmla="*/ 4898840 w 7267471"/>
              <a:gd name="connsiteY2" fmla="*/ 995 h 6852519"/>
              <a:gd name="connsiteX3" fmla="*/ 7267471 w 7267471"/>
              <a:gd name="connsiteY3" fmla="*/ 6852519 h 6852519"/>
              <a:gd name="connsiteX4" fmla="*/ 3142 w 7267471"/>
              <a:gd name="connsiteY4" fmla="*/ 6852519 h 6852519"/>
              <a:gd name="connsiteX0" fmla="*/ 3142 w 7267471"/>
              <a:gd name="connsiteY0" fmla="*/ 6852519 h 6852519"/>
              <a:gd name="connsiteX1" fmla="*/ 0 w 7267471"/>
              <a:gd name="connsiteY1" fmla="*/ 0 h 6852519"/>
              <a:gd name="connsiteX2" fmla="*/ 4886271 w 7267471"/>
              <a:gd name="connsiteY2" fmla="*/ 995 h 6852519"/>
              <a:gd name="connsiteX3" fmla="*/ 7267471 w 7267471"/>
              <a:gd name="connsiteY3" fmla="*/ 6852519 h 6852519"/>
              <a:gd name="connsiteX4" fmla="*/ 3142 w 7267471"/>
              <a:gd name="connsiteY4" fmla="*/ 6852519 h 6852519"/>
              <a:gd name="connsiteX0" fmla="*/ 3142 w 7267471"/>
              <a:gd name="connsiteY0" fmla="*/ 6854667 h 6854667"/>
              <a:gd name="connsiteX1" fmla="*/ 0 w 7267471"/>
              <a:gd name="connsiteY1" fmla="*/ 2148 h 6854667"/>
              <a:gd name="connsiteX2" fmla="*/ 4886271 w 7267471"/>
              <a:gd name="connsiteY2" fmla="*/ 0 h 6854667"/>
              <a:gd name="connsiteX3" fmla="*/ 7267471 w 7267471"/>
              <a:gd name="connsiteY3" fmla="*/ 6854667 h 6854667"/>
              <a:gd name="connsiteX4" fmla="*/ 3142 w 7267471"/>
              <a:gd name="connsiteY4" fmla="*/ 6854667 h 6854667"/>
              <a:gd name="connsiteX0" fmla="*/ 3142 w 7267471"/>
              <a:gd name="connsiteY0" fmla="*/ 6852519 h 6852519"/>
              <a:gd name="connsiteX1" fmla="*/ 0 w 7267471"/>
              <a:gd name="connsiteY1" fmla="*/ 0 h 6852519"/>
              <a:gd name="connsiteX2" fmla="*/ 4521768 w 7267471"/>
              <a:gd name="connsiteY2" fmla="*/ 995 h 6852519"/>
              <a:gd name="connsiteX3" fmla="*/ 7267471 w 7267471"/>
              <a:gd name="connsiteY3" fmla="*/ 6852519 h 6852519"/>
              <a:gd name="connsiteX4" fmla="*/ 3142 w 7267471"/>
              <a:gd name="connsiteY4" fmla="*/ 6852519 h 6852519"/>
              <a:gd name="connsiteX0" fmla="*/ 3142 w 7267471"/>
              <a:gd name="connsiteY0" fmla="*/ 6852519 h 6852519"/>
              <a:gd name="connsiteX1" fmla="*/ 0 w 7267471"/>
              <a:gd name="connsiteY1" fmla="*/ 0 h 6852519"/>
              <a:gd name="connsiteX2" fmla="*/ 4735952 w 7267471"/>
              <a:gd name="connsiteY2" fmla="*/ 995 h 6852519"/>
              <a:gd name="connsiteX3" fmla="*/ 7267471 w 7267471"/>
              <a:gd name="connsiteY3" fmla="*/ 6852519 h 6852519"/>
              <a:gd name="connsiteX4" fmla="*/ 3142 w 7267471"/>
              <a:gd name="connsiteY4" fmla="*/ 6852519 h 6852519"/>
              <a:gd name="connsiteX0" fmla="*/ 3142 w 6806152"/>
              <a:gd name="connsiteY0" fmla="*/ 6852519 h 6852519"/>
              <a:gd name="connsiteX1" fmla="*/ 0 w 6806152"/>
              <a:gd name="connsiteY1" fmla="*/ 0 h 6852519"/>
              <a:gd name="connsiteX2" fmla="*/ 4735952 w 6806152"/>
              <a:gd name="connsiteY2" fmla="*/ 995 h 6852519"/>
              <a:gd name="connsiteX3" fmla="*/ 6806152 w 6806152"/>
              <a:gd name="connsiteY3" fmla="*/ 6852519 h 6852519"/>
              <a:gd name="connsiteX4" fmla="*/ 3142 w 6806152"/>
              <a:gd name="connsiteY4" fmla="*/ 6852519 h 685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6152" h="6852519">
                <a:moveTo>
                  <a:pt x="3142" y="6852519"/>
                </a:moveTo>
                <a:cubicBezTo>
                  <a:pt x="2095" y="4568346"/>
                  <a:pt x="1047" y="2284173"/>
                  <a:pt x="0" y="0"/>
                </a:cubicBezTo>
                <a:lnTo>
                  <a:pt x="4735952" y="995"/>
                </a:lnTo>
                <a:lnTo>
                  <a:pt x="6806152" y="6852519"/>
                </a:lnTo>
                <a:lnTo>
                  <a:pt x="3142" y="6852519"/>
                </a:lnTo>
                <a:close/>
              </a:path>
            </a:pathLst>
          </a:custGeom>
          <a:ln>
            <a:solidFill>
              <a:srgbClr val="414241"/>
            </a:solidFill>
          </a:ln>
        </p:spPr>
        <p:txBody>
          <a:bodyPr anchor="ctr"/>
          <a:lstStyle>
            <a:lvl1pPr algn="ctr">
              <a:defRPr>
                <a:solidFill>
                  <a:srgbClr val="B4009E"/>
                </a:solidFill>
              </a:defRPr>
            </a:lvl1pPr>
          </a:lstStyle>
          <a:p>
            <a:r>
              <a:rPr lang="en-US"/>
              <a:t>Click icon to</a:t>
            </a:r>
            <a:br>
              <a:rPr lang="en-US"/>
            </a:br>
            <a:r>
              <a:rPr lang="en-US"/>
              <a:t>add picture</a:t>
            </a:r>
          </a:p>
        </p:txBody>
      </p:sp>
    </p:spTree>
    <p:extLst>
      <p:ext uri="{BB962C8B-B14F-4D97-AF65-F5344CB8AC3E}">
        <p14:creationId xmlns:p14="http://schemas.microsoft.com/office/powerpoint/2010/main" val="8960251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ams photo + phon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023637"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
        <p:nvSpPr>
          <p:cNvPr id="11" name="Content Placeholder 4">
            <a:extLst>
              <a:ext uri="{FF2B5EF4-FFF2-40B4-BE49-F238E27FC236}">
                <a16:creationId xmlns:a16="http://schemas.microsoft.com/office/drawing/2014/main" id="{38A04320-DCC6-0B47-8DBD-C5AD49DFC65B}"/>
              </a:ext>
            </a:extLst>
          </p:cNvPr>
          <p:cNvSpPr>
            <a:spLocks noGrp="1"/>
          </p:cNvSpPr>
          <p:nvPr>
            <p:ph sz="quarter" idx="12" hasCustomPrompt="1"/>
          </p:nvPr>
        </p:nvSpPr>
        <p:spPr>
          <a:xfrm>
            <a:off x="4906862" y="1371691"/>
            <a:ext cx="6343444" cy="3568707"/>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46888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2" name="Content Placeholder 4">
            <a:extLst>
              <a:ext uri="{FF2B5EF4-FFF2-40B4-BE49-F238E27FC236}">
                <a16:creationId xmlns:a16="http://schemas.microsoft.com/office/drawing/2014/main" id="{A3E8EFB4-9443-754C-827B-DB6C17DCE940}"/>
              </a:ext>
            </a:extLst>
          </p:cNvPr>
          <p:cNvSpPr>
            <a:spLocks noGrp="1"/>
          </p:cNvSpPr>
          <p:nvPr>
            <p:ph sz="quarter" idx="13" hasCustomPrompt="1"/>
          </p:nvPr>
        </p:nvSpPr>
        <p:spPr>
          <a:xfrm>
            <a:off x="10124563" y="1936793"/>
            <a:ext cx="1739891" cy="3768420"/>
          </a:xfrm>
          <a:prstGeom prst="roundRect">
            <a:avLst>
              <a:gd name="adj" fmla="val 8222"/>
            </a:avLst>
          </a:prstGeom>
          <a:blipFill>
            <a:blip r:embed="rId3"/>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920240" bIns="0" anchor="ctr" anchorCtr="0">
            <a:noAutofit/>
          </a:bodyPr>
          <a:lstStyle>
            <a:lvl1pPr marL="0" indent="0" algn="l">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a:t>
            </a:r>
            <a:br>
              <a:rPr lang="en-US"/>
            </a:br>
            <a:r>
              <a:rPr lang="en-US"/>
              <a:t>photo here </a:t>
            </a:r>
            <a:br>
              <a:rPr lang="en-US"/>
            </a:br>
            <a:r>
              <a:rPr lang="en-US"/>
              <a:t>or click or tap icon below 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13682725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ams photo 2">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031693"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031693"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5906A360-8D81-A641-AC84-67059C28AFB3}"/>
              </a:ext>
            </a:extLst>
          </p:cNvPr>
          <p:cNvSpPr>
            <a:spLocks noGrp="1"/>
          </p:cNvSpPr>
          <p:nvPr>
            <p:ph sz="quarter" idx="12" hasCustomPrompt="1"/>
          </p:nvPr>
        </p:nvSpPr>
        <p:spPr>
          <a:xfrm>
            <a:off x="6584236" y="345044"/>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8" name="Content Placeholder 4">
            <a:extLst>
              <a:ext uri="{FF2B5EF4-FFF2-40B4-BE49-F238E27FC236}">
                <a16:creationId xmlns:a16="http://schemas.microsoft.com/office/drawing/2014/main" id="{349BC391-BBA0-004E-B574-CD332AEA5D8B}"/>
              </a:ext>
            </a:extLst>
          </p:cNvPr>
          <p:cNvSpPr>
            <a:spLocks noGrp="1"/>
          </p:cNvSpPr>
          <p:nvPr>
            <p:ph sz="quarter" idx="13" hasCustomPrompt="1"/>
          </p:nvPr>
        </p:nvSpPr>
        <p:spPr>
          <a:xfrm>
            <a:off x="6584235" y="3601522"/>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2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a:t>
            </a:r>
            <a:br>
              <a:rPr lang="en-US"/>
            </a:br>
            <a:r>
              <a:rPr lang="en-US"/>
              <a:t>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19187580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ams photo 3">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16861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168619" cy="950108"/>
          </a:xfrm>
          <a:prstGeom prst="rect">
            <a:avLst/>
          </a:prstGeom>
        </p:spPr>
        <p:txBody>
          <a:bodyPr/>
          <a:lstStyle>
            <a:lvl1pPr>
              <a:defRPr sz="2600"/>
            </a:lvl1pPr>
          </a:lstStyle>
          <a:p>
            <a:r>
              <a:rPr lang="en-US"/>
              <a:t>Click to edit Master title style</a:t>
            </a:r>
          </a:p>
        </p:txBody>
      </p:sp>
      <p:sp>
        <p:nvSpPr>
          <p:cNvPr id="9" name="Content Placeholder 4">
            <a:extLst>
              <a:ext uri="{FF2B5EF4-FFF2-40B4-BE49-F238E27FC236}">
                <a16:creationId xmlns:a16="http://schemas.microsoft.com/office/drawing/2014/main" id="{3DBECAC5-9647-EB45-BA62-C1EF56A17D71}"/>
              </a:ext>
            </a:extLst>
          </p:cNvPr>
          <p:cNvSpPr>
            <a:spLocks noGrp="1"/>
          </p:cNvSpPr>
          <p:nvPr>
            <p:ph sz="quarter" idx="13" hasCustomPrompt="1"/>
          </p:nvPr>
        </p:nvSpPr>
        <p:spPr>
          <a:xfrm>
            <a:off x="8584442" y="605499"/>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0" name="Content Placeholder 4">
            <a:extLst>
              <a:ext uri="{FF2B5EF4-FFF2-40B4-BE49-F238E27FC236}">
                <a16:creationId xmlns:a16="http://schemas.microsoft.com/office/drawing/2014/main" id="{F096AFB9-2030-0440-8E5B-E188CD4A2700}"/>
              </a:ext>
            </a:extLst>
          </p:cNvPr>
          <p:cNvSpPr>
            <a:spLocks noGrp="1"/>
          </p:cNvSpPr>
          <p:nvPr>
            <p:ph sz="quarter" idx="14" hasCustomPrompt="1"/>
          </p:nvPr>
        </p:nvSpPr>
        <p:spPr>
          <a:xfrm>
            <a:off x="8584442" y="2558346"/>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1" name="Content Placeholder 4">
            <a:extLst>
              <a:ext uri="{FF2B5EF4-FFF2-40B4-BE49-F238E27FC236}">
                <a16:creationId xmlns:a16="http://schemas.microsoft.com/office/drawing/2014/main" id="{97BB1C31-06A6-AB4D-A7EC-63EFA068AE37}"/>
              </a:ext>
            </a:extLst>
          </p:cNvPr>
          <p:cNvSpPr>
            <a:spLocks noGrp="1"/>
          </p:cNvSpPr>
          <p:nvPr>
            <p:ph sz="quarter" idx="15" hasCustomPrompt="1"/>
          </p:nvPr>
        </p:nvSpPr>
        <p:spPr>
          <a:xfrm>
            <a:off x="8584442" y="4511193"/>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13567150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0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445710"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445710"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FBCB2226-D1CC-534A-8F34-ED05335F143C}"/>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25162950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1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198616"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198616" cy="950108"/>
          </a:xfrm>
          <a:prstGeom prst="rect">
            <a:avLst/>
          </a:prstGeom>
        </p:spPr>
        <p:txBody>
          <a:bodyPr/>
          <a:lstStyle>
            <a:lvl1pPr>
              <a:defRPr sz="2600"/>
            </a:lvl1pPr>
          </a:lstStyle>
          <a:p>
            <a:r>
              <a:rPr lang="en-US"/>
              <a:t>Click to edit Master title style</a:t>
            </a:r>
          </a:p>
        </p:txBody>
      </p:sp>
      <p:sp>
        <p:nvSpPr>
          <p:cNvPr id="5" name="Content Placeholder 4">
            <a:extLst>
              <a:ext uri="{FF2B5EF4-FFF2-40B4-BE49-F238E27FC236}">
                <a16:creationId xmlns:a16="http://schemas.microsoft.com/office/drawing/2014/main" id="{20089D16-8111-6D4B-A9F1-35AF1D1AF2B3}"/>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
        <p:nvSpPr>
          <p:cNvPr id="8" name="Content Placeholder 4">
            <a:extLst>
              <a:ext uri="{FF2B5EF4-FFF2-40B4-BE49-F238E27FC236}">
                <a16:creationId xmlns:a16="http://schemas.microsoft.com/office/drawing/2014/main" id="{FDB2F18D-8957-1947-A3FC-E12746E7FFC7}"/>
              </a:ext>
            </a:extLst>
          </p:cNvPr>
          <p:cNvSpPr>
            <a:spLocks noGrp="1"/>
          </p:cNvSpPr>
          <p:nvPr>
            <p:ph sz="quarter" idx="13" hasCustomPrompt="1"/>
          </p:nvPr>
        </p:nvSpPr>
        <p:spPr>
          <a:xfrm>
            <a:off x="606934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18296696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504909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8930381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0740791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3962259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7519841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ent + slanted Image Lef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0" y="457200"/>
            <a:ext cx="5638800" cy="1409699"/>
          </a:xfrm>
          <a:prstGeom prst="rect">
            <a:avLst/>
          </a:prstGeom>
        </p:spPr>
        <p:txBody>
          <a:bodyPr lIns="274320" rIns="0">
            <a:noAutofit/>
          </a:bodyPr>
          <a:lstStyle>
            <a:lvl1pPr>
              <a:defRPr sz="4000">
                <a:solidFill>
                  <a:schemeClr val="tx1"/>
                </a:solidFill>
              </a:defRPr>
            </a:lvl1pPr>
          </a:lstStyle>
          <a:p>
            <a:r>
              <a:rPr lang="en-US"/>
              <a:t>Click to edit title</a:t>
            </a:r>
          </a:p>
        </p:txBody>
      </p:sp>
      <p:sp>
        <p:nvSpPr>
          <p:cNvPr id="3" name="Slide Number Placeholder 2">
            <a:extLst>
              <a:ext uri="{FF2B5EF4-FFF2-40B4-BE49-F238E27FC236}">
                <a16:creationId xmlns:a16="http://schemas.microsoft.com/office/drawing/2014/main" id="{08F0A937-5674-5E4D-BA15-88B347E17AE9}"/>
              </a:ext>
            </a:extLst>
          </p:cNvPr>
          <p:cNvSpPr>
            <a:spLocks noGrp="1"/>
          </p:cNvSpPr>
          <p:nvPr>
            <p:ph type="sldNum" sz="quarter" idx="26"/>
          </p:nvPr>
        </p:nvSpPr>
        <p:spPr/>
        <p:txBody>
          <a:bodyPr/>
          <a:lstStyle/>
          <a:p>
            <a:fld id="{529AFA16-AEC4-7D4A-82F3-BDAE8E49079E}" type="slidenum">
              <a:rPr lang="en-US" smtClean="0"/>
              <a:pPr/>
              <a:t>‹#›</a:t>
            </a:fld>
            <a:endParaRPr lang="en-US"/>
          </a:p>
        </p:txBody>
      </p:sp>
      <p:sp>
        <p:nvSpPr>
          <p:cNvPr id="8" name="Text Placeholder 3">
            <a:extLst>
              <a:ext uri="{FF2B5EF4-FFF2-40B4-BE49-F238E27FC236}">
                <a16:creationId xmlns:a16="http://schemas.microsoft.com/office/drawing/2014/main" id="{2D82040B-E8B0-4143-8A3F-EF4AA4D005D0}"/>
              </a:ext>
            </a:extLst>
          </p:cNvPr>
          <p:cNvSpPr>
            <a:spLocks noGrp="1"/>
          </p:cNvSpPr>
          <p:nvPr>
            <p:ph idx="27" hasCustomPrompt="1"/>
          </p:nvPr>
        </p:nvSpPr>
        <p:spPr>
          <a:xfrm>
            <a:off x="6096000" y="1866900"/>
            <a:ext cx="5638799" cy="4514047"/>
          </a:xfrm>
          <a:prstGeom prst="rect">
            <a:avLst/>
          </a:prstGeom>
        </p:spPr>
        <p:txBody>
          <a:bodyPr vert="horz" wrap="square" lIns="27432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Picture Placeholder 9">
            <a:extLst>
              <a:ext uri="{FF2B5EF4-FFF2-40B4-BE49-F238E27FC236}">
                <a16:creationId xmlns:a16="http://schemas.microsoft.com/office/drawing/2014/main" id="{5BBFF32C-2A15-44C5-B538-CFD1F92176C0}"/>
              </a:ext>
            </a:extLst>
          </p:cNvPr>
          <p:cNvSpPr>
            <a:spLocks noGrp="1"/>
          </p:cNvSpPr>
          <p:nvPr>
            <p:ph type="pic" sz="quarter" idx="30" hasCustomPrompt="1"/>
          </p:nvPr>
        </p:nvSpPr>
        <p:spPr>
          <a:xfrm>
            <a:off x="-3142" y="0"/>
            <a:ext cx="6806152" cy="6858000"/>
          </a:xfrm>
          <a:custGeom>
            <a:avLst/>
            <a:gdLst>
              <a:gd name="connsiteX0" fmla="*/ 0 w 5847905"/>
              <a:gd name="connsiteY0" fmla="*/ 6849376 h 6849376"/>
              <a:gd name="connsiteX1" fmla="*/ 0 w 5847905"/>
              <a:gd name="connsiteY1" fmla="*/ 0 h 6849376"/>
              <a:gd name="connsiteX2" fmla="*/ 5847905 w 5847905"/>
              <a:gd name="connsiteY2" fmla="*/ 6849376 h 6849376"/>
              <a:gd name="connsiteX3" fmla="*/ 0 w 5847905"/>
              <a:gd name="connsiteY3" fmla="*/ 6849376 h 6849376"/>
              <a:gd name="connsiteX0" fmla="*/ 0 w 5847905"/>
              <a:gd name="connsiteY0" fmla="*/ 6849376 h 6849376"/>
              <a:gd name="connsiteX1" fmla="*/ 0 w 5847905"/>
              <a:gd name="connsiteY1" fmla="*/ 0 h 6849376"/>
              <a:gd name="connsiteX2" fmla="*/ 4703805 w 5847905"/>
              <a:gd name="connsiteY2" fmla="*/ 708068 h 6849376"/>
              <a:gd name="connsiteX3" fmla="*/ 5847905 w 5847905"/>
              <a:gd name="connsiteY3" fmla="*/ 6849376 h 6849376"/>
              <a:gd name="connsiteX4" fmla="*/ 0 w 5847905"/>
              <a:gd name="connsiteY4" fmla="*/ 6849376 h 6849376"/>
              <a:gd name="connsiteX0" fmla="*/ 0 w 5847905"/>
              <a:gd name="connsiteY0" fmla="*/ 7148223 h 7148223"/>
              <a:gd name="connsiteX1" fmla="*/ 0 w 5847905"/>
              <a:gd name="connsiteY1" fmla="*/ 298847 h 7148223"/>
              <a:gd name="connsiteX2" fmla="*/ 4967416 w 5847905"/>
              <a:gd name="connsiteY2" fmla="*/ 314937 h 7148223"/>
              <a:gd name="connsiteX3" fmla="*/ 5847905 w 5847905"/>
              <a:gd name="connsiteY3" fmla="*/ 7148223 h 7148223"/>
              <a:gd name="connsiteX4" fmla="*/ 0 w 5847905"/>
              <a:gd name="connsiteY4" fmla="*/ 7148223 h 7148223"/>
              <a:gd name="connsiteX0" fmla="*/ 0 w 5847905"/>
              <a:gd name="connsiteY0" fmla="*/ 6849376 h 6849376"/>
              <a:gd name="connsiteX1" fmla="*/ 0 w 5847905"/>
              <a:gd name="connsiteY1" fmla="*/ 0 h 6849376"/>
              <a:gd name="connsiteX2" fmla="*/ 4967416 w 5847905"/>
              <a:gd name="connsiteY2" fmla="*/ 16090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967416 w 5847905"/>
              <a:gd name="connsiteY2" fmla="*/ 16090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967416 w 5847905"/>
              <a:gd name="connsiteY2" fmla="*/ 16090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71792 w 5847905"/>
              <a:gd name="connsiteY2" fmla="*/ 10113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71792 w 5847905"/>
              <a:gd name="connsiteY2" fmla="*/ 10113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71792 w 5847905"/>
              <a:gd name="connsiteY2" fmla="*/ 10113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71792 w 5847905"/>
              <a:gd name="connsiteY2" fmla="*/ 10113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95698 w 5847905"/>
              <a:gd name="connsiteY2" fmla="*/ 4137 h 6849376"/>
              <a:gd name="connsiteX3" fmla="*/ 5847905 w 5847905"/>
              <a:gd name="connsiteY3" fmla="*/ 6849376 h 6849376"/>
              <a:gd name="connsiteX4" fmla="*/ 0 w 5847905"/>
              <a:gd name="connsiteY4" fmla="*/ 6849376 h 6849376"/>
              <a:gd name="connsiteX0" fmla="*/ 0 w 7282258"/>
              <a:gd name="connsiteY0" fmla="*/ 6849376 h 6855353"/>
              <a:gd name="connsiteX1" fmla="*/ 0 w 7282258"/>
              <a:gd name="connsiteY1" fmla="*/ 0 h 6855353"/>
              <a:gd name="connsiteX2" fmla="*/ 4895698 w 7282258"/>
              <a:gd name="connsiteY2" fmla="*/ 4137 h 6855353"/>
              <a:gd name="connsiteX3" fmla="*/ 7282258 w 7282258"/>
              <a:gd name="connsiteY3" fmla="*/ 6855353 h 6855353"/>
              <a:gd name="connsiteX4" fmla="*/ 0 w 7282258"/>
              <a:gd name="connsiteY4" fmla="*/ 6849376 h 6855353"/>
              <a:gd name="connsiteX0" fmla="*/ 0 w 7276282"/>
              <a:gd name="connsiteY0" fmla="*/ 6849376 h 6849376"/>
              <a:gd name="connsiteX1" fmla="*/ 0 w 7276282"/>
              <a:gd name="connsiteY1" fmla="*/ 0 h 6849376"/>
              <a:gd name="connsiteX2" fmla="*/ 4895698 w 7276282"/>
              <a:gd name="connsiteY2" fmla="*/ 4137 h 6849376"/>
              <a:gd name="connsiteX3" fmla="*/ 7276282 w 7276282"/>
              <a:gd name="connsiteY3" fmla="*/ 6843400 h 6849376"/>
              <a:gd name="connsiteX4" fmla="*/ 0 w 7276282"/>
              <a:gd name="connsiteY4" fmla="*/ 6849376 h 6849376"/>
              <a:gd name="connsiteX0" fmla="*/ 0 w 7276282"/>
              <a:gd name="connsiteY0" fmla="*/ 6849376 h 6849376"/>
              <a:gd name="connsiteX1" fmla="*/ 0 w 7276282"/>
              <a:gd name="connsiteY1" fmla="*/ 0 h 6849376"/>
              <a:gd name="connsiteX2" fmla="*/ 4895698 w 7276282"/>
              <a:gd name="connsiteY2" fmla="*/ 4137 h 6849376"/>
              <a:gd name="connsiteX3" fmla="*/ 7276282 w 7276282"/>
              <a:gd name="connsiteY3" fmla="*/ 6849376 h 6849376"/>
              <a:gd name="connsiteX4" fmla="*/ 0 w 7276282"/>
              <a:gd name="connsiteY4" fmla="*/ 6849376 h 6849376"/>
              <a:gd name="connsiteX0" fmla="*/ 0 w 7264329"/>
              <a:gd name="connsiteY0" fmla="*/ 6849376 h 6861329"/>
              <a:gd name="connsiteX1" fmla="*/ 0 w 7264329"/>
              <a:gd name="connsiteY1" fmla="*/ 0 h 6861329"/>
              <a:gd name="connsiteX2" fmla="*/ 4895698 w 7264329"/>
              <a:gd name="connsiteY2" fmla="*/ 4137 h 6861329"/>
              <a:gd name="connsiteX3" fmla="*/ 7264329 w 7264329"/>
              <a:gd name="connsiteY3" fmla="*/ 6861329 h 6861329"/>
              <a:gd name="connsiteX4" fmla="*/ 0 w 7264329"/>
              <a:gd name="connsiteY4" fmla="*/ 6849376 h 6861329"/>
              <a:gd name="connsiteX0" fmla="*/ 0 w 7264329"/>
              <a:gd name="connsiteY0" fmla="*/ 6849376 h 6855352"/>
              <a:gd name="connsiteX1" fmla="*/ 0 w 7264329"/>
              <a:gd name="connsiteY1" fmla="*/ 0 h 6855352"/>
              <a:gd name="connsiteX2" fmla="*/ 4895698 w 7264329"/>
              <a:gd name="connsiteY2" fmla="*/ 4137 h 6855352"/>
              <a:gd name="connsiteX3" fmla="*/ 7264329 w 7264329"/>
              <a:gd name="connsiteY3" fmla="*/ 6855352 h 6855352"/>
              <a:gd name="connsiteX4" fmla="*/ 0 w 7264329"/>
              <a:gd name="connsiteY4" fmla="*/ 6849376 h 6855352"/>
              <a:gd name="connsiteX0" fmla="*/ 0 w 7264329"/>
              <a:gd name="connsiteY0" fmla="*/ 6849376 h 6849376"/>
              <a:gd name="connsiteX1" fmla="*/ 0 w 7264329"/>
              <a:gd name="connsiteY1" fmla="*/ 0 h 6849376"/>
              <a:gd name="connsiteX2" fmla="*/ 4895698 w 7264329"/>
              <a:gd name="connsiteY2" fmla="*/ 4137 h 6849376"/>
              <a:gd name="connsiteX3" fmla="*/ 7264329 w 7264329"/>
              <a:gd name="connsiteY3" fmla="*/ 6849376 h 6849376"/>
              <a:gd name="connsiteX4" fmla="*/ 0 w 7264329"/>
              <a:gd name="connsiteY4" fmla="*/ 6849376 h 6849376"/>
              <a:gd name="connsiteX0" fmla="*/ 0 w 7264329"/>
              <a:gd name="connsiteY0" fmla="*/ 6854666 h 6854666"/>
              <a:gd name="connsiteX1" fmla="*/ 0 w 7264329"/>
              <a:gd name="connsiteY1" fmla="*/ 5290 h 6854666"/>
              <a:gd name="connsiteX2" fmla="*/ 4895698 w 7264329"/>
              <a:gd name="connsiteY2" fmla="*/ 0 h 6854666"/>
              <a:gd name="connsiteX3" fmla="*/ 7264329 w 7264329"/>
              <a:gd name="connsiteY3" fmla="*/ 6854666 h 6854666"/>
              <a:gd name="connsiteX4" fmla="*/ 0 w 7264329"/>
              <a:gd name="connsiteY4" fmla="*/ 6854666 h 6854666"/>
              <a:gd name="connsiteX0" fmla="*/ 0 w 7264329"/>
              <a:gd name="connsiteY0" fmla="*/ 6851524 h 6851524"/>
              <a:gd name="connsiteX1" fmla="*/ 0 w 7264329"/>
              <a:gd name="connsiteY1" fmla="*/ 2148 h 6851524"/>
              <a:gd name="connsiteX2" fmla="*/ 4895698 w 7264329"/>
              <a:gd name="connsiteY2" fmla="*/ 0 h 6851524"/>
              <a:gd name="connsiteX3" fmla="*/ 7264329 w 7264329"/>
              <a:gd name="connsiteY3" fmla="*/ 6851524 h 6851524"/>
              <a:gd name="connsiteX4" fmla="*/ 0 w 7264329"/>
              <a:gd name="connsiteY4" fmla="*/ 6851524 h 6851524"/>
              <a:gd name="connsiteX0" fmla="*/ 3142 w 7267471"/>
              <a:gd name="connsiteY0" fmla="*/ 6852519 h 6852519"/>
              <a:gd name="connsiteX1" fmla="*/ 0 w 7267471"/>
              <a:gd name="connsiteY1" fmla="*/ 0 h 6852519"/>
              <a:gd name="connsiteX2" fmla="*/ 4898840 w 7267471"/>
              <a:gd name="connsiteY2" fmla="*/ 995 h 6852519"/>
              <a:gd name="connsiteX3" fmla="*/ 7267471 w 7267471"/>
              <a:gd name="connsiteY3" fmla="*/ 6852519 h 6852519"/>
              <a:gd name="connsiteX4" fmla="*/ 3142 w 7267471"/>
              <a:gd name="connsiteY4" fmla="*/ 6852519 h 6852519"/>
              <a:gd name="connsiteX0" fmla="*/ 3142 w 7267471"/>
              <a:gd name="connsiteY0" fmla="*/ 6852519 h 6852519"/>
              <a:gd name="connsiteX1" fmla="*/ 0 w 7267471"/>
              <a:gd name="connsiteY1" fmla="*/ 0 h 6852519"/>
              <a:gd name="connsiteX2" fmla="*/ 4898840 w 7267471"/>
              <a:gd name="connsiteY2" fmla="*/ 995 h 6852519"/>
              <a:gd name="connsiteX3" fmla="*/ 7267471 w 7267471"/>
              <a:gd name="connsiteY3" fmla="*/ 6852519 h 6852519"/>
              <a:gd name="connsiteX4" fmla="*/ 3142 w 7267471"/>
              <a:gd name="connsiteY4" fmla="*/ 6852519 h 6852519"/>
              <a:gd name="connsiteX0" fmla="*/ 3142 w 7267471"/>
              <a:gd name="connsiteY0" fmla="*/ 6852519 h 6852519"/>
              <a:gd name="connsiteX1" fmla="*/ 0 w 7267471"/>
              <a:gd name="connsiteY1" fmla="*/ 0 h 6852519"/>
              <a:gd name="connsiteX2" fmla="*/ 4886271 w 7267471"/>
              <a:gd name="connsiteY2" fmla="*/ 995 h 6852519"/>
              <a:gd name="connsiteX3" fmla="*/ 7267471 w 7267471"/>
              <a:gd name="connsiteY3" fmla="*/ 6852519 h 6852519"/>
              <a:gd name="connsiteX4" fmla="*/ 3142 w 7267471"/>
              <a:gd name="connsiteY4" fmla="*/ 6852519 h 6852519"/>
              <a:gd name="connsiteX0" fmla="*/ 3142 w 7267471"/>
              <a:gd name="connsiteY0" fmla="*/ 6854667 h 6854667"/>
              <a:gd name="connsiteX1" fmla="*/ 0 w 7267471"/>
              <a:gd name="connsiteY1" fmla="*/ 2148 h 6854667"/>
              <a:gd name="connsiteX2" fmla="*/ 4886271 w 7267471"/>
              <a:gd name="connsiteY2" fmla="*/ 0 h 6854667"/>
              <a:gd name="connsiteX3" fmla="*/ 7267471 w 7267471"/>
              <a:gd name="connsiteY3" fmla="*/ 6854667 h 6854667"/>
              <a:gd name="connsiteX4" fmla="*/ 3142 w 7267471"/>
              <a:gd name="connsiteY4" fmla="*/ 6854667 h 6854667"/>
              <a:gd name="connsiteX0" fmla="*/ 3142 w 7267471"/>
              <a:gd name="connsiteY0" fmla="*/ 6852519 h 6852519"/>
              <a:gd name="connsiteX1" fmla="*/ 0 w 7267471"/>
              <a:gd name="connsiteY1" fmla="*/ 0 h 6852519"/>
              <a:gd name="connsiteX2" fmla="*/ 4521768 w 7267471"/>
              <a:gd name="connsiteY2" fmla="*/ 995 h 6852519"/>
              <a:gd name="connsiteX3" fmla="*/ 7267471 w 7267471"/>
              <a:gd name="connsiteY3" fmla="*/ 6852519 h 6852519"/>
              <a:gd name="connsiteX4" fmla="*/ 3142 w 7267471"/>
              <a:gd name="connsiteY4" fmla="*/ 6852519 h 6852519"/>
              <a:gd name="connsiteX0" fmla="*/ 3142 w 7267471"/>
              <a:gd name="connsiteY0" fmla="*/ 6852519 h 6852519"/>
              <a:gd name="connsiteX1" fmla="*/ 0 w 7267471"/>
              <a:gd name="connsiteY1" fmla="*/ 0 h 6852519"/>
              <a:gd name="connsiteX2" fmla="*/ 4735952 w 7267471"/>
              <a:gd name="connsiteY2" fmla="*/ 995 h 6852519"/>
              <a:gd name="connsiteX3" fmla="*/ 7267471 w 7267471"/>
              <a:gd name="connsiteY3" fmla="*/ 6852519 h 6852519"/>
              <a:gd name="connsiteX4" fmla="*/ 3142 w 7267471"/>
              <a:gd name="connsiteY4" fmla="*/ 6852519 h 6852519"/>
              <a:gd name="connsiteX0" fmla="*/ 3142 w 6806152"/>
              <a:gd name="connsiteY0" fmla="*/ 6852519 h 6852519"/>
              <a:gd name="connsiteX1" fmla="*/ 0 w 6806152"/>
              <a:gd name="connsiteY1" fmla="*/ 0 h 6852519"/>
              <a:gd name="connsiteX2" fmla="*/ 4735952 w 6806152"/>
              <a:gd name="connsiteY2" fmla="*/ 995 h 6852519"/>
              <a:gd name="connsiteX3" fmla="*/ 6806152 w 6806152"/>
              <a:gd name="connsiteY3" fmla="*/ 6852519 h 6852519"/>
              <a:gd name="connsiteX4" fmla="*/ 3142 w 6806152"/>
              <a:gd name="connsiteY4" fmla="*/ 6852519 h 685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6152" h="6852519">
                <a:moveTo>
                  <a:pt x="3142" y="6852519"/>
                </a:moveTo>
                <a:cubicBezTo>
                  <a:pt x="2095" y="4568346"/>
                  <a:pt x="1047" y="2284173"/>
                  <a:pt x="0" y="0"/>
                </a:cubicBezTo>
                <a:lnTo>
                  <a:pt x="4735952" y="995"/>
                </a:lnTo>
                <a:lnTo>
                  <a:pt x="6806152" y="6852519"/>
                </a:lnTo>
                <a:lnTo>
                  <a:pt x="3142" y="6852519"/>
                </a:lnTo>
                <a:close/>
              </a:path>
            </a:pathLst>
          </a:custGeom>
          <a:ln>
            <a:solidFill>
              <a:srgbClr val="414241"/>
            </a:solidFill>
          </a:ln>
        </p:spPr>
        <p:txBody>
          <a:bodyPr anchor="ctr"/>
          <a:lstStyle>
            <a:lvl1pPr algn="ctr">
              <a:defRPr>
                <a:solidFill>
                  <a:srgbClr val="B4009E"/>
                </a:solidFill>
              </a:defRPr>
            </a:lvl1pPr>
          </a:lstStyle>
          <a:p>
            <a:r>
              <a:rPr lang="en-US"/>
              <a:t>Click icon to</a:t>
            </a:r>
            <a:br>
              <a:rPr lang="en-US"/>
            </a:br>
            <a:r>
              <a:rPr lang="en-US"/>
              <a:t>add picture</a:t>
            </a:r>
          </a:p>
        </p:txBody>
      </p:sp>
    </p:spTree>
    <p:extLst>
      <p:ext uri="{BB962C8B-B14F-4D97-AF65-F5344CB8AC3E}">
        <p14:creationId xmlns:p14="http://schemas.microsoft.com/office/powerpoint/2010/main" val="36920683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8093749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2661997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62704555"/>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6787144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9158874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3398162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9359076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5619889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9084846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9009551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82.xml"/><Relationship Id="rId21" Type="http://schemas.openxmlformats.org/officeDocument/2006/relationships/slideLayout" Target="../slideLayouts/slideLayout77.xml"/><Relationship Id="rId34" Type="http://schemas.openxmlformats.org/officeDocument/2006/relationships/slideLayout" Target="../slideLayouts/slideLayout90.xml"/><Relationship Id="rId42" Type="http://schemas.openxmlformats.org/officeDocument/2006/relationships/slideLayout" Target="../slideLayouts/slideLayout98.xml"/><Relationship Id="rId47" Type="http://schemas.openxmlformats.org/officeDocument/2006/relationships/slideLayout" Target="../slideLayouts/slideLayout103.xml"/><Relationship Id="rId50" Type="http://schemas.openxmlformats.org/officeDocument/2006/relationships/slideLayout" Target="../slideLayouts/slideLayout106.xml"/><Relationship Id="rId55" Type="http://schemas.openxmlformats.org/officeDocument/2006/relationships/slideLayout" Target="../slideLayouts/slideLayout111.xml"/><Relationship Id="rId63" Type="http://schemas.openxmlformats.org/officeDocument/2006/relationships/slideLayout" Target="../slideLayouts/slideLayout11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9" Type="http://schemas.openxmlformats.org/officeDocument/2006/relationships/slideLayout" Target="../slideLayouts/slideLayout85.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slideLayout" Target="../slideLayouts/slideLayout88.xml"/><Relationship Id="rId37" Type="http://schemas.openxmlformats.org/officeDocument/2006/relationships/slideLayout" Target="../slideLayouts/slideLayout93.xml"/><Relationship Id="rId40" Type="http://schemas.openxmlformats.org/officeDocument/2006/relationships/slideLayout" Target="../slideLayouts/slideLayout96.xml"/><Relationship Id="rId45" Type="http://schemas.openxmlformats.org/officeDocument/2006/relationships/slideLayout" Target="../slideLayouts/slideLayout101.xml"/><Relationship Id="rId53" Type="http://schemas.openxmlformats.org/officeDocument/2006/relationships/slideLayout" Target="../slideLayouts/slideLayout109.xml"/><Relationship Id="rId58" Type="http://schemas.openxmlformats.org/officeDocument/2006/relationships/slideLayout" Target="../slideLayouts/slideLayout114.xml"/><Relationship Id="rId66" Type="http://schemas.openxmlformats.org/officeDocument/2006/relationships/image" Target="../media/image13.emf"/><Relationship Id="rId5" Type="http://schemas.openxmlformats.org/officeDocument/2006/relationships/slideLayout" Target="../slideLayouts/slideLayout61.xml"/><Relationship Id="rId61" Type="http://schemas.openxmlformats.org/officeDocument/2006/relationships/slideLayout" Target="../slideLayouts/slideLayout117.xml"/><Relationship Id="rId19" Type="http://schemas.openxmlformats.org/officeDocument/2006/relationships/slideLayout" Target="../slideLayouts/slideLayout7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 Id="rId35" Type="http://schemas.openxmlformats.org/officeDocument/2006/relationships/slideLayout" Target="../slideLayouts/slideLayout91.xml"/><Relationship Id="rId43" Type="http://schemas.openxmlformats.org/officeDocument/2006/relationships/slideLayout" Target="../slideLayouts/slideLayout99.xml"/><Relationship Id="rId48" Type="http://schemas.openxmlformats.org/officeDocument/2006/relationships/slideLayout" Target="../slideLayouts/slideLayout104.xml"/><Relationship Id="rId56" Type="http://schemas.openxmlformats.org/officeDocument/2006/relationships/slideLayout" Target="../slideLayouts/slideLayout112.xml"/><Relationship Id="rId64" Type="http://schemas.openxmlformats.org/officeDocument/2006/relationships/slideLayout" Target="../slideLayouts/slideLayout120.xml"/><Relationship Id="rId8" Type="http://schemas.openxmlformats.org/officeDocument/2006/relationships/slideLayout" Target="../slideLayouts/slideLayout64.xml"/><Relationship Id="rId51" Type="http://schemas.openxmlformats.org/officeDocument/2006/relationships/slideLayout" Target="../slideLayouts/slideLayout107.xml"/><Relationship Id="rId3" Type="http://schemas.openxmlformats.org/officeDocument/2006/relationships/slideLayout" Target="../slideLayouts/slideLayout59.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33" Type="http://schemas.openxmlformats.org/officeDocument/2006/relationships/slideLayout" Target="../slideLayouts/slideLayout89.xml"/><Relationship Id="rId38" Type="http://schemas.openxmlformats.org/officeDocument/2006/relationships/slideLayout" Target="../slideLayouts/slideLayout94.xml"/><Relationship Id="rId46" Type="http://schemas.openxmlformats.org/officeDocument/2006/relationships/slideLayout" Target="../slideLayouts/slideLayout102.xml"/><Relationship Id="rId59" Type="http://schemas.openxmlformats.org/officeDocument/2006/relationships/slideLayout" Target="../slideLayouts/slideLayout115.xml"/><Relationship Id="rId20" Type="http://schemas.openxmlformats.org/officeDocument/2006/relationships/slideLayout" Target="../slideLayouts/slideLayout76.xml"/><Relationship Id="rId41" Type="http://schemas.openxmlformats.org/officeDocument/2006/relationships/slideLayout" Target="../slideLayouts/slideLayout97.xml"/><Relationship Id="rId54" Type="http://schemas.openxmlformats.org/officeDocument/2006/relationships/slideLayout" Target="../slideLayouts/slideLayout110.xml"/><Relationship Id="rId62" Type="http://schemas.openxmlformats.org/officeDocument/2006/relationships/slideLayout" Target="../slideLayouts/slideLayout11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36" Type="http://schemas.openxmlformats.org/officeDocument/2006/relationships/slideLayout" Target="../slideLayouts/slideLayout92.xml"/><Relationship Id="rId49" Type="http://schemas.openxmlformats.org/officeDocument/2006/relationships/slideLayout" Target="../slideLayouts/slideLayout105.xml"/><Relationship Id="rId57" Type="http://schemas.openxmlformats.org/officeDocument/2006/relationships/slideLayout" Target="../slideLayouts/slideLayout113.xml"/><Relationship Id="rId10" Type="http://schemas.openxmlformats.org/officeDocument/2006/relationships/slideLayout" Target="../slideLayouts/slideLayout66.xml"/><Relationship Id="rId31" Type="http://schemas.openxmlformats.org/officeDocument/2006/relationships/slideLayout" Target="../slideLayouts/slideLayout87.xml"/><Relationship Id="rId44" Type="http://schemas.openxmlformats.org/officeDocument/2006/relationships/slideLayout" Target="../slideLayouts/slideLayout100.xml"/><Relationship Id="rId52" Type="http://schemas.openxmlformats.org/officeDocument/2006/relationships/slideLayout" Target="../slideLayouts/slideLayout108.xml"/><Relationship Id="rId60" Type="http://schemas.openxmlformats.org/officeDocument/2006/relationships/slideLayout" Target="../slideLayouts/slideLayout116.xml"/><Relationship Id="rId65" Type="http://schemas.openxmlformats.org/officeDocument/2006/relationships/theme" Target="../theme/theme3.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9" Type="http://schemas.openxmlformats.org/officeDocument/2006/relationships/slideLayout" Target="../slideLayouts/slideLayout9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26" Type="http://schemas.openxmlformats.org/officeDocument/2006/relationships/slideLayout" Target="../slideLayouts/slideLayout146.xml"/><Relationship Id="rId39" Type="http://schemas.openxmlformats.org/officeDocument/2006/relationships/slideLayout" Target="../slideLayouts/slideLayout159.xml"/><Relationship Id="rId21" Type="http://schemas.openxmlformats.org/officeDocument/2006/relationships/slideLayout" Target="../slideLayouts/slideLayout141.xml"/><Relationship Id="rId34" Type="http://schemas.openxmlformats.org/officeDocument/2006/relationships/slideLayout" Target="../slideLayouts/slideLayout154.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slideLayout" Target="../slideLayouts/slideLayout145.xml"/><Relationship Id="rId33" Type="http://schemas.openxmlformats.org/officeDocument/2006/relationships/slideLayout" Target="../slideLayouts/slideLayout153.xml"/><Relationship Id="rId38" Type="http://schemas.openxmlformats.org/officeDocument/2006/relationships/slideLayout" Target="../slideLayouts/slideLayout158.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29" Type="http://schemas.openxmlformats.org/officeDocument/2006/relationships/slideLayout" Target="../slideLayouts/slideLayout149.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32" Type="http://schemas.openxmlformats.org/officeDocument/2006/relationships/slideLayout" Target="../slideLayouts/slideLayout152.xml"/><Relationship Id="rId37" Type="http://schemas.openxmlformats.org/officeDocument/2006/relationships/slideLayout" Target="../slideLayouts/slideLayout157.xml"/><Relationship Id="rId40" Type="http://schemas.openxmlformats.org/officeDocument/2006/relationships/theme" Target="../theme/theme4.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28" Type="http://schemas.openxmlformats.org/officeDocument/2006/relationships/slideLayout" Target="../slideLayouts/slideLayout148.xml"/><Relationship Id="rId36" Type="http://schemas.openxmlformats.org/officeDocument/2006/relationships/slideLayout" Target="../slideLayouts/slideLayout156.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31" Type="http://schemas.openxmlformats.org/officeDocument/2006/relationships/slideLayout" Target="../slideLayouts/slideLayout151.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 Id="rId27" Type="http://schemas.openxmlformats.org/officeDocument/2006/relationships/slideLayout" Target="../slideLayouts/slideLayout147.xml"/><Relationship Id="rId30" Type="http://schemas.openxmlformats.org/officeDocument/2006/relationships/slideLayout" Target="../slideLayouts/slideLayout150.xml"/><Relationship Id="rId35" Type="http://schemas.openxmlformats.org/officeDocument/2006/relationships/slideLayout" Target="../slideLayouts/slideLayout155.xml"/><Relationship Id="rId8" Type="http://schemas.openxmlformats.org/officeDocument/2006/relationships/slideLayout" Target="../slideLayouts/slideLayout128.xml"/><Relationship Id="rId3" Type="http://schemas.openxmlformats.org/officeDocument/2006/relationships/slideLayout" Target="../slideLayouts/slideLayout12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72.xml"/><Relationship Id="rId18" Type="http://schemas.openxmlformats.org/officeDocument/2006/relationships/slideLayout" Target="../slideLayouts/slideLayout177.xml"/><Relationship Id="rId26" Type="http://schemas.openxmlformats.org/officeDocument/2006/relationships/slideLayout" Target="../slideLayouts/slideLayout185.xml"/><Relationship Id="rId39" Type="http://schemas.openxmlformats.org/officeDocument/2006/relationships/slideLayout" Target="../slideLayouts/slideLayout198.xml"/><Relationship Id="rId21" Type="http://schemas.openxmlformats.org/officeDocument/2006/relationships/slideLayout" Target="../slideLayouts/slideLayout180.xml"/><Relationship Id="rId34" Type="http://schemas.openxmlformats.org/officeDocument/2006/relationships/slideLayout" Target="../slideLayouts/slideLayout193.xml"/><Relationship Id="rId42" Type="http://schemas.openxmlformats.org/officeDocument/2006/relationships/slideLayout" Target="../slideLayouts/slideLayout201.xml"/><Relationship Id="rId47" Type="http://schemas.openxmlformats.org/officeDocument/2006/relationships/slideLayout" Target="../slideLayouts/slideLayout206.xml"/><Relationship Id="rId7" Type="http://schemas.openxmlformats.org/officeDocument/2006/relationships/slideLayout" Target="../slideLayouts/slideLayout166.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29" Type="http://schemas.openxmlformats.org/officeDocument/2006/relationships/slideLayout" Target="../slideLayouts/slideLayout188.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24" Type="http://schemas.openxmlformats.org/officeDocument/2006/relationships/slideLayout" Target="../slideLayouts/slideLayout183.xml"/><Relationship Id="rId32" Type="http://schemas.openxmlformats.org/officeDocument/2006/relationships/slideLayout" Target="../slideLayouts/slideLayout191.xml"/><Relationship Id="rId37" Type="http://schemas.openxmlformats.org/officeDocument/2006/relationships/slideLayout" Target="../slideLayouts/slideLayout196.xml"/><Relationship Id="rId40" Type="http://schemas.openxmlformats.org/officeDocument/2006/relationships/slideLayout" Target="../slideLayouts/slideLayout199.xml"/><Relationship Id="rId45" Type="http://schemas.openxmlformats.org/officeDocument/2006/relationships/slideLayout" Target="../slideLayouts/slideLayout204.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23" Type="http://schemas.openxmlformats.org/officeDocument/2006/relationships/slideLayout" Target="../slideLayouts/slideLayout182.xml"/><Relationship Id="rId28" Type="http://schemas.openxmlformats.org/officeDocument/2006/relationships/slideLayout" Target="../slideLayouts/slideLayout187.xml"/><Relationship Id="rId36" Type="http://schemas.openxmlformats.org/officeDocument/2006/relationships/slideLayout" Target="../slideLayouts/slideLayout195.xml"/><Relationship Id="rId10" Type="http://schemas.openxmlformats.org/officeDocument/2006/relationships/slideLayout" Target="../slideLayouts/slideLayout169.xml"/><Relationship Id="rId19" Type="http://schemas.openxmlformats.org/officeDocument/2006/relationships/slideLayout" Target="../slideLayouts/slideLayout178.xml"/><Relationship Id="rId31" Type="http://schemas.openxmlformats.org/officeDocument/2006/relationships/slideLayout" Target="../slideLayouts/slideLayout190.xml"/><Relationship Id="rId44" Type="http://schemas.openxmlformats.org/officeDocument/2006/relationships/slideLayout" Target="../slideLayouts/slideLayout203.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 Id="rId22" Type="http://schemas.openxmlformats.org/officeDocument/2006/relationships/slideLayout" Target="../slideLayouts/slideLayout181.xml"/><Relationship Id="rId27" Type="http://schemas.openxmlformats.org/officeDocument/2006/relationships/slideLayout" Target="../slideLayouts/slideLayout186.xml"/><Relationship Id="rId30" Type="http://schemas.openxmlformats.org/officeDocument/2006/relationships/slideLayout" Target="../slideLayouts/slideLayout189.xml"/><Relationship Id="rId35" Type="http://schemas.openxmlformats.org/officeDocument/2006/relationships/slideLayout" Target="../slideLayouts/slideLayout194.xml"/><Relationship Id="rId43" Type="http://schemas.openxmlformats.org/officeDocument/2006/relationships/slideLayout" Target="../slideLayouts/slideLayout202.xml"/><Relationship Id="rId48" Type="http://schemas.openxmlformats.org/officeDocument/2006/relationships/theme" Target="../theme/theme5.xml"/><Relationship Id="rId8" Type="http://schemas.openxmlformats.org/officeDocument/2006/relationships/slideLayout" Target="../slideLayouts/slideLayout167.xml"/><Relationship Id="rId3" Type="http://schemas.openxmlformats.org/officeDocument/2006/relationships/slideLayout" Target="../slideLayouts/slideLayout162.xml"/><Relationship Id="rId12" Type="http://schemas.openxmlformats.org/officeDocument/2006/relationships/slideLayout" Target="../slideLayouts/slideLayout171.xml"/><Relationship Id="rId17" Type="http://schemas.openxmlformats.org/officeDocument/2006/relationships/slideLayout" Target="../slideLayouts/slideLayout176.xml"/><Relationship Id="rId25" Type="http://schemas.openxmlformats.org/officeDocument/2006/relationships/slideLayout" Target="../slideLayouts/slideLayout184.xml"/><Relationship Id="rId33" Type="http://schemas.openxmlformats.org/officeDocument/2006/relationships/slideLayout" Target="../slideLayouts/slideLayout192.xml"/><Relationship Id="rId38" Type="http://schemas.openxmlformats.org/officeDocument/2006/relationships/slideLayout" Target="../slideLayouts/slideLayout197.xml"/><Relationship Id="rId46" Type="http://schemas.openxmlformats.org/officeDocument/2006/relationships/slideLayout" Target="../slideLayouts/slideLayout205.xml"/><Relationship Id="rId20" Type="http://schemas.openxmlformats.org/officeDocument/2006/relationships/slideLayout" Target="../slideLayouts/slideLayout179.xml"/><Relationship Id="rId41" Type="http://schemas.openxmlformats.org/officeDocument/2006/relationships/slideLayout" Target="../slideLayouts/slideLayout200.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19.xml"/><Relationship Id="rId18" Type="http://schemas.openxmlformats.org/officeDocument/2006/relationships/slideLayout" Target="../slideLayouts/slideLayout224.xml"/><Relationship Id="rId26" Type="http://schemas.openxmlformats.org/officeDocument/2006/relationships/slideLayout" Target="../slideLayouts/slideLayout232.xml"/><Relationship Id="rId39" Type="http://schemas.openxmlformats.org/officeDocument/2006/relationships/theme" Target="../theme/theme6.xml"/><Relationship Id="rId21" Type="http://schemas.openxmlformats.org/officeDocument/2006/relationships/slideLayout" Target="../slideLayouts/slideLayout227.xml"/><Relationship Id="rId34" Type="http://schemas.openxmlformats.org/officeDocument/2006/relationships/slideLayout" Target="../slideLayouts/slideLayout240.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17" Type="http://schemas.openxmlformats.org/officeDocument/2006/relationships/slideLayout" Target="../slideLayouts/slideLayout223.xml"/><Relationship Id="rId25" Type="http://schemas.openxmlformats.org/officeDocument/2006/relationships/slideLayout" Target="../slideLayouts/slideLayout231.xml"/><Relationship Id="rId33" Type="http://schemas.openxmlformats.org/officeDocument/2006/relationships/slideLayout" Target="../slideLayouts/slideLayout239.xml"/><Relationship Id="rId38" Type="http://schemas.openxmlformats.org/officeDocument/2006/relationships/slideLayout" Target="../slideLayouts/slideLayout244.xml"/><Relationship Id="rId2" Type="http://schemas.openxmlformats.org/officeDocument/2006/relationships/slideLayout" Target="../slideLayouts/slideLayout208.xml"/><Relationship Id="rId16" Type="http://schemas.openxmlformats.org/officeDocument/2006/relationships/slideLayout" Target="../slideLayouts/slideLayout222.xml"/><Relationship Id="rId20" Type="http://schemas.openxmlformats.org/officeDocument/2006/relationships/slideLayout" Target="../slideLayouts/slideLayout226.xml"/><Relationship Id="rId29" Type="http://schemas.openxmlformats.org/officeDocument/2006/relationships/slideLayout" Target="../slideLayouts/slideLayout235.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24" Type="http://schemas.openxmlformats.org/officeDocument/2006/relationships/slideLayout" Target="../slideLayouts/slideLayout230.xml"/><Relationship Id="rId32" Type="http://schemas.openxmlformats.org/officeDocument/2006/relationships/slideLayout" Target="../slideLayouts/slideLayout238.xml"/><Relationship Id="rId37" Type="http://schemas.openxmlformats.org/officeDocument/2006/relationships/slideLayout" Target="../slideLayouts/slideLayout243.xml"/><Relationship Id="rId5" Type="http://schemas.openxmlformats.org/officeDocument/2006/relationships/slideLayout" Target="../slideLayouts/slideLayout211.xml"/><Relationship Id="rId15" Type="http://schemas.openxmlformats.org/officeDocument/2006/relationships/slideLayout" Target="../slideLayouts/slideLayout221.xml"/><Relationship Id="rId23" Type="http://schemas.openxmlformats.org/officeDocument/2006/relationships/slideLayout" Target="../slideLayouts/slideLayout229.xml"/><Relationship Id="rId28" Type="http://schemas.openxmlformats.org/officeDocument/2006/relationships/slideLayout" Target="../slideLayouts/slideLayout234.xml"/><Relationship Id="rId36" Type="http://schemas.openxmlformats.org/officeDocument/2006/relationships/slideLayout" Target="../slideLayouts/slideLayout242.xml"/><Relationship Id="rId10" Type="http://schemas.openxmlformats.org/officeDocument/2006/relationships/slideLayout" Target="../slideLayouts/slideLayout216.xml"/><Relationship Id="rId19" Type="http://schemas.openxmlformats.org/officeDocument/2006/relationships/slideLayout" Target="../slideLayouts/slideLayout225.xml"/><Relationship Id="rId31" Type="http://schemas.openxmlformats.org/officeDocument/2006/relationships/slideLayout" Target="../slideLayouts/slideLayout237.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slideLayout" Target="../slideLayouts/slideLayout220.xml"/><Relationship Id="rId22" Type="http://schemas.openxmlformats.org/officeDocument/2006/relationships/slideLayout" Target="../slideLayouts/slideLayout228.xml"/><Relationship Id="rId27" Type="http://schemas.openxmlformats.org/officeDocument/2006/relationships/slideLayout" Target="../slideLayouts/slideLayout233.xml"/><Relationship Id="rId30" Type="http://schemas.openxmlformats.org/officeDocument/2006/relationships/slideLayout" Target="../slideLayouts/slideLayout236.xml"/><Relationship Id="rId35" Type="http://schemas.openxmlformats.org/officeDocument/2006/relationships/slideLayout" Target="../slideLayouts/slideLayout241.xml"/><Relationship Id="rId8" Type="http://schemas.openxmlformats.org/officeDocument/2006/relationships/slideLayout" Target="../slideLayouts/slideLayout214.xml"/><Relationship Id="rId3" Type="http://schemas.openxmlformats.org/officeDocument/2006/relationships/slideLayout" Target="../slideLayouts/slideLayout20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57200" y="1866900"/>
            <a:ext cx="11277600" cy="45339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Placeholder 2"/>
          <p:cNvSpPr>
            <a:spLocks noGrp="1"/>
          </p:cNvSpPr>
          <p:nvPr>
            <p:ph type="title"/>
          </p:nvPr>
        </p:nvSpPr>
        <p:spPr>
          <a:xfrm>
            <a:off x="457200" y="457200"/>
            <a:ext cx="11277599" cy="712379"/>
          </a:xfrm>
          <a:prstGeom prst="rect">
            <a:avLst/>
          </a:prstGeom>
        </p:spPr>
        <p:txBody>
          <a:bodyPr vert="horz" lIns="0" tIns="0" rIns="0" bIns="0" rtlCol="0" anchor="t">
            <a:normAutofit/>
          </a:bodyPr>
          <a:lstStyle/>
          <a:p>
            <a:r>
              <a:rPr lang="en-US"/>
              <a:t>Click to edit Master title style</a:t>
            </a:r>
          </a:p>
        </p:txBody>
      </p:sp>
      <p:sp>
        <p:nvSpPr>
          <p:cNvPr id="28" name="Slide Number Placeholder 27">
            <a:extLst>
              <a:ext uri="{FF2B5EF4-FFF2-40B4-BE49-F238E27FC236}">
                <a16:creationId xmlns:a16="http://schemas.microsoft.com/office/drawing/2014/main" id="{5CFBB3EC-AC91-8E45-9E42-0DA1434795C3}"/>
              </a:ext>
            </a:extLst>
          </p:cNvPr>
          <p:cNvSpPr>
            <a:spLocks noGrp="1"/>
          </p:cNvSpPr>
          <p:nvPr userDrawn="1">
            <p:ph type="sldNum" sz="quarter" idx="4"/>
          </p:nvPr>
        </p:nvSpPr>
        <p:spPr>
          <a:xfrm>
            <a:off x="11010899" y="6442502"/>
            <a:ext cx="1180135" cy="415498"/>
          </a:xfrm>
          <a:prstGeom prst="rect">
            <a:avLst/>
          </a:prstGeom>
        </p:spPr>
        <p:txBody>
          <a:bodyPr vert="horz" lIns="91440" tIns="45720" rIns="182880" bIns="182880" rtlCol="0" anchor="b" anchorCtr="0">
            <a:spAutoFit/>
          </a:bodyPr>
          <a:lstStyle>
            <a:lvl1pPr algn="r">
              <a:defRPr sz="1200">
                <a:solidFill>
                  <a:schemeClr val="accent6"/>
                </a:solidFill>
              </a:defRPr>
            </a:lvl1pPr>
          </a:lstStyle>
          <a:p>
            <a:fld id="{529AFA16-AEC4-7D4A-82F3-BDAE8E49079E}" type="slidenum">
              <a:rPr lang="en-US" smtClean="0"/>
              <a:pPr/>
              <a:t>‹#›</a:t>
            </a:fld>
            <a:endParaRPr lang="en-US"/>
          </a:p>
        </p:txBody>
      </p:sp>
    </p:spTree>
    <p:extLst>
      <p:ext uri="{BB962C8B-B14F-4D97-AF65-F5344CB8AC3E}">
        <p14:creationId xmlns:p14="http://schemas.microsoft.com/office/powerpoint/2010/main" val="3733603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2" r:id="rId41"/>
    <p:sldLayoutId id="2147483703" r:id="rId42"/>
    <p:sldLayoutId id="2147483706" r:id="rId43"/>
    <p:sldLayoutId id="2147483707" r:id="rId44"/>
  </p:sldLayoutIdLst>
  <p:hf sldNum="0" hdr="0" ftr="0" dt="0"/>
  <p:txStyles>
    <p:titleStyle>
      <a:lvl1pPr marL="0" indent="0" algn="l" defTabSz="914132" rtl="0" eaLnBrk="1" latinLnBrk="0" hangingPunct="1">
        <a:lnSpc>
          <a:spcPct val="90000"/>
        </a:lnSpc>
        <a:spcBef>
          <a:spcPct val="0"/>
        </a:spcBef>
        <a:buFont typeface="Arial" charset="0"/>
        <a:buNone/>
        <a:defRPr lang="en-US" sz="4400" b="1" i="0" kern="1200" spc="-100" baseline="0">
          <a:solidFill>
            <a:schemeClr val="tx1"/>
          </a:solidFill>
          <a:latin typeface="Segoe UI Semibold" charset="0"/>
          <a:ea typeface="Segoe UI Semibold" charset="0"/>
          <a:cs typeface="Segoe UI Semibold" charset="0"/>
        </a:defRPr>
      </a:lvl1pPr>
    </p:titleStyle>
    <p:bodyStyle>
      <a:lvl1pPr marL="0" indent="0" algn="l" defTabSz="914132" rtl="0" eaLnBrk="1" latinLnBrk="0" hangingPunct="1">
        <a:lnSpc>
          <a:spcPct val="110000"/>
        </a:lnSpc>
        <a:spcBef>
          <a:spcPts val="1200"/>
        </a:spcBef>
        <a:spcAft>
          <a:spcPts val="600"/>
        </a:spcAft>
        <a:buClr>
          <a:schemeClr val="bg1"/>
        </a:buClr>
        <a:buSzPct val="120000"/>
        <a:buFontTx/>
        <a:buNone/>
        <a:defRPr lang="en-US" sz="2800" b="1" i="0" kern="1200" dirty="0" smtClean="0">
          <a:solidFill>
            <a:schemeClr val="tx1"/>
          </a:solidFill>
          <a:effectLst/>
          <a:latin typeface="Segoe UI Semibold" charset="0"/>
          <a:ea typeface="Segoe UI Semibold" charset="0"/>
          <a:cs typeface="Segoe UI Semibold" charset="0"/>
        </a:defRPr>
      </a:lvl1pPr>
      <a:lvl2pPr marL="0" indent="0" algn="l" defTabSz="914132" rtl="0" eaLnBrk="1" latinLnBrk="0" hangingPunct="1">
        <a:lnSpc>
          <a:spcPct val="110000"/>
        </a:lnSpc>
        <a:spcBef>
          <a:spcPts val="0"/>
        </a:spcBef>
        <a:spcAft>
          <a:spcPts val="600"/>
        </a:spcAft>
        <a:buClrTx/>
        <a:buSzPct val="110000"/>
        <a:buFont typeface="Arial" charset="0"/>
        <a:buNone/>
        <a:defRPr lang="en-US" sz="2000" b="0" i="0" kern="1200" dirty="0" smtClean="0">
          <a:solidFill>
            <a:schemeClr val="tx1"/>
          </a:solidFill>
          <a:effectLst/>
          <a:latin typeface="Segoe UI" charset="0"/>
          <a:ea typeface="Segoe UI" charset="0"/>
          <a:cs typeface="Segoe UI" charset="0"/>
        </a:defRPr>
      </a:lvl2pPr>
      <a:lvl3pPr marL="288925" indent="-222250" algn="l" defTabSz="914132" rtl="0" eaLnBrk="1" latinLnBrk="0" hangingPunct="1">
        <a:lnSpc>
          <a:spcPct val="110000"/>
        </a:lnSpc>
        <a:spcBef>
          <a:spcPts val="0"/>
        </a:spcBef>
        <a:spcAft>
          <a:spcPts val="600"/>
        </a:spcAft>
        <a:buClrTx/>
        <a:buSzPct val="120000"/>
        <a:buFont typeface="Arial" charset="0"/>
        <a:buChar char="•"/>
        <a:defRPr lang="en-US" sz="2000" b="0" i="0" kern="1200" dirty="0" smtClean="0">
          <a:solidFill>
            <a:schemeClr val="tx1"/>
          </a:solidFill>
          <a:effectLst/>
          <a:latin typeface="Segoe UI" charset="0"/>
          <a:ea typeface="Segoe UI" charset="0"/>
          <a:cs typeface="Segoe UI" charset="0"/>
        </a:defRPr>
      </a:lvl3pPr>
      <a:lvl4pPr marL="631825" indent="-182880" algn="l" defTabSz="914132" rtl="0" eaLnBrk="1" latinLnBrk="0" hangingPunct="1">
        <a:lnSpc>
          <a:spcPct val="110000"/>
        </a:lnSpc>
        <a:spcBef>
          <a:spcPts val="0"/>
        </a:spcBef>
        <a:spcAft>
          <a:spcPts val="600"/>
        </a:spcAft>
        <a:buClrTx/>
        <a:buFont typeface="Arial" charset="0"/>
        <a:buChar char="•"/>
        <a:tabLst/>
        <a:defRPr lang="en-US" sz="1800" b="0" i="0" kern="1200" dirty="0" smtClean="0">
          <a:solidFill>
            <a:schemeClr val="tx1"/>
          </a:solidFill>
          <a:effectLst/>
          <a:latin typeface="Segoe UI" charset="0"/>
          <a:ea typeface="Segoe UI" charset="0"/>
          <a:cs typeface="Segoe UI" charset="0"/>
        </a:defRPr>
      </a:lvl4pPr>
      <a:lvl5pPr marL="1162685" indent="-194310" algn="l" defTabSz="914132" rtl="0" eaLnBrk="1" latinLnBrk="0" hangingPunct="1">
        <a:lnSpc>
          <a:spcPct val="100000"/>
        </a:lnSpc>
        <a:spcBef>
          <a:spcPts val="500"/>
        </a:spcBef>
        <a:buClr>
          <a:schemeClr val="bg2"/>
        </a:buClr>
        <a:buFont typeface="Arial"/>
        <a:buChar char="•"/>
        <a:defRPr lang="en-US" sz="1600" b="0" i="0" kern="1200" dirty="0">
          <a:solidFill>
            <a:schemeClr val="tx1"/>
          </a:solidFill>
          <a:effectLst/>
          <a:latin typeface="Segoe UI" charset="0"/>
          <a:ea typeface="Segoe UI" charset="0"/>
          <a:cs typeface="Segoe UI" charset="0"/>
        </a:defRPr>
      </a:lvl5pPr>
      <a:lvl6pPr marL="1965221" indent="-228533" algn="l" defTabSz="914132"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32" rtl="0" eaLnBrk="1" latinLnBrk="0" hangingPunct="1">
        <a:defRPr sz="1900" kern="1200">
          <a:solidFill>
            <a:schemeClr val="tx1"/>
          </a:solidFill>
          <a:latin typeface="+mn-lt"/>
          <a:ea typeface="+mn-ea"/>
          <a:cs typeface="+mn-cs"/>
        </a:defRPr>
      </a:lvl1pPr>
      <a:lvl2pPr marL="457065" algn="l" defTabSz="914132" rtl="0" eaLnBrk="1" latinLnBrk="0" hangingPunct="1">
        <a:defRPr sz="1900" kern="1200">
          <a:solidFill>
            <a:schemeClr val="tx1"/>
          </a:solidFill>
          <a:latin typeface="+mn-lt"/>
          <a:ea typeface="+mn-ea"/>
          <a:cs typeface="+mn-cs"/>
        </a:defRPr>
      </a:lvl2pPr>
      <a:lvl3pPr marL="914132" algn="l" defTabSz="914132" rtl="0" eaLnBrk="1" latinLnBrk="0" hangingPunct="1">
        <a:defRPr sz="1900" kern="1200">
          <a:solidFill>
            <a:schemeClr val="tx1"/>
          </a:solidFill>
          <a:latin typeface="+mn-lt"/>
          <a:ea typeface="+mn-ea"/>
          <a:cs typeface="+mn-cs"/>
        </a:defRPr>
      </a:lvl3pPr>
      <a:lvl4pPr marL="1371197" algn="l" defTabSz="914132" rtl="0" eaLnBrk="1" latinLnBrk="0" hangingPunct="1">
        <a:defRPr sz="1900" kern="1200">
          <a:solidFill>
            <a:schemeClr val="tx1"/>
          </a:solidFill>
          <a:latin typeface="+mn-lt"/>
          <a:ea typeface="+mn-ea"/>
          <a:cs typeface="+mn-cs"/>
        </a:defRPr>
      </a:lvl4pPr>
      <a:lvl5pPr marL="1828262" algn="l" defTabSz="914132" rtl="0" eaLnBrk="1" latinLnBrk="0" hangingPunct="1">
        <a:defRPr sz="1900" kern="1200">
          <a:solidFill>
            <a:schemeClr val="tx1"/>
          </a:solidFill>
          <a:latin typeface="+mn-lt"/>
          <a:ea typeface="+mn-ea"/>
          <a:cs typeface="+mn-cs"/>
        </a:defRPr>
      </a:lvl5pPr>
      <a:lvl6pPr marL="2285328" algn="l" defTabSz="914132" rtl="0" eaLnBrk="1" latinLnBrk="0" hangingPunct="1">
        <a:defRPr sz="1900" kern="1200">
          <a:solidFill>
            <a:schemeClr val="tx1"/>
          </a:solidFill>
          <a:latin typeface="+mn-lt"/>
          <a:ea typeface="+mn-ea"/>
          <a:cs typeface="+mn-cs"/>
        </a:defRPr>
      </a:lvl6pPr>
      <a:lvl7pPr marL="2742394" algn="l" defTabSz="914132" rtl="0" eaLnBrk="1" latinLnBrk="0" hangingPunct="1">
        <a:defRPr sz="1900" kern="1200">
          <a:solidFill>
            <a:schemeClr val="tx1"/>
          </a:solidFill>
          <a:latin typeface="+mn-lt"/>
          <a:ea typeface="+mn-ea"/>
          <a:cs typeface="+mn-cs"/>
        </a:defRPr>
      </a:lvl7pPr>
      <a:lvl8pPr marL="3199459" algn="l" defTabSz="914132" rtl="0" eaLnBrk="1" latinLnBrk="0" hangingPunct="1">
        <a:defRPr sz="1900" kern="1200">
          <a:solidFill>
            <a:schemeClr val="tx1"/>
          </a:solidFill>
          <a:latin typeface="+mn-lt"/>
          <a:ea typeface="+mn-ea"/>
          <a:cs typeface="+mn-cs"/>
        </a:defRPr>
      </a:lvl8pPr>
      <a:lvl9pPr marL="3656524" algn="l" defTabSz="914132"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p15:clr>
            <a:srgbClr val="C35EA4"/>
          </p15:clr>
        </p15:guide>
        <p15:guide id="2" pos="7392">
          <p15:clr>
            <a:srgbClr val="F26B43"/>
          </p15:clr>
        </p15:guide>
        <p15:guide id="3" orient="horz" pos="288">
          <p15:clr>
            <a:srgbClr val="F26B43"/>
          </p15:clr>
        </p15:guide>
        <p15:guide id="4" orient="horz" pos="3840">
          <p15:clr>
            <a:srgbClr val="F26B43"/>
          </p15:clr>
        </p15:guide>
        <p15:guide id="7" pos="744">
          <p15:clr>
            <a:srgbClr val="C35EA4"/>
          </p15:clr>
        </p15:guide>
        <p15:guide id="8" pos="1176">
          <p15:clr>
            <a:srgbClr val="C35EA4"/>
          </p15:clr>
        </p15:guide>
        <p15:guide id="10" pos="1632">
          <p15:clr>
            <a:srgbClr val="C35EA4"/>
          </p15:clr>
        </p15:guide>
        <p15:guide id="13" pos="2520">
          <p15:clr>
            <a:srgbClr val="C35EA4"/>
          </p15:clr>
        </p15:guide>
        <p15:guide id="15" pos="2952">
          <p15:clr>
            <a:srgbClr val="C35EA4"/>
          </p15:clr>
        </p15:guide>
        <p15:guide id="16" pos="3408">
          <p15:clr>
            <a:srgbClr val="C35EA4"/>
          </p15:clr>
        </p15:guide>
        <p15:guide id="20" pos="4296">
          <p15:clr>
            <a:srgbClr val="C35EA4"/>
          </p15:clr>
        </p15:guide>
        <p15:guide id="22" pos="4728">
          <p15:clr>
            <a:srgbClr val="C35EA4"/>
          </p15:clr>
        </p15:guide>
        <p15:guide id="23" pos="5184">
          <p15:clr>
            <a:srgbClr val="C35EA4"/>
          </p15:clr>
        </p15:guide>
        <p15:guide id="24" pos="5616">
          <p15:clr>
            <a:srgbClr val="C35EA4"/>
          </p15:clr>
        </p15:guide>
        <p15:guide id="25" pos="6048">
          <p15:clr>
            <a:srgbClr val="C35EA4"/>
          </p15:clr>
        </p15:guide>
        <p15:guide id="28" pos="6504">
          <p15:clr>
            <a:srgbClr val="C35EA4"/>
          </p15:clr>
        </p15:guide>
        <p15:guide id="30" pos="6936">
          <p15:clr>
            <a:srgbClr val="C35EA4"/>
          </p15:clr>
        </p15:guide>
        <p15:guide id="32" pos="2064">
          <p15:clr>
            <a:srgbClr val="C35EA4"/>
          </p15:clr>
        </p15:guide>
        <p15:guide id="33" pos="3840">
          <p15:clr>
            <a:srgbClr val="C35EA4"/>
          </p15:clr>
        </p15:guide>
        <p15:guide id="38" orient="horz" pos="744">
          <p15:clr>
            <a:srgbClr val="F26B43"/>
          </p15:clr>
        </p15:guide>
        <p15:guide id="40" orient="horz" pos="1176">
          <p15:clr>
            <a:srgbClr val="F26B43"/>
          </p15:clr>
        </p15:guide>
        <p15:guide id="41" orient="horz" pos="1632">
          <p15:clr>
            <a:srgbClr val="F26B43"/>
          </p15:clr>
        </p15:guide>
        <p15:guide id="42" orient="horz" pos="2064">
          <p15:clr>
            <a:srgbClr val="F26B43"/>
          </p15:clr>
        </p15:guide>
        <p15:guide id="45" orient="horz" pos="2520">
          <p15:clr>
            <a:srgbClr val="F26B43"/>
          </p15:clr>
        </p15:guide>
        <p15:guide id="46" orient="horz" pos="2952">
          <p15:clr>
            <a:srgbClr val="F26B43"/>
          </p15:clr>
        </p15:guide>
        <p15:guide id="47" orient="horz" pos="4272">
          <p15:clr>
            <a:srgbClr val="F26B43"/>
          </p15:clr>
        </p15:guide>
        <p15:guide id="48" orient="horz" pos="338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578EA6-25AB-AECE-6395-5734CD7709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E8AE10-CC3D-A46E-DDD3-785C015003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355476-DF42-E3D1-6302-EF57490C32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6F3CBE-4FA5-416B-B76B-C0125B3E0AF6}" type="datetimeFigureOut">
              <a:rPr lang="en-US" smtClean="0"/>
              <a:t>5/8/2025</a:t>
            </a:fld>
            <a:endParaRPr lang="en-US"/>
          </a:p>
        </p:txBody>
      </p:sp>
      <p:sp>
        <p:nvSpPr>
          <p:cNvPr id="5" name="Footer Placeholder 4">
            <a:extLst>
              <a:ext uri="{FF2B5EF4-FFF2-40B4-BE49-F238E27FC236}">
                <a16:creationId xmlns:a16="http://schemas.microsoft.com/office/drawing/2014/main" id="{38333D6C-F578-8C3C-6807-4835848FCA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33BFB06-0482-3920-EEB3-07FAB593F9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49A011A-3EC2-4F02-8751-77EF0476B77C}" type="slidenum">
              <a:rPr lang="en-US" smtClean="0"/>
              <a:t>‹#›</a:t>
            </a:fld>
            <a:endParaRPr lang="en-US"/>
          </a:p>
        </p:txBody>
      </p:sp>
    </p:spTree>
    <p:extLst>
      <p:ext uri="{BB962C8B-B14F-4D97-AF65-F5344CB8AC3E}">
        <p14:creationId xmlns:p14="http://schemas.microsoft.com/office/powerpoint/2010/main" val="63343807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66"/>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85684211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752" r:id="rId28"/>
    <p:sldLayoutId id="2147483753" r:id="rId29"/>
    <p:sldLayoutId id="2147483754" r:id="rId30"/>
    <p:sldLayoutId id="2147483755" r:id="rId31"/>
    <p:sldLayoutId id="2147483756" r:id="rId32"/>
    <p:sldLayoutId id="2147483757" r:id="rId33"/>
    <p:sldLayoutId id="2147483758" r:id="rId34"/>
    <p:sldLayoutId id="2147483759" r:id="rId35"/>
    <p:sldLayoutId id="2147483760" r:id="rId36"/>
    <p:sldLayoutId id="2147483761" r:id="rId37"/>
    <p:sldLayoutId id="2147483762" r:id="rId38"/>
    <p:sldLayoutId id="2147483763" r:id="rId39"/>
    <p:sldLayoutId id="2147483764" r:id="rId40"/>
    <p:sldLayoutId id="2147483765" r:id="rId41"/>
    <p:sldLayoutId id="2147483766" r:id="rId42"/>
    <p:sldLayoutId id="2147483767" r:id="rId43"/>
    <p:sldLayoutId id="2147483768" r:id="rId44"/>
    <p:sldLayoutId id="2147483769" r:id="rId45"/>
    <p:sldLayoutId id="2147483770" r:id="rId46"/>
    <p:sldLayoutId id="2147483771" r:id="rId47"/>
    <p:sldLayoutId id="2147483772" r:id="rId48"/>
    <p:sldLayoutId id="2147483773" r:id="rId49"/>
    <p:sldLayoutId id="2147483774" r:id="rId50"/>
    <p:sldLayoutId id="2147483775" r:id="rId51"/>
    <p:sldLayoutId id="2147483776" r:id="rId52"/>
    <p:sldLayoutId id="2147483777" r:id="rId53"/>
    <p:sldLayoutId id="2147483778" r:id="rId54"/>
    <p:sldLayoutId id="2147483779" r:id="rId55"/>
    <p:sldLayoutId id="2147483780" r:id="rId56"/>
    <p:sldLayoutId id="2147483781" r:id="rId57"/>
    <p:sldLayoutId id="2147483782" r:id="rId58"/>
    <p:sldLayoutId id="2147483783" r:id="rId59"/>
    <p:sldLayoutId id="2147483784" r:id="rId60"/>
    <p:sldLayoutId id="2147483785" r:id="rId61"/>
    <p:sldLayoutId id="2147483786" r:id="rId62"/>
    <p:sldLayoutId id="2147483787" r:id="rId63"/>
    <p:sldLayoutId id="2147483788" r:id="rId6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507432"/>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Footer Placeholder 4">
            <a:extLst>
              <a:ext uri="{FF2B5EF4-FFF2-40B4-BE49-F238E27FC236}">
                <a16:creationId xmlns:a16="http://schemas.microsoft.com/office/drawing/2014/main" id="{771C3853-B766-4422-BD2B-65A999523B3C}"/>
              </a:ext>
            </a:extLst>
          </p:cNvPr>
          <p:cNvSpPr>
            <a:spLocks noGrp="1"/>
          </p:cNvSpPr>
          <p:nvPr>
            <p:ph type="ftr" sz="quarter" idx="3"/>
          </p:nvPr>
        </p:nvSpPr>
        <p:spPr>
          <a:xfrm>
            <a:off x="4038600" y="6539518"/>
            <a:ext cx="4114800" cy="123111"/>
          </a:xfrm>
          <a:prstGeom prst="rect">
            <a:avLst/>
          </a:prstGeom>
        </p:spPr>
        <p:txBody>
          <a:bodyPr vert="horz"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6" name="Slide Number Placeholder 5">
            <a:extLst>
              <a:ext uri="{FF2B5EF4-FFF2-40B4-BE49-F238E27FC236}">
                <a16:creationId xmlns:a16="http://schemas.microsoft.com/office/drawing/2014/main" id="{6AB66A86-D476-4B82-BD63-F20B61D610B4}"/>
              </a:ext>
            </a:extLst>
          </p:cNvPr>
          <p:cNvSpPr>
            <a:spLocks noGrp="1"/>
          </p:cNvSpPr>
          <p:nvPr>
            <p:ph type="sldNum" sz="quarter" idx="4"/>
          </p:nvPr>
        </p:nvSpPr>
        <p:spPr>
          <a:xfrm>
            <a:off x="11697272" y="6539518"/>
            <a:ext cx="404240" cy="123111"/>
          </a:xfrm>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17752443"/>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 id="2147483810" r:id="rId21"/>
    <p:sldLayoutId id="2147483811" r:id="rId22"/>
    <p:sldLayoutId id="2147483812" r:id="rId23"/>
    <p:sldLayoutId id="2147483813" r:id="rId24"/>
    <p:sldLayoutId id="2147483814" r:id="rId25"/>
    <p:sldLayoutId id="2147483815" r:id="rId26"/>
    <p:sldLayoutId id="2147483816" r:id="rId27"/>
    <p:sldLayoutId id="2147483817" r:id="rId28"/>
    <p:sldLayoutId id="2147483818" r:id="rId29"/>
    <p:sldLayoutId id="2147483819" r:id="rId30"/>
    <p:sldLayoutId id="2147483820" r:id="rId31"/>
    <p:sldLayoutId id="2147483821" r:id="rId32"/>
    <p:sldLayoutId id="2147483822" r:id="rId33"/>
    <p:sldLayoutId id="2147483823" r:id="rId34"/>
    <p:sldLayoutId id="2147483824" r:id="rId35"/>
    <p:sldLayoutId id="2147483825" r:id="rId36"/>
    <p:sldLayoutId id="2147483826" r:id="rId37"/>
    <p:sldLayoutId id="2147483827" r:id="rId38"/>
    <p:sldLayoutId id="2147483828" r:id="rId39"/>
  </p:sldLayoutIdLst>
  <p:transition>
    <p:fade/>
  </p:transition>
  <p:hf hdr="0" dt="0"/>
  <p:txStyles>
    <p:title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n-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pos="1464">
          <p15:clr>
            <a:srgbClr val="F26B43"/>
          </p15:clr>
        </p15:guide>
        <p15:guide id="32" pos="1536">
          <p15:clr>
            <a:srgbClr val="F26B43"/>
          </p15:clr>
        </p15:guide>
        <p15:guide id="33" pos="2640">
          <p15:clr>
            <a:srgbClr val="F26B43"/>
          </p15:clr>
        </p15:guide>
        <p15:guide id="34" pos="2712">
          <p15:clr>
            <a:srgbClr val="F26B43"/>
          </p15:clr>
        </p15:guide>
        <p15:guide id="35" pos="3792">
          <p15:clr>
            <a:srgbClr val="F26B43"/>
          </p15:clr>
        </p15:guide>
        <p15:guide id="36" pos="4968">
          <p15:clr>
            <a:srgbClr val="F26B43"/>
          </p15:clr>
        </p15:guide>
        <p15:guide id="37" pos="3864">
          <p15:clr>
            <a:srgbClr val="F26B43"/>
          </p15:clr>
        </p15:guide>
        <p15:guide id="38" pos="5040">
          <p15:clr>
            <a:srgbClr val="F26B43"/>
          </p15:clr>
        </p15:guide>
        <p15:guide id="39" pos="6144">
          <p15:clr>
            <a:srgbClr val="F26B43"/>
          </p15:clr>
        </p15:guide>
        <p15:guide id="40" pos="621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itchFamily="34" charset="0"/>
              <a:cs typeface="Segoe UI" panose="020B0502040204020203"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itchFamily="34" charset="0"/>
              <a:cs typeface="Segoe UI" panose="020B0502040204020203" pitchFamily="34" charset="0"/>
            </a:endParaRPr>
          </a:p>
        </p:txBody>
      </p:sp>
    </p:spTree>
    <p:extLst>
      <p:ext uri="{BB962C8B-B14F-4D97-AF65-F5344CB8AC3E}">
        <p14:creationId xmlns:p14="http://schemas.microsoft.com/office/powerpoint/2010/main" val="504839116"/>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45" r:id="rId16"/>
    <p:sldLayoutId id="2147483846" r:id="rId17"/>
    <p:sldLayoutId id="2147483847" r:id="rId18"/>
    <p:sldLayoutId id="2147483848" r:id="rId19"/>
    <p:sldLayoutId id="2147483849" r:id="rId20"/>
    <p:sldLayoutId id="2147483850" r:id="rId21"/>
    <p:sldLayoutId id="2147483851" r:id="rId22"/>
    <p:sldLayoutId id="2147483852" r:id="rId23"/>
    <p:sldLayoutId id="2147483853" r:id="rId24"/>
    <p:sldLayoutId id="2147483854" r:id="rId25"/>
    <p:sldLayoutId id="2147483855" r:id="rId26"/>
    <p:sldLayoutId id="2147483856" r:id="rId27"/>
    <p:sldLayoutId id="2147483857" r:id="rId28"/>
    <p:sldLayoutId id="2147483858" r:id="rId29"/>
    <p:sldLayoutId id="2147483859" r:id="rId30"/>
    <p:sldLayoutId id="2147483860" r:id="rId31"/>
    <p:sldLayoutId id="2147483861" r:id="rId32"/>
    <p:sldLayoutId id="2147483862" r:id="rId33"/>
    <p:sldLayoutId id="2147483863" r:id="rId34"/>
    <p:sldLayoutId id="2147483864" r:id="rId35"/>
    <p:sldLayoutId id="2147483865" r:id="rId36"/>
    <p:sldLayoutId id="2147483866" r:id="rId37"/>
    <p:sldLayoutId id="2147483867" r:id="rId38"/>
    <p:sldLayoutId id="2147483868" r:id="rId39"/>
    <p:sldLayoutId id="2147483869" r:id="rId40"/>
    <p:sldLayoutId id="2147483870" r:id="rId41"/>
    <p:sldLayoutId id="2147483871" r:id="rId42"/>
    <p:sldLayoutId id="2147483872" r:id="rId43"/>
    <p:sldLayoutId id="2147483873" r:id="rId44"/>
    <p:sldLayoutId id="2147483874" r:id="rId45"/>
    <p:sldLayoutId id="2147483875" r:id="rId46"/>
    <p:sldLayoutId id="2147483876" r:id="rId47"/>
  </p:sldLayoutIdLst>
  <p:transition>
    <p:fade/>
  </p:transition>
  <p:hf sldNum="0" hdr="0" ftr="0" dt="0"/>
  <p:txStyles>
    <p:title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Segoe UI Semibold" panose="020B0502040204020203" pitchFamily="34" charset="0"/>
          <a:ea typeface="+mn-ea"/>
          <a:cs typeface="Segoe UI Semibold" panose="020B0502040204020203"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itchFamily="34" charset="0"/>
              <a:cs typeface="Segoe UI" panose="020B0502040204020203"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itchFamily="34" charset="0"/>
              <a:cs typeface="Segoe UI" panose="020B0502040204020203" pitchFamily="34" charset="0"/>
            </a:endParaRPr>
          </a:p>
        </p:txBody>
      </p:sp>
    </p:spTree>
    <p:extLst>
      <p:ext uri="{BB962C8B-B14F-4D97-AF65-F5344CB8AC3E}">
        <p14:creationId xmlns:p14="http://schemas.microsoft.com/office/powerpoint/2010/main" val="3087294944"/>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 id="2147483895" r:id="rId18"/>
    <p:sldLayoutId id="2147483896" r:id="rId19"/>
    <p:sldLayoutId id="2147483897" r:id="rId20"/>
    <p:sldLayoutId id="2147483898" r:id="rId21"/>
    <p:sldLayoutId id="2147483899" r:id="rId22"/>
    <p:sldLayoutId id="2147483900" r:id="rId23"/>
    <p:sldLayoutId id="2147483901" r:id="rId24"/>
    <p:sldLayoutId id="2147483902" r:id="rId25"/>
    <p:sldLayoutId id="2147483903" r:id="rId26"/>
    <p:sldLayoutId id="2147483904" r:id="rId27"/>
    <p:sldLayoutId id="2147483905" r:id="rId28"/>
    <p:sldLayoutId id="2147483906" r:id="rId29"/>
    <p:sldLayoutId id="2147483907" r:id="rId30"/>
    <p:sldLayoutId id="2147483908" r:id="rId31"/>
    <p:sldLayoutId id="2147483909" r:id="rId32"/>
    <p:sldLayoutId id="2147483910" r:id="rId33"/>
    <p:sldLayoutId id="2147483911" r:id="rId34"/>
    <p:sldLayoutId id="2147483912" r:id="rId35"/>
    <p:sldLayoutId id="2147483913" r:id="rId36"/>
    <p:sldLayoutId id="2147483914" r:id="rId37"/>
    <p:sldLayoutId id="2147483915" r:id="rId38"/>
  </p:sldLayoutIdLst>
  <p:transition>
    <p:fade/>
  </p:transition>
  <p:hf sldNum="0" hdr="0" ftr="0" dt="0"/>
  <p:txStyles>
    <p:title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Segoe UI Semibold" panose="020B0502040204020203" pitchFamily="34" charset="0"/>
          <a:ea typeface="+mn-ea"/>
          <a:cs typeface="Segoe UI Semibold" panose="020B0502040204020203"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0.xml"/></Relationships>
</file>

<file path=ppt/slides/_rels/slide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0.xml"/></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153.xml"/></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153.xml"/></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153.xml"/></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hyperlink" Target="https://connectivity.office.com/" TargetMode="External"/><Relationship Id="rId4"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7.xml"/></Relationships>
</file>

<file path=ppt/slides/_rels/slide28.xml.rels><?xml version="1.0" encoding="UTF-8" standalone="yes"?>
<Relationships xmlns="http://schemas.openxmlformats.org/package/2006/relationships"><Relationship Id="rId3" Type="http://schemas.microsoft.com/office/2018/10/relationships/comments" Target="../comments/modernComment_7FFFFF17_26953D66.xml"/><Relationship Id="rId2" Type="http://schemas.openxmlformats.org/officeDocument/2006/relationships/notesSlide" Target="../notesSlides/notesSlide22.xml"/><Relationship Id="rId1" Type="http://schemas.openxmlformats.org/officeDocument/2006/relationships/slideLayout" Target="../slideLayouts/slideLayout177.xml"/><Relationship Id="rId5" Type="http://schemas.openxmlformats.org/officeDocument/2006/relationships/hyperlink" Target="https://aka.ms/CustomerHubSurvey" TargetMode="External"/><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3" Type="http://schemas.openxmlformats.org/officeDocument/2006/relationships/hyperlink" Target="https://aka.ms/CustomerHubSessions" TargetMode="External"/><Relationship Id="rId7" Type="http://schemas.openxmlformats.org/officeDocument/2006/relationships/image" Target="../media/image95.svg"/><Relationship Id="rId2" Type="http://schemas.openxmlformats.org/officeDocument/2006/relationships/notesSlide" Target="../notesSlides/notesSlide23.xml"/><Relationship Id="rId1" Type="http://schemas.openxmlformats.org/officeDocument/2006/relationships/slideLayout" Target="../slideLayouts/slideLayout210.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56.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png"/></Relationships>
</file>

<file path=ppt/slides/_rels/slide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4.xml"/><Relationship Id="rId1" Type="http://schemas.openxmlformats.org/officeDocument/2006/relationships/slideLayout" Target="../slideLayouts/slideLayout192.xml"/></Relationships>
</file>

<file path=ppt/slides/_rels/slide31.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emf"/></Relationships>
</file>

<file path=ppt/slides/_rels/slide32.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98.emf"/></Relationships>
</file>

<file path=ppt/slides/_rels/slide33.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97.emf"/><Relationship Id="rId7" Type="http://schemas.openxmlformats.org/officeDocument/2006/relationships/image" Target="../media/image105.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98.emf"/></Relationships>
</file>

<file path=ppt/slides/_rels/slide34.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97.emf"/><Relationship Id="rId7" Type="http://schemas.openxmlformats.org/officeDocument/2006/relationships/image" Target="../media/image109.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98.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56.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hyperlink" Target="https://www.newtek.com/tricaster/" TargetMode="External"/><Relationship Id="rId3" Type="http://schemas.openxmlformats.org/officeDocument/2006/relationships/image" Target="../media/image56.png"/><Relationship Id="rId7" Type="http://schemas.openxmlformats.org/officeDocument/2006/relationships/image" Target="../media/image58.png"/><Relationship Id="rId12" Type="http://schemas.openxmlformats.org/officeDocument/2006/relationships/hyperlink" Target="https://www.vmix.com/" TargetMode="External"/><Relationship Id="rId2" Type="http://schemas.openxmlformats.org/officeDocument/2006/relationships/notesSlide" Target="../notesSlides/notesSlide5.xml"/><Relationship Id="rId1" Type="http://schemas.openxmlformats.org/officeDocument/2006/relationships/slideLayout" Target="../slideLayouts/slideLayout56.xml"/><Relationship Id="rId6" Type="http://schemas.openxmlformats.org/officeDocument/2006/relationships/image" Target="../media/image57.png"/><Relationship Id="rId11" Type="http://schemas.openxmlformats.org/officeDocument/2006/relationships/hyperlink" Target="https://www.telestream.net/wirecast/overview.htm" TargetMode="External"/><Relationship Id="rId5" Type="http://schemas.openxmlformats.org/officeDocument/2006/relationships/image" Target="../media/image64.jpeg"/><Relationship Id="rId10" Type="http://schemas.openxmlformats.org/officeDocument/2006/relationships/hyperlink" Target="https://obsproject.com/forum/resources/audio-monitor.1186/" TargetMode="External"/><Relationship Id="rId4" Type="http://schemas.openxmlformats.org/officeDocument/2006/relationships/image" Target="../media/image63.jpeg"/><Relationship Id="rId9"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hyperlink" Target="https://docs.microsoft.com/en-us/MicrosoftTeams/4-envision-plan-my-service-management#the-quality-champion-role" TargetMode="External"/><Relationship Id="rId2" Type="http://schemas.openxmlformats.org/officeDocument/2006/relationships/notesSlide" Target="../notesSlides/notesSlide6.xml"/><Relationship Id="rId1" Type="http://schemas.openxmlformats.org/officeDocument/2006/relationships/slideLayout" Target="../slideLayouts/slideLayout118.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hyperlink" Target="https://docs.microsoft.com/en-us/microsoft-365/enterprise/microsoft-365-ip-web-service?view=o365-worldwide"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docs.microsoft.com/en-us/microsoft-365/enterprise/microsoft-365-network-connectivity-principles?view=o365-worldwide#egress-network-connections-locally" TargetMode="External"/><Relationship Id="rId3" Type="http://schemas.openxmlformats.org/officeDocument/2006/relationships/hyperlink" Target="https://docs.microsoft.com/en-us/microsoftteams/qos-in-teams" TargetMode="External"/><Relationship Id="rId7"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119.xml"/><Relationship Id="rId6" Type="http://schemas.openxmlformats.org/officeDocument/2006/relationships/hyperlink" Target="https://docs.microsoft.com/en-us/microsoft-365/enterprise/urls-and-ip-address-ranges?view=o365-worldwide#skype-for-business-online-and-microsoft-teams" TargetMode="External"/><Relationship Id="rId5" Type="http://schemas.openxmlformats.org/officeDocument/2006/relationships/hyperlink" Target="https://docs.microsoft.com/en-us/microsoft-365/enterprise/microsoft-365-vpn-split-tunnel?view=o365-worldwide" TargetMode="External"/><Relationship Id="rId10" Type="http://schemas.openxmlformats.org/officeDocument/2006/relationships/hyperlink" Target="https://docs.microsoft.com/en-us/microsoftteams/teams-security-guide" TargetMode="External"/><Relationship Id="rId4" Type="http://schemas.openxmlformats.org/officeDocument/2006/relationships/hyperlink" Target="https://docs.microsoft.com/en-us/microsoft-365/enterprise/microsoft-365-network-connectivity-principles?view=o365-worldwide#BKMK_Categories" TargetMode="External"/><Relationship Id="rId9" Type="http://schemas.openxmlformats.org/officeDocument/2006/relationships/hyperlink" Target="https://docs.microsoft.com/en-us/microsoftteams/troubleshoot/teams-administration/include-exclude-teams-from-antivirus-dlp"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6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26518D-2D0C-4B3F-9B1D-7669DAF496FC}"/>
              </a:ext>
            </a:extLst>
          </p:cNvPr>
          <p:cNvSpPr>
            <a:spLocks noGrp="1"/>
          </p:cNvSpPr>
          <p:nvPr>
            <p:ph type="title"/>
          </p:nvPr>
        </p:nvSpPr>
        <p:spPr>
          <a:xfrm>
            <a:off x="323363" y="4010364"/>
            <a:ext cx="11868637" cy="756693"/>
          </a:xfrm>
        </p:spPr>
        <p:txBody>
          <a:bodyPr anchor="ctr"/>
          <a:lstStyle/>
          <a:p>
            <a:r>
              <a:rPr lang="en-US" sz="4800"/>
              <a:t>Teams Events Diagnostics</a:t>
            </a:r>
          </a:p>
        </p:txBody>
      </p:sp>
      <p:sp>
        <p:nvSpPr>
          <p:cNvPr id="9" name="Text Placeholder 8">
            <a:extLst>
              <a:ext uri="{FF2B5EF4-FFF2-40B4-BE49-F238E27FC236}">
                <a16:creationId xmlns:a16="http://schemas.microsoft.com/office/drawing/2014/main" id="{0370A908-EA61-4B82-A2D4-9837F99FBB6B}"/>
              </a:ext>
            </a:extLst>
          </p:cNvPr>
          <p:cNvSpPr>
            <a:spLocks noGrp="1"/>
          </p:cNvSpPr>
          <p:nvPr>
            <p:ph type="body" idx="7"/>
          </p:nvPr>
        </p:nvSpPr>
        <p:spPr>
          <a:xfrm>
            <a:off x="323363" y="3097228"/>
            <a:ext cx="6065002" cy="723900"/>
          </a:xfrm>
        </p:spPr>
        <p:txBody>
          <a:bodyPr anchor="ctr"/>
          <a:lstStyle/>
          <a:p>
            <a:r>
              <a:rPr lang="en-US" sz="2800">
                <a:solidFill>
                  <a:schemeClr val="tx1">
                    <a:alpha val="40000"/>
                  </a:schemeClr>
                </a:solidFill>
              </a:rPr>
              <a:t>Advanced Events Team</a:t>
            </a:r>
          </a:p>
        </p:txBody>
      </p:sp>
    </p:spTree>
    <p:extLst>
      <p:ext uri="{BB962C8B-B14F-4D97-AF65-F5344CB8AC3E}">
        <p14:creationId xmlns:p14="http://schemas.microsoft.com/office/powerpoint/2010/main" val="2210326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CF70D-D8D6-4539-891B-E1D0EBB217FB}"/>
              </a:ext>
            </a:extLst>
          </p:cNvPr>
          <p:cNvSpPr>
            <a:spLocks noGrp="1"/>
          </p:cNvSpPr>
          <p:nvPr>
            <p:ph type="title"/>
          </p:nvPr>
        </p:nvSpPr>
        <p:spPr>
          <a:xfrm>
            <a:off x="457200" y="457200"/>
            <a:ext cx="11277599" cy="594360"/>
          </a:xfrm>
        </p:spPr>
        <p:txBody>
          <a:bodyPr/>
          <a:lstStyle/>
          <a:p>
            <a:r>
              <a:rPr lang="en-US"/>
              <a:t>Call Analytics</a:t>
            </a:r>
          </a:p>
        </p:txBody>
      </p:sp>
      <p:sp>
        <p:nvSpPr>
          <p:cNvPr id="3" name="Text Placeholder 2">
            <a:extLst>
              <a:ext uri="{FF2B5EF4-FFF2-40B4-BE49-F238E27FC236}">
                <a16:creationId xmlns:a16="http://schemas.microsoft.com/office/drawing/2014/main" id="{D777869E-10EC-4D86-9BF6-2450090BE3E6}"/>
              </a:ext>
            </a:extLst>
          </p:cNvPr>
          <p:cNvSpPr>
            <a:spLocks noGrp="1"/>
          </p:cNvSpPr>
          <p:nvPr>
            <p:ph idx="1"/>
          </p:nvPr>
        </p:nvSpPr>
        <p:spPr>
          <a:xfrm>
            <a:off x="457200" y="1676400"/>
            <a:ext cx="11277599" cy="4704547"/>
          </a:xfrm>
        </p:spPr>
        <p:txBody>
          <a:bodyPr/>
          <a:lstStyle/>
          <a:p>
            <a:r>
              <a:rPr lang="en-US"/>
              <a:t>You can search for a specific users calls/meetings</a:t>
            </a:r>
          </a:p>
          <a:p>
            <a:pPr lvl="1"/>
            <a:r>
              <a:rPr lang="en-US"/>
              <a:t>30 days of calls/meetings are stored – data is accessible within 15 minutes</a:t>
            </a:r>
          </a:p>
          <a:p>
            <a:pPr lvl="1"/>
            <a:r>
              <a:rPr lang="en-US"/>
              <a:t>Audio streams are classified as Poor based on the same metrics used in CQD</a:t>
            </a:r>
          </a:p>
          <a:p>
            <a:r>
              <a:rPr lang="en-US"/>
              <a:t>Data is organized by call component</a:t>
            </a:r>
          </a:p>
          <a:p>
            <a:endParaRPr lang="en-US"/>
          </a:p>
          <a:p>
            <a:endParaRPr lang="en-US"/>
          </a:p>
          <a:p>
            <a:endParaRPr lang="en-US"/>
          </a:p>
          <a:p>
            <a:endParaRPr lang="en-US"/>
          </a:p>
        </p:txBody>
      </p:sp>
      <p:pic>
        <p:nvPicPr>
          <p:cNvPr id="7" name="Picture 6">
            <a:extLst>
              <a:ext uri="{FF2B5EF4-FFF2-40B4-BE49-F238E27FC236}">
                <a16:creationId xmlns:a16="http://schemas.microsoft.com/office/drawing/2014/main" id="{352F2C7D-8AF5-4430-2F8A-30F83659CE1C}"/>
              </a:ext>
            </a:extLst>
          </p:cNvPr>
          <p:cNvPicPr>
            <a:picLocks noChangeAspect="1"/>
          </p:cNvPicPr>
          <p:nvPr/>
        </p:nvPicPr>
        <p:blipFill>
          <a:blip r:embed="rId3"/>
          <a:stretch>
            <a:fillRect/>
          </a:stretch>
        </p:blipFill>
        <p:spPr>
          <a:xfrm>
            <a:off x="1676400" y="4010008"/>
            <a:ext cx="8753539" cy="2390792"/>
          </a:xfrm>
          <a:prstGeom prst="rect">
            <a:avLst/>
          </a:prstGeom>
        </p:spPr>
      </p:pic>
    </p:spTree>
    <p:extLst>
      <p:ext uri="{BB962C8B-B14F-4D97-AF65-F5344CB8AC3E}">
        <p14:creationId xmlns:p14="http://schemas.microsoft.com/office/powerpoint/2010/main" val="4115518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035DE-B07A-FD40-F719-519C151C35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B0F113-7339-DAA6-AE5B-2A3D55051A87}"/>
              </a:ext>
            </a:extLst>
          </p:cNvPr>
          <p:cNvSpPr>
            <a:spLocks noGrp="1"/>
          </p:cNvSpPr>
          <p:nvPr>
            <p:ph type="title"/>
          </p:nvPr>
        </p:nvSpPr>
        <p:spPr>
          <a:xfrm>
            <a:off x="457200" y="457200"/>
            <a:ext cx="11277599" cy="594360"/>
          </a:xfrm>
        </p:spPr>
        <p:txBody>
          <a:bodyPr/>
          <a:lstStyle/>
          <a:p>
            <a:r>
              <a:rPr lang="en-US"/>
              <a:t>Real-time telemetry vs. past meetings</a:t>
            </a:r>
          </a:p>
        </p:txBody>
      </p:sp>
      <p:sp>
        <p:nvSpPr>
          <p:cNvPr id="3" name="Text Placeholder 2">
            <a:extLst>
              <a:ext uri="{FF2B5EF4-FFF2-40B4-BE49-F238E27FC236}">
                <a16:creationId xmlns:a16="http://schemas.microsoft.com/office/drawing/2014/main" id="{E3D4979D-49E2-A294-DA7E-0A6FFB8423BB}"/>
              </a:ext>
            </a:extLst>
          </p:cNvPr>
          <p:cNvSpPr>
            <a:spLocks noGrp="1"/>
          </p:cNvSpPr>
          <p:nvPr>
            <p:ph idx="1"/>
          </p:nvPr>
        </p:nvSpPr>
        <p:spPr>
          <a:xfrm>
            <a:off x="457200" y="1676400"/>
            <a:ext cx="11277599" cy="4704547"/>
          </a:xfrm>
        </p:spPr>
        <p:txBody>
          <a:bodyPr/>
          <a:lstStyle/>
          <a:p>
            <a:r>
              <a:rPr lang="en-US" sz="1800" i="0" u="sng">
                <a:effectLst/>
                <a:latin typeface="+mn-lt"/>
              </a:rPr>
              <a:t>For users who have a Teams </a:t>
            </a:r>
            <a:r>
              <a:rPr lang="en-US" sz="1800" u="sng">
                <a:latin typeface="+mn-lt"/>
              </a:rPr>
              <a:t>Premium license</a:t>
            </a:r>
            <a:r>
              <a:rPr lang="en-US" sz="1800">
                <a:latin typeface="+mn-lt"/>
              </a:rPr>
              <a:t>, r</a:t>
            </a:r>
            <a:r>
              <a:rPr lang="en-US" sz="1800" i="0">
                <a:effectLst/>
                <a:latin typeface="+mn-lt"/>
              </a:rPr>
              <a:t>eal-time telemetry is gathered automatically and is retained for seven days.</a:t>
            </a:r>
          </a:p>
          <a:p>
            <a:r>
              <a:rPr lang="en-US" sz="1800" i="0" u="sng">
                <a:effectLst/>
                <a:latin typeface="+mn-lt"/>
              </a:rPr>
              <a:t>For users who don't have a Teams Premium license</a:t>
            </a:r>
            <a:r>
              <a:rPr lang="en-US" sz="1800" i="0">
                <a:effectLst/>
                <a:latin typeface="+mn-lt"/>
              </a:rPr>
              <a:t>, real-time telemetry is only gathered when you access the in-progress meeting in the Teams Admin </a:t>
            </a:r>
            <a:r>
              <a:rPr lang="en-US" sz="1800">
                <a:latin typeface="+mn-lt"/>
              </a:rPr>
              <a:t>C</a:t>
            </a:r>
            <a:r>
              <a:rPr lang="en-US" sz="1800" i="0">
                <a:effectLst/>
                <a:latin typeface="+mn-lt"/>
              </a:rPr>
              <a:t>enter and is retained for 24 hours.</a:t>
            </a:r>
          </a:p>
          <a:p>
            <a:r>
              <a:rPr lang="en-US" sz="1800" u="sng">
                <a:latin typeface="+mn-lt"/>
              </a:rPr>
              <a:t>If the meeting isn't in progress or doesn't have real-time telemetry data</a:t>
            </a:r>
            <a:r>
              <a:rPr lang="en-US" sz="1800">
                <a:latin typeface="+mn-lt"/>
              </a:rPr>
              <a:t>, it's listed under </a:t>
            </a:r>
            <a:r>
              <a:rPr lang="en-US" sz="1800" b="1">
                <a:latin typeface="+mn-lt"/>
              </a:rPr>
              <a:t>Past meetings</a:t>
            </a:r>
            <a:r>
              <a:rPr lang="en-US" sz="1800">
                <a:latin typeface="+mn-lt"/>
              </a:rPr>
              <a:t>.</a:t>
            </a:r>
          </a:p>
          <a:p>
            <a:endParaRPr lang="en-US"/>
          </a:p>
          <a:p>
            <a:endParaRPr lang="en-US"/>
          </a:p>
          <a:p>
            <a:endParaRPr lang="en-US"/>
          </a:p>
        </p:txBody>
      </p:sp>
      <p:pic>
        <p:nvPicPr>
          <p:cNvPr id="5" name="Picture 4">
            <a:extLst>
              <a:ext uri="{FF2B5EF4-FFF2-40B4-BE49-F238E27FC236}">
                <a16:creationId xmlns:a16="http://schemas.microsoft.com/office/drawing/2014/main" id="{E82C2E11-2703-6292-26EC-548A17940774}"/>
              </a:ext>
            </a:extLst>
          </p:cNvPr>
          <p:cNvPicPr>
            <a:picLocks noChangeAspect="1"/>
          </p:cNvPicPr>
          <p:nvPr/>
        </p:nvPicPr>
        <p:blipFill>
          <a:blip r:embed="rId3"/>
          <a:stretch>
            <a:fillRect/>
          </a:stretch>
        </p:blipFill>
        <p:spPr>
          <a:xfrm>
            <a:off x="3596547" y="3899911"/>
            <a:ext cx="4998905" cy="2563377"/>
          </a:xfrm>
          <a:prstGeom prst="rect">
            <a:avLst/>
          </a:prstGeom>
          <a:ln>
            <a:solidFill>
              <a:srgbClr val="6B6B6B"/>
            </a:solidFill>
          </a:ln>
        </p:spPr>
      </p:pic>
    </p:spTree>
    <p:extLst>
      <p:ext uri="{BB962C8B-B14F-4D97-AF65-F5344CB8AC3E}">
        <p14:creationId xmlns:p14="http://schemas.microsoft.com/office/powerpoint/2010/main" val="2404268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C7F920C-231B-E430-70F8-C1FDD670040B}"/>
              </a:ext>
            </a:extLst>
          </p:cNvPr>
          <p:cNvPicPr>
            <a:picLocks noGrp="1" noRot="1" noChangeAspect="1" noMove="1" noResize="1" noEditPoints="1" noAdjustHandles="1" noChangeArrowheads="1" noChangeShapeType="1" noCrop="1"/>
          </p:cNvPicPr>
          <p:nvPr/>
        </p:nvPicPr>
        <p:blipFill>
          <a:blip r:embed="rId2"/>
          <a:stretch>
            <a:fillRect/>
          </a:stretch>
        </p:blipFill>
        <p:spPr>
          <a:xfrm>
            <a:off x="2845499" y="724939"/>
            <a:ext cx="9178055" cy="6858000"/>
          </a:xfrm>
          <a:prstGeom prst="rect">
            <a:avLst/>
          </a:prstGeom>
        </p:spPr>
      </p:pic>
      <p:sp>
        <p:nvSpPr>
          <p:cNvPr id="2" name="Title 1">
            <a:extLst>
              <a:ext uri="{FF2B5EF4-FFF2-40B4-BE49-F238E27FC236}">
                <a16:creationId xmlns:a16="http://schemas.microsoft.com/office/drawing/2014/main" id="{34FFD30D-0B2F-46EF-9658-D520CDF7AF20}"/>
              </a:ext>
            </a:extLst>
          </p:cNvPr>
          <p:cNvSpPr>
            <a:spLocks noGrp="1"/>
          </p:cNvSpPr>
          <p:nvPr>
            <p:ph type="title"/>
          </p:nvPr>
        </p:nvSpPr>
        <p:spPr/>
        <p:txBody>
          <a:bodyPr/>
          <a:lstStyle/>
          <a:p>
            <a:r>
              <a:rPr lang="en-US"/>
              <a:t>Call Analytics</a:t>
            </a:r>
            <a:endParaRPr lang="de-DE"/>
          </a:p>
        </p:txBody>
      </p:sp>
      <p:sp>
        <p:nvSpPr>
          <p:cNvPr id="7" name="Oval 6">
            <a:extLst>
              <a:ext uri="{FF2B5EF4-FFF2-40B4-BE49-F238E27FC236}">
                <a16:creationId xmlns:a16="http://schemas.microsoft.com/office/drawing/2014/main" id="{58B8FDC3-1E77-4E2A-B523-98E70DA5F8F8}"/>
              </a:ext>
            </a:extLst>
          </p:cNvPr>
          <p:cNvSpPr/>
          <p:nvPr/>
        </p:nvSpPr>
        <p:spPr bwMode="auto">
          <a:xfrm>
            <a:off x="374434" y="1419798"/>
            <a:ext cx="342207" cy="342207"/>
          </a:xfrm>
          <a:prstGeom prst="ellipse">
            <a:avLst/>
          </a:prstGeom>
          <a:solidFill>
            <a:srgbClr val="5239B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US" sz="1961"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a:t>
            </a:r>
          </a:p>
        </p:txBody>
      </p:sp>
      <p:cxnSp>
        <p:nvCxnSpPr>
          <p:cNvPr id="8" name="Straight Connector 7">
            <a:extLst>
              <a:ext uri="{FF2B5EF4-FFF2-40B4-BE49-F238E27FC236}">
                <a16:creationId xmlns:a16="http://schemas.microsoft.com/office/drawing/2014/main" id="{B4FCF615-43A1-499E-A35F-B9A0B6420EEB}"/>
              </a:ext>
            </a:extLst>
          </p:cNvPr>
          <p:cNvCxnSpPr>
            <a:cxnSpLocks/>
          </p:cNvCxnSpPr>
          <p:nvPr/>
        </p:nvCxnSpPr>
        <p:spPr>
          <a:xfrm flipH="1">
            <a:off x="526915" y="1833787"/>
            <a:ext cx="18623" cy="1105327"/>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585DBAD-62FA-4DF8-B5C4-EEB3CA02908E}"/>
              </a:ext>
            </a:extLst>
          </p:cNvPr>
          <p:cNvSpPr txBox="1"/>
          <p:nvPr/>
        </p:nvSpPr>
        <p:spPr>
          <a:xfrm>
            <a:off x="622463" y="1323839"/>
            <a:ext cx="3073292" cy="855490"/>
          </a:xfrm>
          <a:prstGeom prst="rect">
            <a:avLst/>
          </a:prstGeom>
          <a:noFill/>
        </p:spPr>
        <p:txBody>
          <a:bodyPr wrap="square" lIns="179308" tIns="143446" rIns="179308" bIns="143446" rtlCol="0">
            <a:spAutoFit/>
          </a:bodyPr>
          <a:lstStyle/>
          <a:p>
            <a:pPr marL="0" marR="0" lvl="0" indent="0" algn="l" defTabSz="914400" rtl="0" eaLnBrk="1" fontAlgn="auto" latinLnBrk="0" hangingPunct="1">
              <a:lnSpc>
                <a:spcPct val="90000"/>
              </a:lnSpc>
              <a:spcBef>
                <a:spcPts val="0"/>
              </a:spcBef>
              <a:spcAft>
                <a:spcPts val="588"/>
              </a:spcAft>
              <a:buClrTx/>
              <a:buSzTx/>
              <a:buFontTx/>
              <a:buNone/>
              <a:tabLst/>
              <a:defRPr/>
            </a:pPr>
            <a:r>
              <a:rPr kumimoji="0" lang="en-US" sz="1765"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Navigate to </a:t>
            </a:r>
          </a:p>
          <a:p>
            <a:pPr marL="0" marR="0" lvl="0" indent="0" algn="l" defTabSz="914400" rtl="0" eaLnBrk="1" fontAlgn="auto" latinLnBrk="0" hangingPunct="1">
              <a:lnSpc>
                <a:spcPct val="90000"/>
              </a:lnSpc>
              <a:spcBef>
                <a:spcPts val="0"/>
              </a:spcBef>
              <a:spcAft>
                <a:spcPts val="588"/>
              </a:spcAft>
              <a:buClrTx/>
              <a:buSzTx/>
              <a:buFontTx/>
              <a:buNone/>
              <a:tabLst/>
              <a:defRPr/>
            </a:pPr>
            <a:r>
              <a:rPr kumimoji="0" lang="en-US" sz="1765" b="0" i="0" u="none" strike="noStrike" kern="1200" cap="none" spc="0" normalizeH="0" baseline="0" noProof="0">
                <a:ln>
                  <a:noFill/>
                </a:ln>
                <a:solidFill>
                  <a:srgbClr val="4DB0FF"/>
                </a:solidFill>
                <a:effectLst/>
                <a:uLnTx/>
                <a:uFillTx/>
                <a:latin typeface="Segoe UI"/>
                <a:ea typeface="+mn-ea"/>
                <a:cs typeface="+mn-cs"/>
              </a:rPr>
              <a:t>Manage users</a:t>
            </a:r>
            <a:endParaRPr kumimoji="0" lang="de-DE" sz="1765" b="0" i="0" u="none" strike="noStrike" kern="1200" cap="none" spc="0" normalizeH="0" baseline="0" noProof="0" err="1">
              <a:ln>
                <a:noFill/>
              </a:ln>
              <a:solidFill>
                <a:srgbClr val="4DB0FF"/>
              </a:solidFill>
              <a:effectLst/>
              <a:uLnTx/>
              <a:uFillTx/>
              <a:latin typeface="Segoe UI"/>
              <a:ea typeface="+mn-ea"/>
              <a:cs typeface="+mn-cs"/>
            </a:endParaRPr>
          </a:p>
        </p:txBody>
      </p:sp>
      <p:sp>
        <p:nvSpPr>
          <p:cNvPr id="12" name="Oval 11">
            <a:extLst>
              <a:ext uri="{FF2B5EF4-FFF2-40B4-BE49-F238E27FC236}">
                <a16:creationId xmlns:a16="http://schemas.microsoft.com/office/drawing/2014/main" id="{A746BB52-D838-453A-96F6-8DC209D75F29}"/>
              </a:ext>
            </a:extLst>
          </p:cNvPr>
          <p:cNvSpPr/>
          <p:nvPr/>
        </p:nvSpPr>
        <p:spPr bwMode="auto">
          <a:xfrm>
            <a:off x="278886" y="3307539"/>
            <a:ext cx="342207" cy="342207"/>
          </a:xfrm>
          <a:prstGeom prst="ellipse">
            <a:avLst/>
          </a:prstGeom>
          <a:solidFill>
            <a:srgbClr val="5239B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US" sz="1961"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2</a:t>
            </a:r>
          </a:p>
        </p:txBody>
      </p:sp>
      <p:cxnSp>
        <p:nvCxnSpPr>
          <p:cNvPr id="13" name="Straight Connector 12">
            <a:extLst>
              <a:ext uri="{FF2B5EF4-FFF2-40B4-BE49-F238E27FC236}">
                <a16:creationId xmlns:a16="http://schemas.microsoft.com/office/drawing/2014/main" id="{2228C669-54F4-4D60-B2EE-AEF2A034C2A9}"/>
              </a:ext>
            </a:extLst>
          </p:cNvPr>
          <p:cNvCxnSpPr>
            <a:cxnSpLocks/>
          </p:cNvCxnSpPr>
          <p:nvPr/>
        </p:nvCxnSpPr>
        <p:spPr>
          <a:xfrm>
            <a:off x="449989" y="3721528"/>
            <a:ext cx="0" cy="767393"/>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C366D2C-7FDB-4A2A-8F0B-606588DADC37}"/>
              </a:ext>
            </a:extLst>
          </p:cNvPr>
          <p:cNvSpPr txBox="1"/>
          <p:nvPr/>
        </p:nvSpPr>
        <p:spPr>
          <a:xfrm>
            <a:off x="526915" y="3211580"/>
            <a:ext cx="3073292" cy="855490"/>
          </a:xfrm>
          <a:prstGeom prst="rect">
            <a:avLst/>
          </a:prstGeom>
          <a:noFill/>
        </p:spPr>
        <p:txBody>
          <a:bodyPr wrap="square" lIns="179308" tIns="143446" rIns="179308" bIns="143446" rtlCol="0">
            <a:spAutoFit/>
          </a:bodyPr>
          <a:lstStyle/>
          <a:p>
            <a:pPr marL="0" marR="0" lvl="0" indent="0" algn="l" defTabSz="914400" rtl="0" eaLnBrk="1" fontAlgn="auto" latinLnBrk="0" hangingPunct="1">
              <a:lnSpc>
                <a:spcPct val="90000"/>
              </a:lnSpc>
              <a:spcBef>
                <a:spcPts val="0"/>
              </a:spcBef>
              <a:spcAft>
                <a:spcPts val="588"/>
              </a:spcAft>
              <a:buClrTx/>
              <a:buSzTx/>
              <a:buFontTx/>
              <a:buNone/>
              <a:tabLst/>
              <a:defRPr/>
            </a:pPr>
            <a:r>
              <a:rPr kumimoji="0" lang="en-US" sz="1765"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Then to </a:t>
            </a:r>
          </a:p>
          <a:p>
            <a:pPr marL="0" marR="0" lvl="0" indent="0" algn="l" defTabSz="914400" rtl="0" eaLnBrk="1" fontAlgn="auto" latinLnBrk="0" hangingPunct="1">
              <a:lnSpc>
                <a:spcPct val="90000"/>
              </a:lnSpc>
              <a:spcBef>
                <a:spcPts val="0"/>
              </a:spcBef>
              <a:spcAft>
                <a:spcPts val="588"/>
              </a:spcAft>
              <a:buClrTx/>
              <a:buSzTx/>
              <a:buFontTx/>
              <a:buNone/>
              <a:tabLst/>
              <a:defRPr/>
            </a:pPr>
            <a:r>
              <a:rPr kumimoji="0" lang="en-US" sz="1765" b="0" i="0" u="none" strike="noStrike" kern="1200" cap="none" spc="0" normalizeH="0" baseline="0" noProof="0">
                <a:ln>
                  <a:noFill/>
                </a:ln>
                <a:solidFill>
                  <a:srgbClr val="4DB0FF"/>
                </a:solidFill>
                <a:effectLst/>
                <a:uLnTx/>
                <a:uFillTx/>
                <a:latin typeface="Segoe UI"/>
                <a:ea typeface="+mn-ea"/>
                <a:cs typeface="+mn-cs"/>
              </a:rPr>
              <a:t>Meetings &amp; calls</a:t>
            </a:r>
            <a:endParaRPr kumimoji="0" lang="de-DE" sz="1765" b="0" i="0" u="none" strike="noStrike" kern="1200" cap="none" spc="0" normalizeH="0" baseline="0" noProof="0" err="1">
              <a:ln>
                <a:noFill/>
              </a:ln>
              <a:solidFill>
                <a:srgbClr val="4DB0FF"/>
              </a:solidFill>
              <a:effectLst/>
              <a:uLnTx/>
              <a:uFillTx/>
              <a:latin typeface="Segoe UI"/>
              <a:ea typeface="+mn-ea"/>
              <a:cs typeface="+mn-cs"/>
            </a:endParaRPr>
          </a:p>
        </p:txBody>
      </p:sp>
      <p:sp>
        <p:nvSpPr>
          <p:cNvPr id="4" name="Rectangle: Rounded Corners 3">
            <a:extLst>
              <a:ext uri="{FF2B5EF4-FFF2-40B4-BE49-F238E27FC236}">
                <a16:creationId xmlns:a16="http://schemas.microsoft.com/office/drawing/2014/main" id="{5B3640B4-F08C-474D-B1BB-C3C86985B129}"/>
              </a:ext>
            </a:extLst>
          </p:cNvPr>
          <p:cNvSpPr/>
          <p:nvPr/>
        </p:nvSpPr>
        <p:spPr bwMode="auto">
          <a:xfrm>
            <a:off x="3048000" y="2789057"/>
            <a:ext cx="1432650" cy="301611"/>
          </a:xfrm>
          <a:prstGeom prst="roundRect">
            <a:avLst/>
          </a:prstGeom>
          <a:noFill/>
          <a:ln w="38100">
            <a:solidFill>
              <a:srgbClr val="7B83E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de-DE"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Rectangle: Rounded Corners 4">
            <a:extLst>
              <a:ext uri="{FF2B5EF4-FFF2-40B4-BE49-F238E27FC236}">
                <a16:creationId xmlns:a16="http://schemas.microsoft.com/office/drawing/2014/main" id="{3671FD2F-EE5D-4FE3-8B97-331CC4D90D26}"/>
              </a:ext>
            </a:extLst>
          </p:cNvPr>
          <p:cNvSpPr/>
          <p:nvPr/>
        </p:nvSpPr>
        <p:spPr bwMode="auto">
          <a:xfrm>
            <a:off x="8401789" y="4229341"/>
            <a:ext cx="1428011" cy="392999"/>
          </a:xfrm>
          <a:prstGeom prst="roundRect">
            <a:avLst/>
          </a:prstGeom>
          <a:noFill/>
          <a:ln w="38100">
            <a:solidFill>
              <a:srgbClr val="7B83E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de-DE"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6" name="Straight Arrow Connector 5">
            <a:extLst>
              <a:ext uri="{FF2B5EF4-FFF2-40B4-BE49-F238E27FC236}">
                <a16:creationId xmlns:a16="http://schemas.microsoft.com/office/drawing/2014/main" id="{C5C0FB90-7905-43D8-BB74-04745A63BA36}"/>
              </a:ext>
            </a:extLst>
          </p:cNvPr>
          <p:cNvCxnSpPr>
            <a:cxnSpLocks/>
          </p:cNvCxnSpPr>
          <p:nvPr/>
        </p:nvCxnSpPr>
        <p:spPr>
          <a:xfrm>
            <a:off x="526915" y="2939114"/>
            <a:ext cx="2444885" cy="0"/>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Straight Arrow Connector 10">
            <a:extLst>
              <a:ext uri="{FF2B5EF4-FFF2-40B4-BE49-F238E27FC236}">
                <a16:creationId xmlns:a16="http://schemas.microsoft.com/office/drawing/2014/main" id="{990BB0DF-119D-4B57-9478-3E96790A37E4}"/>
              </a:ext>
            </a:extLst>
          </p:cNvPr>
          <p:cNvCxnSpPr>
            <a:cxnSpLocks/>
          </p:cNvCxnSpPr>
          <p:nvPr/>
        </p:nvCxnSpPr>
        <p:spPr>
          <a:xfrm flipV="1">
            <a:off x="449990" y="4435494"/>
            <a:ext cx="7932010" cy="60306"/>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41953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6" presetClass="emph" presetSubtype="0" fill="hold" grpId="1" nodeType="withEffect">
                                  <p:stCondLst>
                                    <p:cond delay="50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par>
                                <p:cTn id="11" presetID="10" presetClass="entr" presetSubtype="0" fill="hold" nodeType="withEffect">
                                  <p:stCondLst>
                                    <p:cond delay="25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25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26" presetClass="emph" presetSubtype="0" fill="hold" grpId="1" nodeType="withEffect">
                                  <p:stCondLst>
                                    <p:cond delay="500"/>
                                  </p:stCondLst>
                                  <p:childTnLst>
                                    <p:animEffect transition="out" filter="fade">
                                      <p:cBhvr>
                                        <p:cTn id="29" dur="500" tmFilter="0, 0; .2, .5; .8, .5; 1, 0"/>
                                        <p:tgtEl>
                                          <p:spTgt spid="5"/>
                                        </p:tgtEl>
                                      </p:cBhvr>
                                    </p:animEffect>
                                    <p:animScale>
                                      <p:cBhvr>
                                        <p:cTn id="30" dur="250" autoRev="1" fill="hold"/>
                                        <p:tgtEl>
                                          <p:spTgt spid="5"/>
                                        </p:tgtEl>
                                      </p:cBhvr>
                                      <p:by x="105000" y="105000"/>
                                    </p:animScale>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2" grpId="0" animBg="1"/>
      <p:bldP spid="14" grpId="0"/>
      <p:bldP spid="4" grpId="0" animBg="1"/>
      <p:bldP spid="4" grpId="1" animBg="1"/>
      <p:bldP spid="5" grpId="0" animBg="1"/>
      <p:bldP spid="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8396C0-D458-370F-C149-F90B714A39C8}"/>
              </a:ext>
            </a:extLst>
          </p:cNvPr>
          <p:cNvPicPr>
            <a:picLocks noGrp="1" noRot="1" noChangeAspect="1" noMove="1" noResize="1" noEditPoints="1" noAdjustHandles="1" noChangeArrowheads="1" noChangeShapeType="1" noCrop="1"/>
          </p:cNvPicPr>
          <p:nvPr/>
        </p:nvPicPr>
        <p:blipFill>
          <a:blip r:embed="rId3"/>
          <a:stretch>
            <a:fillRect/>
          </a:stretch>
        </p:blipFill>
        <p:spPr>
          <a:xfrm>
            <a:off x="2554241" y="1051560"/>
            <a:ext cx="10995064" cy="5943600"/>
          </a:xfrm>
          <a:prstGeom prst="rect">
            <a:avLst/>
          </a:prstGeom>
        </p:spPr>
      </p:pic>
      <p:sp>
        <p:nvSpPr>
          <p:cNvPr id="2" name="Title 1">
            <a:extLst>
              <a:ext uri="{FF2B5EF4-FFF2-40B4-BE49-F238E27FC236}">
                <a16:creationId xmlns:a16="http://schemas.microsoft.com/office/drawing/2014/main" id="{D7FFB4DC-7BE3-45D6-BBC0-72A67B583A32}"/>
              </a:ext>
            </a:extLst>
          </p:cNvPr>
          <p:cNvSpPr>
            <a:spLocks noGrp="1"/>
          </p:cNvSpPr>
          <p:nvPr>
            <p:ph type="title"/>
          </p:nvPr>
        </p:nvSpPr>
        <p:spPr/>
        <p:txBody>
          <a:bodyPr/>
          <a:lstStyle/>
          <a:p>
            <a:r>
              <a:rPr lang="en-US"/>
              <a:t>Call Analytics</a:t>
            </a:r>
            <a:endParaRPr lang="de-DE"/>
          </a:p>
        </p:txBody>
      </p:sp>
      <p:cxnSp>
        <p:nvCxnSpPr>
          <p:cNvPr id="7" name="Straight Connector 6">
            <a:extLst>
              <a:ext uri="{FF2B5EF4-FFF2-40B4-BE49-F238E27FC236}">
                <a16:creationId xmlns:a16="http://schemas.microsoft.com/office/drawing/2014/main" id="{A77568F3-E8E7-4CE6-B018-56D6667D87AC}"/>
              </a:ext>
            </a:extLst>
          </p:cNvPr>
          <p:cNvCxnSpPr>
            <a:cxnSpLocks/>
          </p:cNvCxnSpPr>
          <p:nvPr/>
        </p:nvCxnSpPr>
        <p:spPr>
          <a:xfrm>
            <a:off x="929226" y="3749638"/>
            <a:ext cx="0" cy="2193962"/>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81EB4D5-E0E3-40A2-AF39-2816E44BC60A}"/>
              </a:ext>
            </a:extLst>
          </p:cNvPr>
          <p:cNvSpPr txBox="1"/>
          <p:nvPr/>
        </p:nvSpPr>
        <p:spPr>
          <a:xfrm>
            <a:off x="152400" y="2590800"/>
            <a:ext cx="2514600" cy="1267397"/>
          </a:xfrm>
          <a:prstGeom prst="rect">
            <a:avLst/>
          </a:prstGeom>
          <a:noFill/>
        </p:spPr>
        <p:txBody>
          <a:bodyPr wrap="square" lIns="179308" tIns="143446" rIns="179308" bIns="143446" rtlCol="0">
            <a:spAutoFit/>
          </a:bodyPr>
          <a:lstStyle/>
          <a:p>
            <a:pPr marL="0" marR="0" lvl="0" indent="0" algn="l" defTabSz="914400" rtl="0" eaLnBrk="1" fontAlgn="auto" latinLnBrk="0" hangingPunct="1">
              <a:lnSpc>
                <a:spcPct val="90000"/>
              </a:lnSpc>
              <a:spcBef>
                <a:spcPts val="0"/>
              </a:spcBef>
              <a:spcAft>
                <a:spcPts val="588"/>
              </a:spcAft>
              <a:buClrTx/>
              <a:buSzTx/>
              <a:buFontTx/>
              <a:buNone/>
              <a:tabLst/>
              <a:defRPr/>
            </a:pPr>
            <a:r>
              <a:rPr kumimoji="0" lang="en-US" sz="1765"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Overview of all meetings and call that took place in the last 30 days</a:t>
            </a:r>
            <a:endParaRPr kumimoji="0" lang="de-DE" sz="1765" b="0" i="0" u="none" strike="noStrike" kern="1200" cap="none" spc="0" normalizeH="0" baseline="0" noProof="0" err="1">
              <a:ln>
                <a:noFill/>
              </a:ln>
              <a:solidFill>
                <a:srgbClr val="5239BD"/>
              </a:solidFill>
              <a:effectLst/>
              <a:uLnTx/>
              <a:uFillTx/>
              <a:latin typeface="Segoe UI"/>
              <a:ea typeface="+mn-ea"/>
              <a:cs typeface="+mn-cs"/>
            </a:endParaRPr>
          </a:p>
        </p:txBody>
      </p:sp>
      <p:cxnSp>
        <p:nvCxnSpPr>
          <p:cNvPr id="6" name="Straight Arrow Connector 5">
            <a:extLst>
              <a:ext uri="{FF2B5EF4-FFF2-40B4-BE49-F238E27FC236}">
                <a16:creationId xmlns:a16="http://schemas.microsoft.com/office/drawing/2014/main" id="{B699EC46-3B2E-40DD-934C-D89B5EF44ABF}"/>
              </a:ext>
            </a:extLst>
          </p:cNvPr>
          <p:cNvCxnSpPr>
            <a:cxnSpLocks/>
          </p:cNvCxnSpPr>
          <p:nvPr/>
        </p:nvCxnSpPr>
        <p:spPr>
          <a:xfrm>
            <a:off x="929226" y="5943600"/>
            <a:ext cx="3882905" cy="0"/>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2" name="Rectangle: Rounded Corners 11">
            <a:extLst>
              <a:ext uri="{FF2B5EF4-FFF2-40B4-BE49-F238E27FC236}">
                <a16:creationId xmlns:a16="http://schemas.microsoft.com/office/drawing/2014/main" id="{82E3E1C5-6C1F-0B29-3A0C-C1FFCA357681}"/>
              </a:ext>
            </a:extLst>
          </p:cNvPr>
          <p:cNvSpPr/>
          <p:nvPr/>
        </p:nvSpPr>
        <p:spPr bwMode="auto">
          <a:xfrm>
            <a:off x="4876800" y="5105400"/>
            <a:ext cx="7391400" cy="1600200"/>
          </a:xfrm>
          <a:prstGeom prst="roundRect">
            <a:avLst/>
          </a:prstGeom>
          <a:noFill/>
          <a:ln w="38100">
            <a:solidFill>
              <a:srgbClr val="7B83E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de-DE"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77180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1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26" presetClass="emph" presetSubtype="0" fill="hold" grpId="1" nodeType="withEffect">
                                  <p:stCondLst>
                                    <p:cond delay="500"/>
                                  </p:stCondLst>
                                  <p:childTnLst>
                                    <p:animEffect transition="out" filter="fade">
                                      <p:cBhvr>
                                        <p:cTn id="20" dur="500" tmFilter="0, 0; .2, .5; .8, .5; 1, 0"/>
                                        <p:tgtEl>
                                          <p:spTgt spid="12"/>
                                        </p:tgtEl>
                                      </p:cBhvr>
                                    </p:animEffect>
                                    <p:animScale>
                                      <p:cBhvr>
                                        <p:cTn id="21"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B103A5-2BBA-6C9A-A673-DA2265C9E6B4}"/>
              </a:ext>
            </a:extLst>
          </p:cNvPr>
          <p:cNvPicPr>
            <a:picLocks noGrp="1" noRot="1" noChangeAspect="1" noMove="1" noResize="1" noEditPoints="1" noAdjustHandles="1" noChangeArrowheads="1" noChangeShapeType="1" noCrop="1"/>
          </p:cNvPicPr>
          <p:nvPr/>
        </p:nvPicPr>
        <p:blipFill>
          <a:blip r:embed="rId2"/>
          <a:stretch>
            <a:fillRect/>
          </a:stretch>
        </p:blipFill>
        <p:spPr>
          <a:xfrm>
            <a:off x="3581400" y="2003919"/>
            <a:ext cx="8403269" cy="4487005"/>
          </a:xfrm>
          <a:prstGeom prst="rect">
            <a:avLst/>
          </a:prstGeom>
        </p:spPr>
      </p:pic>
      <p:sp>
        <p:nvSpPr>
          <p:cNvPr id="2" name="Title 1">
            <a:extLst>
              <a:ext uri="{FF2B5EF4-FFF2-40B4-BE49-F238E27FC236}">
                <a16:creationId xmlns:a16="http://schemas.microsoft.com/office/drawing/2014/main" id="{D7FFB4DC-7BE3-45D6-BBC0-72A67B583A32}"/>
              </a:ext>
            </a:extLst>
          </p:cNvPr>
          <p:cNvSpPr>
            <a:spLocks noGrp="1"/>
          </p:cNvSpPr>
          <p:nvPr>
            <p:ph type="title"/>
          </p:nvPr>
        </p:nvSpPr>
        <p:spPr/>
        <p:txBody>
          <a:bodyPr/>
          <a:lstStyle/>
          <a:p>
            <a:r>
              <a:rPr lang="en-US"/>
              <a:t>Call Analytics</a:t>
            </a:r>
            <a:endParaRPr lang="de-DE"/>
          </a:p>
        </p:txBody>
      </p:sp>
      <p:cxnSp>
        <p:nvCxnSpPr>
          <p:cNvPr id="6" name="Straight Arrow Connector 5">
            <a:extLst>
              <a:ext uri="{FF2B5EF4-FFF2-40B4-BE49-F238E27FC236}">
                <a16:creationId xmlns:a16="http://schemas.microsoft.com/office/drawing/2014/main" id="{B699EC46-3B2E-40DD-934C-D89B5EF44ABF}"/>
              </a:ext>
            </a:extLst>
          </p:cNvPr>
          <p:cNvCxnSpPr>
            <a:cxnSpLocks/>
          </p:cNvCxnSpPr>
          <p:nvPr/>
        </p:nvCxnSpPr>
        <p:spPr>
          <a:xfrm>
            <a:off x="7511501" y="4419689"/>
            <a:ext cx="0" cy="933227"/>
          </a:xfrm>
          <a:prstGeom prst="straightConnector1">
            <a:avLst/>
          </a:prstGeom>
          <a:ln w="9525" cap="flat" cmpd="sng" algn="ctr">
            <a:solidFill>
              <a:srgbClr val="5239BD"/>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TextBox 7">
            <a:extLst>
              <a:ext uri="{FF2B5EF4-FFF2-40B4-BE49-F238E27FC236}">
                <a16:creationId xmlns:a16="http://schemas.microsoft.com/office/drawing/2014/main" id="{981EB4D5-E0E3-40A2-AF39-2816E44BC60A}"/>
              </a:ext>
            </a:extLst>
          </p:cNvPr>
          <p:cNvSpPr txBox="1"/>
          <p:nvPr/>
        </p:nvSpPr>
        <p:spPr>
          <a:xfrm>
            <a:off x="457200" y="3200400"/>
            <a:ext cx="2819398" cy="2868348"/>
          </a:xfrm>
          <a:prstGeom prst="rect">
            <a:avLst/>
          </a:prstGeom>
          <a:noFill/>
        </p:spPr>
        <p:txBody>
          <a:bodyPr wrap="square" lIns="179308" tIns="143446" rIns="179308" bIns="143446" rtlCol="0">
            <a:spAutoFit/>
          </a:bodyPr>
          <a:lstStyle/>
          <a:p>
            <a:pPr marL="0" marR="0" lvl="0" indent="0" algn="l" defTabSz="914400" rtl="0" eaLnBrk="1" fontAlgn="auto" latinLnBrk="0" hangingPunct="1">
              <a:lnSpc>
                <a:spcPct val="90000"/>
              </a:lnSpc>
              <a:spcBef>
                <a:spcPts val="0"/>
              </a:spcBef>
              <a:spcAft>
                <a:spcPts val="588"/>
              </a:spcAft>
              <a:buClrTx/>
              <a:buSzTx/>
              <a:buFontTx/>
              <a:buNone/>
              <a:tabLst/>
              <a:defRPr/>
            </a:pPr>
            <a:r>
              <a:rPr kumimoji="0" lang="en-US" sz="1765" b="0" i="0" u="none" strike="noStrike" kern="1200" cap="none" spc="0" normalizeH="0" baseline="0" noProof="0">
                <a:ln>
                  <a:noFill/>
                </a:ln>
                <a:solidFill>
                  <a:srgbClr val="4DB0FF"/>
                </a:solidFill>
                <a:effectLst/>
                <a:uLnTx/>
                <a:uFillTx/>
                <a:latin typeface="Segoe UI"/>
                <a:ea typeface="+mn-ea"/>
                <a:cs typeface="+mn-cs"/>
              </a:rPr>
              <a:t>Call details based on the following criteria:</a:t>
            </a:r>
          </a:p>
          <a:p>
            <a:pPr marL="280178" marR="0" lvl="0" indent="-280178" algn="l" defTabSz="914400"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Start time</a:t>
            </a:r>
          </a:p>
          <a:p>
            <a:pPr marL="280178" marR="0" lvl="0" indent="-280178" algn="l" defTabSz="914400"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When</a:t>
            </a:r>
          </a:p>
          <a:p>
            <a:pPr marL="280178" marR="0" lvl="0" indent="-280178" algn="l" defTabSz="914400"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Participant</a:t>
            </a:r>
          </a:p>
          <a:p>
            <a:pPr marL="280178" marR="0" lvl="0" indent="-280178" algn="l" defTabSz="914400"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Duration</a:t>
            </a:r>
          </a:p>
          <a:p>
            <a:pPr marL="280178" marR="0" lvl="0" indent="-280178" algn="l" defTabSz="914400"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Activity type</a:t>
            </a:r>
          </a:p>
          <a:p>
            <a:pPr marL="280178" marR="0" lvl="0" indent="-280178" algn="l" defTabSz="914400"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Client</a:t>
            </a:r>
          </a:p>
          <a:p>
            <a:pPr marL="280178" marR="0" lvl="0" indent="-280178" algn="l" defTabSz="914400"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Audio Quality</a:t>
            </a:r>
            <a:endParaRPr kumimoji="0" lang="de-DE" sz="1765" b="0" i="0" u="none" strike="noStrike" kern="1200" cap="none" spc="0" normalizeH="0" baseline="0" noProof="0" err="1">
              <a:ln>
                <a:noFill/>
              </a:ln>
              <a:solidFill>
                <a:srgbClr val="FFFFFF"/>
              </a:solidFill>
              <a:effectLst/>
              <a:uLnTx/>
              <a:uFillTx/>
              <a:latin typeface="Segoe UI"/>
              <a:ea typeface="+mn-ea"/>
              <a:cs typeface="+mn-cs"/>
            </a:endParaRPr>
          </a:p>
        </p:txBody>
      </p:sp>
      <p:cxnSp>
        <p:nvCxnSpPr>
          <p:cNvPr id="11" name="Straight Connector 10">
            <a:extLst>
              <a:ext uri="{FF2B5EF4-FFF2-40B4-BE49-F238E27FC236}">
                <a16:creationId xmlns:a16="http://schemas.microsoft.com/office/drawing/2014/main" id="{986BE1C6-A36C-40D0-A5C5-9E68495C6671}"/>
              </a:ext>
            </a:extLst>
          </p:cNvPr>
          <p:cNvCxnSpPr>
            <a:cxnSpLocks/>
          </p:cNvCxnSpPr>
          <p:nvPr/>
        </p:nvCxnSpPr>
        <p:spPr>
          <a:xfrm flipH="1">
            <a:off x="7511502" y="4419689"/>
            <a:ext cx="357046" cy="0"/>
          </a:xfrm>
          <a:prstGeom prst="line">
            <a:avLst/>
          </a:prstGeom>
          <a:ln>
            <a:solidFill>
              <a:srgbClr val="5239BD"/>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E583D502-98E6-4A00-8A34-7932DBD2808C}"/>
              </a:ext>
            </a:extLst>
          </p:cNvPr>
          <p:cNvSpPr/>
          <p:nvPr/>
        </p:nvSpPr>
        <p:spPr bwMode="auto">
          <a:xfrm>
            <a:off x="10382860" y="1244477"/>
            <a:ext cx="342207" cy="342207"/>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US" sz="1961"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t>
            </a:r>
          </a:p>
        </p:txBody>
      </p:sp>
      <p:sp>
        <p:nvSpPr>
          <p:cNvPr id="25" name="Rectangle: Rounded Corners 24">
            <a:extLst>
              <a:ext uri="{FF2B5EF4-FFF2-40B4-BE49-F238E27FC236}">
                <a16:creationId xmlns:a16="http://schemas.microsoft.com/office/drawing/2014/main" id="{B98B1043-5C08-44FB-BD36-50E66C614225}"/>
              </a:ext>
            </a:extLst>
          </p:cNvPr>
          <p:cNvSpPr/>
          <p:nvPr/>
        </p:nvSpPr>
        <p:spPr bwMode="auto">
          <a:xfrm>
            <a:off x="10651899" y="5725761"/>
            <a:ext cx="515729" cy="301611"/>
          </a:xfrm>
          <a:prstGeom prst="roundRect">
            <a:avLst/>
          </a:prstGeom>
          <a:noFill/>
          <a:ln w="38100">
            <a:solidFill>
              <a:srgbClr val="7B83E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de-DE"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26" name="Straight Arrow Connector 25">
            <a:extLst>
              <a:ext uri="{FF2B5EF4-FFF2-40B4-BE49-F238E27FC236}">
                <a16:creationId xmlns:a16="http://schemas.microsoft.com/office/drawing/2014/main" id="{A8AEC60C-E0C7-4376-8D78-D885047E4938}"/>
              </a:ext>
            </a:extLst>
          </p:cNvPr>
          <p:cNvCxnSpPr>
            <a:cxnSpLocks/>
          </p:cNvCxnSpPr>
          <p:nvPr/>
        </p:nvCxnSpPr>
        <p:spPr>
          <a:xfrm>
            <a:off x="10865170" y="1752600"/>
            <a:ext cx="0" cy="3888496"/>
          </a:xfrm>
          <a:prstGeom prst="straightConnector1">
            <a:avLst/>
          </a:prstGeom>
          <a:ln w="9525" cap="flat" cmpd="sng" algn="ctr">
            <a:solidFill>
              <a:srgbClr val="5239BD"/>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9" name="TextBox 28">
            <a:extLst>
              <a:ext uri="{FF2B5EF4-FFF2-40B4-BE49-F238E27FC236}">
                <a16:creationId xmlns:a16="http://schemas.microsoft.com/office/drawing/2014/main" id="{DA6E69F2-39DC-416E-AA5D-1FFDC9326C7B}"/>
              </a:ext>
            </a:extLst>
          </p:cNvPr>
          <p:cNvSpPr txBox="1"/>
          <p:nvPr/>
        </p:nvSpPr>
        <p:spPr>
          <a:xfrm>
            <a:off x="10651899" y="1001048"/>
            <a:ext cx="1474570" cy="778554"/>
          </a:xfrm>
          <a:prstGeom prst="rect">
            <a:avLst/>
          </a:prstGeom>
          <a:noFill/>
        </p:spPr>
        <p:txBody>
          <a:bodyPr wrap="square" lIns="179308" tIns="143446" rIns="179308" bIns="143446" rtlCol="0">
            <a:spAutoFit/>
          </a:bodyPr>
          <a:lstStyle/>
          <a:p>
            <a:pPr marL="0" marR="0" lvl="0" indent="0" algn="l" defTabSz="914400" rtl="0" eaLnBrk="1" fontAlgn="auto" latinLnBrk="0" hangingPunct="1">
              <a:lnSpc>
                <a:spcPct val="90000"/>
              </a:lnSpc>
              <a:spcBef>
                <a:spcPts val="0"/>
              </a:spcBef>
              <a:spcAft>
                <a:spcPts val="588"/>
              </a:spcAft>
              <a:buClrTx/>
              <a:buSzTx/>
              <a:buFontTx/>
              <a:buNone/>
              <a:tabLst/>
              <a:defRPr/>
            </a:pPr>
            <a:r>
              <a:rPr kumimoji="0" lang="en-US" sz="1765"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Identify poor calls</a:t>
            </a:r>
            <a:endParaRPr kumimoji="0" lang="de-DE" sz="1765" b="0" i="0" u="none" strike="noStrike" kern="1200" cap="none" spc="0" normalizeH="0" baseline="0" noProof="0" err="1">
              <a:ln>
                <a:noFill/>
              </a:ln>
              <a:solidFill>
                <a:srgbClr val="5239BD"/>
              </a:solidFill>
              <a:effectLst/>
              <a:uLnTx/>
              <a:uFillTx/>
              <a:latin typeface="Segoe UI"/>
              <a:ea typeface="+mn-ea"/>
              <a:cs typeface="+mn-cs"/>
            </a:endParaRPr>
          </a:p>
        </p:txBody>
      </p:sp>
      <p:pic>
        <p:nvPicPr>
          <p:cNvPr id="18" name="Picture 17">
            <a:extLst>
              <a:ext uri="{FF2B5EF4-FFF2-40B4-BE49-F238E27FC236}">
                <a16:creationId xmlns:a16="http://schemas.microsoft.com/office/drawing/2014/main" id="{574D76A2-57FA-8833-70D2-C1CC71E8BFC5}"/>
              </a:ext>
            </a:extLst>
          </p:cNvPr>
          <p:cNvPicPr>
            <a:picLocks noGrp="1" noRot="1" noChangeAspect="1" noMove="1" noResize="1" noEditPoints="1" noAdjustHandles="1" noChangeArrowheads="1" noChangeShapeType="1" noCrop="1"/>
          </p:cNvPicPr>
          <p:nvPr/>
        </p:nvPicPr>
        <p:blipFill>
          <a:blip r:embed="rId3"/>
          <a:stretch>
            <a:fillRect/>
          </a:stretch>
        </p:blipFill>
        <p:spPr>
          <a:xfrm>
            <a:off x="10736242" y="5781868"/>
            <a:ext cx="371065" cy="189398"/>
          </a:xfrm>
          <a:prstGeom prst="rect">
            <a:avLst/>
          </a:prstGeom>
        </p:spPr>
      </p:pic>
    </p:spTree>
    <p:extLst>
      <p:ext uri="{BB962C8B-B14F-4D97-AF65-F5344CB8AC3E}">
        <p14:creationId xmlns:p14="http://schemas.microsoft.com/office/powerpoint/2010/main" val="21456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26" presetClass="emph" presetSubtype="0" fill="hold" grpId="1" nodeType="withEffect">
                                  <p:stCondLst>
                                    <p:cond delay="500"/>
                                  </p:stCondLst>
                                  <p:childTnLst>
                                    <p:animEffect transition="out" filter="fade">
                                      <p:cBhvr>
                                        <p:cTn id="20" dur="500" tmFilter="0, 0; .2, .5; .8, .5; 1, 0"/>
                                        <p:tgtEl>
                                          <p:spTgt spid="25"/>
                                        </p:tgtEl>
                                      </p:cBhvr>
                                    </p:animEffect>
                                    <p:animScale>
                                      <p:cBhvr>
                                        <p:cTn id="21" dur="250" autoRev="1" fill="hold"/>
                                        <p:tgtEl>
                                          <p:spTgt spid="25"/>
                                        </p:tgtEl>
                                      </p:cBhvr>
                                      <p:by x="105000" y="105000"/>
                                    </p:animScale>
                                  </p:childTnLst>
                                </p:cTn>
                              </p:par>
                              <p:par>
                                <p:cTn id="22" presetID="10" presetClass="entr" presetSubtype="0" fill="hold" nodeType="withEffect">
                                  <p:stCondLst>
                                    <p:cond delay="50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1" grpId="0" animBg="1"/>
      <p:bldP spid="25" grpId="0" animBg="1"/>
      <p:bldP spid="25" grpId="1" animBg="1"/>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816BD99-4B8C-6065-F6AA-82EEE4731181}"/>
              </a:ext>
            </a:extLst>
          </p:cNvPr>
          <p:cNvPicPr>
            <a:picLocks noChangeAspect="1"/>
          </p:cNvPicPr>
          <p:nvPr/>
        </p:nvPicPr>
        <p:blipFill>
          <a:blip r:embed="rId2"/>
          <a:stretch>
            <a:fillRect/>
          </a:stretch>
        </p:blipFill>
        <p:spPr>
          <a:xfrm>
            <a:off x="2667000" y="1382503"/>
            <a:ext cx="8539247" cy="4850629"/>
          </a:xfrm>
          <a:prstGeom prst="rect">
            <a:avLst/>
          </a:prstGeom>
        </p:spPr>
      </p:pic>
      <p:sp>
        <p:nvSpPr>
          <p:cNvPr id="2" name="Title 1">
            <a:extLst>
              <a:ext uri="{FF2B5EF4-FFF2-40B4-BE49-F238E27FC236}">
                <a16:creationId xmlns:a16="http://schemas.microsoft.com/office/drawing/2014/main" id="{DFB7AA01-2713-4194-9047-3A1982AC7A47}"/>
              </a:ext>
            </a:extLst>
          </p:cNvPr>
          <p:cNvSpPr>
            <a:spLocks noGrp="1"/>
          </p:cNvSpPr>
          <p:nvPr>
            <p:ph type="title"/>
          </p:nvPr>
        </p:nvSpPr>
        <p:spPr/>
        <p:txBody>
          <a:bodyPr/>
          <a:lstStyle/>
          <a:p>
            <a:r>
              <a:rPr lang="de-DE"/>
              <a:t>Call Analytics</a:t>
            </a:r>
          </a:p>
        </p:txBody>
      </p:sp>
      <p:sp>
        <p:nvSpPr>
          <p:cNvPr id="17" name="TextBox 16">
            <a:extLst>
              <a:ext uri="{FF2B5EF4-FFF2-40B4-BE49-F238E27FC236}">
                <a16:creationId xmlns:a16="http://schemas.microsoft.com/office/drawing/2014/main" id="{CFE0F854-6830-4BD5-B7DA-119636A01A4E}"/>
              </a:ext>
            </a:extLst>
          </p:cNvPr>
          <p:cNvSpPr txBox="1"/>
          <p:nvPr/>
        </p:nvSpPr>
        <p:spPr>
          <a:xfrm>
            <a:off x="111153" y="4362268"/>
            <a:ext cx="2479647" cy="1267397"/>
          </a:xfrm>
          <a:prstGeom prst="rect">
            <a:avLst/>
          </a:prstGeom>
          <a:noFill/>
        </p:spPr>
        <p:txBody>
          <a:bodyPr wrap="square" lIns="179308" tIns="143446" rIns="179308" bIns="143446" rtlCol="0">
            <a:spAutoFit/>
          </a:bodyPr>
          <a:lstStyle/>
          <a:p>
            <a:pPr marL="0" marR="0" lvl="0" indent="0" algn="l" defTabSz="914400" rtl="0" eaLnBrk="1" fontAlgn="auto" latinLnBrk="0" hangingPunct="1">
              <a:lnSpc>
                <a:spcPct val="90000"/>
              </a:lnSpc>
              <a:spcBef>
                <a:spcPts val="0"/>
              </a:spcBef>
              <a:spcAft>
                <a:spcPts val="588"/>
              </a:spcAft>
              <a:buClrTx/>
              <a:buSzTx/>
              <a:buFontTx/>
              <a:buNone/>
              <a:tabLst/>
              <a:defRPr/>
            </a:pPr>
            <a:r>
              <a:rPr kumimoji="0" lang="en-US" sz="1765"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Overview of every participant to see, who suffered from poor quality</a:t>
            </a:r>
            <a:endParaRPr kumimoji="0" lang="de-DE" sz="1765" b="0" i="0" u="none" strike="noStrike" kern="1200" cap="none" spc="0" normalizeH="0" baseline="0" noProof="0" err="1">
              <a:ln>
                <a:noFill/>
              </a:ln>
              <a:solidFill>
                <a:srgbClr val="0078D7"/>
              </a:solidFill>
              <a:effectLst/>
              <a:uLnTx/>
              <a:uFillTx/>
              <a:latin typeface="Segoe UI"/>
              <a:ea typeface="+mn-ea"/>
              <a:cs typeface="+mn-cs"/>
            </a:endParaRPr>
          </a:p>
        </p:txBody>
      </p:sp>
      <p:cxnSp>
        <p:nvCxnSpPr>
          <p:cNvPr id="18" name="Straight Arrow Connector 17">
            <a:extLst>
              <a:ext uri="{FF2B5EF4-FFF2-40B4-BE49-F238E27FC236}">
                <a16:creationId xmlns:a16="http://schemas.microsoft.com/office/drawing/2014/main" id="{3053A2B3-48BE-4E5C-806D-CCF798711460}"/>
              </a:ext>
            </a:extLst>
          </p:cNvPr>
          <p:cNvCxnSpPr>
            <a:cxnSpLocks/>
          </p:cNvCxnSpPr>
          <p:nvPr/>
        </p:nvCxnSpPr>
        <p:spPr>
          <a:xfrm>
            <a:off x="2514600" y="4876799"/>
            <a:ext cx="533400" cy="752866"/>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F4B77C00-95F4-435B-94A3-86D1C72A3F2D}"/>
              </a:ext>
            </a:extLst>
          </p:cNvPr>
          <p:cNvCxnSpPr>
            <a:cxnSpLocks/>
          </p:cNvCxnSpPr>
          <p:nvPr/>
        </p:nvCxnSpPr>
        <p:spPr>
          <a:xfrm flipH="1">
            <a:off x="2954922" y="4648124"/>
            <a:ext cx="310187" cy="0"/>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829C435-2EC3-4A7D-9E6A-CC9C8EE7681D}"/>
              </a:ext>
            </a:extLst>
          </p:cNvPr>
          <p:cNvCxnSpPr>
            <a:cxnSpLocks/>
          </p:cNvCxnSpPr>
          <p:nvPr/>
        </p:nvCxnSpPr>
        <p:spPr>
          <a:xfrm flipH="1" flipV="1">
            <a:off x="7391400" y="3962400"/>
            <a:ext cx="30969" cy="2270732"/>
          </a:xfrm>
          <a:prstGeom prst="straightConnector1">
            <a:avLst/>
          </a:prstGeom>
          <a:ln w="9525" cap="flat" cmpd="sng" algn="ctr">
            <a:solidFill>
              <a:srgbClr val="5239BD"/>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3" name="TextBox 32">
            <a:extLst>
              <a:ext uri="{FF2B5EF4-FFF2-40B4-BE49-F238E27FC236}">
                <a16:creationId xmlns:a16="http://schemas.microsoft.com/office/drawing/2014/main" id="{AFD13629-343E-4B8E-838F-CCE33455EE93}"/>
              </a:ext>
            </a:extLst>
          </p:cNvPr>
          <p:cNvSpPr txBox="1"/>
          <p:nvPr/>
        </p:nvSpPr>
        <p:spPr>
          <a:xfrm>
            <a:off x="6096000" y="6175875"/>
            <a:ext cx="3073292" cy="778545"/>
          </a:xfrm>
          <a:prstGeom prst="rect">
            <a:avLst/>
          </a:prstGeom>
          <a:noFill/>
        </p:spPr>
        <p:txBody>
          <a:bodyPr wrap="square" lIns="179308" tIns="143446" rIns="179308" bIns="143446" rtlCol="0">
            <a:spAutoFit/>
          </a:bodyPr>
          <a:lstStyle/>
          <a:p>
            <a:pPr marL="0" marR="0" lvl="0" indent="0" algn="l" defTabSz="914400" rtl="0" eaLnBrk="1" fontAlgn="auto" latinLnBrk="0" hangingPunct="1">
              <a:lnSpc>
                <a:spcPct val="90000"/>
              </a:lnSpc>
              <a:spcBef>
                <a:spcPts val="0"/>
              </a:spcBef>
              <a:spcAft>
                <a:spcPts val="588"/>
              </a:spcAft>
              <a:buClrTx/>
              <a:buSzTx/>
              <a:buFontTx/>
              <a:buNone/>
              <a:tabLst/>
              <a:defRPr/>
            </a:pPr>
            <a:r>
              <a:rPr kumimoji="0" lang="de-DE" sz="1765" b="0" i="0" u="none" strike="noStrike" kern="1200" cap="none" spc="0" normalizeH="0" baseline="0" noProof="0">
                <a:ln>
                  <a:noFill/>
                </a:ln>
                <a:solidFill>
                  <a:srgbClr val="FFFFFF"/>
                </a:solidFill>
                <a:effectLst/>
                <a:uLnTx/>
                <a:uFillTx/>
                <a:latin typeface="Segoe UI"/>
                <a:ea typeface="+mn-ea"/>
                <a:cs typeface="+mn-cs"/>
              </a:rPr>
              <a:t>Overview of audio  quality for the session</a:t>
            </a:r>
            <a:endParaRPr kumimoji="0" lang="de-DE" sz="1765" b="0" i="0" u="none" strike="noStrike" kern="1200" cap="none" spc="0" normalizeH="0" baseline="0" noProof="0">
              <a:ln>
                <a:noFill/>
              </a:ln>
              <a:solidFill>
                <a:srgbClr val="0078D7"/>
              </a:solidFill>
              <a:effectLst/>
              <a:uLnTx/>
              <a:uFillTx/>
              <a:latin typeface="Segoe UI"/>
              <a:ea typeface="+mn-ea"/>
              <a:cs typeface="+mn-cs"/>
            </a:endParaRPr>
          </a:p>
        </p:txBody>
      </p:sp>
      <p:sp>
        <p:nvSpPr>
          <p:cNvPr id="35" name="Rectangle: Rounded Corners 34">
            <a:extLst>
              <a:ext uri="{FF2B5EF4-FFF2-40B4-BE49-F238E27FC236}">
                <a16:creationId xmlns:a16="http://schemas.microsoft.com/office/drawing/2014/main" id="{551BBAF3-9A97-4190-8EE1-515E7CEC40E5}"/>
              </a:ext>
            </a:extLst>
          </p:cNvPr>
          <p:cNvSpPr/>
          <p:nvPr/>
        </p:nvSpPr>
        <p:spPr bwMode="auto">
          <a:xfrm>
            <a:off x="6830491" y="1772314"/>
            <a:ext cx="2084900" cy="2113886"/>
          </a:xfrm>
          <a:prstGeom prst="roundRect">
            <a:avLst/>
          </a:prstGeom>
          <a:noFill/>
          <a:ln w="38100">
            <a:solidFill>
              <a:srgbClr val="7B83E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de-DE"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02854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par>
                                <p:cTn id="25" presetID="26" presetClass="emph" presetSubtype="0" fill="hold" grpId="1" nodeType="withEffect">
                                  <p:stCondLst>
                                    <p:cond delay="500"/>
                                  </p:stCondLst>
                                  <p:childTnLst>
                                    <p:animEffect transition="out" filter="fade">
                                      <p:cBhvr>
                                        <p:cTn id="26" dur="500" tmFilter="0, 0; .2, .5; .8, .5; 1, 0"/>
                                        <p:tgtEl>
                                          <p:spTgt spid="35"/>
                                        </p:tgtEl>
                                      </p:cBhvr>
                                    </p:animEffect>
                                    <p:animScale>
                                      <p:cBhvr>
                                        <p:cTn id="27" dur="25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3" grpId="0"/>
      <p:bldP spid="35" grpId="0" animBg="1"/>
      <p:bldP spid="3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072E8A-22B4-5386-DF20-F87625B1AB66}"/>
              </a:ext>
            </a:extLst>
          </p:cNvPr>
          <p:cNvPicPr>
            <a:picLocks noChangeAspect="1"/>
          </p:cNvPicPr>
          <p:nvPr/>
        </p:nvPicPr>
        <p:blipFill>
          <a:blip r:embed="rId2"/>
          <a:stretch>
            <a:fillRect/>
          </a:stretch>
        </p:blipFill>
        <p:spPr>
          <a:xfrm>
            <a:off x="2209800" y="1371600"/>
            <a:ext cx="8701121" cy="4580964"/>
          </a:xfrm>
          <a:prstGeom prst="rect">
            <a:avLst/>
          </a:prstGeom>
        </p:spPr>
      </p:pic>
      <p:sp>
        <p:nvSpPr>
          <p:cNvPr id="2" name="Title 1">
            <a:extLst>
              <a:ext uri="{FF2B5EF4-FFF2-40B4-BE49-F238E27FC236}">
                <a16:creationId xmlns:a16="http://schemas.microsoft.com/office/drawing/2014/main" id="{DFB7AA01-2713-4194-9047-3A1982AC7A47}"/>
              </a:ext>
            </a:extLst>
          </p:cNvPr>
          <p:cNvSpPr>
            <a:spLocks noGrp="1"/>
          </p:cNvSpPr>
          <p:nvPr>
            <p:ph type="title"/>
          </p:nvPr>
        </p:nvSpPr>
        <p:spPr/>
        <p:txBody>
          <a:bodyPr/>
          <a:lstStyle/>
          <a:p>
            <a:r>
              <a:rPr lang="de-DE"/>
              <a:t>Call Analytics</a:t>
            </a:r>
          </a:p>
        </p:txBody>
      </p:sp>
      <p:cxnSp>
        <p:nvCxnSpPr>
          <p:cNvPr id="22" name="Straight Connector 21">
            <a:extLst>
              <a:ext uri="{FF2B5EF4-FFF2-40B4-BE49-F238E27FC236}">
                <a16:creationId xmlns:a16="http://schemas.microsoft.com/office/drawing/2014/main" id="{F4B77C00-95F4-435B-94A3-86D1C72A3F2D}"/>
              </a:ext>
            </a:extLst>
          </p:cNvPr>
          <p:cNvCxnSpPr>
            <a:cxnSpLocks/>
          </p:cNvCxnSpPr>
          <p:nvPr/>
        </p:nvCxnSpPr>
        <p:spPr>
          <a:xfrm flipH="1">
            <a:off x="2954922" y="4648124"/>
            <a:ext cx="310187" cy="0"/>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829C435-2EC3-4A7D-9E6A-CC9C8EE7681D}"/>
              </a:ext>
            </a:extLst>
          </p:cNvPr>
          <p:cNvCxnSpPr>
            <a:cxnSpLocks/>
          </p:cNvCxnSpPr>
          <p:nvPr/>
        </p:nvCxnSpPr>
        <p:spPr>
          <a:xfrm flipV="1">
            <a:off x="7162800" y="4962191"/>
            <a:ext cx="0" cy="1110739"/>
          </a:xfrm>
          <a:prstGeom prst="straightConnector1">
            <a:avLst/>
          </a:prstGeom>
          <a:ln w="9525" cap="flat" cmpd="sng" algn="ctr">
            <a:solidFill>
              <a:srgbClr val="5239BD"/>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3" name="TextBox 32">
            <a:extLst>
              <a:ext uri="{FF2B5EF4-FFF2-40B4-BE49-F238E27FC236}">
                <a16:creationId xmlns:a16="http://schemas.microsoft.com/office/drawing/2014/main" id="{AFD13629-343E-4B8E-838F-CCE33455EE93}"/>
              </a:ext>
            </a:extLst>
          </p:cNvPr>
          <p:cNvSpPr txBox="1"/>
          <p:nvPr/>
        </p:nvSpPr>
        <p:spPr>
          <a:xfrm>
            <a:off x="6095998" y="6072930"/>
            <a:ext cx="4038601" cy="778545"/>
          </a:xfrm>
          <a:prstGeom prst="rect">
            <a:avLst/>
          </a:prstGeom>
          <a:noFill/>
        </p:spPr>
        <p:txBody>
          <a:bodyPr wrap="square" lIns="179308" tIns="143446" rIns="179308" bIns="143446" rtlCol="0">
            <a:spAutoFit/>
          </a:bodyPr>
          <a:lstStyle/>
          <a:p>
            <a:pPr marL="0" marR="0" lvl="0" indent="0" algn="l" defTabSz="914400" rtl="0" eaLnBrk="1" fontAlgn="auto" latinLnBrk="0" hangingPunct="1">
              <a:lnSpc>
                <a:spcPct val="90000"/>
              </a:lnSpc>
              <a:spcBef>
                <a:spcPts val="0"/>
              </a:spcBef>
              <a:spcAft>
                <a:spcPts val="588"/>
              </a:spcAft>
              <a:buClrTx/>
              <a:buSzTx/>
              <a:buFontTx/>
              <a:buNone/>
              <a:tabLst/>
              <a:defRPr/>
            </a:pPr>
            <a:r>
              <a:rPr kumimoji="0" lang="de-DE" sz="1765" b="0" i="0" u="none" strike="noStrike" kern="1200" cap="none" spc="0" normalizeH="0" baseline="0" noProof="0">
                <a:ln>
                  <a:noFill/>
                </a:ln>
                <a:solidFill>
                  <a:srgbClr val="FFFFFF"/>
                </a:solidFill>
                <a:effectLst/>
                <a:uLnTx/>
                <a:uFillTx/>
                <a:latin typeface="Segoe UI"/>
                <a:ea typeface="+mn-ea"/>
                <a:cs typeface="+mn-cs"/>
              </a:rPr>
              <a:t>Clear indicator why exactly the stream was considered „Poor“</a:t>
            </a:r>
            <a:endParaRPr kumimoji="0" lang="de-DE" sz="1765" b="0" i="0" u="none" strike="noStrike" kern="1200" cap="none" spc="0" normalizeH="0" baseline="0" noProof="0">
              <a:ln>
                <a:noFill/>
              </a:ln>
              <a:solidFill>
                <a:srgbClr val="0078D7"/>
              </a:solidFill>
              <a:effectLst/>
              <a:uLnTx/>
              <a:uFillTx/>
              <a:latin typeface="Segoe UI"/>
              <a:ea typeface="+mn-ea"/>
              <a:cs typeface="+mn-cs"/>
            </a:endParaRPr>
          </a:p>
        </p:txBody>
      </p:sp>
      <p:sp>
        <p:nvSpPr>
          <p:cNvPr id="35" name="Rectangle: Rounded Corners 34">
            <a:extLst>
              <a:ext uri="{FF2B5EF4-FFF2-40B4-BE49-F238E27FC236}">
                <a16:creationId xmlns:a16="http://schemas.microsoft.com/office/drawing/2014/main" id="{551BBAF3-9A97-4190-8EE1-515E7CEC40E5}"/>
              </a:ext>
            </a:extLst>
          </p:cNvPr>
          <p:cNvSpPr/>
          <p:nvPr/>
        </p:nvSpPr>
        <p:spPr bwMode="auto">
          <a:xfrm>
            <a:off x="5943599" y="4114800"/>
            <a:ext cx="1569231" cy="818486"/>
          </a:xfrm>
          <a:prstGeom prst="roundRect">
            <a:avLst/>
          </a:prstGeom>
          <a:noFill/>
          <a:ln w="38100">
            <a:solidFill>
              <a:srgbClr val="7B83E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de-DE"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TextBox 5">
            <a:extLst>
              <a:ext uri="{FF2B5EF4-FFF2-40B4-BE49-F238E27FC236}">
                <a16:creationId xmlns:a16="http://schemas.microsoft.com/office/drawing/2014/main" id="{5B07ED07-8970-288C-DBA9-A78FF60F34EA}"/>
              </a:ext>
            </a:extLst>
          </p:cNvPr>
          <p:cNvSpPr txBox="1"/>
          <p:nvPr/>
        </p:nvSpPr>
        <p:spPr>
          <a:xfrm>
            <a:off x="266768" y="1790090"/>
            <a:ext cx="2095432" cy="1022971"/>
          </a:xfrm>
          <a:prstGeom prst="rect">
            <a:avLst/>
          </a:prstGeom>
          <a:noFill/>
        </p:spPr>
        <p:txBody>
          <a:bodyPr wrap="square" lIns="179308" tIns="143446" rIns="179308" bIns="143446" rtlCol="0">
            <a:spAutoFit/>
          </a:bodyPr>
          <a:lstStyle/>
          <a:p>
            <a:pPr marL="0" marR="0" lvl="0" indent="0" algn="l" defTabSz="914400" rtl="0" eaLnBrk="1" fontAlgn="auto" latinLnBrk="0" hangingPunct="1">
              <a:lnSpc>
                <a:spcPct val="90000"/>
              </a:lnSpc>
              <a:spcBef>
                <a:spcPts val="0"/>
              </a:spcBef>
              <a:spcAft>
                <a:spcPts val="588"/>
              </a:spcAft>
              <a:buClrTx/>
              <a:buSzTx/>
              <a:buFontTx/>
              <a:buNone/>
              <a:tabLst/>
              <a:defRPr/>
            </a:pPr>
            <a:r>
              <a:rPr kumimoji="0" lang="de-DE" sz="1765" b="0" i="0" u="none" strike="noStrike" kern="1200" cap="none" spc="0" normalizeH="0" baseline="0" noProof="0">
                <a:ln>
                  <a:noFill/>
                </a:ln>
                <a:solidFill>
                  <a:srgbClr val="FFFFFF"/>
                </a:solidFill>
                <a:effectLst/>
                <a:uLnTx/>
                <a:uFillTx/>
                <a:latin typeface="Segoe UI"/>
                <a:ea typeface="+mn-ea"/>
                <a:cs typeface="+mn-cs"/>
              </a:rPr>
              <a:t>Three tabs to deepen troubleshooting</a:t>
            </a:r>
            <a:endParaRPr kumimoji="0" lang="de-DE" sz="1765" b="0" i="0" u="none" strike="noStrike" kern="1200" cap="none" spc="0" normalizeH="0" baseline="0" noProof="0">
              <a:ln>
                <a:noFill/>
              </a:ln>
              <a:solidFill>
                <a:srgbClr val="0078D7"/>
              </a:solidFill>
              <a:effectLst/>
              <a:uLnTx/>
              <a:uFillTx/>
              <a:latin typeface="Segoe UI"/>
              <a:ea typeface="+mn-ea"/>
              <a:cs typeface="+mn-cs"/>
            </a:endParaRPr>
          </a:p>
        </p:txBody>
      </p:sp>
      <p:cxnSp>
        <p:nvCxnSpPr>
          <p:cNvPr id="7" name="Straight Arrow Connector 6">
            <a:extLst>
              <a:ext uri="{FF2B5EF4-FFF2-40B4-BE49-F238E27FC236}">
                <a16:creationId xmlns:a16="http://schemas.microsoft.com/office/drawing/2014/main" id="{5720B4B8-4A26-32E1-B288-E493BD4DADB6}"/>
              </a:ext>
            </a:extLst>
          </p:cNvPr>
          <p:cNvCxnSpPr>
            <a:cxnSpLocks/>
          </p:cNvCxnSpPr>
          <p:nvPr/>
        </p:nvCxnSpPr>
        <p:spPr>
          <a:xfrm>
            <a:off x="2095500" y="2315862"/>
            <a:ext cx="495300" cy="274938"/>
          </a:xfrm>
          <a:prstGeom prst="straightConnector1">
            <a:avLst/>
          </a:prstGeom>
          <a:ln w="9525" cap="flat" cmpd="sng" algn="ctr">
            <a:solidFill>
              <a:srgbClr val="5239BD"/>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67999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par>
                                <p:cTn id="19" presetID="26" presetClass="emph" presetSubtype="0" fill="hold" grpId="1" nodeType="withEffect">
                                  <p:stCondLst>
                                    <p:cond delay="500"/>
                                  </p:stCondLst>
                                  <p:childTnLst>
                                    <p:animEffect transition="out" filter="fade">
                                      <p:cBhvr>
                                        <p:cTn id="20" dur="500" tmFilter="0, 0; .2, .5; .8, .5; 1, 0"/>
                                        <p:tgtEl>
                                          <p:spTgt spid="35"/>
                                        </p:tgtEl>
                                      </p:cBhvr>
                                    </p:animEffect>
                                    <p:animScale>
                                      <p:cBhvr>
                                        <p:cTn id="21" dur="250" autoRev="1" fill="hold"/>
                                        <p:tgtEl>
                                          <p:spTgt spid="35"/>
                                        </p:tgtEl>
                                      </p:cBhvr>
                                      <p:by x="105000" y="105000"/>
                                    </p:animScale>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animBg="1"/>
      <p:bldP spid="35" grpId="1"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019CE9-3806-ECDD-448C-B02BD0F45083}"/>
              </a:ext>
            </a:extLst>
          </p:cNvPr>
          <p:cNvPicPr>
            <a:picLocks noGrp="1" noRot="1" noChangeAspect="1" noMove="1" noResize="1" noEditPoints="1" noAdjustHandles="1" noChangeArrowheads="1" noChangeShapeType="1" noCrop="1"/>
          </p:cNvPicPr>
          <p:nvPr/>
        </p:nvPicPr>
        <p:blipFill>
          <a:blip r:embed="rId2"/>
          <a:stretch>
            <a:fillRect/>
          </a:stretch>
        </p:blipFill>
        <p:spPr>
          <a:xfrm>
            <a:off x="2514600" y="1828800"/>
            <a:ext cx="8603590" cy="4876797"/>
          </a:xfrm>
          <a:prstGeom prst="rect">
            <a:avLst/>
          </a:prstGeom>
        </p:spPr>
      </p:pic>
      <p:sp>
        <p:nvSpPr>
          <p:cNvPr id="2" name="Title 1">
            <a:extLst>
              <a:ext uri="{FF2B5EF4-FFF2-40B4-BE49-F238E27FC236}">
                <a16:creationId xmlns:a16="http://schemas.microsoft.com/office/drawing/2014/main" id="{CBC13E7C-2DFF-4479-BD32-8DCE054CF2BA}"/>
              </a:ext>
            </a:extLst>
          </p:cNvPr>
          <p:cNvSpPr>
            <a:spLocks noGrp="1"/>
          </p:cNvSpPr>
          <p:nvPr>
            <p:ph type="title"/>
          </p:nvPr>
        </p:nvSpPr>
        <p:spPr/>
        <p:txBody>
          <a:bodyPr/>
          <a:lstStyle/>
          <a:p>
            <a:r>
              <a:rPr lang="de-DE"/>
              <a:t>Call Analytics</a:t>
            </a:r>
            <a:endParaRPr lang="en-US"/>
          </a:p>
        </p:txBody>
      </p:sp>
      <p:cxnSp>
        <p:nvCxnSpPr>
          <p:cNvPr id="5" name="Straight Arrow Connector 4">
            <a:extLst>
              <a:ext uri="{FF2B5EF4-FFF2-40B4-BE49-F238E27FC236}">
                <a16:creationId xmlns:a16="http://schemas.microsoft.com/office/drawing/2014/main" id="{B43E6604-B88A-4704-9C5B-67D86874B772}"/>
              </a:ext>
            </a:extLst>
          </p:cNvPr>
          <p:cNvCxnSpPr>
            <a:cxnSpLocks/>
          </p:cNvCxnSpPr>
          <p:nvPr/>
        </p:nvCxnSpPr>
        <p:spPr>
          <a:xfrm>
            <a:off x="1110001" y="3124200"/>
            <a:ext cx="1480799" cy="0"/>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 name="Straight Connector 5">
            <a:extLst>
              <a:ext uri="{FF2B5EF4-FFF2-40B4-BE49-F238E27FC236}">
                <a16:creationId xmlns:a16="http://schemas.microsoft.com/office/drawing/2014/main" id="{96FEF74E-67F4-4DBF-BC97-AB01E27EBF35}"/>
              </a:ext>
            </a:extLst>
          </p:cNvPr>
          <p:cNvCxnSpPr>
            <a:cxnSpLocks/>
          </p:cNvCxnSpPr>
          <p:nvPr/>
        </p:nvCxnSpPr>
        <p:spPr>
          <a:xfrm flipV="1">
            <a:off x="1110001" y="3112308"/>
            <a:ext cx="0" cy="1459692"/>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DD73DF2-B225-4877-AFF5-00A94C982E9C}"/>
              </a:ext>
            </a:extLst>
          </p:cNvPr>
          <p:cNvSpPr txBox="1"/>
          <p:nvPr/>
        </p:nvSpPr>
        <p:spPr>
          <a:xfrm>
            <a:off x="0" y="4501448"/>
            <a:ext cx="2514599" cy="1756249"/>
          </a:xfrm>
          <a:prstGeom prst="rect">
            <a:avLst/>
          </a:prstGeom>
          <a:noFill/>
        </p:spPr>
        <p:txBody>
          <a:bodyPr wrap="square" lIns="179308" tIns="143446" rIns="179308" bIns="143446" rtlCol="0">
            <a:spAutoFit/>
          </a:bodyPr>
          <a:lstStyle/>
          <a:p>
            <a:pPr marL="0" marR="0" lvl="0" indent="0" algn="l" defTabSz="914400" rtl="0" eaLnBrk="1" fontAlgn="auto" latinLnBrk="0" hangingPunct="1">
              <a:lnSpc>
                <a:spcPct val="90000"/>
              </a:lnSpc>
              <a:spcBef>
                <a:spcPts val="0"/>
              </a:spcBef>
              <a:spcAft>
                <a:spcPts val="588"/>
              </a:spcAft>
              <a:buClrTx/>
              <a:buSzTx/>
              <a:buFontTx/>
              <a:buNone/>
              <a:tabLst/>
              <a:defRPr/>
            </a:pPr>
            <a:r>
              <a:rPr kumimoji="0" lang="en-US" sz="1765"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A closer look in the “</a:t>
            </a:r>
            <a:r>
              <a:rPr kumimoji="0" lang="en-US" sz="1765" b="0" i="0" u="none" strike="noStrike" kern="1200" cap="none" spc="0" normalizeH="0" baseline="0" noProof="0">
                <a:ln>
                  <a:noFill/>
                </a:ln>
                <a:solidFill>
                  <a:srgbClr val="0078D7"/>
                </a:solidFill>
                <a:effectLst/>
                <a:uLnTx/>
                <a:uFillTx/>
                <a:latin typeface="Segoe UI"/>
                <a:ea typeface="+mn-ea"/>
                <a:cs typeface="+mn-cs"/>
              </a:rPr>
              <a:t>Advanced</a:t>
            </a:r>
            <a:r>
              <a:rPr kumimoji="0" lang="en-US" sz="1765"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 section helped to identify that RTT is the main cause for the poor quality.</a:t>
            </a:r>
            <a:endParaRPr kumimoji="0" lang="de-DE" sz="1765" b="0" i="0" u="none" strike="noStrike" kern="1200" cap="none" spc="0" normalizeH="0" baseline="0" noProof="0" err="1">
              <a:ln>
                <a:noFill/>
              </a:ln>
              <a:solidFill>
                <a:srgbClr val="5239BD"/>
              </a:solidFill>
              <a:effectLst/>
              <a:uLnTx/>
              <a:uFillTx/>
              <a:latin typeface="Segoe UI"/>
              <a:ea typeface="+mn-ea"/>
              <a:cs typeface="+mn-cs"/>
            </a:endParaRPr>
          </a:p>
        </p:txBody>
      </p:sp>
      <p:sp>
        <p:nvSpPr>
          <p:cNvPr id="10" name="Rectangle: Rounded Corners 9">
            <a:extLst>
              <a:ext uri="{FF2B5EF4-FFF2-40B4-BE49-F238E27FC236}">
                <a16:creationId xmlns:a16="http://schemas.microsoft.com/office/drawing/2014/main" id="{EB4E173E-AE04-48E2-978A-2021B78A2854}"/>
              </a:ext>
            </a:extLst>
          </p:cNvPr>
          <p:cNvSpPr/>
          <p:nvPr/>
        </p:nvSpPr>
        <p:spPr bwMode="auto">
          <a:xfrm>
            <a:off x="2590800" y="2961503"/>
            <a:ext cx="3733800" cy="301611"/>
          </a:xfrm>
          <a:prstGeom prst="roundRect">
            <a:avLst/>
          </a:prstGeom>
          <a:noFill/>
          <a:ln w="38100">
            <a:solidFill>
              <a:srgbClr val="7B83E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de-DE"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54831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1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26" presetClass="emph" presetSubtype="0" fill="hold" grpId="1" nodeType="withEffect">
                                  <p:stCondLst>
                                    <p:cond delay="500"/>
                                  </p:stCondLst>
                                  <p:childTnLst>
                                    <p:animEffect transition="out" filter="fade">
                                      <p:cBhvr>
                                        <p:cTn id="20" dur="500" tmFilter="0, 0; .2, .5; .8, .5; 1, 0"/>
                                        <p:tgtEl>
                                          <p:spTgt spid="10"/>
                                        </p:tgtEl>
                                      </p:cBhvr>
                                    </p:animEffect>
                                    <p:animScale>
                                      <p:cBhvr>
                                        <p:cTn id="21"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21177-01A4-577F-0E52-3A2CAA0E3BA8}"/>
              </a:ext>
            </a:extLst>
          </p:cNvPr>
          <p:cNvSpPr>
            <a:spLocks noGrp="1"/>
          </p:cNvSpPr>
          <p:nvPr>
            <p:ph type="title"/>
          </p:nvPr>
        </p:nvSpPr>
        <p:spPr>
          <a:xfrm>
            <a:off x="584200" y="3318975"/>
            <a:ext cx="9169400" cy="2031325"/>
          </a:xfrm>
        </p:spPr>
        <p:txBody>
          <a:bodyPr/>
          <a:lstStyle/>
          <a:p>
            <a:r>
              <a:rPr lang="en-US"/>
              <a:t>Proactive Meeting</a:t>
            </a:r>
            <a:br>
              <a:rPr lang="en-US"/>
            </a:br>
            <a:r>
              <a:rPr lang="en-US"/>
              <a:t>Quality Monitoring</a:t>
            </a:r>
          </a:p>
        </p:txBody>
      </p:sp>
      <p:sp>
        <p:nvSpPr>
          <p:cNvPr id="3" name="Text Placeholder 2">
            <a:extLst>
              <a:ext uri="{FF2B5EF4-FFF2-40B4-BE49-F238E27FC236}">
                <a16:creationId xmlns:a16="http://schemas.microsoft.com/office/drawing/2014/main" id="{61B6BABF-6CB5-0863-5284-58FEC4CBA172}"/>
              </a:ext>
            </a:extLst>
          </p:cNvPr>
          <p:cNvSpPr>
            <a:spLocks noGrp="1"/>
          </p:cNvSpPr>
          <p:nvPr>
            <p:ph type="body" sz="quarter" idx="12"/>
          </p:nvPr>
        </p:nvSpPr>
        <p:spPr>
          <a:xfrm>
            <a:off x="582041" y="5634620"/>
            <a:ext cx="10067566" cy="338554"/>
          </a:xfrm>
        </p:spPr>
        <p:txBody>
          <a:bodyPr/>
          <a:lstStyle/>
          <a:p>
            <a:r>
              <a:rPr lang="en-US"/>
              <a:t>Meetings, Webinars, and Town Halls – Premium Event Administration</a:t>
            </a:r>
          </a:p>
        </p:txBody>
      </p:sp>
      <p:sp>
        <p:nvSpPr>
          <p:cNvPr id="4" name="Footer Placeholder 3">
            <a:extLst>
              <a:ext uri="{FF2B5EF4-FFF2-40B4-BE49-F238E27FC236}">
                <a16:creationId xmlns:a16="http://schemas.microsoft.com/office/drawing/2014/main" id="{6B85E16E-D8A2-5EB3-7467-3BABBB201A84}"/>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Microsoft Confidential</a:t>
            </a:r>
          </a:p>
        </p:txBody>
      </p:sp>
      <p:sp>
        <p:nvSpPr>
          <p:cNvPr id="5" name="Slide Number Placeholder 4">
            <a:extLst>
              <a:ext uri="{FF2B5EF4-FFF2-40B4-BE49-F238E27FC236}">
                <a16:creationId xmlns:a16="http://schemas.microsoft.com/office/drawing/2014/main" id="{103B1A68-9FF0-5A8F-CAC7-E27D5388BEB5}"/>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FFFFFF"/>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427501666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E1154D-070B-4E92-97D3-5142953863C0}"/>
              </a:ext>
            </a:extLst>
          </p:cNvPr>
          <p:cNvSpPr>
            <a:spLocks/>
          </p:cNvSpPr>
          <p:nvPr/>
        </p:nvSpPr>
        <p:spPr>
          <a:xfrm>
            <a:off x="575482" y="2290046"/>
            <a:ext cx="11045018" cy="2161104"/>
          </a:xfrm>
          <a:prstGeom prst="rect">
            <a:avLst/>
          </a:prstGeom>
          <a:solidFill>
            <a:schemeClr val="bg1">
              <a:lumMod val="95000"/>
            </a:schemeClr>
          </a:solidFill>
          <a:effectLst>
            <a:outerShdw dist="38100" dir="10800000" algn="r" rotWithShape="0">
              <a:schemeClr val="tx2"/>
            </a:outerShdw>
          </a:effectLst>
        </p:spPr>
        <p:txBody>
          <a:bodyPr wrap="square" lIns="137160" tIns="137160" rIns="137160" bIns="137160" anchor="t" anchorCtr="0">
            <a:spAutoFit/>
          </a:bodyPr>
          <a:lstStyle/>
          <a:p>
            <a:pPr marL="0" marR="0" lvl="0" indent="0" algn="l" defTabSz="914400" rtl="0" eaLnBrk="1" fontAlgn="base" latinLnBrk="0" hangingPunct="1">
              <a:lnSpc>
                <a:spcPct val="108000"/>
              </a:lnSpc>
              <a:spcBef>
                <a:spcPts val="0"/>
              </a:spcBef>
              <a:spcAft>
                <a:spcPts val="40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Benefits</a:t>
            </a:r>
            <a:r>
              <a:rPr kumimoji="0" lang="en-US" sz="20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  </a:t>
            </a:r>
          </a:p>
          <a:p>
            <a:pPr marL="283464" marR="0" lvl="0" indent="-283464" algn="l" defTabSz="77724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Enable alerts </a:t>
            </a: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for a team so they’re notified </a:t>
            </a:r>
            <a:r>
              <a:rPr kumimoji="0" lang="en-US" sz="20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in real time </a:t>
            </a: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when a meeting’s</a:t>
            </a:r>
            <a:r>
              <a:rPr kumimoji="0" lang="en-US" sz="20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quality degrades</a:t>
            </a:r>
          </a:p>
          <a:p>
            <a:pPr marL="283464" marR="0" lvl="0" indent="-283464" algn="l" defTabSz="77724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Edit separate rules for </a:t>
            </a:r>
            <a:r>
              <a:rPr kumimoji="0" lang="en-US" sz="20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audio, video, </a:t>
            </a: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or</a:t>
            </a:r>
            <a:r>
              <a:rPr kumimoji="0" lang="en-US" sz="20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screen sharing </a:t>
            </a: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quality</a:t>
            </a:r>
            <a:r>
              <a:rPr kumimoji="0" lang="en-US" sz="20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a:t>
            </a: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issues</a:t>
            </a:r>
          </a:p>
          <a:p>
            <a:pPr marL="283464" marR="0" lvl="0" indent="-283464" algn="l" defTabSz="77724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Choose </a:t>
            </a:r>
            <a:r>
              <a:rPr kumimoji="0" lang="en-US" sz="20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specific networks </a:t>
            </a: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and </a:t>
            </a:r>
            <a:r>
              <a:rPr kumimoji="0" lang="en-US" sz="20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users</a:t>
            </a: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to target, as well as the </a:t>
            </a:r>
            <a:r>
              <a:rPr kumimoji="0" lang="en-US" sz="20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monitoring conditions</a:t>
            </a:r>
          </a:p>
          <a:p>
            <a:pPr marL="283464" marR="0" lvl="0" indent="-283464" algn="l" defTabSz="77724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a:t>
            </a:r>
            <a:r>
              <a:rPr kumimoji="0" lang="en-US" sz="20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real-time telemetry </a:t>
            </a: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to</a:t>
            </a:r>
            <a:r>
              <a:rPr kumimoji="0" lang="en-US" sz="20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identify potential causes </a:t>
            </a: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for poor quality</a:t>
            </a:r>
          </a:p>
        </p:txBody>
      </p:sp>
      <p:sp>
        <p:nvSpPr>
          <p:cNvPr id="17" name="Footer Placeholder 6">
            <a:extLst>
              <a:ext uri="{FF2B5EF4-FFF2-40B4-BE49-F238E27FC236}">
                <a16:creationId xmlns:a16="http://schemas.microsoft.com/office/drawing/2014/main" id="{A258B567-CEAC-4EA2-8204-77AB45F15CF8}"/>
              </a:ext>
            </a:extLst>
          </p:cNvPr>
          <p:cNvSpPr>
            <a:spLocks noGrp="1"/>
          </p:cNvSpPr>
          <p:nvPr>
            <p:ph type="ftr" sz="quarter" idx="3"/>
          </p:nvPr>
        </p:nvSpPr>
        <p:spPr>
          <a:xfrm>
            <a:off x="4038600" y="6539518"/>
            <a:ext cx="4114800" cy="12311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18" name="Slide Number Placeholder 5">
            <a:extLst>
              <a:ext uri="{FF2B5EF4-FFF2-40B4-BE49-F238E27FC236}">
                <a16:creationId xmlns:a16="http://schemas.microsoft.com/office/drawing/2014/main" id="{41865ECE-B74A-4561-81D2-D58DAD130480}"/>
              </a:ext>
            </a:extLst>
          </p:cNvPr>
          <p:cNvSpPr>
            <a:spLocks noGrp="1"/>
          </p:cNvSpPr>
          <p:nvPr>
            <p:ph type="sldNum" sz="quarter" idx="4"/>
          </p:nvPr>
        </p:nvSpPr>
        <p:spPr>
          <a:xfrm>
            <a:off x="11697272" y="6539518"/>
            <a:ext cx="404240" cy="12311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Title 5">
            <a:extLst>
              <a:ext uri="{FF2B5EF4-FFF2-40B4-BE49-F238E27FC236}">
                <a16:creationId xmlns:a16="http://schemas.microsoft.com/office/drawing/2014/main" id="{1912D08C-72D6-EDE4-E3BE-835626564615}"/>
              </a:ext>
            </a:extLst>
          </p:cNvPr>
          <p:cNvSpPr>
            <a:spLocks noGrp="1"/>
          </p:cNvSpPr>
          <p:nvPr>
            <p:ph type="title"/>
          </p:nvPr>
        </p:nvSpPr>
        <p:spPr>
          <a:xfrm>
            <a:off x="575481" y="1085599"/>
            <a:ext cx="11045019" cy="553998"/>
          </a:xfrm>
        </p:spPr>
        <p:txBody>
          <a:bodyPr/>
          <a:lstStyle/>
          <a:p>
            <a:r>
              <a:rPr lang="en-US"/>
              <a:t>Proactive Meeting Quality Monitoring</a:t>
            </a:r>
          </a:p>
        </p:txBody>
      </p:sp>
      <p:sp>
        <p:nvSpPr>
          <p:cNvPr id="6" name="Rectangle 5">
            <a:extLst>
              <a:ext uri="{FF2B5EF4-FFF2-40B4-BE49-F238E27FC236}">
                <a16:creationId xmlns:a16="http://schemas.microsoft.com/office/drawing/2014/main" id="{C3D6A241-D1AA-8064-97F1-C7A4DE724A12}"/>
              </a:ext>
            </a:extLst>
          </p:cNvPr>
          <p:cNvSpPr>
            <a:spLocks/>
          </p:cNvSpPr>
          <p:nvPr/>
        </p:nvSpPr>
        <p:spPr>
          <a:xfrm>
            <a:off x="575481" y="4611795"/>
            <a:ext cx="11045018" cy="1277273"/>
          </a:xfrm>
          <a:prstGeom prst="rect">
            <a:avLst/>
          </a:prstGeom>
          <a:solidFill>
            <a:schemeClr val="bg1">
              <a:lumMod val="95000"/>
            </a:schemeClr>
          </a:solidFill>
          <a:effectLst>
            <a:outerShdw dist="38100" dir="10800000" algn="r" rotWithShape="0">
              <a:schemeClr val="tx2"/>
            </a:outerShdw>
          </a:effectLst>
        </p:spPr>
        <p:txBody>
          <a:bodyPr wrap="square" lIns="137160" tIns="137160" rIns="137160" bIns="137160" anchor="t" anchorCtr="0">
            <a:spAutoFit/>
          </a:bodyPr>
          <a:lstStyle/>
          <a:p>
            <a:pPr marL="0" marR="0" lvl="0" indent="0" algn="l" defTabSz="932597" rtl="0" eaLnBrk="1" fontAlgn="auto" latinLnBrk="0" hangingPunct="1">
              <a:lnSpc>
                <a:spcPct val="100000"/>
              </a:lnSpc>
              <a:spcBef>
                <a:spcPts val="300"/>
              </a:spcBef>
              <a:spcAft>
                <a:spcPts val="30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Prerequisites</a:t>
            </a:r>
            <a:r>
              <a:rPr kumimoji="0" lang="en-US" sz="20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a:t>
            </a:r>
          </a:p>
          <a:p>
            <a:pPr marL="285750" marR="0" lvl="0" indent="-285750" algn="l" defTabSz="932597"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To be targeted by an alert rule, an end user must have either an assigned Teams Premium license </a:t>
            </a:r>
            <a:r>
              <a:rPr kumimoji="0" lang="en-US" sz="2000" b="0" i="0" u="none" strike="noStrike" kern="1200" cap="none" spc="0" normalizeH="0" baseline="0" noProof="0">
                <a:ln>
                  <a:noFill/>
                </a:ln>
                <a:solidFill>
                  <a:srgbClr val="000000"/>
                </a:solidFill>
                <a:effectLst/>
                <a:uLnTx/>
                <a:uFillTx/>
                <a:latin typeface="Segoe UI Web (West European)"/>
                <a:ea typeface="+mn-ea"/>
                <a:cs typeface="+mn-cs"/>
              </a:rPr>
              <a:t>or an assigned Teams Rooms Pro license</a:t>
            </a:r>
          </a:p>
        </p:txBody>
      </p:sp>
    </p:spTree>
    <p:extLst>
      <p:ext uri="{BB962C8B-B14F-4D97-AF65-F5344CB8AC3E}">
        <p14:creationId xmlns:p14="http://schemas.microsoft.com/office/powerpoint/2010/main" val="1556179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26B7E-32B6-3827-2254-AC27DFB7CC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C17A62-C44B-7B36-97DF-949AA42CF53D}"/>
              </a:ext>
            </a:extLst>
          </p:cNvPr>
          <p:cNvSpPr>
            <a:spLocks noGrp="1"/>
          </p:cNvSpPr>
          <p:nvPr>
            <p:ph type="title"/>
          </p:nvPr>
        </p:nvSpPr>
        <p:spPr/>
        <p:txBody>
          <a:bodyPr>
            <a:normAutofit fontScale="90000"/>
          </a:bodyPr>
          <a:lstStyle/>
          <a:p>
            <a:r>
              <a:rPr lang="en-US"/>
              <a:t>Event Diagnostic Cycle</a:t>
            </a:r>
          </a:p>
        </p:txBody>
      </p:sp>
      <p:sp>
        <p:nvSpPr>
          <p:cNvPr id="8" name="TextBox 7">
            <a:extLst>
              <a:ext uri="{FF2B5EF4-FFF2-40B4-BE49-F238E27FC236}">
                <a16:creationId xmlns:a16="http://schemas.microsoft.com/office/drawing/2014/main" id="{913F3392-2E93-CDDA-02AD-E70E74024C23}"/>
              </a:ext>
            </a:extLst>
          </p:cNvPr>
          <p:cNvSpPr txBox="1"/>
          <p:nvPr/>
        </p:nvSpPr>
        <p:spPr>
          <a:xfrm>
            <a:off x="6257717" y="830580"/>
            <a:ext cx="5774556" cy="58785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Network Health</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Split Tunneling / </a:t>
            </a:r>
            <a:r>
              <a:rPr kumimoji="0" lang="en-US" sz="1600" b="0" i="0" u="none" strike="noStrike" kern="1200" cap="none" spc="0" normalizeH="0" baseline="0" noProof="0" err="1">
                <a:ln>
                  <a:noFill/>
                </a:ln>
                <a:solidFill>
                  <a:prstClr val="black"/>
                </a:solidFill>
                <a:effectLst/>
                <a:uLnTx/>
                <a:uFillTx/>
                <a:latin typeface="Aptos" panose="02110004020202020204"/>
                <a:ea typeface="+mn-ea"/>
                <a:cs typeface="+mn-cs"/>
              </a:rPr>
              <a:t>eCDN</a:t>
            </a:r>
            <a:r>
              <a:rPr lang="en-US" sz="1600">
                <a:solidFill>
                  <a:prstClr val="black"/>
                </a:solidFill>
                <a:latin typeface="Aptos" panose="02110004020202020204"/>
              </a:rPr>
              <a:t> </a:t>
            </a: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Network Connectivity Tests / QoS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TQRA - </a:t>
            </a:r>
            <a:r>
              <a:rPr kumimoji="0" lang="en-US" sz="1600" b="1" i="0" u="none" strike="noStrike" kern="1200" cap="none" spc="0" normalizeH="0" baseline="0" noProof="0">
                <a:ln>
                  <a:noFill/>
                </a:ln>
                <a:solidFill>
                  <a:prstClr val="black"/>
                </a:solidFill>
                <a:effectLst/>
                <a:uLnTx/>
                <a:uFillTx/>
                <a:latin typeface="Aptos" panose="02110004020202020204"/>
                <a:ea typeface="+mn-ea"/>
                <a:cs typeface="+mn-cs"/>
              </a:rPr>
              <a:t>QER/Report</a:t>
            </a:r>
          </a:p>
          <a:p>
            <a:pPr marL="285750" indent="-285750">
              <a:buFont typeface="Arial" panose="020B0604020202020204" pitchFamily="34" charset="0"/>
              <a:buChar char="•"/>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Call Quality Dashboard</a:t>
            </a:r>
          </a:p>
          <a:p>
            <a:pPr marL="285750" indent="-285750">
              <a:buFont typeface="Arial" panose="020B0604020202020204" pitchFamily="34" charset="0"/>
              <a:buChar char="•"/>
              <a:defRPr/>
            </a:pPr>
            <a:r>
              <a:rPr lang="en-US" sz="1600">
                <a:solidFill>
                  <a:prstClr val="black"/>
                </a:solidFill>
                <a:latin typeface="Aptos" panose="02110004020202020204"/>
              </a:rPr>
              <a:t>Mock Events / </a:t>
            </a:r>
            <a:r>
              <a:rPr lang="en-US" sz="1600" err="1">
                <a:solidFill>
                  <a:prstClr val="black"/>
                </a:solidFill>
                <a:latin typeface="Aptos" panose="02110004020202020204"/>
              </a:rPr>
              <a:t>eCDN</a:t>
            </a:r>
            <a:r>
              <a:rPr lang="en-US" sz="1600">
                <a:solidFill>
                  <a:prstClr val="black"/>
                </a:solidFill>
                <a:latin typeface="Aptos" panose="02110004020202020204"/>
              </a:rPr>
              <a:t> Silent Testing</a:t>
            </a: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Pre-Event</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Tech Checks and Dry Runs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Appropriate Devices (Drivers, hardware, software, </a:t>
            </a:r>
            <a:r>
              <a:rPr kumimoji="0" lang="en-US" sz="1600" b="0" i="0" u="none" strike="noStrike" kern="1200" cap="none" spc="0" normalizeH="0" baseline="0" noProof="0" err="1">
                <a:ln>
                  <a:noFill/>
                </a:ln>
                <a:solidFill>
                  <a:prstClr val="black"/>
                </a:solidFill>
                <a:effectLst/>
                <a:uLnTx/>
                <a:uFillTx/>
                <a:latin typeface="Aptos" panose="02110004020202020204"/>
                <a:ea typeface="+mn-ea"/>
                <a:cs typeface="+mn-cs"/>
              </a:rPr>
              <a:t>etc</a:t>
            </a: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Presenter Best Practices / User Behaviors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a:solidFill>
                  <a:prstClr val="black"/>
                </a:solidFill>
                <a:latin typeface="Aptos" panose="02110004020202020204"/>
              </a:rPr>
              <a:t>Teams Real-Time Analytics (RTA)</a:t>
            </a:r>
            <a:r>
              <a:rPr kumimoji="0" lang="en-US" sz="1600" b="1" i="0" u="none" strike="noStrike" kern="1200" cap="none" spc="0" normalizeH="0" baseline="0" noProof="0">
                <a:ln>
                  <a:noFill/>
                </a:ln>
                <a:solidFill>
                  <a:prstClr val="black"/>
                </a:solidFill>
                <a:effectLst/>
                <a:uLnTx/>
                <a:uFillTx/>
                <a:latin typeface="Aptos" panose="021100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a:solidFill>
                  <a:prstClr val="black"/>
                </a:solidFill>
                <a:latin typeface="Aptos" panose="02110004020202020204"/>
              </a:rPr>
              <a:t>Teams M</a:t>
            </a:r>
            <a:r>
              <a:rPr kumimoji="0" lang="en-US" sz="1600" b="1" i="0" u="none" strike="noStrike" kern="1200" cap="none" spc="0" normalizeH="0" baseline="0" noProof="0" err="1">
                <a:ln>
                  <a:noFill/>
                </a:ln>
                <a:solidFill>
                  <a:prstClr val="black"/>
                </a:solidFill>
                <a:effectLst/>
                <a:uLnTx/>
                <a:uFillTx/>
                <a:latin typeface="Aptos" panose="02110004020202020204"/>
                <a:ea typeface="+mn-ea"/>
                <a:cs typeface="+mn-cs"/>
              </a:rPr>
              <a:t>edia</a:t>
            </a:r>
            <a:r>
              <a:rPr kumimoji="0" lang="en-US" sz="1600" b="1" i="0" u="none" strike="noStrike" kern="1200" cap="none" spc="0" normalizeH="0" baseline="0" noProof="0">
                <a:ln>
                  <a:noFill/>
                </a:ln>
                <a:solidFill>
                  <a:prstClr val="black"/>
                </a:solidFill>
                <a:effectLst/>
                <a:uLnTx/>
                <a:uFillTx/>
                <a:latin typeface="Aptos" panose="02110004020202020204"/>
                <a:ea typeface="+mn-ea"/>
                <a:cs typeface="+mn-cs"/>
              </a:rPr>
              <a:t> Quality </a:t>
            </a:r>
            <a:r>
              <a:rPr lang="en-US" sz="1600" b="1">
                <a:solidFill>
                  <a:prstClr val="black"/>
                </a:solidFill>
                <a:latin typeface="Aptos" panose="02110004020202020204"/>
              </a:rPr>
              <a:t>A</a:t>
            </a:r>
            <a:r>
              <a:rPr kumimoji="0" lang="en-US" sz="1600" b="1" i="0" u="none" strike="noStrike" kern="1200" cap="none" spc="0" normalizeH="0" baseline="0" noProof="0" err="1">
                <a:ln>
                  <a:noFill/>
                </a:ln>
                <a:solidFill>
                  <a:prstClr val="black"/>
                </a:solidFill>
                <a:effectLst/>
                <a:uLnTx/>
                <a:uFillTx/>
                <a:latin typeface="Aptos" panose="02110004020202020204"/>
                <a:ea typeface="+mn-ea"/>
                <a:cs typeface="+mn-cs"/>
              </a:rPr>
              <a:t>lerts</a:t>
            </a:r>
            <a:r>
              <a:rPr kumimoji="0" lang="en-US" sz="1600" b="1" i="0" u="none" strike="noStrike" kern="1200" cap="none" spc="0" normalizeH="0" baseline="0" noProof="0">
                <a:ln>
                  <a:noFill/>
                </a:ln>
                <a:solidFill>
                  <a:prstClr val="black"/>
                </a:solidFill>
                <a:effectLst/>
                <a:uLnTx/>
                <a:uFillTx/>
                <a:latin typeface="Aptos" panose="02110004020202020204"/>
                <a:ea typeface="+mn-ea"/>
                <a:cs typeface="+mn-cs"/>
              </a:rPr>
              <a:t>  </a:t>
            </a:r>
            <a:endParaRPr lang="en-US" sz="1600" b="1">
              <a:solidFill>
                <a:prstClr val="black"/>
              </a:solidFill>
              <a:latin typeface="Aptos" panose="0211000402020202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Teams Meeting Call Health (End-User)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During Event</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  </a:t>
            </a:r>
          </a:p>
          <a:p>
            <a:pPr marL="285750" indent="-285750">
              <a:buFont typeface="Arial" panose="020B0604020202020204" pitchFamily="34" charset="0"/>
              <a:buChar char="•"/>
              <a:defRPr/>
            </a:pPr>
            <a:r>
              <a:rPr lang="en-US" sz="1600">
                <a:solidFill>
                  <a:prstClr val="black"/>
                </a:solidFill>
                <a:latin typeface="Aptos" panose="02110004020202020204"/>
              </a:rPr>
              <a:t>Teams Real-Time Analytics (RTA)</a:t>
            </a: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    </a:t>
            </a:r>
          </a:p>
          <a:p>
            <a:pPr marL="285750" indent="-285750">
              <a:buFont typeface="Arial" panose="020B0604020202020204" pitchFamily="34" charset="0"/>
              <a:buChar char="•"/>
              <a:defRPr/>
            </a:pPr>
            <a:r>
              <a:rPr lang="en-US" sz="1600">
                <a:solidFill>
                  <a:prstClr val="black"/>
                </a:solidFill>
                <a:latin typeface="Aptos" panose="02110004020202020204"/>
              </a:rPr>
              <a:t>Teams M</a:t>
            </a:r>
            <a:r>
              <a:rPr kumimoji="0" lang="en-US" sz="1600" b="0" i="0" u="none" strike="noStrike" kern="1200" cap="none" spc="0" normalizeH="0" baseline="0" noProof="0" err="1">
                <a:ln>
                  <a:noFill/>
                </a:ln>
                <a:solidFill>
                  <a:prstClr val="black"/>
                </a:solidFill>
                <a:effectLst/>
                <a:uLnTx/>
                <a:uFillTx/>
                <a:latin typeface="Aptos" panose="02110004020202020204"/>
                <a:ea typeface="+mn-ea"/>
                <a:cs typeface="+mn-cs"/>
              </a:rPr>
              <a:t>edia</a:t>
            </a: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 Quality </a:t>
            </a:r>
            <a:r>
              <a:rPr lang="en-US" sz="1600">
                <a:solidFill>
                  <a:prstClr val="black"/>
                </a:solidFill>
                <a:latin typeface="Aptos" panose="02110004020202020204"/>
              </a:rPr>
              <a:t>A</a:t>
            </a:r>
            <a:r>
              <a:rPr kumimoji="0" lang="en-US" sz="1600" b="0" i="0" u="none" strike="noStrike" kern="1200" cap="none" spc="0" normalizeH="0" baseline="0" noProof="0" err="1">
                <a:ln>
                  <a:noFill/>
                </a:ln>
                <a:solidFill>
                  <a:prstClr val="black"/>
                </a:solidFill>
                <a:effectLst/>
                <a:uLnTx/>
                <a:uFillTx/>
                <a:latin typeface="Aptos" panose="02110004020202020204"/>
                <a:ea typeface="+mn-ea"/>
                <a:cs typeface="+mn-cs"/>
              </a:rPr>
              <a:t>lerts</a:t>
            </a: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Aptos" panose="02110004020202020204"/>
                <a:ea typeface="+mn-ea"/>
                <a:cs typeface="+mn-cs"/>
              </a:rPr>
              <a:t>Town Hall Insights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err="1">
                <a:ln>
                  <a:noFill/>
                </a:ln>
                <a:solidFill>
                  <a:prstClr val="black"/>
                </a:solidFill>
                <a:effectLst/>
                <a:uLnTx/>
                <a:uFillTx/>
                <a:latin typeface="Aptos" panose="02110004020202020204"/>
                <a:ea typeface="+mn-ea"/>
                <a:cs typeface="+mn-cs"/>
              </a:rPr>
              <a:t>eCDN</a:t>
            </a:r>
            <a:r>
              <a:rPr kumimoji="0" lang="en-US" sz="1600" b="1" i="0" u="none" strike="noStrike" kern="1200" cap="none" spc="0" normalizeH="0" baseline="0" noProof="0">
                <a:ln>
                  <a:noFill/>
                </a:ln>
                <a:solidFill>
                  <a:prstClr val="black"/>
                </a:solidFill>
                <a:effectLst/>
                <a:uLnTx/>
                <a:uFillTx/>
                <a:latin typeface="Aptos" panose="02110004020202020204"/>
                <a:ea typeface="+mn-ea"/>
                <a:cs typeface="+mn-cs"/>
              </a:rPr>
              <a:t>  Analytics Dashboard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Aptos" panose="02110004020202020204"/>
                <a:ea typeface="+mn-ea"/>
                <a:cs typeface="+mn-cs"/>
              </a:rPr>
              <a:t>Microsoft Event Intelligence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Post-Event</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prstClr val="black"/>
                </a:solidFill>
                <a:latin typeface="Aptos" panose="02110004020202020204"/>
              </a:rPr>
              <a:t>Event Team Debrief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a:solidFill>
                  <a:prstClr val="black"/>
                </a:solidFill>
                <a:latin typeface="Aptos" panose="02110004020202020204"/>
              </a:rPr>
              <a:t>Analyze Attendee Feedback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prstClr val="black"/>
                </a:solidFill>
                <a:latin typeface="Aptos" panose="02110004020202020204"/>
              </a:rPr>
              <a:t>Review Consolidated Analytics Reporting</a:t>
            </a:r>
          </a:p>
        </p:txBody>
      </p:sp>
      <p:pic>
        <p:nvPicPr>
          <p:cNvPr id="1029" name="Picture 5">
            <a:extLst>
              <a:ext uri="{FF2B5EF4-FFF2-40B4-BE49-F238E27FC236}">
                <a16:creationId xmlns:a16="http://schemas.microsoft.com/office/drawing/2014/main" id="{7497886D-4FD3-1D2D-7090-623EB6D89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637" y="1242549"/>
            <a:ext cx="5226050" cy="52260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BF5FAF9-F342-877E-BD87-43476A6E3516}"/>
              </a:ext>
            </a:extLst>
          </p:cNvPr>
          <p:cNvSpPr txBox="1"/>
          <p:nvPr/>
        </p:nvSpPr>
        <p:spPr>
          <a:xfrm>
            <a:off x="531113" y="3290500"/>
            <a:ext cx="9547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ptos" panose="02110004020202020204"/>
                <a:ea typeface="+mn-ea"/>
                <a:cs typeface="+mn-cs"/>
              </a:rPr>
              <a:t>Pre-Event</a:t>
            </a:r>
          </a:p>
        </p:txBody>
      </p:sp>
      <p:sp>
        <p:nvSpPr>
          <p:cNvPr id="10" name="TextBox 9">
            <a:extLst>
              <a:ext uri="{FF2B5EF4-FFF2-40B4-BE49-F238E27FC236}">
                <a16:creationId xmlns:a16="http://schemas.microsoft.com/office/drawing/2014/main" id="{43660593-1658-1AFA-96CD-C4AE7F8F41B0}"/>
              </a:ext>
            </a:extLst>
          </p:cNvPr>
          <p:cNvSpPr txBox="1"/>
          <p:nvPr/>
        </p:nvSpPr>
        <p:spPr>
          <a:xfrm>
            <a:off x="2874263" y="1683950"/>
            <a:ext cx="11833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ptos" panose="02110004020202020204"/>
                <a:ea typeface="+mn-ea"/>
                <a:cs typeface="+mn-cs"/>
              </a:rPr>
              <a:t>During-Event</a:t>
            </a:r>
          </a:p>
        </p:txBody>
      </p:sp>
      <p:sp>
        <p:nvSpPr>
          <p:cNvPr id="11" name="TextBox 10">
            <a:extLst>
              <a:ext uri="{FF2B5EF4-FFF2-40B4-BE49-F238E27FC236}">
                <a16:creationId xmlns:a16="http://schemas.microsoft.com/office/drawing/2014/main" id="{44992E1E-48CB-DCCB-38EF-4975563E494A}"/>
              </a:ext>
            </a:extLst>
          </p:cNvPr>
          <p:cNvSpPr txBox="1"/>
          <p:nvPr/>
        </p:nvSpPr>
        <p:spPr>
          <a:xfrm>
            <a:off x="4596772" y="4230300"/>
            <a:ext cx="9547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ptos" panose="02110004020202020204"/>
                <a:ea typeface="+mn-ea"/>
                <a:cs typeface="+mn-cs"/>
              </a:rPr>
              <a:t>Post-Event</a:t>
            </a:r>
          </a:p>
        </p:txBody>
      </p:sp>
      <p:sp>
        <p:nvSpPr>
          <p:cNvPr id="12" name="TextBox 11">
            <a:extLst>
              <a:ext uri="{FF2B5EF4-FFF2-40B4-BE49-F238E27FC236}">
                <a16:creationId xmlns:a16="http://schemas.microsoft.com/office/drawing/2014/main" id="{57EB5904-C256-AEC6-20CF-D34CB1F7D403}"/>
              </a:ext>
            </a:extLst>
          </p:cNvPr>
          <p:cNvSpPr txBox="1"/>
          <p:nvPr/>
        </p:nvSpPr>
        <p:spPr>
          <a:xfrm>
            <a:off x="2131313" y="5678100"/>
            <a:ext cx="13064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ptos" panose="02110004020202020204"/>
                <a:ea typeface="+mn-ea"/>
                <a:cs typeface="+mn-cs"/>
              </a:rPr>
              <a:t>Network Health</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a:ln>
                  <a:noFill/>
                </a:ln>
                <a:solidFill>
                  <a:prstClr val="white"/>
                </a:solidFill>
                <a:effectLst/>
                <a:uLnTx/>
                <a:uFillTx/>
                <a:latin typeface="Aptos" panose="02110004020202020204"/>
                <a:ea typeface="+mn-ea"/>
                <a:cs typeface="+mn-cs"/>
              </a:rPr>
              <a:t>Adjustments</a:t>
            </a:r>
          </a:p>
        </p:txBody>
      </p:sp>
      <p:sp>
        <p:nvSpPr>
          <p:cNvPr id="13" name="TextBox 12">
            <a:extLst>
              <a:ext uri="{FF2B5EF4-FFF2-40B4-BE49-F238E27FC236}">
                <a16:creationId xmlns:a16="http://schemas.microsoft.com/office/drawing/2014/main" id="{40325770-9528-ACD7-41A1-6F2F55C0FB4A}"/>
              </a:ext>
            </a:extLst>
          </p:cNvPr>
          <p:cNvSpPr txBox="1"/>
          <p:nvPr/>
        </p:nvSpPr>
        <p:spPr>
          <a:xfrm>
            <a:off x="1787429" y="3440075"/>
            <a:ext cx="24544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Event Diagnostic Cycle</a:t>
            </a:r>
          </a:p>
        </p:txBody>
      </p:sp>
    </p:spTree>
    <p:extLst>
      <p:ext uri="{BB962C8B-B14F-4D97-AF65-F5344CB8AC3E}">
        <p14:creationId xmlns:p14="http://schemas.microsoft.com/office/powerpoint/2010/main" val="224246198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6">
            <a:extLst>
              <a:ext uri="{FF2B5EF4-FFF2-40B4-BE49-F238E27FC236}">
                <a16:creationId xmlns:a16="http://schemas.microsoft.com/office/drawing/2014/main" id="{A258B567-CEAC-4EA2-8204-77AB45F15CF8}"/>
              </a:ext>
            </a:extLst>
          </p:cNvPr>
          <p:cNvSpPr>
            <a:spLocks noGrp="1"/>
          </p:cNvSpPr>
          <p:nvPr>
            <p:ph type="ftr" sz="quarter" idx="3"/>
          </p:nvPr>
        </p:nvSpPr>
        <p:spPr>
          <a:xfrm>
            <a:off x="4038600" y="6539518"/>
            <a:ext cx="4114800" cy="12311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18" name="Slide Number Placeholder 5">
            <a:extLst>
              <a:ext uri="{FF2B5EF4-FFF2-40B4-BE49-F238E27FC236}">
                <a16:creationId xmlns:a16="http://schemas.microsoft.com/office/drawing/2014/main" id="{41865ECE-B74A-4561-81D2-D58DAD130480}"/>
              </a:ext>
            </a:extLst>
          </p:cNvPr>
          <p:cNvSpPr>
            <a:spLocks noGrp="1"/>
          </p:cNvSpPr>
          <p:nvPr>
            <p:ph type="sldNum" sz="quarter" idx="4"/>
          </p:nvPr>
        </p:nvSpPr>
        <p:spPr>
          <a:xfrm>
            <a:off x="11697272" y="6539518"/>
            <a:ext cx="404240" cy="12311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F881BB8-5469-4299-99B9-578BE3320A80}" type="slidenum">
              <a:rPr kumimoji="0" lang="en-US"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800" b="0" i="0" u="none" strike="noStrike" kern="1200" cap="none" spc="0" normalizeH="0" baseline="0" noProof="0">
              <a:ln>
                <a:noFill/>
              </a:ln>
              <a:solidFill>
                <a:srgbClr val="000000"/>
              </a:solidFill>
              <a:effectLst/>
              <a:uLnTx/>
              <a:uFillTx/>
              <a:latin typeface="Segoe UI"/>
              <a:ea typeface="+mn-ea"/>
              <a:cs typeface="+mn-cs"/>
            </a:endParaRPr>
          </a:p>
        </p:txBody>
      </p:sp>
      <p:sp>
        <p:nvSpPr>
          <p:cNvPr id="6" name="Title 5">
            <a:extLst>
              <a:ext uri="{FF2B5EF4-FFF2-40B4-BE49-F238E27FC236}">
                <a16:creationId xmlns:a16="http://schemas.microsoft.com/office/drawing/2014/main" id="{452BA54A-5FDB-90FC-F67B-F9513B26CD48}"/>
              </a:ext>
            </a:extLst>
          </p:cNvPr>
          <p:cNvSpPr>
            <a:spLocks noGrp="1"/>
          </p:cNvSpPr>
          <p:nvPr>
            <p:ph type="title"/>
          </p:nvPr>
        </p:nvSpPr>
        <p:spPr/>
        <p:txBody>
          <a:bodyPr/>
          <a:lstStyle/>
          <a:p>
            <a:r>
              <a:rPr lang="en-US"/>
              <a:t>Proactive Meeting Quality Monitoring</a:t>
            </a:r>
          </a:p>
        </p:txBody>
      </p:sp>
      <p:sp>
        <p:nvSpPr>
          <p:cNvPr id="8" name="Rectangle 7">
            <a:extLst>
              <a:ext uri="{FF2B5EF4-FFF2-40B4-BE49-F238E27FC236}">
                <a16:creationId xmlns:a16="http://schemas.microsoft.com/office/drawing/2014/main" id="{C24ABD91-2C1F-78F7-CA83-F9823563989F}"/>
              </a:ext>
            </a:extLst>
          </p:cNvPr>
          <p:cNvSpPr>
            <a:spLocks/>
          </p:cNvSpPr>
          <p:nvPr/>
        </p:nvSpPr>
        <p:spPr>
          <a:xfrm>
            <a:off x="573491" y="3810858"/>
            <a:ext cx="11045018" cy="1610697"/>
          </a:xfrm>
          <a:prstGeom prst="rect">
            <a:avLst/>
          </a:prstGeom>
          <a:solidFill>
            <a:schemeClr val="bg1">
              <a:lumMod val="95000"/>
            </a:schemeClr>
          </a:solidFill>
          <a:effectLst>
            <a:outerShdw dist="38100" dir="10800000" algn="r" rotWithShape="0">
              <a:schemeClr val="tx2"/>
            </a:outerShdw>
          </a:effectLst>
        </p:spPr>
        <p:txBody>
          <a:bodyPr wrap="square" lIns="137160" tIns="137160" rIns="137160" bIns="137160" anchor="t" anchorCtr="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Use Cases</a:t>
            </a:r>
            <a:r>
              <a:rPr kumimoji="0" lang="en-US" sz="20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  </a:t>
            </a:r>
          </a:p>
          <a:p>
            <a:pPr marL="274320" marR="0" lvl="0" indent="-27432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Marketing </a:t>
            </a:r>
            <a:r>
              <a:rPr kumimoji="0" lang="en-US" sz="2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To ensure important presenters are maintaining optimal media quality during a product launch, the IT team can set up alert rules so they’re notified within a Teams channel when an issue arises; from there, they can use the telemetry to try and resolve the problem</a:t>
            </a:r>
          </a:p>
        </p:txBody>
      </p:sp>
      <p:sp>
        <p:nvSpPr>
          <p:cNvPr id="3" name="Rectangle 2">
            <a:extLst>
              <a:ext uri="{FF2B5EF4-FFF2-40B4-BE49-F238E27FC236}">
                <a16:creationId xmlns:a16="http://schemas.microsoft.com/office/drawing/2014/main" id="{A4889AD9-76CA-DD98-2B5F-7E573982D6BD}"/>
              </a:ext>
            </a:extLst>
          </p:cNvPr>
          <p:cNvSpPr>
            <a:spLocks/>
          </p:cNvSpPr>
          <p:nvPr/>
        </p:nvSpPr>
        <p:spPr>
          <a:xfrm>
            <a:off x="573491" y="2757559"/>
            <a:ext cx="11045018" cy="969496"/>
          </a:xfrm>
          <a:prstGeom prst="rect">
            <a:avLst/>
          </a:prstGeom>
          <a:solidFill>
            <a:schemeClr val="bg1">
              <a:lumMod val="95000"/>
            </a:schemeClr>
          </a:solidFill>
          <a:effectLst>
            <a:outerShdw dist="38100" dir="10800000" algn="r" rotWithShape="0">
              <a:schemeClr val="tx2"/>
            </a:outerShdw>
          </a:effectLst>
        </p:spPr>
        <p:txBody>
          <a:bodyPr wrap="square" lIns="137160" tIns="137160" rIns="137160" bIns="137160" anchor="t" anchorCtr="0">
            <a:spAutoFit/>
          </a:bodyPr>
          <a:lstStyle/>
          <a:p>
            <a:pPr marL="0" marR="0" lvl="0" indent="0" algn="l" defTabSz="932597" rtl="0" eaLnBrk="1" fontAlgn="auto" latinLnBrk="0" hangingPunct="1">
              <a:lnSpc>
                <a:spcPct val="100000"/>
              </a:lnSpc>
              <a:spcBef>
                <a:spcPts val="300"/>
              </a:spcBef>
              <a:spcAft>
                <a:spcPts val="30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Dependencies and Limitations</a:t>
            </a:r>
            <a:r>
              <a:rPr kumimoji="0" lang="en-US" sz="20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 </a:t>
            </a:r>
          </a:p>
          <a:p>
            <a:pPr marL="283464" marR="0" lvl="0" indent="-283464" algn="l" defTabSz="4572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Semibold" panose="020B0702040204020203" pitchFamily="34" charset="0"/>
              </a:rPr>
              <a:t>Real-time telemetry is only available for scheduled meetings and Meet Now</a:t>
            </a:r>
          </a:p>
        </p:txBody>
      </p:sp>
    </p:spTree>
    <p:extLst>
      <p:ext uri="{BB962C8B-B14F-4D97-AF65-F5344CB8AC3E}">
        <p14:creationId xmlns:p14="http://schemas.microsoft.com/office/powerpoint/2010/main" val="236806185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1E2FB85-AFA8-E11A-CBB8-811CC3446B49}"/>
              </a:ext>
            </a:extLst>
          </p:cNvPr>
          <p:cNvSpPr txBox="1">
            <a:spLocks noGrp="1"/>
          </p:cNvSpPr>
          <p:nvPr>
            <p:ph type="title" idx="4294967295"/>
          </p:nvPr>
        </p:nvSpPr>
        <p:spPr>
          <a:xfrm>
            <a:off x="584200" y="644766"/>
            <a:ext cx="11036808"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rgbClr val="000000"/>
                </a:solidFill>
                <a:effectLst/>
                <a:uLnTx/>
                <a:uFillTx/>
                <a:latin typeface="Segoe UI Semibold"/>
                <a:ea typeface="+mn-ea"/>
                <a:cs typeface="Segoe UI" pitchFamily="34" charset="0"/>
              </a:rPr>
              <a:t>Admin Guidance: Edit a media quality alert rule</a:t>
            </a:r>
          </a:p>
        </p:txBody>
      </p:sp>
      <p:sp>
        <p:nvSpPr>
          <p:cNvPr id="10" name="Text Placeholder 1">
            <a:extLst>
              <a:ext uri="{FF2B5EF4-FFF2-40B4-BE49-F238E27FC236}">
                <a16:creationId xmlns:a16="http://schemas.microsoft.com/office/drawing/2014/main" id="{6CBA872F-5CBA-46B5-B864-2DFC0F9CF215}"/>
              </a:ext>
            </a:extLst>
          </p:cNvPr>
          <p:cNvSpPr>
            <a:spLocks noGrp="1"/>
          </p:cNvSpPr>
          <p:nvPr>
            <p:ph type="body" sz="half" idx="2"/>
          </p:nvPr>
        </p:nvSpPr>
        <p:spPr>
          <a:xfrm>
            <a:off x="584200" y="1480963"/>
            <a:ext cx="4043458" cy="4585871"/>
          </a:xfrm>
        </p:spPr>
        <p:txBody>
          <a:bodyPr/>
          <a:lstStyle/>
          <a:p>
            <a:pPr>
              <a:spcBef>
                <a:spcPts val="0"/>
              </a:spcBef>
              <a:spcAft>
                <a:spcPts val="600"/>
              </a:spcAft>
            </a:pPr>
            <a:r>
              <a:rPr lang="en-US" sz="2000"/>
              <a:t>Access the alert rules by performing the following steps:</a:t>
            </a:r>
          </a:p>
          <a:p>
            <a:pPr marL="228600" indent="-228600">
              <a:spcBef>
                <a:spcPts val="0"/>
              </a:spcBef>
              <a:spcAft>
                <a:spcPts val="600"/>
              </a:spcAft>
              <a:buFont typeface="Arial" panose="020B0604020202020204" pitchFamily="34" charset="0"/>
              <a:buChar char="•"/>
            </a:pPr>
            <a:r>
              <a:rPr lang="en-US" sz="2000"/>
              <a:t>Go to the </a:t>
            </a:r>
            <a:r>
              <a:rPr lang="en-US" sz="2000" b="1"/>
              <a:t>Teams Admin Center</a:t>
            </a:r>
          </a:p>
          <a:p>
            <a:pPr marL="228600" indent="-228600">
              <a:spcBef>
                <a:spcPts val="0"/>
              </a:spcBef>
              <a:spcAft>
                <a:spcPts val="600"/>
              </a:spcAft>
              <a:buFont typeface="Arial" panose="020B0604020202020204" pitchFamily="34" charset="0"/>
              <a:buChar char="•"/>
            </a:pPr>
            <a:r>
              <a:rPr lang="en-US" sz="2000"/>
              <a:t>Expand </a:t>
            </a:r>
            <a:r>
              <a:rPr lang="en-US" sz="2000" b="1"/>
              <a:t>Notifications &amp; alerts</a:t>
            </a:r>
            <a:r>
              <a:rPr lang="en-US" sz="2000"/>
              <a:t>, then select </a:t>
            </a:r>
            <a:r>
              <a:rPr lang="en-US" sz="2000" b="1"/>
              <a:t>Rules</a:t>
            </a:r>
          </a:p>
          <a:p>
            <a:pPr marL="228600" indent="-228600">
              <a:spcBef>
                <a:spcPts val="0"/>
              </a:spcBef>
              <a:spcAft>
                <a:spcPts val="600"/>
              </a:spcAft>
              <a:buFont typeface="Arial" panose="020B0604020202020204" pitchFamily="34" charset="0"/>
              <a:buChar char="•"/>
            </a:pPr>
            <a:r>
              <a:rPr lang="en-US" sz="2000"/>
              <a:t>Within </a:t>
            </a:r>
            <a:r>
              <a:rPr lang="en-US" sz="2000" b="1"/>
              <a:t>Rules</a:t>
            </a:r>
            <a:r>
              <a:rPr lang="en-US" sz="2000"/>
              <a:t>, select one of the three media quality rules shown below:</a:t>
            </a:r>
          </a:p>
          <a:p>
            <a:pPr marL="685800" lvl="1" indent="-228600">
              <a:spcBef>
                <a:spcPts val="0"/>
              </a:spcBef>
              <a:spcAft>
                <a:spcPts val="600"/>
              </a:spcAft>
              <a:buClr>
                <a:schemeClr val="tx1"/>
              </a:buClr>
              <a:buFont typeface="Arial" panose="020B0604020202020204" pitchFamily="34" charset="0"/>
              <a:buChar char="•"/>
            </a:pPr>
            <a:r>
              <a:rPr lang="en-US" sz="1800">
                <a:solidFill>
                  <a:schemeClr val="accent1"/>
                </a:solidFill>
              </a:rPr>
              <a:t>Audio quality for in-progress meetings</a:t>
            </a:r>
          </a:p>
          <a:p>
            <a:pPr marL="685800" lvl="1" indent="-228600">
              <a:spcBef>
                <a:spcPts val="0"/>
              </a:spcBef>
              <a:spcAft>
                <a:spcPts val="600"/>
              </a:spcAft>
              <a:buClr>
                <a:schemeClr val="tx1"/>
              </a:buClr>
              <a:buFont typeface="Arial" panose="020B0604020202020204" pitchFamily="34" charset="0"/>
              <a:buChar char="•"/>
            </a:pPr>
            <a:r>
              <a:rPr lang="en-US" sz="1800">
                <a:solidFill>
                  <a:schemeClr val="accent1"/>
                </a:solidFill>
              </a:rPr>
              <a:t>Video quality for in-progress meetings</a:t>
            </a:r>
          </a:p>
          <a:p>
            <a:pPr marL="685800" lvl="1" indent="-228600">
              <a:spcBef>
                <a:spcPts val="0"/>
              </a:spcBef>
              <a:spcAft>
                <a:spcPts val="600"/>
              </a:spcAft>
              <a:buClr>
                <a:schemeClr val="tx1"/>
              </a:buClr>
              <a:buFont typeface="Arial" panose="020B0604020202020204" pitchFamily="34" charset="0"/>
              <a:buChar char="•"/>
            </a:pPr>
            <a:r>
              <a:rPr lang="en-US" sz="1800">
                <a:solidFill>
                  <a:schemeClr val="accent1"/>
                </a:solidFill>
              </a:rPr>
              <a:t>Application sharing (VBSS) quality for in-progress meetings</a:t>
            </a:r>
          </a:p>
        </p:txBody>
      </p:sp>
      <p:sp>
        <p:nvSpPr>
          <p:cNvPr id="2" name="Footer Placeholder 6">
            <a:extLst>
              <a:ext uri="{FF2B5EF4-FFF2-40B4-BE49-F238E27FC236}">
                <a16:creationId xmlns:a16="http://schemas.microsoft.com/office/drawing/2014/main" id="{DC3BAD02-EFA3-A9CB-A7FE-02A73872F481}"/>
              </a:ext>
            </a:extLst>
          </p:cNvPr>
          <p:cNvSpPr txBox="1">
            <a:spLocks/>
          </p:cNvSpPr>
          <p:nvPr/>
        </p:nvSpPr>
        <p:spPr>
          <a:xfrm>
            <a:off x="4038600" y="6539518"/>
            <a:ext cx="4114800"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pic>
        <p:nvPicPr>
          <p:cNvPr id="7" name="Picture 6">
            <a:extLst>
              <a:ext uri="{FF2B5EF4-FFF2-40B4-BE49-F238E27FC236}">
                <a16:creationId xmlns:a16="http://schemas.microsoft.com/office/drawing/2014/main" id="{DB42A0A1-E16A-0926-8000-36CFCD5A2162}"/>
              </a:ext>
            </a:extLst>
          </p:cNvPr>
          <p:cNvPicPr>
            <a:picLocks noChangeAspect="1"/>
          </p:cNvPicPr>
          <p:nvPr/>
        </p:nvPicPr>
        <p:blipFill>
          <a:blip r:embed="rId3"/>
          <a:stretch>
            <a:fillRect/>
          </a:stretch>
        </p:blipFill>
        <p:spPr>
          <a:xfrm>
            <a:off x="5216055" y="1781093"/>
            <a:ext cx="6276545" cy="3787230"/>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9FFDAF22-DA1E-0654-F967-31473ABA42F0}"/>
              </a:ext>
            </a:extLst>
          </p:cNvPr>
          <p:cNvSpPr txBox="1"/>
          <p:nvPr/>
        </p:nvSpPr>
        <p:spPr>
          <a:xfrm>
            <a:off x="584200" y="292100"/>
            <a:ext cx="6762750" cy="307777"/>
          </a:xfrm>
          <a:prstGeom prst="rect">
            <a:avLst/>
          </a:prstGeom>
          <a:noFill/>
        </p:spPr>
        <p:txBody>
          <a:bodyPr wrap="square" lIns="0" tIns="0" rIns="0" bIns="0">
            <a:spAutoFit/>
          </a:bodyPr>
          <a:lstStyle>
            <a:defPPr>
              <a:defRPr lang="en-US"/>
            </a:defPPr>
            <a:lvl1pPr>
              <a:defRPr sz="2000">
                <a:solidFill>
                  <a:srgbClr val="6568B7"/>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6568B7"/>
                </a:solidFill>
                <a:effectLst/>
                <a:uLnTx/>
                <a:uFillTx/>
                <a:latin typeface="Segoe UI"/>
                <a:ea typeface="+mn-ea"/>
                <a:cs typeface="+mn-cs"/>
              </a:rPr>
              <a:t>Proactive Meeting Quality Monitoring</a:t>
            </a:r>
          </a:p>
        </p:txBody>
      </p:sp>
    </p:spTree>
    <p:extLst>
      <p:ext uri="{BB962C8B-B14F-4D97-AF65-F5344CB8AC3E}">
        <p14:creationId xmlns:p14="http://schemas.microsoft.com/office/powerpoint/2010/main" val="374426345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1E2FB85-AFA8-E11A-CBB8-811CC3446B49}"/>
              </a:ext>
            </a:extLst>
          </p:cNvPr>
          <p:cNvSpPr txBox="1">
            <a:spLocks noGrp="1"/>
          </p:cNvSpPr>
          <p:nvPr>
            <p:ph type="title" idx="4294967295"/>
          </p:nvPr>
        </p:nvSpPr>
        <p:spPr>
          <a:xfrm>
            <a:off x="584200" y="644766"/>
            <a:ext cx="11036808"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rgbClr val="000000"/>
                </a:solidFill>
                <a:effectLst/>
                <a:uLnTx/>
                <a:uFillTx/>
                <a:latin typeface="Segoe UI Semibold"/>
                <a:ea typeface="+mn-ea"/>
                <a:cs typeface="Segoe UI" pitchFamily="34" charset="0"/>
              </a:rPr>
              <a:t>User Experience: Receiving a media quality alert</a:t>
            </a:r>
          </a:p>
        </p:txBody>
      </p:sp>
      <p:sp>
        <p:nvSpPr>
          <p:cNvPr id="10" name="Text Placeholder 1">
            <a:extLst>
              <a:ext uri="{FF2B5EF4-FFF2-40B4-BE49-F238E27FC236}">
                <a16:creationId xmlns:a16="http://schemas.microsoft.com/office/drawing/2014/main" id="{6CBA872F-5CBA-46B5-B864-2DFC0F9CF215}"/>
              </a:ext>
            </a:extLst>
          </p:cNvPr>
          <p:cNvSpPr>
            <a:spLocks noGrp="1"/>
          </p:cNvSpPr>
          <p:nvPr>
            <p:ph type="body" sz="half" idx="2"/>
          </p:nvPr>
        </p:nvSpPr>
        <p:spPr>
          <a:xfrm>
            <a:off x="584200" y="1449573"/>
            <a:ext cx="8353067" cy="615553"/>
          </a:xfrm>
        </p:spPr>
        <p:txBody>
          <a:bodyPr/>
          <a:lstStyle/>
          <a:p>
            <a:pPr>
              <a:spcBef>
                <a:spcPts val="0"/>
              </a:spcBef>
              <a:spcAft>
                <a:spcPts val="600"/>
              </a:spcAft>
            </a:pPr>
            <a:r>
              <a:rPr lang="en-US" sz="2000"/>
              <a:t>If a user is targeted to receive notifications about media quality issues, they’ll receive the notification either in a Teams channel or via a webhook.</a:t>
            </a:r>
          </a:p>
        </p:txBody>
      </p:sp>
      <p:sp>
        <p:nvSpPr>
          <p:cNvPr id="2" name="Footer Placeholder 6">
            <a:extLst>
              <a:ext uri="{FF2B5EF4-FFF2-40B4-BE49-F238E27FC236}">
                <a16:creationId xmlns:a16="http://schemas.microsoft.com/office/drawing/2014/main" id="{DC3BAD02-EFA3-A9CB-A7FE-02A73872F481}"/>
              </a:ext>
            </a:extLst>
          </p:cNvPr>
          <p:cNvSpPr txBox="1">
            <a:spLocks/>
          </p:cNvSpPr>
          <p:nvPr/>
        </p:nvSpPr>
        <p:spPr>
          <a:xfrm>
            <a:off x="4038600" y="6539518"/>
            <a:ext cx="4114800"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6" name="TextBox 5">
            <a:extLst>
              <a:ext uri="{FF2B5EF4-FFF2-40B4-BE49-F238E27FC236}">
                <a16:creationId xmlns:a16="http://schemas.microsoft.com/office/drawing/2014/main" id="{9FFDAF22-DA1E-0654-F967-31473ABA42F0}"/>
              </a:ext>
            </a:extLst>
          </p:cNvPr>
          <p:cNvSpPr txBox="1"/>
          <p:nvPr/>
        </p:nvSpPr>
        <p:spPr>
          <a:xfrm>
            <a:off x="584200" y="292100"/>
            <a:ext cx="6762750" cy="307777"/>
          </a:xfrm>
          <a:prstGeom prst="rect">
            <a:avLst/>
          </a:prstGeom>
          <a:noFill/>
        </p:spPr>
        <p:txBody>
          <a:bodyPr wrap="square" lIns="0" tIns="0" rIns="0" bIns="0">
            <a:spAutoFit/>
          </a:bodyPr>
          <a:lstStyle>
            <a:defPPr>
              <a:defRPr lang="en-US"/>
            </a:defPPr>
            <a:lvl1pPr>
              <a:defRPr sz="2000">
                <a:solidFill>
                  <a:srgbClr val="6568B7"/>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6568B7"/>
                </a:solidFill>
                <a:effectLst/>
                <a:uLnTx/>
                <a:uFillTx/>
                <a:latin typeface="Segoe UI"/>
                <a:ea typeface="+mn-ea"/>
                <a:cs typeface="+mn-cs"/>
              </a:rPr>
              <a:t>Proactive Meeting Quality Monitoring</a:t>
            </a:r>
          </a:p>
        </p:txBody>
      </p:sp>
      <p:pic>
        <p:nvPicPr>
          <p:cNvPr id="1026" name="Picture 2">
            <a:extLst>
              <a:ext uri="{FF2B5EF4-FFF2-40B4-BE49-F238E27FC236}">
                <a16:creationId xmlns:a16="http://schemas.microsoft.com/office/drawing/2014/main" id="{5434BA01-2DB9-303A-5DA6-85F6BDFB3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00" y="2377490"/>
            <a:ext cx="7323611" cy="382369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9E54E647-309B-679D-946D-BFD1F7CF7A44}"/>
              </a:ext>
            </a:extLst>
          </p:cNvPr>
          <p:cNvCxnSpPr>
            <a:cxnSpLocks/>
          </p:cNvCxnSpPr>
          <p:nvPr/>
        </p:nvCxnSpPr>
        <p:spPr>
          <a:xfrm flipH="1">
            <a:off x="3227832" y="2654300"/>
            <a:ext cx="5327833" cy="238172"/>
          </a:xfrm>
          <a:prstGeom prst="straightConnector1">
            <a:avLst/>
          </a:prstGeom>
          <a:ln w="1905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69B377C-BE86-6BE5-216F-745A185A07FC}"/>
              </a:ext>
            </a:extLst>
          </p:cNvPr>
          <p:cNvCxnSpPr>
            <a:cxnSpLocks/>
          </p:cNvCxnSpPr>
          <p:nvPr/>
        </p:nvCxnSpPr>
        <p:spPr>
          <a:xfrm flipH="1">
            <a:off x="5289551" y="3359150"/>
            <a:ext cx="3266114" cy="379556"/>
          </a:xfrm>
          <a:prstGeom prst="straightConnector1">
            <a:avLst/>
          </a:prstGeom>
          <a:ln w="1905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1021AED-5D5D-C79B-A346-0741FB49463E}"/>
              </a:ext>
            </a:extLst>
          </p:cNvPr>
          <p:cNvCxnSpPr>
            <a:cxnSpLocks/>
          </p:cNvCxnSpPr>
          <p:nvPr/>
        </p:nvCxnSpPr>
        <p:spPr>
          <a:xfrm flipH="1">
            <a:off x="5588000" y="4711700"/>
            <a:ext cx="2967665" cy="696727"/>
          </a:xfrm>
          <a:prstGeom prst="straightConnector1">
            <a:avLst/>
          </a:prstGeom>
          <a:ln w="1905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08C225AA-69BB-7867-839B-08BE12736AB4}"/>
              </a:ext>
            </a:extLst>
          </p:cNvPr>
          <p:cNvSpPr txBox="1"/>
          <p:nvPr/>
        </p:nvSpPr>
        <p:spPr>
          <a:xfrm>
            <a:off x="8705850" y="2465609"/>
            <a:ext cx="3130550"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Channel receiving the alert</a:t>
            </a:r>
          </a:p>
        </p:txBody>
      </p:sp>
      <p:sp>
        <p:nvSpPr>
          <p:cNvPr id="46" name="TextBox 45">
            <a:extLst>
              <a:ext uri="{FF2B5EF4-FFF2-40B4-BE49-F238E27FC236}">
                <a16:creationId xmlns:a16="http://schemas.microsoft.com/office/drawing/2014/main" id="{5CBBD192-6E51-AFCD-D0E1-74554EBFB906}"/>
              </a:ext>
            </a:extLst>
          </p:cNvPr>
          <p:cNvSpPr txBox="1"/>
          <p:nvPr/>
        </p:nvSpPr>
        <p:spPr>
          <a:xfrm>
            <a:off x="8705850" y="4250035"/>
            <a:ext cx="3130550"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Information about which meeting quality metrics were not being met</a:t>
            </a:r>
          </a:p>
        </p:txBody>
      </p:sp>
      <p:sp>
        <p:nvSpPr>
          <p:cNvPr id="48" name="TextBox 47">
            <a:extLst>
              <a:ext uri="{FF2B5EF4-FFF2-40B4-BE49-F238E27FC236}">
                <a16:creationId xmlns:a16="http://schemas.microsoft.com/office/drawing/2014/main" id="{5B55B90A-DB77-0148-B5A3-50FAF1D7202B}"/>
              </a:ext>
            </a:extLst>
          </p:cNvPr>
          <p:cNvSpPr txBox="1"/>
          <p:nvPr/>
        </p:nvSpPr>
        <p:spPr>
          <a:xfrm>
            <a:off x="8705850" y="3130550"/>
            <a:ext cx="3130550"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Identifies user and type of issue they’re experiencing</a:t>
            </a:r>
          </a:p>
        </p:txBody>
      </p:sp>
      <p:sp>
        <p:nvSpPr>
          <p:cNvPr id="56" name="TextBox 55">
            <a:extLst>
              <a:ext uri="{FF2B5EF4-FFF2-40B4-BE49-F238E27FC236}">
                <a16:creationId xmlns:a16="http://schemas.microsoft.com/office/drawing/2014/main" id="{C66910BF-C6CC-5F7C-EA08-F1B854932BDB}"/>
              </a:ext>
            </a:extLst>
          </p:cNvPr>
          <p:cNvSpPr txBox="1"/>
          <p:nvPr/>
        </p:nvSpPr>
        <p:spPr>
          <a:xfrm>
            <a:off x="8705850" y="5489269"/>
            <a:ext cx="2832100"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Link to the real-time telemetry data in the Teams Admin Center</a:t>
            </a:r>
          </a:p>
        </p:txBody>
      </p:sp>
      <p:cxnSp>
        <p:nvCxnSpPr>
          <p:cNvPr id="57" name="Straight Arrow Connector 56">
            <a:extLst>
              <a:ext uri="{FF2B5EF4-FFF2-40B4-BE49-F238E27FC236}">
                <a16:creationId xmlns:a16="http://schemas.microsoft.com/office/drawing/2014/main" id="{8B01B771-EB45-75A9-0706-E8AD302546B2}"/>
              </a:ext>
            </a:extLst>
          </p:cNvPr>
          <p:cNvCxnSpPr>
            <a:cxnSpLocks/>
          </p:cNvCxnSpPr>
          <p:nvPr/>
        </p:nvCxnSpPr>
        <p:spPr>
          <a:xfrm flipH="1">
            <a:off x="4038600" y="5816619"/>
            <a:ext cx="4514850" cy="0"/>
          </a:xfrm>
          <a:prstGeom prst="straightConnector1">
            <a:avLst/>
          </a:prstGeom>
          <a:ln w="1905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177530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1E2FB85-AFA8-E11A-CBB8-811CC3446B49}"/>
              </a:ext>
            </a:extLst>
          </p:cNvPr>
          <p:cNvSpPr txBox="1">
            <a:spLocks noGrp="1"/>
          </p:cNvSpPr>
          <p:nvPr>
            <p:ph type="title" idx="4294967295"/>
          </p:nvPr>
        </p:nvSpPr>
        <p:spPr>
          <a:xfrm>
            <a:off x="584200" y="644766"/>
            <a:ext cx="11036808"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rgbClr val="000000"/>
                </a:solidFill>
                <a:effectLst/>
                <a:uLnTx/>
                <a:uFillTx/>
                <a:latin typeface="Segoe UI Semibold"/>
                <a:ea typeface="+mn-ea"/>
                <a:cs typeface="Segoe UI" pitchFamily="34" charset="0"/>
              </a:rPr>
              <a:t>User Experience: Receiving a media quality alert</a:t>
            </a:r>
          </a:p>
        </p:txBody>
      </p:sp>
      <p:sp>
        <p:nvSpPr>
          <p:cNvPr id="2" name="Footer Placeholder 6">
            <a:extLst>
              <a:ext uri="{FF2B5EF4-FFF2-40B4-BE49-F238E27FC236}">
                <a16:creationId xmlns:a16="http://schemas.microsoft.com/office/drawing/2014/main" id="{DC3BAD02-EFA3-A9CB-A7FE-02A73872F481}"/>
              </a:ext>
            </a:extLst>
          </p:cNvPr>
          <p:cNvSpPr txBox="1">
            <a:spLocks/>
          </p:cNvSpPr>
          <p:nvPr/>
        </p:nvSpPr>
        <p:spPr>
          <a:xfrm>
            <a:off x="4038600" y="6539518"/>
            <a:ext cx="4114800"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Microsoft Confidential</a:t>
            </a:r>
          </a:p>
        </p:txBody>
      </p:sp>
      <p:sp>
        <p:nvSpPr>
          <p:cNvPr id="6" name="TextBox 5">
            <a:extLst>
              <a:ext uri="{FF2B5EF4-FFF2-40B4-BE49-F238E27FC236}">
                <a16:creationId xmlns:a16="http://schemas.microsoft.com/office/drawing/2014/main" id="{9FFDAF22-DA1E-0654-F967-31473ABA42F0}"/>
              </a:ext>
            </a:extLst>
          </p:cNvPr>
          <p:cNvSpPr txBox="1"/>
          <p:nvPr/>
        </p:nvSpPr>
        <p:spPr>
          <a:xfrm>
            <a:off x="584200" y="292100"/>
            <a:ext cx="6762750" cy="307777"/>
          </a:xfrm>
          <a:prstGeom prst="rect">
            <a:avLst/>
          </a:prstGeom>
          <a:noFill/>
        </p:spPr>
        <p:txBody>
          <a:bodyPr wrap="square" lIns="0" tIns="0" rIns="0" bIns="0">
            <a:spAutoFit/>
          </a:bodyPr>
          <a:lstStyle>
            <a:defPPr>
              <a:defRPr lang="en-US"/>
            </a:defPPr>
            <a:lvl1pPr>
              <a:defRPr sz="2000">
                <a:solidFill>
                  <a:srgbClr val="6568B7"/>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6568B7"/>
                </a:solidFill>
                <a:effectLst/>
                <a:uLnTx/>
                <a:uFillTx/>
                <a:latin typeface="Segoe UI"/>
                <a:ea typeface="+mn-ea"/>
                <a:cs typeface="+mn-cs"/>
              </a:rPr>
              <a:t>Proactive Meeting Quality Monitoring</a:t>
            </a:r>
          </a:p>
        </p:txBody>
      </p:sp>
      <p:sp>
        <p:nvSpPr>
          <p:cNvPr id="5" name="TextBox 4">
            <a:extLst>
              <a:ext uri="{FF2B5EF4-FFF2-40B4-BE49-F238E27FC236}">
                <a16:creationId xmlns:a16="http://schemas.microsoft.com/office/drawing/2014/main" id="{D53ECA80-5668-68E6-A76D-3C5EB1D4E1FD}"/>
              </a:ext>
            </a:extLst>
          </p:cNvPr>
          <p:cNvSpPr txBox="1"/>
          <p:nvPr/>
        </p:nvSpPr>
        <p:spPr>
          <a:xfrm>
            <a:off x="584200" y="1420848"/>
            <a:ext cx="5035218" cy="490903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mn-cs"/>
              </a:rPr>
              <a:t>Audio metrics </a:t>
            </a:r>
            <a:r>
              <a:rPr kumimoji="0" lang="en-US" sz="2000" b="0" i="0" u="none" strike="noStrike" kern="1200" cap="none" spc="0" normalizeH="0" baseline="0" noProof="0">
                <a:ln>
                  <a:noFill/>
                </a:ln>
                <a:solidFill>
                  <a:srgbClr val="000000"/>
                </a:solidFill>
                <a:effectLst/>
                <a:uLnTx/>
                <a:uFillTx/>
                <a:latin typeface="Segoe UI"/>
                <a:ea typeface="+mn-ea"/>
                <a:cs typeface="+mn-cs"/>
              </a:rPr>
              <a:t>include:</a:t>
            </a:r>
          </a:p>
          <a:p>
            <a:pPr marL="685800" marR="0" lvl="1"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Jitter</a:t>
            </a:r>
          </a:p>
          <a:p>
            <a:pPr marL="685800" marR="0" lvl="1"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Packet loss</a:t>
            </a:r>
          </a:p>
          <a:p>
            <a:pPr marL="685800" marR="0" lvl="1"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Round trip time</a:t>
            </a:r>
            <a:br>
              <a:rPr kumimoji="0" lang="en-US" sz="1800" b="0" i="0" u="none" strike="noStrike" kern="1200" cap="none" spc="0" normalizeH="0" baseline="0" noProof="0">
                <a:ln>
                  <a:noFill/>
                </a:ln>
                <a:solidFill>
                  <a:srgbClr val="000000"/>
                </a:solidFill>
                <a:effectLst/>
                <a:uLnTx/>
                <a:uFillTx/>
                <a:latin typeface="Segoe UI"/>
                <a:ea typeface="+mn-ea"/>
                <a:cs typeface="+mn-cs"/>
              </a:rPr>
            </a:br>
            <a:endParaRPr kumimoji="0" lang="en-US" sz="18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mn-cs"/>
              </a:rPr>
              <a:t>Video metrics </a:t>
            </a:r>
            <a:r>
              <a:rPr kumimoji="0" lang="en-US" sz="2000" b="0" i="0" u="none" strike="noStrike" kern="1200" cap="none" spc="0" normalizeH="0" baseline="0" noProof="0">
                <a:ln>
                  <a:noFill/>
                </a:ln>
                <a:solidFill>
                  <a:srgbClr val="000000"/>
                </a:solidFill>
                <a:effectLst/>
                <a:uLnTx/>
                <a:uFillTx/>
                <a:latin typeface="Segoe UI"/>
                <a:ea typeface="+mn-ea"/>
                <a:cs typeface="+mn-cs"/>
              </a:rPr>
              <a:t>include:</a:t>
            </a:r>
          </a:p>
          <a:p>
            <a:pPr marL="685800" marR="0" lvl="1"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Source freeze count</a:t>
            </a:r>
          </a:p>
          <a:p>
            <a:pPr marL="685800" marR="0" lvl="1"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Loss recovery attempt rate</a:t>
            </a:r>
          </a:p>
          <a:p>
            <a:pPr marL="685800" marR="0" lvl="1"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Video encoder hardware failure</a:t>
            </a:r>
            <a:br>
              <a:rPr kumimoji="0" lang="en-US" sz="1800" b="0" i="0" u="none" strike="noStrike" kern="1200" cap="none" spc="0" normalizeH="0" baseline="0" noProof="0">
                <a:ln>
                  <a:noFill/>
                </a:ln>
                <a:solidFill>
                  <a:srgbClr val="000000"/>
                </a:solidFill>
                <a:effectLst/>
                <a:uLnTx/>
                <a:uFillTx/>
                <a:latin typeface="Segoe UI"/>
                <a:ea typeface="+mn-ea"/>
                <a:cs typeface="+mn-cs"/>
              </a:rPr>
            </a:br>
            <a:endParaRPr kumimoji="0" lang="en-US" sz="18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mn-cs"/>
              </a:rPr>
              <a:t>Screen sharing metrics </a:t>
            </a:r>
            <a:r>
              <a:rPr kumimoji="0" lang="en-US" sz="2000" b="0" i="0" u="none" strike="noStrike" kern="1200" cap="none" spc="0" normalizeH="0" baseline="0" noProof="0">
                <a:ln>
                  <a:noFill/>
                </a:ln>
                <a:solidFill>
                  <a:srgbClr val="000000"/>
                </a:solidFill>
                <a:effectLst/>
                <a:uLnTx/>
                <a:uFillTx/>
                <a:latin typeface="Segoe UI"/>
                <a:ea typeface="+mn-ea"/>
                <a:cs typeface="+mn-cs"/>
              </a:rPr>
              <a:t>include:</a:t>
            </a:r>
          </a:p>
          <a:p>
            <a:pPr marL="685800" marR="0" lvl="1"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Freeze</a:t>
            </a:r>
          </a:p>
          <a:p>
            <a:pPr marL="685800" marR="0" lvl="1"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Frame rate</a:t>
            </a:r>
          </a:p>
          <a:p>
            <a:pPr marL="685800" marR="0" lvl="1"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Loss recovery attempts</a:t>
            </a:r>
          </a:p>
        </p:txBody>
      </p:sp>
      <p:pic>
        <p:nvPicPr>
          <p:cNvPr id="11" name="Picture 10">
            <a:extLst>
              <a:ext uri="{FF2B5EF4-FFF2-40B4-BE49-F238E27FC236}">
                <a16:creationId xmlns:a16="http://schemas.microsoft.com/office/drawing/2014/main" id="{2D3D0E2E-EED6-A3C9-FE24-8BD52EB46BA9}"/>
              </a:ext>
            </a:extLst>
          </p:cNvPr>
          <p:cNvPicPr>
            <a:picLocks noChangeAspect="1"/>
          </p:cNvPicPr>
          <p:nvPr/>
        </p:nvPicPr>
        <p:blipFill>
          <a:blip r:embed="rId3"/>
          <a:stretch>
            <a:fillRect/>
          </a:stretch>
        </p:blipFill>
        <p:spPr>
          <a:xfrm>
            <a:off x="4866154" y="1621413"/>
            <a:ext cx="6574489" cy="3220385"/>
          </a:xfrm>
          <a:prstGeom prst="rect">
            <a:avLst/>
          </a:prstGeom>
          <a:effectLst>
            <a:outerShdw blurRad="63500" sx="102000" sy="102000" algn="ctr" rotWithShape="0">
              <a:prstClr val="black">
                <a:alpha val="40000"/>
              </a:prstClr>
            </a:outerShdw>
          </a:effectLst>
        </p:spPr>
      </p:pic>
      <p:sp>
        <p:nvSpPr>
          <p:cNvPr id="14" name="TextBox 13">
            <a:extLst>
              <a:ext uri="{FF2B5EF4-FFF2-40B4-BE49-F238E27FC236}">
                <a16:creationId xmlns:a16="http://schemas.microsoft.com/office/drawing/2014/main" id="{67F13E54-5541-DBD3-2337-8AEFE0A117DF}"/>
              </a:ext>
            </a:extLst>
          </p:cNvPr>
          <p:cNvSpPr txBox="1"/>
          <p:nvPr/>
        </p:nvSpPr>
        <p:spPr>
          <a:xfrm>
            <a:off x="6022866" y="5031397"/>
            <a:ext cx="4261064"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Above is an example of the real-time telemetry that can be accessed and analyzed after receiving an alert</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6287732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6C8AC7-F62B-29F5-CD68-1FAEC332A1D1}"/>
              </a:ext>
            </a:extLst>
          </p:cNvPr>
          <p:cNvPicPr>
            <a:picLocks noChangeAspect="1"/>
          </p:cNvPicPr>
          <p:nvPr/>
        </p:nvPicPr>
        <p:blipFill>
          <a:blip r:embed="rId3"/>
          <a:stretch>
            <a:fillRect/>
          </a:stretch>
        </p:blipFill>
        <p:spPr>
          <a:xfrm>
            <a:off x="533400" y="3657600"/>
            <a:ext cx="4991136" cy="2286017"/>
          </a:xfrm>
          <a:prstGeom prst="rect">
            <a:avLst/>
          </a:prstGeom>
        </p:spPr>
      </p:pic>
      <p:pic>
        <p:nvPicPr>
          <p:cNvPr id="5" name="Picture 4">
            <a:extLst>
              <a:ext uri="{FF2B5EF4-FFF2-40B4-BE49-F238E27FC236}">
                <a16:creationId xmlns:a16="http://schemas.microsoft.com/office/drawing/2014/main" id="{0FA6B755-A86D-2EC2-DDC6-5AB4BC6F4702}"/>
              </a:ext>
            </a:extLst>
          </p:cNvPr>
          <p:cNvPicPr>
            <a:picLocks noChangeAspect="1"/>
          </p:cNvPicPr>
          <p:nvPr/>
        </p:nvPicPr>
        <p:blipFill>
          <a:blip r:embed="rId4">
            <a:alphaModFix amt="27000"/>
          </a:blip>
          <a:stretch>
            <a:fillRect/>
          </a:stretch>
        </p:blipFill>
        <p:spPr>
          <a:xfrm>
            <a:off x="6053918" y="3657600"/>
            <a:ext cx="6138082" cy="4078709"/>
          </a:xfrm>
          <a:prstGeom prst="rect">
            <a:avLst/>
          </a:prstGeom>
          <a:effectLst>
            <a:glow>
              <a:schemeClr val="accent1"/>
            </a:glow>
            <a:reflection endPos="0" dist="50800" dir="5400000" sy="-100000" algn="bl" rotWithShape="0"/>
          </a:effectLst>
        </p:spPr>
      </p:pic>
      <p:sp>
        <p:nvSpPr>
          <p:cNvPr id="2" name="Title 1">
            <a:extLst>
              <a:ext uri="{FF2B5EF4-FFF2-40B4-BE49-F238E27FC236}">
                <a16:creationId xmlns:a16="http://schemas.microsoft.com/office/drawing/2014/main" id="{271D81E4-FE19-4B5F-9563-806ED1A5B211}"/>
              </a:ext>
            </a:extLst>
          </p:cNvPr>
          <p:cNvSpPr>
            <a:spLocks noGrp="1"/>
          </p:cNvSpPr>
          <p:nvPr>
            <p:ph type="title"/>
          </p:nvPr>
        </p:nvSpPr>
        <p:spPr/>
        <p:txBody>
          <a:bodyPr/>
          <a:lstStyle/>
          <a:p>
            <a:r>
              <a:rPr lang="de-DE"/>
              <a:t>Microsoft 365 Network Connectivity Test	</a:t>
            </a:r>
            <a:endParaRPr lang="en-US"/>
          </a:p>
        </p:txBody>
      </p:sp>
      <p:sp>
        <p:nvSpPr>
          <p:cNvPr id="4" name="Subtitle 3">
            <a:extLst>
              <a:ext uri="{FF2B5EF4-FFF2-40B4-BE49-F238E27FC236}">
                <a16:creationId xmlns:a16="http://schemas.microsoft.com/office/drawing/2014/main" id="{85A03A4A-1E1D-41C7-BBD0-6FFC85B5CD2E}"/>
              </a:ext>
            </a:extLst>
          </p:cNvPr>
          <p:cNvSpPr>
            <a:spLocks noGrp="1"/>
          </p:cNvSpPr>
          <p:nvPr>
            <p:ph type="subTitle" idx="27"/>
          </p:nvPr>
        </p:nvSpPr>
        <p:spPr/>
        <p:txBody>
          <a:bodyPr/>
          <a:lstStyle/>
          <a:p>
            <a:r>
              <a:rPr lang="en-US" i="1"/>
              <a:t>Evaluates the quality of your network connection to Microsoft 365 services</a:t>
            </a:r>
          </a:p>
        </p:txBody>
      </p:sp>
      <p:sp>
        <p:nvSpPr>
          <p:cNvPr id="18" name="Content Placeholder 17">
            <a:extLst>
              <a:ext uri="{FF2B5EF4-FFF2-40B4-BE49-F238E27FC236}">
                <a16:creationId xmlns:a16="http://schemas.microsoft.com/office/drawing/2014/main" id="{4E642681-6718-4BD6-A052-935D5110418E}"/>
              </a:ext>
            </a:extLst>
          </p:cNvPr>
          <p:cNvSpPr>
            <a:spLocks noGrp="1"/>
          </p:cNvSpPr>
          <p:nvPr>
            <p:ph idx="1"/>
          </p:nvPr>
        </p:nvSpPr>
        <p:spPr>
          <a:xfrm>
            <a:off x="457200" y="2149411"/>
            <a:ext cx="11277599" cy="4231536"/>
          </a:xfrm>
        </p:spPr>
        <p:txBody>
          <a:bodyPr/>
          <a:lstStyle/>
          <a:p>
            <a:r>
              <a:rPr lang="en-US" sz="2000"/>
              <a:t>To troubleshoot network connection issues for someone in your organization, simply send this page to them and have them run the test for their location after logging in with their </a:t>
            </a:r>
            <a:r>
              <a:rPr lang="en-US" sz="2000" err="1"/>
              <a:t>Entra</a:t>
            </a:r>
            <a:r>
              <a:rPr lang="en-US" sz="2000"/>
              <a:t> ID account</a:t>
            </a:r>
            <a:endParaRPr lang="en-US" sz="2000" i="1">
              <a:solidFill>
                <a:schemeClr val="accent5"/>
              </a:solidFill>
            </a:endParaRPr>
          </a:p>
          <a:p>
            <a:endParaRPr lang="en-US" sz="2000"/>
          </a:p>
        </p:txBody>
      </p:sp>
      <p:grpSp>
        <p:nvGrpSpPr>
          <p:cNvPr id="32" name="Group 31">
            <a:extLst>
              <a:ext uri="{FF2B5EF4-FFF2-40B4-BE49-F238E27FC236}">
                <a16:creationId xmlns:a16="http://schemas.microsoft.com/office/drawing/2014/main" id="{D8BB4D4F-6D90-4500-AFF7-A14C23F1641D}"/>
              </a:ext>
            </a:extLst>
          </p:cNvPr>
          <p:cNvGrpSpPr/>
          <p:nvPr/>
        </p:nvGrpSpPr>
        <p:grpSpPr>
          <a:xfrm>
            <a:off x="5410200" y="3485995"/>
            <a:ext cx="1785351" cy="1625667"/>
            <a:chOff x="5049720" y="2089220"/>
            <a:chExt cx="1785351" cy="1625667"/>
          </a:xfrm>
        </p:grpSpPr>
        <p:sp>
          <p:nvSpPr>
            <p:cNvPr id="34" name="Rectangle: Folded Corner 33">
              <a:extLst>
                <a:ext uri="{FF2B5EF4-FFF2-40B4-BE49-F238E27FC236}">
                  <a16:creationId xmlns:a16="http://schemas.microsoft.com/office/drawing/2014/main" id="{84C48561-4408-48D1-A256-A67901C13660}"/>
                </a:ext>
              </a:extLst>
            </p:cNvPr>
            <p:cNvSpPr/>
            <p:nvPr/>
          </p:nvSpPr>
          <p:spPr>
            <a:xfrm>
              <a:off x="5105400" y="2144934"/>
              <a:ext cx="1648460" cy="1569953"/>
            </a:xfrm>
            <a:prstGeom prst="foldedCorner">
              <a:avLst>
                <a:gd name="adj" fmla="val 27159"/>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sp>
          <p:nvSpPr>
            <p:cNvPr id="35" name="TextBox 34">
              <a:extLst>
                <a:ext uri="{FF2B5EF4-FFF2-40B4-BE49-F238E27FC236}">
                  <a16:creationId xmlns:a16="http://schemas.microsoft.com/office/drawing/2014/main" id="{EAEE4C50-1A44-4B82-8D56-2810F47088DE}"/>
                </a:ext>
              </a:extLst>
            </p:cNvPr>
            <p:cNvSpPr txBox="1"/>
            <p:nvPr/>
          </p:nvSpPr>
          <p:spPr>
            <a:xfrm>
              <a:off x="5049720" y="2089220"/>
              <a:ext cx="1785351" cy="1240595"/>
            </a:xfrm>
            <a:prstGeom prst="rect">
              <a:avLst/>
            </a:prstGeom>
            <a:noFill/>
            <a:ln>
              <a:noFill/>
            </a:ln>
          </p:spPr>
          <p:txBody>
            <a:bodyPr wrap="square" lIns="179308" tIns="143446" rIns="179308" bIns="143446" rtlCol="0">
              <a:spAutoFit/>
            </a:bodyPr>
            <a:lstStyle/>
            <a:p>
              <a:pPr marL="0" marR="0" lvl="0" indent="0" algn="l" defTabSz="914400" rtl="0" eaLnBrk="1" fontAlgn="auto" latinLnBrk="0" hangingPunct="1">
                <a:lnSpc>
                  <a:spcPct val="90000"/>
                </a:lnSpc>
                <a:spcBef>
                  <a:spcPts val="0"/>
                </a:spcBef>
                <a:spcAft>
                  <a:spcPts val="588"/>
                </a:spcAft>
                <a:buClrTx/>
                <a:buSzTx/>
                <a:buFontTx/>
                <a:buNone/>
                <a:tabLst/>
                <a:defRPr/>
              </a:pPr>
              <a:r>
                <a:rPr kumimoji="0" lang="en-US" sz="1373" b="1" i="0" u="none" strike="noStrike" kern="1200" cap="none" spc="0" normalizeH="0" baseline="0" noProof="0">
                  <a:ln>
                    <a:noFill/>
                  </a:ln>
                  <a:solidFill>
                    <a:srgbClr val="0359A0"/>
                  </a:solidFill>
                  <a:effectLst/>
                  <a:uLnTx/>
                  <a:uFillTx/>
                  <a:latin typeface="Segoe UI"/>
                  <a:ea typeface="+mn-ea"/>
                  <a:cs typeface="+mn-cs"/>
                </a:rPr>
                <a:t>Just click on “Run test” – the location detection usually works</a:t>
              </a:r>
            </a:p>
          </p:txBody>
        </p:sp>
      </p:grpSp>
      <p:sp>
        <p:nvSpPr>
          <p:cNvPr id="43" name="TextBox 42">
            <a:extLst>
              <a:ext uri="{FF2B5EF4-FFF2-40B4-BE49-F238E27FC236}">
                <a16:creationId xmlns:a16="http://schemas.microsoft.com/office/drawing/2014/main" id="{1EF49837-E608-420F-BF1E-0A6C5CEF34B5}"/>
              </a:ext>
            </a:extLst>
          </p:cNvPr>
          <p:cNvSpPr txBox="1"/>
          <p:nvPr/>
        </p:nvSpPr>
        <p:spPr>
          <a:xfrm>
            <a:off x="2057400" y="1513964"/>
            <a:ext cx="79206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8CCAFD"/>
                </a:solidFill>
                <a:effectLst/>
                <a:uLnTx/>
                <a:uFillTx/>
                <a:latin typeface="Segoe UI Semibold" panose="020B0702040204020203" pitchFamily="34" charset="0"/>
                <a:ea typeface="+mn-ea"/>
                <a:cs typeface="Segoe UI Semibold" panose="020B0702040204020203" pitchFamily="34" charset="0"/>
                <a:hlinkClick r:id="rId5"/>
              </a:rPr>
              <a:t>https://connectivity.office.com</a:t>
            </a:r>
            <a:r>
              <a:rPr kumimoji="0" lang="en-US" sz="2400" b="0" i="0" u="none" strike="noStrike" kern="1200" cap="none" spc="0" normalizeH="0" baseline="0" noProof="0">
                <a:ln>
                  <a:noFill/>
                </a:ln>
                <a:solidFill>
                  <a:srgbClr val="8CCAFD"/>
                </a:solidFill>
                <a:effectLst/>
                <a:uLnTx/>
                <a:uFillTx/>
                <a:latin typeface="Segoe UI Semibold" panose="020B0702040204020203" pitchFamily="34" charset="0"/>
                <a:ea typeface="+mn-ea"/>
                <a:cs typeface="Segoe UI Semibold" panose="020B0702040204020203" pitchFamily="34" charset="0"/>
              </a:rPr>
              <a:t> </a:t>
            </a:r>
          </a:p>
        </p:txBody>
      </p:sp>
    </p:spTree>
    <p:extLst>
      <p:ext uri="{BB962C8B-B14F-4D97-AF65-F5344CB8AC3E}">
        <p14:creationId xmlns:p14="http://schemas.microsoft.com/office/powerpoint/2010/main" val="3144373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D81E4-FE19-4B5F-9563-806ED1A5B211}"/>
              </a:ext>
            </a:extLst>
          </p:cNvPr>
          <p:cNvSpPr>
            <a:spLocks noGrp="1"/>
          </p:cNvSpPr>
          <p:nvPr>
            <p:ph type="title"/>
          </p:nvPr>
        </p:nvSpPr>
        <p:spPr/>
        <p:txBody>
          <a:bodyPr/>
          <a:lstStyle/>
          <a:p>
            <a:r>
              <a:rPr lang="de-DE"/>
              <a:t>Running the tool</a:t>
            </a:r>
            <a:endParaRPr lang="en-US"/>
          </a:p>
        </p:txBody>
      </p:sp>
      <p:sp>
        <p:nvSpPr>
          <p:cNvPr id="4" name="Subtitle 3">
            <a:extLst>
              <a:ext uri="{FF2B5EF4-FFF2-40B4-BE49-F238E27FC236}">
                <a16:creationId xmlns:a16="http://schemas.microsoft.com/office/drawing/2014/main" id="{85A03A4A-1E1D-41C7-BBD0-6FFC85B5CD2E}"/>
              </a:ext>
            </a:extLst>
          </p:cNvPr>
          <p:cNvSpPr>
            <a:spLocks noGrp="1"/>
          </p:cNvSpPr>
          <p:nvPr>
            <p:ph type="subTitle" idx="27"/>
          </p:nvPr>
        </p:nvSpPr>
        <p:spPr/>
        <p:txBody>
          <a:bodyPr/>
          <a:lstStyle/>
          <a:p>
            <a:r>
              <a:rPr lang="en-US" i="1"/>
              <a:t>Evaluate the quality of your network connection to Microsoft 365 services</a:t>
            </a:r>
          </a:p>
        </p:txBody>
      </p:sp>
      <p:grpSp>
        <p:nvGrpSpPr>
          <p:cNvPr id="32" name="Group 31">
            <a:extLst>
              <a:ext uri="{FF2B5EF4-FFF2-40B4-BE49-F238E27FC236}">
                <a16:creationId xmlns:a16="http://schemas.microsoft.com/office/drawing/2014/main" id="{D8BB4D4F-6D90-4500-AFF7-A14C23F1641D}"/>
              </a:ext>
            </a:extLst>
          </p:cNvPr>
          <p:cNvGrpSpPr/>
          <p:nvPr/>
        </p:nvGrpSpPr>
        <p:grpSpPr>
          <a:xfrm>
            <a:off x="9753600" y="832683"/>
            <a:ext cx="2044610" cy="1106129"/>
            <a:chOff x="5049720" y="2089220"/>
            <a:chExt cx="2044610" cy="1106129"/>
          </a:xfrm>
        </p:grpSpPr>
        <p:sp>
          <p:nvSpPr>
            <p:cNvPr id="34" name="Rectangle: Folded Corner 33">
              <a:extLst>
                <a:ext uri="{FF2B5EF4-FFF2-40B4-BE49-F238E27FC236}">
                  <a16:creationId xmlns:a16="http://schemas.microsoft.com/office/drawing/2014/main" id="{84C48561-4408-48D1-A256-A67901C13660}"/>
                </a:ext>
              </a:extLst>
            </p:cNvPr>
            <p:cNvSpPr/>
            <p:nvPr/>
          </p:nvSpPr>
          <p:spPr>
            <a:xfrm>
              <a:off x="5105400" y="2144934"/>
              <a:ext cx="1849320" cy="1050415"/>
            </a:xfrm>
            <a:prstGeom prst="foldedCorner">
              <a:avLst>
                <a:gd name="adj" fmla="val 27159"/>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sp>
          <p:nvSpPr>
            <p:cNvPr id="35" name="TextBox 34">
              <a:extLst>
                <a:ext uri="{FF2B5EF4-FFF2-40B4-BE49-F238E27FC236}">
                  <a16:creationId xmlns:a16="http://schemas.microsoft.com/office/drawing/2014/main" id="{EAEE4C50-1A44-4B82-8D56-2810F47088DE}"/>
                </a:ext>
              </a:extLst>
            </p:cNvPr>
            <p:cNvSpPr txBox="1"/>
            <p:nvPr/>
          </p:nvSpPr>
          <p:spPr>
            <a:xfrm>
              <a:off x="5049720" y="2089220"/>
              <a:ext cx="2044610" cy="860234"/>
            </a:xfrm>
            <a:prstGeom prst="rect">
              <a:avLst/>
            </a:prstGeom>
            <a:noFill/>
            <a:ln>
              <a:noFill/>
            </a:ln>
          </p:spPr>
          <p:txBody>
            <a:bodyPr wrap="square" lIns="179308" tIns="143446" rIns="179308" bIns="143446" rtlCol="0">
              <a:spAutoFit/>
            </a:bodyPr>
            <a:lstStyle/>
            <a:p>
              <a:pPr marL="0" marR="0" lvl="0" indent="0" algn="l" defTabSz="914400" rtl="0" eaLnBrk="1" fontAlgn="auto" latinLnBrk="0" hangingPunct="1">
                <a:lnSpc>
                  <a:spcPct val="90000"/>
                </a:lnSpc>
                <a:spcBef>
                  <a:spcPts val="0"/>
                </a:spcBef>
                <a:spcAft>
                  <a:spcPts val="588"/>
                </a:spcAft>
                <a:buClrTx/>
                <a:buSzTx/>
                <a:buFontTx/>
                <a:buNone/>
                <a:tabLst/>
                <a:defRPr/>
              </a:pPr>
              <a:r>
                <a:rPr kumimoji="0" lang="en-US" sz="1373" b="1" i="0" u="none" strike="noStrike" kern="1200" cap="none" spc="0" normalizeH="0" baseline="0" noProof="0">
                  <a:ln>
                    <a:noFill/>
                  </a:ln>
                  <a:solidFill>
                    <a:srgbClr val="0359A0"/>
                  </a:solidFill>
                  <a:effectLst/>
                  <a:uLnTx/>
                  <a:uFillTx/>
                  <a:latin typeface="Segoe UI"/>
                  <a:ea typeface="+mn-ea"/>
                  <a:cs typeface="+mn-cs"/>
                </a:rPr>
                <a:t>The advanced tests require </a:t>
              </a:r>
              <a:r>
                <a:rPr kumimoji="0" lang="en-US" sz="1373" b="1" i="0" u="none" strike="noStrike" kern="1200" cap="none" spc="0" normalizeH="0" baseline="0" noProof="0" err="1">
                  <a:ln>
                    <a:noFill/>
                  </a:ln>
                  <a:solidFill>
                    <a:srgbClr val="0359A0"/>
                  </a:solidFill>
                  <a:effectLst/>
                  <a:uLnTx/>
                  <a:uFillTx/>
                  <a:latin typeface="Segoe UI"/>
                  <a:ea typeface="+mn-ea"/>
                  <a:cs typeface="+mn-cs"/>
                </a:rPr>
                <a:t>.Net</a:t>
              </a:r>
              <a:r>
                <a:rPr kumimoji="0" lang="en-US" sz="1373" b="1" i="0" u="none" strike="noStrike" kern="1200" cap="none" spc="0" normalizeH="0" baseline="0" noProof="0">
                  <a:ln>
                    <a:noFill/>
                  </a:ln>
                  <a:solidFill>
                    <a:srgbClr val="0359A0"/>
                  </a:solidFill>
                  <a:effectLst/>
                  <a:uLnTx/>
                  <a:uFillTx/>
                  <a:latin typeface="Segoe UI"/>
                  <a:ea typeface="+mn-ea"/>
                  <a:cs typeface="+mn-cs"/>
                </a:rPr>
                <a:t> Desktop Runtime 6 </a:t>
              </a:r>
            </a:p>
          </p:txBody>
        </p:sp>
      </p:grpSp>
      <p:sp>
        <p:nvSpPr>
          <p:cNvPr id="5" name="Content Placeholder 4">
            <a:extLst>
              <a:ext uri="{FF2B5EF4-FFF2-40B4-BE49-F238E27FC236}">
                <a16:creationId xmlns:a16="http://schemas.microsoft.com/office/drawing/2014/main" id="{948074AA-A230-49AB-90A4-767993A16BEF}"/>
              </a:ext>
            </a:extLst>
          </p:cNvPr>
          <p:cNvSpPr>
            <a:spLocks noGrp="1"/>
          </p:cNvSpPr>
          <p:nvPr>
            <p:ph idx="1"/>
          </p:nvPr>
        </p:nvSpPr>
        <p:spPr>
          <a:xfrm>
            <a:off x="428624" y="1883098"/>
            <a:ext cx="6505576" cy="4704547"/>
          </a:xfrm>
        </p:spPr>
        <p:txBody>
          <a:bodyPr/>
          <a:lstStyle/>
          <a:p>
            <a:r>
              <a:rPr lang="en-US" sz="2400"/>
              <a:t>After clicking </a:t>
            </a:r>
            <a:r>
              <a:rPr lang="en-US" sz="2400">
                <a:solidFill>
                  <a:schemeClr val="accent5"/>
                </a:solidFill>
              </a:rPr>
              <a:t>Run Tests</a:t>
            </a:r>
            <a:r>
              <a:rPr lang="en-US" sz="2400"/>
              <a:t>, it starts several high-level tests. After they are done, a file will be downloaded.</a:t>
            </a:r>
          </a:p>
          <a:p>
            <a:r>
              <a:rPr lang="en-US" sz="2400">
                <a:solidFill>
                  <a:schemeClr val="accent5"/>
                </a:solidFill>
              </a:rPr>
              <a:t>This file is specific to that computer!  </a:t>
            </a:r>
            <a:br>
              <a:rPr lang="en-US" sz="2400">
                <a:solidFill>
                  <a:schemeClr val="accent5"/>
                </a:solidFill>
              </a:rPr>
            </a:br>
            <a:r>
              <a:rPr lang="en-US" sz="2400">
                <a:solidFill>
                  <a:schemeClr val="accent5"/>
                </a:solidFill>
              </a:rPr>
              <a:t>Do not save and use again on another computer!</a:t>
            </a:r>
          </a:p>
          <a:p>
            <a:pPr>
              <a:tabLst>
                <a:tab pos="2120900" algn="l"/>
              </a:tabLst>
            </a:pPr>
            <a:r>
              <a:rPr lang="en-US" sz="2400"/>
              <a:t>Run the file downloaded, it does not require admin privileges on the workstation</a:t>
            </a:r>
          </a:p>
          <a:p>
            <a:pPr>
              <a:tabLst>
                <a:tab pos="2120900" algn="l"/>
              </a:tabLst>
            </a:pPr>
            <a:r>
              <a:rPr lang="en-US" sz="2400">
                <a:solidFill>
                  <a:schemeClr val="accent5"/>
                </a:solidFill>
              </a:rPr>
              <a:t>The tool will report the findings back to the browser and display the report  </a:t>
            </a:r>
            <a:br>
              <a:rPr lang="en-US" sz="2400">
                <a:solidFill>
                  <a:schemeClr val="accent5"/>
                </a:solidFill>
              </a:rPr>
            </a:br>
            <a:endParaRPr lang="en-US" sz="2400">
              <a:solidFill>
                <a:schemeClr val="accent5"/>
              </a:solidFill>
            </a:endParaRPr>
          </a:p>
        </p:txBody>
      </p:sp>
      <p:pic>
        <p:nvPicPr>
          <p:cNvPr id="3" name="Picture 2">
            <a:extLst>
              <a:ext uri="{FF2B5EF4-FFF2-40B4-BE49-F238E27FC236}">
                <a16:creationId xmlns:a16="http://schemas.microsoft.com/office/drawing/2014/main" id="{3C4B4431-E279-4750-64BD-87F2630E9E8F}"/>
              </a:ext>
            </a:extLst>
          </p:cNvPr>
          <p:cNvPicPr>
            <a:picLocks noChangeAspect="1"/>
          </p:cNvPicPr>
          <p:nvPr/>
        </p:nvPicPr>
        <p:blipFill>
          <a:blip r:embed="rId3">
            <a:alphaModFix amt="10000"/>
          </a:blip>
          <a:stretch>
            <a:fillRect/>
          </a:stretch>
        </p:blipFill>
        <p:spPr>
          <a:xfrm>
            <a:off x="6053918" y="3657600"/>
            <a:ext cx="6138082" cy="4078709"/>
          </a:xfrm>
          <a:prstGeom prst="rect">
            <a:avLst/>
          </a:prstGeom>
          <a:effectLst>
            <a:glow>
              <a:schemeClr val="accent1"/>
            </a:glow>
            <a:reflection endPos="0" dist="50800" dir="5400000" sy="-100000" algn="bl" rotWithShape="0"/>
          </a:effectLst>
        </p:spPr>
      </p:pic>
      <p:pic>
        <p:nvPicPr>
          <p:cNvPr id="8" name="Picture 7">
            <a:extLst>
              <a:ext uri="{FF2B5EF4-FFF2-40B4-BE49-F238E27FC236}">
                <a16:creationId xmlns:a16="http://schemas.microsoft.com/office/drawing/2014/main" id="{D0956196-8EA3-DBEB-4187-03186A5316B0}"/>
              </a:ext>
            </a:extLst>
          </p:cNvPr>
          <p:cNvPicPr>
            <a:picLocks noChangeAspect="1"/>
          </p:cNvPicPr>
          <p:nvPr/>
        </p:nvPicPr>
        <p:blipFill>
          <a:blip r:embed="rId4"/>
          <a:stretch>
            <a:fillRect/>
          </a:stretch>
        </p:blipFill>
        <p:spPr>
          <a:xfrm>
            <a:off x="5930515" y="2770348"/>
            <a:ext cx="5850278" cy="1106492"/>
          </a:xfrm>
          <a:prstGeom prst="rect">
            <a:avLst/>
          </a:prstGeom>
        </p:spPr>
      </p:pic>
      <p:pic>
        <p:nvPicPr>
          <p:cNvPr id="10" name="Picture 9">
            <a:extLst>
              <a:ext uri="{FF2B5EF4-FFF2-40B4-BE49-F238E27FC236}">
                <a16:creationId xmlns:a16="http://schemas.microsoft.com/office/drawing/2014/main" id="{102F540C-22BC-9CEF-AB74-10E6034E0A5C}"/>
              </a:ext>
            </a:extLst>
          </p:cNvPr>
          <p:cNvPicPr>
            <a:picLocks noChangeAspect="1"/>
          </p:cNvPicPr>
          <p:nvPr/>
        </p:nvPicPr>
        <p:blipFill>
          <a:blip r:embed="rId5"/>
          <a:stretch>
            <a:fillRect/>
          </a:stretch>
        </p:blipFill>
        <p:spPr>
          <a:xfrm>
            <a:off x="6960326" y="4235371"/>
            <a:ext cx="4005283" cy="2012911"/>
          </a:xfrm>
          <a:prstGeom prst="rect">
            <a:avLst/>
          </a:prstGeom>
        </p:spPr>
      </p:pic>
    </p:spTree>
    <p:extLst>
      <p:ext uri="{BB962C8B-B14F-4D97-AF65-F5344CB8AC3E}">
        <p14:creationId xmlns:p14="http://schemas.microsoft.com/office/powerpoint/2010/main" val="3927912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81EE51-023D-4145-A784-6BC125B0F8DB}"/>
              </a:ext>
            </a:extLst>
          </p:cNvPr>
          <p:cNvSpPr>
            <a:spLocks noGrp="1"/>
          </p:cNvSpPr>
          <p:nvPr>
            <p:ph type="title"/>
          </p:nvPr>
        </p:nvSpPr>
        <p:spPr/>
        <p:txBody>
          <a:bodyPr/>
          <a:lstStyle/>
          <a:p>
            <a:r>
              <a:rPr lang="en-US"/>
              <a:t>Review the results</a:t>
            </a:r>
          </a:p>
        </p:txBody>
      </p:sp>
      <p:sp>
        <p:nvSpPr>
          <p:cNvPr id="7" name="Content Placeholder 6">
            <a:extLst>
              <a:ext uri="{FF2B5EF4-FFF2-40B4-BE49-F238E27FC236}">
                <a16:creationId xmlns:a16="http://schemas.microsoft.com/office/drawing/2014/main" id="{8AB929EA-C8FE-4BE1-85FC-EB1E62BA6CF4}"/>
              </a:ext>
            </a:extLst>
          </p:cNvPr>
          <p:cNvSpPr>
            <a:spLocks noGrp="1"/>
          </p:cNvSpPr>
          <p:nvPr>
            <p:ph idx="1"/>
          </p:nvPr>
        </p:nvSpPr>
        <p:spPr>
          <a:xfrm>
            <a:off x="230636" y="1222923"/>
            <a:ext cx="3844306" cy="1520278"/>
          </a:xfrm>
        </p:spPr>
        <p:txBody>
          <a:bodyPr/>
          <a:lstStyle/>
          <a:p>
            <a:r>
              <a:rPr lang="en-US" sz="2400"/>
              <a:t>Review the results and note any recommended actions</a:t>
            </a:r>
          </a:p>
        </p:txBody>
      </p:sp>
      <p:pic>
        <p:nvPicPr>
          <p:cNvPr id="3" name="Picture 2">
            <a:extLst>
              <a:ext uri="{FF2B5EF4-FFF2-40B4-BE49-F238E27FC236}">
                <a16:creationId xmlns:a16="http://schemas.microsoft.com/office/drawing/2014/main" id="{1879FC2F-9C86-84D0-A18E-FD0D50FF96BB}"/>
              </a:ext>
            </a:extLst>
          </p:cNvPr>
          <p:cNvPicPr>
            <a:picLocks noChangeAspect="1"/>
          </p:cNvPicPr>
          <p:nvPr/>
        </p:nvPicPr>
        <p:blipFill>
          <a:blip r:embed="rId3"/>
          <a:stretch>
            <a:fillRect/>
          </a:stretch>
        </p:blipFill>
        <p:spPr>
          <a:xfrm>
            <a:off x="230636" y="2484254"/>
            <a:ext cx="2895600" cy="3261091"/>
          </a:xfrm>
          <a:prstGeom prst="rect">
            <a:avLst/>
          </a:prstGeom>
        </p:spPr>
      </p:pic>
      <p:pic>
        <p:nvPicPr>
          <p:cNvPr id="5" name="Picture 4">
            <a:extLst>
              <a:ext uri="{FF2B5EF4-FFF2-40B4-BE49-F238E27FC236}">
                <a16:creationId xmlns:a16="http://schemas.microsoft.com/office/drawing/2014/main" id="{73235C07-786C-C242-5719-D988556E1C89}"/>
              </a:ext>
            </a:extLst>
          </p:cNvPr>
          <p:cNvPicPr>
            <a:picLocks noChangeAspect="1"/>
          </p:cNvPicPr>
          <p:nvPr/>
        </p:nvPicPr>
        <p:blipFill>
          <a:blip r:embed="rId4"/>
          <a:stretch>
            <a:fillRect/>
          </a:stretch>
        </p:blipFill>
        <p:spPr>
          <a:xfrm>
            <a:off x="230636" y="5745345"/>
            <a:ext cx="1943989" cy="929734"/>
          </a:xfrm>
          <a:prstGeom prst="rect">
            <a:avLst/>
          </a:prstGeom>
        </p:spPr>
      </p:pic>
      <p:pic>
        <p:nvPicPr>
          <p:cNvPr id="9" name="Picture 8">
            <a:extLst>
              <a:ext uri="{FF2B5EF4-FFF2-40B4-BE49-F238E27FC236}">
                <a16:creationId xmlns:a16="http://schemas.microsoft.com/office/drawing/2014/main" id="{DA1CE75C-8C8D-D252-1B77-24F98EC70FAB}"/>
              </a:ext>
            </a:extLst>
          </p:cNvPr>
          <p:cNvPicPr>
            <a:picLocks noChangeAspect="1"/>
          </p:cNvPicPr>
          <p:nvPr/>
        </p:nvPicPr>
        <p:blipFill>
          <a:blip r:embed="rId5"/>
          <a:stretch>
            <a:fillRect/>
          </a:stretch>
        </p:blipFill>
        <p:spPr>
          <a:xfrm>
            <a:off x="3786149" y="1051560"/>
            <a:ext cx="7948650" cy="3885761"/>
          </a:xfrm>
          <a:prstGeom prst="rect">
            <a:avLst/>
          </a:prstGeom>
        </p:spPr>
      </p:pic>
      <p:sp>
        <p:nvSpPr>
          <p:cNvPr id="11" name="Content Placeholder 6">
            <a:extLst>
              <a:ext uri="{FF2B5EF4-FFF2-40B4-BE49-F238E27FC236}">
                <a16:creationId xmlns:a16="http://schemas.microsoft.com/office/drawing/2014/main" id="{7B7EFD57-60F9-8114-0613-7DCF2EA23627}"/>
              </a:ext>
            </a:extLst>
          </p:cNvPr>
          <p:cNvSpPr txBox="1">
            <a:spLocks/>
          </p:cNvSpPr>
          <p:nvPr/>
        </p:nvSpPr>
        <p:spPr>
          <a:xfrm>
            <a:off x="4495800" y="5257800"/>
            <a:ext cx="3844306" cy="1520278"/>
          </a:xfrm>
          <a:prstGeom prst="rect">
            <a:avLst/>
          </a:prstGeom>
        </p:spPr>
        <p:txBody>
          <a:bodyPr vert="horz" wrap="square" lIns="0" tIns="0" rIns="182880" bIns="0" rtlCol="0">
            <a:noAutofit/>
          </a:bodyPr>
          <a:lstStyle>
            <a:lvl1pPr marL="0" indent="0" algn="l" defTabSz="914132" rtl="0" eaLnBrk="1" latinLnBrk="0" hangingPunct="1">
              <a:lnSpc>
                <a:spcPct val="110000"/>
              </a:lnSpc>
              <a:spcBef>
                <a:spcPts val="1200"/>
              </a:spcBef>
              <a:spcAft>
                <a:spcPts val="600"/>
              </a:spcAft>
              <a:buClr>
                <a:schemeClr val="bg1"/>
              </a:buClr>
              <a:buSzPct val="120000"/>
              <a:buFontTx/>
              <a:buNone/>
              <a:defRPr lang="en-US" sz="2800" b="0" i="0" kern="1200">
                <a:solidFill>
                  <a:schemeClr val="tx1"/>
                </a:solidFill>
                <a:effectLst/>
                <a:latin typeface="Segoe UI Semibold" charset="0"/>
                <a:ea typeface="Segoe UI Semibold" charset="0"/>
                <a:cs typeface="Segoe UI Semibold" charset="0"/>
              </a:defRPr>
            </a:lvl1pPr>
            <a:lvl2pPr marL="0" indent="0" algn="l" defTabSz="914132" rtl="0" eaLnBrk="1" latinLnBrk="0" hangingPunct="1">
              <a:lnSpc>
                <a:spcPct val="110000"/>
              </a:lnSpc>
              <a:spcBef>
                <a:spcPts val="0"/>
              </a:spcBef>
              <a:spcAft>
                <a:spcPts val="600"/>
              </a:spcAft>
              <a:buClrTx/>
              <a:buSzPct val="110000"/>
              <a:buFont typeface="Arial" charset="0"/>
              <a:buNone/>
              <a:defRPr lang="en-US" sz="2000" b="0" i="0" kern="1200" dirty="0" smtClean="0">
                <a:solidFill>
                  <a:schemeClr val="tx1"/>
                </a:solidFill>
                <a:effectLst/>
                <a:latin typeface="Segoe UI" charset="0"/>
                <a:ea typeface="Segoe UI" charset="0"/>
                <a:cs typeface="Segoe UI" charset="0"/>
              </a:defRPr>
            </a:lvl2pPr>
            <a:lvl3pPr marL="288925" indent="-222250" algn="l" defTabSz="914132" rtl="0" eaLnBrk="1" latinLnBrk="0" hangingPunct="1">
              <a:lnSpc>
                <a:spcPct val="110000"/>
              </a:lnSpc>
              <a:spcBef>
                <a:spcPts val="0"/>
              </a:spcBef>
              <a:spcAft>
                <a:spcPts val="600"/>
              </a:spcAft>
              <a:buClrTx/>
              <a:buSzPct val="120000"/>
              <a:buFont typeface="Arial" charset="0"/>
              <a:buChar char="•"/>
              <a:defRPr lang="en-US" sz="2000" b="0" i="0" kern="1200" dirty="0" smtClean="0">
                <a:solidFill>
                  <a:schemeClr val="tx1"/>
                </a:solidFill>
                <a:effectLst/>
                <a:latin typeface="Segoe UI" charset="0"/>
                <a:ea typeface="Segoe UI" charset="0"/>
                <a:cs typeface="Segoe UI" charset="0"/>
              </a:defRPr>
            </a:lvl3pPr>
            <a:lvl4pPr marL="631825" indent="-182880" algn="l" defTabSz="914132" rtl="0" eaLnBrk="1" latinLnBrk="0" hangingPunct="1">
              <a:lnSpc>
                <a:spcPct val="110000"/>
              </a:lnSpc>
              <a:spcBef>
                <a:spcPts val="0"/>
              </a:spcBef>
              <a:spcAft>
                <a:spcPts val="600"/>
              </a:spcAft>
              <a:buClrTx/>
              <a:buFont typeface="Arial" charset="0"/>
              <a:buChar char="•"/>
              <a:tabLst/>
              <a:defRPr lang="en-US" sz="1800" b="0" i="0" kern="1200" dirty="0" smtClean="0">
                <a:solidFill>
                  <a:schemeClr val="tx1"/>
                </a:solidFill>
                <a:effectLst/>
                <a:latin typeface="Segoe UI" charset="0"/>
                <a:ea typeface="Segoe UI" charset="0"/>
                <a:cs typeface="Segoe UI" charset="0"/>
              </a:defRPr>
            </a:lvl4pPr>
            <a:lvl5pPr marL="1162685" indent="-194310" algn="l" defTabSz="914132" rtl="0" eaLnBrk="1" latinLnBrk="0" hangingPunct="1">
              <a:lnSpc>
                <a:spcPct val="100000"/>
              </a:lnSpc>
              <a:spcBef>
                <a:spcPts val="500"/>
              </a:spcBef>
              <a:buClr>
                <a:schemeClr val="bg2"/>
              </a:buClr>
              <a:buFont typeface="Arial"/>
              <a:buChar char="•"/>
              <a:defRPr lang="en-US" sz="1600" b="0" i="0" kern="1200" dirty="0">
                <a:solidFill>
                  <a:schemeClr val="tx1"/>
                </a:solidFill>
                <a:effectLst/>
                <a:latin typeface="Segoe UI" charset="0"/>
                <a:ea typeface="Segoe UI" charset="0"/>
                <a:cs typeface="Segoe UI" charset="0"/>
              </a:defRPr>
            </a:lvl5pPr>
            <a:lvl6pPr marL="1965221" indent="-228533" algn="l" defTabSz="914132"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marR="0" lvl="0" indent="0" algn="l" defTabSz="914132" rtl="0" eaLnBrk="1" fontAlgn="auto" latinLnBrk="0" hangingPunct="1">
              <a:lnSpc>
                <a:spcPct val="110000"/>
              </a:lnSpc>
              <a:spcBef>
                <a:spcPts val="1200"/>
              </a:spcBef>
              <a:spcAft>
                <a:spcPts val="600"/>
              </a:spcAft>
              <a:buClr>
                <a:srgbClr val="414241"/>
              </a:buClr>
              <a:buSzPct val="120000"/>
              <a:buFontTx/>
              <a:buNone/>
              <a:tabLst/>
              <a:defRPr/>
            </a:pPr>
            <a:r>
              <a:rPr kumimoji="0" lang="en-US" sz="2000" b="0" i="0" u="none" strike="noStrike" kern="1200" cap="none" spc="0" normalizeH="0" baseline="0" noProof="0">
                <a:ln>
                  <a:noFill/>
                </a:ln>
                <a:solidFill>
                  <a:srgbClr val="FFFFFF"/>
                </a:solidFill>
                <a:effectLst/>
                <a:uLnTx/>
                <a:uFillTx/>
                <a:latin typeface="Segoe UI Semibold" charset="0"/>
                <a:cs typeface="Segoe UI Semibold" charset="0"/>
              </a:rPr>
              <a:t>If the user is logged in, the results will automatically be uploaded to the tenant for Admins to review</a:t>
            </a:r>
          </a:p>
        </p:txBody>
      </p:sp>
      <p:pic>
        <p:nvPicPr>
          <p:cNvPr id="13" name="Picture 12">
            <a:extLst>
              <a:ext uri="{FF2B5EF4-FFF2-40B4-BE49-F238E27FC236}">
                <a16:creationId xmlns:a16="http://schemas.microsoft.com/office/drawing/2014/main" id="{E212D2FD-07EA-E784-BDC0-D6C6FDEF4370}"/>
              </a:ext>
            </a:extLst>
          </p:cNvPr>
          <p:cNvPicPr>
            <a:picLocks noChangeAspect="1"/>
          </p:cNvPicPr>
          <p:nvPr/>
        </p:nvPicPr>
        <p:blipFill>
          <a:blip r:embed="rId6"/>
          <a:stretch>
            <a:fillRect/>
          </a:stretch>
        </p:blipFill>
        <p:spPr>
          <a:xfrm>
            <a:off x="7924800" y="4495800"/>
            <a:ext cx="2543194" cy="2228866"/>
          </a:xfrm>
          <a:prstGeom prst="rect">
            <a:avLst/>
          </a:prstGeom>
        </p:spPr>
      </p:pic>
    </p:spTree>
    <p:extLst>
      <p:ext uri="{BB962C8B-B14F-4D97-AF65-F5344CB8AC3E}">
        <p14:creationId xmlns:p14="http://schemas.microsoft.com/office/powerpoint/2010/main" val="1048717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B682AB8-88E8-0D6E-ACF0-DDBE12D6ECFD}"/>
              </a:ext>
              <a:ext uri="{C183D7F6-B498-43B3-948B-1728B52AA6E4}">
                <adec:decorative xmlns:adec="http://schemas.microsoft.com/office/drawing/2017/decorative" val="1"/>
              </a:ext>
            </a:extLst>
          </p:cNvPr>
          <p:cNvSpPr>
            <a:spLocks/>
          </p:cNvSpPr>
          <p:nvPr/>
        </p:nvSpPr>
        <p:spPr bwMode="auto">
          <a:xfrm rot="16200000" flipH="1">
            <a:off x="11099366" y="108640"/>
            <a:ext cx="983776" cy="983778"/>
          </a:xfrm>
          <a:prstGeom prst="ellipse">
            <a:avLst/>
          </a:pr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4" name="Rectangle: Top Corners Rounded 3">
            <a:extLst>
              <a:ext uri="{FF2B5EF4-FFF2-40B4-BE49-F238E27FC236}">
                <a16:creationId xmlns:a16="http://schemas.microsoft.com/office/drawing/2014/main" id="{5E81BF2A-966D-03A9-D727-3196F2C186C4}"/>
              </a:ext>
              <a:ext uri="{C183D7F6-B498-43B3-948B-1728B52AA6E4}">
                <adec:decorative xmlns:adec="http://schemas.microsoft.com/office/drawing/2017/decorative" val="1"/>
              </a:ext>
            </a:extLst>
          </p:cNvPr>
          <p:cNvSpPr/>
          <p:nvPr/>
        </p:nvSpPr>
        <p:spPr bwMode="auto">
          <a:xfrm rot="10800000">
            <a:off x="6689272" y="-1"/>
            <a:ext cx="5488214" cy="5893961"/>
          </a:xfrm>
          <a:prstGeom prst="round2SameRect">
            <a:avLst>
              <a:gd name="adj1" fmla="val 50000"/>
              <a:gd name="adj2" fmla="val 0"/>
            </a:avLst>
          </a:prstGeom>
          <a:gradFill flip="none" rotWithShape="1">
            <a:gsLst>
              <a:gs pos="0">
                <a:schemeClr val="bg1"/>
              </a:gs>
              <a:gs pos="100000">
                <a:schemeClr val="bg1">
                  <a:alpha val="0"/>
                </a:schemeClr>
              </a:gs>
            </a:gsLst>
            <a:lin ang="5400000" scaled="1"/>
            <a:tileRect/>
          </a:gradFill>
          <a:ln w="6350">
            <a:noFill/>
            <a:headEnd type="none" w="med" len="med"/>
            <a:tailEnd type="none" w="med" len="med"/>
          </a:ln>
          <a:effectLst>
            <a:outerShdw blurRad="508000" algn="ctr" rotWithShape="0">
              <a:schemeClr val="bg1">
                <a:lumMod val="8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7" name="Rectangle: Single Corner Rounded 6">
            <a:extLst>
              <a:ext uri="{FF2B5EF4-FFF2-40B4-BE49-F238E27FC236}">
                <a16:creationId xmlns:a16="http://schemas.microsoft.com/office/drawing/2014/main" id="{445F79F1-E7AE-7D27-7017-D9884CA39F88}"/>
              </a:ext>
              <a:ext uri="{C183D7F6-B498-43B3-948B-1728B52AA6E4}">
                <adec:decorative xmlns:adec="http://schemas.microsoft.com/office/drawing/2017/decorative" val="1"/>
              </a:ext>
            </a:extLst>
          </p:cNvPr>
          <p:cNvSpPr/>
          <p:nvPr/>
        </p:nvSpPr>
        <p:spPr bwMode="auto">
          <a:xfrm rot="16200000">
            <a:off x="5762557" y="1208842"/>
            <a:ext cx="356903" cy="1966685"/>
          </a:xfrm>
          <a:prstGeom prst="round1Rect">
            <a:avLst>
              <a:gd name="adj" fmla="val 50000"/>
            </a:avLst>
          </a:prstGeom>
          <a:solidFill>
            <a:srgbClr val="CD93FA"/>
          </a:solidFill>
          <a:ln>
            <a:noFill/>
            <a:headEnd type="none" w="med" len="med"/>
            <a:tailEnd type="none" w="med" len="med"/>
          </a:ln>
          <a:effectLst>
            <a:outerShdw blurRad="317500" dist="190500" algn="l"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8" name="Rectangle: Single Corner Rounded 7">
            <a:extLst>
              <a:ext uri="{FF2B5EF4-FFF2-40B4-BE49-F238E27FC236}">
                <a16:creationId xmlns:a16="http://schemas.microsoft.com/office/drawing/2014/main" id="{74ED0E83-8F9C-02EC-D51A-6BF2DB53E1FE}"/>
              </a:ext>
              <a:ext uri="{C183D7F6-B498-43B3-948B-1728B52AA6E4}">
                <adec:decorative xmlns:adec="http://schemas.microsoft.com/office/drawing/2017/decorative" val="1"/>
              </a:ext>
            </a:extLst>
          </p:cNvPr>
          <p:cNvSpPr/>
          <p:nvPr/>
        </p:nvSpPr>
        <p:spPr bwMode="auto">
          <a:xfrm flipH="1">
            <a:off x="264106" y="2160048"/>
            <a:ext cx="11913380" cy="4697950"/>
          </a:xfrm>
          <a:prstGeom prst="round1Rect">
            <a:avLst>
              <a:gd name="adj" fmla="val 11204"/>
            </a:avLst>
          </a:prstGeom>
          <a:gradFill>
            <a:gsLst>
              <a:gs pos="0">
                <a:schemeClr val="bg1"/>
              </a:gs>
              <a:gs pos="100000">
                <a:schemeClr val="bg1">
                  <a:alpha val="0"/>
                </a:schemeClr>
              </a:gs>
            </a:gsLst>
            <a:lin ang="5400000" scaled="1"/>
          </a:gradFill>
          <a:ln w="6350">
            <a:solidFill>
              <a:schemeClr val="bg1"/>
            </a:solidFill>
            <a:headEnd type="none" w="med" len="med"/>
            <a:tailEnd type="none" w="med" len="med"/>
          </a:ln>
          <a:effectLst>
            <a:outerShdw blurRad="508000" algn="ctr" rotWithShape="0">
              <a:schemeClr val="bg1">
                <a:lumMod val="8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9" name="Freeform: Shape 8">
            <a:extLst>
              <a:ext uri="{FF2B5EF4-FFF2-40B4-BE49-F238E27FC236}">
                <a16:creationId xmlns:a16="http://schemas.microsoft.com/office/drawing/2014/main" id="{720188CF-B412-C1E3-2F6A-B8F4E0689246}"/>
              </a:ext>
              <a:ext uri="{C183D7F6-B498-43B3-948B-1728B52AA6E4}">
                <adec:decorative xmlns:adec="http://schemas.microsoft.com/office/drawing/2017/decorative" val="1"/>
              </a:ext>
            </a:extLst>
          </p:cNvPr>
          <p:cNvSpPr>
            <a:spLocks/>
          </p:cNvSpPr>
          <p:nvPr/>
        </p:nvSpPr>
        <p:spPr bwMode="auto">
          <a:xfrm>
            <a:off x="10790700" y="5422900"/>
            <a:ext cx="1401298" cy="1435098"/>
          </a:xfrm>
          <a:custGeom>
            <a:avLst/>
            <a:gdLst>
              <a:gd name="connsiteX0" fmla="*/ 4864151 w 5952424"/>
              <a:gd name="connsiteY0" fmla="*/ 0 h 6096000"/>
              <a:gd name="connsiteX1" fmla="*/ 5844447 w 5952424"/>
              <a:gd name="connsiteY1" fmla="*/ 98823 h 6096000"/>
              <a:gd name="connsiteX2" fmla="*/ 5952424 w 5952424"/>
              <a:gd name="connsiteY2" fmla="*/ 123744 h 6096000"/>
              <a:gd name="connsiteX3" fmla="*/ 5952424 w 5952424"/>
              <a:gd name="connsiteY3" fmla="*/ 6096000 h 6096000"/>
              <a:gd name="connsiteX4" fmla="*/ 157741 w 5952424"/>
              <a:gd name="connsiteY4" fmla="*/ 6096000 h 6096000"/>
              <a:gd name="connsiteX5" fmla="*/ 153137 w 5952424"/>
              <a:gd name="connsiteY5" fmla="*/ 6079785 h 6096000"/>
              <a:gd name="connsiteX6" fmla="*/ 0 w 5952424"/>
              <a:gd name="connsiteY6" fmla="*/ 4864156 h 6096000"/>
              <a:gd name="connsiteX7" fmla="*/ 4864151 w 5952424"/>
              <a:gd name="connsiteY7" fmla="*/ 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2424" h="6096000">
                <a:moveTo>
                  <a:pt x="4864151" y="0"/>
                </a:moveTo>
                <a:cubicBezTo>
                  <a:pt x="5199950" y="0"/>
                  <a:pt x="5527802" y="34028"/>
                  <a:pt x="5844447" y="98823"/>
                </a:cubicBezTo>
                <a:lnTo>
                  <a:pt x="5952424" y="123744"/>
                </a:lnTo>
                <a:lnTo>
                  <a:pt x="5952424" y="6096000"/>
                </a:lnTo>
                <a:lnTo>
                  <a:pt x="157741" y="6096000"/>
                </a:lnTo>
                <a:lnTo>
                  <a:pt x="153137" y="6079785"/>
                </a:lnTo>
                <a:cubicBezTo>
                  <a:pt x="53168" y="5691238"/>
                  <a:pt x="0" y="5283906"/>
                  <a:pt x="0" y="4864156"/>
                </a:cubicBezTo>
                <a:cubicBezTo>
                  <a:pt x="0" y="2177757"/>
                  <a:pt x="2177755" y="0"/>
                  <a:pt x="4864151" y="0"/>
                </a:cubicBezTo>
                <a:close/>
              </a:path>
            </a:pathLst>
          </a:cu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10" name="Freeform: Shape 9">
            <a:extLst>
              <a:ext uri="{FF2B5EF4-FFF2-40B4-BE49-F238E27FC236}">
                <a16:creationId xmlns:a16="http://schemas.microsoft.com/office/drawing/2014/main" id="{26B4273F-2247-A362-0555-C2CA60C30B1A}"/>
              </a:ext>
              <a:ext uri="{C183D7F6-B498-43B3-948B-1728B52AA6E4}">
                <adec:decorative xmlns:adec="http://schemas.microsoft.com/office/drawing/2017/decorative" val="1"/>
              </a:ext>
            </a:extLst>
          </p:cNvPr>
          <p:cNvSpPr>
            <a:spLocks/>
          </p:cNvSpPr>
          <p:nvPr/>
        </p:nvSpPr>
        <p:spPr bwMode="auto">
          <a:xfrm rot="16200000" flipV="1">
            <a:off x="-270796" y="5326685"/>
            <a:ext cx="1802112" cy="1260518"/>
          </a:xfrm>
          <a:custGeom>
            <a:avLst/>
            <a:gdLst>
              <a:gd name="connsiteX0" fmla="*/ 0 w 2736670"/>
              <a:gd name="connsiteY0" fmla="*/ 354432 h 1914211"/>
              <a:gd name="connsiteX1" fmla="*/ 0 w 2736670"/>
              <a:gd name="connsiteY1" fmla="*/ 1914211 h 1914211"/>
              <a:gd name="connsiteX2" fmla="*/ 2721785 w 2736670"/>
              <a:gd name="connsiteY2" fmla="*/ 1914211 h 1914211"/>
              <a:gd name="connsiteX3" fmla="*/ 2727891 w 2736670"/>
              <a:gd name="connsiteY3" fmla="*/ 1874201 h 1914211"/>
              <a:gd name="connsiteX4" fmla="*/ 2736670 w 2736670"/>
              <a:gd name="connsiteY4" fmla="*/ 1700350 h 1914211"/>
              <a:gd name="connsiteX5" fmla="*/ 1036320 w 2736670"/>
              <a:gd name="connsiteY5" fmla="*/ 0 h 1914211"/>
              <a:gd name="connsiteX6" fmla="*/ 85638 w 2736670"/>
              <a:gd name="connsiteY6" fmla="*/ 290393 h 191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6670" h="1914211">
                <a:moveTo>
                  <a:pt x="0" y="354432"/>
                </a:moveTo>
                <a:lnTo>
                  <a:pt x="0" y="1914211"/>
                </a:lnTo>
                <a:lnTo>
                  <a:pt x="2721785" y="1914211"/>
                </a:lnTo>
                <a:lnTo>
                  <a:pt x="2727891" y="1874201"/>
                </a:lnTo>
                <a:cubicBezTo>
                  <a:pt x="2733696" y="1817040"/>
                  <a:pt x="2736670" y="1759042"/>
                  <a:pt x="2736670" y="1700350"/>
                </a:cubicBezTo>
                <a:cubicBezTo>
                  <a:pt x="2736670" y="761273"/>
                  <a:pt x="1975397" y="0"/>
                  <a:pt x="1036320" y="0"/>
                </a:cubicBezTo>
                <a:cubicBezTo>
                  <a:pt x="684166" y="0"/>
                  <a:pt x="357016" y="107054"/>
                  <a:pt x="85638" y="290393"/>
                </a:cubicBezTo>
                <a:close/>
              </a:path>
            </a:pathLst>
          </a:custGeom>
          <a:gradFill flip="none" rotWithShape="1">
            <a:gsLst>
              <a:gs pos="99065">
                <a:srgbClr val="CD93FA">
                  <a:alpha val="59000"/>
                </a:srgbClr>
              </a:gs>
              <a:gs pos="0">
                <a:srgbClr val="FFB08C">
                  <a:alpha val="35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11" name="Flowchart: Connector 10">
            <a:extLst>
              <a:ext uri="{FF2B5EF4-FFF2-40B4-BE49-F238E27FC236}">
                <a16:creationId xmlns:a16="http://schemas.microsoft.com/office/drawing/2014/main" id="{1916D152-5716-A9DB-0BCA-DF0F9980288D}"/>
              </a:ext>
              <a:ext uri="{C183D7F6-B498-43B3-948B-1728B52AA6E4}">
                <adec:decorative xmlns:adec="http://schemas.microsoft.com/office/drawing/2017/decorative" val="1"/>
              </a:ext>
            </a:extLst>
          </p:cNvPr>
          <p:cNvSpPr>
            <a:spLocks/>
          </p:cNvSpPr>
          <p:nvPr/>
        </p:nvSpPr>
        <p:spPr bwMode="auto">
          <a:xfrm rot="16200000" flipV="1">
            <a:off x="7023865" y="850621"/>
            <a:ext cx="4819028" cy="4813858"/>
          </a:xfrm>
          <a:prstGeom prst="flowChartConnector">
            <a:avLst/>
          </a:prstGeom>
          <a:gradFill flip="none" rotWithShape="1">
            <a:gsLst>
              <a:gs pos="99065">
                <a:srgbClr val="CD93FA">
                  <a:alpha val="59000"/>
                </a:srgbClr>
              </a:gs>
              <a:gs pos="0">
                <a:srgbClr val="FFB08C">
                  <a:alpha val="35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12" name="Title 7">
            <a:extLst>
              <a:ext uri="{FF2B5EF4-FFF2-40B4-BE49-F238E27FC236}">
                <a16:creationId xmlns:a16="http://schemas.microsoft.com/office/drawing/2014/main" id="{BAACA316-16EB-3C13-3DE7-26BF064C8B2D}"/>
              </a:ext>
            </a:extLst>
          </p:cNvPr>
          <p:cNvSpPr txBox="1">
            <a:spLocks noGrp="1"/>
          </p:cNvSpPr>
          <p:nvPr>
            <p:ph type="title"/>
          </p:nvPr>
        </p:nvSpPr>
        <p:spPr>
          <a:xfrm>
            <a:off x="1185443" y="3446332"/>
            <a:ext cx="5035353" cy="1231106"/>
          </a:xfrm>
          <a:prstGeom prst="rect">
            <a:avLst/>
          </a:prstGeom>
          <a:noFill/>
          <a:ln>
            <a:noFill/>
            <a:prstDash/>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chemeClr val="accent1"/>
                </a:solidFill>
                <a:effectLst/>
                <a:uLnTx/>
                <a:uFillTx/>
                <a:latin typeface="+mj-lt"/>
                <a:ea typeface="+mj-ea"/>
                <a:cs typeface="+mj-cs"/>
              </a:rPr>
              <a:t>Thank you </a:t>
            </a:r>
          </a:p>
        </p:txBody>
      </p:sp>
      <p:sp>
        <p:nvSpPr>
          <p:cNvPr id="13" name="Text Placeholder 5">
            <a:extLst>
              <a:ext uri="{FF2B5EF4-FFF2-40B4-BE49-F238E27FC236}">
                <a16:creationId xmlns:a16="http://schemas.microsoft.com/office/drawing/2014/main" id="{5AC96877-6F08-BF46-247E-56303C17CDF9}"/>
              </a:ext>
            </a:extLst>
          </p:cNvPr>
          <p:cNvSpPr txBox="1">
            <a:spLocks/>
          </p:cNvSpPr>
          <p:nvPr/>
        </p:nvSpPr>
        <p:spPr>
          <a:xfrm>
            <a:off x="585788" y="6148388"/>
            <a:ext cx="4794582" cy="215444"/>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latin typeface="Segoe Sans Text"/>
                <a:ea typeface="+mn-ea"/>
                <a:cs typeface="Segoe UI" panose="020B0502040204020203" pitchFamily="34" charset="0"/>
              </a:rPr>
              <a:t>Copyright</a:t>
            </a:r>
            <a:r>
              <a:rPr kumimoji="0" lang="en-US" sz="1400" b="0" i="0" u="none" strike="noStrike" kern="1200" cap="none" spc="0" normalizeH="0" baseline="30000" noProof="0">
                <a:ln>
                  <a:noFill/>
                </a:ln>
                <a:solidFill>
                  <a:srgbClr val="000000"/>
                </a:solidFill>
                <a:effectLst/>
                <a:uLnTx/>
                <a:uFillTx/>
                <a:latin typeface="Segoe Sans Text"/>
                <a:ea typeface="+mn-ea"/>
                <a:cs typeface="Segoe UI" panose="020B0502040204020203" pitchFamily="34" charset="0"/>
              </a:rPr>
              <a:t>©</a:t>
            </a:r>
            <a:r>
              <a:rPr kumimoji="0" lang="en-US" sz="1400" b="0" i="0" u="none" strike="noStrike" kern="1200" cap="none" spc="0" normalizeH="0" baseline="0" noProof="0">
                <a:ln>
                  <a:noFill/>
                </a:ln>
                <a:solidFill>
                  <a:srgbClr val="000000"/>
                </a:solidFill>
                <a:effectLst/>
                <a:uLnTx/>
                <a:uFillTx/>
                <a:latin typeface="Segoe Sans Text"/>
                <a:ea typeface="+mn-ea"/>
                <a:cs typeface="Segoe UI" panose="020B0502040204020203" pitchFamily="34" charset="0"/>
              </a:rPr>
              <a:t> 2024 Microsoft Corporation. All rights reserved.</a:t>
            </a:r>
          </a:p>
        </p:txBody>
      </p:sp>
    </p:spTree>
    <p:extLst>
      <p:ext uri="{BB962C8B-B14F-4D97-AF65-F5344CB8AC3E}">
        <p14:creationId xmlns:p14="http://schemas.microsoft.com/office/powerpoint/2010/main" val="268663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Top Corners Rounded 3">
            <a:extLst>
              <a:ext uri="{FF2B5EF4-FFF2-40B4-BE49-F238E27FC236}">
                <a16:creationId xmlns:a16="http://schemas.microsoft.com/office/drawing/2014/main" id="{0606F272-74C9-E023-E269-C871B61B9E5C}"/>
              </a:ext>
              <a:ext uri="{C183D7F6-B498-43B3-948B-1728B52AA6E4}">
                <adec:decorative xmlns:adec="http://schemas.microsoft.com/office/drawing/2017/decorative" val="1"/>
              </a:ext>
            </a:extLst>
          </p:cNvPr>
          <p:cNvSpPr/>
          <p:nvPr/>
        </p:nvSpPr>
        <p:spPr bwMode="auto">
          <a:xfrm rot="5400000">
            <a:off x="8220512" y="2530913"/>
            <a:ext cx="603247" cy="6174504"/>
          </a:xfrm>
          <a:prstGeom prst="round2SameRect">
            <a:avLst>
              <a:gd name="adj1" fmla="val 50000"/>
              <a:gd name="adj2" fmla="val 0"/>
            </a:avLst>
          </a:prstGeom>
          <a:solidFill>
            <a:schemeClr val="bg1"/>
          </a:soli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Sans Display Semibold"/>
              <a:ea typeface="+mn-ea"/>
              <a:cs typeface="Segoe UI" pitchFamily="34" charset="0"/>
            </a:endParaRPr>
          </a:p>
        </p:txBody>
      </p:sp>
      <p:grpSp>
        <p:nvGrpSpPr>
          <p:cNvPr id="7" name="Group 6">
            <a:extLst>
              <a:ext uri="{FF2B5EF4-FFF2-40B4-BE49-F238E27FC236}">
                <a16:creationId xmlns:a16="http://schemas.microsoft.com/office/drawing/2014/main" id="{EDA30B0F-255E-36B4-095D-61C594B82EC3}"/>
              </a:ext>
              <a:ext uri="{C183D7F6-B498-43B3-948B-1728B52AA6E4}">
                <adec:decorative xmlns:adec="http://schemas.microsoft.com/office/drawing/2017/decorative" val="1"/>
              </a:ext>
            </a:extLst>
          </p:cNvPr>
          <p:cNvGrpSpPr/>
          <p:nvPr/>
        </p:nvGrpSpPr>
        <p:grpSpPr>
          <a:xfrm>
            <a:off x="585787" y="1666723"/>
            <a:ext cx="4880948" cy="4597554"/>
            <a:chOff x="585787" y="1671484"/>
            <a:chExt cx="5195582" cy="4597554"/>
          </a:xfrm>
        </p:grpSpPr>
        <p:sp>
          <p:nvSpPr>
            <p:cNvPr id="9" name="Rectangle: Rounded Corners 8">
              <a:extLst>
                <a:ext uri="{FF2B5EF4-FFF2-40B4-BE49-F238E27FC236}">
                  <a16:creationId xmlns:a16="http://schemas.microsoft.com/office/drawing/2014/main" id="{1DB82297-B84B-3921-7E3A-5AADCDFFE9EC}"/>
                </a:ext>
                <a:ext uri="{C183D7F6-B498-43B3-948B-1728B52AA6E4}">
                  <adec:decorative xmlns:adec="http://schemas.microsoft.com/office/drawing/2017/decorative" val="1"/>
                </a:ext>
              </a:extLst>
            </p:cNvPr>
            <p:cNvSpPr>
              <a:spLocks/>
            </p:cNvSpPr>
            <p:nvPr/>
          </p:nvSpPr>
          <p:spPr bwMode="auto">
            <a:xfrm>
              <a:off x="585787" y="1671484"/>
              <a:ext cx="5195582" cy="4597554"/>
            </a:xfrm>
            <a:prstGeom prst="roundRect">
              <a:avLst>
                <a:gd name="adj" fmla="val 5178"/>
              </a:avLst>
            </a:prstGeom>
            <a:gradFill flip="none" rotWithShape="1">
              <a:gsLst>
                <a:gs pos="0">
                  <a:srgbClr val="FFF1E7"/>
                </a:gs>
                <a:gs pos="100000">
                  <a:schemeClr val="accent4"/>
                </a:gs>
              </a:gsLst>
              <a:lin ang="2700000" scaled="1"/>
              <a:tileRect/>
            </a:gra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11" name="Rectangle: Rounded Corners 10">
              <a:extLst>
                <a:ext uri="{FF2B5EF4-FFF2-40B4-BE49-F238E27FC236}">
                  <a16:creationId xmlns:a16="http://schemas.microsoft.com/office/drawing/2014/main" id="{5C8C6BC3-03F5-C8C5-435B-6CB8358B5A58}"/>
                </a:ext>
                <a:ext uri="{C183D7F6-B498-43B3-948B-1728B52AA6E4}">
                  <adec:decorative xmlns:adec="http://schemas.microsoft.com/office/drawing/2017/decorative" val="1"/>
                </a:ext>
              </a:extLst>
            </p:cNvPr>
            <p:cNvSpPr/>
            <p:nvPr/>
          </p:nvSpPr>
          <p:spPr bwMode="auto">
            <a:xfrm>
              <a:off x="749243" y="1828486"/>
              <a:ext cx="4868671" cy="4283550"/>
            </a:xfrm>
            <a:prstGeom prst="roundRect">
              <a:avLst>
                <a:gd name="adj" fmla="val 3373"/>
              </a:avLst>
            </a:prstGeom>
            <a:gradFill flip="none" rotWithShape="1">
              <a:gsLst>
                <a:gs pos="0">
                  <a:schemeClr val="bg1">
                    <a:alpha val="12000"/>
                  </a:schemeClr>
                </a:gs>
                <a:gs pos="100000">
                  <a:schemeClr val="bg1"/>
                </a:gs>
              </a:gsLst>
              <a:lin ang="54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mn-cs"/>
              </a:endParaRPr>
            </a:p>
          </p:txBody>
        </p:sp>
      </p:grpSp>
      <p:sp>
        <p:nvSpPr>
          <p:cNvPr id="13" name="Oval 12">
            <a:extLst>
              <a:ext uri="{FF2B5EF4-FFF2-40B4-BE49-F238E27FC236}">
                <a16:creationId xmlns:a16="http://schemas.microsoft.com/office/drawing/2014/main" id="{EA1DE5FB-5C63-C10A-F51E-9C4F746F3CC8}"/>
              </a:ext>
              <a:ext uri="{C183D7F6-B498-43B3-948B-1728B52AA6E4}">
                <adec:decorative xmlns:adec="http://schemas.microsoft.com/office/drawing/2017/decorative" val="1"/>
              </a:ext>
            </a:extLst>
          </p:cNvPr>
          <p:cNvSpPr/>
          <p:nvPr/>
        </p:nvSpPr>
        <p:spPr bwMode="auto">
          <a:xfrm>
            <a:off x="998743" y="2126048"/>
            <a:ext cx="741566" cy="741566"/>
          </a:xfrm>
          <a:prstGeom prst="ellipse">
            <a:avLst/>
          </a:prstGeom>
          <a:gradFill flip="none" rotWithShape="1">
            <a:gsLst>
              <a:gs pos="0">
                <a:srgbClr val="FFF1E7"/>
              </a:gs>
              <a:gs pos="100000">
                <a:schemeClr val="accent4"/>
              </a:gs>
            </a:gsLst>
            <a:lin ang="2700000" scaled="1"/>
            <a:tileRect/>
          </a:gradFill>
          <a:ln w="444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5B5FC7"/>
              </a:solidFill>
              <a:effectLst/>
              <a:uLnTx/>
              <a:uFillTx/>
              <a:latin typeface="Segoe Sans Text"/>
              <a:ea typeface="+mn-ea"/>
              <a:cs typeface="+mn-cs"/>
            </a:endParaRPr>
          </a:p>
        </p:txBody>
      </p:sp>
      <p:cxnSp>
        <p:nvCxnSpPr>
          <p:cNvPr id="17" name="Straight Connector 16">
            <a:extLst>
              <a:ext uri="{FF2B5EF4-FFF2-40B4-BE49-F238E27FC236}">
                <a16:creationId xmlns:a16="http://schemas.microsoft.com/office/drawing/2014/main" id="{3B1516FE-8BA0-FB11-14D5-71099E1F3E67}"/>
              </a:ext>
              <a:ext uri="{C183D7F6-B498-43B3-948B-1728B52AA6E4}">
                <adec:decorative xmlns:adec="http://schemas.microsoft.com/office/drawing/2017/decorative" val="1"/>
              </a:ext>
            </a:extLst>
          </p:cNvPr>
          <p:cNvCxnSpPr>
            <a:cxnSpLocks/>
          </p:cNvCxnSpPr>
          <p:nvPr/>
        </p:nvCxnSpPr>
        <p:spPr>
          <a:xfrm>
            <a:off x="8339466" y="5448761"/>
            <a:ext cx="0" cy="338809"/>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Graphic 3">
            <a:extLst>
              <a:ext uri="{FF2B5EF4-FFF2-40B4-BE49-F238E27FC236}">
                <a16:creationId xmlns:a16="http://schemas.microsoft.com/office/drawing/2014/main" id="{AD85BA75-1BC5-6BF1-6980-317A9943B0B1}"/>
              </a:ext>
              <a:ext uri="{C183D7F6-B498-43B3-948B-1728B52AA6E4}">
                <adec:decorative xmlns:adec="http://schemas.microsoft.com/office/drawing/2017/decorative" val="1"/>
              </a:ext>
            </a:extLst>
          </p:cNvPr>
          <p:cNvSpPr/>
          <p:nvPr/>
        </p:nvSpPr>
        <p:spPr>
          <a:xfrm>
            <a:off x="1167656" y="2314346"/>
            <a:ext cx="403740" cy="364970"/>
          </a:xfrm>
          <a:custGeom>
            <a:avLst/>
            <a:gdLst>
              <a:gd name="connsiteX0" fmla="*/ 97511 w 190073"/>
              <a:gd name="connsiteY0" fmla="*/ 0 h 171822"/>
              <a:gd name="connsiteX1" fmla="*/ 91986 w 190073"/>
              <a:gd name="connsiteY1" fmla="*/ 2629 h 171822"/>
              <a:gd name="connsiteX2" fmla="*/ 91434 w 190073"/>
              <a:gd name="connsiteY2" fmla="*/ 3039 h 171822"/>
              <a:gd name="connsiteX3" fmla="*/ 31750 w 190073"/>
              <a:gd name="connsiteY3" fmla="*/ 17831 h 171822"/>
              <a:gd name="connsiteX4" fmla="*/ 15215 w 190073"/>
              <a:gd name="connsiteY4" fmla="*/ 70314 h 171822"/>
              <a:gd name="connsiteX5" fmla="*/ 15072 w 190073"/>
              <a:gd name="connsiteY5" fmla="*/ 70457 h 171822"/>
              <a:gd name="connsiteX6" fmla="*/ 5947 w 190073"/>
              <a:gd name="connsiteY6" fmla="*/ 79515 h 171822"/>
              <a:gd name="connsiteX7" fmla="*/ 5815 w 190073"/>
              <a:gd name="connsiteY7" fmla="*/ 107910 h 171822"/>
              <a:gd name="connsiteX8" fmla="*/ 5947 w 190073"/>
              <a:gd name="connsiteY8" fmla="*/ 108043 h 171822"/>
              <a:gd name="connsiteX9" fmla="*/ 23025 w 190073"/>
              <a:gd name="connsiteY9" fmla="*/ 113767 h 171822"/>
              <a:gd name="connsiteX10" fmla="*/ 40961 w 190073"/>
              <a:gd name="connsiteY10" fmla="*/ 128607 h 171822"/>
              <a:gd name="connsiteX11" fmla="*/ 60173 w 190073"/>
              <a:gd name="connsiteY11" fmla="*/ 147105 h 171822"/>
              <a:gd name="connsiteX12" fmla="*/ 66098 w 190073"/>
              <a:gd name="connsiteY12" fmla="*/ 160354 h 171822"/>
              <a:gd name="connsiteX13" fmla="*/ 92644 w 190073"/>
              <a:gd name="connsiteY13" fmla="*/ 162230 h 171822"/>
              <a:gd name="connsiteX14" fmla="*/ 96330 w 190073"/>
              <a:gd name="connsiteY14" fmla="*/ 165888 h 171822"/>
              <a:gd name="connsiteX15" fmla="*/ 125172 w 190073"/>
              <a:gd name="connsiteY15" fmla="*/ 165888 h 171822"/>
              <a:gd name="connsiteX16" fmla="*/ 131077 w 190073"/>
              <a:gd name="connsiteY16" fmla="*/ 153334 h 171822"/>
              <a:gd name="connsiteX17" fmla="*/ 149556 w 190073"/>
              <a:gd name="connsiteY17" fmla="*/ 134932 h 171822"/>
              <a:gd name="connsiteX18" fmla="*/ 167367 w 190073"/>
              <a:gd name="connsiteY18" fmla="*/ 119654 h 171822"/>
              <a:gd name="connsiteX19" fmla="*/ 184131 w 190073"/>
              <a:gd name="connsiteY19" fmla="*/ 113881 h 171822"/>
              <a:gd name="connsiteX20" fmla="*/ 184254 w 190073"/>
              <a:gd name="connsiteY20" fmla="*/ 85486 h 171822"/>
              <a:gd name="connsiteX21" fmla="*/ 184131 w 190073"/>
              <a:gd name="connsiteY21" fmla="*/ 85364 h 171822"/>
              <a:gd name="connsiteX22" fmla="*/ 176197 w 190073"/>
              <a:gd name="connsiteY22" fmla="*/ 77467 h 171822"/>
              <a:gd name="connsiteX23" fmla="*/ 177835 w 190073"/>
              <a:gd name="connsiteY23" fmla="*/ 71124 h 171822"/>
              <a:gd name="connsiteX24" fmla="*/ 172835 w 190073"/>
              <a:gd name="connsiteY24" fmla="*/ 30138 h 171822"/>
              <a:gd name="connsiteX25" fmla="*/ 122324 w 190073"/>
              <a:gd name="connsiteY25" fmla="*/ 39 h 171822"/>
              <a:gd name="connsiteX26" fmla="*/ 107017 w 190073"/>
              <a:gd name="connsiteY26" fmla="*/ 39 h 171822"/>
              <a:gd name="connsiteX27" fmla="*/ 105055 w 190073"/>
              <a:gd name="connsiteY27" fmla="*/ 0 h 171822"/>
              <a:gd name="connsiteX28" fmla="*/ 97521 w 190073"/>
              <a:gd name="connsiteY28" fmla="*/ 0 h 171822"/>
              <a:gd name="connsiteX29" fmla="*/ 125372 w 190073"/>
              <a:gd name="connsiteY29" fmla="*/ 47102 h 171822"/>
              <a:gd name="connsiteX30" fmla="*/ 158366 w 190073"/>
              <a:gd name="connsiteY30" fmla="*/ 79887 h 171822"/>
              <a:gd name="connsiteX31" fmla="*/ 158395 w 190073"/>
              <a:gd name="connsiteY31" fmla="*/ 79925 h 171822"/>
              <a:gd name="connsiteX32" fmla="*/ 158528 w 190073"/>
              <a:gd name="connsiteY32" fmla="*/ 80049 h 171822"/>
              <a:gd name="connsiteX33" fmla="*/ 174006 w 190073"/>
              <a:gd name="connsiteY33" fmla="*/ 95431 h 171822"/>
              <a:gd name="connsiteX34" fmla="*/ 174037 w 190073"/>
              <a:gd name="connsiteY34" fmla="*/ 103783 h 171822"/>
              <a:gd name="connsiteX35" fmla="*/ 174006 w 190073"/>
              <a:gd name="connsiteY35" fmla="*/ 103813 h 171822"/>
              <a:gd name="connsiteX36" fmla="*/ 165567 w 190073"/>
              <a:gd name="connsiteY36" fmla="*/ 103813 h 171822"/>
              <a:gd name="connsiteX37" fmla="*/ 150089 w 190073"/>
              <a:gd name="connsiteY37" fmla="*/ 88431 h 171822"/>
              <a:gd name="connsiteX38" fmla="*/ 139954 w 190073"/>
              <a:gd name="connsiteY38" fmla="*/ 88431 h 171822"/>
              <a:gd name="connsiteX39" fmla="*/ 139802 w 190073"/>
              <a:gd name="connsiteY39" fmla="*/ 88593 h 171822"/>
              <a:gd name="connsiteX40" fmla="*/ 139756 w 190073"/>
              <a:gd name="connsiteY40" fmla="*/ 98615 h 171822"/>
              <a:gd name="connsiteX41" fmla="*/ 139802 w 190073"/>
              <a:gd name="connsiteY41" fmla="*/ 98660 h 171822"/>
              <a:gd name="connsiteX42" fmla="*/ 151861 w 190073"/>
              <a:gd name="connsiteY42" fmla="*/ 110652 h 171822"/>
              <a:gd name="connsiteX43" fmla="*/ 151891 w 190073"/>
              <a:gd name="connsiteY43" fmla="*/ 119004 h 171822"/>
              <a:gd name="connsiteX44" fmla="*/ 151861 w 190073"/>
              <a:gd name="connsiteY44" fmla="*/ 119034 h 171822"/>
              <a:gd name="connsiteX45" fmla="*/ 144060 w 190073"/>
              <a:gd name="connsiteY45" fmla="*/ 119606 h 171822"/>
              <a:gd name="connsiteX46" fmla="*/ 134658 w 190073"/>
              <a:gd name="connsiteY46" fmla="*/ 120273 h 171822"/>
              <a:gd name="connsiteX47" fmla="*/ 134068 w 190073"/>
              <a:gd name="connsiteY47" fmla="*/ 129626 h 171822"/>
              <a:gd name="connsiteX48" fmla="*/ 133544 w 190073"/>
              <a:gd name="connsiteY48" fmla="*/ 137427 h 171822"/>
              <a:gd name="connsiteX49" fmla="*/ 125638 w 190073"/>
              <a:gd name="connsiteY49" fmla="*/ 137903 h 171822"/>
              <a:gd name="connsiteX50" fmla="*/ 116161 w 190073"/>
              <a:gd name="connsiteY50" fmla="*/ 138446 h 171822"/>
              <a:gd name="connsiteX51" fmla="*/ 115551 w 190073"/>
              <a:gd name="connsiteY51" fmla="*/ 147867 h 171822"/>
              <a:gd name="connsiteX52" fmla="*/ 115037 w 190073"/>
              <a:gd name="connsiteY52" fmla="*/ 155810 h 171822"/>
              <a:gd name="connsiteX53" fmla="*/ 106464 w 190073"/>
              <a:gd name="connsiteY53" fmla="*/ 155810 h 171822"/>
              <a:gd name="connsiteX54" fmla="*/ 102921 w 190073"/>
              <a:gd name="connsiteY54" fmla="*/ 152296 h 171822"/>
              <a:gd name="connsiteX55" fmla="*/ 103921 w 190073"/>
              <a:gd name="connsiteY55" fmla="*/ 151296 h 171822"/>
              <a:gd name="connsiteX56" fmla="*/ 104044 w 190073"/>
              <a:gd name="connsiteY56" fmla="*/ 122901 h 171822"/>
              <a:gd name="connsiteX57" fmla="*/ 103921 w 190073"/>
              <a:gd name="connsiteY57" fmla="*/ 122778 h 171822"/>
              <a:gd name="connsiteX58" fmla="*/ 90586 w 190073"/>
              <a:gd name="connsiteY58" fmla="*/ 116891 h 171822"/>
              <a:gd name="connsiteX59" fmla="*/ 71974 w 190073"/>
              <a:gd name="connsiteY59" fmla="*/ 97803 h 171822"/>
              <a:gd name="connsiteX60" fmla="*/ 66098 w 190073"/>
              <a:gd name="connsiteY60" fmla="*/ 85192 h 171822"/>
              <a:gd name="connsiteX61" fmla="*/ 49019 w 190073"/>
              <a:gd name="connsiteY61" fmla="*/ 79468 h 171822"/>
              <a:gd name="connsiteX62" fmla="*/ 28845 w 190073"/>
              <a:gd name="connsiteY62" fmla="*/ 64561 h 171822"/>
              <a:gd name="connsiteX63" fmla="*/ 41885 w 190073"/>
              <a:gd name="connsiteY63" fmla="*/ 27890 h 171822"/>
              <a:gd name="connsiteX64" fmla="*/ 75994 w 190073"/>
              <a:gd name="connsiteY64" fmla="*/ 14745 h 171822"/>
              <a:gd name="connsiteX65" fmla="*/ 61735 w 190073"/>
              <a:gd name="connsiteY65" fmla="*/ 25537 h 171822"/>
              <a:gd name="connsiteX66" fmla="*/ 57461 w 190073"/>
              <a:gd name="connsiteY66" fmla="*/ 56413 h 171822"/>
              <a:gd name="connsiteX67" fmla="*/ 57544 w 190073"/>
              <a:gd name="connsiteY67" fmla="*/ 56522 h 171822"/>
              <a:gd name="connsiteX68" fmla="*/ 88577 w 190073"/>
              <a:gd name="connsiteY68" fmla="*/ 60722 h 171822"/>
              <a:gd name="connsiteX69" fmla="*/ 106569 w 190073"/>
              <a:gd name="connsiteY69" fmla="*/ 47092 h 171822"/>
              <a:gd name="connsiteX70" fmla="*/ 125372 w 190073"/>
              <a:gd name="connsiteY70" fmla="*/ 47092 h 171822"/>
              <a:gd name="connsiteX71" fmla="*/ 70355 w 190073"/>
              <a:gd name="connsiteY71" fmla="*/ 36938 h 171822"/>
              <a:gd name="connsiteX72" fmla="*/ 100254 w 190073"/>
              <a:gd name="connsiteY72" fmla="*/ 14288 h 171822"/>
              <a:gd name="connsiteX73" fmla="*/ 105055 w 190073"/>
              <a:gd name="connsiteY73" fmla="*/ 14288 h 171822"/>
              <a:gd name="connsiteX74" fmla="*/ 106836 w 190073"/>
              <a:gd name="connsiteY74" fmla="*/ 14336 h 171822"/>
              <a:gd name="connsiteX75" fmla="*/ 122324 w 190073"/>
              <a:gd name="connsiteY75" fmla="*/ 14336 h 171822"/>
              <a:gd name="connsiteX76" fmla="*/ 160252 w 190073"/>
              <a:gd name="connsiteY76" fmla="*/ 36910 h 171822"/>
              <a:gd name="connsiteX77" fmla="*/ 164481 w 190073"/>
              <a:gd name="connsiteY77" fmla="*/ 65437 h 171822"/>
              <a:gd name="connsiteX78" fmla="*/ 133896 w 190073"/>
              <a:gd name="connsiteY78" fmla="*/ 34995 h 171822"/>
              <a:gd name="connsiteX79" fmla="*/ 128763 w 190073"/>
              <a:gd name="connsiteY79" fmla="*/ 32814 h 171822"/>
              <a:gd name="connsiteX80" fmla="*/ 104178 w 190073"/>
              <a:gd name="connsiteY80" fmla="*/ 32814 h 171822"/>
              <a:gd name="connsiteX81" fmla="*/ 99864 w 190073"/>
              <a:gd name="connsiteY81" fmla="*/ 34262 h 171822"/>
              <a:gd name="connsiteX82" fmla="*/ 79956 w 190073"/>
              <a:gd name="connsiteY82" fmla="*/ 49340 h 171822"/>
              <a:gd name="connsiteX83" fmla="*/ 68888 w 190073"/>
              <a:gd name="connsiteY83" fmla="*/ 47845 h 171822"/>
              <a:gd name="connsiteX84" fmla="*/ 70319 w 190073"/>
              <a:gd name="connsiteY84" fmla="*/ 36973 h 171822"/>
              <a:gd name="connsiteX85" fmla="*/ 70365 w 190073"/>
              <a:gd name="connsiteY85" fmla="*/ 36938 h 171822"/>
              <a:gd name="connsiteX86" fmla="*/ 38408 w 190073"/>
              <a:gd name="connsiteY86" fmla="*/ 112710 h 171822"/>
              <a:gd name="connsiteX87" fmla="*/ 38378 w 190073"/>
              <a:gd name="connsiteY87" fmla="*/ 104358 h 171822"/>
              <a:gd name="connsiteX88" fmla="*/ 38408 w 190073"/>
              <a:gd name="connsiteY88" fmla="*/ 104328 h 171822"/>
              <a:gd name="connsiteX89" fmla="*/ 47524 w 190073"/>
              <a:gd name="connsiteY89" fmla="*/ 95260 h 171822"/>
              <a:gd name="connsiteX90" fmla="*/ 55963 w 190073"/>
              <a:gd name="connsiteY90" fmla="*/ 95260 h 171822"/>
              <a:gd name="connsiteX91" fmla="*/ 56039 w 190073"/>
              <a:gd name="connsiteY91" fmla="*/ 103566 h 171822"/>
              <a:gd name="connsiteX92" fmla="*/ 55963 w 190073"/>
              <a:gd name="connsiteY92" fmla="*/ 103642 h 171822"/>
              <a:gd name="connsiteX93" fmla="*/ 46848 w 190073"/>
              <a:gd name="connsiteY93" fmla="*/ 112700 h 171822"/>
              <a:gd name="connsiteX94" fmla="*/ 46762 w 190073"/>
              <a:gd name="connsiteY94" fmla="*/ 112786 h 171822"/>
              <a:gd name="connsiteX95" fmla="*/ 38408 w 190073"/>
              <a:gd name="connsiteY95" fmla="*/ 112710 h 171822"/>
              <a:gd name="connsiteX96" fmla="*/ 33732 w 190073"/>
              <a:gd name="connsiteY96" fmla="*/ 80620 h 171822"/>
              <a:gd name="connsiteX97" fmla="*/ 33636 w 190073"/>
              <a:gd name="connsiteY97" fmla="*/ 88907 h 171822"/>
              <a:gd name="connsiteX98" fmla="*/ 24521 w 190073"/>
              <a:gd name="connsiteY98" fmla="*/ 97975 h 171822"/>
              <a:gd name="connsiteX99" fmla="*/ 16082 w 190073"/>
              <a:gd name="connsiteY99" fmla="*/ 97975 h 171822"/>
              <a:gd name="connsiteX100" fmla="*/ 16051 w 190073"/>
              <a:gd name="connsiteY100" fmla="*/ 89623 h 171822"/>
              <a:gd name="connsiteX101" fmla="*/ 16082 w 190073"/>
              <a:gd name="connsiteY101" fmla="*/ 89593 h 171822"/>
              <a:gd name="connsiteX102" fmla="*/ 25207 w 190073"/>
              <a:gd name="connsiteY102" fmla="*/ 80534 h 171822"/>
              <a:gd name="connsiteX103" fmla="*/ 33646 w 190073"/>
              <a:gd name="connsiteY103" fmla="*/ 80534 h 171822"/>
              <a:gd name="connsiteX104" fmla="*/ 33732 w 190073"/>
              <a:gd name="connsiteY104" fmla="*/ 80620 h 171822"/>
              <a:gd name="connsiteX105" fmla="*/ 84671 w 190073"/>
              <a:gd name="connsiteY105" fmla="*/ 150286 h 171822"/>
              <a:gd name="connsiteX106" fmla="*/ 76232 w 190073"/>
              <a:gd name="connsiteY106" fmla="*/ 150286 h 171822"/>
              <a:gd name="connsiteX107" fmla="*/ 76202 w 190073"/>
              <a:gd name="connsiteY107" fmla="*/ 141934 h 171822"/>
              <a:gd name="connsiteX108" fmla="*/ 76232 w 190073"/>
              <a:gd name="connsiteY108" fmla="*/ 141904 h 171822"/>
              <a:gd name="connsiteX109" fmla="*/ 85348 w 190073"/>
              <a:gd name="connsiteY109" fmla="*/ 132846 h 171822"/>
              <a:gd name="connsiteX110" fmla="*/ 93787 w 190073"/>
              <a:gd name="connsiteY110" fmla="*/ 132846 h 171822"/>
              <a:gd name="connsiteX111" fmla="*/ 93817 w 190073"/>
              <a:gd name="connsiteY111" fmla="*/ 141197 h 171822"/>
              <a:gd name="connsiteX112" fmla="*/ 93787 w 190073"/>
              <a:gd name="connsiteY112" fmla="*/ 141228 h 171822"/>
              <a:gd name="connsiteX113" fmla="*/ 84671 w 190073"/>
              <a:gd name="connsiteY113" fmla="*/ 150286 h 171822"/>
              <a:gd name="connsiteX114" fmla="*/ 65421 w 190073"/>
              <a:gd name="connsiteY114" fmla="*/ 131160 h 171822"/>
              <a:gd name="connsiteX115" fmla="*/ 56982 w 190073"/>
              <a:gd name="connsiteY115" fmla="*/ 131160 h 171822"/>
              <a:gd name="connsiteX116" fmla="*/ 56896 w 190073"/>
              <a:gd name="connsiteY116" fmla="*/ 122854 h 171822"/>
              <a:gd name="connsiteX117" fmla="*/ 56982 w 190073"/>
              <a:gd name="connsiteY117" fmla="*/ 122778 h 171822"/>
              <a:gd name="connsiteX118" fmla="*/ 66098 w 190073"/>
              <a:gd name="connsiteY118" fmla="*/ 113719 h 171822"/>
              <a:gd name="connsiteX119" fmla="*/ 66174 w 190073"/>
              <a:gd name="connsiteY119" fmla="*/ 113634 h 171822"/>
              <a:gd name="connsiteX120" fmla="*/ 74537 w 190073"/>
              <a:gd name="connsiteY120" fmla="*/ 113719 h 171822"/>
              <a:gd name="connsiteX121" fmla="*/ 74567 w 190073"/>
              <a:gd name="connsiteY121" fmla="*/ 122071 h 171822"/>
              <a:gd name="connsiteX122" fmla="*/ 74537 w 190073"/>
              <a:gd name="connsiteY122" fmla="*/ 122101 h 171822"/>
              <a:gd name="connsiteX123" fmla="*/ 65421 w 190073"/>
              <a:gd name="connsiteY123" fmla="*/ 131160 h 17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90073" h="171822">
                <a:moveTo>
                  <a:pt x="97511" y="0"/>
                </a:moveTo>
                <a:cubicBezTo>
                  <a:pt x="95368" y="1"/>
                  <a:pt x="93339" y="967"/>
                  <a:pt x="91986" y="2629"/>
                </a:cubicBezTo>
                <a:lnTo>
                  <a:pt x="91434" y="3039"/>
                </a:lnTo>
                <a:cubicBezTo>
                  <a:pt x="70333" y="-3383"/>
                  <a:pt x="47410" y="2298"/>
                  <a:pt x="31750" y="17831"/>
                </a:cubicBezTo>
                <a:cubicBezTo>
                  <a:pt x="17920" y="31527"/>
                  <a:pt x="11733" y="51163"/>
                  <a:pt x="15215" y="70314"/>
                </a:cubicBezTo>
                <a:lnTo>
                  <a:pt x="15072" y="70457"/>
                </a:lnTo>
                <a:lnTo>
                  <a:pt x="5947" y="79515"/>
                </a:lnTo>
                <a:cubicBezTo>
                  <a:pt x="-1930" y="87320"/>
                  <a:pt x="-1990" y="100033"/>
                  <a:pt x="5815" y="107910"/>
                </a:cubicBezTo>
                <a:cubicBezTo>
                  <a:pt x="5859" y="107955"/>
                  <a:pt x="5903" y="107999"/>
                  <a:pt x="5947" y="108043"/>
                </a:cubicBezTo>
                <a:cubicBezTo>
                  <a:pt x="10439" y="112504"/>
                  <a:pt x="16752" y="114621"/>
                  <a:pt x="23025" y="113767"/>
                </a:cubicBezTo>
                <a:cubicBezTo>
                  <a:pt x="25287" y="121995"/>
                  <a:pt x="32456" y="127926"/>
                  <a:pt x="40961" y="128607"/>
                </a:cubicBezTo>
                <a:cubicBezTo>
                  <a:pt x="41844" y="138707"/>
                  <a:pt x="50047" y="146605"/>
                  <a:pt x="60173" y="147105"/>
                </a:cubicBezTo>
                <a:cubicBezTo>
                  <a:pt x="60421" y="151934"/>
                  <a:pt x="62392" y="156677"/>
                  <a:pt x="66098" y="160354"/>
                </a:cubicBezTo>
                <a:cubicBezTo>
                  <a:pt x="73337" y="167555"/>
                  <a:pt x="84690" y="168174"/>
                  <a:pt x="92644" y="162230"/>
                </a:cubicBezTo>
                <a:lnTo>
                  <a:pt x="96330" y="165888"/>
                </a:lnTo>
                <a:cubicBezTo>
                  <a:pt x="104316" y="173800"/>
                  <a:pt x="117186" y="173800"/>
                  <a:pt x="125172" y="165888"/>
                </a:cubicBezTo>
                <a:cubicBezTo>
                  <a:pt x="128696" y="162383"/>
                  <a:pt x="130668" y="157906"/>
                  <a:pt x="131077" y="153334"/>
                </a:cubicBezTo>
                <a:cubicBezTo>
                  <a:pt x="140889" y="152502"/>
                  <a:pt x="148684" y="144740"/>
                  <a:pt x="149556" y="134932"/>
                </a:cubicBezTo>
                <a:cubicBezTo>
                  <a:pt x="158137" y="134143"/>
                  <a:pt x="165281" y="128015"/>
                  <a:pt x="167367" y="119654"/>
                </a:cubicBezTo>
                <a:cubicBezTo>
                  <a:pt x="173544" y="120394"/>
                  <a:pt x="179719" y="118267"/>
                  <a:pt x="184131" y="113881"/>
                </a:cubicBezTo>
                <a:cubicBezTo>
                  <a:pt x="192007" y="106074"/>
                  <a:pt x="192061" y="93361"/>
                  <a:pt x="184254" y="85486"/>
                </a:cubicBezTo>
                <a:cubicBezTo>
                  <a:pt x="184213" y="85445"/>
                  <a:pt x="184172" y="85404"/>
                  <a:pt x="184131" y="85364"/>
                </a:cubicBezTo>
                <a:lnTo>
                  <a:pt x="176197" y="77467"/>
                </a:lnTo>
                <a:lnTo>
                  <a:pt x="177835" y="71124"/>
                </a:lnTo>
                <a:cubicBezTo>
                  <a:pt x="181380" y="57319"/>
                  <a:pt x="179595" y="42685"/>
                  <a:pt x="172835" y="30138"/>
                </a:cubicBezTo>
                <a:cubicBezTo>
                  <a:pt x="162814" y="11578"/>
                  <a:pt x="143415" y="18"/>
                  <a:pt x="122324" y="39"/>
                </a:cubicBezTo>
                <a:lnTo>
                  <a:pt x="107017" y="39"/>
                </a:lnTo>
                <a:cubicBezTo>
                  <a:pt x="106364" y="10"/>
                  <a:pt x="105709" y="-3"/>
                  <a:pt x="105055" y="0"/>
                </a:cubicBezTo>
                <a:lnTo>
                  <a:pt x="97521" y="0"/>
                </a:lnTo>
                <a:close/>
                <a:moveTo>
                  <a:pt x="125372" y="47102"/>
                </a:moveTo>
                <a:lnTo>
                  <a:pt x="158366" y="79887"/>
                </a:lnTo>
                <a:lnTo>
                  <a:pt x="158395" y="79925"/>
                </a:lnTo>
                <a:lnTo>
                  <a:pt x="158528" y="80049"/>
                </a:lnTo>
                <a:lnTo>
                  <a:pt x="174006" y="95431"/>
                </a:lnTo>
                <a:cubicBezTo>
                  <a:pt x="176321" y="97729"/>
                  <a:pt x="176334" y="101468"/>
                  <a:pt x="174037" y="103783"/>
                </a:cubicBezTo>
                <a:cubicBezTo>
                  <a:pt x="174026" y="103793"/>
                  <a:pt x="174017" y="103803"/>
                  <a:pt x="174006" y="103813"/>
                </a:cubicBezTo>
                <a:cubicBezTo>
                  <a:pt x="171668" y="106125"/>
                  <a:pt x="167906" y="106125"/>
                  <a:pt x="165567" y="103813"/>
                </a:cubicBezTo>
                <a:lnTo>
                  <a:pt x="150089" y="88431"/>
                </a:lnTo>
                <a:cubicBezTo>
                  <a:pt x="147283" y="85651"/>
                  <a:pt x="142760" y="85651"/>
                  <a:pt x="139954" y="88431"/>
                </a:cubicBezTo>
                <a:lnTo>
                  <a:pt x="139802" y="88593"/>
                </a:lnTo>
                <a:cubicBezTo>
                  <a:pt x="137022" y="91347"/>
                  <a:pt x="137002" y="95834"/>
                  <a:pt x="139756" y="98615"/>
                </a:cubicBezTo>
                <a:cubicBezTo>
                  <a:pt x="139772" y="98630"/>
                  <a:pt x="139787" y="98645"/>
                  <a:pt x="139802" y="98660"/>
                </a:cubicBezTo>
                <a:lnTo>
                  <a:pt x="151861" y="110652"/>
                </a:lnTo>
                <a:cubicBezTo>
                  <a:pt x="154175" y="112950"/>
                  <a:pt x="154189" y="116689"/>
                  <a:pt x="151891" y="119004"/>
                </a:cubicBezTo>
                <a:cubicBezTo>
                  <a:pt x="151881" y="119014"/>
                  <a:pt x="151871" y="119024"/>
                  <a:pt x="151861" y="119034"/>
                </a:cubicBezTo>
                <a:cubicBezTo>
                  <a:pt x="149758" y="121126"/>
                  <a:pt x="146444" y="121369"/>
                  <a:pt x="144060" y="119606"/>
                </a:cubicBezTo>
                <a:cubicBezTo>
                  <a:pt x="141195" y="117462"/>
                  <a:pt x="137191" y="117746"/>
                  <a:pt x="134658" y="120273"/>
                </a:cubicBezTo>
                <a:cubicBezTo>
                  <a:pt x="132133" y="122797"/>
                  <a:pt x="131881" y="126805"/>
                  <a:pt x="134068" y="129626"/>
                </a:cubicBezTo>
                <a:cubicBezTo>
                  <a:pt x="135886" y="131987"/>
                  <a:pt x="135661" y="135332"/>
                  <a:pt x="133544" y="137427"/>
                </a:cubicBezTo>
                <a:cubicBezTo>
                  <a:pt x="131403" y="139549"/>
                  <a:pt x="128019" y="139753"/>
                  <a:pt x="125638" y="137903"/>
                </a:cubicBezTo>
                <a:cubicBezTo>
                  <a:pt x="122790" y="135681"/>
                  <a:pt x="118736" y="135914"/>
                  <a:pt x="116161" y="138446"/>
                </a:cubicBezTo>
                <a:cubicBezTo>
                  <a:pt x="113591" y="140974"/>
                  <a:pt x="113329" y="145028"/>
                  <a:pt x="115551" y="147867"/>
                </a:cubicBezTo>
                <a:cubicBezTo>
                  <a:pt x="117413" y="150263"/>
                  <a:pt x="117192" y="153674"/>
                  <a:pt x="115037" y="155810"/>
                </a:cubicBezTo>
                <a:cubicBezTo>
                  <a:pt x="112662" y="158159"/>
                  <a:pt x="108839" y="158159"/>
                  <a:pt x="106464" y="155810"/>
                </a:cubicBezTo>
                <a:lnTo>
                  <a:pt x="102921" y="152296"/>
                </a:lnTo>
                <a:lnTo>
                  <a:pt x="103921" y="151296"/>
                </a:lnTo>
                <a:cubicBezTo>
                  <a:pt x="111797" y="143488"/>
                  <a:pt x="111851" y="130775"/>
                  <a:pt x="104044" y="122901"/>
                </a:cubicBezTo>
                <a:cubicBezTo>
                  <a:pt x="104003" y="122860"/>
                  <a:pt x="103962" y="122819"/>
                  <a:pt x="103921" y="122778"/>
                </a:cubicBezTo>
                <a:cubicBezTo>
                  <a:pt x="100359" y="119232"/>
                  <a:pt x="95607" y="117134"/>
                  <a:pt x="90586" y="116891"/>
                </a:cubicBezTo>
                <a:cubicBezTo>
                  <a:pt x="90024" y="106772"/>
                  <a:pt x="82077" y="98620"/>
                  <a:pt x="71974" y="97803"/>
                </a:cubicBezTo>
                <a:cubicBezTo>
                  <a:pt x="71584" y="93032"/>
                  <a:pt x="69500" y="88559"/>
                  <a:pt x="66098" y="85192"/>
                </a:cubicBezTo>
                <a:cubicBezTo>
                  <a:pt x="61606" y="80731"/>
                  <a:pt x="55293" y="78614"/>
                  <a:pt x="49019" y="79468"/>
                </a:cubicBezTo>
                <a:cubicBezTo>
                  <a:pt x="46531" y="70445"/>
                  <a:pt x="38201" y="64290"/>
                  <a:pt x="28845" y="64561"/>
                </a:cubicBezTo>
                <a:cubicBezTo>
                  <a:pt x="27380" y="50989"/>
                  <a:pt x="32180" y="37490"/>
                  <a:pt x="41885" y="27890"/>
                </a:cubicBezTo>
                <a:cubicBezTo>
                  <a:pt x="50911" y="18923"/>
                  <a:pt x="63285" y="14154"/>
                  <a:pt x="75994" y="14745"/>
                </a:cubicBezTo>
                <a:lnTo>
                  <a:pt x="61735" y="25537"/>
                </a:lnTo>
                <a:cubicBezTo>
                  <a:pt x="52029" y="32883"/>
                  <a:pt x="50115" y="46707"/>
                  <a:pt x="57461" y="56413"/>
                </a:cubicBezTo>
                <a:cubicBezTo>
                  <a:pt x="57489" y="56449"/>
                  <a:pt x="57516" y="56486"/>
                  <a:pt x="57544" y="56522"/>
                </a:cubicBezTo>
                <a:cubicBezTo>
                  <a:pt x="64977" y="66211"/>
                  <a:pt x="78835" y="68087"/>
                  <a:pt x="88577" y="60722"/>
                </a:cubicBezTo>
                <a:lnTo>
                  <a:pt x="106569" y="47092"/>
                </a:lnTo>
                <a:lnTo>
                  <a:pt x="125372" y="47092"/>
                </a:lnTo>
                <a:close/>
                <a:moveTo>
                  <a:pt x="70355" y="36938"/>
                </a:moveTo>
                <a:lnTo>
                  <a:pt x="100254" y="14288"/>
                </a:lnTo>
                <a:lnTo>
                  <a:pt x="105055" y="14288"/>
                </a:lnTo>
                <a:cubicBezTo>
                  <a:pt x="105649" y="14284"/>
                  <a:pt x="106243" y="14299"/>
                  <a:pt x="106836" y="14336"/>
                </a:cubicBezTo>
                <a:lnTo>
                  <a:pt x="122324" y="14336"/>
                </a:lnTo>
                <a:cubicBezTo>
                  <a:pt x="138155" y="14314"/>
                  <a:pt x="152722" y="22984"/>
                  <a:pt x="160252" y="36910"/>
                </a:cubicBezTo>
                <a:cubicBezTo>
                  <a:pt x="164967" y="45673"/>
                  <a:pt x="166443" y="55750"/>
                  <a:pt x="164481" y="65437"/>
                </a:cubicBezTo>
                <a:lnTo>
                  <a:pt x="133896" y="34995"/>
                </a:lnTo>
                <a:cubicBezTo>
                  <a:pt x="132552" y="33603"/>
                  <a:pt x="130699" y="32815"/>
                  <a:pt x="128763" y="32814"/>
                </a:cubicBezTo>
                <a:lnTo>
                  <a:pt x="104178" y="32814"/>
                </a:lnTo>
                <a:cubicBezTo>
                  <a:pt x="102621" y="32813"/>
                  <a:pt x="101106" y="33322"/>
                  <a:pt x="99864" y="34262"/>
                </a:cubicBezTo>
                <a:lnTo>
                  <a:pt x="79956" y="49340"/>
                </a:lnTo>
                <a:cubicBezTo>
                  <a:pt x="76482" y="51962"/>
                  <a:pt x="71543" y="51295"/>
                  <a:pt x="68888" y="47845"/>
                </a:cubicBezTo>
                <a:cubicBezTo>
                  <a:pt x="66281" y="44448"/>
                  <a:pt x="66922" y="39580"/>
                  <a:pt x="70319" y="36973"/>
                </a:cubicBezTo>
                <a:cubicBezTo>
                  <a:pt x="70334" y="36962"/>
                  <a:pt x="70349" y="36950"/>
                  <a:pt x="70365" y="36938"/>
                </a:cubicBezTo>
                <a:close/>
                <a:moveTo>
                  <a:pt x="38408" y="112710"/>
                </a:moveTo>
                <a:cubicBezTo>
                  <a:pt x="36094" y="110412"/>
                  <a:pt x="36080" y="106673"/>
                  <a:pt x="38378" y="104358"/>
                </a:cubicBezTo>
                <a:cubicBezTo>
                  <a:pt x="38388" y="104348"/>
                  <a:pt x="38398" y="104338"/>
                  <a:pt x="38408" y="104328"/>
                </a:cubicBezTo>
                <a:lnTo>
                  <a:pt x="47524" y="95260"/>
                </a:lnTo>
                <a:cubicBezTo>
                  <a:pt x="49862" y="92948"/>
                  <a:pt x="53625" y="92948"/>
                  <a:pt x="55963" y="95260"/>
                </a:cubicBezTo>
                <a:cubicBezTo>
                  <a:pt x="58260" y="97540"/>
                  <a:pt x="58294" y="101244"/>
                  <a:pt x="56039" y="103566"/>
                </a:cubicBezTo>
                <a:lnTo>
                  <a:pt x="55963" y="103642"/>
                </a:lnTo>
                <a:lnTo>
                  <a:pt x="46848" y="112700"/>
                </a:lnTo>
                <a:lnTo>
                  <a:pt x="46762" y="112786"/>
                </a:lnTo>
                <a:cubicBezTo>
                  <a:pt x="44414" y="115022"/>
                  <a:pt x="40715" y="114987"/>
                  <a:pt x="38408" y="112710"/>
                </a:cubicBezTo>
                <a:close/>
                <a:moveTo>
                  <a:pt x="33732" y="80620"/>
                </a:moveTo>
                <a:cubicBezTo>
                  <a:pt x="35979" y="82940"/>
                  <a:pt x="35937" y="86639"/>
                  <a:pt x="33636" y="88907"/>
                </a:cubicBezTo>
                <a:lnTo>
                  <a:pt x="24521" y="97975"/>
                </a:lnTo>
                <a:cubicBezTo>
                  <a:pt x="22183" y="100286"/>
                  <a:pt x="18420" y="100286"/>
                  <a:pt x="16082" y="97975"/>
                </a:cubicBezTo>
                <a:cubicBezTo>
                  <a:pt x="13767" y="95677"/>
                  <a:pt x="13754" y="91938"/>
                  <a:pt x="16051" y="89623"/>
                </a:cubicBezTo>
                <a:cubicBezTo>
                  <a:pt x="16061" y="89613"/>
                  <a:pt x="16072" y="89603"/>
                  <a:pt x="16082" y="89593"/>
                </a:cubicBezTo>
                <a:lnTo>
                  <a:pt x="25207" y="80534"/>
                </a:lnTo>
                <a:cubicBezTo>
                  <a:pt x="27545" y="78223"/>
                  <a:pt x="31308" y="78223"/>
                  <a:pt x="33646" y="80534"/>
                </a:cubicBezTo>
                <a:lnTo>
                  <a:pt x="33732" y="80620"/>
                </a:lnTo>
                <a:close/>
                <a:moveTo>
                  <a:pt x="84671" y="150286"/>
                </a:moveTo>
                <a:cubicBezTo>
                  <a:pt x="82333" y="152598"/>
                  <a:pt x="78571" y="152598"/>
                  <a:pt x="76232" y="150286"/>
                </a:cubicBezTo>
                <a:cubicBezTo>
                  <a:pt x="73917" y="147988"/>
                  <a:pt x="73904" y="144249"/>
                  <a:pt x="76202" y="141934"/>
                </a:cubicBezTo>
                <a:cubicBezTo>
                  <a:pt x="76212" y="141924"/>
                  <a:pt x="76222" y="141914"/>
                  <a:pt x="76232" y="141904"/>
                </a:cubicBezTo>
                <a:lnTo>
                  <a:pt x="85348" y="132846"/>
                </a:lnTo>
                <a:cubicBezTo>
                  <a:pt x="87686" y="130534"/>
                  <a:pt x="91448" y="130534"/>
                  <a:pt x="93787" y="132846"/>
                </a:cubicBezTo>
                <a:cubicBezTo>
                  <a:pt x="96101" y="135143"/>
                  <a:pt x="96115" y="138883"/>
                  <a:pt x="93817" y="141197"/>
                </a:cubicBezTo>
                <a:cubicBezTo>
                  <a:pt x="93807" y="141208"/>
                  <a:pt x="93797" y="141217"/>
                  <a:pt x="93787" y="141228"/>
                </a:cubicBezTo>
                <a:lnTo>
                  <a:pt x="84671" y="150286"/>
                </a:lnTo>
                <a:close/>
                <a:moveTo>
                  <a:pt x="65421" y="131160"/>
                </a:moveTo>
                <a:cubicBezTo>
                  <a:pt x="63085" y="133477"/>
                  <a:pt x="59318" y="133477"/>
                  <a:pt x="56982" y="131160"/>
                </a:cubicBezTo>
                <a:cubicBezTo>
                  <a:pt x="54682" y="128882"/>
                  <a:pt x="54644" y="125178"/>
                  <a:pt x="56896" y="122854"/>
                </a:cubicBezTo>
                <a:lnTo>
                  <a:pt x="56982" y="122778"/>
                </a:lnTo>
                <a:lnTo>
                  <a:pt x="66098" y="113719"/>
                </a:lnTo>
                <a:lnTo>
                  <a:pt x="66174" y="113634"/>
                </a:lnTo>
                <a:cubicBezTo>
                  <a:pt x="68525" y="111395"/>
                  <a:pt x="72231" y="111433"/>
                  <a:pt x="74537" y="113719"/>
                </a:cubicBezTo>
                <a:cubicBezTo>
                  <a:pt x="76851" y="116017"/>
                  <a:pt x="76865" y="119756"/>
                  <a:pt x="74567" y="122071"/>
                </a:cubicBezTo>
                <a:cubicBezTo>
                  <a:pt x="74557" y="122081"/>
                  <a:pt x="74547" y="122091"/>
                  <a:pt x="74537" y="122101"/>
                </a:cubicBezTo>
                <a:lnTo>
                  <a:pt x="65421" y="131160"/>
                </a:lnTo>
                <a:close/>
              </a:path>
            </a:pathLst>
          </a:custGeom>
          <a:solidFill>
            <a:schemeClr val="accent3"/>
          </a:solidFill>
          <a:ln w="15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2" name="Title 1">
            <a:extLst>
              <a:ext uri="{FF2B5EF4-FFF2-40B4-BE49-F238E27FC236}">
                <a16:creationId xmlns:a16="http://schemas.microsoft.com/office/drawing/2014/main" id="{3C731EEE-2D22-07F2-619E-143E50E121D7}"/>
              </a:ext>
            </a:extLst>
          </p:cNvPr>
          <p:cNvSpPr>
            <a:spLocks noGrp="1"/>
          </p:cNvSpPr>
          <p:nvPr>
            <p:ph type="title"/>
          </p:nvPr>
        </p:nvSpPr>
        <p:spPr>
          <a:xfrm>
            <a:off x="588263" y="457200"/>
            <a:ext cx="11018520" cy="430887"/>
          </a:xfrm>
        </p:spPr>
        <p:txBody>
          <a:bodyPr/>
          <a:lstStyle/>
          <a:p>
            <a:r>
              <a:rPr lang="en-US"/>
              <a:t>Your feedback is critical</a:t>
            </a:r>
          </a:p>
        </p:txBody>
      </p:sp>
      <p:sp>
        <p:nvSpPr>
          <p:cNvPr id="21" name="TextBox 20">
            <a:extLst>
              <a:ext uri="{FF2B5EF4-FFF2-40B4-BE49-F238E27FC236}">
                <a16:creationId xmlns:a16="http://schemas.microsoft.com/office/drawing/2014/main" id="{C1168CEF-C004-8EE5-BC13-AB8080F82BC4}"/>
              </a:ext>
            </a:extLst>
          </p:cNvPr>
          <p:cNvSpPr txBox="1"/>
          <p:nvPr/>
        </p:nvSpPr>
        <p:spPr>
          <a:xfrm>
            <a:off x="998743" y="3146093"/>
            <a:ext cx="4055037" cy="261610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Text"/>
                <a:ea typeface="+mn-ea"/>
                <a:cs typeface="+mn-cs"/>
              </a:rPr>
              <a:t>We’re committed to making your </a:t>
            </a:r>
            <a:r>
              <a:rPr kumimoji="0" lang="en-US" sz="2000" b="0" i="0" u="none" strike="noStrike" kern="1200" cap="none" spc="0" normalizeH="0" baseline="0" noProof="0">
                <a:ln>
                  <a:noFill/>
                </a:ln>
                <a:solidFill>
                  <a:srgbClr val="000000"/>
                </a:solidFill>
                <a:effectLst/>
                <a:uLnTx/>
                <a:uFillTx/>
                <a:latin typeface="Segoe Sans Display Semibold"/>
                <a:ea typeface="+mn-ea"/>
                <a:cs typeface="+mn-cs"/>
              </a:rPr>
              <a:t>Modern Work Customer Hub</a:t>
            </a:r>
            <a:r>
              <a:rPr kumimoji="0" lang="en-US" sz="2000" b="0" i="0" u="none" strike="noStrike" kern="1200" cap="none" spc="0" normalizeH="0" baseline="0" noProof="0">
                <a:ln>
                  <a:noFill/>
                </a:ln>
                <a:solidFill>
                  <a:srgbClr val="000000"/>
                </a:solidFill>
                <a:effectLst/>
                <a:uLnTx/>
                <a:uFillTx/>
                <a:latin typeface="Segoe Sans Text"/>
                <a:ea typeface="+mn-ea"/>
                <a:cs typeface="+mn-cs"/>
              </a:rPr>
              <a:t> experience the best it can be – and your feedback is a critical component to that.</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Text"/>
                <a:ea typeface="+mn-ea"/>
                <a:cs typeface="+mn-cs"/>
              </a:rPr>
              <a:t>Before you scoot, please take a moment to reply to provide some feedback.</a:t>
            </a:r>
          </a:p>
        </p:txBody>
      </p:sp>
      <p:sp>
        <p:nvSpPr>
          <p:cNvPr id="15" name="TextBox 14">
            <a:extLst>
              <a:ext uri="{FF2B5EF4-FFF2-40B4-BE49-F238E27FC236}">
                <a16:creationId xmlns:a16="http://schemas.microsoft.com/office/drawing/2014/main" id="{643BE0E6-1B60-8736-8E23-7EC01E8E3318}"/>
              </a:ext>
              <a:ext uri="{C183D7F6-B498-43B3-948B-1728B52AA6E4}">
                <adec:decorative xmlns:adec="http://schemas.microsoft.com/office/drawing/2017/decorative" val="0"/>
              </a:ext>
            </a:extLst>
          </p:cNvPr>
          <p:cNvSpPr txBox="1"/>
          <p:nvPr/>
        </p:nvSpPr>
        <p:spPr>
          <a:xfrm>
            <a:off x="5587052" y="2291148"/>
            <a:ext cx="2013566" cy="830997"/>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Display Semibold"/>
                <a:ea typeface="+mn-ea"/>
                <a:cs typeface="+mn-cs"/>
              </a:rPr>
              <a:t>Scan with your mobile device camera</a:t>
            </a:r>
          </a:p>
        </p:txBody>
      </p:sp>
      <p:sp>
        <p:nvSpPr>
          <p:cNvPr id="22" name="TextBox 21">
            <a:extLst>
              <a:ext uri="{FF2B5EF4-FFF2-40B4-BE49-F238E27FC236}">
                <a16:creationId xmlns:a16="http://schemas.microsoft.com/office/drawing/2014/main" id="{65687DFC-3589-0A0A-F62E-5D3296E7F563}"/>
              </a:ext>
            </a:extLst>
          </p:cNvPr>
          <p:cNvSpPr txBox="1"/>
          <p:nvPr/>
        </p:nvSpPr>
        <p:spPr>
          <a:xfrm>
            <a:off x="6426630" y="3552966"/>
            <a:ext cx="774251" cy="430887"/>
          </a:xfrm>
          <a:prstGeom prst="rect">
            <a:avLst/>
          </a:prstGeom>
          <a:noFill/>
        </p:spPr>
        <p:txBody>
          <a:bodyPr wrap="non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B5FC7"/>
                </a:solidFill>
                <a:effectLst/>
                <a:uLnTx/>
                <a:uFillTx/>
                <a:latin typeface="Segoe Sans Display Semibold"/>
                <a:ea typeface="+mn-ea"/>
                <a:cs typeface="+mn-cs"/>
              </a:rPr>
              <a:t>-OR-</a:t>
            </a:r>
          </a:p>
        </p:txBody>
      </p:sp>
      <p:sp>
        <p:nvSpPr>
          <p:cNvPr id="23" name="TextBox 22">
            <a:extLst>
              <a:ext uri="{FF2B5EF4-FFF2-40B4-BE49-F238E27FC236}">
                <a16:creationId xmlns:a16="http://schemas.microsoft.com/office/drawing/2014/main" id="{0A44D25F-BD76-DBFE-BB08-F8420C5CAB51}"/>
              </a:ext>
            </a:extLst>
          </p:cNvPr>
          <p:cNvSpPr txBox="1"/>
          <p:nvPr/>
        </p:nvSpPr>
        <p:spPr>
          <a:xfrm>
            <a:off x="6584526" y="4414674"/>
            <a:ext cx="458460" cy="276999"/>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Display Semibold"/>
                <a:ea typeface="+mn-ea"/>
                <a:cs typeface="+mn-cs"/>
              </a:rPr>
              <a:t>Visit</a:t>
            </a:r>
          </a:p>
        </p:txBody>
      </p:sp>
      <p:sp>
        <p:nvSpPr>
          <p:cNvPr id="19" name="Graphic 102" descr="Arrow pointing downwards">
            <a:extLst>
              <a:ext uri="{FF2B5EF4-FFF2-40B4-BE49-F238E27FC236}">
                <a16:creationId xmlns:a16="http://schemas.microsoft.com/office/drawing/2014/main" id="{7D631A7D-0456-5FBA-9A32-328CF37E6118}"/>
              </a:ext>
              <a:ext uri="{C183D7F6-B498-43B3-948B-1728B52AA6E4}">
                <adec:decorative xmlns:adec="http://schemas.microsoft.com/office/drawing/2017/decorative" val="0"/>
              </a:ext>
            </a:extLst>
          </p:cNvPr>
          <p:cNvSpPr/>
          <p:nvPr/>
        </p:nvSpPr>
        <p:spPr>
          <a:xfrm rot="5400000">
            <a:off x="6709033" y="4789499"/>
            <a:ext cx="209444" cy="298040"/>
          </a:xfrm>
          <a:custGeom>
            <a:avLst/>
            <a:gdLst>
              <a:gd name="connsiteX0" fmla="*/ 31318 w 369587"/>
              <a:gd name="connsiteY0" fmla="*/ 341135 h 525928"/>
              <a:gd name="connsiteX1" fmla="*/ 33229 w 369587"/>
              <a:gd name="connsiteY1" fmla="*/ 339224 h 525928"/>
              <a:gd name="connsiteX2" fmla="*/ 33229 w 369587"/>
              <a:gd name="connsiteY2" fmla="*/ 186704 h 525928"/>
              <a:gd name="connsiteX3" fmla="*/ 31318 w 369587"/>
              <a:gd name="connsiteY3" fmla="*/ 184793 h 525928"/>
              <a:gd name="connsiteX4" fmla="*/ 31318 w 369587"/>
              <a:gd name="connsiteY4" fmla="*/ 32273 h 525928"/>
              <a:gd name="connsiteX5" fmla="*/ 31318 w 369587"/>
              <a:gd name="connsiteY5" fmla="*/ 32273 h 525928"/>
              <a:gd name="connsiteX6" fmla="*/ 185749 w 369587"/>
              <a:gd name="connsiteY6" fmla="*/ 32273 h 525928"/>
              <a:gd name="connsiteX7" fmla="*/ 338269 w 369587"/>
              <a:gd name="connsiteY7" fmla="*/ 186704 h 525928"/>
              <a:gd name="connsiteX8" fmla="*/ 338269 w 369587"/>
              <a:gd name="connsiteY8" fmla="*/ 339224 h 525928"/>
              <a:gd name="connsiteX9" fmla="*/ 185749 w 369587"/>
              <a:gd name="connsiteY9" fmla="*/ 493655 h 525928"/>
              <a:gd name="connsiteX10" fmla="*/ 31318 w 369587"/>
              <a:gd name="connsiteY10" fmla="*/ 493655 h 525928"/>
              <a:gd name="connsiteX11" fmla="*/ 31318 w 369587"/>
              <a:gd name="connsiteY11" fmla="*/ 493655 h 525928"/>
              <a:gd name="connsiteX12" fmla="*/ 31318 w 369587"/>
              <a:gd name="connsiteY12" fmla="*/ 341135 h 52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9587" h="525928">
                <a:moveTo>
                  <a:pt x="31318" y="341135"/>
                </a:moveTo>
                <a:lnTo>
                  <a:pt x="33229" y="339224"/>
                </a:lnTo>
                <a:cubicBezTo>
                  <a:pt x="74986" y="296971"/>
                  <a:pt x="74986" y="229027"/>
                  <a:pt x="33229" y="186704"/>
                </a:cubicBezTo>
                <a:lnTo>
                  <a:pt x="31318" y="184793"/>
                </a:lnTo>
                <a:cubicBezTo>
                  <a:pt x="-10439" y="142541"/>
                  <a:pt x="-10439" y="74597"/>
                  <a:pt x="31318" y="32273"/>
                </a:cubicBezTo>
                <a:lnTo>
                  <a:pt x="31318" y="32273"/>
                </a:lnTo>
                <a:cubicBezTo>
                  <a:pt x="73783" y="-10758"/>
                  <a:pt x="143284" y="-10758"/>
                  <a:pt x="185749" y="32273"/>
                </a:cubicBezTo>
                <a:lnTo>
                  <a:pt x="338269" y="186704"/>
                </a:lnTo>
                <a:cubicBezTo>
                  <a:pt x="380026" y="228957"/>
                  <a:pt x="380026" y="296901"/>
                  <a:pt x="338269" y="339224"/>
                </a:cubicBezTo>
                <a:lnTo>
                  <a:pt x="185749" y="493655"/>
                </a:lnTo>
                <a:cubicBezTo>
                  <a:pt x="143284" y="536686"/>
                  <a:pt x="73783" y="536686"/>
                  <a:pt x="31318" y="493655"/>
                </a:cubicBezTo>
                <a:lnTo>
                  <a:pt x="31318" y="493655"/>
                </a:lnTo>
                <a:cubicBezTo>
                  <a:pt x="-10439" y="451402"/>
                  <a:pt x="-10439" y="383458"/>
                  <a:pt x="31318" y="341135"/>
                </a:cubicBezTo>
                <a:close/>
              </a:path>
            </a:pathLst>
          </a:custGeom>
          <a:solidFill>
            <a:schemeClr val="accent3"/>
          </a:solidFill>
          <a:ln w="19050">
            <a:solidFill>
              <a:schemeClr val="bg1"/>
            </a:solidFill>
            <a:headEnd type="none" w="med" len="med"/>
            <a:tailEnd type="none" w="med" len="med"/>
          </a:ln>
          <a:effectLst>
            <a:innerShdw blurRad="114300">
              <a:prstClr val="black">
                <a:alpha val="3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31" name="Graphic 102" descr="Arrow Pointing towards the right">
            <a:extLst>
              <a:ext uri="{FF2B5EF4-FFF2-40B4-BE49-F238E27FC236}">
                <a16:creationId xmlns:a16="http://schemas.microsoft.com/office/drawing/2014/main" id="{2F681144-88EF-2987-7CC4-F19D1F1AF994}"/>
              </a:ext>
              <a:ext uri="{C183D7F6-B498-43B3-948B-1728B52AA6E4}">
                <adec:decorative xmlns:adec="http://schemas.microsoft.com/office/drawing/2017/decorative" val="0"/>
              </a:ext>
            </a:extLst>
          </p:cNvPr>
          <p:cNvSpPr/>
          <p:nvPr/>
        </p:nvSpPr>
        <p:spPr>
          <a:xfrm>
            <a:off x="7720935" y="2557626"/>
            <a:ext cx="209444" cy="298040"/>
          </a:xfrm>
          <a:custGeom>
            <a:avLst/>
            <a:gdLst>
              <a:gd name="connsiteX0" fmla="*/ 31318 w 369587"/>
              <a:gd name="connsiteY0" fmla="*/ 341135 h 525928"/>
              <a:gd name="connsiteX1" fmla="*/ 33229 w 369587"/>
              <a:gd name="connsiteY1" fmla="*/ 339224 h 525928"/>
              <a:gd name="connsiteX2" fmla="*/ 33229 w 369587"/>
              <a:gd name="connsiteY2" fmla="*/ 186704 h 525928"/>
              <a:gd name="connsiteX3" fmla="*/ 31318 w 369587"/>
              <a:gd name="connsiteY3" fmla="*/ 184793 h 525928"/>
              <a:gd name="connsiteX4" fmla="*/ 31318 w 369587"/>
              <a:gd name="connsiteY4" fmla="*/ 32273 h 525928"/>
              <a:gd name="connsiteX5" fmla="*/ 31318 w 369587"/>
              <a:gd name="connsiteY5" fmla="*/ 32273 h 525928"/>
              <a:gd name="connsiteX6" fmla="*/ 185749 w 369587"/>
              <a:gd name="connsiteY6" fmla="*/ 32273 h 525928"/>
              <a:gd name="connsiteX7" fmla="*/ 338269 w 369587"/>
              <a:gd name="connsiteY7" fmla="*/ 186704 h 525928"/>
              <a:gd name="connsiteX8" fmla="*/ 338269 w 369587"/>
              <a:gd name="connsiteY8" fmla="*/ 339224 h 525928"/>
              <a:gd name="connsiteX9" fmla="*/ 185749 w 369587"/>
              <a:gd name="connsiteY9" fmla="*/ 493655 h 525928"/>
              <a:gd name="connsiteX10" fmla="*/ 31318 w 369587"/>
              <a:gd name="connsiteY10" fmla="*/ 493655 h 525928"/>
              <a:gd name="connsiteX11" fmla="*/ 31318 w 369587"/>
              <a:gd name="connsiteY11" fmla="*/ 493655 h 525928"/>
              <a:gd name="connsiteX12" fmla="*/ 31318 w 369587"/>
              <a:gd name="connsiteY12" fmla="*/ 341135 h 52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9587" h="525928">
                <a:moveTo>
                  <a:pt x="31318" y="341135"/>
                </a:moveTo>
                <a:lnTo>
                  <a:pt x="33229" y="339224"/>
                </a:lnTo>
                <a:cubicBezTo>
                  <a:pt x="74986" y="296971"/>
                  <a:pt x="74986" y="229027"/>
                  <a:pt x="33229" y="186704"/>
                </a:cubicBezTo>
                <a:lnTo>
                  <a:pt x="31318" y="184793"/>
                </a:lnTo>
                <a:cubicBezTo>
                  <a:pt x="-10439" y="142541"/>
                  <a:pt x="-10439" y="74597"/>
                  <a:pt x="31318" y="32273"/>
                </a:cubicBezTo>
                <a:lnTo>
                  <a:pt x="31318" y="32273"/>
                </a:lnTo>
                <a:cubicBezTo>
                  <a:pt x="73783" y="-10758"/>
                  <a:pt x="143284" y="-10758"/>
                  <a:pt x="185749" y="32273"/>
                </a:cubicBezTo>
                <a:lnTo>
                  <a:pt x="338269" y="186704"/>
                </a:lnTo>
                <a:cubicBezTo>
                  <a:pt x="380026" y="228957"/>
                  <a:pt x="380026" y="296901"/>
                  <a:pt x="338269" y="339224"/>
                </a:cubicBezTo>
                <a:lnTo>
                  <a:pt x="185749" y="493655"/>
                </a:lnTo>
                <a:cubicBezTo>
                  <a:pt x="143284" y="536686"/>
                  <a:pt x="73783" y="536686"/>
                  <a:pt x="31318" y="493655"/>
                </a:cubicBezTo>
                <a:lnTo>
                  <a:pt x="31318" y="493655"/>
                </a:lnTo>
                <a:cubicBezTo>
                  <a:pt x="-10439" y="451402"/>
                  <a:pt x="-10439" y="383458"/>
                  <a:pt x="31318" y="341135"/>
                </a:cubicBezTo>
                <a:close/>
              </a:path>
            </a:pathLst>
          </a:custGeom>
          <a:solidFill>
            <a:schemeClr val="accent3"/>
          </a:solidFill>
          <a:ln w="19050">
            <a:solidFill>
              <a:schemeClr val="bg1"/>
            </a:solidFill>
            <a:headEnd type="none" w="med" len="med"/>
            <a:tailEnd type="none" w="med" len="med"/>
          </a:ln>
          <a:effectLst>
            <a:innerShdw blurRad="114300">
              <a:prstClr val="black">
                <a:alpha val="3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pic>
        <p:nvPicPr>
          <p:cNvPr id="1026" name="Picture 2" descr="A QR code">
            <a:extLst>
              <a:ext uri="{FF2B5EF4-FFF2-40B4-BE49-F238E27FC236}">
                <a16:creationId xmlns:a16="http://schemas.microsoft.com/office/drawing/2014/main" id="{5F736AD1-77AA-7AAB-4B4F-CDA913AC4411}"/>
              </a:ext>
            </a:extLst>
          </p:cNvPr>
          <p:cNvPicPr>
            <a:picLocks noChangeArrowheads="1"/>
          </p:cNvPicPr>
          <p:nvPr/>
        </p:nvPicPr>
        <p:blipFill rotWithShape="1">
          <a:blip r:embed="rId4">
            <a:extLst>
              <a:ext uri="{28A0092B-C50C-407E-A947-70E740481C1C}">
                <a14:useLocalDpi xmlns:a14="http://schemas.microsoft.com/office/drawing/2010/main" val="0"/>
              </a:ext>
            </a:extLst>
          </a:blip>
          <a:srcRect l="-1480" t="-1480" r="-1480" b="-1480"/>
          <a:stretch/>
        </p:blipFill>
        <p:spPr bwMode="auto">
          <a:xfrm>
            <a:off x="8050695" y="1823725"/>
            <a:ext cx="3244959" cy="3244959"/>
          </a:xfrm>
          <a:prstGeom prst="roundRect">
            <a:avLst>
              <a:gd name="adj" fmla="val 4926"/>
            </a:avLst>
          </a:prstGeom>
          <a:solidFill>
            <a:schemeClr val="bg1"/>
          </a:solidFill>
          <a:ln>
            <a:solidFill>
              <a:schemeClr val="bg1">
                <a:lumMod val="85000"/>
              </a:schemeClr>
            </a:solidFill>
          </a:ln>
        </p:spPr>
      </p:pic>
      <p:sp>
        <p:nvSpPr>
          <p:cNvPr id="14" name="TextBox 13">
            <a:extLst>
              <a:ext uri="{FF2B5EF4-FFF2-40B4-BE49-F238E27FC236}">
                <a16:creationId xmlns:a16="http://schemas.microsoft.com/office/drawing/2014/main" id="{9898F9E0-7342-CE59-3DA1-9BFB13FD53B4}"/>
              </a:ext>
            </a:extLst>
          </p:cNvPr>
          <p:cNvSpPr txBox="1">
            <a:spLocks/>
          </p:cNvSpPr>
          <p:nvPr/>
        </p:nvSpPr>
        <p:spPr>
          <a:xfrm>
            <a:off x="5726968" y="5479666"/>
            <a:ext cx="2319930" cy="276999"/>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451CB"/>
                </a:solidFill>
                <a:effectLst/>
                <a:uLnTx/>
                <a:uFillTx/>
                <a:latin typeface="Segoe Sans Display Semibold"/>
                <a:ea typeface="+mn-ea"/>
                <a:cs typeface="+mn-cs"/>
                <a:hlinkClick r:id="rId5">
                  <a:extLst>
                    <a:ext uri="{A12FA001-AC4F-418D-AE19-62706E023703}">
                      <ahyp:hlinkClr xmlns:ahyp="http://schemas.microsoft.com/office/drawing/2018/hyperlinkcolor" val="tx"/>
                    </a:ext>
                  </a:extLst>
                </a:hlinkClick>
              </a:rPr>
              <a:t>Customer Hub Survey</a:t>
            </a:r>
            <a:endParaRPr kumimoji="0" lang="en-US" sz="1600" b="0" i="0" u="none" strike="noStrike" kern="1200" cap="none" spc="0" normalizeH="0" baseline="0" noProof="0">
              <a:ln>
                <a:noFill/>
              </a:ln>
              <a:solidFill>
                <a:srgbClr val="C451CB"/>
              </a:solidFill>
              <a:effectLst/>
              <a:uLnTx/>
              <a:uFillTx/>
              <a:latin typeface="Segoe Sans Display Semibold"/>
              <a:ea typeface="+mn-ea"/>
              <a:cs typeface="+mn-cs"/>
            </a:endParaRPr>
          </a:p>
        </p:txBody>
      </p:sp>
      <p:sp>
        <p:nvSpPr>
          <p:cNvPr id="6" name="TextBox 5">
            <a:extLst>
              <a:ext uri="{FF2B5EF4-FFF2-40B4-BE49-F238E27FC236}">
                <a16:creationId xmlns:a16="http://schemas.microsoft.com/office/drawing/2014/main" id="{617BF29B-5FA8-889C-DC4B-DD65C39F7127}"/>
              </a:ext>
            </a:extLst>
          </p:cNvPr>
          <p:cNvSpPr txBox="1">
            <a:spLocks/>
          </p:cNvSpPr>
          <p:nvPr/>
        </p:nvSpPr>
        <p:spPr>
          <a:xfrm>
            <a:off x="8632033" y="5495055"/>
            <a:ext cx="2616985" cy="246221"/>
          </a:xfrm>
          <a:prstGeom prst="rect">
            <a:avLst/>
          </a:prstGeom>
          <a:noFill/>
        </p:spPr>
        <p:txBody>
          <a:bodyPr wrap="square" lIns="0" tIns="0" rIns="0" b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451CB"/>
                </a:solidFill>
                <a:effectLst/>
                <a:uLnTx/>
                <a:uFillTx/>
                <a:latin typeface="Segoe Sans Text"/>
                <a:ea typeface="+mn-ea"/>
                <a:cs typeface="+mn-cs"/>
                <a:hlinkClick r:id="rId5">
                  <a:extLst>
                    <a:ext uri="{A12FA001-AC4F-418D-AE19-62706E023703}">
                      <ahyp:hlinkClr xmlns:ahyp="http://schemas.microsoft.com/office/drawing/2018/hyperlinkcolor" val="tx"/>
                    </a:ext>
                  </a:extLst>
                </a:hlinkClick>
              </a:rPr>
              <a:t>aka.ms/</a:t>
            </a:r>
            <a:r>
              <a:rPr kumimoji="0" lang="en-US" sz="1600" b="0" i="0" u="none" strike="noStrike" kern="1200" cap="none" spc="0" normalizeH="0" baseline="0" noProof="0" err="1">
                <a:ln>
                  <a:noFill/>
                </a:ln>
                <a:solidFill>
                  <a:srgbClr val="C451CB"/>
                </a:solidFill>
                <a:effectLst/>
                <a:uLnTx/>
                <a:uFillTx/>
                <a:latin typeface="Segoe Sans Text"/>
                <a:ea typeface="+mn-ea"/>
                <a:cs typeface="+mn-cs"/>
                <a:hlinkClick r:id="rId5">
                  <a:extLst>
                    <a:ext uri="{A12FA001-AC4F-418D-AE19-62706E023703}">
                      <ahyp:hlinkClr xmlns:ahyp="http://schemas.microsoft.com/office/drawing/2018/hyperlinkcolor" val="tx"/>
                    </a:ext>
                  </a:extLst>
                </a:hlinkClick>
              </a:rPr>
              <a:t>CustomerHubSurvey</a:t>
            </a:r>
            <a:r>
              <a:rPr kumimoji="0" lang="en-US" sz="1600" b="0" i="0" u="none" strike="noStrike" kern="1200" cap="none" spc="0" normalizeH="0" baseline="0" noProof="0">
                <a:ln>
                  <a:noFill/>
                </a:ln>
                <a:solidFill>
                  <a:srgbClr val="C451CB"/>
                </a:solidFill>
                <a:effectLst/>
                <a:uLnTx/>
                <a:uFillTx/>
                <a:latin typeface="Segoe Sans Text"/>
                <a:ea typeface="+mn-ea"/>
                <a:cs typeface="+mn-cs"/>
                <a:hlinkClick r:id="rId5">
                  <a:extLst>
                    <a:ext uri="{A12FA001-AC4F-418D-AE19-62706E023703}">
                      <ahyp:hlinkClr xmlns:ahyp="http://schemas.microsoft.com/office/drawing/2018/hyperlinkcolor" val="tx"/>
                    </a:ext>
                  </a:extLst>
                </a:hlinkClick>
              </a:rPr>
              <a:t> </a:t>
            </a:r>
            <a:endParaRPr kumimoji="0" lang="en-US" sz="1600" b="0" i="0" u="none" strike="noStrike" kern="1200" cap="none" spc="0" normalizeH="0" baseline="0" noProof="0">
              <a:ln>
                <a:noFill/>
              </a:ln>
              <a:solidFill>
                <a:srgbClr val="C451CB"/>
              </a:solidFill>
              <a:effectLst/>
              <a:uLnTx/>
              <a:uFillTx/>
              <a:latin typeface="Segoe Sans Text"/>
              <a:ea typeface="+mn-ea"/>
              <a:cs typeface="+mn-cs"/>
            </a:endParaRPr>
          </a:p>
        </p:txBody>
      </p:sp>
    </p:spTree>
    <p:extLst>
      <p:ext uri="{BB962C8B-B14F-4D97-AF65-F5344CB8AC3E}">
        <p14:creationId xmlns:p14="http://schemas.microsoft.com/office/powerpoint/2010/main" val="64731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81865-805E-2867-69C2-7DDC8FC5349D}"/>
            </a:ext>
          </a:extLst>
        </p:cNvPr>
        <p:cNvGrpSpPr/>
        <p:nvPr/>
      </p:nvGrpSpPr>
      <p:grpSpPr>
        <a:xfrm>
          <a:off x="0" y="0"/>
          <a:ext cx="0" cy="0"/>
          <a:chOff x="0" y="0"/>
          <a:chExt cx="0" cy="0"/>
        </a:xfrm>
      </p:grpSpPr>
      <p:sp>
        <p:nvSpPr>
          <p:cNvPr id="32" name="Oval 31">
            <a:extLst>
              <a:ext uri="{FF2B5EF4-FFF2-40B4-BE49-F238E27FC236}">
                <a16:creationId xmlns:a16="http://schemas.microsoft.com/office/drawing/2014/main" id="{ACA9F375-F10D-3F8F-A917-2468B31A3C51}"/>
              </a:ext>
              <a:ext uri="{C183D7F6-B498-43B3-948B-1728B52AA6E4}">
                <adec:decorative xmlns:adec="http://schemas.microsoft.com/office/drawing/2017/decorative" val="1"/>
              </a:ext>
            </a:extLst>
          </p:cNvPr>
          <p:cNvSpPr>
            <a:spLocks/>
          </p:cNvSpPr>
          <p:nvPr/>
        </p:nvSpPr>
        <p:spPr bwMode="auto">
          <a:xfrm rot="16200000" flipH="1">
            <a:off x="10573043" y="73774"/>
            <a:ext cx="1549076" cy="1549078"/>
          </a:xfrm>
          <a:prstGeom prst="ellipse">
            <a:avLst/>
          </a:prstGeom>
          <a:gradFill flip="none" rotWithShape="1">
            <a:gsLst>
              <a:gs pos="99065">
                <a:srgbClr val="CD93FA"/>
              </a:gs>
              <a:gs pos="0">
                <a:srgbClr val="FFB08C"/>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grpSp>
        <p:nvGrpSpPr>
          <p:cNvPr id="29" name="Group 28">
            <a:extLst>
              <a:ext uri="{FF2B5EF4-FFF2-40B4-BE49-F238E27FC236}">
                <a16:creationId xmlns:a16="http://schemas.microsoft.com/office/drawing/2014/main" id="{9B4C905A-68F4-8471-B913-A5FC82511AF8}"/>
              </a:ext>
              <a:ext uri="{C183D7F6-B498-43B3-948B-1728B52AA6E4}">
                <adec:decorative xmlns:adec="http://schemas.microsoft.com/office/drawing/2017/decorative" val="1"/>
              </a:ext>
            </a:extLst>
          </p:cNvPr>
          <p:cNvGrpSpPr/>
          <p:nvPr/>
        </p:nvGrpSpPr>
        <p:grpSpPr>
          <a:xfrm>
            <a:off x="9364598" y="3962400"/>
            <a:ext cx="2827402" cy="2895600"/>
            <a:chOff x="8995054" y="3518627"/>
            <a:chExt cx="3196946" cy="3274058"/>
          </a:xfrm>
        </p:grpSpPr>
        <p:sp>
          <p:nvSpPr>
            <p:cNvPr id="30" name="Freeform: Shape 29">
              <a:extLst>
                <a:ext uri="{FF2B5EF4-FFF2-40B4-BE49-F238E27FC236}">
                  <a16:creationId xmlns:a16="http://schemas.microsoft.com/office/drawing/2014/main" id="{816F62B3-64FC-6230-875E-F6A365E2C0A7}"/>
                </a:ext>
                <a:ext uri="{C183D7F6-B498-43B3-948B-1728B52AA6E4}">
                  <adec:decorative xmlns:adec="http://schemas.microsoft.com/office/drawing/2017/decorative" val="1"/>
                </a:ext>
              </a:extLst>
            </p:cNvPr>
            <p:cNvSpPr>
              <a:spLocks/>
            </p:cNvSpPr>
            <p:nvPr/>
          </p:nvSpPr>
          <p:spPr bwMode="auto">
            <a:xfrm>
              <a:off x="8995054" y="3518627"/>
              <a:ext cx="3196946" cy="3274058"/>
            </a:xfrm>
            <a:custGeom>
              <a:avLst/>
              <a:gdLst>
                <a:gd name="connsiteX0" fmla="*/ 4864151 w 5952424"/>
                <a:gd name="connsiteY0" fmla="*/ 0 h 6096000"/>
                <a:gd name="connsiteX1" fmla="*/ 5844447 w 5952424"/>
                <a:gd name="connsiteY1" fmla="*/ 98823 h 6096000"/>
                <a:gd name="connsiteX2" fmla="*/ 5952424 w 5952424"/>
                <a:gd name="connsiteY2" fmla="*/ 123744 h 6096000"/>
                <a:gd name="connsiteX3" fmla="*/ 5952424 w 5952424"/>
                <a:gd name="connsiteY3" fmla="*/ 6096000 h 6096000"/>
                <a:gd name="connsiteX4" fmla="*/ 157741 w 5952424"/>
                <a:gd name="connsiteY4" fmla="*/ 6096000 h 6096000"/>
                <a:gd name="connsiteX5" fmla="*/ 153137 w 5952424"/>
                <a:gd name="connsiteY5" fmla="*/ 6079785 h 6096000"/>
                <a:gd name="connsiteX6" fmla="*/ 0 w 5952424"/>
                <a:gd name="connsiteY6" fmla="*/ 4864156 h 6096000"/>
                <a:gd name="connsiteX7" fmla="*/ 4864151 w 5952424"/>
                <a:gd name="connsiteY7" fmla="*/ 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2424" h="6096000">
                  <a:moveTo>
                    <a:pt x="4864151" y="0"/>
                  </a:moveTo>
                  <a:cubicBezTo>
                    <a:pt x="5199950" y="0"/>
                    <a:pt x="5527802" y="34028"/>
                    <a:pt x="5844447" y="98823"/>
                  </a:cubicBezTo>
                  <a:lnTo>
                    <a:pt x="5952424" y="123744"/>
                  </a:lnTo>
                  <a:lnTo>
                    <a:pt x="5952424" y="6096000"/>
                  </a:lnTo>
                  <a:lnTo>
                    <a:pt x="157741" y="6096000"/>
                  </a:lnTo>
                  <a:lnTo>
                    <a:pt x="153137" y="6079785"/>
                  </a:lnTo>
                  <a:cubicBezTo>
                    <a:pt x="53168" y="5691238"/>
                    <a:pt x="0" y="5283906"/>
                    <a:pt x="0" y="4864156"/>
                  </a:cubicBezTo>
                  <a:cubicBezTo>
                    <a:pt x="0" y="2177757"/>
                    <a:pt x="2177755" y="0"/>
                    <a:pt x="4864151" y="0"/>
                  </a:cubicBezTo>
                  <a:close/>
                </a:path>
              </a:pathLst>
            </a:cu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31" name="Freeform: Shape 30">
              <a:extLst>
                <a:ext uri="{FF2B5EF4-FFF2-40B4-BE49-F238E27FC236}">
                  <a16:creationId xmlns:a16="http://schemas.microsoft.com/office/drawing/2014/main" id="{E1E6DB74-5B83-C233-1279-F8A4C864C42F}"/>
                </a:ext>
                <a:ext uri="{C183D7F6-B498-43B3-948B-1728B52AA6E4}">
                  <adec:decorative xmlns:adec="http://schemas.microsoft.com/office/drawing/2017/decorative" val="1"/>
                </a:ext>
              </a:extLst>
            </p:cNvPr>
            <p:cNvSpPr/>
            <p:nvPr/>
          </p:nvSpPr>
          <p:spPr bwMode="auto">
            <a:xfrm>
              <a:off x="11246436" y="6438900"/>
              <a:ext cx="945564" cy="223018"/>
            </a:xfrm>
            <a:custGeom>
              <a:avLst/>
              <a:gdLst>
                <a:gd name="connsiteX0" fmla="*/ 111509 w 945564"/>
                <a:gd name="connsiteY0" fmla="*/ 0 h 223018"/>
                <a:gd name="connsiteX1" fmla="*/ 945564 w 945564"/>
                <a:gd name="connsiteY1" fmla="*/ 0 h 223018"/>
                <a:gd name="connsiteX2" fmla="*/ 945564 w 945564"/>
                <a:gd name="connsiteY2" fmla="*/ 223018 h 223018"/>
                <a:gd name="connsiteX3" fmla="*/ 111509 w 945564"/>
                <a:gd name="connsiteY3" fmla="*/ 223018 h 223018"/>
                <a:gd name="connsiteX4" fmla="*/ 0 w 945564"/>
                <a:gd name="connsiteY4" fmla="*/ 111509 h 223018"/>
                <a:gd name="connsiteX5" fmla="*/ 111509 w 945564"/>
                <a:gd name="connsiteY5" fmla="*/ 0 h 22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564" h="223018">
                  <a:moveTo>
                    <a:pt x="111509" y="0"/>
                  </a:moveTo>
                  <a:lnTo>
                    <a:pt x="945564" y="0"/>
                  </a:lnTo>
                  <a:lnTo>
                    <a:pt x="945564" y="223018"/>
                  </a:lnTo>
                  <a:lnTo>
                    <a:pt x="111509" y="223018"/>
                  </a:lnTo>
                  <a:cubicBezTo>
                    <a:pt x="49924" y="223018"/>
                    <a:pt x="0" y="173094"/>
                    <a:pt x="0" y="111509"/>
                  </a:cubicBezTo>
                  <a:cubicBezTo>
                    <a:pt x="0" y="49924"/>
                    <a:pt x="49924" y="0"/>
                    <a:pt x="111509"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grpSp>
      <p:sp>
        <p:nvSpPr>
          <p:cNvPr id="2" name="Title 1">
            <a:extLst>
              <a:ext uri="{FF2B5EF4-FFF2-40B4-BE49-F238E27FC236}">
                <a16:creationId xmlns:a16="http://schemas.microsoft.com/office/drawing/2014/main" id="{426DB247-85B6-BC36-C39F-60FF40B18015}"/>
              </a:ext>
            </a:extLst>
          </p:cNvPr>
          <p:cNvSpPr>
            <a:spLocks noGrp="1"/>
          </p:cNvSpPr>
          <p:nvPr>
            <p:ph type="title"/>
          </p:nvPr>
        </p:nvSpPr>
        <p:spPr>
          <a:xfrm>
            <a:off x="453115" y="4157887"/>
            <a:ext cx="9044709" cy="1107996"/>
          </a:xfrm>
        </p:spPr>
        <p:txBody>
          <a:bodyPr/>
          <a:lstStyle/>
          <a:p>
            <a:r>
              <a:rPr lang="en-US">
                <a:solidFill>
                  <a:schemeClr val="tx1"/>
                </a:solidFill>
                <a:latin typeface="+mj-lt"/>
              </a:rPr>
              <a:t>Visit </a:t>
            </a:r>
            <a:r>
              <a:rPr lang="en-US">
                <a:solidFill>
                  <a:schemeClr val="tx1"/>
                </a:solidFill>
                <a:latin typeface="+mj-lt"/>
                <a:hlinkClick r:id="rId3"/>
              </a:rPr>
              <a:t>Customer Hub Website </a:t>
            </a:r>
            <a:r>
              <a:rPr lang="en-US">
                <a:solidFill>
                  <a:schemeClr val="tx1"/>
                </a:solidFill>
                <a:latin typeface="+mj-lt"/>
              </a:rPr>
              <a:t>for upcoming sessions, updates, and on demand contents!</a:t>
            </a:r>
            <a:endParaRPr lang="en-US" sz="4000">
              <a:latin typeface="+mj-lt"/>
            </a:endParaRPr>
          </a:p>
        </p:txBody>
      </p:sp>
      <p:sp>
        <p:nvSpPr>
          <p:cNvPr id="7" name="TextBox 6">
            <a:extLst>
              <a:ext uri="{FF2B5EF4-FFF2-40B4-BE49-F238E27FC236}">
                <a16:creationId xmlns:a16="http://schemas.microsoft.com/office/drawing/2014/main" id="{AB138D21-97F2-3AA2-1FEB-2836AE782E56}"/>
              </a:ext>
            </a:extLst>
          </p:cNvPr>
          <p:cNvSpPr txBox="1"/>
          <p:nvPr/>
        </p:nvSpPr>
        <p:spPr>
          <a:xfrm>
            <a:off x="453115" y="5537097"/>
            <a:ext cx="622761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C03BC4"/>
                </a:solidFill>
                <a:effectLst/>
                <a:uLnTx/>
                <a:uFillTx/>
                <a:latin typeface="Segoe Sans Display Semibold"/>
                <a:ea typeface="+mn-ea"/>
                <a:cs typeface="+mn-cs"/>
                <a:hlinkClick r:id="rId3">
                  <a:extLst>
                    <a:ext uri="{A12FA001-AC4F-418D-AE19-62706E023703}">
                      <ahyp:hlinkClr xmlns:ahyp="http://schemas.microsoft.com/office/drawing/2018/hyperlinkcolor" val="tx"/>
                    </a:ext>
                  </a:extLst>
                </a:hlinkClick>
              </a:rPr>
              <a:t>https://aka.ms/CustomerHubSessions</a:t>
            </a:r>
            <a:endParaRPr kumimoji="0" lang="en-US" sz="2400" b="0" i="0" u="none" strike="noStrike" kern="1200" cap="none" spc="0" normalizeH="0" baseline="0" noProof="0">
              <a:ln>
                <a:noFill/>
              </a:ln>
              <a:solidFill>
                <a:srgbClr val="000000"/>
              </a:solidFill>
              <a:effectLst/>
              <a:uLnTx/>
              <a:uFillTx/>
              <a:latin typeface="Segoe Sans Text"/>
              <a:ea typeface="+mn-ea"/>
              <a:cs typeface="+mn-cs"/>
            </a:endParaRPr>
          </a:p>
        </p:txBody>
      </p:sp>
      <p:pic>
        <p:nvPicPr>
          <p:cNvPr id="4" name="Picture 3" descr="A screenshot of a website">
            <a:extLst>
              <a:ext uri="{FF2B5EF4-FFF2-40B4-BE49-F238E27FC236}">
                <a16:creationId xmlns:a16="http://schemas.microsoft.com/office/drawing/2014/main" id="{46EDA660-9070-87B0-14CA-F3C7A20E3735}"/>
              </a:ext>
            </a:extLst>
          </p:cNvPr>
          <p:cNvPicPr>
            <a:picLocks noChangeAspect="1"/>
          </p:cNvPicPr>
          <p:nvPr/>
        </p:nvPicPr>
        <p:blipFill>
          <a:blip r:embed="rId4"/>
          <a:stretch>
            <a:fillRect/>
          </a:stretch>
        </p:blipFill>
        <p:spPr>
          <a:xfrm>
            <a:off x="453115" y="455989"/>
            <a:ext cx="6635262" cy="3297001"/>
          </a:xfrm>
          <a:prstGeom prst="rect">
            <a:avLst/>
          </a:prstGeom>
          <a:ln>
            <a:noFill/>
          </a:ln>
          <a:effectLst>
            <a:outerShdw blurRad="292100" dist="139700" dir="2700000" algn="tl" rotWithShape="0">
              <a:srgbClr val="333333">
                <a:alpha val="65000"/>
              </a:srgbClr>
            </a:outerShdw>
          </a:effectLst>
        </p:spPr>
      </p:pic>
      <p:pic>
        <p:nvPicPr>
          <p:cNvPr id="5" name="Picture 4" descr="A qr code on a white background">
            <a:extLst>
              <a:ext uri="{FF2B5EF4-FFF2-40B4-BE49-F238E27FC236}">
                <a16:creationId xmlns:a16="http://schemas.microsoft.com/office/drawing/2014/main" id="{12FEC3A7-A5E7-D84E-06BC-2DB415A55F5E}"/>
              </a:ext>
            </a:extLst>
          </p:cNvPr>
          <p:cNvPicPr>
            <a:picLocks noChangeAspect="1"/>
          </p:cNvPicPr>
          <p:nvPr/>
        </p:nvPicPr>
        <p:blipFill>
          <a:blip r:embed="rId5"/>
          <a:stretch>
            <a:fillRect/>
          </a:stretch>
        </p:blipFill>
        <p:spPr>
          <a:xfrm>
            <a:off x="8462530" y="1891812"/>
            <a:ext cx="2070588" cy="2070588"/>
          </a:xfrm>
          <a:prstGeom prst="rect">
            <a:avLst/>
          </a:prstGeom>
          <a:ln>
            <a:noFill/>
          </a:ln>
          <a:effectLst>
            <a:softEdge rad="112500"/>
          </a:effectLst>
        </p:spPr>
      </p:pic>
      <p:sp>
        <p:nvSpPr>
          <p:cNvPr id="6" name="TextBox 5">
            <a:extLst>
              <a:ext uri="{FF2B5EF4-FFF2-40B4-BE49-F238E27FC236}">
                <a16:creationId xmlns:a16="http://schemas.microsoft.com/office/drawing/2014/main" id="{58527148-B665-9150-C046-D1AE7DC9C809}"/>
              </a:ext>
            </a:extLst>
          </p:cNvPr>
          <p:cNvSpPr txBox="1"/>
          <p:nvPr/>
        </p:nvSpPr>
        <p:spPr>
          <a:xfrm>
            <a:off x="8241030" y="1314450"/>
            <a:ext cx="1064394"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Scan me!</a:t>
            </a:r>
          </a:p>
        </p:txBody>
      </p:sp>
      <p:pic>
        <p:nvPicPr>
          <p:cNvPr id="9" name="Graphic 8" descr="Arrow: Clockwise curve with solid fill">
            <a:extLst>
              <a:ext uri="{FF2B5EF4-FFF2-40B4-BE49-F238E27FC236}">
                <a16:creationId xmlns:a16="http://schemas.microsoft.com/office/drawing/2014/main" id="{E797704E-D7E5-359B-CD56-740C0DECF72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918280">
            <a:off x="9284447" y="1163399"/>
            <a:ext cx="914400" cy="914400"/>
          </a:xfrm>
          <a:prstGeom prst="rect">
            <a:avLst/>
          </a:prstGeom>
        </p:spPr>
      </p:pic>
    </p:spTree>
    <p:extLst>
      <p:ext uri="{BB962C8B-B14F-4D97-AF65-F5344CB8AC3E}">
        <p14:creationId xmlns:p14="http://schemas.microsoft.com/office/powerpoint/2010/main" val="37025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1D4BA-EDF9-403B-890E-2CF3108F8512}"/>
              </a:ext>
            </a:extLst>
          </p:cNvPr>
          <p:cNvSpPr>
            <a:spLocks noGrp="1"/>
          </p:cNvSpPr>
          <p:nvPr>
            <p:ph type="title"/>
          </p:nvPr>
        </p:nvSpPr>
        <p:spPr>
          <a:xfrm>
            <a:off x="290089" y="223290"/>
            <a:ext cx="11018520" cy="492443"/>
          </a:xfrm>
        </p:spPr>
        <p:txBody>
          <a:bodyPr>
            <a:normAutofit fontScale="90000"/>
          </a:bodyPr>
          <a:lstStyle/>
          <a:p>
            <a:r>
              <a:rPr lang="en-US" sz="3200">
                <a:latin typeface="Segoe UI Semibold" panose="020B0702040204020203" pitchFamily="34" charset="0"/>
                <a:ea typeface="+mn-ea"/>
                <a:cs typeface="Segoe UI Semibold" panose="020B0702040204020203" pitchFamily="34" charset="0"/>
              </a:rPr>
              <a:t>Microsoft Teams Meeting</a:t>
            </a:r>
            <a:endParaRPr lang="en-US"/>
          </a:p>
        </p:txBody>
      </p:sp>
      <p:grpSp>
        <p:nvGrpSpPr>
          <p:cNvPr id="99" name="Group 98">
            <a:extLst>
              <a:ext uri="{FF2B5EF4-FFF2-40B4-BE49-F238E27FC236}">
                <a16:creationId xmlns:a16="http://schemas.microsoft.com/office/drawing/2014/main" id="{5A0E61EF-FE3B-4DBA-8D17-7947D5E8D1A9}"/>
              </a:ext>
            </a:extLst>
          </p:cNvPr>
          <p:cNvGrpSpPr/>
          <p:nvPr/>
        </p:nvGrpSpPr>
        <p:grpSpPr>
          <a:xfrm>
            <a:off x="7814481" y="1664668"/>
            <a:ext cx="4197159" cy="3247309"/>
            <a:chOff x="7174958" y="2124763"/>
            <a:chExt cx="4197159" cy="3130670"/>
          </a:xfrm>
        </p:grpSpPr>
        <p:pic>
          <p:nvPicPr>
            <p:cNvPr id="82" name="Picture 81" descr="Icon&#10;&#10;Description automatically generated">
              <a:extLst>
                <a:ext uri="{FF2B5EF4-FFF2-40B4-BE49-F238E27FC236}">
                  <a16:creationId xmlns:a16="http://schemas.microsoft.com/office/drawing/2014/main" id="{CF7E7918-E87D-4F4E-9798-662CD7D78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4958" y="2124763"/>
              <a:ext cx="4197159" cy="3130670"/>
            </a:xfrm>
            <a:prstGeom prst="rect">
              <a:avLst/>
            </a:prstGeom>
          </p:spPr>
        </p:pic>
        <p:sp>
          <p:nvSpPr>
            <p:cNvPr id="86" name="Rectangle 85">
              <a:extLst>
                <a:ext uri="{FF2B5EF4-FFF2-40B4-BE49-F238E27FC236}">
                  <a16:creationId xmlns:a16="http://schemas.microsoft.com/office/drawing/2014/main" id="{A40CF212-DF42-4220-823A-54F0065EB665}"/>
                </a:ext>
              </a:extLst>
            </p:cNvPr>
            <p:cNvSpPr/>
            <p:nvPr/>
          </p:nvSpPr>
          <p:spPr>
            <a:xfrm>
              <a:off x="9881419" y="3480619"/>
              <a:ext cx="752168" cy="811162"/>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E8E8E8"/>
                  </a:solidFill>
                </a:ln>
                <a:noFill/>
                <a:effectLst/>
                <a:uLnTx/>
                <a:uFillTx/>
                <a:latin typeface="Segoe UI" panose="020B0502040204020203" pitchFamily="34" charset="0"/>
                <a:ea typeface="+mn-ea"/>
                <a:cs typeface="Segoe UI" panose="020B0502040204020203" pitchFamily="34" charset="0"/>
              </a:endParaRPr>
            </a:p>
          </p:txBody>
        </p:sp>
      </p:grpSp>
      <p:sp>
        <p:nvSpPr>
          <p:cNvPr id="53" name="TextBox 52">
            <a:extLst>
              <a:ext uri="{FF2B5EF4-FFF2-40B4-BE49-F238E27FC236}">
                <a16:creationId xmlns:a16="http://schemas.microsoft.com/office/drawing/2014/main" id="{60552607-F9BA-4BFB-BF7F-E9B150AE914A}"/>
              </a:ext>
            </a:extLst>
          </p:cNvPr>
          <p:cNvSpPr txBox="1"/>
          <p:nvPr/>
        </p:nvSpPr>
        <p:spPr>
          <a:xfrm>
            <a:off x="2461614" y="4864792"/>
            <a:ext cx="1443992" cy="307777"/>
          </a:xfrm>
          <a:prstGeom prst="rect">
            <a:avLst/>
          </a:prstGeom>
          <a:solidFill>
            <a:srgbClr val="565FC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US"/>
            </a:defPPr>
            <a:lvl1pPr algn="ctr">
              <a:defRPr sz="1400" b="0">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Event Team</a:t>
            </a:r>
          </a:p>
        </p:txBody>
      </p:sp>
      <p:sp>
        <p:nvSpPr>
          <p:cNvPr id="80" name="TextBox 79">
            <a:extLst>
              <a:ext uri="{FF2B5EF4-FFF2-40B4-BE49-F238E27FC236}">
                <a16:creationId xmlns:a16="http://schemas.microsoft.com/office/drawing/2014/main" id="{274554B9-EEFE-47F0-A36E-3C2B61E00623}"/>
              </a:ext>
            </a:extLst>
          </p:cNvPr>
          <p:cNvSpPr txBox="1"/>
          <p:nvPr/>
        </p:nvSpPr>
        <p:spPr>
          <a:xfrm>
            <a:off x="9168994" y="4975797"/>
            <a:ext cx="1780674" cy="307777"/>
          </a:xfrm>
          <a:prstGeom prst="rect">
            <a:avLst/>
          </a:prstGeom>
          <a:solidFill>
            <a:srgbClr val="565FC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US"/>
            </a:defPPr>
            <a:lvl1pPr algn="ctr">
              <a:defRPr sz="1400" b="0">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Live Content</a:t>
            </a:r>
          </a:p>
        </p:txBody>
      </p:sp>
      <p:sp>
        <p:nvSpPr>
          <p:cNvPr id="3" name="Rectangle 2">
            <a:extLst>
              <a:ext uri="{FF2B5EF4-FFF2-40B4-BE49-F238E27FC236}">
                <a16:creationId xmlns:a16="http://schemas.microsoft.com/office/drawing/2014/main" id="{FB5B4DC7-0C5A-4CCB-9598-ECA676F870A8}"/>
              </a:ext>
            </a:extLst>
          </p:cNvPr>
          <p:cNvSpPr/>
          <p:nvPr/>
        </p:nvSpPr>
        <p:spPr>
          <a:xfrm>
            <a:off x="705214" y="1844622"/>
            <a:ext cx="10900774" cy="2791971"/>
          </a:xfrm>
          <a:prstGeom prst="rect">
            <a:avLst/>
          </a:prstGeom>
          <a:noFill/>
          <a:ln w="57150">
            <a:solidFill>
              <a:srgbClr val="565F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10" name="Picture 9" descr="Icon&#10;&#10;Description automatically generated">
            <a:extLst>
              <a:ext uri="{FF2B5EF4-FFF2-40B4-BE49-F238E27FC236}">
                <a16:creationId xmlns:a16="http://schemas.microsoft.com/office/drawing/2014/main" id="{FFACC961-7451-61FA-36E4-33D96E3388AC}"/>
              </a:ext>
            </a:extLst>
          </p:cNvPr>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flipH="1">
            <a:off x="2994426" y="3571692"/>
            <a:ext cx="378368" cy="374585"/>
          </a:xfrm>
          <a:prstGeom prst="rect">
            <a:avLst/>
          </a:prstGeom>
          <a:ln>
            <a:solidFill>
              <a:schemeClr val="bg1"/>
            </a:solidFill>
          </a:ln>
        </p:spPr>
      </p:pic>
      <p:sp>
        <p:nvSpPr>
          <p:cNvPr id="13" name="people_15" title="Icon of a person behind a podium">
            <a:extLst>
              <a:ext uri="{FF2B5EF4-FFF2-40B4-BE49-F238E27FC236}">
                <a16:creationId xmlns:a16="http://schemas.microsoft.com/office/drawing/2014/main" id="{49D00DF6-5235-127B-0233-F2427D7792E2}"/>
              </a:ext>
            </a:extLst>
          </p:cNvPr>
          <p:cNvSpPr>
            <a:spLocks noChangeAspect="1" noEditPoints="1"/>
          </p:cNvSpPr>
          <p:nvPr/>
        </p:nvSpPr>
        <p:spPr bwMode="auto">
          <a:xfrm>
            <a:off x="2294235" y="3427332"/>
            <a:ext cx="604912" cy="736674"/>
          </a:xfrm>
          <a:custGeom>
            <a:avLst/>
            <a:gdLst>
              <a:gd name="T0" fmla="*/ 95 w 278"/>
              <a:gd name="T1" fmla="*/ 44 h 340"/>
              <a:gd name="T2" fmla="*/ 139 w 278"/>
              <a:gd name="T3" fmla="*/ 0 h 340"/>
              <a:gd name="T4" fmla="*/ 184 w 278"/>
              <a:gd name="T5" fmla="*/ 44 h 340"/>
              <a:gd name="T6" fmla="*/ 139 w 278"/>
              <a:gd name="T7" fmla="*/ 89 h 340"/>
              <a:gd name="T8" fmla="*/ 95 w 278"/>
              <a:gd name="T9" fmla="*/ 44 h 340"/>
              <a:gd name="T10" fmla="*/ 211 w 278"/>
              <a:gd name="T11" fmla="*/ 160 h 340"/>
              <a:gd name="T12" fmla="*/ 139 w 278"/>
              <a:gd name="T13" fmla="*/ 89 h 340"/>
              <a:gd name="T14" fmla="*/ 68 w 278"/>
              <a:gd name="T15" fmla="*/ 160 h 340"/>
              <a:gd name="T16" fmla="*/ 45 w 278"/>
              <a:gd name="T17" fmla="*/ 160 h 340"/>
              <a:gd name="T18" fmla="*/ 45 w 278"/>
              <a:gd name="T19" fmla="*/ 340 h 340"/>
              <a:gd name="T20" fmla="*/ 234 w 278"/>
              <a:gd name="T21" fmla="*/ 340 h 340"/>
              <a:gd name="T22" fmla="*/ 234 w 278"/>
              <a:gd name="T23" fmla="*/ 160 h 340"/>
              <a:gd name="T24" fmla="*/ 0 w 278"/>
              <a:gd name="T25" fmla="*/ 160 h 340"/>
              <a:gd name="T26" fmla="*/ 278 w 278"/>
              <a:gd name="T27" fmla="*/ 16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8" h="340">
                <a:moveTo>
                  <a:pt x="95" y="44"/>
                </a:moveTo>
                <a:cubicBezTo>
                  <a:pt x="95" y="20"/>
                  <a:pt x="115" y="0"/>
                  <a:pt x="139" y="0"/>
                </a:cubicBezTo>
                <a:cubicBezTo>
                  <a:pt x="164" y="0"/>
                  <a:pt x="184" y="20"/>
                  <a:pt x="184" y="44"/>
                </a:cubicBezTo>
                <a:cubicBezTo>
                  <a:pt x="184" y="69"/>
                  <a:pt x="164" y="89"/>
                  <a:pt x="139" y="89"/>
                </a:cubicBezTo>
                <a:cubicBezTo>
                  <a:pt x="115" y="89"/>
                  <a:pt x="95" y="69"/>
                  <a:pt x="95" y="44"/>
                </a:cubicBezTo>
                <a:close/>
                <a:moveTo>
                  <a:pt x="211" y="160"/>
                </a:moveTo>
                <a:cubicBezTo>
                  <a:pt x="211" y="121"/>
                  <a:pt x="179" y="89"/>
                  <a:pt x="139" y="89"/>
                </a:cubicBezTo>
                <a:cubicBezTo>
                  <a:pt x="100" y="89"/>
                  <a:pt x="68" y="121"/>
                  <a:pt x="68" y="160"/>
                </a:cubicBezTo>
                <a:moveTo>
                  <a:pt x="45" y="160"/>
                </a:moveTo>
                <a:cubicBezTo>
                  <a:pt x="45" y="340"/>
                  <a:pt x="45" y="340"/>
                  <a:pt x="45" y="340"/>
                </a:cubicBezTo>
                <a:cubicBezTo>
                  <a:pt x="234" y="340"/>
                  <a:pt x="234" y="340"/>
                  <a:pt x="234" y="340"/>
                </a:cubicBezTo>
                <a:cubicBezTo>
                  <a:pt x="234" y="160"/>
                  <a:pt x="234" y="160"/>
                  <a:pt x="234" y="160"/>
                </a:cubicBezTo>
                <a:moveTo>
                  <a:pt x="0" y="160"/>
                </a:moveTo>
                <a:cubicBezTo>
                  <a:pt x="278" y="160"/>
                  <a:pt x="278" y="160"/>
                  <a:pt x="278" y="160"/>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6" name="Group 5">
            <a:extLst>
              <a:ext uri="{FF2B5EF4-FFF2-40B4-BE49-F238E27FC236}">
                <a16:creationId xmlns:a16="http://schemas.microsoft.com/office/drawing/2014/main" id="{D42FD49A-7E35-47F9-0590-D8DBF2687B06}"/>
              </a:ext>
            </a:extLst>
          </p:cNvPr>
          <p:cNvGrpSpPr/>
          <p:nvPr/>
        </p:nvGrpSpPr>
        <p:grpSpPr>
          <a:xfrm>
            <a:off x="2435751" y="2176533"/>
            <a:ext cx="753272" cy="561867"/>
            <a:chOff x="425764" y="3193729"/>
            <a:chExt cx="753272" cy="561867"/>
          </a:xfrm>
        </p:grpSpPr>
        <p:pic>
          <p:nvPicPr>
            <p:cNvPr id="7" name="Picture 6" descr="Icon&#10;&#10;Description automatically generated">
              <a:extLst>
                <a:ext uri="{FF2B5EF4-FFF2-40B4-BE49-F238E27FC236}">
                  <a16:creationId xmlns:a16="http://schemas.microsoft.com/office/drawing/2014/main" id="{156B8AA8-E1A5-DF90-939B-D81B4C1D2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764" y="3193729"/>
              <a:ext cx="753272" cy="561867"/>
            </a:xfrm>
            <a:prstGeom prst="rect">
              <a:avLst/>
            </a:prstGeom>
          </p:spPr>
        </p:pic>
        <p:pic>
          <p:nvPicPr>
            <p:cNvPr id="9" name="Graphic 8" descr="User with solid fill">
              <a:extLst>
                <a:ext uri="{FF2B5EF4-FFF2-40B4-BE49-F238E27FC236}">
                  <a16:creationId xmlns:a16="http://schemas.microsoft.com/office/drawing/2014/main" id="{6952DEFB-1756-9AF6-21F3-49E0AE435800}"/>
                </a:ext>
              </a:extLst>
            </p:cNvPr>
            <p:cNvPicPr>
              <a:picLocks noChangeAspect="1"/>
            </p:cNvPicPr>
            <p:nvPr/>
          </p:nvPicPr>
          <p:blipFill>
            <a:blip r:embed="rId5">
              <a:alphaModFix amt="48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4849" y="3231355"/>
              <a:ext cx="405195" cy="405195"/>
            </a:xfrm>
            <a:prstGeom prst="rect">
              <a:avLst/>
            </a:prstGeom>
          </p:spPr>
        </p:pic>
      </p:grpSp>
      <p:grpSp>
        <p:nvGrpSpPr>
          <p:cNvPr id="12" name="Group 11">
            <a:extLst>
              <a:ext uri="{FF2B5EF4-FFF2-40B4-BE49-F238E27FC236}">
                <a16:creationId xmlns:a16="http://schemas.microsoft.com/office/drawing/2014/main" id="{B3EF0F05-9A84-6DB3-2BA8-2B50448824C2}"/>
              </a:ext>
            </a:extLst>
          </p:cNvPr>
          <p:cNvGrpSpPr/>
          <p:nvPr/>
        </p:nvGrpSpPr>
        <p:grpSpPr>
          <a:xfrm>
            <a:off x="3347385" y="2163097"/>
            <a:ext cx="753272" cy="561867"/>
            <a:chOff x="425764" y="3193729"/>
            <a:chExt cx="753272" cy="561867"/>
          </a:xfrm>
        </p:grpSpPr>
        <p:pic>
          <p:nvPicPr>
            <p:cNvPr id="16" name="Picture 15" descr="Icon&#10;&#10;Description automatically generated">
              <a:extLst>
                <a:ext uri="{FF2B5EF4-FFF2-40B4-BE49-F238E27FC236}">
                  <a16:creationId xmlns:a16="http://schemas.microsoft.com/office/drawing/2014/main" id="{6E15499A-BA36-FE86-E5A3-56C22E4339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764" y="3193729"/>
              <a:ext cx="753272" cy="561867"/>
            </a:xfrm>
            <a:prstGeom prst="rect">
              <a:avLst/>
            </a:prstGeom>
          </p:spPr>
        </p:pic>
        <p:pic>
          <p:nvPicPr>
            <p:cNvPr id="19" name="Graphic 18" descr="User with solid fill">
              <a:extLst>
                <a:ext uri="{FF2B5EF4-FFF2-40B4-BE49-F238E27FC236}">
                  <a16:creationId xmlns:a16="http://schemas.microsoft.com/office/drawing/2014/main" id="{F8851B9B-2F8F-F042-65D0-9F618EA8A51E}"/>
                </a:ext>
              </a:extLst>
            </p:cNvPr>
            <p:cNvPicPr>
              <a:picLocks noChangeAspect="1"/>
            </p:cNvPicPr>
            <p:nvPr/>
          </p:nvPicPr>
          <p:blipFill>
            <a:blip r:embed="rId5">
              <a:alphaModFix amt="48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4849" y="3231355"/>
              <a:ext cx="405195" cy="405195"/>
            </a:xfrm>
            <a:prstGeom prst="rect">
              <a:avLst/>
            </a:prstGeom>
          </p:spPr>
        </p:pic>
      </p:grpSp>
      <p:cxnSp>
        <p:nvCxnSpPr>
          <p:cNvPr id="21" name="Straight Arrow Connector 20">
            <a:extLst>
              <a:ext uri="{FF2B5EF4-FFF2-40B4-BE49-F238E27FC236}">
                <a16:creationId xmlns:a16="http://schemas.microsoft.com/office/drawing/2014/main" id="{E431D0F3-9D66-297A-2FC8-0C9BB95C586E}"/>
              </a:ext>
            </a:extLst>
          </p:cNvPr>
          <p:cNvCxnSpPr>
            <a:cxnSpLocks/>
          </p:cNvCxnSpPr>
          <p:nvPr/>
        </p:nvCxnSpPr>
        <p:spPr>
          <a:xfrm>
            <a:off x="2815299" y="2666422"/>
            <a:ext cx="179127" cy="226468"/>
          </a:xfrm>
          <a:prstGeom prst="straightConnector1">
            <a:avLst/>
          </a:prstGeom>
          <a:ln>
            <a:solidFill>
              <a:srgbClr val="565FC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5" name="Picture 24" descr="Icon&#10;&#10;Description automatically generated">
            <a:extLst>
              <a:ext uri="{FF2B5EF4-FFF2-40B4-BE49-F238E27FC236}">
                <a16:creationId xmlns:a16="http://schemas.microsoft.com/office/drawing/2014/main" id="{6B98B966-C478-44C4-1337-139324C324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2894" y="2662307"/>
            <a:ext cx="1056019" cy="748766"/>
          </a:xfrm>
          <a:prstGeom prst="rect">
            <a:avLst/>
          </a:prstGeom>
        </p:spPr>
      </p:pic>
      <p:cxnSp>
        <p:nvCxnSpPr>
          <p:cNvPr id="29" name="Straight Arrow Connector 28">
            <a:extLst>
              <a:ext uri="{FF2B5EF4-FFF2-40B4-BE49-F238E27FC236}">
                <a16:creationId xmlns:a16="http://schemas.microsoft.com/office/drawing/2014/main" id="{39170BF9-8AA2-DC16-9961-7B289F0FAE60}"/>
              </a:ext>
            </a:extLst>
          </p:cNvPr>
          <p:cNvCxnSpPr>
            <a:cxnSpLocks/>
          </p:cNvCxnSpPr>
          <p:nvPr/>
        </p:nvCxnSpPr>
        <p:spPr>
          <a:xfrm flipH="1">
            <a:off x="3367017" y="2681472"/>
            <a:ext cx="200559" cy="234714"/>
          </a:xfrm>
          <a:prstGeom prst="straightConnector1">
            <a:avLst/>
          </a:prstGeom>
          <a:ln>
            <a:solidFill>
              <a:srgbClr val="565FC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E13AD42-8D67-432C-B0DD-55E8F25F1E5F}"/>
              </a:ext>
            </a:extLst>
          </p:cNvPr>
          <p:cNvCxnSpPr>
            <a:cxnSpLocks/>
          </p:cNvCxnSpPr>
          <p:nvPr/>
        </p:nvCxnSpPr>
        <p:spPr>
          <a:xfrm>
            <a:off x="3171247" y="3237665"/>
            <a:ext cx="28587" cy="307433"/>
          </a:xfrm>
          <a:prstGeom prst="straightConnector1">
            <a:avLst/>
          </a:prstGeom>
          <a:ln>
            <a:solidFill>
              <a:srgbClr val="565FC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7B49CD8F-9A1B-18CA-56C3-4ADB09A98E1B}"/>
              </a:ext>
            </a:extLst>
          </p:cNvPr>
          <p:cNvSpPr txBox="1"/>
          <p:nvPr/>
        </p:nvSpPr>
        <p:spPr>
          <a:xfrm>
            <a:off x="10334967" y="252648"/>
            <a:ext cx="1271021" cy="33855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a:ea typeface="+mn-ea"/>
                <a:cs typeface="Segoe UI"/>
              </a:rPr>
              <a:t>Overview</a:t>
            </a:r>
          </a:p>
        </p:txBody>
      </p:sp>
      <p:sp>
        <p:nvSpPr>
          <p:cNvPr id="42" name="Rectangle: Rounded Corners 41">
            <a:extLst>
              <a:ext uri="{FF2B5EF4-FFF2-40B4-BE49-F238E27FC236}">
                <a16:creationId xmlns:a16="http://schemas.microsoft.com/office/drawing/2014/main" id="{48002808-A9D8-856F-DB52-8A88CB855E2C}"/>
              </a:ext>
            </a:extLst>
          </p:cNvPr>
          <p:cNvSpPr/>
          <p:nvPr/>
        </p:nvSpPr>
        <p:spPr bwMode="auto">
          <a:xfrm>
            <a:off x="10379602" y="188829"/>
            <a:ext cx="1140132" cy="482630"/>
          </a:xfrm>
          <a:prstGeom prst="roundRect">
            <a:avLst/>
          </a:pr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7" name="TextBox 16">
            <a:extLst>
              <a:ext uri="{FF2B5EF4-FFF2-40B4-BE49-F238E27FC236}">
                <a16:creationId xmlns:a16="http://schemas.microsoft.com/office/drawing/2014/main" id="{167077BF-1DA7-ACA1-82BB-C8703F5CA624}"/>
              </a:ext>
            </a:extLst>
          </p:cNvPr>
          <p:cNvSpPr txBox="1"/>
          <p:nvPr/>
        </p:nvSpPr>
        <p:spPr>
          <a:xfrm>
            <a:off x="2434397" y="1064295"/>
            <a:ext cx="13663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RTA/Alerts</a:t>
            </a:r>
          </a:p>
        </p:txBody>
      </p:sp>
      <p:sp>
        <p:nvSpPr>
          <p:cNvPr id="20" name="TextBox 19">
            <a:extLst>
              <a:ext uri="{FF2B5EF4-FFF2-40B4-BE49-F238E27FC236}">
                <a16:creationId xmlns:a16="http://schemas.microsoft.com/office/drawing/2014/main" id="{E1F5CB6D-17F8-CAAC-F925-2E6E15A646CE}"/>
              </a:ext>
            </a:extLst>
          </p:cNvPr>
          <p:cNvSpPr txBox="1"/>
          <p:nvPr/>
        </p:nvSpPr>
        <p:spPr>
          <a:xfrm>
            <a:off x="8771203" y="1058840"/>
            <a:ext cx="224907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RTA/Alerts</a:t>
            </a:r>
          </a:p>
        </p:txBody>
      </p:sp>
      <p:sp>
        <p:nvSpPr>
          <p:cNvPr id="23" name="TextBox 22">
            <a:extLst>
              <a:ext uri="{FF2B5EF4-FFF2-40B4-BE49-F238E27FC236}">
                <a16:creationId xmlns:a16="http://schemas.microsoft.com/office/drawing/2014/main" id="{76C4BB41-3005-E9D6-5849-7D99D51B6681}"/>
              </a:ext>
            </a:extLst>
          </p:cNvPr>
          <p:cNvSpPr txBox="1"/>
          <p:nvPr/>
        </p:nvSpPr>
        <p:spPr>
          <a:xfrm>
            <a:off x="4247540" y="1480535"/>
            <a:ext cx="13663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Producers</a:t>
            </a:r>
          </a:p>
        </p:txBody>
      </p:sp>
      <p:sp>
        <p:nvSpPr>
          <p:cNvPr id="24" name="TextBox 23">
            <a:extLst>
              <a:ext uri="{FF2B5EF4-FFF2-40B4-BE49-F238E27FC236}">
                <a16:creationId xmlns:a16="http://schemas.microsoft.com/office/drawing/2014/main" id="{7B62DADF-BF30-861F-89F1-01767F139E29}"/>
              </a:ext>
            </a:extLst>
          </p:cNvPr>
          <p:cNvSpPr txBox="1"/>
          <p:nvPr/>
        </p:nvSpPr>
        <p:spPr>
          <a:xfrm>
            <a:off x="1022934" y="1475882"/>
            <a:ext cx="13663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Presenters</a:t>
            </a:r>
          </a:p>
        </p:txBody>
      </p:sp>
      <p:sp>
        <p:nvSpPr>
          <p:cNvPr id="26" name="TextBox 25">
            <a:extLst>
              <a:ext uri="{FF2B5EF4-FFF2-40B4-BE49-F238E27FC236}">
                <a16:creationId xmlns:a16="http://schemas.microsoft.com/office/drawing/2014/main" id="{C0926792-21A0-7758-8C57-FC46AADD367D}"/>
              </a:ext>
            </a:extLst>
          </p:cNvPr>
          <p:cNvSpPr txBox="1"/>
          <p:nvPr/>
        </p:nvSpPr>
        <p:spPr>
          <a:xfrm>
            <a:off x="8468498" y="1510780"/>
            <a:ext cx="299323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Attendees/Participants</a:t>
            </a:r>
          </a:p>
        </p:txBody>
      </p:sp>
      <p:sp>
        <p:nvSpPr>
          <p:cNvPr id="27" name="Rectangle 26">
            <a:extLst>
              <a:ext uri="{FF2B5EF4-FFF2-40B4-BE49-F238E27FC236}">
                <a16:creationId xmlns:a16="http://schemas.microsoft.com/office/drawing/2014/main" id="{D7CB15EF-ECFC-E912-1724-5A4E7540B100}"/>
              </a:ext>
            </a:extLst>
          </p:cNvPr>
          <p:cNvSpPr/>
          <p:nvPr/>
        </p:nvSpPr>
        <p:spPr>
          <a:xfrm>
            <a:off x="1022934" y="975769"/>
            <a:ext cx="10396447" cy="48676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TextBox 29">
            <a:extLst>
              <a:ext uri="{FF2B5EF4-FFF2-40B4-BE49-F238E27FC236}">
                <a16:creationId xmlns:a16="http://schemas.microsoft.com/office/drawing/2014/main" id="{7D546E1B-65D2-CBC8-F70C-35B0A6D0F5A2}"/>
              </a:ext>
            </a:extLst>
          </p:cNvPr>
          <p:cNvSpPr txBox="1"/>
          <p:nvPr/>
        </p:nvSpPr>
        <p:spPr>
          <a:xfrm>
            <a:off x="2062920" y="1480946"/>
            <a:ext cx="13663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Organizers</a:t>
            </a:r>
          </a:p>
        </p:txBody>
      </p:sp>
      <p:sp>
        <p:nvSpPr>
          <p:cNvPr id="31" name="TextBox 30">
            <a:extLst>
              <a:ext uri="{FF2B5EF4-FFF2-40B4-BE49-F238E27FC236}">
                <a16:creationId xmlns:a16="http://schemas.microsoft.com/office/drawing/2014/main" id="{4404B3E7-E3DE-35A4-7D8F-4D6E6E372D9F}"/>
              </a:ext>
            </a:extLst>
          </p:cNvPr>
          <p:cNvSpPr txBox="1"/>
          <p:nvPr/>
        </p:nvSpPr>
        <p:spPr>
          <a:xfrm>
            <a:off x="3199834" y="1479997"/>
            <a:ext cx="13663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Moderators</a:t>
            </a:r>
          </a:p>
        </p:txBody>
      </p:sp>
      <p:sp>
        <p:nvSpPr>
          <p:cNvPr id="18" name="TextBox 17">
            <a:extLst>
              <a:ext uri="{FF2B5EF4-FFF2-40B4-BE49-F238E27FC236}">
                <a16:creationId xmlns:a16="http://schemas.microsoft.com/office/drawing/2014/main" id="{0638FC5C-7BD3-6934-A6E0-7E1495172A01}"/>
              </a:ext>
            </a:extLst>
          </p:cNvPr>
          <p:cNvSpPr txBox="1"/>
          <p:nvPr/>
        </p:nvSpPr>
        <p:spPr>
          <a:xfrm>
            <a:off x="1014790" y="2262141"/>
            <a:ext cx="1581901" cy="307777"/>
          </a:xfrm>
          <a:prstGeom prst="rect">
            <a:avLst/>
          </a:prstGeom>
          <a:noFill/>
        </p:spPr>
        <p:txBody>
          <a:bodyPr wrap="square" rtlCol="0">
            <a:spAutoFit/>
          </a:bodyPr>
          <a:lstStyle/>
          <a:p>
            <a:r>
              <a:rPr lang="en-US" sz="1400"/>
              <a:t>Virtual Presenter</a:t>
            </a:r>
          </a:p>
        </p:txBody>
      </p:sp>
      <p:sp>
        <p:nvSpPr>
          <p:cNvPr id="33" name="TextBox 32">
            <a:extLst>
              <a:ext uri="{FF2B5EF4-FFF2-40B4-BE49-F238E27FC236}">
                <a16:creationId xmlns:a16="http://schemas.microsoft.com/office/drawing/2014/main" id="{36574AB5-AEE4-BBBE-D5D0-E58D2A7898E8}"/>
              </a:ext>
            </a:extLst>
          </p:cNvPr>
          <p:cNvSpPr txBox="1"/>
          <p:nvPr/>
        </p:nvSpPr>
        <p:spPr>
          <a:xfrm>
            <a:off x="753553" y="3721420"/>
            <a:ext cx="1750563" cy="307777"/>
          </a:xfrm>
          <a:prstGeom prst="rect">
            <a:avLst/>
          </a:prstGeom>
          <a:noFill/>
        </p:spPr>
        <p:txBody>
          <a:bodyPr wrap="square" rtlCol="0">
            <a:spAutoFit/>
          </a:bodyPr>
          <a:lstStyle/>
          <a:p>
            <a:r>
              <a:rPr lang="en-US" sz="1400"/>
              <a:t>Physical Presenter</a:t>
            </a:r>
          </a:p>
        </p:txBody>
      </p:sp>
      <p:sp>
        <p:nvSpPr>
          <p:cNvPr id="34" name="TextBox 33">
            <a:extLst>
              <a:ext uri="{FF2B5EF4-FFF2-40B4-BE49-F238E27FC236}">
                <a16:creationId xmlns:a16="http://schemas.microsoft.com/office/drawing/2014/main" id="{706C3027-812E-E58A-404C-FCFD02519B70}"/>
              </a:ext>
            </a:extLst>
          </p:cNvPr>
          <p:cNvSpPr txBox="1"/>
          <p:nvPr/>
        </p:nvSpPr>
        <p:spPr>
          <a:xfrm>
            <a:off x="4075932" y="2251321"/>
            <a:ext cx="753273" cy="307777"/>
          </a:xfrm>
          <a:prstGeom prst="rect">
            <a:avLst/>
          </a:prstGeom>
          <a:noFill/>
        </p:spPr>
        <p:txBody>
          <a:bodyPr wrap="square" rtlCol="0">
            <a:spAutoFit/>
          </a:bodyPr>
          <a:lstStyle/>
          <a:p>
            <a:r>
              <a:rPr lang="en-US" sz="1400"/>
              <a:t>SDI</a:t>
            </a:r>
          </a:p>
        </p:txBody>
      </p:sp>
      <p:pic>
        <p:nvPicPr>
          <p:cNvPr id="2050" name="Picture 2">
            <a:extLst>
              <a:ext uri="{FF2B5EF4-FFF2-40B4-BE49-F238E27FC236}">
                <a16:creationId xmlns:a16="http://schemas.microsoft.com/office/drawing/2014/main" id="{3FE76370-3779-B1B6-4FEF-F47CE415C4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56024" y="2227106"/>
            <a:ext cx="2864393" cy="1647146"/>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Straight Arrow Connector 35">
            <a:extLst>
              <a:ext uri="{FF2B5EF4-FFF2-40B4-BE49-F238E27FC236}">
                <a16:creationId xmlns:a16="http://schemas.microsoft.com/office/drawing/2014/main" id="{E99AAAE5-468E-F76A-C360-CBE431438CF2}"/>
              </a:ext>
            </a:extLst>
          </p:cNvPr>
          <p:cNvCxnSpPr>
            <a:cxnSpLocks/>
          </p:cNvCxnSpPr>
          <p:nvPr/>
        </p:nvCxnSpPr>
        <p:spPr>
          <a:xfrm>
            <a:off x="3397717" y="3067978"/>
            <a:ext cx="4911293" cy="6378"/>
          </a:xfrm>
          <a:prstGeom prst="straightConnector1">
            <a:avLst/>
          </a:prstGeom>
          <a:ln>
            <a:solidFill>
              <a:srgbClr val="565FC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3FBB87DA-39AB-A9E5-A56F-1453428E91BB}"/>
              </a:ext>
            </a:extLst>
          </p:cNvPr>
          <p:cNvGrpSpPr/>
          <p:nvPr/>
        </p:nvGrpSpPr>
        <p:grpSpPr>
          <a:xfrm>
            <a:off x="3882992" y="3363732"/>
            <a:ext cx="753272" cy="561867"/>
            <a:chOff x="425764" y="3193729"/>
            <a:chExt cx="753272" cy="561867"/>
          </a:xfrm>
        </p:grpSpPr>
        <p:pic>
          <p:nvPicPr>
            <p:cNvPr id="41" name="Picture 40" descr="Icon&#10;&#10;Description automatically generated">
              <a:extLst>
                <a:ext uri="{FF2B5EF4-FFF2-40B4-BE49-F238E27FC236}">
                  <a16:creationId xmlns:a16="http://schemas.microsoft.com/office/drawing/2014/main" id="{B0EA9DDA-4CA2-5A4D-7E82-591EE740F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764" y="3193729"/>
              <a:ext cx="753272" cy="561867"/>
            </a:xfrm>
            <a:prstGeom prst="rect">
              <a:avLst/>
            </a:prstGeom>
          </p:spPr>
        </p:pic>
        <p:pic>
          <p:nvPicPr>
            <p:cNvPr id="43" name="Graphic 42" descr="User with solid fill">
              <a:extLst>
                <a:ext uri="{FF2B5EF4-FFF2-40B4-BE49-F238E27FC236}">
                  <a16:creationId xmlns:a16="http://schemas.microsoft.com/office/drawing/2014/main" id="{6577C20D-FA84-B9D4-C81C-4F02972FDB34}"/>
                </a:ext>
              </a:extLst>
            </p:cNvPr>
            <p:cNvPicPr>
              <a:picLocks noChangeAspect="1"/>
            </p:cNvPicPr>
            <p:nvPr/>
          </p:nvPicPr>
          <p:blipFill>
            <a:blip r:embed="rId5">
              <a:alphaModFix amt="48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4849" y="3231355"/>
              <a:ext cx="405195" cy="405195"/>
            </a:xfrm>
            <a:prstGeom prst="rect">
              <a:avLst/>
            </a:prstGeom>
          </p:spPr>
        </p:pic>
      </p:grpSp>
      <p:sp>
        <p:nvSpPr>
          <p:cNvPr id="44" name="TextBox 43">
            <a:extLst>
              <a:ext uri="{FF2B5EF4-FFF2-40B4-BE49-F238E27FC236}">
                <a16:creationId xmlns:a16="http://schemas.microsoft.com/office/drawing/2014/main" id="{496DAD95-8FB1-4AC7-B794-21914BC48D10}"/>
              </a:ext>
            </a:extLst>
          </p:cNvPr>
          <p:cNvSpPr txBox="1"/>
          <p:nvPr/>
        </p:nvSpPr>
        <p:spPr>
          <a:xfrm>
            <a:off x="4554061" y="3450066"/>
            <a:ext cx="753273" cy="307777"/>
          </a:xfrm>
          <a:prstGeom prst="rect">
            <a:avLst/>
          </a:prstGeom>
          <a:noFill/>
        </p:spPr>
        <p:txBody>
          <a:bodyPr wrap="square" rtlCol="0">
            <a:spAutoFit/>
          </a:bodyPr>
          <a:lstStyle/>
          <a:p>
            <a:r>
              <a:rPr lang="en-US" sz="1400"/>
              <a:t>RTMP</a:t>
            </a:r>
          </a:p>
        </p:txBody>
      </p:sp>
      <p:cxnSp>
        <p:nvCxnSpPr>
          <p:cNvPr id="45" name="Straight Arrow Connector 44">
            <a:extLst>
              <a:ext uri="{FF2B5EF4-FFF2-40B4-BE49-F238E27FC236}">
                <a16:creationId xmlns:a16="http://schemas.microsoft.com/office/drawing/2014/main" id="{F652AB76-48B7-7475-A8E8-A1C6A9693F75}"/>
              </a:ext>
            </a:extLst>
          </p:cNvPr>
          <p:cNvCxnSpPr>
            <a:cxnSpLocks/>
          </p:cNvCxnSpPr>
          <p:nvPr/>
        </p:nvCxnSpPr>
        <p:spPr>
          <a:xfrm>
            <a:off x="3374189" y="3210738"/>
            <a:ext cx="508803" cy="433928"/>
          </a:xfrm>
          <a:prstGeom prst="straightConnector1">
            <a:avLst/>
          </a:prstGeom>
          <a:ln>
            <a:solidFill>
              <a:srgbClr val="565FC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627955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761CFEBE-02CD-C877-6B39-0A7CC2886E62}"/>
              </a:ext>
              <a:ext uri="{C183D7F6-B498-43B3-948B-1728B52AA6E4}">
                <adec:decorative xmlns:adec="http://schemas.microsoft.com/office/drawing/2017/decorative" val="1"/>
              </a:ext>
            </a:extLst>
          </p:cNvPr>
          <p:cNvSpPr/>
          <p:nvPr/>
        </p:nvSpPr>
        <p:spPr bwMode="auto">
          <a:xfrm>
            <a:off x="0" y="-1"/>
            <a:ext cx="11669485" cy="6400802"/>
          </a:xfrm>
          <a:custGeom>
            <a:avLst/>
            <a:gdLst>
              <a:gd name="connsiteX0" fmla="*/ 4957763 w 11669485"/>
              <a:gd name="connsiteY0" fmla="*/ 976314 h 6400802"/>
              <a:gd name="connsiteX1" fmla="*/ 4957763 w 11669485"/>
              <a:gd name="connsiteY1" fmla="*/ 1273970 h 6400802"/>
              <a:gd name="connsiteX2" fmla="*/ 4957764 w 11669485"/>
              <a:gd name="connsiteY2" fmla="*/ 1273970 h 6400802"/>
              <a:gd name="connsiteX3" fmla="*/ 4957764 w 11669485"/>
              <a:gd name="connsiteY3" fmla="*/ 976315 h 6400802"/>
              <a:gd name="connsiteX4" fmla="*/ 5381625 w 11669485"/>
              <a:gd name="connsiteY4" fmla="*/ 976315 h 6400802"/>
              <a:gd name="connsiteX5" fmla="*/ 5381625 w 11669485"/>
              <a:gd name="connsiteY5" fmla="*/ 976314 h 6400802"/>
              <a:gd name="connsiteX6" fmla="*/ 4277032 w 11669485"/>
              <a:gd name="connsiteY6" fmla="*/ 0 h 6400802"/>
              <a:gd name="connsiteX7" fmla="*/ 11669485 w 11669485"/>
              <a:gd name="connsiteY7" fmla="*/ 0 h 6400802"/>
              <a:gd name="connsiteX8" fmla="*/ 11669485 w 11669485"/>
              <a:gd name="connsiteY8" fmla="*/ 544285 h 6400802"/>
              <a:gd name="connsiteX9" fmla="*/ 11669484 w 11669485"/>
              <a:gd name="connsiteY9" fmla="*/ 544296 h 6400802"/>
              <a:gd name="connsiteX10" fmla="*/ 11669484 w 11669485"/>
              <a:gd name="connsiteY10" fmla="*/ 838193 h 6400802"/>
              <a:gd name="connsiteX11" fmla="*/ 11417064 w 11669485"/>
              <a:gd name="connsiteY11" fmla="*/ 1090613 h 6400802"/>
              <a:gd name="connsiteX12" fmla="*/ 10755084 w 11669485"/>
              <a:gd name="connsiteY12" fmla="*/ 1090613 h 6400802"/>
              <a:gd name="connsiteX13" fmla="*/ 10755084 w 11669485"/>
              <a:gd name="connsiteY13" fmla="*/ 1088571 h 6400802"/>
              <a:gd name="connsiteX14" fmla="*/ 5946313 w 11669485"/>
              <a:gd name="connsiteY14" fmla="*/ 1088571 h 6400802"/>
              <a:gd name="connsiteX15" fmla="*/ 5944629 w 11669485"/>
              <a:gd name="connsiteY15" fmla="*/ 1088231 h 6400802"/>
              <a:gd name="connsiteX16" fmla="*/ 5594351 w 11669485"/>
              <a:gd name="connsiteY16" fmla="*/ 1088231 h 6400802"/>
              <a:gd name="connsiteX17" fmla="*/ 5381626 w 11669485"/>
              <a:gd name="connsiteY17" fmla="*/ 1088231 h 6400802"/>
              <a:gd name="connsiteX18" fmla="*/ 5381626 w 11669485"/>
              <a:gd name="connsiteY18" fmla="*/ 1088232 h 6400802"/>
              <a:gd name="connsiteX19" fmla="*/ 5594351 w 11669485"/>
              <a:gd name="connsiteY19" fmla="*/ 1088232 h 6400802"/>
              <a:gd name="connsiteX20" fmla="*/ 5594351 w 11669485"/>
              <a:gd name="connsiteY20" fmla="*/ 1089934 h 6400802"/>
              <a:gd name="connsiteX21" fmla="*/ 5334004 w 11669485"/>
              <a:gd name="connsiteY21" fmla="*/ 1089934 h 6400802"/>
              <a:gd name="connsiteX22" fmla="*/ 5181601 w 11669485"/>
              <a:gd name="connsiteY22" fmla="*/ 1242337 h 6400802"/>
              <a:gd name="connsiteX23" fmla="*/ 5181601 w 11669485"/>
              <a:gd name="connsiteY23" fmla="*/ 1273971 h 6400802"/>
              <a:gd name="connsiteX24" fmla="*/ 5181599 w 11669485"/>
              <a:gd name="connsiteY24" fmla="*/ 1273971 h 6400802"/>
              <a:gd name="connsiteX25" fmla="*/ 5181599 w 11669485"/>
              <a:gd name="connsiteY25" fmla="*/ 1574801 h 6400802"/>
              <a:gd name="connsiteX26" fmla="*/ 5181599 w 11669485"/>
              <a:gd name="connsiteY26" fmla="*/ 5863129 h 6400802"/>
              <a:gd name="connsiteX27" fmla="*/ 5180579 w 11669485"/>
              <a:gd name="connsiteY27" fmla="*/ 5873253 h 6400802"/>
              <a:gd name="connsiteX28" fmla="*/ 5180579 w 11669485"/>
              <a:gd name="connsiteY28" fmla="*/ 6148382 h 6400802"/>
              <a:gd name="connsiteX29" fmla="*/ 4928159 w 11669485"/>
              <a:gd name="connsiteY29" fmla="*/ 6400802 h 6400802"/>
              <a:gd name="connsiteX30" fmla="*/ 4266179 w 11669485"/>
              <a:gd name="connsiteY30" fmla="*/ 6400802 h 6400802"/>
              <a:gd name="connsiteX31" fmla="*/ 4266179 w 11669485"/>
              <a:gd name="connsiteY31" fmla="*/ 6400801 h 6400802"/>
              <a:gd name="connsiteX32" fmla="*/ 0 w 11669485"/>
              <a:gd name="connsiteY32" fmla="*/ 6400801 h 6400802"/>
              <a:gd name="connsiteX33" fmla="*/ 0 w 11669485"/>
              <a:gd name="connsiteY33" fmla="*/ 1 h 6400802"/>
              <a:gd name="connsiteX34" fmla="*/ 4277032 w 11669485"/>
              <a:gd name="connsiteY34" fmla="*/ 1 h 640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669485" h="6400802">
                <a:moveTo>
                  <a:pt x="4957763" y="976314"/>
                </a:moveTo>
                <a:lnTo>
                  <a:pt x="4957763" y="1273970"/>
                </a:lnTo>
                <a:lnTo>
                  <a:pt x="4957764" y="1273970"/>
                </a:lnTo>
                <a:lnTo>
                  <a:pt x="4957764" y="976315"/>
                </a:lnTo>
                <a:lnTo>
                  <a:pt x="5381625" y="976315"/>
                </a:lnTo>
                <a:lnTo>
                  <a:pt x="5381625" y="976314"/>
                </a:lnTo>
                <a:close/>
                <a:moveTo>
                  <a:pt x="4277032" y="0"/>
                </a:moveTo>
                <a:lnTo>
                  <a:pt x="11669485" y="0"/>
                </a:lnTo>
                <a:lnTo>
                  <a:pt x="11669485" y="544285"/>
                </a:lnTo>
                <a:lnTo>
                  <a:pt x="11669484" y="544296"/>
                </a:lnTo>
                <a:lnTo>
                  <a:pt x="11669484" y="838193"/>
                </a:lnTo>
                <a:cubicBezTo>
                  <a:pt x="11669484" y="977601"/>
                  <a:pt x="11556472" y="1090613"/>
                  <a:pt x="11417064" y="1090613"/>
                </a:cubicBezTo>
                <a:lnTo>
                  <a:pt x="10755084" y="1090613"/>
                </a:lnTo>
                <a:lnTo>
                  <a:pt x="10755084" y="1088571"/>
                </a:lnTo>
                <a:lnTo>
                  <a:pt x="5946313" y="1088571"/>
                </a:lnTo>
                <a:lnTo>
                  <a:pt x="5944629" y="1088231"/>
                </a:lnTo>
                <a:lnTo>
                  <a:pt x="5594351" y="1088231"/>
                </a:lnTo>
                <a:lnTo>
                  <a:pt x="5381626" y="1088231"/>
                </a:lnTo>
                <a:lnTo>
                  <a:pt x="5381626" y="1088232"/>
                </a:lnTo>
                <a:lnTo>
                  <a:pt x="5594351" y="1088232"/>
                </a:lnTo>
                <a:lnTo>
                  <a:pt x="5594351" y="1089934"/>
                </a:lnTo>
                <a:lnTo>
                  <a:pt x="5334004" y="1089934"/>
                </a:lnTo>
                <a:cubicBezTo>
                  <a:pt x="5249834" y="1089934"/>
                  <a:pt x="5181601" y="1158167"/>
                  <a:pt x="5181601" y="1242337"/>
                </a:cubicBezTo>
                <a:lnTo>
                  <a:pt x="5181601" y="1273971"/>
                </a:lnTo>
                <a:lnTo>
                  <a:pt x="5181599" y="1273971"/>
                </a:lnTo>
                <a:lnTo>
                  <a:pt x="5181599" y="1574801"/>
                </a:lnTo>
                <a:lnTo>
                  <a:pt x="5181599" y="5863129"/>
                </a:lnTo>
                <a:lnTo>
                  <a:pt x="5180579" y="5873253"/>
                </a:lnTo>
                <a:lnTo>
                  <a:pt x="5180579" y="6148382"/>
                </a:lnTo>
                <a:cubicBezTo>
                  <a:pt x="5180579" y="6287790"/>
                  <a:pt x="5067567" y="6400802"/>
                  <a:pt x="4928159" y="6400802"/>
                </a:cubicBezTo>
                <a:lnTo>
                  <a:pt x="4266179" y="6400802"/>
                </a:lnTo>
                <a:lnTo>
                  <a:pt x="4266179" y="6400801"/>
                </a:lnTo>
                <a:lnTo>
                  <a:pt x="0" y="6400801"/>
                </a:lnTo>
                <a:lnTo>
                  <a:pt x="0" y="1"/>
                </a:lnTo>
                <a:lnTo>
                  <a:pt x="4277032" y="1"/>
                </a:lnTo>
                <a:close/>
              </a:path>
            </a:pathLst>
          </a:custGeom>
          <a:gradFill flip="none" rotWithShape="1">
            <a:gsLst>
              <a:gs pos="0">
                <a:schemeClr val="accent1"/>
              </a:gs>
              <a:gs pos="100000">
                <a:schemeClr val="tx2"/>
              </a:gs>
            </a:gsLst>
            <a:lin ang="189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5" name="Freeform: Shape 4">
            <a:extLst>
              <a:ext uri="{FF2B5EF4-FFF2-40B4-BE49-F238E27FC236}">
                <a16:creationId xmlns:a16="http://schemas.microsoft.com/office/drawing/2014/main" id="{5F2CEA39-8B54-0D9C-CAC1-008C85735219}"/>
              </a:ext>
              <a:ext uri="{C183D7F6-B498-43B3-948B-1728B52AA6E4}">
                <adec:decorative xmlns:adec="http://schemas.microsoft.com/office/drawing/2017/decorative" val="1"/>
              </a:ext>
            </a:extLst>
          </p:cNvPr>
          <p:cNvSpPr>
            <a:spLocks/>
          </p:cNvSpPr>
          <p:nvPr/>
        </p:nvSpPr>
        <p:spPr bwMode="auto">
          <a:xfrm>
            <a:off x="9220200" y="3814519"/>
            <a:ext cx="2971798" cy="3043479"/>
          </a:xfrm>
          <a:custGeom>
            <a:avLst/>
            <a:gdLst>
              <a:gd name="connsiteX0" fmla="*/ 4864151 w 5952424"/>
              <a:gd name="connsiteY0" fmla="*/ 0 h 6096000"/>
              <a:gd name="connsiteX1" fmla="*/ 5844447 w 5952424"/>
              <a:gd name="connsiteY1" fmla="*/ 98823 h 6096000"/>
              <a:gd name="connsiteX2" fmla="*/ 5952424 w 5952424"/>
              <a:gd name="connsiteY2" fmla="*/ 123744 h 6096000"/>
              <a:gd name="connsiteX3" fmla="*/ 5952424 w 5952424"/>
              <a:gd name="connsiteY3" fmla="*/ 6096000 h 6096000"/>
              <a:gd name="connsiteX4" fmla="*/ 157741 w 5952424"/>
              <a:gd name="connsiteY4" fmla="*/ 6096000 h 6096000"/>
              <a:gd name="connsiteX5" fmla="*/ 153137 w 5952424"/>
              <a:gd name="connsiteY5" fmla="*/ 6079785 h 6096000"/>
              <a:gd name="connsiteX6" fmla="*/ 0 w 5952424"/>
              <a:gd name="connsiteY6" fmla="*/ 4864156 h 6096000"/>
              <a:gd name="connsiteX7" fmla="*/ 4864151 w 5952424"/>
              <a:gd name="connsiteY7" fmla="*/ 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2424" h="6096000">
                <a:moveTo>
                  <a:pt x="4864151" y="0"/>
                </a:moveTo>
                <a:cubicBezTo>
                  <a:pt x="5199950" y="0"/>
                  <a:pt x="5527802" y="34028"/>
                  <a:pt x="5844447" y="98823"/>
                </a:cubicBezTo>
                <a:lnTo>
                  <a:pt x="5952424" y="123744"/>
                </a:lnTo>
                <a:lnTo>
                  <a:pt x="5952424" y="6096000"/>
                </a:lnTo>
                <a:lnTo>
                  <a:pt x="157741" y="6096000"/>
                </a:lnTo>
                <a:lnTo>
                  <a:pt x="153137" y="6079785"/>
                </a:lnTo>
                <a:cubicBezTo>
                  <a:pt x="53168" y="5691238"/>
                  <a:pt x="0" y="5283906"/>
                  <a:pt x="0" y="4864156"/>
                </a:cubicBezTo>
                <a:cubicBezTo>
                  <a:pt x="0" y="2177757"/>
                  <a:pt x="2177755" y="0"/>
                  <a:pt x="4864151" y="0"/>
                </a:cubicBezTo>
                <a:close/>
              </a:path>
            </a:pathLst>
          </a:cu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err="1">
              <a:ln>
                <a:noFill/>
              </a:ln>
              <a:solidFill>
                <a:srgbClr val="FFFFFF"/>
              </a:solidFill>
              <a:effectLst/>
              <a:uLnTx/>
              <a:uFillTx/>
              <a:latin typeface="Segoe Sans Text"/>
              <a:ea typeface="+mn-ea"/>
              <a:cs typeface="Segoe UI" pitchFamily="34" charset="0"/>
            </a:endParaRPr>
          </a:p>
        </p:txBody>
      </p:sp>
      <p:sp>
        <p:nvSpPr>
          <p:cNvPr id="7" name="Rectangle: Rounded Corners 6">
            <a:extLst>
              <a:ext uri="{FF2B5EF4-FFF2-40B4-BE49-F238E27FC236}">
                <a16:creationId xmlns:a16="http://schemas.microsoft.com/office/drawing/2014/main" id="{3B7E4D0A-6244-99F7-BDD8-4802C5AF1511}"/>
              </a:ext>
              <a:ext uri="{C183D7F6-B498-43B3-948B-1728B52AA6E4}">
                <adec:decorative xmlns:adec="http://schemas.microsoft.com/office/drawing/2017/decorative" val="1"/>
              </a:ext>
            </a:extLst>
          </p:cNvPr>
          <p:cNvSpPr/>
          <p:nvPr/>
        </p:nvSpPr>
        <p:spPr bwMode="auto">
          <a:xfrm>
            <a:off x="5270091" y="1179871"/>
            <a:ext cx="6339298" cy="5020904"/>
          </a:xfrm>
          <a:prstGeom prst="roundRect">
            <a:avLst>
              <a:gd name="adj" fmla="val 2521"/>
            </a:avLst>
          </a:prstGeom>
          <a:gradFill flip="none" rotWithShape="1">
            <a:gsLst>
              <a:gs pos="0">
                <a:srgbClr val="FFF1E7"/>
              </a:gs>
              <a:gs pos="100000">
                <a:schemeClr val="accent4"/>
              </a:gs>
            </a:gsLst>
            <a:lin ang="2700000" scaled="1"/>
            <a:tileRect/>
          </a:gra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mn-ea"/>
              <a:cs typeface="Segoe UI" pitchFamily="34" charset="0"/>
            </a:endParaRPr>
          </a:p>
        </p:txBody>
      </p:sp>
      <p:sp>
        <p:nvSpPr>
          <p:cNvPr id="9" name="Title 1">
            <a:extLst>
              <a:ext uri="{FF2B5EF4-FFF2-40B4-BE49-F238E27FC236}">
                <a16:creationId xmlns:a16="http://schemas.microsoft.com/office/drawing/2014/main" id="{9437EB26-E92B-7079-BC34-9F214FC47496}"/>
              </a:ext>
            </a:extLst>
          </p:cNvPr>
          <p:cNvSpPr txBox="1">
            <a:spLocks noGrp="1"/>
          </p:cNvSpPr>
          <p:nvPr>
            <p:ph type="title" idx="4294967295"/>
          </p:nvPr>
        </p:nvSpPr>
        <p:spPr>
          <a:xfrm>
            <a:off x="588263" y="955412"/>
            <a:ext cx="3440044" cy="2123658"/>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IN" sz="13800" b="0" i="0" u="none" strike="noStrike" kern="1200" cap="none" spc="300" normalizeH="0" baseline="0" noProof="0">
                <a:ln w="3175">
                  <a:noFill/>
                </a:ln>
                <a:solidFill>
                  <a:schemeClr val="bg1"/>
                </a:solidFill>
                <a:effectLst/>
                <a:uLnTx/>
                <a:uFillTx/>
                <a:latin typeface="+mj-lt"/>
                <a:ea typeface="+mj-ea"/>
                <a:cs typeface="+mj-cs"/>
              </a:rPr>
              <a:t>Q</a:t>
            </a:r>
            <a:r>
              <a:rPr kumimoji="0" lang="en-IN" sz="7200" b="0" i="0" u="none" strike="noStrike" kern="1200" cap="none" spc="300" normalizeH="0" baseline="0" noProof="0">
                <a:ln w="3175">
                  <a:noFill/>
                </a:ln>
                <a:solidFill>
                  <a:schemeClr val="bg1"/>
                </a:solidFill>
                <a:effectLst/>
                <a:uLnTx/>
                <a:uFillTx/>
                <a:latin typeface="+mn-lt"/>
                <a:ea typeface="+mn-ea"/>
                <a:cs typeface="+mn-cs"/>
              </a:rPr>
              <a:t>&amp;</a:t>
            </a:r>
            <a:r>
              <a:rPr kumimoji="0" lang="en-IN" sz="13800" b="0" i="0" u="none" strike="noStrike" kern="1200" cap="none" spc="300" normalizeH="0" baseline="0" noProof="0">
                <a:ln w="3175">
                  <a:noFill/>
                </a:ln>
                <a:solidFill>
                  <a:schemeClr val="bg1"/>
                </a:solidFill>
                <a:effectLst/>
                <a:uLnTx/>
                <a:uFillTx/>
                <a:latin typeface="+mj-lt"/>
                <a:ea typeface="+mj-ea"/>
                <a:cs typeface="+mj-cs"/>
              </a:rPr>
              <a:t>A</a:t>
            </a:r>
          </a:p>
        </p:txBody>
      </p:sp>
      <p:sp>
        <p:nvSpPr>
          <p:cNvPr id="20" name="Text Placeholder 4">
            <a:extLst>
              <a:ext uri="{FF2B5EF4-FFF2-40B4-BE49-F238E27FC236}">
                <a16:creationId xmlns:a16="http://schemas.microsoft.com/office/drawing/2014/main" id="{8694ECE4-7BC4-5ECD-C572-550638211E47}"/>
              </a:ext>
            </a:extLst>
          </p:cNvPr>
          <p:cNvSpPr txBox="1">
            <a:spLocks/>
          </p:cNvSpPr>
          <p:nvPr/>
        </p:nvSpPr>
        <p:spPr>
          <a:xfrm>
            <a:off x="555535" y="3778931"/>
            <a:ext cx="4462554" cy="861774"/>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Please raise your hand and unmute when called on</a:t>
            </a:r>
          </a:p>
        </p:txBody>
      </p:sp>
      <p:grpSp>
        <p:nvGrpSpPr>
          <p:cNvPr id="21" name="Group 20" descr="A teams navigation bar with icons representing different sections: People, Chat, Reactions, Rooms, Apps, and More. Highlighting &quot;Reaction&quot; button">
            <a:extLst>
              <a:ext uri="{FF2B5EF4-FFF2-40B4-BE49-F238E27FC236}">
                <a16:creationId xmlns:a16="http://schemas.microsoft.com/office/drawing/2014/main" id="{7524692E-4AE8-FCEA-AA77-09840D008028}"/>
              </a:ext>
            </a:extLst>
          </p:cNvPr>
          <p:cNvGrpSpPr/>
          <p:nvPr/>
        </p:nvGrpSpPr>
        <p:grpSpPr>
          <a:xfrm>
            <a:off x="5464720" y="1962957"/>
            <a:ext cx="5950040" cy="3705515"/>
            <a:chOff x="5464720" y="1962957"/>
            <a:chExt cx="5950040" cy="3705515"/>
          </a:xfrm>
        </p:grpSpPr>
        <p:pic>
          <p:nvPicPr>
            <p:cNvPr id="22" name="Picture 21">
              <a:extLst>
                <a:ext uri="{FF2B5EF4-FFF2-40B4-BE49-F238E27FC236}">
                  <a16:creationId xmlns:a16="http://schemas.microsoft.com/office/drawing/2014/main" id="{4ABE3880-8DF0-E04C-51CE-4C51506DA920}"/>
                </a:ext>
              </a:extLst>
            </p:cNvPr>
            <p:cNvPicPr>
              <a:picLocks noChangeAspect="1"/>
            </p:cNvPicPr>
            <p:nvPr/>
          </p:nvPicPr>
          <p:blipFill>
            <a:blip r:embed="rId3"/>
            <a:stretch>
              <a:fillRect/>
            </a:stretch>
          </p:blipFill>
          <p:spPr>
            <a:xfrm>
              <a:off x="5464720" y="2932380"/>
              <a:ext cx="5950040" cy="1515886"/>
            </a:xfrm>
            <a:prstGeom prst="rect">
              <a:avLst/>
            </a:prstGeom>
            <a:effectLst>
              <a:outerShdw blurRad="50800" dist="38100" dir="2700000" algn="tl" rotWithShape="0">
                <a:prstClr val="black">
                  <a:alpha val="40000"/>
                </a:prstClr>
              </a:outerShdw>
            </a:effectLst>
          </p:spPr>
        </p:pic>
        <p:grpSp>
          <p:nvGrpSpPr>
            <p:cNvPr id="23" name="Group 22">
              <a:extLst>
                <a:ext uri="{FF2B5EF4-FFF2-40B4-BE49-F238E27FC236}">
                  <a16:creationId xmlns:a16="http://schemas.microsoft.com/office/drawing/2014/main" id="{82B40F1E-C3EB-61DF-D663-CCBBB3139110}"/>
                </a:ext>
              </a:extLst>
            </p:cNvPr>
            <p:cNvGrpSpPr/>
            <p:nvPr/>
          </p:nvGrpSpPr>
          <p:grpSpPr>
            <a:xfrm>
              <a:off x="8093869" y="1962957"/>
              <a:ext cx="1254257" cy="1463661"/>
              <a:chOff x="8093869" y="1962957"/>
              <a:chExt cx="1254257" cy="1463661"/>
            </a:xfrm>
          </p:grpSpPr>
          <p:sp>
            <p:nvSpPr>
              <p:cNvPr id="27" name="Freeform: Shape 26">
                <a:extLst>
                  <a:ext uri="{FF2B5EF4-FFF2-40B4-BE49-F238E27FC236}">
                    <a16:creationId xmlns:a16="http://schemas.microsoft.com/office/drawing/2014/main" id="{9857A365-734F-F379-D09C-7593E911590D}"/>
                  </a:ext>
                </a:extLst>
              </p:cNvPr>
              <p:cNvSpPr/>
              <p:nvPr/>
            </p:nvSpPr>
            <p:spPr bwMode="auto">
              <a:xfrm>
                <a:off x="8093869" y="2202179"/>
                <a:ext cx="775811" cy="1224439"/>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7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28" name="Oval 27">
                <a:extLst>
                  <a:ext uri="{FF2B5EF4-FFF2-40B4-BE49-F238E27FC236}">
                    <a16:creationId xmlns:a16="http://schemas.microsoft.com/office/drawing/2014/main" id="{33F0444D-E4E6-CF75-3A19-0036DE9D3D5E}"/>
                  </a:ext>
                  <a:ext uri="{C183D7F6-B498-43B3-948B-1728B52AA6E4}">
                    <adec:decorative xmlns:adec="http://schemas.microsoft.com/office/drawing/2017/decorative" val="1"/>
                  </a:ext>
                </a:extLst>
              </p:cNvPr>
              <p:cNvSpPr/>
              <p:nvPr/>
            </p:nvSpPr>
            <p:spPr bwMode="auto">
              <a:xfrm>
                <a:off x="8869680" y="1962957"/>
                <a:ext cx="478446" cy="478446"/>
              </a:xfrm>
              <a:prstGeom prst="ellipse">
                <a:avLst/>
              </a:prstGeom>
              <a:gradFill flip="none" rotWithShape="1">
                <a:gsLst>
                  <a:gs pos="0">
                    <a:srgbClr val="FFF1E7"/>
                  </a:gs>
                  <a:gs pos="100000">
                    <a:schemeClr val="accent4"/>
                  </a:gs>
                </a:gsLst>
                <a:lin ang="2700000" scaled="1"/>
                <a:tileRect/>
              </a:gradFill>
              <a:ln w="190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IN" sz="2400" b="0" i="0" u="none" strike="noStrike" kern="1200" cap="none" spc="0" normalizeH="0" baseline="0" noProof="0">
                    <a:ln>
                      <a:noFill/>
                    </a:ln>
                    <a:solidFill>
                      <a:srgbClr val="5B5FC7"/>
                    </a:solidFill>
                    <a:effectLst/>
                    <a:uLnTx/>
                    <a:uFillTx/>
                    <a:latin typeface="Segoe Sans Display Semibold"/>
                    <a:ea typeface="+mn-ea"/>
                    <a:cs typeface="+mn-cs"/>
                  </a:rPr>
                  <a:t>1</a:t>
                </a:r>
              </a:p>
            </p:txBody>
          </p:sp>
        </p:grpSp>
        <p:grpSp>
          <p:nvGrpSpPr>
            <p:cNvPr id="24" name="Group 23">
              <a:extLst>
                <a:ext uri="{FF2B5EF4-FFF2-40B4-BE49-F238E27FC236}">
                  <a16:creationId xmlns:a16="http://schemas.microsoft.com/office/drawing/2014/main" id="{0E66545D-A83A-ED5B-FBF4-C5ACE2FDF4B7}"/>
                </a:ext>
              </a:extLst>
            </p:cNvPr>
            <p:cNvGrpSpPr/>
            <p:nvPr/>
          </p:nvGrpSpPr>
          <p:grpSpPr>
            <a:xfrm>
              <a:off x="6714834" y="4240527"/>
              <a:ext cx="1112335" cy="1427945"/>
              <a:chOff x="6714834" y="4240527"/>
              <a:chExt cx="1112335" cy="1427945"/>
            </a:xfrm>
          </p:grpSpPr>
          <p:sp>
            <p:nvSpPr>
              <p:cNvPr id="25" name="Freeform: Shape 24">
                <a:extLst>
                  <a:ext uri="{FF2B5EF4-FFF2-40B4-BE49-F238E27FC236}">
                    <a16:creationId xmlns:a16="http://schemas.microsoft.com/office/drawing/2014/main" id="{DE4C0D12-BE02-FAE0-6527-22C640866291}"/>
                  </a:ext>
                </a:extLst>
              </p:cNvPr>
              <p:cNvSpPr/>
              <p:nvPr/>
            </p:nvSpPr>
            <p:spPr bwMode="auto">
              <a:xfrm flipH="1" flipV="1">
                <a:off x="7193280" y="4240527"/>
                <a:ext cx="633889" cy="1188721"/>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7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26" name="Oval 25">
                <a:extLst>
                  <a:ext uri="{FF2B5EF4-FFF2-40B4-BE49-F238E27FC236}">
                    <a16:creationId xmlns:a16="http://schemas.microsoft.com/office/drawing/2014/main" id="{7E2FD797-427B-A2EE-1492-EF52B29B719F}"/>
                  </a:ext>
                  <a:ext uri="{C183D7F6-B498-43B3-948B-1728B52AA6E4}">
                    <adec:decorative xmlns:adec="http://schemas.microsoft.com/office/drawing/2017/decorative" val="1"/>
                  </a:ext>
                </a:extLst>
              </p:cNvPr>
              <p:cNvSpPr/>
              <p:nvPr/>
            </p:nvSpPr>
            <p:spPr bwMode="auto">
              <a:xfrm>
                <a:off x="6714834" y="5190026"/>
                <a:ext cx="478446" cy="478446"/>
              </a:xfrm>
              <a:prstGeom prst="ellipse">
                <a:avLst/>
              </a:prstGeom>
              <a:gradFill flip="none" rotWithShape="1">
                <a:gsLst>
                  <a:gs pos="0">
                    <a:srgbClr val="FFF1E7"/>
                  </a:gs>
                  <a:gs pos="100000">
                    <a:schemeClr val="accent4"/>
                  </a:gs>
                </a:gsLst>
                <a:lin ang="2700000" scaled="1"/>
                <a:tileRect/>
              </a:gradFill>
              <a:ln w="190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IN" sz="2400" b="0" i="0" u="none" strike="noStrike" kern="1200" cap="none" spc="0" normalizeH="0" baseline="0" noProof="0">
                    <a:ln>
                      <a:noFill/>
                    </a:ln>
                    <a:solidFill>
                      <a:srgbClr val="5B5FC7"/>
                    </a:solidFill>
                    <a:effectLst/>
                    <a:uLnTx/>
                    <a:uFillTx/>
                    <a:latin typeface="Segoe Sans Display Semibold"/>
                    <a:ea typeface="+mn-ea"/>
                    <a:cs typeface="+mn-cs"/>
                  </a:rPr>
                  <a:t>2</a:t>
                </a:r>
              </a:p>
            </p:txBody>
          </p:sp>
        </p:grpSp>
      </p:grpSp>
    </p:spTree>
    <p:extLst>
      <p:ext uri="{BB962C8B-B14F-4D97-AF65-F5344CB8AC3E}">
        <p14:creationId xmlns:p14="http://schemas.microsoft.com/office/powerpoint/2010/main" val="355067670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A5DDBC0-596A-4252-92BD-838ABDB441A7}"/>
              </a:ext>
            </a:extLst>
          </p:cNvPr>
          <p:cNvSpPr/>
          <p:nvPr/>
        </p:nvSpPr>
        <p:spPr>
          <a:xfrm>
            <a:off x="6095999" y="0"/>
            <a:ext cx="6096001" cy="685800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sp>
        <p:nvSpPr>
          <p:cNvPr id="2" name="Title 1"/>
          <p:cNvSpPr>
            <a:spLocks noGrp="1"/>
          </p:cNvSpPr>
          <p:nvPr>
            <p:ph type="title" idx="4294967295"/>
          </p:nvPr>
        </p:nvSpPr>
        <p:spPr>
          <a:xfrm>
            <a:off x="225881" y="330653"/>
            <a:ext cx="5375275" cy="846138"/>
          </a:xfrm>
        </p:spPr>
        <p:txBody>
          <a:bodyPr>
            <a:normAutofit/>
          </a:bodyPr>
          <a:lstStyle/>
          <a:p>
            <a:r>
              <a:rPr lang="en-US"/>
              <a:t>Latency</a:t>
            </a:r>
            <a:endParaRPr lang="nl-NL"/>
          </a:p>
        </p:txBody>
      </p:sp>
      <p:sp>
        <p:nvSpPr>
          <p:cNvPr id="5" name="Content Placeholder 2"/>
          <p:cNvSpPr>
            <a:spLocks noGrp="1"/>
          </p:cNvSpPr>
          <p:nvPr>
            <p:ph idx="4294967295"/>
          </p:nvPr>
        </p:nvSpPr>
        <p:spPr>
          <a:xfrm>
            <a:off x="6967008" y="845377"/>
            <a:ext cx="5040498" cy="4611647"/>
          </a:xfrm>
        </p:spPr>
        <p:txBody>
          <a:bodyPr wrap="square">
            <a:spAutoFit/>
          </a:bodyPr>
          <a:lstStyle/>
          <a:p>
            <a:r>
              <a:rPr lang="en-US">
                <a:solidFill>
                  <a:srgbClr val="00BCF2"/>
                </a:solidFill>
              </a:rPr>
              <a:t>Symptoms</a:t>
            </a:r>
          </a:p>
          <a:p>
            <a:pPr lvl="1"/>
            <a:r>
              <a:rPr lang="en-US"/>
              <a:t>Talking over one another</a:t>
            </a:r>
          </a:p>
          <a:p>
            <a:pPr lvl="1"/>
            <a:r>
              <a:rPr lang="en-US"/>
              <a:t>Latency can also lead to dropping packets, showing the same symptoms as packet loss</a:t>
            </a:r>
          </a:p>
          <a:p>
            <a:endParaRPr lang="en-US"/>
          </a:p>
          <a:p>
            <a:r>
              <a:rPr lang="en-US">
                <a:solidFill>
                  <a:srgbClr val="00BCF2"/>
                </a:solidFill>
              </a:rPr>
              <a:t>Limiting delays</a:t>
            </a:r>
          </a:p>
          <a:p>
            <a:pPr lvl="1"/>
            <a:r>
              <a:rPr lang="en-US"/>
              <a:t>Improving Wi-Fi reception in case of Wi-Fi</a:t>
            </a:r>
          </a:p>
          <a:p>
            <a:pPr lvl="1"/>
            <a:r>
              <a:rPr lang="en-US"/>
              <a:t>Allow direct connection between internal endpoints</a:t>
            </a:r>
          </a:p>
          <a:p>
            <a:pPr lvl="1"/>
            <a:r>
              <a:rPr lang="en-US"/>
              <a:t>Optimize routing to Office 365 network</a:t>
            </a:r>
          </a:p>
        </p:txBody>
      </p:sp>
      <p:grpSp>
        <p:nvGrpSpPr>
          <p:cNvPr id="12" name="Group 11">
            <a:extLst>
              <a:ext uri="{FF2B5EF4-FFF2-40B4-BE49-F238E27FC236}">
                <a16:creationId xmlns:a16="http://schemas.microsoft.com/office/drawing/2014/main" id="{9ACD9D83-15B1-485D-A514-225CF96CF260}"/>
              </a:ext>
            </a:extLst>
          </p:cNvPr>
          <p:cNvGrpSpPr/>
          <p:nvPr/>
        </p:nvGrpSpPr>
        <p:grpSpPr>
          <a:xfrm>
            <a:off x="5457652" y="845377"/>
            <a:ext cx="1205236" cy="1197111"/>
            <a:chOff x="5422722" y="914400"/>
            <a:chExt cx="1205236" cy="1197111"/>
          </a:xfrm>
        </p:grpSpPr>
        <p:grpSp>
          <p:nvGrpSpPr>
            <p:cNvPr id="6" name="Group 5"/>
            <p:cNvGrpSpPr/>
            <p:nvPr/>
          </p:nvGrpSpPr>
          <p:grpSpPr>
            <a:xfrm>
              <a:off x="5422722" y="914400"/>
              <a:ext cx="1205236" cy="1197111"/>
              <a:chOff x="5053119" y="1424066"/>
              <a:chExt cx="1205236" cy="1205236"/>
            </a:xfrm>
          </p:grpSpPr>
          <p:sp>
            <p:nvSpPr>
              <p:cNvPr id="7" name="Oval 6"/>
              <p:cNvSpPr/>
              <p:nvPr/>
            </p:nvSpPr>
            <p:spPr>
              <a:xfrm>
                <a:off x="5053119" y="1424066"/>
                <a:ext cx="1205236" cy="1205236"/>
              </a:xfrm>
              <a:prstGeom prst="ellipse">
                <a:avLst/>
              </a:prstGeom>
              <a:solidFill>
                <a:srgbClr val="E2E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sp>
            <p:nvSpPr>
              <p:cNvPr id="8" name="Oval 7"/>
              <p:cNvSpPr/>
              <p:nvPr/>
            </p:nvSpPr>
            <p:spPr>
              <a:xfrm>
                <a:off x="5132128" y="1503075"/>
                <a:ext cx="1047218" cy="1047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grpSp>
        <p:pic>
          <p:nvPicPr>
            <p:cNvPr id="4" name="Picture 3"/>
            <p:cNvPicPr>
              <a:picLocks noChangeAspect="1"/>
            </p:cNvPicPr>
            <p:nvPr/>
          </p:nvPicPr>
          <p:blipFill>
            <a:blip r:embed="rId3"/>
            <a:stretch>
              <a:fillRect/>
            </a:stretch>
          </p:blipFill>
          <p:spPr>
            <a:xfrm>
              <a:off x="5770002" y="1123598"/>
              <a:ext cx="533285" cy="796496"/>
            </a:xfrm>
            <a:prstGeom prst="rect">
              <a:avLst/>
            </a:prstGeom>
          </p:spPr>
        </p:pic>
      </p:grpSp>
      <p:grpSp>
        <p:nvGrpSpPr>
          <p:cNvPr id="11" name="Group 10">
            <a:extLst>
              <a:ext uri="{FF2B5EF4-FFF2-40B4-BE49-F238E27FC236}">
                <a16:creationId xmlns:a16="http://schemas.microsoft.com/office/drawing/2014/main" id="{2820CB70-6824-4143-A70D-D5BA7AA76145}"/>
              </a:ext>
            </a:extLst>
          </p:cNvPr>
          <p:cNvGrpSpPr/>
          <p:nvPr/>
        </p:nvGrpSpPr>
        <p:grpSpPr>
          <a:xfrm>
            <a:off x="5458966" y="3467685"/>
            <a:ext cx="1205236" cy="1197111"/>
            <a:chOff x="5408015" y="3041922"/>
            <a:chExt cx="1205236" cy="1197111"/>
          </a:xfrm>
        </p:grpSpPr>
        <p:grpSp>
          <p:nvGrpSpPr>
            <p:cNvPr id="23" name="Group 22"/>
            <p:cNvGrpSpPr/>
            <p:nvPr/>
          </p:nvGrpSpPr>
          <p:grpSpPr>
            <a:xfrm>
              <a:off x="5408015" y="3041922"/>
              <a:ext cx="1205236" cy="1197111"/>
              <a:chOff x="5038412" y="2021013"/>
              <a:chExt cx="1205236" cy="1205236"/>
            </a:xfrm>
          </p:grpSpPr>
          <p:sp>
            <p:nvSpPr>
              <p:cNvPr id="24" name="Oval 23"/>
              <p:cNvSpPr/>
              <p:nvPr/>
            </p:nvSpPr>
            <p:spPr>
              <a:xfrm>
                <a:off x="5038412" y="2021013"/>
                <a:ext cx="1205236" cy="1205236"/>
              </a:xfrm>
              <a:prstGeom prst="ellipse">
                <a:avLst/>
              </a:prstGeom>
              <a:solidFill>
                <a:srgbClr val="E2E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sp>
            <p:nvSpPr>
              <p:cNvPr id="29" name="Oval 28"/>
              <p:cNvSpPr/>
              <p:nvPr/>
            </p:nvSpPr>
            <p:spPr>
              <a:xfrm>
                <a:off x="5117421" y="2100022"/>
                <a:ext cx="1047218" cy="1047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grpSp>
        <p:pic>
          <p:nvPicPr>
            <p:cNvPr id="15" name="Picture 14"/>
            <p:cNvPicPr>
              <a:picLocks noChangeAspect="1"/>
            </p:cNvPicPr>
            <p:nvPr/>
          </p:nvPicPr>
          <p:blipFill>
            <a:blip r:embed="rId4"/>
            <a:stretch>
              <a:fillRect/>
            </a:stretch>
          </p:blipFill>
          <p:spPr>
            <a:xfrm>
              <a:off x="5626556" y="3262246"/>
              <a:ext cx="765527" cy="760367"/>
            </a:xfrm>
            <a:prstGeom prst="rect">
              <a:avLst/>
            </a:prstGeom>
          </p:spPr>
        </p:pic>
      </p:grpSp>
      <p:pic>
        <p:nvPicPr>
          <p:cNvPr id="13" name="Graphic 12" descr="Snail">
            <a:extLst>
              <a:ext uri="{FF2B5EF4-FFF2-40B4-BE49-F238E27FC236}">
                <a16:creationId xmlns:a16="http://schemas.microsoft.com/office/drawing/2014/main" id="{E2B8D19C-A1E6-4063-A1E1-E2409EF35F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5647" y="1443932"/>
            <a:ext cx="3836813" cy="3836813"/>
          </a:xfrm>
          <a:prstGeom prst="rect">
            <a:avLst/>
          </a:prstGeom>
        </p:spPr>
      </p:pic>
      <p:sp>
        <p:nvSpPr>
          <p:cNvPr id="28" name="TextBox 27">
            <a:extLst>
              <a:ext uri="{FF2B5EF4-FFF2-40B4-BE49-F238E27FC236}">
                <a16:creationId xmlns:a16="http://schemas.microsoft.com/office/drawing/2014/main" id="{DAC809FC-FA62-40E5-8562-B16331B0E815}"/>
              </a:ext>
            </a:extLst>
          </p:cNvPr>
          <p:cNvSpPr txBox="1"/>
          <p:nvPr/>
        </p:nvSpPr>
        <p:spPr>
          <a:xfrm>
            <a:off x="134516" y="957877"/>
            <a:ext cx="6152604" cy="373115"/>
          </a:xfrm>
          <a:prstGeom prst="rect">
            <a:avLst/>
          </a:prstGeom>
          <a:noFill/>
        </p:spPr>
        <p:txBody>
          <a:bodyPr wrap="square">
            <a:spAutoFit/>
          </a:bodyPr>
          <a:lstStyle/>
          <a:p>
            <a:pPr marL="0" marR="0" lvl="0" indent="0" algn="l" defTabSz="914132" rtl="0" eaLnBrk="1" fontAlgn="auto" latinLnBrk="0" hangingPunct="1">
              <a:lnSpc>
                <a:spcPct val="110000"/>
              </a:lnSpc>
              <a:spcBef>
                <a:spcPts val="1200"/>
              </a:spcBef>
              <a:spcAft>
                <a:spcPts val="600"/>
              </a:spcAft>
              <a:buClr>
                <a:srgbClr val="414241"/>
              </a:buClr>
              <a:buSzPct val="120000"/>
              <a:buFontTx/>
              <a:buNone/>
              <a:tabLst/>
              <a:defRPr/>
            </a:pPr>
            <a:r>
              <a:rPr kumimoji="0" lang="en-US" sz="1800" b="0" i="1" u="none" strike="noStrike" kern="1200" cap="none" spc="-60" normalizeH="0" baseline="0" noProof="0">
                <a:ln>
                  <a:noFill/>
                </a:ln>
                <a:solidFill>
                  <a:srgbClr val="4DB0FF"/>
                </a:solidFill>
                <a:effectLst/>
                <a:uLnTx/>
                <a:uFillTx/>
                <a:latin typeface="Segoe UI Semibold" panose="020B0702040204020203" pitchFamily="34" charset="0"/>
                <a:ea typeface="+mn-ea"/>
                <a:cs typeface="Segoe UI Semibold" panose="020B0702040204020203" pitchFamily="34" charset="0"/>
              </a:rPr>
              <a:t>Delays packets between endpoints</a:t>
            </a:r>
          </a:p>
        </p:txBody>
      </p:sp>
    </p:spTree>
    <p:extLst>
      <p:ext uri="{BB962C8B-B14F-4D97-AF65-F5344CB8AC3E}">
        <p14:creationId xmlns:p14="http://schemas.microsoft.com/office/powerpoint/2010/main" val="37025970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26A7DA1-959A-4820-BCE6-2AB802ADDDE3}"/>
              </a:ext>
            </a:extLst>
          </p:cNvPr>
          <p:cNvSpPr/>
          <p:nvPr/>
        </p:nvSpPr>
        <p:spPr>
          <a:xfrm>
            <a:off x="6095999" y="0"/>
            <a:ext cx="6096001" cy="685800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sp>
        <p:nvSpPr>
          <p:cNvPr id="2" name="Title 1"/>
          <p:cNvSpPr>
            <a:spLocks noGrp="1"/>
          </p:cNvSpPr>
          <p:nvPr>
            <p:ph type="title" idx="4294967295"/>
          </p:nvPr>
        </p:nvSpPr>
        <p:spPr>
          <a:xfrm>
            <a:off x="212005" y="300894"/>
            <a:ext cx="5603875" cy="846138"/>
          </a:xfrm>
        </p:spPr>
        <p:txBody>
          <a:bodyPr>
            <a:normAutofit/>
          </a:bodyPr>
          <a:lstStyle/>
          <a:p>
            <a:r>
              <a:rPr lang="en-US"/>
              <a:t>Packet Loss</a:t>
            </a:r>
            <a:endParaRPr lang="nl-NL"/>
          </a:p>
        </p:txBody>
      </p:sp>
      <p:grpSp>
        <p:nvGrpSpPr>
          <p:cNvPr id="12" name="Group 11">
            <a:extLst>
              <a:ext uri="{FF2B5EF4-FFF2-40B4-BE49-F238E27FC236}">
                <a16:creationId xmlns:a16="http://schemas.microsoft.com/office/drawing/2014/main" id="{90C26AAD-FB82-4221-A9A0-EDF03AC770A3}"/>
              </a:ext>
            </a:extLst>
          </p:cNvPr>
          <p:cNvGrpSpPr/>
          <p:nvPr/>
        </p:nvGrpSpPr>
        <p:grpSpPr>
          <a:xfrm>
            <a:off x="5421228" y="723963"/>
            <a:ext cx="1205236" cy="1205236"/>
            <a:chOff x="5405503" y="1066800"/>
            <a:chExt cx="1205236" cy="1205236"/>
          </a:xfrm>
        </p:grpSpPr>
        <p:grpSp>
          <p:nvGrpSpPr>
            <p:cNvPr id="6" name="Group 5"/>
            <p:cNvGrpSpPr/>
            <p:nvPr/>
          </p:nvGrpSpPr>
          <p:grpSpPr>
            <a:xfrm>
              <a:off x="5405503" y="1066800"/>
              <a:ext cx="1205236" cy="1205236"/>
              <a:chOff x="5053119" y="1424066"/>
              <a:chExt cx="1205236" cy="1205236"/>
            </a:xfrm>
          </p:grpSpPr>
          <p:sp>
            <p:nvSpPr>
              <p:cNvPr id="7" name="Oval 6"/>
              <p:cNvSpPr/>
              <p:nvPr/>
            </p:nvSpPr>
            <p:spPr>
              <a:xfrm>
                <a:off x="5053119" y="1424066"/>
                <a:ext cx="1205236" cy="1205236"/>
              </a:xfrm>
              <a:prstGeom prst="ellipse">
                <a:avLst/>
              </a:prstGeom>
              <a:solidFill>
                <a:srgbClr val="E2E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sp>
            <p:nvSpPr>
              <p:cNvPr id="8" name="Oval 7"/>
              <p:cNvSpPr/>
              <p:nvPr/>
            </p:nvSpPr>
            <p:spPr>
              <a:xfrm>
                <a:off x="5132128" y="1503075"/>
                <a:ext cx="1047218" cy="1047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grpSp>
        <p:pic>
          <p:nvPicPr>
            <p:cNvPr id="4" name="Picture 3"/>
            <p:cNvPicPr>
              <a:picLocks noChangeAspect="1"/>
            </p:cNvPicPr>
            <p:nvPr/>
          </p:nvPicPr>
          <p:blipFill>
            <a:blip r:embed="rId3"/>
            <a:stretch>
              <a:fillRect/>
            </a:stretch>
          </p:blipFill>
          <p:spPr>
            <a:xfrm>
              <a:off x="5752783" y="1277418"/>
              <a:ext cx="533285" cy="801902"/>
            </a:xfrm>
            <a:prstGeom prst="rect">
              <a:avLst/>
            </a:prstGeom>
          </p:spPr>
        </p:pic>
      </p:grpSp>
      <p:grpSp>
        <p:nvGrpSpPr>
          <p:cNvPr id="11" name="Group 10">
            <a:extLst>
              <a:ext uri="{FF2B5EF4-FFF2-40B4-BE49-F238E27FC236}">
                <a16:creationId xmlns:a16="http://schemas.microsoft.com/office/drawing/2014/main" id="{D4A00276-BFE2-49A3-99AD-93869BCFCA9E}"/>
              </a:ext>
            </a:extLst>
          </p:cNvPr>
          <p:cNvGrpSpPr/>
          <p:nvPr/>
        </p:nvGrpSpPr>
        <p:grpSpPr>
          <a:xfrm>
            <a:off x="5405503" y="4114800"/>
            <a:ext cx="1205236" cy="1205236"/>
            <a:chOff x="5405503" y="3778843"/>
            <a:chExt cx="1205236" cy="1205236"/>
          </a:xfrm>
        </p:grpSpPr>
        <p:grpSp>
          <p:nvGrpSpPr>
            <p:cNvPr id="23" name="Group 22"/>
            <p:cNvGrpSpPr/>
            <p:nvPr/>
          </p:nvGrpSpPr>
          <p:grpSpPr>
            <a:xfrm>
              <a:off x="5405503" y="3778843"/>
              <a:ext cx="1205236" cy="1205236"/>
              <a:chOff x="5053119" y="1755515"/>
              <a:chExt cx="1205236" cy="1205236"/>
            </a:xfrm>
          </p:grpSpPr>
          <p:sp>
            <p:nvSpPr>
              <p:cNvPr id="24" name="Oval 23"/>
              <p:cNvSpPr/>
              <p:nvPr/>
            </p:nvSpPr>
            <p:spPr>
              <a:xfrm>
                <a:off x="5053119" y="1755515"/>
                <a:ext cx="1205236" cy="1205236"/>
              </a:xfrm>
              <a:prstGeom prst="ellipse">
                <a:avLst/>
              </a:prstGeom>
              <a:solidFill>
                <a:srgbClr val="E2E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sp>
            <p:nvSpPr>
              <p:cNvPr id="29" name="Oval 28"/>
              <p:cNvSpPr/>
              <p:nvPr/>
            </p:nvSpPr>
            <p:spPr>
              <a:xfrm>
                <a:off x="5132128" y="1834524"/>
                <a:ext cx="1047218" cy="1047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grpSp>
        <p:pic>
          <p:nvPicPr>
            <p:cNvPr id="15" name="Picture 14"/>
            <p:cNvPicPr>
              <a:picLocks noChangeAspect="1"/>
            </p:cNvPicPr>
            <p:nvPr/>
          </p:nvPicPr>
          <p:blipFill>
            <a:blip r:embed="rId4"/>
            <a:stretch>
              <a:fillRect/>
            </a:stretch>
          </p:blipFill>
          <p:spPr>
            <a:xfrm>
              <a:off x="5624044" y="4000661"/>
              <a:ext cx="765527" cy="765527"/>
            </a:xfrm>
            <a:prstGeom prst="rect">
              <a:avLst/>
            </a:prstGeom>
          </p:spPr>
        </p:pic>
      </p:grpSp>
      <p:grpSp>
        <p:nvGrpSpPr>
          <p:cNvPr id="28" name="Group 27">
            <a:extLst>
              <a:ext uri="{FF2B5EF4-FFF2-40B4-BE49-F238E27FC236}">
                <a16:creationId xmlns:a16="http://schemas.microsoft.com/office/drawing/2014/main" id="{965F5C67-7F1C-4BB9-A9E9-25E8F9E82D23}"/>
              </a:ext>
            </a:extLst>
          </p:cNvPr>
          <p:cNvGrpSpPr/>
          <p:nvPr/>
        </p:nvGrpSpPr>
        <p:grpSpPr>
          <a:xfrm>
            <a:off x="304927" y="3196616"/>
            <a:ext cx="5445824" cy="464765"/>
            <a:chOff x="228880" y="2580512"/>
            <a:chExt cx="5445824" cy="464765"/>
          </a:xfrm>
        </p:grpSpPr>
        <p:sp>
          <p:nvSpPr>
            <p:cNvPr id="13" name="Rectangle: Rounded Corners 12">
              <a:extLst>
                <a:ext uri="{FF2B5EF4-FFF2-40B4-BE49-F238E27FC236}">
                  <a16:creationId xmlns:a16="http://schemas.microsoft.com/office/drawing/2014/main" id="{EF5C9B34-28BC-497B-A373-6506934F6B5D}"/>
                </a:ext>
              </a:extLst>
            </p:cNvPr>
            <p:cNvSpPr/>
            <p:nvPr/>
          </p:nvSpPr>
          <p:spPr bwMode="auto">
            <a:xfrm>
              <a:off x="4388258" y="2580512"/>
              <a:ext cx="1286446" cy="464765"/>
            </a:xfrm>
            <a:prstGeom prst="roundRect">
              <a:avLst/>
            </a:prstGeom>
            <a:solidFill>
              <a:schemeClr val="accent5">
                <a:alpha val="68000"/>
              </a:schemeClr>
            </a:solidFill>
            <a:ln>
              <a:solidFill>
                <a:schemeClr val="accent6">
                  <a:lumMod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err="1">
                <a:ln>
                  <a:noFill/>
                </a:ln>
                <a:solidFill>
                  <a:srgbClr val="4DB0FF"/>
                </a:solidFill>
                <a:effectLst/>
                <a:uLnTx/>
                <a:uFillTx/>
                <a:latin typeface="Segoe UI"/>
                <a:ea typeface="Segoe UI" pitchFamily="34" charset="0"/>
                <a:cs typeface="Segoe UI" pitchFamily="34" charset="0"/>
              </a:endParaRPr>
            </a:p>
          </p:txBody>
        </p:sp>
        <p:sp>
          <p:nvSpPr>
            <p:cNvPr id="14" name="Rectangle: Rounded Corners 13">
              <a:extLst>
                <a:ext uri="{FF2B5EF4-FFF2-40B4-BE49-F238E27FC236}">
                  <a16:creationId xmlns:a16="http://schemas.microsoft.com/office/drawing/2014/main" id="{C1A1BC17-24B9-4658-A032-0DD38246AA18}"/>
                </a:ext>
              </a:extLst>
            </p:cNvPr>
            <p:cNvSpPr/>
            <p:nvPr/>
          </p:nvSpPr>
          <p:spPr bwMode="auto">
            <a:xfrm>
              <a:off x="3008926" y="2580512"/>
              <a:ext cx="1286446" cy="464765"/>
            </a:xfrm>
            <a:prstGeom prst="roundRect">
              <a:avLst/>
            </a:prstGeom>
            <a:solidFill>
              <a:schemeClr val="accent5">
                <a:alpha val="68000"/>
              </a:schemeClr>
            </a:solidFill>
            <a:ln>
              <a:solidFill>
                <a:schemeClr val="accent6">
                  <a:lumMod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4DB0FF"/>
                </a:solidFill>
                <a:effectLst/>
                <a:uLnTx/>
                <a:uFillTx/>
                <a:latin typeface="Segoe UI"/>
                <a:ea typeface="Segoe UI" pitchFamily="34" charset="0"/>
                <a:cs typeface="Segoe UI" pitchFamily="34" charset="0"/>
              </a:endParaRPr>
            </a:p>
          </p:txBody>
        </p:sp>
        <p:sp>
          <p:nvSpPr>
            <p:cNvPr id="18" name="Rectangle: Rounded Corners 17">
              <a:extLst>
                <a:ext uri="{FF2B5EF4-FFF2-40B4-BE49-F238E27FC236}">
                  <a16:creationId xmlns:a16="http://schemas.microsoft.com/office/drawing/2014/main" id="{B584835C-BB5A-4775-A65C-92DEC7BBF870}"/>
                </a:ext>
              </a:extLst>
            </p:cNvPr>
            <p:cNvSpPr/>
            <p:nvPr/>
          </p:nvSpPr>
          <p:spPr bwMode="auto">
            <a:xfrm>
              <a:off x="228880" y="2580512"/>
              <a:ext cx="1286446" cy="464765"/>
            </a:xfrm>
            <a:prstGeom prst="roundRect">
              <a:avLst/>
            </a:prstGeom>
            <a:solidFill>
              <a:schemeClr val="accent5">
                <a:alpha val="68000"/>
              </a:schemeClr>
            </a:solidFill>
            <a:ln>
              <a:solidFill>
                <a:schemeClr val="accent6">
                  <a:lumMod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4DB0FF"/>
                </a:solidFill>
                <a:effectLst/>
                <a:uLnTx/>
                <a:uFillTx/>
                <a:latin typeface="Segoe UI Semibold" panose="020B0702040204020203" pitchFamily="34" charset="0"/>
                <a:ea typeface="+mn-ea"/>
                <a:cs typeface="Segoe UI Semibold" panose="020B0702040204020203" pitchFamily="34" charset="0"/>
              </a:endParaRPr>
            </a:p>
          </p:txBody>
        </p:sp>
      </p:grpSp>
      <p:pic>
        <p:nvPicPr>
          <p:cNvPr id="31" name="Graphic 30" descr="Badge Question Mark">
            <a:extLst>
              <a:ext uri="{FF2B5EF4-FFF2-40B4-BE49-F238E27FC236}">
                <a16:creationId xmlns:a16="http://schemas.microsoft.com/office/drawing/2014/main" id="{B1110D86-A1B6-4026-8079-24BC50E43B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50933" y="2971799"/>
            <a:ext cx="914400" cy="914400"/>
          </a:xfrm>
          <a:prstGeom prst="rect">
            <a:avLst/>
          </a:prstGeom>
        </p:spPr>
      </p:pic>
      <p:sp>
        <p:nvSpPr>
          <p:cNvPr id="21" name="Content Placeholder 2">
            <a:extLst>
              <a:ext uri="{FF2B5EF4-FFF2-40B4-BE49-F238E27FC236}">
                <a16:creationId xmlns:a16="http://schemas.microsoft.com/office/drawing/2014/main" id="{7D90FEC7-CF1D-4E1B-A418-7C08D496B22D}"/>
              </a:ext>
            </a:extLst>
          </p:cNvPr>
          <p:cNvSpPr txBox="1">
            <a:spLocks/>
          </p:cNvSpPr>
          <p:nvPr/>
        </p:nvSpPr>
        <p:spPr>
          <a:xfrm>
            <a:off x="6967008" y="845377"/>
            <a:ext cx="5040498" cy="5104090"/>
          </a:xfrm>
          <a:prstGeom prst="rect">
            <a:avLst/>
          </a:prstGeom>
        </p:spPr>
        <p:txBody>
          <a:bodyPr vert="horz" wrap="square" lIns="0" tIns="0" rIns="0" bIns="0" rtlCol="0">
            <a:spAutoFit/>
          </a:bodyPr>
          <a:lstStyle>
            <a:lvl1pPr marL="0" indent="0" algn="l" defTabSz="914132" rtl="0" eaLnBrk="1" latinLnBrk="0" hangingPunct="1">
              <a:lnSpc>
                <a:spcPct val="110000"/>
              </a:lnSpc>
              <a:spcBef>
                <a:spcPts val="1200"/>
              </a:spcBef>
              <a:spcAft>
                <a:spcPts val="600"/>
              </a:spcAft>
              <a:buClr>
                <a:schemeClr val="bg1"/>
              </a:buClr>
              <a:buSzPct val="120000"/>
              <a:buFontTx/>
              <a:buNone/>
              <a:defRPr lang="en-US" sz="2800" b="1" i="0" kern="1200" dirty="0" smtClean="0">
                <a:solidFill>
                  <a:schemeClr val="tx1"/>
                </a:solidFill>
                <a:effectLst/>
                <a:latin typeface="Segoe UI Semibold" charset="0"/>
                <a:ea typeface="Segoe UI Semibold" charset="0"/>
                <a:cs typeface="Segoe UI Semibold" charset="0"/>
              </a:defRPr>
            </a:lvl1pPr>
            <a:lvl2pPr marL="0" indent="0" algn="l" defTabSz="914132" rtl="0" eaLnBrk="1" latinLnBrk="0" hangingPunct="1">
              <a:lnSpc>
                <a:spcPct val="110000"/>
              </a:lnSpc>
              <a:spcBef>
                <a:spcPts val="0"/>
              </a:spcBef>
              <a:spcAft>
                <a:spcPts val="600"/>
              </a:spcAft>
              <a:buClrTx/>
              <a:buSzPct val="110000"/>
              <a:buFont typeface="Arial" charset="0"/>
              <a:buNone/>
              <a:defRPr lang="en-US" sz="2000" b="0" i="0" kern="1200" dirty="0" smtClean="0">
                <a:solidFill>
                  <a:schemeClr val="tx1"/>
                </a:solidFill>
                <a:effectLst/>
                <a:latin typeface="Segoe UI" charset="0"/>
                <a:ea typeface="Segoe UI" charset="0"/>
                <a:cs typeface="Segoe UI" charset="0"/>
              </a:defRPr>
            </a:lvl2pPr>
            <a:lvl3pPr marL="288925" indent="-222250" algn="l" defTabSz="914132" rtl="0" eaLnBrk="1" latinLnBrk="0" hangingPunct="1">
              <a:lnSpc>
                <a:spcPct val="110000"/>
              </a:lnSpc>
              <a:spcBef>
                <a:spcPts val="0"/>
              </a:spcBef>
              <a:spcAft>
                <a:spcPts val="600"/>
              </a:spcAft>
              <a:buClrTx/>
              <a:buSzPct val="120000"/>
              <a:buFont typeface="Arial" charset="0"/>
              <a:buChar char="•"/>
              <a:defRPr lang="en-US" sz="2000" b="0" i="0" kern="1200" dirty="0" smtClean="0">
                <a:solidFill>
                  <a:schemeClr val="tx1"/>
                </a:solidFill>
                <a:effectLst/>
                <a:latin typeface="Segoe UI" charset="0"/>
                <a:ea typeface="Segoe UI" charset="0"/>
                <a:cs typeface="Segoe UI" charset="0"/>
              </a:defRPr>
            </a:lvl3pPr>
            <a:lvl4pPr marL="631825" indent="-182880" algn="l" defTabSz="914132" rtl="0" eaLnBrk="1" latinLnBrk="0" hangingPunct="1">
              <a:lnSpc>
                <a:spcPct val="110000"/>
              </a:lnSpc>
              <a:spcBef>
                <a:spcPts val="0"/>
              </a:spcBef>
              <a:spcAft>
                <a:spcPts val="600"/>
              </a:spcAft>
              <a:buClrTx/>
              <a:buFont typeface="Arial" charset="0"/>
              <a:buChar char="•"/>
              <a:tabLst/>
              <a:defRPr lang="en-US" sz="1800" b="0" i="0" kern="1200" dirty="0" smtClean="0">
                <a:solidFill>
                  <a:schemeClr val="tx1"/>
                </a:solidFill>
                <a:effectLst/>
                <a:latin typeface="Segoe UI" charset="0"/>
                <a:ea typeface="Segoe UI" charset="0"/>
                <a:cs typeface="Segoe UI" charset="0"/>
              </a:defRPr>
            </a:lvl4pPr>
            <a:lvl5pPr marL="1162685" indent="-194310" algn="l" defTabSz="914132" rtl="0" eaLnBrk="1" latinLnBrk="0" hangingPunct="1">
              <a:lnSpc>
                <a:spcPct val="100000"/>
              </a:lnSpc>
              <a:spcBef>
                <a:spcPts val="500"/>
              </a:spcBef>
              <a:buClr>
                <a:schemeClr val="bg2"/>
              </a:buClr>
              <a:buFont typeface="Arial"/>
              <a:buChar char="•"/>
              <a:defRPr lang="en-US" sz="1600" b="0" i="0" kern="1200" dirty="0">
                <a:solidFill>
                  <a:schemeClr val="tx1"/>
                </a:solidFill>
                <a:effectLst/>
                <a:latin typeface="Segoe UI" charset="0"/>
                <a:ea typeface="Segoe UI" charset="0"/>
                <a:cs typeface="Segoe UI" charset="0"/>
              </a:defRPr>
            </a:lvl5pPr>
            <a:lvl6pPr marL="1965221" indent="-228533" algn="l" defTabSz="914132"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marR="0" lvl="0" indent="0" algn="l" defTabSz="914132" rtl="0" eaLnBrk="1" fontAlgn="auto" latinLnBrk="0" hangingPunct="1">
              <a:lnSpc>
                <a:spcPct val="110000"/>
              </a:lnSpc>
              <a:spcBef>
                <a:spcPts val="1200"/>
              </a:spcBef>
              <a:spcAft>
                <a:spcPts val="600"/>
              </a:spcAft>
              <a:buClr>
                <a:srgbClr val="414241"/>
              </a:buClr>
              <a:buSzPct val="120000"/>
              <a:buFontTx/>
              <a:buNone/>
              <a:tabLst/>
              <a:defRPr/>
            </a:pPr>
            <a:r>
              <a:rPr kumimoji="0" lang="en-US" sz="2800" b="1" i="0" u="none" strike="noStrike" kern="1200" cap="none" spc="0" normalizeH="0" baseline="0" noProof="0">
                <a:ln>
                  <a:noFill/>
                </a:ln>
                <a:solidFill>
                  <a:srgbClr val="00BCF2"/>
                </a:solidFill>
                <a:effectLst/>
                <a:uLnTx/>
                <a:uFillTx/>
                <a:latin typeface="Segoe UI Semibold" charset="0"/>
                <a:cs typeface="Segoe UI Semibold" charset="0"/>
              </a:rPr>
              <a:t>Symptoms</a:t>
            </a:r>
          </a:p>
          <a:p>
            <a:pPr marL="0" marR="0" lvl="1" indent="0" algn="l" defTabSz="914132" rtl="0" eaLnBrk="1" fontAlgn="auto" latinLnBrk="0" hangingPunct="1">
              <a:lnSpc>
                <a:spcPct val="110000"/>
              </a:lnSpc>
              <a:spcBef>
                <a:spcPts val="0"/>
              </a:spcBef>
              <a:spcAft>
                <a:spcPts val="600"/>
              </a:spcAft>
              <a:buClrTx/>
              <a:buSzPct val="110000"/>
              <a:buFont typeface="Arial" charset="0"/>
              <a:buNone/>
              <a:tabLst/>
              <a:defRPr/>
            </a:pPr>
            <a:r>
              <a:rPr kumimoji="0" lang="en-US" sz="2000" b="0" i="0" u="none" strike="noStrike" kern="1200" cap="none" spc="0" normalizeH="0" baseline="0" noProof="0">
                <a:ln>
                  <a:noFill/>
                </a:ln>
                <a:solidFill>
                  <a:srgbClr val="FFFFFF"/>
                </a:solidFill>
                <a:effectLst/>
                <a:uLnTx/>
                <a:uFillTx/>
                <a:latin typeface="Segoe UI" charset="0"/>
                <a:cs typeface="Segoe UI" charset="0"/>
              </a:rPr>
              <a:t>Loss of audio or choppy (broken) audio</a:t>
            </a:r>
          </a:p>
          <a:p>
            <a:pPr marL="0" marR="0" lvl="1" indent="0" algn="l" defTabSz="914132" rtl="0" eaLnBrk="1" fontAlgn="auto" latinLnBrk="0" hangingPunct="1">
              <a:lnSpc>
                <a:spcPct val="110000"/>
              </a:lnSpc>
              <a:spcBef>
                <a:spcPts val="0"/>
              </a:spcBef>
              <a:spcAft>
                <a:spcPts val="600"/>
              </a:spcAft>
              <a:buClrTx/>
              <a:buSzPct val="110000"/>
              <a:buFont typeface="Arial" charset="0"/>
              <a:buNone/>
              <a:tabLst/>
              <a:defRPr/>
            </a:pPr>
            <a:r>
              <a:rPr kumimoji="0" lang="en-US" sz="2000" b="0" i="0" u="none" strike="noStrike" kern="1200" cap="none" spc="0" normalizeH="0" baseline="0" noProof="0">
                <a:ln>
                  <a:noFill/>
                </a:ln>
                <a:solidFill>
                  <a:srgbClr val="FFFFFF"/>
                </a:solidFill>
                <a:effectLst/>
                <a:uLnTx/>
                <a:uFillTx/>
                <a:latin typeface="Segoe UI" charset="0"/>
                <a:cs typeface="Segoe UI" charset="0"/>
              </a:rPr>
              <a:t>“Robotic” voice due to Audio Healer</a:t>
            </a:r>
          </a:p>
          <a:p>
            <a:pPr marL="0" marR="0" lvl="1" indent="0" algn="l" defTabSz="914132" rtl="0" eaLnBrk="1" fontAlgn="auto" latinLnBrk="0" hangingPunct="1">
              <a:lnSpc>
                <a:spcPct val="110000"/>
              </a:lnSpc>
              <a:spcBef>
                <a:spcPts val="0"/>
              </a:spcBef>
              <a:spcAft>
                <a:spcPts val="600"/>
              </a:spcAft>
              <a:buClrTx/>
              <a:buSzPct val="110000"/>
              <a:buFont typeface="Arial" charset="0"/>
              <a:buNone/>
              <a:tabLst/>
              <a:defRPr/>
            </a:pPr>
            <a:r>
              <a:rPr kumimoji="0" lang="en-US" sz="2000" b="0" i="0" u="none" strike="noStrike" kern="1200" cap="none" spc="0" normalizeH="0" baseline="0" noProof="0">
                <a:ln>
                  <a:noFill/>
                </a:ln>
                <a:solidFill>
                  <a:srgbClr val="FFFFFF"/>
                </a:solidFill>
                <a:effectLst/>
                <a:uLnTx/>
                <a:uFillTx/>
                <a:latin typeface="Segoe UI" charset="0"/>
                <a:cs typeface="Segoe UI" charset="0"/>
              </a:rPr>
              <a:t>Frozen video or video with lots of fragments</a:t>
            </a:r>
          </a:p>
          <a:p>
            <a:pPr marL="0" marR="0" lvl="1" indent="0" algn="l" defTabSz="914132" rtl="0" eaLnBrk="1" fontAlgn="auto" latinLnBrk="0" hangingPunct="1">
              <a:lnSpc>
                <a:spcPct val="110000"/>
              </a:lnSpc>
              <a:spcBef>
                <a:spcPts val="0"/>
              </a:spcBef>
              <a:spcAft>
                <a:spcPts val="600"/>
              </a:spcAft>
              <a:buClrTx/>
              <a:buSzPct val="110000"/>
              <a:buFont typeface="Arial" charset="0"/>
              <a:buNone/>
              <a:tabLst/>
              <a:defRPr/>
            </a:pPr>
            <a:r>
              <a:rPr kumimoji="0" lang="en-US" sz="2000" b="0" i="0" u="none" strike="noStrike" kern="1200" cap="none" spc="0" normalizeH="0" baseline="0" noProof="0">
                <a:ln>
                  <a:noFill/>
                </a:ln>
                <a:solidFill>
                  <a:srgbClr val="FFFFFF"/>
                </a:solidFill>
                <a:effectLst/>
                <a:uLnTx/>
                <a:uFillTx/>
                <a:latin typeface="Segoe UI" charset="0"/>
                <a:cs typeface="Segoe UI" charset="0"/>
              </a:rPr>
              <a:t>Delays in your hearing—or being heard by—the other party</a:t>
            </a:r>
          </a:p>
          <a:p>
            <a:pPr marL="0" marR="0" lvl="0" indent="0" algn="l" defTabSz="914132" rtl="0" eaLnBrk="1" fontAlgn="auto" latinLnBrk="0" hangingPunct="1">
              <a:lnSpc>
                <a:spcPct val="110000"/>
              </a:lnSpc>
              <a:spcBef>
                <a:spcPts val="1200"/>
              </a:spcBef>
              <a:spcAft>
                <a:spcPts val="600"/>
              </a:spcAft>
              <a:buClr>
                <a:srgbClr val="414241"/>
              </a:buClr>
              <a:buSzPct val="120000"/>
              <a:buFontTx/>
              <a:buNone/>
              <a:tabLst/>
              <a:defRPr/>
            </a:pPr>
            <a:endParaRPr kumimoji="0" lang="en-US" sz="2800" b="1" i="0" u="none" strike="noStrike" kern="1200" cap="none" spc="0" normalizeH="0" baseline="0" noProof="0">
              <a:ln>
                <a:noFill/>
              </a:ln>
              <a:solidFill>
                <a:srgbClr val="FFFFFF"/>
              </a:solidFill>
              <a:effectLst/>
              <a:uLnTx/>
              <a:uFillTx/>
              <a:latin typeface="Segoe UI Semibold" charset="0"/>
              <a:cs typeface="Segoe UI Semibold" charset="0"/>
            </a:endParaRPr>
          </a:p>
          <a:p>
            <a:pPr marL="0" marR="0" lvl="0" indent="0" algn="l" defTabSz="914132" rtl="0" eaLnBrk="1" fontAlgn="auto" latinLnBrk="0" hangingPunct="1">
              <a:lnSpc>
                <a:spcPct val="110000"/>
              </a:lnSpc>
              <a:spcBef>
                <a:spcPts val="1200"/>
              </a:spcBef>
              <a:spcAft>
                <a:spcPts val="600"/>
              </a:spcAft>
              <a:buClr>
                <a:srgbClr val="414241"/>
              </a:buClr>
              <a:buSzPct val="120000"/>
              <a:buFontTx/>
              <a:buNone/>
              <a:tabLst/>
              <a:defRPr/>
            </a:pPr>
            <a:r>
              <a:rPr kumimoji="0" lang="en-US" sz="2800" b="1" i="0" u="none" strike="noStrike" kern="1200" cap="none" spc="0" normalizeH="0" baseline="0" noProof="0">
                <a:ln>
                  <a:noFill/>
                </a:ln>
                <a:solidFill>
                  <a:srgbClr val="00BCF2"/>
                </a:solidFill>
                <a:effectLst/>
                <a:uLnTx/>
                <a:uFillTx/>
                <a:latin typeface="Segoe UI Semibold" charset="0"/>
                <a:cs typeface="Segoe UI Semibold" charset="0"/>
              </a:rPr>
              <a:t>Limiting Packet Loss</a:t>
            </a:r>
          </a:p>
          <a:p>
            <a:pPr marL="0" marR="0" lvl="1" indent="0" algn="l" defTabSz="914132" rtl="0" eaLnBrk="1" fontAlgn="auto" latinLnBrk="0" hangingPunct="1">
              <a:lnSpc>
                <a:spcPct val="110000"/>
              </a:lnSpc>
              <a:spcBef>
                <a:spcPts val="0"/>
              </a:spcBef>
              <a:spcAft>
                <a:spcPts val="600"/>
              </a:spcAft>
              <a:buClrTx/>
              <a:buSzPct val="110000"/>
              <a:buFont typeface="Arial" charset="0"/>
              <a:buNone/>
              <a:tabLst/>
              <a:defRPr/>
            </a:pPr>
            <a:r>
              <a:rPr kumimoji="0" lang="en-US" sz="2000" b="0" i="0" u="none" strike="noStrike" kern="1200" cap="none" spc="0" normalizeH="0" baseline="0" noProof="0">
                <a:ln>
                  <a:noFill/>
                </a:ln>
                <a:solidFill>
                  <a:srgbClr val="FFFFFF"/>
                </a:solidFill>
                <a:effectLst/>
                <a:uLnTx/>
                <a:uFillTx/>
                <a:latin typeface="Segoe UI" charset="0"/>
                <a:cs typeface="Segoe UI" charset="0"/>
              </a:rPr>
              <a:t>Using wired network instead of Wi-Fi</a:t>
            </a:r>
          </a:p>
          <a:p>
            <a:pPr marL="0" marR="0" lvl="1" indent="0" algn="l" defTabSz="914132" rtl="0" eaLnBrk="1" fontAlgn="auto" latinLnBrk="0" hangingPunct="1">
              <a:lnSpc>
                <a:spcPct val="110000"/>
              </a:lnSpc>
              <a:spcBef>
                <a:spcPts val="0"/>
              </a:spcBef>
              <a:spcAft>
                <a:spcPts val="600"/>
              </a:spcAft>
              <a:buClrTx/>
              <a:buSzPct val="110000"/>
              <a:buFont typeface="Arial" charset="0"/>
              <a:buNone/>
              <a:tabLst/>
              <a:defRPr/>
            </a:pPr>
            <a:r>
              <a:rPr kumimoji="0" lang="en-US" sz="2000" b="0" i="0" u="none" strike="noStrike" kern="1200" cap="none" spc="0" normalizeH="0" baseline="0" noProof="0">
                <a:ln>
                  <a:noFill/>
                </a:ln>
                <a:solidFill>
                  <a:srgbClr val="FFFFFF"/>
                </a:solidFill>
                <a:effectLst/>
                <a:uLnTx/>
                <a:uFillTx/>
                <a:latin typeface="Segoe UI" charset="0"/>
                <a:cs typeface="Segoe UI" charset="0"/>
              </a:rPr>
              <a:t>Improving Wi-Fi reception in case of Wi-Fi</a:t>
            </a:r>
          </a:p>
          <a:p>
            <a:pPr marL="0" marR="0" lvl="1" indent="0" algn="l" defTabSz="914132" rtl="0" eaLnBrk="1" fontAlgn="auto" latinLnBrk="0" hangingPunct="1">
              <a:lnSpc>
                <a:spcPct val="110000"/>
              </a:lnSpc>
              <a:spcBef>
                <a:spcPts val="0"/>
              </a:spcBef>
              <a:spcAft>
                <a:spcPts val="600"/>
              </a:spcAft>
              <a:buClrTx/>
              <a:buSzPct val="110000"/>
              <a:buFont typeface="Arial" charset="0"/>
              <a:buNone/>
              <a:tabLst/>
              <a:defRPr/>
            </a:pPr>
            <a:r>
              <a:rPr kumimoji="0" lang="en-US" sz="2000" b="0" i="0" u="none" strike="noStrike" kern="1200" cap="none" spc="0" normalizeH="0" baseline="0" noProof="0">
                <a:ln>
                  <a:noFill/>
                </a:ln>
                <a:solidFill>
                  <a:srgbClr val="FFFFFF"/>
                </a:solidFill>
                <a:effectLst/>
                <a:uLnTx/>
                <a:uFillTx/>
                <a:latin typeface="Segoe UI" charset="0"/>
                <a:cs typeface="Segoe UI" charset="0"/>
              </a:rPr>
              <a:t>Increase bandwidth</a:t>
            </a:r>
          </a:p>
        </p:txBody>
      </p:sp>
      <p:sp>
        <p:nvSpPr>
          <p:cNvPr id="3" name="TextBox 2">
            <a:extLst>
              <a:ext uri="{FF2B5EF4-FFF2-40B4-BE49-F238E27FC236}">
                <a16:creationId xmlns:a16="http://schemas.microsoft.com/office/drawing/2014/main" id="{7F73E4C3-BB71-41EA-93D5-E6457A302C43}"/>
              </a:ext>
            </a:extLst>
          </p:cNvPr>
          <p:cNvSpPr txBox="1"/>
          <p:nvPr/>
        </p:nvSpPr>
        <p:spPr>
          <a:xfrm>
            <a:off x="149189" y="866575"/>
            <a:ext cx="6152604" cy="373115"/>
          </a:xfrm>
          <a:prstGeom prst="rect">
            <a:avLst/>
          </a:prstGeom>
          <a:noFill/>
        </p:spPr>
        <p:txBody>
          <a:bodyPr wrap="square">
            <a:spAutoFit/>
          </a:bodyPr>
          <a:lstStyle/>
          <a:p>
            <a:pPr marL="0" marR="0" lvl="0" indent="0" algn="l" defTabSz="914132" rtl="0" eaLnBrk="1" fontAlgn="auto" latinLnBrk="0" hangingPunct="1">
              <a:lnSpc>
                <a:spcPct val="110000"/>
              </a:lnSpc>
              <a:spcBef>
                <a:spcPts val="1200"/>
              </a:spcBef>
              <a:spcAft>
                <a:spcPts val="600"/>
              </a:spcAft>
              <a:buClr>
                <a:srgbClr val="414241"/>
              </a:buClr>
              <a:buSzPct val="120000"/>
              <a:buFontTx/>
              <a:buNone/>
              <a:tabLst/>
              <a:defRPr/>
            </a:pPr>
            <a:r>
              <a:rPr kumimoji="0" lang="en-US" sz="1800" b="0" i="1" u="none" strike="noStrike" kern="1200" cap="none" spc="-60" normalizeH="0" baseline="0" noProof="0">
                <a:ln>
                  <a:noFill/>
                </a:ln>
                <a:solidFill>
                  <a:srgbClr val="4DB0FF"/>
                </a:solidFill>
                <a:effectLst/>
                <a:uLnTx/>
                <a:uFillTx/>
                <a:latin typeface="Segoe UI Semibold" panose="020B0702040204020203" pitchFamily="34" charset="0"/>
                <a:ea typeface="+mn-ea"/>
                <a:cs typeface="Segoe UI Semibold" panose="020B0702040204020203" pitchFamily="34" charset="0"/>
              </a:rPr>
              <a:t>Packets are lost or discarded between two endpoints</a:t>
            </a:r>
          </a:p>
        </p:txBody>
      </p:sp>
    </p:spTree>
    <p:extLst>
      <p:ext uri="{BB962C8B-B14F-4D97-AF65-F5344CB8AC3E}">
        <p14:creationId xmlns:p14="http://schemas.microsoft.com/office/powerpoint/2010/main" val="9304435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F2B099-0734-46C9-B982-84B04F361997}"/>
              </a:ext>
            </a:extLst>
          </p:cNvPr>
          <p:cNvSpPr/>
          <p:nvPr/>
        </p:nvSpPr>
        <p:spPr>
          <a:xfrm>
            <a:off x="6095999" y="0"/>
            <a:ext cx="6096001" cy="685800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sp>
        <p:nvSpPr>
          <p:cNvPr id="2" name="Title 1"/>
          <p:cNvSpPr>
            <a:spLocks noGrp="1"/>
          </p:cNvSpPr>
          <p:nvPr>
            <p:ph type="title" idx="4294967295"/>
          </p:nvPr>
        </p:nvSpPr>
        <p:spPr>
          <a:xfrm>
            <a:off x="381000" y="450850"/>
            <a:ext cx="5222875" cy="846138"/>
          </a:xfrm>
        </p:spPr>
        <p:txBody>
          <a:bodyPr>
            <a:noAutofit/>
          </a:bodyPr>
          <a:lstStyle/>
          <a:p>
            <a:r>
              <a:rPr lang="en-US"/>
              <a:t>Jitter</a:t>
            </a:r>
            <a:endParaRPr lang="nl-NL"/>
          </a:p>
        </p:txBody>
      </p:sp>
      <p:sp>
        <p:nvSpPr>
          <p:cNvPr id="5" name="Content Placeholder 2"/>
          <p:cNvSpPr>
            <a:spLocks noGrp="1"/>
          </p:cNvSpPr>
          <p:nvPr>
            <p:ph idx="4294967295"/>
          </p:nvPr>
        </p:nvSpPr>
        <p:spPr>
          <a:xfrm>
            <a:off x="6948546" y="813223"/>
            <a:ext cx="4914900" cy="4900957"/>
          </a:xfrm>
        </p:spPr>
        <p:txBody>
          <a:bodyPr wrap="square">
            <a:spAutoFit/>
          </a:bodyPr>
          <a:lstStyle/>
          <a:p>
            <a:r>
              <a:rPr lang="en-US">
                <a:solidFill>
                  <a:srgbClr val="00BCF2"/>
                </a:solidFill>
              </a:rPr>
              <a:t>Symptoms</a:t>
            </a:r>
          </a:p>
          <a:p>
            <a:pPr lvl="1"/>
            <a:r>
              <a:rPr lang="en-US"/>
              <a:t>Jitter buffer increases latency leading to same symptoms as latency</a:t>
            </a:r>
          </a:p>
          <a:p>
            <a:pPr lvl="1"/>
            <a:r>
              <a:rPr lang="en-US"/>
              <a:t>If packets arrive too late, they are dropped and lead to same symptoms as packet loss</a:t>
            </a:r>
          </a:p>
          <a:p>
            <a:endParaRPr lang="en-US"/>
          </a:p>
          <a:p>
            <a:endParaRPr lang="en-US"/>
          </a:p>
          <a:p>
            <a:r>
              <a:rPr lang="en-US">
                <a:solidFill>
                  <a:srgbClr val="00BCF2"/>
                </a:solidFill>
              </a:rPr>
              <a:t>Limiting Jitter</a:t>
            </a:r>
          </a:p>
          <a:p>
            <a:pPr lvl="1"/>
            <a:r>
              <a:rPr lang="en-US"/>
              <a:t>Reduce network congestion</a:t>
            </a:r>
          </a:p>
          <a:p>
            <a:pPr lvl="1"/>
            <a:r>
              <a:rPr lang="en-US"/>
              <a:t>Increase bandwidth</a:t>
            </a:r>
          </a:p>
        </p:txBody>
      </p:sp>
      <p:sp>
        <p:nvSpPr>
          <p:cNvPr id="22" name="Content Placeholder 2"/>
          <p:cNvSpPr txBox="1">
            <a:spLocks/>
          </p:cNvSpPr>
          <p:nvPr/>
        </p:nvSpPr>
        <p:spPr>
          <a:xfrm>
            <a:off x="6703780" y="3851585"/>
            <a:ext cx="5179260" cy="313932"/>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800" b="0" i="0" u="none" strike="noStrike" kern="1200" cap="none" spc="0" normalizeH="0" baseline="0">
                <a:ln w="3175">
                  <a:noFill/>
                </a:ln>
                <a:solidFill>
                  <a:schemeClr val="bg1"/>
                </a:solidFill>
                <a:effectLst/>
                <a:uLnTx/>
                <a:uFillTx/>
                <a:latin typeface="Segoe UI Semilight" panose="020B0402040204020203" pitchFamily="34" charset="0"/>
                <a:ea typeface="+mn-ea"/>
                <a:cs typeface="Segoe UI Semilight" panose="020B0402040204020203" pitchFamily="34" charset="0"/>
              </a:defRPr>
            </a:lvl1pPr>
            <a:lvl2pPr marL="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2pPr>
            <a:lvl3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3pPr>
            <a:lvl4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4pPr>
            <a:lvl5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w="3175">
                <a:noFill/>
              </a:ln>
              <a:solidFill>
                <a:srgbClr val="E9E9E9"/>
              </a:solidFill>
              <a:effectLst/>
              <a:uLnTx/>
              <a:uFillTx/>
              <a:latin typeface="Segoe UI Semilight" panose="020B0402040204020203" pitchFamily="34" charset="0"/>
              <a:ea typeface="+mn-ea"/>
              <a:cs typeface="Segoe UI Semilight" panose="020B0402040204020203" pitchFamily="34" charset="0"/>
            </a:endParaRPr>
          </a:p>
        </p:txBody>
      </p:sp>
      <p:grpSp>
        <p:nvGrpSpPr>
          <p:cNvPr id="13" name="Group 12">
            <a:extLst>
              <a:ext uri="{FF2B5EF4-FFF2-40B4-BE49-F238E27FC236}">
                <a16:creationId xmlns:a16="http://schemas.microsoft.com/office/drawing/2014/main" id="{FCC8F983-00C2-418C-BD00-B0FCD0350FA7}"/>
              </a:ext>
            </a:extLst>
          </p:cNvPr>
          <p:cNvGrpSpPr/>
          <p:nvPr/>
        </p:nvGrpSpPr>
        <p:grpSpPr>
          <a:xfrm>
            <a:off x="5422722" y="813223"/>
            <a:ext cx="1205236" cy="1205236"/>
            <a:chOff x="5422722" y="877629"/>
            <a:chExt cx="1205236" cy="1205236"/>
          </a:xfrm>
        </p:grpSpPr>
        <p:grpSp>
          <p:nvGrpSpPr>
            <p:cNvPr id="6" name="Group 5"/>
            <p:cNvGrpSpPr/>
            <p:nvPr/>
          </p:nvGrpSpPr>
          <p:grpSpPr>
            <a:xfrm>
              <a:off x="5422722" y="877629"/>
              <a:ext cx="1205236" cy="1205236"/>
              <a:chOff x="5053119" y="1424066"/>
              <a:chExt cx="1205236" cy="1205236"/>
            </a:xfrm>
          </p:grpSpPr>
          <p:sp>
            <p:nvSpPr>
              <p:cNvPr id="7" name="Oval 6"/>
              <p:cNvSpPr/>
              <p:nvPr/>
            </p:nvSpPr>
            <p:spPr>
              <a:xfrm>
                <a:off x="5053119" y="1424066"/>
                <a:ext cx="1205236" cy="1205236"/>
              </a:xfrm>
              <a:prstGeom prst="ellipse">
                <a:avLst/>
              </a:prstGeom>
              <a:solidFill>
                <a:srgbClr val="E2E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sp>
            <p:nvSpPr>
              <p:cNvPr id="8" name="Oval 7"/>
              <p:cNvSpPr/>
              <p:nvPr/>
            </p:nvSpPr>
            <p:spPr>
              <a:xfrm>
                <a:off x="5132128" y="1503075"/>
                <a:ext cx="1047218" cy="1047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grpSp>
        <p:pic>
          <p:nvPicPr>
            <p:cNvPr id="4" name="Picture 3"/>
            <p:cNvPicPr>
              <a:picLocks noChangeAspect="1"/>
            </p:cNvPicPr>
            <p:nvPr/>
          </p:nvPicPr>
          <p:blipFill>
            <a:blip r:embed="rId3"/>
            <a:stretch>
              <a:fillRect/>
            </a:stretch>
          </p:blipFill>
          <p:spPr>
            <a:xfrm>
              <a:off x="5770002" y="1088247"/>
              <a:ext cx="533285" cy="801902"/>
            </a:xfrm>
            <a:prstGeom prst="rect">
              <a:avLst/>
            </a:prstGeom>
          </p:spPr>
        </p:pic>
      </p:grpSp>
      <p:grpSp>
        <p:nvGrpSpPr>
          <p:cNvPr id="12" name="Group 11">
            <a:extLst>
              <a:ext uri="{FF2B5EF4-FFF2-40B4-BE49-F238E27FC236}">
                <a16:creationId xmlns:a16="http://schemas.microsoft.com/office/drawing/2014/main" id="{ABEBF80B-8FFD-4792-B348-AE4BE9FDE2C2}"/>
              </a:ext>
            </a:extLst>
          </p:cNvPr>
          <p:cNvGrpSpPr/>
          <p:nvPr/>
        </p:nvGrpSpPr>
        <p:grpSpPr>
          <a:xfrm>
            <a:off x="5422722" y="4172518"/>
            <a:ext cx="1205236" cy="1205236"/>
            <a:chOff x="5422722" y="3557775"/>
            <a:chExt cx="1205236" cy="1205236"/>
          </a:xfrm>
        </p:grpSpPr>
        <p:grpSp>
          <p:nvGrpSpPr>
            <p:cNvPr id="23" name="Group 22"/>
            <p:cNvGrpSpPr/>
            <p:nvPr/>
          </p:nvGrpSpPr>
          <p:grpSpPr>
            <a:xfrm>
              <a:off x="5422722" y="3557775"/>
              <a:ext cx="1205236" cy="1205236"/>
              <a:chOff x="5053119" y="1424066"/>
              <a:chExt cx="1205236" cy="1205236"/>
            </a:xfrm>
          </p:grpSpPr>
          <p:sp>
            <p:nvSpPr>
              <p:cNvPr id="24" name="Oval 23"/>
              <p:cNvSpPr/>
              <p:nvPr/>
            </p:nvSpPr>
            <p:spPr>
              <a:xfrm>
                <a:off x="5053119" y="1424066"/>
                <a:ext cx="1205236" cy="1205236"/>
              </a:xfrm>
              <a:prstGeom prst="ellipse">
                <a:avLst/>
              </a:prstGeom>
              <a:solidFill>
                <a:srgbClr val="E2E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sp>
            <p:nvSpPr>
              <p:cNvPr id="29" name="Oval 28"/>
              <p:cNvSpPr/>
              <p:nvPr/>
            </p:nvSpPr>
            <p:spPr>
              <a:xfrm>
                <a:off x="5132128" y="1503075"/>
                <a:ext cx="1047218" cy="1047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grpSp>
        <p:pic>
          <p:nvPicPr>
            <p:cNvPr id="15" name="Picture 14"/>
            <p:cNvPicPr>
              <a:picLocks noChangeAspect="1"/>
            </p:cNvPicPr>
            <p:nvPr/>
          </p:nvPicPr>
          <p:blipFill>
            <a:blip r:embed="rId4"/>
            <a:stretch>
              <a:fillRect/>
            </a:stretch>
          </p:blipFill>
          <p:spPr>
            <a:xfrm>
              <a:off x="5641263" y="3779593"/>
              <a:ext cx="765527" cy="765527"/>
            </a:xfrm>
            <a:prstGeom prst="rect">
              <a:avLst/>
            </a:prstGeom>
          </p:spPr>
        </p:pic>
      </p:grpSp>
      <p:sp>
        <p:nvSpPr>
          <p:cNvPr id="18" name="TextBox 17">
            <a:extLst>
              <a:ext uri="{FF2B5EF4-FFF2-40B4-BE49-F238E27FC236}">
                <a16:creationId xmlns:a16="http://schemas.microsoft.com/office/drawing/2014/main" id="{7BB7B10A-0815-4EC9-B805-FCB180CE75DC}"/>
              </a:ext>
            </a:extLst>
          </p:cNvPr>
          <p:cNvSpPr txBox="1"/>
          <p:nvPr/>
        </p:nvSpPr>
        <p:spPr>
          <a:xfrm>
            <a:off x="1237711" y="5633895"/>
            <a:ext cx="350945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DB0FF"/>
                </a:solidFill>
                <a:effectLst/>
                <a:uLnTx/>
                <a:uFillTx/>
                <a:latin typeface="Segoe UI Semibold" panose="020B0702040204020203" pitchFamily="34" charset="0"/>
                <a:ea typeface="+mn-ea"/>
                <a:cs typeface="Segoe UI Semibold" panose="020B0702040204020203" pitchFamily="34" charset="0"/>
              </a:rPr>
              <a:t>The audio packet waiting room </a:t>
            </a:r>
          </a:p>
        </p:txBody>
      </p:sp>
      <p:pic>
        <p:nvPicPr>
          <p:cNvPr id="25" name="Graphic 24" descr="Couch">
            <a:extLst>
              <a:ext uri="{FF2B5EF4-FFF2-40B4-BE49-F238E27FC236}">
                <a16:creationId xmlns:a16="http://schemas.microsoft.com/office/drawing/2014/main" id="{BE808F51-B92E-49B0-B030-DCCC452EBF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7936" y="4038600"/>
            <a:ext cx="3875632" cy="1734089"/>
          </a:xfrm>
          <a:prstGeom prst="rect">
            <a:avLst/>
          </a:prstGeom>
        </p:spPr>
      </p:pic>
      <p:sp>
        <p:nvSpPr>
          <p:cNvPr id="28" name="Rectangle: Rounded Corners 27">
            <a:extLst>
              <a:ext uri="{FF2B5EF4-FFF2-40B4-BE49-F238E27FC236}">
                <a16:creationId xmlns:a16="http://schemas.microsoft.com/office/drawing/2014/main" id="{5F99C77B-C5B9-404E-9113-4B89731E04AF}"/>
              </a:ext>
            </a:extLst>
          </p:cNvPr>
          <p:cNvSpPr/>
          <p:nvPr/>
        </p:nvSpPr>
        <p:spPr bwMode="auto">
          <a:xfrm>
            <a:off x="1687384" y="4685471"/>
            <a:ext cx="737766" cy="266539"/>
          </a:xfrm>
          <a:prstGeom prst="roundRect">
            <a:avLst/>
          </a:prstGeom>
          <a:solidFill>
            <a:schemeClr val="accent1">
              <a:alpha val="68000"/>
            </a:schemeClr>
          </a:solidFill>
          <a:ln>
            <a:solidFill>
              <a:schemeClr val="accent6">
                <a:lumMod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rgbClr val="E9E9E9">
                    <a:lumMod val="75000"/>
                  </a:srgbClr>
                </a:solidFill>
                <a:effectLst/>
                <a:uLnTx/>
                <a:uFillTx/>
                <a:latin typeface="Segoe UI Semibold" panose="020B0702040204020203" pitchFamily="34" charset="0"/>
                <a:ea typeface="Segoe UI" pitchFamily="34" charset="0"/>
                <a:cs typeface="Segoe UI Semibold" panose="020B0702040204020203" pitchFamily="34" charset="0"/>
              </a:rPr>
              <a:t>3</a:t>
            </a:r>
          </a:p>
        </p:txBody>
      </p:sp>
      <p:sp>
        <p:nvSpPr>
          <p:cNvPr id="36" name="Rectangle: Rounded Corners 35">
            <a:extLst>
              <a:ext uri="{FF2B5EF4-FFF2-40B4-BE49-F238E27FC236}">
                <a16:creationId xmlns:a16="http://schemas.microsoft.com/office/drawing/2014/main" id="{B0B84F8F-09DD-49F8-82C4-D47DB07B483A}"/>
              </a:ext>
            </a:extLst>
          </p:cNvPr>
          <p:cNvSpPr/>
          <p:nvPr/>
        </p:nvSpPr>
        <p:spPr bwMode="auto">
          <a:xfrm>
            <a:off x="-443450" y="4359666"/>
            <a:ext cx="737766" cy="266539"/>
          </a:xfrm>
          <a:prstGeom prst="roundRect">
            <a:avLst/>
          </a:prstGeom>
          <a:solidFill>
            <a:schemeClr val="accent1">
              <a:alpha val="68000"/>
            </a:schemeClr>
          </a:solidFill>
          <a:ln>
            <a:solidFill>
              <a:schemeClr val="accent6">
                <a:lumMod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4DB0FF"/>
              </a:solidFill>
              <a:effectLst/>
              <a:uLnTx/>
              <a:uFillTx/>
              <a:latin typeface="Segoe UI"/>
              <a:ea typeface="Segoe UI" pitchFamily="34" charset="0"/>
              <a:cs typeface="Segoe UI" pitchFamily="34" charset="0"/>
            </a:endParaRPr>
          </a:p>
        </p:txBody>
      </p:sp>
      <p:sp>
        <p:nvSpPr>
          <p:cNvPr id="38" name="Rectangle: Rounded Corners 37">
            <a:extLst>
              <a:ext uri="{FF2B5EF4-FFF2-40B4-BE49-F238E27FC236}">
                <a16:creationId xmlns:a16="http://schemas.microsoft.com/office/drawing/2014/main" id="{E8DF4AAA-9984-439C-976F-86DEF10D5CE9}"/>
              </a:ext>
            </a:extLst>
          </p:cNvPr>
          <p:cNvSpPr/>
          <p:nvPr/>
        </p:nvSpPr>
        <p:spPr bwMode="auto">
          <a:xfrm>
            <a:off x="3405104" y="4685471"/>
            <a:ext cx="737766" cy="266539"/>
          </a:xfrm>
          <a:prstGeom prst="roundRect">
            <a:avLst/>
          </a:prstGeom>
          <a:solidFill>
            <a:schemeClr val="accent1">
              <a:alpha val="68000"/>
            </a:schemeClr>
          </a:solidFill>
          <a:ln>
            <a:solidFill>
              <a:schemeClr val="accent6">
                <a:lumMod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rgbClr val="E9E9E9">
                    <a:lumMod val="75000"/>
                  </a:srgbClr>
                </a:solidFill>
                <a:effectLst/>
                <a:uLnTx/>
                <a:uFillTx/>
                <a:latin typeface="Segoe UI Semibold" panose="020B0702040204020203" pitchFamily="34" charset="0"/>
                <a:ea typeface="Segoe UI" pitchFamily="34" charset="0"/>
                <a:cs typeface="Segoe UI Semibold" panose="020B0702040204020203" pitchFamily="34" charset="0"/>
              </a:rPr>
              <a:t>1</a:t>
            </a:r>
          </a:p>
        </p:txBody>
      </p:sp>
      <p:sp>
        <p:nvSpPr>
          <p:cNvPr id="40" name="Rectangle: Rounded Corners 39">
            <a:extLst>
              <a:ext uri="{FF2B5EF4-FFF2-40B4-BE49-F238E27FC236}">
                <a16:creationId xmlns:a16="http://schemas.microsoft.com/office/drawing/2014/main" id="{292ABF90-6FFD-4550-885E-C8B8C8901D5F}"/>
              </a:ext>
            </a:extLst>
          </p:cNvPr>
          <p:cNvSpPr/>
          <p:nvPr/>
        </p:nvSpPr>
        <p:spPr bwMode="auto">
          <a:xfrm>
            <a:off x="462507" y="4359985"/>
            <a:ext cx="737766" cy="266539"/>
          </a:xfrm>
          <a:prstGeom prst="roundRect">
            <a:avLst/>
          </a:prstGeom>
          <a:solidFill>
            <a:schemeClr val="accent1">
              <a:alpha val="68000"/>
            </a:schemeClr>
          </a:solidFill>
          <a:ln>
            <a:solidFill>
              <a:schemeClr val="accent6">
                <a:lumMod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rgbClr val="E9E9E9">
                    <a:lumMod val="75000"/>
                  </a:srgbClr>
                </a:solidFill>
                <a:effectLst/>
                <a:uLnTx/>
                <a:uFillTx/>
                <a:latin typeface="Segoe UI Semibold" panose="020B0702040204020203" pitchFamily="34" charset="0"/>
                <a:ea typeface="Segoe UI" pitchFamily="34" charset="0"/>
                <a:cs typeface="Segoe UI Semibold" panose="020B0702040204020203" pitchFamily="34" charset="0"/>
              </a:rPr>
              <a:t>4</a:t>
            </a:r>
          </a:p>
        </p:txBody>
      </p:sp>
      <p:sp>
        <p:nvSpPr>
          <p:cNvPr id="43" name="Speech Bubble: Oval 42">
            <a:extLst>
              <a:ext uri="{FF2B5EF4-FFF2-40B4-BE49-F238E27FC236}">
                <a16:creationId xmlns:a16="http://schemas.microsoft.com/office/drawing/2014/main" id="{1AAC1B66-846C-4445-A2C8-A8E9BF22B8AD}"/>
              </a:ext>
            </a:extLst>
          </p:cNvPr>
          <p:cNvSpPr/>
          <p:nvPr/>
        </p:nvSpPr>
        <p:spPr>
          <a:xfrm>
            <a:off x="1687384" y="2522149"/>
            <a:ext cx="2237296" cy="1549311"/>
          </a:xfrm>
          <a:prstGeom prst="wedgeEllipseCallout">
            <a:avLst>
              <a:gd name="adj1" fmla="val 40979"/>
              <a:gd name="adj2" fmla="val 90899"/>
            </a:avLst>
          </a:prstGeom>
          <a:solidFill>
            <a:schemeClr val="accent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97979"/>
                </a:solidFill>
                <a:effectLst/>
                <a:uLnTx/>
                <a:uFillTx/>
                <a:latin typeface="Segoe UI"/>
                <a:ea typeface="+mn-ea"/>
                <a:cs typeface="+mn-cs"/>
              </a:rPr>
              <a:t>How much longer do we have to wait for #2?</a:t>
            </a:r>
          </a:p>
        </p:txBody>
      </p:sp>
      <p:pic>
        <p:nvPicPr>
          <p:cNvPr id="51" name="Graphic 50" descr="Clock">
            <a:extLst>
              <a:ext uri="{FF2B5EF4-FFF2-40B4-BE49-F238E27FC236}">
                <a16:creationId xmlns:a16="http://schemas.microsoft.com/office/drawing/2014/main" id="{0B3F4472-3C44-460D-9B4D-DCC7C9B4AFC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86928" y="3368064"/>
            <a:ext cx="914400" cy="914400"/>
          </a:xfrm>
          <a:prstGeom prst="rect">
            <a:avLst/>
          </a:prstGeom>
        </p:spPr>
      </p:pic>
      <p:sp>
        <p:nvSpPr>
          <p:cNvPr id="31" name="TextBox 30">
            <a:extLst>
              <a:ext uri="{FF2B5EF4-FFF2-40B4-BE49-F238E27FC236}">
                <a16:creationId xmlns:a16="http://schemas.microsoft.com/office/drawing/2014/main" id="{F5888A2F-98CB-4179-8752-FD8DA3F7C868}"/>
              </a:ext>
            </a:extLst>
          </p:cNvPr>
          <p:cNvSpPr txBox="1"/>
          <p:nvPr/>
        </p:nvSpPr>
        <p:spPr>
          <a:xfrm>
            <a:off x="322218" y="1061732"/>
            <a:ext cx="4583539" cy="310726"/>
          </a:xfrm>
          <a:prstGeom prst="rect">
            <a:avLst/>
          </a:prstGeom>
          <a:noFill/>
        </p:spPr>
        <p:txBody>
          <a:bodyPr wrap="square">
            <a:spAutoFit/>
          </a:bodyPr>
          <a:lstStyle/>
          <a:p>
            <a:pPr marL="0" marR="0" lvl="0" indent="0" algn="l" defTabSz="914132" rtl="0" eaLnBrk="1" fontAlgn="auto" latinLnBrk="0" hangingPunct="1">
              <a:lnSpc>
                <a:spcPct val="110000"/>
              </a:lnSpc>
              <a:spcBef>
                <a:spcPts val="1200"/>
              </a:spcBef>
              <a:spcAft>
                <a:spcPts val="600"/>
              </a:spcAft>
              <a:buClr>
                <a:srgbClr val="414241"/>
              </a:buClr>
              <a:buSzPct val="120000"/>
              <a:buFontTx/>
              <a:buNone/>
              <a:tabLst/>
              <a:defRPr/>
            </a:pPr>
            <a:r>
              <a:rPr kumimoji="0" lang="en-US" sz="1400" b="0" i="1" u="none" strike="noStrike" kern="1200" cap="none" spc="-60" normalizeH="0" baseline="0" noProof="0">
                <a:ln>
                  <a:noFill/>
                </a:ln>
                <a:solidFill>
                  <a:srgbClr val="4DB0FF"/>
                </a:solidFill>
                <a:effectLst/>
                <a:uLnTx/>
                <a:uFillTx/>
                <a:latin typeface="Segoe UI Semibold" panose="020B0702040204020203" pitchFamily="34" charset="0"/>
                <a:ea typeface="+mn-ea"/>
                <a:cs typeface="Segoe UI Semibold" panose="020B0702040204020203" pitchFamily="34" charset="0"/>
              </a:rPr>
              <a:t>Used to buffer some packets to restore the original sequence</a:t>
            </a:r>
          </a:p>
        </p:txBody>
      </p:sp>
    </p:spTree>
    <p:extLst>
      <p:ext uri="{BB962C8B-B14F-4D97-AF65-F5344CB8AC3E}">
        <p14:creationId xmlns:p14="http://schemas.microsoft.com/office/powerpoint/2010/main" val="9281873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37118F-0666-4A0F-93B0-872C1D311D37}"/>
              </a:ext>
            </a:extLst>
          </p:cNvPr>
          <p:cNvSpPr/>
          <p:nvPr/>
        </p:nvSpPr>
        <p:spPr>
          <a:xfrm>
            <a:off x="6095999" y="0"/>
            <a:ext cx="6096001" cy="685800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sp>
        <p:nvSpPr>
          <p:cNvPr id="2" name="Title 1"/>
          <p:cNvSpPr>
            <a:spLocks noGrp="1"/>
          </p:cNvSpPr>
          <p:nvPr>
            <p:ph type="title" idx="4294967295"/>
          </p:nvPr>
        </p:nvSpPr>
        <p:spPr>
          <a:xfrm>
            <a:off x="323602" y="240522"/>
            <a:ext cx="5603875" cy="847725"/>
          </a:xfrm>
        </p:spPr>
        <p:txBody>
          <a:bodyPr>
            <a:noAutofit/>
          </a:bodyPr>
          <a:lstStyle/>
          <a:p>
            <a:r>
              <a:rPr lang="en-US"/>
              <a:t>Packet reorder</a:t>
            </a:r>
            <a:endParaRPr lang="nl-NL"/>
          </a:p>
        </p:txBody>
      </p:sp>
      <p:grpSp>
        <p:nvGrpSpPr>
          <p:cNvPr id="6" name="Group 5"/>
          <p:cNvGrpSpPr/>
          <p:nvPr/>
        </p:nvGrpSpPr>
        <p:grpSpPr>
          <a:xfrm>
            <a:off x="5422722" y="877629"/>
            <a:ext cx="1205236" cy="1205236"/>
            <a:chOff x="5053119" y="1424066"/>
            <a:chExt cx="1205236" cy="1205236"/>
          </a:xfrm>
        </p:grpSpPr>
        <p:sp>
          <p:nvSpPr>
            <p:cNvPr id="7" name="Oval 6"/>
            <p:cNvSpPr/>
            <p:nvPr/>
          </p:nvSpPr>
          <p:spPr>
            <a:xfrm>
              <a:off x="5053119" y="1424066"/>
              <a:ext cx="1205236" cy="1205236"/>
            </a:xfrm>
            <a:prstGeom prst="ellipse">
              <a:avLst/>
            </a:prstGeom>
            <a:solidFill>
              <a:srgbClr val="E2E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sp>
          <p:nvSpPr>
            <p:cNvPr id="8" name="Oval 7"/>
            <p:cNvSpPr/>
            <p:nvPr/>
          </p:nvSpPr>
          <p:spPr>
            <a:xfrm>
              <a:off x="5132128" y="1503075"/>
              <a:ext cx="1047218" cy="1047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grpSp>
      <p:pic>
        <p:nvPicPr>
          <p:cNvPr id="4" name="Picture 3"/>
          <p:cNvPicPr>
            <a:picLocks noChangeAspect="1"/>
          </p:cNvPicPr>
          <p:nvPr/>
        </p:nvPicPr>
        <p:blipFill>
          <a:blip r:embed="rId3"/>
          <a:stretch>
            <a:fillRect/>
          </a:stretch>
        </p:blipFill>
        <p:spPr>
          <a:xfrm>
            <a:off x="5770002" y="1088247"/>
            <a:ext cx="533285" cy="801902"/>
          </a:xfrm>
          <a:prstGeom prst="rect">
            <a:avLst/>
          </a:prstGeom>
        </p:spPr>
      </p:pic>
      <p:grpSp>
        <p:nvGrpSpPr>
          <p:cNvPr id="11" name="Group 10">
            <a:extLst>
              <a:ext uri="{FF2B5EF4-FFF2-40B4-BE49-F238E27FC236}">
                <a16:creationId xmlns:a16="http://schemas.microsoft.com/office/drawing/2014/main" id="{68AD3F79-4520-4E71-A20E-7A87A6F65A8C}"/>
              </a:ext>
            </a:extLst>
          </p:cNvPr>
          <p:cNvGrpSpPr/>
          <p:nvPr/>
        </p:nvGrpSpPr>
        <p:grpSpPr>
          <a:xfrm>
            <a:off x="5422722" y="4132221"/>
            <a:ext cx="1205236" cy="1205236"/>
            <a:chOff x="5422722" y="3147870"/>
            <a:chExt cx="1205236" cy="1205236"/>
          </a:xfrm>
        </p:grpSpPr>
        <p:grpSp>
          <p:nvGrpSpPr>
            <p:cNvPr id="23" name="Group 22"/>
            <p:cNvGrpSpPr/>
            <p:nvPr/>
          </p:nvGrpSpPr>
          <p:grpSpPr>
            <a:xfrm>
              <a:off x="5422722" y="3147870"/>
              <a:ext cx="1205236" cy="1205236"/>
              <a:chOff x="5053119" y="1424066"/>
              <a:chExt cx="1205236" cy="1205236"/>
            </a:xfrm>
          </p:grpSpPr>
          <p:sp>
            <p:nvSpPr>
              <p:cNvPr id="24" name="Oval 23"/>
              <p:cNvSpPr/>
              <p:nvPr/>
            </p:nvSpPr>
            <p:spPr>
              <a:xfrm>
                <a:off x="5053119" y="1424066"/>
                <a:ext cx="1205236" cy="1205236"/>
              </a:xfrm>
              <a:prstGeom prst="ellipse">
                <a:avLst/>
              </a:prstGeom>
              <a:solidFill>
                <a:srgbClr val="E2E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sp>
            <p:nvSpPr>
              <p:cNvPr id="29" name="Oval 28"/>
              <p:cNvSpPr/>
              <p:nvPr/>
            </p:nvSpPr>
            <p:spPr>
              <a:xfrm>
                <a:off x="5132128" y="1503075"/>
                <a:ext cx="1047218" cy="1047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241"/>
                  </a:solidFill>
                  <a:effectLst/>
                  <a:uLnTx/>
                  <a:uFillTx/>
                  <a:latin typeface="Segoe UI"/>
                  <a:ea typeface="+mn-ea"/>
                  <a:cs typeface="+mn-cs"/>
                </a:endParaRPr>
              </a:p>
            </p:txBody>
          </p:sp>
        </p:grpSp>
        <p:pic>
          <p:nvPicPr>
            <p:cNvPr id="15" name="Picture 14"/>
            <p:cNvPicPr>
              <a:picLocks noChangeAspect="1"/>
            </p:cNvPicPr>
            <p:nvPr/>
          </p:nvPicPr>
          <p:blipFill>
            <a:blip r:embed="rId4"/>
            <a:stretch>
              <a:fillRect/>
            </a:stretch>
          </p:blipFill>
          <p:spPr>
            <a:xfrm>
              <a:off x="5641263" y="3369688"/>
              <a:ext cx="765527" cy="765527"/>
            </a:xfrm>
            <a:prstGeom prst="rect">
              <a:avLst/>
            </a:prstGeom>
          </p:spPr>
        </p:pic>
      </p:grpSp>
      <p:sp>
        <p:nvSpPr>
          <p:cNvPr id="19" name="Content Placeholder 2">
            <a:extLst>
              <a:ext uri="{FF2B5EF4-FFF2-40B4-BE49-F238E27FC236}">
                <a16:creationId xmlns:a16="http://schemas.microsoft.com/office/drawing/2014/main" id="{98453632-0E28-4F9A-B200-75EFFE58486F}"/>
              </a:ext>
            </a:extLst>
          </p:cNvPr>
          <p:cNvSpPr txBox="1">
            <a:spLocks/>
          </p:cNvSpPr>
          <p:nvPr/>
        </p:nvSpPr>
        <p:spPr>
          <a:xfrm>
            <a:off x="6841355" y="631261"/>
            <a:ext cx="4914900" cy="3130409"/>
          </a:xfrm>
          <a:prstGeom prst="rect">
            <a:avLst/>
          </a:prstGeom>
        </p:spPr>
        <p:txBody>
          <a:bodyPr vert="horz" wrap="square" lIns="0" tIns="0" rIns="0" bIns="0" rtlCol="0">
            <a:spAutoFit/>
          </a:bodyPr>
          <a:lstStyle>
            <a:lvl1pPr marL="0" indent="0" algn="l" defTabSz="914132" rtl="0" eaLnBrk="1" latinLnBrk="0" hangingPunct="1">
              <a:lnSpc>
                <a:spcPct val="110000"/>
              </a:lnSpc>
              <a:spcBef>
                <a:spcPts val="1200"/>
              </a:spcBef>
              <a:spcAft>
                <a:spcPts val="600"/>
              </a:spcAft>
              <a:buClr>
                <a:schemeClr val="bg1"/>
              </a:buClr>
              <a:buSzPct val="120000"/>
              <a:buFontTx/>
              <a:buNone/>
              <a:defRPr lang="en-US" sz="2800" b="1" i="0" kern="1200" dirty="0" smtClean="0">
                <a:solidFill>
                  <a:schemeClr val="tx1"/>
                </a:solidFill>
                <a:effectLst/>
                <a:latin typeface="Segoe UI Semibold" charset="0"/>
                <a:ea typeface="Segoe UI Semibold" charset="0"/>
                <a:cs typeface="Segoe UI Semibold" charset="0"/>
              </a:defRPr>
            </a:lvl1pPr>
            <a:lvl2pPr marL="0" indent="0" algn="l" defTabSz="914132" rtl="0" eaLnBrk="1" latinLnBrk="0" hangingPunct="1">
              <a:lnSpc>
                <a:spcPct val="110000"/>
              </a:lnSpc>
              <a:spcBef>
                <a:spcPts val="0"/>
              </a:spcBef>
              <a:spcAft>
                <a:spcPts val="600"/>
              </a:spcAft>
              <a:buClrTx/>
              <a:buSzPct val="110000"/>
              <a:buFont typeface="Arial" charset="0"/>
              <a:buNone/>
              <a:defRPr lang="en-US" sz="2000" b="0" i="0" kern="1200" dirty="0" smtClean="0">
                <a:solidFill>
                  <a:schemeClr val="tx1"/>
                </a:solidFill>
                <a:effectLst/>
                <a:latin typeface="Segoe UI" charset="0"/>
                <a:ea typeface="Segoe UI" charset="0"/>
                <a:cs typeface="Segoe UI" charset="0"/>
              </a:defRPr>
            </a:lvl2pPr>
            <a:lvl3pPr marL="288925" indent="-222250" algn="l" defTabSz="914132" rtl="0" eaLnBrk="1" latinLnBrk="0" hangingPunct="1">
              <a:lnSpc>
                <a:spcPct val="110000"/>
              </a:lnSpc>
              <a:spcBef>
                <a:spcPts val="0"/>
              </a:spcBef>
              <a:spcAft>
                <a:spcPts val="600"/>
              </a:spcAft>
              <a:buClrTx/>
              <a:buSzPct val="120000"/>
              <a:buFont typeface="Arial" charset="0"/>
              <a:buChar char="•"/>
              <a:defRPr lang="en-US" sz="2000" b="0" i="0" kern="1200" dirty="0" smtClean="0">
                <a:solidFill>
                  <a:schemeClr val="tx1"/>
                </a:solidFill>
                <a:effectLst/>
                <a:latin typeface="Segoe UI" charset="0"/>
                <a:ea typeface="Segoe UI" charset="0"/>
                <a:cs typeface="Segoe UI" charset="0"/>
              </a:defRPr>
            </a:lvl3pPr>
            <a:lvl4pPr marL="631825" indent="-182880" algn="l" defTabSz="914132" rtl="0" eaLnBrk="1" latinLnBrk="0" hangingPunct="1">
              <a:lnSpc>
                <a:spcPct val="110000"/>
              </a:lnSpc>
              <a:spcBef>
                <a:spcPts val="0"/>
              </a:spcBef>
              <a:spcAft>
                <a:spcPts val="600"/>
              </a:spcAft>
              <a:buClrTx/>
              <a:buFont typeface="Arial" charset="0"/>
              <a:buChar char="•"/>
              <a:tabLst/>
              <a:defRPr lang="en-US" sz="1800" b="0" i="0" kern="1200" dirty="0" smtClean="0">
                <a:solidFill>
                  <a:schemeClr val="tx1"/>
                </a:solidFill>
                <a:effectLst/>
                <a:latin typeface="Segoe UI" charset="0"/>
                <a:ea typeface="Segoe UI" charset="0"/>
                <a:cs typeface="Segoe UI" charset="0"/>
              </a:defRPr>
            </a:lvl4pPr>
            <a:lvl5pPr marL="1162685" indent="-194310" algn="l" defTabSz="914132" rtl="0" eaLnBrk="1" latinLnBrk="0" hangingPunct="1">
              <a:lnSpc>
                <a:spcPct val="100000"/>
              </a:lnSpc>
              <a:spcBef>
                <a:spcPts val="500"/>
              </a:spcBef>
              <a:buClr>
                <a:schemeClr val="bg2"/>
              </a:buClr>
              <a:buFont typeface="Arial"/>
              <a:buChar char="•"/>
              <a:defRPr lang="en-US" sz="1600" b="0" i="0" kern="1200" dirty="0">
                <a:solidFill>
                  <a:schemeClr val="tx1"/>
                </a:solidFill>
                <a:effectLst/>
                <a:latin typeface="Segoe UI" charset="0"/>
                <a:ea typeface="Segoe UI" charset="0"/>
                <a:cs typeface="Segoe UI" charset="0"/>
              </a:defRPr>
            </a:lvl5pPr>
            <a:lvl6pPr marL="1965221" indent="-228533" algn="l" defTabSz="914132"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marR="0" lvl="0" indent="0" algn="l" defTabSz="914132" rtl="0" eaLnBrk="1" fontAlgn="auto" latinLnBrk="0" hangingPunct="1">
              <a:lnSpc>
                <a:spcPct val="110000"/>
              </a:lnSpc>
              <a:spcBef>
                <a:spcPts val="1200"/>
              </a:spcBef>
              <a:spcAft>
                <a:spcPts val="600"/>
              </a:spcAft>
              <a:buClr>
                <a:srgbClr val="414241"/>
              </a:buClr>
              <a:buSzPct val="120000"/>
              <a:buFontTx/>
              <a:buNone/>
              <a:tabLst/>
              <a:defRPr/>
            </a:pPr>
            <a:r>
              <a:rPr kumimoji="0" lang="en-US" sz="2400" b="1" i="0" u="none" strike="noStrike" kern="1200" cap="none" spc="0" normalizeH="0" baseline="0" noProof="0">
                <a:ln>
                  <a:noFill/>
                </a:ln>
                <a:solidFill>
                  <a:srgbClr val="00BCF2"/>
                </a:solidFill>
                <a:effectLst/>
                <a:uLnTx/>
                <a:uFillTx/>
                <a:latin typeface="Segoe UI Semibold" charset="0"/>
                <a:cs typeface="Segoe UI Semibold" charset="0"/>
              </a:rPr>
              <a:t>Impact on quality</a:t>
            </a:r>
          </a:p>
          <a:p>
            <a:pPr marL="228600" marR="0" lvl="1" indent="0" algn="l" defTabSz="914132" rtl="0" eaLnBrk="1" fontAlgn="auto" latinLnBrk="0" hangingPunct="1">
              <a:lnSpc>
                <a:spcPct val="110000"/>
              </a:lnSpc>
              <a:spcBef>
                <a:spcPts val="0"/>
              </a:spcBef>
              <a:spcAft>
                <a:spcPts val="600"/>
              </a:spcAft>
              <a:buClrTx/>
              <a:buSzPct val="110000"/>
              <a:buFont typeface="Arial" charset="0"/>
              <a:buNone/>
              <a:tabLst/>
              <a:defRPr/>
            </a:pPr>
            <a:r>
              <a:rPr kumimoji="0" lang="en-US" sz="1600" b="0" i="0" u="none" strike="noStrike" kern="1200" cap="none" spc="0" normalizeH="0" baseline="0" noProof="0">
                <a:ln>
                  <a:noFill/>
                </a:ln>
                <a:solidFill>
                  <a:srgbClr val="E9E9E9"/>
                </a:solidFill>
                <a:effectLst/>
                <a:uLnTx/>
                <a:uFillTx/>
                <a:latin typeface="Segoe UI" charset="0"/>
                <a:cs typeface="Segoe UI" charset="0"/>
              </a:rPr>
              <a:t>Percentage of packets that do not arrive in the order they were sent.  Out of order packets will be discarded.</a:t>
            </a:r>
            <a:br>
              <a:rPr kumimoji="0" lang="en-US" sz="1600" b="0" i="0" u="none" strike="noStrike" kern="1200" cap="none" spc="0" normalizeH="0" baseline="0" noProof="0">
                <a:ln>
                  <a:noFill/>
                </a:ln>
                <a:solidFill>
                  <a:srgbClr val="E9E9E9"/>
                </a:solidFill>
                <a:effectLst/>
                <a:uLnTx/>
                <a:uFillTx/>
                <a:latin typeface="Segoe UI" charset="0"/>
                <a:cs typeface="Segoe UI" charset="0"/>
              </a:rPr>
            </a:br>
            <a:endParaRPr kumimoji="0" lang="en-US" sz="1600" b="0" i="0" u="none" strike="noStrike" kern="1200" cap="none" spc="0" normalizeH="0" baseline="0" noProof="0">
              <a:ln>
                <a:noFill/>
              </a:ln>
              <a:solidFill>
                <a:srgbClr val="E9E9E9"/>
              </a:solidFill>
              <a:effectLst/>
              <a:uLnTx/>
              <a:uFillTx/>
              <a:latin typeface="Segoe UI" charset="0"/>
              <a:cs typeface="Segoe UI" charset="0"/>
            </a:endParaRPr>
          </a:p>
          <a:p>
            <a:pPr marL="228600" marR="0" lvl="1" indent="0" algn="l" defTabSz="914132" rtl="0" eaLnBrk="1" fontAlgn="auto" latinLnBrk="0" hangingPunct="1">
              <a:lnSpc>
                <a:spcPct val="110000"/>
              </a:lnSpc>
              <a:spcBef>
                <a:spcPts val="0"/>
              </a:spcBef>
              <a:spcAft>
                <a:spcPts val="600"/>
              </a:spcAft>
              <a:buClrTx/>
              <a:buSzPct val="110000"/>
              <a:buFont typeface="Arial" charset="0"/>
              <a:buNone/>
              <a:tabLst/>
              <a:defRPr/>
            </a:pPr>
            <a:r>
              <a:rPr kumimoji="0" lang="en-US" sz="1600" b="0" i="0" u="none" strike="noStrike" kern="1200" cap="none" spc="0" normalizeH="0" baseline="0" noProof="0">
                <a:ln>
                  <a:noFill/>
                </a:ln>
                <a:solidFill>
                  <a:srgbClr val="E9E9E9"/>
                </a:solidFill>
                <a:effectLst/>
                <a:uLnTx/>
                <a:uFillTx/>
                <a:latin typeface="Segoe UI" charset="0"/>
                <a:cs typeface="Segoe UI" charset="0"/>
              </a:rPr>
              <a:t>A high amount of out of order packets will lead to audio being dropped, increasing the packet loss. It will have the same kind of effect as packet loss on quality</a:t>
            </a:r>
          </a:p>
          <a:p>
            <a:pPr marL="228600" marR="0" lvl="1" indent="0" algn="l" defTabSz="914132" rtl="0" eaLnBrk="1" fontAlgn="auto" latinLnBrk="0" hangingPunct="1">
              <a:lnSpc>
                <a:spcPct val="110000"/>
              </a:lnSpc>
              <a:spcBef>
                <a:spcPts val="0"/>
              </a:spcBef>
              <a:spcAft>
                <a:spcPts val="600"/>
              </a:spcAft>
              <a:buClrTx/>
              <a:buSzPct val="110000"/>
              <a:buFont typeface="Arial" charset="0"/>
              <a:buNone/>
              <a:tabLst/>
              <a:defRPr/>
            </a:pPr>
            <a:endParaRPr kumimoji="0" lang="en-US" sz="1600" b="0" i="0" u="none" strike="noStrike" kern="1200" cap="none" spc="0" normalizeH="0" baseline="0" noProof="0">
              <a:ln>
                <a:noFill/>
              </a:ln>
              <a:solidFill>
                <a:srgbClr val="E9E9E9"/>
              </a:solidFill>
              <a:effectLst/>
              <a:uLnTx/>
              <a:uFillTx/>
              <a:latin typeface="Segoe UI" charset="0"/>
              <a:cs typeface="Segoe UI" charset="0"/>
            </a:endParaRPr>
          </a:p>
        </p:txBody>
      </p:sp>
      <p:sp>
        <p:nvSpPr>
          <p:cNvPr id="20" name="Content Placeholder 2">
            <a:extLst>
              <a:ext uri="{FF2B5EF4-FFF2-40B4-BE49-F238E27FC236}">
                <a16:creationId xmlns:a16="http://schemas.microsoft.com/office/drawing/2014/main" id="{BD2E46B7-86F1-4684-BCAA-B6E2B81866DA}"/>
              </a:ext>
            </a:extLst>
          </p:cNvPr>
          <p:cNvSpPr txBox="1">
            <a:spLocks/>
          </p:cNvSpPr>
          <p:nvPr/>
        </p:nvSpPr>
        <p:spPr>
          <a:xfrm>
            <a:off x="6720087" y="4000661"/>
            <a:ext cx="5179260" cy="230524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800" b="0" i="0" u="none" strike="noStrike" kern="1200" cap="none" spc="0" normalizeH="0" baseline="0">
                <a:ln w="3175">
                  <a:noFill/>
                </a:ln>
                <a:solidFill>
                  <a:schemeClr val="bg1"/>
                </a:solidFill>
                <a:effectLst/>
                <a:uLnTx/>
                <a:uFillTx/>
                <a:latin typeface="Segoe UI Semilight" panose="020B0402040204020203" pitchFamily="34" charset="0"/>
                <a:ea typeface="+mn-ea"/>
                <a:cs typeface="Segoe UI Semilight" panose="020B0402040204020203" pitchFamily="34" charset="0"/>
              </a:defRPr>
            </a:lvl1pPr>
            <a:lvl2pPr marL="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2pPr>
            <a:lvl3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3pPr>
            <a:lvl4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4pPr>
            <a:lvl5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w="3175">
                  <a:noFill/>
                </a:ln>
                <a:solidFill>
                  <a:srgbClr val="00BCF2"/>
                </a:solidFill>
                <a:effectLst/>
                <a:uLnTx/>
                <a:uFillTx/>
                <a:latin typeface="Segoe UI Semibold" panose="020B0702040204020203" pitchFamily="34" charset="0"/>
                <a:ea typeface="+mn-ea"/>
                <a:cs typeface="Segoe UI Semibold" panose="020B0702040204020203" pitchFamily="34" charset="0"/>
              </a:rPr>
              <a:t>When is this common?</a:t>
            </a:r>
          </a:p>
          <a:p>
            <a:pPr marL="2286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High latency networks</a:t>
            </a:r>
          </a:p>
          <a:p>
            <a:pPr marL="2286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VPN Connectivity</a:t>
            </a:r>
          </a:p>
          <a:p>
            <a:pPr marL="2286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TCP or HTTPS media transport</a:t>
            </a:r>
          </a:p>
          <a:p>
            <a:pPr marL="2286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Proxy or Deep Packet Inspection</a:t>
            </a:r>
          </a:p>
          <a:p>
            <a:pPr marL="2286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Throttled internet connections</a:t>
            </a:r>
          </a:p>
          <a:p>
            <a:pPr marL="2286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Oversubscribed networks without QOS</a:t>
            </a:r>
          </a:p>
        </p:txBody>
      </p:sp>
      <p:pic>
        <p:nvPicPr>
          <p:cNvPr id="27" name="Graphic 26" descr="Police">
            <a:extLst>
              <a:ext uri="{FF2B5EF4-FFF2-40B4-BE49-F238E27FC236}">
                <a16:creationId xmlns:a16="http://schemas.microsoft.com/office/drawing/2014/main" id="{939C53C1-8B72-45B1-AE3D-48792D6919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55602" y="2971799"/>
            <a:ext cx="914400" cy="914400"/>
          </a:xfrm>
          <a:prstGeom prst="rect">
            <a:avLst/>
          </a:prstGeom>
        </p:spPr>
      </p:pic>
      <p:sp>
        <p:nvSpPr>
          <p:cNvPr id="31" name="Rectangle: Rounded Corners 30">
            <a:extLst>
              <a:ext uri="{FF2B5EF4-FFF2-40B4-BE49-F238E27FC236}">
                <a16:creationId xmlns:a16="http://schemas.microsoft.com/office/drawing/2014/main" id="{9E7B32E8-CB98-48D9-AC35-093EAFEBA52E}"/>
              </a:ext>
            </a:extLst>
          </p:cNvPr>
          <p:cNvSpPr/>
          <p:nvPr/>
        </p:nvSpPr>
        <p:spPr bwMode="auto">
          <a:xfrm>
            <a:off x="3056284" y="3196617"/>
            <a:ext cx="1286446" cy="464765"/>
          </a:xfrm>
          <a:prstGeom prst="roundRect">
            <a:avLst/>
          </a:prstGeom>
          <a:solidFill>
            <a:schemeClr val="accent5">
              <a:alpha val="68000"/>
            </a:schemeClr>
          </a:solidFill>
          <a:ln>
            <a:solidFill>
              <a:schemeClr val="accent6">
                <a:lumMod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panose="020B0702040204020203" pitchFamily="34" charset="0"/>
                <a:ea typeface="Segoe UI" pitchFamily="34" charset="0"/>
                <a:cs typeface="Segoe UI Semibold" panose="020B0702040204020203" pitchFamily="34" charset="0"/>
              </a:rPr>
              <a:t>1</a:t>
            </a:r>
          </a:p>
        </p:txBody>
      </p:sp>
      <p:sp>
        <p:nvSpPr>
          <p:cNvPr id="32" name="Rectangle: Rounded Corners 31">
            <a:extLst>
              <a:ext uri="{FF2B5EF4-FFF2-40B4-BE49-F238E27FC236}">
                <a16:creationId xmlns:a16="http://schemas.microsoft.com/office/drawing/2014/main" id="{5AE76B21-3263-4B72-8AE6-6C3F47848E45}"/>
              </a:ext>
            </a:extLst>
          </p:cNvPr>
          <p:cNvSpPr/>
          <p:nvPr/>
        </p:nvSpPr>
        <p:spPr bwMode="auto">
          <a:xfrm>
            <a:off x="1769838" y="4111542"/>
            <a:ext cx="1286446" cy="464765"/>
          </a:xfrm>
          <a:prstGeom prst="roundRect">
            <a:avLst/>
          </a:prstGeom>
          <a:solidFill>
            <a:schemeClr val="accent5">
              <a:alpha val="68000"/>
            </a:schemeClr>
          </a:solidFill>
          <a:ln>
            <a:solidFill>
              <a:schemeClr val="accent6">
                <a:lumMod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panose="020B0702040204020203" pitchFamily="34" charset="0"/>
                <a:ea typeface="Segoe UI" pitchFamily="34" charset="0"/>
                <a:cs typeface="Segoe UI Semibold" panose="020B0702040204020203" pitchFamily="34" charset="0"/>
              </a:rPr>
              <a:t>3</a:t>
            </a:r>
          </a:p>
        </p:txBody>
      </p:sp>
      <p:sp>
        <p:nvSpPr>
          <p:cNvPr id="35" name="Rectangle: Rounded Corners 34">
            <a:extLst>
              <a:ext uri="{FF2B5EF4-FFF2-40B4-BE49-F238E27FC236}">
                <a16:creationId xmlns:a16="http://schemas.microsoft.com/office/drawing/2014/main" id="{5EE37ACB-3D8A-469A-B28E-33102F6D7E48}"/>
              </a:ext>
            </a:extLst>
          </p:cNvPr>
          <p:cNvSpPr/>
          <p:nvPr/>
        </p:nvSpPr>
        <p:spPr bwMode="auto">
          <a:xfrm>
            <a:off x="435745" y="3200397"/>
            <a:ext cx="1286446" cy="464765"/>
          </a:xfrm>
          <a:prstGeom prst="roundRect">
            <a:avLst/>
          </a:prstGeom>
          <a:solidFill>
            <a:schemeClr val="accent5">
              <a:alpha val="68000"/>
            </a:schemeClr>
          </a:solidFill>
          <a:ln>
            <a:solidFill>
              <a:schemeClr val="accent6">
                <a:lumMod val="50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egoe UI Semibold" panose="020B0702040204020203" pitchFamily="34" charset="0"/>
                <a:ea typeface="Segoe UI" pitchFamily="34" charset="0"/>
                <a:cs typeface="Segoe UI Semibold" panose="020B0702040204020203" pitchFamily="34" charset="0"/>
              </a:rPr>
              <a:t>2</a:t>
            </a:r>
          </a:p>
        </p:txBody>
      </p:sp>
      <p:pic>
        <p:nvPicPr>
          <p:cNvPr id="37" name="Graphic 36" descr="Stop">
            <a:extLst>
              <a:ext uri="{FF2B5EF4-FFF2-40B4-BE49-F238E27FC236}">
                <a16:creationId xmlns:a16="http://schemas.microsoft.com/office/drawing/2014/main" id="{D43B2D03-5785-4DE5-8D27-40EC431E80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29605" y="3029013"/>
            <a:ext cx="594268" cy="594268"/>
          </a:xfrm>
          <a:prstGeom prst="rect">
            <a:avLst/>
          </a:prstGeom>
        </p:spPr>
      </p:pic>
    </p:spTree>
    <p:extLst>
      <p:ext uri="{BB962C8B-B14F-4D97-AF65-F5344CB8AC3E}">
        <p14:creationId xmlns:p14="http://schemas.microsoft.com/office/powerpoint/2010/main" val="9650636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880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1D4BA-EDF9-403B-890E-2CF3108F8512}"/>
              </a:ext>
            </a:extLst>
          </p:cNvPr>
          <p:cNvSpPr>
            <a:spLocks noGrp="1"/>
          </p:cNvSpPr>
          <p:nvPr>
            <p:ph type="title"/>
          </p:nvPr>
        </p:nvSpPr>
        <p:spPr>
          <a:xfrm>
            <a:off x="290089" y="223290"/>
            <a:ext cx="11018520" cy="492443"/>
          </a:xfrm>
        </p:spPr>
        <p:txBody>
          <a:bodyPr>
            <a:normAutofit fontScale="90000"/>
          </a:bodyPr>
          <a:lstStyle/>
          <a:p>
            <a:r>
              <a:rPr lang="en-US" sz="3200">
                <a:latin typeface="Segoe UI Semibold" panose="020B0702040204020203" pitchFamily="34" charset="0"/>
                <a:ea typeface="+mn-ea"/>
                <a:cs typeface="Segoe UI Semibold" panose="020B0702040204020203" pitchFamily="34" charset="0"/>
              </a:rPr>
              <a:t>Microsoft Teams Town Hall</a:t>
            </a:r>
            <a:endParaRPr lang="en-US"/>
          </a:p>
        </p:txBody>
      </p:sp>
      <p:grpSp>
        <p:nvGrpSpPr>
          <p:cNvPr id="99" name="Group 98">
            <a:extLst>
              <a:ext uri="{FF2B5EF4-FFF2-40B4-BE49-F238E27FC236}">
                <a16:creationId xmlns:a16="http://schemas.microsoft.com/office/drawing/2014/main" id="{5A0E61EF-FE3B-4DBA-8D17-7947D5E8D1A9}"/>
              </a:ext>
            </a:extLst>
          </p:cNvPr>
          <p:cNvGrpSpPr/>
          <p:nvPr/>
        </p:nvGrpSpPr>
        <p:grpSpPr>
          <a:xfrm>
            <a:off x="7842422" y="1664668"/>
            <a:ext cx="4169218" cy="3311129"/>
            <a:chOff x="7174958" y="2124763"/>
            <a:chExt cx="4197159" cy="3130670"/>
          </a:xfrm>
        </p:grpSpPr>
        <p:pic>
          <p:nvPicPr>
            <p:cNvPr id="82" name="Picture 81" descr="Icon&#10;&#10;Description automatically generated">
              <a:extLst>
                <a:ext uri="{FF2B5EF4-FFF2-40B4-BE49-F238E27FC236}">
                  <a16:creationId xmlns:a16="http://schemas.microsoft.com/office/drawing/2014/main" id="{CF7E7918-E87D-4F4E-9798-662CD7D78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4958" y="2124763"/>
              <a:ext cx="4197159" cy="3130670"/>
            </a:xfrm>
            <a:prstGeom prst="rect">
              <a:avLst/>
            </a:prstGeom>
          </p:spPr>
        </p:pic>
        <p:sp>
          <p:nvSpPr>
            <p:cNvPr id="86" name="Rectangle 85">
              <a:extLst>
                <a:ext uri="{FF2B5EF4-FFF2-40B4-BE49-F238E27FC236}">
                  <a16:creationId xmlns:a16="http://schemas.microsoft.com/office/drawing/2014/main" id="{A40CF212-DF42-4220-823A-54F0065EB665}"/>
                </a:ext>
              </a:extLst>
            </p:cNvPr>
            <p:cNvSpPr/>
            <p:nvPr/>
          </p:nvSpPr>
          <p:spPr>
            <a:xfrm>
              <a:off x="9881419" y="3480619"/>
              <a:ext cx="752168" cy="811162"/>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E8E8E8"/>
                  </a:solidFill>
                </a:ln>
                <a:noFill/>
                <a:effectLst/>
                <a:uLnTx/>
                <a:uFillTx/>
                <a:latin typeface="Segoe UI" panose="020B0502040204020203" pitchFamily="34" charset="0"/>
                <a:ea typeface="+mn-ea"/>
                <a:cs typeface="Segoe UI" panose="020B0502040204020203" pitchFamily="34" charset="0"/>
              </a:endParaRPr>
            </a:p>
          </p:txBody>
        </p:sp>
      </p:grpSp>
      <p:sp>
        <p:nvSpPr>
          <p:cNvPr id="53" name="TextBox 52">
            <a:extLst>
              <a:ext uri="{FF2B5EF4-FFF2-40B4-BE49-F238E27FC236}">
                <a16:creationId xmlns:a16="http://schemas.microsoft.com/office/drawing/2014/main" id="{60552607-F9BA-4BFB-BF7F-E9B150AE914A}"/>
              </a:ext>
            </a:extLst>
          </p:cNvPr>
          <p:cNvSpPr txBox="1"/>
          <p:nvPr/>
        </p:nvSpPr>
        <p:spPr>
          <a:xfrm>
            <a:off x="2461614" y="4864792"/>
            <a:ext cx="1443992" cy="307777"/>
          </a:xfrm>
          <a:prstGeom prst="rect">
            <a:avLst/>
          </a:prstGeom>
          <a:solidFill>
            <a:srgbClr val="565FC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US"/>
            </a:defPPr>
            <a:lvl1pPr algn="ctr">
              <a:defRPr sz="1400" b="0">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Event Team</a:t>
            </a:r>
          </a:p>
        </p:txBody>
      </p:sp>
      <p:sp>
        <p:nvSpPr>
          <p:cNvPr id="80" name="TextBox 79">
            <a:extLst>
              <a:ext uri="{FF2B5EF4-FFF2-40B4-BE49-F238E27FC236}">
                <a16:creationId xmlns:a16="http://schemas.microsoft.com/office/drawing/2014/main" id="{274554B9-EEFE-47F0-A36E-3C2B61E00623}"/>
              </a:ext>
            </a:extLst>
          </p:cNvPr>
          <p:cNvSpPr txBox="1"/>
          <p:nvPr/>
        </p:nvSpPr>
        <p:spPr>
          <a:xfrm>
            <a:off x="9168994" y="4975797"/>
            <a:ext cx="1780674" cy="307777"/>
          </a:xfrm>
          <a:prstGeom prst="rect">
            <a:avLst/>
          </a:prstGeom>
          <a:solidFill>
            <a:srgbClr val="565FC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US"/>
            </a:defPPr>
            <a:lvl1pPr algn="ctr">
              <a:defRPr sz="1400" b="0">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Live Content</a:t>
            </a:r>
          </a:p>
        </p:txBody>
      </p:sp>
      <p:sp>
        <p:nvSpPr>
          <p:cNvPr id="3" name="Rectangle 2">
            <a:extLst>
              <a:ext uri="{FF2B5EF4-FFF2-40B4-BE49-F238E27FC236}">
                <a16:creationId xmlns:a16="http://schemas.microsoft.com/office/drawing/2014/main" id="{FB5B4DC7-0C5A-4CCB-9598-ECA676F870A8}"/>
              </a:ext>
            </a:extLst>
          </p:cNvPr>
          <p:cNvSpPr/>
          <p:nvPr/>
        </p:nvSpPr>
        <p:spPr>
          <a:xfrm>
            <a:off x="705214" y="1844622"/>
            <a:ext cx="10900774" cy="2791971"/>
          </a:xfrm>
          <a:prstGeom prst="rect">
            <a:avLst/>
          </a:prstGeom>
          <a:noFill/>
          <a:ln w="57150">
            <a:solidFill>
              <a:srgbClr val="565F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10" name="Picture 9" descr="Icon&#10;&#10;Description automatically generated">
            <a:extLst>
              <a:ext uri="{FF2B5EF4-FFF2-40B4-BE49-F238E27FC236}">
                <a16:creationId xmlns:a16="http://schemas.microsoft.com/office/drawing/2014/main" id="{FFACC961-7451-61FA-36E4-33D96E3388AC}"/>
              </a:ext>
            </a:extLst>
          </p:cNvPr>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flipH="1">
            <a:off x="2994426" y="3571692"/>
            <a:ext cx="378368" cy="374585"/>
          </a:xfrm>
          <a:prstGeom prst="rect">
            <a:avLst/>
          </a:prstGeom>
          <a:ln>
            <a:solidFill>
              <a:schemeClr val="bg1"/>
            </a:solidFill>
          </a:ln>
        </p:spPr>
      </p:pic>
      <p:sp>
        <p:nvSpPr>
          <p:cNvPr id="13" name="people_15" title="Icon of a person behind a podium">
            <a:extLst>
              <a:ext uri="{FF2B5EF4-FFF2-40B4-BE49-F238E27FC236}">
                <a16:creationId xmlns:a16="http://schemas.microsoft.com/office/drawing/2014/main" id="{49D00DF6-5235-127B-0233-F2427D7792E2}"/>
              </a:ext>
            </a:extLst>
          </p:cNvPr>
          <p:cNvSpPr>
            <a:spLocks noChangeAspect="1" noEditPoints="1"/>
          </p:cNvSpPr>
          <p:nvPr/>
        </p:nvSpPr>
        <p:spPr bwMode="auto">
          <a:xfrm>
            <a:off x="2294235" y="3427332"/>
            <a:ext cx="604912" cy="736674"/>
          </a:xfrm>
          <a:custGeom>
            <a:avLst/>
            <a:gdLst>
              <a:gd name="T0" fmla="*/ 95 w 278"/>
              <a:gd name="T1" fmla="*/ 44 h 340"/>
              <a:gd name="T2" fmla="*/ 139 w 278"/>
              <a:gd name="T3" fmla="*/ 0 h 340"/>
              <a:gd name="T4" fmla="*/ 184 w 278"/>
              <a:gd name="T5" fmla="*/ 44 h 340"/>
              <a:gd name="T6" fmla="*/ 139 w 278"/>
              <a:gd name="T7" fmla="*/ 89 h 340"/>
              <a:gd name="T8" fmla="*/ 95 w 278"/>
              <a:gd name="T9" fmla="*/ 44 h 340"/>
              <a:gd name="T10" fmla="*/ 211 w 278"/>
              <a:gd name="T11" fmla="*/ 160 h 340"/>
              <a:gd name="T12" fmla="*/ 139 w 278"/>
              <a:gd name="T13" fmla="*/ 89 h 340"/>
              <a:gd name="T14" fmla="*/ 68 w 278"/>
              <a:gd name="T15" fmla="*/ 160 h 340"/>
              <a:gd name="T16" fmla="*/ 45 w 278"/>
              <a:gd name="T17" fmla="*/ 160 h 340"/>
              <a:gd name="T18" fmla="*/ 45 w 278"/>
              <a:gd name="T19" fmla="*/ 340 h 340"/>
              <a:gd name="T20" fmla="*/ 234 w 278"/>
              <a:gd name="T21" fmla="*/ 340 h 340"/>
              <a:gd name="T22" fmla="*/ 234 w 278"/>
              <a:gd name="T23" fmla="*/ 160 h 340"/>
              <a:gd name="T24" fmla="*/ 0 w 278"/>
              <a:gd name="T25" fmla="*/ 160 h 340"/>
              <a:gd name="T26" fmla="*/ 278 w 278"/>
              <a:gd name="T27" fmla="*/ 16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8" h="340">
                <a:moveTo>
                  <a:pt x="95" y="44"/>
                </a:moveTo>
                <a:cubicBezTo>
                  <a:pt x="95" y="20"/>
                  <a:pt x="115" y="0"/>
                  <a:pt x="139" y="0"/>
                </a:cubicBezTo>
                <a:cubicBezTo>
                  <a:pt x="164" y="0"/>
                  <a:pt x="184" y="20"/>
                  <a:pt x="184" y="44"/>
                </a:cubicBezTo>
                <a:cubicBezTo>
                  <a:pt x="184" y="69"/>
                  <a:pt x="164" y="89"/>
                  <a:pt x="139" y="89"/>
                </a:cubicBezTo>
                <a:cubicBezTo>
                  <a:pt x="115" y="89"/>
                  <a:pt x="95" y="69"/>
                  <a:pt x="95" y="44"/>
                </a:cubicBezTo>
                <a:close/>
                <a:moveTo>
                  <a:pt x="211" y="160"/>
                </a:moveTo>
                <a:cubicBezTo>
                  <a:pt x="211" y="121"/>
                  <a:pt x="179" y="89"/>
                  <a:pt x="139" y="89"/>
                </a:cubicBezTo>
                <a:cubicBezTo>
                  <a:pt x="100" y="89"/>
                  <a:pt x="68" y="121"/>
                  <a:pt x="68" y="160"/>
                </a:cubicBezTo>
                <a:moveTo>
                  <a:pt x="45" y="160"/>
                </a:moveTo>
                <a:cubicBezTo>
                  <a:pt x="45" y="340"/>
                  <a:pt x="45" y="340"/>
                  <a:pt x="45" y="340"/>
                </a:cubicBezTo>
                <a:cubicBezTo>
                  <a:pt x="234" y="340"/>
                  <a:pt x="234" y="340"/>
                  <a:pt x="234" y="340"/>
                </a:cubicBezTo>
                <a:cubicBezTo>
                  <a:pt x="234" y="160"/>
                  <a:pt x="234" y="160"/>
                  <a:pt x="234" y="160"/>
                </a:cubicBezTo>
                <a:moveTo>
                  <a:pt x="0" y="160"/>
                </a:moveTo>
                <a:cubicBezTo>
                  <a:pt x="278" y="160"/>
                  <a:pt x="278" y="160"/>
                  <a:pt x="278" y="160"/>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6" name="Group 5">
            <a:extLst>
              <a:ext uri="{FF2B5EF4-FFF2-40B4-BE49-F238E27FC236}">
                <a16:creationId xmlns:a16="http://schemas.microsoft.com/office/drawing/2014/main" id="{D42FD49A-7E35-47F9-0590-D8DBF2687B06}"/>
              </a:ext>
            </a:extLst>
          </p:cNvPr>
          <p:cNvGrpSpPr/>
          <p:nvPr/>
        </p:nvGrpSpPr>
        <p:grpSpPr>
          <a:xfrm>
            <a:off x="2435751" y="2176533"/>
            <a:ext cx="753272" cy="561867"/>
            <a:chOff x="425764" y="3193729"/>
            <a:chExt cx="753272" cy="561867"/>
          </a:xfrm>
        </p:grpSpPr>
        <p:pic>
          <p:nvPicPr>
            <p:cNvPr id="7" name="Picture 6" descr="Icon&#10;&#10;Description automatically generated">
              <a:extLst>
                <a:ext uri="{FF2B5EF4-FFF2-40B4-BE49-F238E27FC236}">
                  <a16:creationId xmlns:a16="http://schemas.microsoft.com/office/drawing/2014/main" id="{156B8AA8-E1A5-DF90-939B-D81B4C1D2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764" y="3193729"/>
              <a:ext cx="753272" cy="561867"/>
            </a:xfrm>
            <a:prstGeom prst="rect">
              <a:avLst/>
            </a:prstGeom>
          </p:spPr>
        </p:pic>
        <p:pic>
          <p:nvPicPr>
            <p:cNvPr id="9" name="Graphic 8" descr="User with solid fill">
              <a:extLst>
                <a:ext uri="{FF2B5EF4-FFF2-40B4-BE49-F238E27FC236}">
                  <a16:creationId xmlns:a16="http://schemas.microsoft.com/office/drawing/2014/main" id="{6952DEFB-1756-9AF6-21F3-49E0AE435800}"/>
                </a:ext>
              </a:extLst>
            </p:cNvPr>
            <p:cNvPicPr>
              <a:picLocks noChangeAspect="1"/>
            </p:cNvPicPr>
            <p:nvPr/>
          </p:nvPicPr>
          <p:blipFill>
            <a:blip r:embed="rId5">
              <a:alphaModFix amt="48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4849" y="3231355"/>
              <a:ext cx="405195" cy="405195"/>
            </a:xfrm>
            <a:prstGeom prst="rect">
              <a:avLst/>
            </a:prstGeom>
          </p:spPr>
        </p:pic>
      </p:grpSp>
      <p:cxnSp>
        <p:nvCxnSpPr>
          <p:cNvPr id="21" name="Straight Arrow Connector 20">
            <a:extLst>
              <a:ext uri="{FF2B5EF4-FFF2-40B4-BE49-F238E27FC236}">
                <a16:creationId xmlns:a16="http://schemas.microsoft.com/office/drawing/2014/main" id="{E431D0F3-9D66-297A-2FC8-0C9BB95C586E}"/>
              </a:ext>
            </a:extLst>
          </p:cNvPr>
          <p:cNvCxnSpPr>
            <a:cxnSpLocks/>
          </p:cNvCxnSpPr>
          <p:nvPr/>
        </p:nvCxnSpPr>
        <p:spPr>
          <a:xfrm>
            <a:off x="2815299" y="2666422"/>
            <a:ext cx="179127" cy="226468"/>
          </a:xfrm>
          <a:prstGeom prst="straightConnector1">
            <a:avLst/>
          </a:prstGeom>
          <a:ln>
            <a:solidFill>
              <a:srgbClr val="565FC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5" name="Picture 24" descr="Icon&#10;&#10;Description automatically generated">
            <a:extLst>
              <a:ext uri="{FF2B5EF4-FFF2-40B4-BE49-F238E27FC236}">
                <a16:creationId xmlns:a16="http://schemas.microsoft.com/office/drawing/2014/main" id="{6B98B966-C478-44C4-1337-139324C324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2894" y="2662307"/>
            <a:ext cx="1056019" cy="748766"/>
          </a:xfrm>
          <a:prstGeom prst="rect">
            <a:avLst/>
          </a:prstGeom>
        </p:spPr>
      </p:pic>
      <p:cxnSp>
        <p:nvCxnSpPr>
          <p:cNvPr id="29" name="Straight Arrow Connector 28">
            <a:extLst>
              <a:ext uri="{FF2B5EF4-FFF2-40B4-BE49-F238E27FC236}">
                <a16:creationId xmlns:a16="http://schemas.microsoft.com/office/drawing/2014/main" id="{39170BF9-8AA2-DC16-9961-7B289F0FAE60}"/>
              </a:ext>
            </a:extLst>
          </p:cNvPr>
          <p:cNvCxnSpPr>
            <a:cxnSpLocks/>
          </p:cNvCxnSpPr>
          <p:nvPr/>
        </p:nvCxnSpPr>
        <p:spPr>
          <a:xfrm flipH="1">
            <a:off x="3367017" y="2619354"/>
            <a:ext cx="305140" cy="296832"/>
          </a:xfrm>
          <a:prstGeom prst="straightConnector1">
            <a:avLst/>
          </a:prstGeom>
          <a:ln>
            <a:solidFill>
              <a:srgbClr val="565FC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E13AD42-8D67-432C-B0DD-55E8F25F1E5F}"/>
              </a:ext>
            </a:extLst>
          </p:cNvPr>
          <p:cNvCxnSpPr>
            <a:cxnSpLocks/>
          </p:cNvCxnSpPr>
          <p:nvPr/>
        </p:nvCxnSpPr>
        <p:spPr>
          <a:xfrm>
            <a:off x="3171247" y="3237665"/>
            <a:ext cx="28587" cy="307433"/>
          </a:xfrm>
          <a:prstGeom prst="straightConnector1">
            <a:avLst/>
          </a:prstGeom>
          <a:ln>
            <a:solidFill>
              <a:srgbClr val="565FC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7B49CD8F-9A1B-18CA-56C3-4ADB09A98E1B}"/>
              </a:ext>
            </a:extLst>
          </p:cNvPr>
          <p:cNvSpPr txBox="1"/>
          <p:nvPr/>
        </p:nvSpPr>
        <p:spPr>
          <a:xfrm>
            <a:off x="10334967" y="252648"/>
            <a:ext cx="1271021" cy="33855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a:ea typeface="+mn-ea"/>
                <a:cs typeface="Segoe UI"/>
              </a:rPr>
              <a:t>Overview</a:t>
            </a:r>
          </a:p>
        </p:txBody>
      </p:sp>
      <p:sp>
        <p:nvSpPr>
          <p:cNvPr id="42" name="Rectangle: Rounded Corners 41">
            <a:extLst>
              <a:ext uri="{FF2B5EF4-FFF2-40B4-BE49-F238E27FC236}">
                <a16:creationId xmlns:a16="http://schemas.microsoft.com/office/drawing/2014/main" id="{48002808-A9D8-856F-DB52-8A88CB855E2C}"/>
              </a:ext>
            </a:extLst>
          </p:cNvPr>
          <p:cNvSpPr/>
          <p:nvPr/>
        </p:nvSpPr>
        <p:spPr bwMode="auto">
          <a:xfrm>
            <a:off x="10379602" y="188829"/>
            <a:ext cx="1140132" cy="482630"/>
          </a:xfrm>
          <a:prstGeom prst="roundRect">
            <a:avLst/>
          </a:pr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7" name="TextBox 16">
            <a:extLst>
              <a:ext uri="{FF2B5EF4-FFF2-40B4-BE49-F238E27FC236}">
                <a16:creationId xmlns:a16="http://schemas.microsoft.com/office/drawing/2014/main" id="{167077BF-1DA7-ACA1-82BB-C8703F5CA624}"/>
              </a:ext>
            </a:extLst>
          </p:cNvPr>
          <p:cNvSpPr txBox="1"/>
          <p:nvPr/>
        </p:nvSpPr>
        <p:spPr>
          <a:xfrm>
            <a:off x="2326872" y="1064718"/>
            <a:ext cx="13663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RTA/Alerts</a:t>
            </a:r>
          </a:p>
        </p:txBody>
      </p:sp>
      <p:sp>
        <p:nvSpPr>
          <p:cNvPr id="20" name="TextBox 19">
            <a:extLst>
              <a:ext uri="{FF2B5EF4-FFF2-40B4-BE49-F238E27FC236}">
                <a16:creationId xmlns:a16="http://schemas.microsoft.com/office/drawing/2014/main" id="{E1F5CB6D-17F8-CAAC-F925-2E6E15A646CE}"/>
              </a:ext>
            </a:extLst>
          </p:cNvPr>
          <p:cNvSpPr txBox="1"/>
          <p:nvPr/>
        </p:nvSpPr>
        <p:spPr>
          <a:xfrm>
            <a:off x="8391288" y="1058840"/>
            <a:ext cx="2777777" cy="307777"/>
          </a:xfrm>
          <a:prstGeom prst="rect">
            <a:avLst/>
          </a:prstGeom>
          <a:noFill/>
        </p:spPr>
        <p:txBody>
          <a:bodyPr wrap="square" rtlCol="0">
            <a:spAutoFit/>
          </a:bodyPr>
          <a:lstStyle/>
          <a:p>
            <a:pPr algn="ctr">
              <a:defRPr/>
            </a:pPr>
            <a:r>
              <a:rPr lang="en-US" sz="1400" b="1">
                <a:latin typeface="Segoe UI" panose="020B0502040204020203" pitchFamily="34" charset="0"/>
                <a:cs typeface="Segoe UI" panose="020B0502040204020203" pitchFamily="34" charset="0"/>
              </a:rPr>
              <a:t>Town Hall Insights</a:t>
            </a:r>
            <a:r>
              <a:rPr kumimoji="0" lang="en-US" sz="1400" b="1"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a:t>
            </a:r>
            <a:r>
              <a:rPr kumimoji="0" lang="en-US" sz="1400" b="1" i="0" u="none" strike="noStrike" kern="1200" cap="none" spc="0" normalizeH="0" baseline="0" noProof="0" err="1">
                <a:ln>
                  <a:noFill/>
                </a:ln>
                <a:effectLst/>
                <a:uLnTx/>
                <a:uFillTx/>
                <a:latin typeface="Segoe UI" panose="020B0502040204020203" pitchFamily="34" charset="0"/>
                <a:ea typeface="+mn-ea"/>
                <a:cs typeface="Segoe UI" panose="020B0502040204020203" pitchFamily="34" charset="0"/>
              </a:rPr>
              <a:t>eCDN</a:t>
            </a:r>
            <a:endParaRPr kumimoji="0" lang="en-US" sz="1400" b="1"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endParaRPr>
          </a:p>
        </p:txBody>
      </p:sp>
      <p:sp>
        <p:nvSpPr>
          <p:cNvPr id="23" name="TextBox 22">
            <a:extLst>
              <a:ext uri="{FF2B5EF4-FFF2-40B4-BE49-F238E27FC236}">
                <a16:creationId xmlns:a16="http://schemas.microsoft.com/office/drawing/2014/main" id="{76C4BB41-3005-E9D6-5849-7D99D51B6681}"/>
              </a:ext>
            </a:extLst>
          </p:cNvPr>
          <p:cNvSpPr txBox="1"/>
          <p:nvPr/>
        </p:nvSpPr>
        <p:spPr>
          <a:xfrm>
            <a:off x="4166499" y="1437132"/>
            <a:ext cx="13663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Producers</a:t>
            </a:r>
          </a:p>
        </p:txBody>
      </p:sp>
      <p:sp>
        <p:nvSpPr>
          <p:cNvPr id="24" name="TextBox 23">
            <a:extLst>
              <a:ext uri="{FF2B5EF4-FFF2-40B4-BE49-F238E27FC236}">
                <a16:creationId xmlns:a16="http://schemas.microsoft.com/office/drawing/2014/main" id="{7B62DADF-BF30-861F-89F1-01767F139E29}"/>
              </a:ext>
            </a:extLst>
          </p:cNvPr>
          <p:cNvSpPr txBox="1"/>
          <p:nvPr/>
        </p:nvSpPr>
        <p:spPr>
          <a:xfrm>
            <a:off x="757575" y="1440205"/>
            <a:ext cx="13663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Presenters</a:t>
            </a:r>
          </a:p>
        </p:txBody>
      </p:sp>
      <p:sp>
        <p:nvSpPr>
          <p:cNvPr id="26" name="TextBox 25">
            <a:extLst>
              <a:ext uri="{FF2B5EF4-FFF2-40B4-BE49-F238E27FC236}">
                <a16:creationId xmlns:a16="http://schemas.microsoft.com/office/drawing/2014/main" id="{C0926792-21A0-7758-8C57-FC46AADD367D}"/>
              </a:ext>
            </a:extLst>
          </p:cNvPr>
          <p:cNvSpPr txBox="1"/>
          <p:nvPr/>
        </p:nvSpPr>
        <p:spPr>
          <a:xfrm>
            <a:off x="8466337" y="1466505"/>
            <a:ext cx="299323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Attendees</a:t>
            </a:r>
          </a:p>
        </p:txBody>
      </p:sp>
      <p:sp>
        <p:nvSpPr>
          <p:cNvPr id="27" name="Rectangle 26">
            <a:extLst>
              <a:ext uri="{FF2B5EF4-FFF2-40B4-BE49-F238E27FC236}">
                <a16:creationId xmlns:a16="http://schemas.microsoft.com/office/drawing/2014/main" id="{D7CB15EF-ECFC-E912-1724-5A4E7540B100}"/>
              </a:ext>
            </a:extLst>
          </p:cNvPr>
          <p:cNvSpPr/>
          <p:nvPr/>
        </p:nvSpPr>
        <p:spPr>
          <a:xfrm>
            <a:off x="701895" y="1012170"/>
            <a:ext cx="4789931" cy="77328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TextBox 29">
            <a:extLst>
              <a:ext uri="{FF2B5EF4-FFF2-40B4-BE49-F238E27FC236}">
                <a16:creationId xmlns:a16="http://schemas.microsoft.com/office/drawing/2014/main" id="{7D546E1B-65D2-CBC8-F70C-35B0A6D0F5A2}"/>
              </a:ext>
            </a:extLst>
          </p:cNvPr>
          <p:cNvSpPr txBox="1"/>
          <p:nvPr/>
        </p:nvSpPr>
        <p:spPr>
          <a:xfrm>
            <a:off x="1805281" y="1444491"/>
            <a:ext cx="13663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Organizers</a:t>
            </a:r>
          </a:p>
        </p:txBody>
      </p:sp>
      <p:sp>
        <p:nvSpPr>
          <p:cNvPr id="31" name="TextBox 30">
            <a:extLst>
              <a:ext uri="{FF2B5EF4-FFF2-40B4-BE49-F238E27FC236}">
                <a16:creationId xmlns:a16="http://schemas.microsoft.com/office/drawing/2014/main" id="{4404B3E7-E3DE-35A4-7D8F-4D6E6E372D9F}"/>
              </a:ext>
            </a:extLst>
          </p:cNvPr>
          <p:cNvSpPr txBox="1"/>
          <p:nvPr/>
        </p:nvSpPr>
        <p:spPr>
          <a:xfrm>
            <a:off x="2934475" y="1444320"/>
            <a:ext cx="13663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Moderators</a:t>
            </a:r>
          </a:p>
        </p:txBody>
      </p:sp>
      <p:sp>
        <p:nvSpPr>
          <p:cNvPr id="4" name="TextBox 3">
            <a:extLst>
              <a:ext uri="{FF2B5EF4-FFF2-40B4-BE49-F238E27FC236}">
                <a16:creationId xmlns:a16="http://schemas.microsoft.com/office/drawing/2014/main" id="{514C4147-729A-737A-1254-AEEE6DCF582D}"/>
              </a:ext>
            </a:extLst>
          </p:cNvPr>
          <p:cNvSpPr txBox="1"/>
          <p:nvPr/>
        </p:nvSpPr>
        <p:spPr>
          <a:xfrm>
            <a:off x="5799349" y="1083318"/>
            <a:ext cx="232371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64EB8"/>
                </a:solidFill>
                <a:effectLst/>
                <a:uLnTx/>
                <a:uFillTx/>
                <a:latin typeface="Segoe UI" panose="020B0502040204020203" pitchFamily="34" charset="0"/>
                <a:ea typeface="+mn-ea"/>
                <a:cs typeface="Segoe UI" panose="020B0502040204020203" pitchFamily="34" charset="0"/>
              </a:rPr>
              <a:t>Unified Event Support</a:t>
            </a:r>
          </a:p>
        </p:txBody>
      </p:sp>
      <p:cxnSp>
        <p:nvCxnSpPr>
          <p:cNvPr id="15" name="Straight Arrow Connector 14">
            <a:extLst>
              <a:ext uri="{FF2B5EF4-FFF2-40B4-BE49-F238E27FC236}">
                <a16:creationId xmlns:a16="http://schemas.microsoft.com/office/drawing/2014/main" id="{8AC15D8E-1718-35CA-D030-32AC1FF69EBE}"/>
              </a:ext>
            </a:extLst>
          </p:cNvPr>
          <p:cNvCxnSpPr>
            <a:cxnSpLocks/>
          </p:cNvCxnSpPr>
          <p:nvPr/>
        </p:nvCxnSpPr>
        <p:spPr>
          <a:xfrm>
            <a:off x="3374189" y="3210738"/>
            <a:ext cx="508803" cy="433928"/>
          </a:xfrm>
          <a:prstGeom prst="straightConnector1">
            <a:avLst/>
          </a:prstGeom>
          <a:ln>
            <a:solidFill>
              <a:srgbClr val="565FC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6D04F19-8C35-86FF-3FDD-363BD5741944}"/>
              </a:ext>
            </a:extLst>
          </p:cNvPr>
          <p:cNvSpPr txBox="1"/>
          <p:nvPr/>
        </p:nvSpPr>
        <p:spPr>
          <a:xfrm>
            <a:off x="1014790" y="2262141"/>
            <a:ext cx="1581901" cy="307777"/>
          </a:xfrm>
          <a:prstGeom prst="rect">
            <a:avLst/>
          </a:prstGeom>
          <a:noFill/>
        </p:spPr>
        <p:txBody>
          <a:bodyPr wrap="square" rtlCol="0">
            <a:spAutoFit/>
          </a:bodyPr>
          <a:lstStyle/>
          <a:p>
            <a:r>
              <a:rPr lang="en-US" sz="1400"/>
              <a:t>Virtual Presenter</a:t>
            </a:r>
          </a:p>
        </p:txBody>
      </p:sp>
      <p:sp>
        <p:nvSpPr>
          <p:cNvPr id="33" name="TextBox 32">
            <a:extLst>
              <a:ext uri="{FF2B5EF4-FFF2-40B4-BE49-F238E27FC236}">
                <a16:creationId xmlns:a16="http://schemas.microsoft.com/office/drawing/2014/main" id="{B5DFEE67-F018-A1B7-53CC-1CAB390DB38A}"/>
              </a:ext>
            </a:extLst>
          </p:cNvPr>
          <p:cNvSpPr txBox="1"/>
          <p:nvPr/>
        </p:nvSpPr>
        <p:spPr>
          <a:xfrm>
            <a:off x="4004052" y="3628333"/>
            <a:ext cx="630236" cy="307777"/>
          </a:xfrm>
          <a:prstGeom prst="rect">
            <a:avLst/>
          </a:prstGeom>
          <a:noFill/>
          <a:ln>
            <a:solidFill>
              <a:schemeClr val="tx1"/>
            </a:solidFill>
            <a:prstDash val="solid"/>
          </a:ln>
        </p:spPr>
        <p:txBody>
          <a:bodyPr wrap="square" rtlCol="0">
            <a:spAutoFit/>
          </a:bodyPr>
          <a:lstStyle/>
          <a:p>
            <a:r>
              <a:rPr lang="en-US" sz="1400"/>
              <a:t>RTMP</a:t>
            </a:r>
          </a:p>
        </p:txBody>
      </p:sp>
      <p:sp>
        <p:nvSpPr>
          <p:cNvPr id="34" name="TextBox 33">
            <a:extLst>
              <a:ext uri="{FF2B5EF4-FFF2-40B4-BE49-F238E27FC236}">
                <a16:creationId xmlns:a16="http://schemas.microsoft.com/office/drawing/2014/main" id="{E1474099-DC53-CB0A-64D1-71272D541A75}"/>
              </a:ext>
            </a:extLst>
          </p:cNvPr>
          <p:cNvSpPr txBox="1"/>
          <p:nvPr/>
        </p:nvSpPr>
        <p:spPr>
          <a:xfrm>
            <a:off x="753553" y="3721420"/>
            <a:ext cx="1750563" cy="307777"/>
          </a:xfrm>
          <a:prstGeom prst="rect">
            <a:avLst/>
          </a:prstGeom>
          <a:noFill/>
        </p:spPr>
        <p:txBody>
          <a:bodyPr wrap="square" rtlCol="0">
            <a:spAutoFit/>
          </a:bodyPr>
          <a:lstStyle/>
          <a:p>
            <a:r>
              <a:rPr lang="en-US" sz="1400"/>
              <a:t>Physical Presenter</a:t>
            </a:r>
          </a:p>
        </p:txBody>
      </p:sp>
      <p:sp>
        <p:nvSpPr>
          <p:cNvPr id="35" name="TextBox 34">
            <a:extLst>
              <a:ext uri="{FF2B5EF4-FFF2-40B4-BE49-F238E27FC236}">
                <a16:creationId xmlns:a16="http://schemas.microsoft.com/office/drawing/2014/main" id="{EA00D030-82FE-ADBD-E68A-04226153DC08}"/>
              </a:ext>
            </a:extLst>
          </p:cNvPr>
          <p:cNvSpPr txBox="1"/>
          <p:nvPr/>
        </p:nvSpPr>
        <p:spPr>
          <a:xfrm>
            <a:off x="3672157" y="2260064"/>
            <a:ext cx="464838" cy="307777"/>
          </a:xfrm>
          <a:prstGeom prst="rect">
            <a:avLst/>
          </a:prstGeom>
          <a:noFill/>
          <a:ln>
            <a:solidFill>
              <a:schemeClr val="tx1"/>
            </a:solidFill>
            <a:prstDash val="solid"/>
          </a:ln>
        </p:spPr>
        <p:txBody>
          <a:bodyPr wrap="square" rtlCol="0">
            <a:spAutoFit/>
          </a:bodyPr>
          <a:lstStyle/>
          <a:p>
            <a:r>
              <a:rPr lang="en-US" sz="1400"/>
              <a:t>SDI</a:t>
            </a:r>
          </a:p>
        </p:txBody>
      </p:sp>
      <p:cxnSp>
        <p:nvCxnSpPr>
          <p:cNvPr id="37" name="Straight Arrow Connector 36">
            <a:extLst>
              <a:ext uri="{FF2B5EF4-FFF2-40B4-BE49-F238E27FC236}">
                <a16:creationId xmlns:a16="http://schemas.microsoft.com/office/drawing/2014/main" id="{83B181C5-342E-97B3-FBAB-0D602A08F00C}"/>
              </a:ext>
            </a:extLst>
          </p:cNvPr>
          <p:cNvCxnSpPr>
            <a:cxnSpLocks/>
          </p:cNvCxnSpPr>
          <p:nvPr/>
        </p:nvCxnSpPr>
        <p:spPr>
          <a:xfrm>
            <a:off x="3397717" y="3067978"/>
            <a:ext cx="4911293" cy="6378"/>
          </a:xfrm>
          <a:prstGeom prst="straightConnector1">
            <a:avLst/>
          </a:prstGeom>
          <a:ln>
            <a:solidFill>
              <a:srgbClr val="565FC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thumbnail image 3 of blog post titled &#10; &#10; &#10;  &#10; &#10; &#10; &#10;    &#10;  &#10;   &#10;    &#10;      &#10;       Introducing Town Halls in Microsoft Teams and Retiring Microsoft Teams Live Events&#10;       &#10;      &#10;     &#10;   &#10;  &#10; &#10;   &#10; &#10; &#10; &#10; &#10; &#10;">
            <a:extLst>
              <a:ext uri="{FF2B5EF4-FFF2-40B4-BE49-F238E27FC236}">
                <a16:creationId xmlns:a16="http://schemas.microsoft.com/office/drawing/2014/main" id="{32B8CED8-510D-CC10-469F-B07DC03011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71263" y="2251321"/>
            <a:ext cx="2837346" cy="168857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4D22094-6931-5EBB-1326-94626F15C7A7}"/>
              </a:ext>
            </a:extLst>
          </p:cNvPr>
          <p:cNvSpPr txBox="1"/>
          <p:nvPr/>
        </p:nvSpPr>
        <p:spPr>
          <a:xfrm>
            <a:off x="5615094" y="1435035"/>
            <a:ext cx="270063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464EB8"/>
                </a:solidFill>
                <a:latin typeface="Segoe UI" panose="020B0502040204020203" pitchFamily="34" charset="0"/>
                <a:cs typeface="Segoe UI" panose="020B0502040204020203" pitchFamily="34" charset="0"/>
              </a:rPr>
              <a:t>Microsoft Event Intelligence</a:t>
            </a:r>
            <a:endParaRPr kumimoji="0" lang="en-US" sz="1400" b="1" i="0" u="none" strike="noStrike" kern="1200" cap="none" spc="0" normalizeH="0" baseline="0" noProof="0">
              <a:ln>
                <a:noFill/>
              </a:ln>
              <a:solidFill>
                <a:srgbClr val="464EB8"/>
              </a:solidFill>
              <a:effectLst/>
              <a:uLnTx/>
              <a:uFillTx/>
              <a:latin typeface="Segoe UI" panose="020B0502040204020203" pitchFamily="34" charset="0"/>
              <a:ea typeface="+mn-ea"/>
              <a:cs typeface="Segoe UI" panose="020B0502040204020203" pitchFamily="34" charset="0"/>
            </a:endParaRPr>
          </a:p>
        </p:txBody>
      </p:sp>
      <p:sp>
        <p:nvSpPr>
          <p:cNvPr id="22" name="Rectangle 21">
            <a:extLst>
              <a:ext uri="{FF2B5EF4-FFF2-40B4-BE49-F238E27FC236}">
                <a16:creationId xmlns:a16="http://schemas.microsoft.com/office/drawing/2014/main" id="{CD84EDB8-C743-FC3F-40DF-E4A5F7B2D4AD}"/>
              </a:ext>
            </a:extLst>
          </p:cNvPr>
          <p:cNvSpPr/>
          <p:nvPr/>
        </p:nvSpPr>
        <p:spPr>
          <a:xfrm>
            <a:off x="8391288" y="1010662"/>
            <a:ext cx="3218888" cy="77478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6" name="Rectangle 35">
            <a:extLst>
              <a:ext uri="{FF2B5EF4-FFF2-40B4-BE49-F238E27FC236}">
                <a16:creationId xmlns:a16="http://schemas.microsoft.com/office/drawing/2014/main" id="{D6EA6EDF-1AC5-07DB-02E9-1B15361C041A}"/>
              </a:ext>
            </a:extLst>
          </p:cNvPr>
          <p:cNvSpPr/>
          <p:nvPr/>
        </p:nvSpPr>
        <p:spPr>
          <a:xfrm>
            <a:off x="5566875" y="1013655"/>
            <a:ext cx="2742135" cy="7717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41" name="Straight Connector 40">
            <a:extLst>
              <a:ext uri="{FF2B5EF4-FFF2-40B4-BE49-F238E27FC236}">
                <a16:creationId xmlns:a16="http://schemas.microsoft.com/office/drawing/2014/main" id="{DC84DC57-6453-BBBD-680C-C78F1B6D9A41}"/>
              </a:ext>
            </a:extLst>
          </p:cNvPr>
          <p:cNvCxnSpPr>
            <a:cxnSpLocks/>
          </p:cNvCxnSpPr>
          <p:nvPr/>
        </p:nvCxnSpPr>
        <p:spPr>
          <a:xfrm>
            <a:off x="5799349" y="1437132"/>
            <a:ext cx="2323719" cy="15252"/>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6C300599-67A7-DAFB-E41C-6D64C7F7B996}"/>
              </a:ext>
            </a:extLst>
          </p:cNvPr>
          <p:cNvCxnSpPr>
            <a:cxnSpLocks/>
          </p:cNvCxnSpPr>
          <p:nvPr/>
        </p:nvCxnSpPr>
        <p:spPr>
          <a:xfrm>
            <a:off x="1941475" y="1431665"/>
            <a:ext cx="235931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CE4391F3-E257-52D5-F4FC-4EF1BFD2C07A}"/>
              </a:ext>
            </a:extLst>
          </p:cNvPr>
          <p:cNvCxnSpPr>
            <a:cxnSpLocks/>
          </p:cNvCxnSpPr>
          <p:nvPr/>
        </p:nvCxnSpPr>
        <p:spPr>
          <a:xfrm>
            <a:off x="8773131" y="1421278"/>
            <a:ext cx="2323719" cy="1525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223026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1D4BA-EDF9-403B-890E-2CF3108F8512}"/>
              </a:ext>
            </a:extLst>
          </p:cNvPr>
          <p:cNvSpPr>
            <a:spLocks noGrp="1"/>
          </p:cNvSpPr>
          <p:nvPr>
            <p:ph type="title"/>
          </p:nvPr>
        </p:nvSpPr>
        <p:spPr>
          <a:xfrm>
            <a:off x="290089" y="223290"/>
            <a:ext cx="11018520" cy="492443"/>
          </a:xfrm>
        </p:spPr>
        <p:txBody>
          <a:bodyPr>
            <a:normAutofit fontScale="90000"/>
          </a:bodyPr>
          <a:lstStyle/>
          <a:p>
            <a:r>
              <a:rPr lang="en-US" sz="3200">
                <a:latin typeface="Segoe UI Semibold" panose="020B0702040204020203" pitchFamily="34" charset="0"/>
                <a:ea typeface="+mn-ea"/>
                <a:cs typeface="Segoe UI Semibold" panose="020B0702040204020203" pitchFamily="34" charset="0"/>
              </a:rPr>
              <a:t>Microsoft Teams Advanced Event – Hybrid and Virtual</a:t>
            </a:r>
            <a:endParaRPr lang="en-US"/>
          </a:p>
        </p:txBody>
      </p:sp>
      <p:grpSp>
        <p:nvGrpSpPr>
          <p:cNvPr id="99" name="Group 98">
            <a:extLst>
              <a:ext uri="{FF2B5EF4-FFF2-40B4-BE49-F238E27FC236}">
                <a16:creationId xmlns:a16="http://schemas.microsoft.com/office/drawing/2014/main" id="{5A0E61EF-FE3B-4DBA-8D17-7947D5E8D1A9}"/>
              </a:ext>
            </a:extLst>
          </p:cNvPr>
          <p:cNvGrpSpPr/>
          <p:nvPr/>
        </p:nvGrpSpPr>
        <p:grpSpPr>
          <a:xfrm>
            <a:off x="7960752" y="1764207"/>
            <a:ext cx="4197159" cy="3130670"/>
            <a:chOff x="7174958" y="2124763"/>
            <a:chExt cx="4197159" cy="3130670"/>
          </a:xfrm>
        </p:grpSpPr>
        <p:pic>
          <p:nvPicPr>
            <p:cNvPr id="82" name="Picture 81" descr="Icon&#10;&#10;Description automatically generated">
              <a:extLst>
                <a:ext uri="{FF2B5EF4-FFF2-40B4-BE49-F238E27FC236}">
                  <a16:creationId xmlns:a16="http://schemas.microsoft.com/office/drawing/2014/main" id="{CF7E7918-E87D-4F4E-9798-662CD7D78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4958" y="2124763"/>
              <a:ext cx="4197159" cy="3130670"/>
            </a:xfrm>
            <a:prstGeom prst="rect">
              <a:avLst/>
            </a:prstGeom>
          </p:spPr>
        </p:pic>
        <p:sp>
          <p:nvSpPr>
            <p:cNvPr id="86" name="Rectangle 85">
              <a:extLst>
                <a:ext uri="{FF2B5EF4-FFF2-40B4-BE49-F238E27FC236}">
                  <a16:creationId xmlns:a16="http://schemas.microsoft.com/office/drawing/2014/main" id="{A40CF212-DF42-4220-823A-54F0065EB665}"/>
                </a:ext>
              </a:extLst>
            </p:cNvPr>
            <p:cNvSpPr/>
            <p:nvPr/>
          </p:nvSpPr>
          <p:spPr>
            <a:xfrm>
              <a:off x="9881419" y="3480619"/>
              <a:ext cx="752168" cy="811162"/>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E8E8E8"/>
                  </a:solidFill>
                </a:ln>
                <a:noFill/>
                <a:effectLst/>
                <a:uLnTx/>
                <a:uFillTx/>
                <a:latin typeface="Segoe UI" panose="020B0502040204020203" pitchFamily="34" charset="0"/>
                <a:ea typeface="+mn-ea"/>
                <a:cs typeface="Segoe UI" panose="020B0502040204020203" pitchFamily="34" charset="0"/>
              </a:endParaRPr>
            </a:p>
          </p:txBody>
        </p:sp>
      </p:grpSp>
      <p:pic>
        <p:nvPicPr>
          <p:cNvPr id="47" name="Picture 46" descr="Icon&#10;&#10;Description automatically generated">
            <a:extLst>
              <a:ext uri="{FF2B5EF4-FFF2-40B4-BE49-F238E27FC236}">
                <a16:creationId xmlns:a16="http://schemas.microsoft.com/office/drawing/2014/main" id="{37BA3067-4E83-46E9-B66B-232DC5D5C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934" y="2125602"/>
            <a:ext cx="2873614" cy="2143435"/>
          </a:xfrm>
          <a:prstGeom prst="rect">
            <a:avLst/>
          </a:prstGeom>
        </p:spPr>
      </p:pic>
      <p:cxnSp>
        <p:nvCxnSpPr>
          <p:cNvPr id="51" name="Straight Arrow Connector 50">
            <a:extLst>
              <a:ext uri="{FF2B5EF4-FFF2-40B4-BE49-F238E27FC236}">
                <a16:creationId xmlns:a16="http://schemas.microsoft.com/office/drawing/2014/main" id="{DA1746B5-AFED-4F31-9F57-C234F58E1E13}"/>
              </a:ext>
            </a:extLst>
          </p:cNvPr>
          <p:cNvCxnSpPr>
            <a:cxnSpLocks/>
          </p:cNvCxnSpPr>
          <p:nvPr/>
        </p:nvCxnSpPr>
        <p:spPr>
          <a:xfrm>
            <a:off x="2639499" y="2896574"/>
            <a:ext cx="899491" cy="0"/>
          </a:xfrm>
          <a:prstGeom prst="straightConnector1">
            <a:avLst/>
          </a:prstGeom>
          <a:noFill/>
          <a:ln w="12700">
            <a:solidFill>
              <a:srgbClr val="565FC1"/>
            </a:solidFill>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53" name="TextBox 52">
            <a:extLst>
              <a:ext uri="{FF2B5EF4-FFF2-40B4-BE49-F238E27FC236}">
                <a16:creationId xmlns:a16="http://schemas.microsoft.com/office/drawing/2014/main" id="{60552607-F9BA-4BFB-BF7F-E9B150AE914A}"/>
              </a:ext>
            </a:extLst>
          </p:cNvPr>
          <p:cNvSpPr txBox="1"/>
          <p:nvPr/>
        </p:nvSpPr>
        <p:spPr>
          <a:xfrm>
            <a:off x="970311" y="4827815"/>
            <a:ext cx="1443992" cy="523220"/>
          </a:xfrm>
          <a:prstGeom prst="rect">
            <a:avLst/>
          </a:prstGeom>
          <a:solidFill>
            <a:srgbClr val="565FC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US"/>
            </a:defPPr>
            <a:lvl1pPr algn="ctr">
              <a:defRPr sz="1400" b="0">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In-person Studio or Office</a:t>
            </a:r>
          </a:p>
        </p:txBody>
      </p:sp>
      <p:cxnSp>
        <p:nvCxnSpPr>
          <p:cNvPr id="74" name="Straight Arrow Connector 73">
            <a:extLst>
              <a:ext uri="{FF2B5EF4-FFF2-40B4-BE49-F238E27FC236}">
                <a16:creationId xmlns:a16="http://schemas.microsoft.com/office/drawing/2014/main" id="{9B754D08-3ADD-49ED-8ADF-821EA4B985BB}"/>
              </a:ext>
            </a:extLst>
          </p:cNvPr>
          <p:cNvCxnSpPr>
            <a:cxnSpLocks/>
          </p:cNvCxnSpPr>
          <p:nvPr/>
        </p:nvCxnSpPr>
        <p:spPr>
          <a:xfrm>
            <a:off x="6194130" y="2654301"/>
            <a:ext cx="2137770" cy="0"/>
          </a:xfrm>
          <a:prstGeom prst="straightConnector1">
            <a:avLst/>
          </a:prstGeom>
          <a:noFill/>
          <a:ln w="12700">
            <a:solidFill>
              <a:srgbClr val="565FC1"/>
            </a:solidFill>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80" name="TextBox 79">
            <a:extLst>
              <a:ext uri="{FF2B5EF4-FFF2-40B4-BE49-F238E27FC236}">
                <a16:creationId xmlns:a16="http://schemas.microsoft.com/office/drawing/2014/main" id="{274554B9-EEFE-47F0-A36E-3C2B61E00623}"/>
              </a:ext>
            </a:extLst>
          </p:cNvPr>
          <p:cNvSpPr txBox="1"/>
          <p:nvPr/>
        </p:nvSpPr>
        <p:spPr>
          <a:xfrm>
            <a:off x="9168994" y="4975797"/>
            <a:ext cx="1780674" cy="307777"/>
          </a:xfrm>
          <a:prstGeom prst="rect">
            <a:avLst/>
          </a:prstGeom>
          <a:solidFill>
            <a:srgbClr val="565FC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US"/>
            </a:defPPr>
            <a:lvl1pPr algn="ctr">
              <a:defRPr sz="1400" b="0">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Live Content</a:t>
            </a:r>
          </a:p>
        </p:txBody>
      </p:sp>
      <p:sp>
        <p:nvSpPr>
          <p:cNvPr id="92" name="TextBox 91">
            <a:extLst>
              <a:ext uri="{FF2B5EF4-FFF2-40B4-BE49-F238E27FC236}">
                <a16:creationId xmlns:a16="http://schemas.microsoft.com/office/drawing/2014/main" id="{FD279046-5CB2-4E73-B098-8A645F9578DA}"/>
              </a:ext>
            </a:extLst>
          </p:cNvPr>
          <p:cNvSpPr txBox="1"/>
          <p:nvPr/>
        </p:nvSpPr>
        <p:spPr>
          <a:xfrm>
            <a:off x="2554330" y="2965733"/>
            <a:ext cx="108976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NDI Audio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Video</a:t>
            </a:r>
          </a:p>
        </p:txBody>
      </p:sp>
      <p:sp>
        <p:nvSpPr>
          <p:cNvPr id="98" name="TextBox 97">
            <a:extLst>
              <a:ext uri="{FF2B5EF4-FFF2-40B4-BE49-F238E27FC236}">
                <a16:creationId xmlns:a16="http://schemas.microsoft.com/office/drawing/2014/main" id="{27298DD8-DF79-4A9F-AF4C-D07CA3691D36}"/>
              </a:ext>
            </a:extLst>
          </p:cNvPr>
          <p:cNvSpPr txBox="1"/>
          <p:nvPr/>
        </p:nvSpPr>
        <p:spPr>
          <a:xfrm>
            <a:off x="2135881" y="4147206"/>
            <a:ext cx="196335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Program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View</a:t>
            </a:r>
          </a:p>
        </p:txBody>
      </p:sp>
      <p:sp>
        <p:nvSpPr>
          <p:cNvPr id="3" name="Rectangle 2">
            <a:extLst>
              <a:ext uri="{FF2B5EF4-FFF2-40B4-BE49-F238E27FC236}">
                <a16:creationId xmlns:a16="http://schemas.microsoft.com/office/drawing/2014/main" id="{FB5B4DC7-0C5A-4CCB-9598-ECA676F870A8}"/>
              </a:ext>
            </a:extLst>
          </p:cNvPr>
          <p:cNvSpPr/>
          <p:nvPr/>
        </p:nvSpPr>
        <p:spPr>
          <a:xfrm>
            <a:off x="705215" y="1844622"/>
            <a:ext cx="1923177" cy="2791971"/>
          </a:xfrm>
          <a:prstGeom prst="rect">
            <a:avLst/>
          </a:prstGeom>
          <a:noFill/>
          <a:ln w="57150">
            <a:solidFill>
              <a:srgbClr val="565F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4" name="Rectangle 3">
            <a:extLst>
              <a:ext uri="{FF2B5EF4-FFF2-40B4-BE49-F238E27FC236}">
                <a16:creationId xmlns:a16="http://schemas.microsoft.com/office/drawing/2014/main" id="{6FD48A59-8EF2-47DE-B144-EAD1DC238BAA}"/>
              </a:ext>
            </a:extLst>
          </p:cNvPr>
          <p:cNvSpPr/>
          <p:nvPr/>
        </p:nvSpPr>
        <p:spPr>
          <a:xfrm>
            <a:off x="3574134" y="1844622"/>
            <a:ext cx="2593878" cy="2791971"/>
          </a:xfrm>
          <a:prstGeom prst="rect">
            <a:avLst/>
          </a:prstGeom>
          <a:noFill/>
          <a:ln w="57150">
            <a:solidFill>
              <a:srgbClr val="565F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5" name="Rectangle 4">
            <a:extLst>
              <a:ext uri="{FF2B5EF4-FFF2-40B4-BE49-F238E27FC236}">
                <a16:creationId xmlns:a16="http://schemas.microsoft.com/office/drawing/2014/main" id="{5C21B2E6-4279-4BE5-84EB-A94280B8802D}"/>
              </a:ext>
            </a:extLst>
          </p:cNvPr>
          <p:cNvSpPr/>
          <p:nvPr/>
        </p:nvSpPr>
        <p:spPr>
          <a:xfrm>
            <a:off x="8335155" y="1878845"/>
            <a:ext cx="3375783" cy="2757747"/>
          </a:xfrm>
          <a:prstGeom prst="rect">
            <a:avLst/>
          </a:prstGeom>
          <a:noFill/>
          <a:ln w="57150">
            <a:solidFill>
              <a:srgbClr val="565F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8" name="TextBox 7">
            <a:extLst>
              <a:ext uri="{FF2B5EF4-FFF2-40B4-BE49-F238E27FC236}">
                <a16:creationId xmlns:a16="http://schemas.microsoft.com/office/drawing/2014/main" id="{CAC7D7C8-F5D9-4CCF-AABA-7981B47E876B}"/>
              </a:ext>
            </a:extLst>
          </p:cNvPr>
          <p:cNvSpPr txBox="1"/>
          <p:nvPr/>
        </p:nvSpPr>
        <p:spPr>
          <a:xfrm>
            <a:off x="4310614" y="4844473"/>
            <a:ext cx="1120917" cy="523220"/>
          </a:xfrm>
          <a:prstGeom prst="rect">
            <a:avLst/>
          </a:prstGeom>
          <a:solidFill>
            <a:srgbClr val="565FC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US"/>
            </a:defPPr>
            <a:lvl1pPr algn="ctr">
              <a:defRPr sz="1400" b="0">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Production Software</a:t>
            </a:r>
          </a:p>
        </p:txBody>
      </p:sp>
      <p:cxnSp>
        <p:nvCxnSpPr>
          <p:cNvPr id="11" name="Straight Arrow Connector 10">
            <a:extLst>
              <a:ext uri="{FF2B5EF4-FFF2-40B4-BE49-F238E27FC236}">
                <a16:creationId xmlns:a16="http://schemas.microsoft.com/office/drawing/2014/main" id="{50B36DA5-1AA5-4E7E-A775-DFA6A7754A6F}"/>
              </a:ext>
            </a:extLst>
          </p:cNvPr>
          <p:cNvCxnSpPr>
            <a:cxnSpLocks/>
          </p:cNvCxnSpPr>
          <p:nvPr/>
        </p:nvCxnSpPr>
        <p:spPr>
          <a:xfrm flipH="1">
            <a:off x="2616374" y="4098221"/>
            <a:ext cx="945742" cy="0"/>
          </a:xfrm>
          <a:prstGeom prst="straightConnector1">
            <a:avLst/>
          </a:prstGeom>
          <a:noFill/>
          <a:ln w="12700">
            <a:solidFill>
              <a:srgbClr val="565FC1"/>
            </a:solidFill>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5" name="TextBox 14">
            <a:extLst>
              <a:ext uri="{FF2B5EF4-FFF2-40B4-BE49-F238E27FC236}">
                <a16:creationId xmlns:a16="http://schemas.microsoft.com/office/drawing/2014/main" id="{5323F975-3756-4ADD-BCE4-A701338C964A}"/>
              </a:ext>
            </a:extLst>
          </p:cNvPr>
          <p:cNvSpPr txBox="1"/>
          <p:nvPr/>
        </p:nvSpPr>
        <p:spPr>
          <a:xfrm>
            <a:off x="6206476" y="2731812"/>
            <a:ext cx="2389041" cy="2031325"/>
          </a:xfrm>
          <a:prstGeom prst="rect">
            <a:avLst/>
          </a:prstGeom>
          <a:noFill/>
        </p:spPr>
        <p:txBody>
          <a:bodyPr wrap="square" rtlCol="0">
            <a:spAutoFit/>
          </a:bodyPr>
          <a:lstStyle/>
          <a:p>
            <a:pPr marL="285750" marR="0" lvl="0" indent="-91440"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Teams Live Event</a:t>
            </a:r>
          </a:p>
          <a:p>
            <a:pPr marL="285750" marR="0" lvl="0" indent="-91440"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Teams Town Hall</a:t>
            </a:r>
          </a:p>
          <a:p>
            <a:pPr marL="285750" marR="0" lvl="0" indent="-91440"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Teams Meeting</a:t>
            </a:r>
          </a:p>
          <a:p>
            <a:pPr marL="285750" marR="0" lvl="0" indent="-91440"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Azure Media </a:t>
            </a:r>
          </a:p>
          <a:p>
            <a:pPr marL="285750" marR="0" lvl="0" indent="-91440"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Viva Engage</a:t>
            </a:r>
          </a:p>
          <a:p>
            <a:pPr marL="285750" marR="0" lvl="0" indent="-91440"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Any Streaming Platform</a:t>
            </a:r>
          </a:p>
          <a:p>
            <a:pPr marL="285750" marR="0" lvl="0" indent="-91440"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High Quality Recording</a:t>
            </a:r>
          </a:p>
        </p:txBody>
      </p:sp>
      <p:pic>
        <p:nvPicPr>
          <p:cNvPr id="14" name="Picture 13" descr="Graphical user interface, website&#10;&#10;Description automatically generated">
            <a:extLst>
              <a:ext uri="{FF2B5EF4-FFF2-40B4-BE49-F238E27FC236}">
                <a16:creationId xmlns:a16="http://schemas.microsoft.com/office/drawing/2014/main" id="{06D119A4-D591-4FC5-BE14-346B185116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7335" y="2284079"/>
            <a:ext cx="2864393" cy="1647146"/>
          </a:xfrm>
          <a:prstGeom prst="rect">
            <a:avLst/>
          </a:prstGeom>
          <a:effectLst>
            <a:softEdge rad="31750"/>
          </a:effectLst>
        </p:spPr>
      </p:pic>
      <p:pic>
        <p:nvPicPr>
          <p:cNvPr id="18" name="Picture 17" descr="Graphical user interface, website&#10;&#10;Description automatically generated">
            <a:extLst>
              <a:ext uri="{FF2B5EF4-FFF2-40B4-BE49-F238E27FC236}">
                <a16:creationId xmlns:a16="http://schemas.microsoft.com/office/drawing/2014/main" id="{06AE1F25-8FE9-4458-9282-B3D4435787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7582" y="2483366"/>
            <a:ext cx="1988410" cy="1162877"/>
          </a:xfrm>
          <a:prstGeom prst="rect">
            <a:avLst/>
          </a:prstGeom>
          <a:effectLst>
            <a:softEdge rad="31750"/>
          </a:effectLst>
        </p:spPr>
      </p:pic>
      <p:pic>
        <p:nvPicPr>
          <p:cNvPr id="10" name="Picture 9" descr="Icon&#10;&#10;Description automatically generated">
            <a:extLst>
              <a:ext uri="{FF2B5EF4-FFF2-40B4-BE49-F238E27FC236}">
                <a16:creationId xmlns:a16="http://schemas.microsoft.com/office/drawing/2014/main" id="{FFACC961-7451-61FA-36E4-33D96E3388AC}"/>
              </a:ext>
            </a:extLst>
          </p:cNvPr>
          <p:cNvPicPr>
            <a:picLocks noChangeAspect="1"/>
          </p:cNvPicPr>
          <p:nvPr/>
        </p:nvPicPr>
        <p:blipFill>
          <a:blip r:embed="rId6">
            <a:biLevel thresh="75000"/>
            <a:extLst>
              <a:ext uri="{28A0092B-C50C-407E-A947-70E740481C1C}">
                <a14:useLocalDpi xmlns:a14="http://schemas.microsoft.com/office/drawing/2010/main" val="0"/>
              </a:ext>
            </a:extLst>
          </a:blip>
          <a:stretch>
            <a:fillRect/>
          </a:stretch>
        </p:blipFill>
        <p:spPr>
          <a:xfrm flipH="1">
            <a:off x="1500685" y="3466776"/>
            <a:ext cx="378368" cy="374585"/>
          </a:xfrm>
          <a:prstGeom prst="rect">
            <a:avLst/>
          </a:prstGeom>
          <a:ln>
            <a:solidFill>
              <a:schemeClr val="bg1"/>
            </a:solidFill>
          </a:ln>
        </p:spPr>
      </p:pic>
      <p:sp>
        <p:nvSpPr>
          <p:cNvPr id="13" name="people_15" title="Icon of a person behind a podium">
            <a:extLst>
              <a:ext uri="{FF2B5EF4-FFF2-40B4-BE49-F238E27FC236}">
                <a16:creationId xmlns:a16="http://schemas.microsoft.com/office/drawing/2014/main" id="{49D00DF6-5235-127B-0233-F2427D7792E2}"/>
              </a:ext>
            </a:extLst>
          </p:cNvPr>
          <p:cNvSpPr>
            <a:spLocks noChangeAspect="1" noEditPoints="1"/>
          </p:cNvSpPr>
          <p:nvPr/>
        </p:nvSpPr>
        <p:spPr bwMode="auto">
          <a:xfrm>
            <a:off x="800494" y="3322416"/>
            <a:ext cx="604912" cy="736674"/>
          </a:xfrm>
          <a:custGeom>
            <a:avLst/>
            <a:gdLst>
              <a:gd name="T0" fmla="*/ 95 w 278"/>
              <a:gd name="T1" fmla="*/ 44 h 340"/>
              <a:gd name="T2" fmla="*/ 139 w 278"/>
              <a:gd name="T3" fmla="*/ 0 h 340"/>
              <a:gd name="T4" fmla="*/ 184 w 278"/>
              <a:gd name="T5" fmla="*/ 44 h 340"/>
              <a:gd name="T6" fmla="*/ 139 w 278"/>
              <a:gd name="T7" fmla="*/ 89 h 340"/>
              <a:gd name="T8" fmla="*/ 95 w 278"/>
              <a:gd name="T9" fmla="*/ 44 h 340"/>
              <a:gd name="T10" fmla="*/ 211 w 278"/>
              <a:gd name="T11" fmla="*/ 160 h 340"/>
              <a:gd name="T12" fmla="*/ 139 w 278"/>
              <a:gd name="T13" fmla="*/ 89 h 340"/>
              <a:gd name="T14" fmla="*/ 68 w 278"/>
              <a:gd name="T15" fmla="*/ 160 h 340"/>
              <a:gd name="T16" fmla="*/ 45 w 278"/>
              <a:gd name="T17" fmla="*/ 160 h 340"/>
              <a:gd name="T18" fmla="*/ 45 w 278"/>
              <a:gd name="T19" fmla="*/ 340 h 340"/>
              <a:gd name="T20" fmla="*/ 234 w 278"/>
              <a:gd name="T21" fmla="*/ 340 h 340"/>
              <a:gd name="T22" fmla="*/ 234 w 278"/>
              <a:gd name="T23" fmla="*/ 160 h 340"/>
              <a:gd name="T24" fmla="*/ 0 w 278"/>
              <a:gd name="T25" fmla="*/ 160 h 340"/>
              <a:gd name="T26" fmla="*/ 278 w 278"/>
              <a:gd name="T27" fmla="*/ 16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8" h="340">
                <a:moveTo>
                  <a:pt x="95" y="44"/>
                </a:moveTo>
                <a:cubicBezTo>
                  <a:pt x="95" y="20"/>
                  <a:pt x="115" y="0"/>
                  <a:pt x="139" y="0"/>
                </a:cubicBezTo>
                <a:cubicBezTo>
                  <a:pt x="164" y="0"/>
                  <a:pt x="184" y="20"/>
                  <a:pt x="184" y="44"/>
                </a:cubicBezTo>
                <a:cubicBezTo>
                  <a:pt x="184" y="69"/>
                  <a:pt x="164" y="89"/>
                  <a:pt x="139" y="89"/>
                </a:cubicBezTo>
                <a:cubicBezTo>
                  <a:pt x="115" y="89"/>
                  <a:pt x="95" y="69"/>
                  <a:pt x="95" y="44"/>
                </a:cubicBezTo>
                <a:close/>
                <a:moveTo>
                  <a:pt x="211" y="160"/>
                </a:moveTo>
                <a:cubicBezTo>
                  <a:pt x="211" y="121"/>
                  <a:pt x="179" y="89"/>
                  <a:pt x="139" y="89"/>
                </a:cubicBezTo>
                <a:cubicBezTo>
                  <a:pt x="100" y="89"/>
                  <a:pt x="68" y="121"/>
                  <a:pt x="68" y="160"/>
                </a:cubicBezTo>
                <a:moveTo>
                  <a:pt x="45" y="160"/>
                </a:moveTo>
                <a:cubicBezTo>
                  <a:pt x="45" y="340"/>
                  <a:pt x="45" y="340"/>
                  <a:pt x="45" y="340"/>
                </a:cubicBezTo>
                <a:cubicBezTo>
                  <a:pt x="234" y="340"/>
                  <a:pt x="234" y="340"/>
                  <a:pt x="234" y="340"/>
                </a:cubicBezTo>
                <a:cubicBezTo>
                  <a:pt x="234" y="160"/>
                  <a:pt x="234" y="160"/>
                  <a:pt x="234" y="160"/>
                </a:cubicBezTo>
                <a:moveTo>
                  <a:pt x="0" y="160"/>
                </a:moveTo>
                <a:cubicBezTo>
                  <a:pt x="278" y="160"/>
                  <a:pt x="278" y="160"/>
                  <a:pt x="278" y="160"/>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Picture 21" descr="Graphical user interface, website&#10;&#10;Description automatically generated">
            <a:extLst>
              <a:ext uri="{FF2B5EF4-FFF2-40B4-BE49-F238E27FC236}">
                <a16:creationId xmlns:a16="http://schemas.microsoft.com/office/drawing/2014/main" id="{93C88570-6013-6871-6268-A8B148374E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7023" y="3883046"/>
            <a:ext cx="656606" cy="430350"/>
          </a:xfrm>
          <a:prstGeom prst="rect">
            <a:avLst/>
          </a:prstGeom>
          <a:effectLst>
            <a:softEdge rad="31750"/>
          </a:effectLst>
        </p:spPr>
      </p:pic>
      <p:grpSp>
        <p:nvGrpSpPr>
          <p:cNvPr id="6" name="Group 5">
            <a:extLst>
              <a:ext uri="{FF2B5EF4-FFF2-40B4-BE49-F238E27FC236}">
                <a16:creationId xmlns:a16="http://schemas.microsoft.com/office/drawing/2014/main" id="{D42FD49A-7E35-47F9-0590-D8DBF2687B06}"/>
              </a:ext>
            </a:extLst>
          </p:cNvPr>
          <p:cNvGrpSpPr/>
          <p:nvPr/>
        </p:nvGrpSpPr>
        <p:grpSpPr>
          <a:xfrm>
            <a:off x="942010" y="2071617"/>
            <a:ext cx="753272" cy="561867"/>
            <a:chOff x="425764" y="3193729"/>
            <a:chExt cx="753272" cy="561867"/>
          </a:xfrm>
        </p:grpSpPr>
        <p:pic>
          <p:nvPicPr>
            <p:cNvPr id="7" name="Picture 6" descr="Icon&#10;&#10;Description automatically generated">
              <a:extLst>
                <a:ext uri="{FF2B5EF4-FFF2-40B4-BE49-F238E27FC236}">
                  <a16:creationId xmlns:a16="http://schemas.microsoft.com/office/drawing/2014/main" id="{156B8AA8-E1A5-DF90-939B-D81B4C1D2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764" y="3193729"/>
              <a:ext cx="753272" cy="561867"/>
            </a:xfrm>
            <a:prstGeom prst="rect">
              <a:avLst/>
            </a:prstGeom>
          </p:spPr>
        </p:pic>
        <p:pic>
          <p:nvPicPr>
            <p:cNvPr id="9" name="Graphic 8" descr="User with solid fill">
              <a:extLst>
                <a:ext uri="{FF2B5EF4-FFF2-40B4-BE49-F238E27FC236}">
                  <a16:creationId xmlns:a16="http://schemas.microsoft.com/office/drawing/2014/main" id="{6952DEFB-1756-9AF6-21F3-49E0AE435800}"/>
                </a:ext>
              </a:extLst>
            </p:cNvPr>
            <p:cNvPicPr>
              <a:picLocks noChangeAspect="1"/>
            </p:cNvPicPr>
            <p:nvPr/>
          </p:nvPicPr>
          <p:blipFill>
            <a:blip r:embed="rId7">
              <a:alphaModFix amt="48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4849" y="3231355"/>
              <a:ext cx="405195" cy="405195"/>
            </a:xfrm>
            <a:prstGeom prst="rect">
              <a:avLst/>
            </a:prstGeom>
          </p:spPr>
        </p:pic>
      </p:grpSp>
      <p:grpSp>
        <p:nvGrpSpPr>
          <p:cNvPr id="12" name="Group 11">
            <a:extLst>
              <a:ext uri="{FF2B5EF4-FFF2-40B4-BE49-F238E27FC236}">
                <a16:creationId xmlns:a16="http://schemas.microsoft.com/office/drawing/2014/main" id="{B3EF0F05-9A84-6DB3-2BA8-2B50448824C2}"/>
              </a:ext>
            </a:extLst>
          </p:cNvPr>
          <p:cNvGrpSpPr/>
          <p:nvPr/>
        </p:nvGrpSpPr>
        <p:grpSpPr>
          <a:xfrm>
            <a:off x="1853644" y="2058181"/>
            <a:ext cx="753272" cy="561867"/>
            <a:chOff x="425764" y="3193729"/>
            <a:chExt cx="753272" cy="561867"/>
          </a:xfrm>
        </p:grpSpPr>
        <p:pic>
          <p:nvPicPr>
            <p:cNvPr id="16" name="Picture 15" descr="Icon&#10;&#10;Description automatically generated">
              <a:extLst>
                <a:ext uri="{FF2B5EF4-FFF2-40B4-BE49-F238E27FC236}">
                  <a16:creationId xmlns:a16="http://schemas.microsoft.com/office/drawing/2014/main" id="{6E15499A-BA36-FE86-E5A3-56C22E4339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764" y="3193729"/>
              <a:ext cx="753272" cy="561867"/>
            </a:xfrm>
            <a:prstGeom prst="rect">
              <a:avLst/>
            </a:prstGeom>
          </p:spPr>
        </p:pic>
        <p:pic>
          <p:nvPicPr>
            <p:cNvPr id="19" name="Graphic 18" descr="User with solid fill">
              <a:extLst>
                <a:ext uri="{FF2B5EF4-FFF2-40B4-BE49-F238E27FC236}">
                  <a16:creationId xmlns:a16="http://schemas.microsoft.com/office/drawing/2014/main" id="{F8851B9B-2F8F-F042-65D0-9F618EA8A51E}"/>
                </a:ext>
              </a:extLst>
            </p:cNvPr>
            <p:cNvPicPr>
              <a:picLocks noChangeAspect="1"/>
            </p:cNvPicPr>
            <p:nvPr/>
          </p:nvPicPr>
          <p:blipFill>
            <a:blip r:embed="rId7">
              <a:alphaModFix amt="48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4849" y="3231355"/>
              <a:ext cx="405195" cy="405195"/>
            </a:xfrm>
            <a:prstGeom prst="rect">
              <a:avLst/>
            </a:prstGeom>
          </p:spPr>
        </p:pic>
      </p:grpSp>
      <p:cxnSp>
        <p:nvCxnSpPr>
          <p:cNvPr id="21" name="Straight Arrow Connector 20">
            <a:extLst>
              <a:ext uri="{FF2B5EF4-FFF2-40B4-BE49-F238E27FC236}">
                <a16:creationId xmlns:a16="http://schemas.microsoft.com/office/drawing/2014/main" id="{E431D0F3-9D66-297A-2FC8-0C9BB95C586E}"/>
              </a:ext>
            </a:extLst>
          </p:cNvPr>
          <p:cNvCxnSpPr>
            <a:cxnSpLocks/>
          </p:cNvCxnSpPr>
          <p:nvPr/>
        </p:nvCxnSpPr>
        <p:spPr>
          <a:xfrm>
            <a:off x="1321558" y="2561506"/>
            <a:ext cx="179127" cy="226468"/>
          </a:xfrm>
          <a:prstGeom prst="straightConnector1">
            <a:avLst/>
          </a:prstGeom>
          <a:ln>
            <a:solidFill>
              <a:srgbClr val="565FC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5" name="Picture 24" descr="Icon&#10;&#10;Description automatically generated">
            <a:extLst>
              <a:ext uri="{FF2B5EF4-FFF2-40B4-BE49-F238E27FC236}">
                <a16:creationId xmlns:a16="http://schemas.microsoft.com/office/drawing/2014/main" id="{6B98B966-C478-44C4-1337-139324C324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153" y="2557391"/>
            <a:ext cx="1056019" cy="748766"/>
          </a:xfrm>
          <a:prstGeom prst="rect">
            <a:avLst/>
          </a:prstGeom>
        </p:spPr>
      </p:pic>
      <p:cxnSp>
        <p:nvCxnSpPr>
          <p:cNvPr id="29" name="Straight Arrow Connector 28">
            <a:extLst>
              <a:ext uri="{FF2B5EF4-FFF2-40B4-BE49-F238E27FC236}">
                <a16:creationId xmlns:a16="http://schemas.microsoft.com/office/drawing/2014/main" id="{39170BF9-8AA2-DC16-9961-7B289F0FAE60}"/>
              </a:ext>
            </a:extLst>
          </p:cNvPr>
          <p:cNvCxnSpPr>
            <a:cxnSpLocks/>
          </p:cNvCxnSpPr>
          <p:nvPr/>
        </p:nvCxnSpPr>
        <p:spPr>
          <a:xfrm flipH="1">
            <a:off x="1873276" y="2576556"/>
            <a:ext cx="200559" cy="234714"/>
          </a:xfrm>
          <a:prstGeom prst="straightConnector1">
            <a:avLst/>
          </a:prstGeom>
          <a:ln>
            <a:solidFill>
              <a:srgbClr val="565FC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E13AD42-8D67-432C-B0DD-55E8F25F1E5F}"/>
              </a:ext>
            </a:extLst>
          </p:cNvPr>
          <p:cNvCxnSpPr>
            <a:cxnSpLocks/>
          </p:cNvCxnSpPr>
          <p:nvPr/>
        </p:nvCxnSpPr>
        <p:spPr>
          <a:xfrm>
            <a:off x="1677506" y="3132749"/>
            <a:ext cx="28587" cy="307433"/>
          </a:xfrm>
          <a:prstGeom prst="straightConnector1">
            <a:avLst/>
          </a:prstGeom>
          <a:ln>
            <a:solidFill>
              <a:srgbClr val="565FC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EE57117-C83A-50F4-BEB4-4CF6EF4AFBF0}"/>
              </a:ext>
            </a:extLst>
          </p:cNvPr>
          <p:cNvCxnSpPr>
            <a:cxnSpLocks/>
          </p:cNvCxnSpPr>
          <p:nvPr/>
        </p:nvCxnSpPr>
        <p:spPr>
          <a:xfrm>
            <a:off x="1885916" y="3120063"/>
            <a:ext cx="373894" cy="781829"/>
          </a:xfrm>
          <a:prstGeom prst="straightConnector1">
            <a:avLst/>
          </a:prstGeom>
          <a:ln>
            <a:solidFill>
              <a:srgbClr val="565FC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4C1AA5D-93B6-B44D-5F41-9842CD42F392}"/>
              </a:ext>
            </a:extLst>
          </p:cNvPr>
          <p:cNvSpPr txBox="1"/>
          <p:nvPr/>
        </p:nvSpPr>
        <p:spPr>
          <a:xfrm>
            <a:off x="1362305" y="6583167"/>
            <a:ext cx="108296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Production Software=</a:t>
            </a:r>
            <a:r>
              <a:rPr kumimoji="0" lang="en-US" sz="1000" b="0" i="0" u="none" strike="noStrike" kern="1200" cap="none" spc="0" normalizeH="0" baseline="0" noProof="0" err="1">
                <a:ln>
                  <a:noFill/>
                </a:ln>
                <a:solidFill>
                  <a:srgbClr val="000000"/>
                </a:solidFill>
                <a:effectLst/>
                <a:uLnTx/>
                <a:uFillTx/>
                <a:latin typeface="Segoe UI"/>
                <a:ea typeface="+mn-ea"/>
                <a:cs typeface="+mn-cs"/>
              </a:rPr>
              <a:t>Softwar</a:t>
            </a:r>
            <a:r>
              <a:rPr kumimoji="0" lang="en-US" sz="1000" b="0" i="0" u="none" strike="noStrike" kern="1200" cap="none" spc="0" normalizeH="0" baseline="0" noProof="0">
                <a:ln>
                  <a:noFill/>
                </a:ln>
                <a:solidFill>
                  <a:srgbClr val="000000"/>
                </a:solidFill>
                <a:effectLst/>
                <a:uLnTx/>
                <a:uFillTx/>
                <a:latin typeface="Segoe UI"/>
                <a:ea typeface="+mn-ea"/>
                <a:cs typeface="+mn-cs"/>
              </a:rPr>
              <a:t>e Media Encoder’s such as </a:t>
            </a:r>
            <a:r>
              <a:rPr kumimoji="0" lang="en-US" sz="1000" b="0" i="0" u="none" strike="noStrike" kern="1200" cap="none" spc="0" normalizeH="0" baseline="0" noProof="0">
                <a:ln>
                  <a:noFill/>
                </a:ln>
                <a:solidFill>
                  <a:srgbClr val="000000"/>
                </a:solidFill>
                <a:effectLst/>
                <a:uLnTx/>
                <a:uFillTx/>
                <a:latin typeface="Segoe UI"/>
                <a:ea typeface="+mn-ea"/>
                <a:cs typeface="+mn-cs"/>
                <a:hlinkClick r:id="rId10"/>
              </a:rPr>
              <a:t>OBS</a:t>
            </a:r>
            <a:r>
              <a:rPr kumimoji="0" lang="en-US" sz="1000" b="0" i="0" u="none" strike="noStrike" kern="1200" cap="none" spc="0" normalizeH="0" baseline="0" noProof="0">
                <a:ln>
                  <a:noFill/>
                </a:ln>
                <a:solidFill>
                  <a:srgbClr val="000000"/>
                </a:solidFill>
                <a:effectLst/>
                <a:uLnTx/>
                <a:uFillTx/>
                <a:latin typeface="Segoe UI"/>
                <a:ea typeface="+mn-ea"/>
                <a:cs typeface="+mn-cs"/>
              </a:rPr>
              <a:t>, </a:t>
            </a:r>
            <a:r>
              <a:rPr kumimoji="0" lang="en-US" sz="1000" b="0" i="0" u="none" strike="noStrike" kern="1200" cap="none" spc="0" normalizeH="0" baseline="0" noProof="0" err="1">
                <a:ln>
                  <a:noFill/>
                </a:ln>
                <a:solidFill>
                  <a:srgbClr val="000000"/>
                </a:solidFill>
                <a:effectLst/>
                <a:uLnTx/>
                <a:uFillTx/>
                <a:latin typeface="Segoe UI"/>
                <a:ea typeface="+mn-ea"/>
                <a:cs typeface="+mn-cs"/>
                <a:hlinkClick r:id="rId11"/>
              </a:rPr>
              <a:t>Wirecast</a:t>
            </a:r>
            <a:r>
              <a:rPr kumimoji="0" lang="en-US" sz="1000" b="0" i="0" u="none" strike="noStrike" kern="1200" cap="none" spc="0" normalizeH="0" baseline="0" noProof="0">
                <a:ln>
                  <a:noFill/>
                </a:ln>
                <a:solidFill>
                  <a:srgbClr val="000000"/>
                </a:solidFill>
                <a:effectLst/>
                <a:uLnTx/>
                <a:uFillTx/>
                <a:latin typeface="Segoe UI"/>
                <a:ea typeface="+mn-ea"/>
                <a:cs typeface="+mn-cs"/>
              </a:rPr>
              <a:t> and </a:t>
            </a:r>
            <a:r>
              <a:rPr kumimoji="0" lang="en-US" sz="1000" b="0" i="0" u="none" strike="noStrike" kern="1200" cap="none" spc="0" normalizeH="0" baseline="0" noProof="0" err="1">
                <a:ln>
                  <a:noFill/>
                </a:ln>
                <a:solidFill>
                  <a:srgbClr val="000000"/>
                </a:solidFill>
                <a:effectLst/>
                <a:uLnTx/>
                <a:uFillTx/>
                <a:latin typeface="Segoe UI"/>
                <a:ea typeface="+mn-ea"/>
                <a:cs typeface="+mn-cs"/>
                <a:hlinkClick r:id="rId12"/>
              </a:rPr>
              <a:t>Vmix</a:t>
            </a:r>
            <a:r>
              <a:rPr kumimoji="0" lang="en-US" sz="1000" b="0" i="0" u="none" strike="noStrike" kern="1200" cap="none" spc="0" normalizeH="0" baseline="0" noProof="0">
                <a:ln>
                  <a:noFill/>
                </a:ln>
                <a:solidFill>
                  <a:srgbClr val="000000"/>
                </a:solidFill>
                <a:effectLst/>
                <a:uLnTx/>
                <a:uFillTx/>
                <a:latin typeface="Segoe UI"/>
                <a:ea typeface="+mn-ea"/>
                <a:cs typeface="+mn-cs"/>
              </a:rPr>
              <a:t>. Hardware + Software solutions such as </a:t>
            </a:r>
            <a:r>
              <a:rPr kumimoji="0" lang="en-US" sz="1000" b="0" i="0" u="none" strike="noStrike" kern="1200" cap="none" spc="0" normalizeH="0" baseline="0" noProof="0" err="1">
                <a:ln>
                  <a:noFill/>
                </a:ln>
                <a:solidFill>
                  <a:srgbClr val="000000"/>
                </a:solidFill>
                <a:effectLst/>
                <a:uLnTx/>
                <a:uFillTx/>
                <a:latin typeface="Segoe UI"/>
                <a:ea typeface="+mn-ea"/>
                <a:cs typeface="+mn-cs"/>
                <a:hlinkClick r:id="rId13"/>
              </a:rPr>
              <a:t>Tricaster</a:t>
            </a:r>
            <a:r>
              <a:rPr kumimoji="0" lang="en-US" sz="1000" b="0" i="0" u="none" strike="noStrike" kern="1200" cap="none" spc="0" normalizeH="0" baseline="0" noProof="0">
                <a:ln>
                  <a:noFill/>
                </a:ln>
                <a:solidFill>
                  <a:srgbClr val="000000"/>
                </a:solidFill>
                <a:effectLst/>
                <a:uLnTx/>
                <a:uFillTx/>
                <a:latin typeface="Segoe UI"/>
                <a:ea typeface="+mn-ea"/>
                <a:cs typeface="+mn-cs"/>
              </a:rPr>
              <a:t> which all-in-one packages.   </a:t>
            </a:r>
          </a:p>
        </p:txBody>
      </p:sp>
      <p:sp>
        <p:nvSpPr>
          <p:cNvPr id="40" name="TextBox 39">
            <a:extLst>
              <a:ext uri="{FF2B5EF4-FFF2-40B4-BE49-F238E27FC236}">
                <a16:creationId xmlns:a16="http://schemas.microsoft.com/office/drawing/2014/main" id="{7B49CD8F-9A1B-18CA-56C3-4ADB09A98E1B}"/>
              </a:ext>
            </a:extLst>
          </p:cNvPr>
          <p:cNvSpPr txBox="1"/>
          <p:nvPr/>
        </p:nvSpPr>
        <p:spPr>
          <a:xfrm>
            <a:off x="10334967" y="252648"/>
            <a:ext cx="1271021" cy="33855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a:ea typeface="+mn-ea"/>
                <a:cs typeface="Segoe UI"/>
              </a:rPr>
              <a:t>Overview</a:t>
            </a:r>
          </a:p>
        </p:txBody>
      </p:sp>
      <p:sp>
        <p:nvSpPr>
          <p:cNvPr id="42" name="Rectangle: Rounded Corners 41">
            <a:extLst>
              <a:ext uri="{FF2B5EF4-FFF2-40B4-BE49-F238E27FC236}">
                <a16:creationId xmlns:a16="http://schemas.microsoft.com/office/drawing/2014/main" id="{48002808-A9D8-856F-DB52-8A88CB855E2C}"/>
              </a:ext>
            </a:extLst>
          </p:cNvPr>
          <p:cNvSpPr/>
          <p:nvPr/>
        </p:nvSpPr>
        <p:spPr bwMode="auto">
          <a:xfrm>
            <a:off x="10379602" y="188829"/>
            <a:ext cx="1140132" cy="482630"/>
          </a:xfrm>
          <a:prstGeom prst="roundRect">
            <a:avLst/>
          </a:pr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7" name="TextBox 16">
            <a:extLst>
              <a:ext uri="{FF2B5EF4-FFF2-40B4-BE49-F238E27FC236}">
                <a16:creationId xmlns:a16="http://schemas.microsoft.com/office/drawing/2014/main" id="{167077BF-1DA7-ACA1-82BB-C8703F5CA624}"/>
              </a:ext>
            </a:extLst>
          </p:cNvPr>
          <p:cNvSpPr txBox="1"/>
          <p:nvPr/>
        </p:nvSpPr>
        <p:spPr>
          <a:xfrm>
            <a:off x="2434397" y="1064295"/>
            <a:ext cx="13663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RTA/Alerts</a:t>
            </a:r>
          </a:p>
        </p:txBody>
      </p:sp>
      <p:sp>
        <p:nvSpPr>
          <p:cNvPr id="20" name="TextBox 19">
            <a:extLst>
              <a:ext uri="{FF2B5EF4-FFF2-40B4-BE49-F238E27FC236}">
                <a16:creationId xmlns:a16="http://schemas.microsoft.com/office/drawing/2014/main" id="{E1F5CB6D-17F8-CAAC-F925-2E6E15A646CE}"/>
              </a:ext>
            </a:extLst>
          </p:cNvPr>
          <p:cNvSpPr txBox="1"/>
          <p:nvPr/>
        </p:nvSpPr>
        <p:spPr>
          <a:xfrm>
            <a:off x="8771203" y="1058840"/>
            <a:ext cx="224907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RTA/RTOA(TH)/1PeCDN</a:t>
            </a:r>
          </a:p>
        </p:txBody>
      </p:sp>
      <p:sp>
        <p:nvSpPr>
          <p:cNvPr id="23" name="TextBox 22">
            <a:extLst>
              <a:ext uri="{FF2B5EF4-FFF2-40B4-BE49-F238E27FC236}">
                <a16:creationId xmlns:a16="http://schemas.microsoft.com/office/drawing/2014/main" id="{76C4BB41-3005-E9D6-5849-7D99D51B6681}"/>
              </a:ext>
            </a:extLst>
          </p:cNvPr>
          <p:cNvSpPr txBox="1"/>
          <p:nvPr/>
        </p:nvSpPr>
        <p:spPr>
          <a:xfrm>
            <a:off x="4213910" y="1462534"/>
            <a:ext cx="13663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Producers</a:t>
            </a:r>
          </a:p>
        </p:txBody>
      </p:sp>
      <p:sp>
        <p:nvSpPr>
          <p:cNvPr id="24" name="TextBox 23">
            <a:extLst>
              <a:ext uri="{FF2B5EF4-FFF2-40B4-BE49-F238E27FC236}">
                <a16:creationId xmlns:a16="http://schemas.microsoft.com/office/drawing/2014/main" id="{7B62DADF-BF30-861F-89F1-01767F139E29}"/>
              </a:ext>
            </a:extLst>
          </p:cNvPr>
          <p:cNvSpPr txBox="1"/>
          <p:nvPr/>
        </p:nvSpPr>
        <p:spPr>
          <a:xfrm>
            <a:off x="1022934" y="1475882"/>
            <a:ext cx="13663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Presenters</a:t>
            </a:r>
          </a:p>
        </p:txBody>
      </p:sp>
      <p:sp>
        <p:nvSpPr>
          <p:cNvPr id="26" name="TextBox 25">
            <a:extLst>
              <a:ext uri="{FF2B5EF4-FFF2-40B4-BE49-F238E27FC236}">
                <a16:creationId xmlns:a16="http://schemas.microsoft.com/office/drawing/2014/main" id="{C0926792-21A0-7758-8C57-FC46AADD367D}"/>
              </a:ext>
            </a:extLst>
          </p:cNvPr>
          <p:cNvSpPr txBox="1"/>
          <p:nvPr/>
        </p:nvSpPr>
        <p:spPr>
          <a:xfrm>
            <a:off x="9376172" y="1510780"/>
            <a:ext cx="13663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Attendees</a:t>
            </a:r>
          </a:p>
        </p:txBody>
      </p:sp>
      <p:sp>
        <p:nvSpPr>
          <p:cNvPr id="27" name="Rectangle 26">
            <a:extLst>
              <a:ext uri="{FF2B5EF4-FFF2-40B4-BE49-F238E27FC236}">
                <a16:creationId xmlns:a16="http://schemas.microsoft.com/office/drawing/2014/main" id="{D7CB15EF-ECFC-E912-1724-5A4E7540B100}"/>
              </a:ext>
            </a:extLst>
          </p:cNvPr>
          <p:cNvSpPr/>
          <p:nvPr/>
        </p:nvSpPr>
        <p:spPr>
          <a:xfrm>
            <a:off x="1022934" y="975769"/>
            <a:ext cx="10396447" cy="48676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TextBox 27">
            <a:extLst>
              <a:ext uri="{FF2B5EF4-FFF2-40B4-BE49-F238E27FC236}">
                <a16:creationId xmlns:a16="http://schemas.microsoft.com/office/drawing/2014/main" id="{B26E6F2A-0868-F1DA-7F41-057BEE330DAF}"/>
              </a:ext>
            </a:extLst>
          </p:cNvPr>
          <p:cNvSpPr txBox="1"/>
          <p:nvPr/>
        </p:nvSpPr>
        <p:spPr>
          <a:xfrm>
            <a:off x="6462984" y="1057878"/>
            <a:ext cx="13663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LEAP</a:t>
            </a:r>
          </a:p>
        </p:txBody>
      </p:sp>
    </p:spTree>
    <p:extLst>
      <p:ext uri="{BB962C8B-B14F-4D97-AF65-F5344CB8AC3E}">
        <p14:creationId xmlns:p14="http://schemas.microsoft.com/office/powerpoint/2010/main" val="246317760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03A58-8F02-754C-AD45-8136295694EC}"/>
              </a:ext>
            </a:extLst>
          </p:cNvPr>
          <p:cNvSpPr>
            <a:spLocks noGrp="1"/>
          </p:cNvSpPr>
          <p:nvPr>
            <p:ph type="title"/>
          </p:nvPr>
        </p:nvSpPr>
        <p:spPr/>
        <p:txBody>
          <a:bodyPr/>
          <a:lstStyle/>
          <a:p>
            <a:r>
              <a:rPr lang="en-US"/>
              <a:t>The Keys to Success</a:t>
            </a:r>
          </a:p>
        </p:txBody>
      </p:sp>
      <p:cxnSp>
        <p:nvCxnSpPr>
          <p:cNvPr id="35" name="Straight Connector 34" descr="Timeline arrow">
            <a:extLst>
              <a:ext uri="{FF2B5EF4-FFF2-40B4-BE49-F238E27FC236}">
                <a16:creationId xmlns:a16="http://schemas.microsoft.com/office/drawing/2014/main" id="{D94583B4-A2BD-7A47-85B6-FAB73C357384}"/>
              </a:ext>
            </a:extLst>
          </p:cNvPr>
          <p:cNvCxnSpPr>
            <a:cxnSpLocks/>
          </p:cNvCxnSpPr>
          <p:nvPr/>
        </p:nvCxnSpPr>
        <p:spPr>
          <a:xfrm>
            <a:off x="584200" y="3579181"/>
            <a:ext cx="11025188" cy="0"/>
          </a:xfrm>
          <a:prstGeom prst="line">
            <a:avLst/>
          </a:prstGeom>
          <a:ln w="25400" cap="rnd">
            <a:solidFill>
              <a:schemeClr val="tx2"/>
            </a:solidFill>
            <a:prstDash val="sysDot"/>
            <a:headEnd type="none" w="med" len="med"/>
            <a:tailEnd type="arrow" w="lg" len="me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9814648-3E02-844F-AD45-4B3A4F8A65AF}"/>
              </a:ext>
            </a:extLst>
          </p:cNvPr>
          <p:cNvSpPr txBox="1"/>
          <p:nvPr/>
        </p:nvSpPr>
        <p:spPr>
          <a:xfrm>
            <a:off x="741770" y="2547787"/>
            <a:ext cx="1595438" cy="276999"/>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C5AD4"/>
                </a:solidFill>
                <a:effectLst/>
                <a:uLnTx/>
                <a:uFillTx/>
                <a:latin typeface="Segoe UI Semibold"/>
                <a:ea typeface="+mn-ea"/>
                <a:cs typeface="+mn-cs"/>
              </a:rPr>
              <a:t>Champion</a:t>
            </a:r>
          </a:p>
        </p:txBody>
      </p:sp>
      <p:grpSp>
        <p:nvGrpSpPr>
          <p:cNvPr id="3" name="Group 2" descr="Icon location">
            <a:extLst>
              <a:ext uri="{FF2B5EF4-FFF2-40B4-BE49-F238E27FC236}">
                <a16:creationId xmlns:a16="http://schemas.microsoft.com/office/drawing/2014/main" id="{F2D18BC0-BB5A-AE4F-89A4-6D4020FD1C02}"/>
              </a:ext>
            </a:extLst>
          </p:cNvPr>
          <p:cNvGrpSpPr/>
          <p:nvPr/>
        </p:nvGrpSpPr>
        <p:grpSpPr>
          <a:xfrm>
            <a:off x="917746" y="2958805"/>
            <a:ext cx="1243486" cy="1243486"/>
            <a:chOff x="584200" y="3560884"/>
            <a:chExt cx="659875" cy="659875"/>
          </a:xfrm>
        </p:grpSpPr>
        <p:grpSp>
          <p:nvGrpSpPr>
            <p:cNvPr id="21" name="Group 20">
              <a:extLst>
                <a:ext uri="{FF2B5EF4-FFF2-40B4-BE49-F238E27FC236}">
                  <a16:creationId xmlns:a16="http://schemas.microsoft.com/office/drawing/2014/main" id="{EE0693D1-59F4-7049-849C-8AC8D86B9D2E}"/>
                </a:ext>
              </a:extLst>
            </p:cNvPr>
            <p:cNvGrpSpPr/>
            <p:nvPr/>
          </p:nvGrpSpPr>
          <p:grpSpPr>
            <a:xfrm>
              <a:off x="584200" y="3560884"/>
              <a:ext cx="659875" cy="659875"/>
              <a:chOff x="584200" y="3560884"/>
              <a:chExt cx="659875" cy="659875"/>
            </a:xfrm>
          </p:grpSpPr>
          <p:sp>
            <p:nvSpPr>
              <p:cNvPr id="22" name="Oval 21">
                <a:extLst>
                  <a:ext uri="{FF2B5EF4-FFF2-40B4-BE49-F238E27FC236}">
                    <a16:creationId xmlns:a16="http://schemas.microsoft.com/office/drawing/2014/main" id="{0EF6AFD1-553D-9945-9F10-ECD973A9FC6D}"/>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sp>
            <p:nvSpPr>
              <p:cNvPr id="23" name="Oval 22">
                <a:extLst>
                  <a:ext uri="{FF2B5EF4-FFF2-40B4-BE49-F238E27FC236}">
                    <a16:creationId xmlns:a16="http://schemas.microsoft.com/office/drawing/2014/main" id="{182C8F8B-C93B-9F4B-8B15-617A09E1D55E}"/>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grpSp>
        <p:sp>
          <p:nvSpPr>
            <p:cNvPr id="59" name="Book_2" title="Icon of a book and a pencil">
              <a:extLst>
                <a:ext uri="{FF2B5EF4-FFF2-40B4-BE49-F238E27FC236}">
                  <a16:creationId xmlns:a16="http://schemas.microsoft.com/office/drawing/2014/main" id="{519E78DE-5DF6-F341-87A2-E9B7B7044C94}"/>
                </a:ext>
              </a:extLst>
            </p:cNvPr>
            <p:cNvSpPr>
              <a:spLocks noChangeAspect="1" noEditPoints="1"/>
            </p:cNvSpPr>
            <p:nvPr/>
          </p:nvSpPr>
          <p:spPr bwMode="auto">
            <a:xfrm>
              <a:off x="750685" y="3739157"/>
              <a:ext cx="329185" cy="300487"/>
            </a:xfrm>
            <a:custGeom>
              <a:avLst/>
              <a:gdLst>
                <a:gd name="T0" fmla="*/ 223 w 330"/>
                <a:gd name="T1" fmla="*/ 0 h 301"/>
                <a:gd name="T2" fmla="*/ 223 w 330"/>
                <a:gd name="T3" fmla="*/ 284 h 301"/>
                <a:gd name="T4" fmla="*/ 31 w 330"/>
                <a:gd name="T5" fmla="*/ 284 h 301"/>
                <a:gd name="T6" fmla="*/ 0 w 330"/>
                <a:gd name="T7" fmla="*/ 233 h 301"/>
                <a:gd name="T8" fmla="*/ 0 w 330"/>
                <a:gd name="T9" fmla="*/ 31 h 301"/>
                <a:gd name="T10" fmla="*/ 43 w 330"/>
                <a:gd name="T11" fmla="*/ 0 h 301"/>
                <a:gd name="T12" fmla="*/ 223 w 330"/>
                <a:gd name="T13" fmla="*/ 0 h 301"/>
                <a:gd name="T14" fmla="*/ 223 w 330"/>
                <a:gd name="T15" fmla="*/ 228 h 301"/>
                <a:gd name="T16" fmla="*/ 48 w 330"/>
                <a:gd name="T17" fmla="*/ 227 h 301"/>
                <a:gd name="T18" fmla="*/ 2 w 330"/>
                <a:gd name="T19" fmla="*/ 252 h 301"/>
                <a:gd name="T20" fmla="*/ 316 w 330"/>
                <a:gd name="T21" fmla="*/ 301 h 301"/>
                <a:gd name="T22" fmla="*/ 316 w 330"/>
                <a:gd name="T23" fmla="*/ 301 h 301"/>
                <a:gd name="T24" fmla="*/ 330 w 330"/>
                <a:gd name="T25" fmla="*/ 278 h 301"/>
                <a:gd name="T26" fmla="*/ 330 w 330"/>
                <a:gd name="T27" fmla="*/ 19 h 301"/>
                <a:gd name="T28" fmla="*/ 316 w 330"/>
                <a:gd name="T29" fmla="*/ 0 h 301"/>
                <a:gd name="T30" fmla="*/ 302 w 330"/>
                <a:gd name="T31" fmla="*/ 19 h 301"/>
                <a:gd name="T32" fmla="*/ 302 w 330"/>
                <a:gd name="T33" fmla="*/ 278 h 301"/>
                <a:gd name="T34" fmla="*/ 316 w 330"/>
                <a:gd name="T35" fmla="*/ 301 h 301"/>
                <a:gd name="T36" fmla="*/ 330 w 330"/>
                <a:gd name="T37" fmla="*/ 41 h 301"/>
                <a:gd name="T38" fmla="*/ 302 w 330"/>
                <a:gd name="T39" fmla="*/ 43 h 301"/>
                <a:gd name="T40" fmla="*/ 330 w 330"/>
                <a:gd name="T41" fmla="*/ 265 h 301"/>
                <a:gd name="T42" fmla="*/ 302 w 330"/>
                <a:gd name="T43" fmla="*/ 26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0" h="301">
                  <a:moveTo>
                    <a:pt x="223" y="0"/>
                  </a:moveTo>
                  <a:cubicBezTo>
                    <a:pt x="223" y="284"/>
                    <a:pt x="223" y="284"/>
                    <a:pt x="223" y="284"/>
                  </a:cubicBezTo>
                  <a:cubicBezTo>
                    <a:pt x="31" y="284"/>
                    <a:pt x="31" y="284"/>
                    <a:pt x="31" y="284"/>
                  </a:cubicBezTo>
                  <a:cubicBezTo>
                    <a:pt x="31" y="284"/>
                    <a:pt x="0" y="287"/>
                    <a:pt x="0" y="233"/>
                  </a:cubicBezTo>
                  <a:cubicBezTo>
                    <a:pt x="0" y="193"/>
                    <a:pt x="0" y="31"/>
                    <a:pt x="0" y="31"/>
                  </a:cubicBezTo>
                  <a:cubicBezTo>
                    <a:pt x="0" y="31"/>
                    <a:pt x="2" y="0"/>
                    <a:pt x="43" y="0"/>
                  </a:cubicBezTo>
                  <a:cubicBezTo>
                    <a:pt x="80" y="0"/>
                    <a:pt x="223" y="0"/>
                    <a:pt x="223" y="0"/>
                  </a:cubicBezTo>
                  <a:close/>
                  <a:moveTo>
                    <a:pt x="223" y="228"/>
                  </a:moveTo>
                  <a:cubicBezTo>
                    <a:pt x="41" y="228"/>
                    <a:pt x="48" y="227"/>
                    <a:pt x="48" y="227"/>
                  </a:cubicBezTo>
                  <a:cubicBezTo>
                    <a:pt x="48" y="227"/>
                    <a:pt x="6" y="223"/>
                    <a:pt x="2" y="252"/>
                  </a:cubicBezTo>
                  <a:moveTo>
                    <a:pt x="316" y="301"/>
                  </a:moveTo>
                  <a:cubicBezTo>
                    <a:pt x="316" y="301"/>
                    <a:pt x="316" y="301"/>
                    <a:pt x="316" y="301"/>
                  </a:cubicBezTo>
                  <a:cubicBezTo>
                    <a:pt x="330" y="278"/>
                    <a:pt x="330" y="278"/>
                    <a:pt x="330" y="278"/>
                  </a:cubicBezTo>
                  <a:cubicBezTo>
                    <a:pt x="330" y="278"/>
                    <a:pt x="330" y="278"/>
                    <a:pt x="330" y="19"/>
                  </a:cubicBezTo>
                  <a:cubicBezTo>
                    <a:pt x="330" y="19"/>
                    <a:pt x="329" y="0"/>
                    <a:pt x="316" y="0"/>
                  </a:cubicBezTo>
                  <a:cubicBezTo>
                    <a:pt x="303" y="0"/>
                    <a:pt x="302" y="19"/>
                    <a:pt x="302" y="19"/>
                  </a:cubicBezTo>
                  <a:cubicBezTo>
                    <a:pt x="302" y="19"/>
                    <a:pt x="302" y="19"/>
                    <a:pt x="302" y="278"/>
                  </a:cubicBezTo>
                  <a:cubicBezTo>
                    <a:pt x="302" y="278"/>
                    <a:pt x="302" y="278"/>
                    <a:pt x="316" y="301"/>
                  </a:cubicBezTo>
                  <a:close/>
                  <a:moveTo>
                    <a:pt x="330" y="41"/>
                  </a:moveTo>
                  <a:cubicBezTo>
                    <a:pt x="313" y="22"/>
                    <a:pt x="302" y="43"/>
                    <a:pt x="302" y="43"/>
                  </a:cubicBezTo>
                  <a:moveTo>
                    <a:pt x="330" y="265"/>
                  </a:moveTo>
                  <a:cubicBezTo>
                    <a:pt x="316" y="244"/>
                    <a:pt x="302" y="265"/>
                    <a:pt x="302" y="265"/>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39" name="TextBox 38">
            <a:extLst>
              <a:ext uri="{FF2B5EF4-FFF2-40B4-BE49-F238E27FC236}">
                <a16:creationId xmlns:a16="http://schemas.microsoft.com/office/drawing/2014/main" id="{AE7B703F-6E4B-D049-9076-3A3FAF4BA062}"/>
              </a:ext>
            </a:extLst>
          </p:cNvPr>
          <p:cNvSpPr txBox="1"/>
          <p:nvPr/>
        </p:nvSpPr>
        <p:spPr>
          <a:xfrm>
            <a:off x="617882" y="4434754"/>
            <a:ext cx="1843215" cy="215443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The Quality Champion is a group or individual passionate about the user experience and accountable for quality.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hlinkClick r:id="rId3"/>
              </a:rPr>
              <a:t>The Quality Champion Role</a:t>
            </a: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37" name="TextBox 36">
            <a:extLst>
              <a:ext uri="{FF2B5EF4-FFF2-40B4-BE49-F238E27FC236}">
                <a16:creationId xmlns:a16="http://schemas.microsoft.com/office/drawing/2014/main" id="{029391D6-7A49-C24A-845C-BD6753E67D60}"/>
              </a:ext>
            </a:extLst>
          </p:cNvPr>
          <p:cNvSpPr txBox="1"/>
          <p:nvPr/>
        </p:nvSpPr>
        <p:spPr>
          <a:xfrm>
            <a:off x="3659246" y="2547787"/>
            <a:ext cx="1595438" cy="276999"/>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C5AD4"/>
                </a:solidFill>
                <a:effectLst/>
                <a:uLnTx/>
                <a:uFillTx/>
                <a:latin typeface="Segoe UI Semibold"/>
                <a:ea typeface="+mn-ea"/>
                <a:cs typeface="+mn-cs"/>
              </a:rPr>
              <a:t>Drive</a:t>
            </a:r>
          </a:p>
        </p:txBody>
      </p:sp>
      <p:grpSp>
        <p:nvGrpSpPr>
          <p:cNvPr id="24" name="Group 23">
            <a:extLst>
              <a:ext uri="{FF2B5EF4-FFF2-40B4-BE49-F238E27FC236}">
                <a16:creationId xmlns:a16="http://schemas.microsoft.com/office/drawing/2014/main" id="{BCE3D5B7-DDDA-0645-B453-19118EC75F4F}"/>
              </a:ext>
            </a:extLst>
          </p:cNvPr>
          <p:cNvGrpSpPr/>
          <p:nvPr/>
        </p:nvGrpSpPr>
        <p:grpSpPr>
          <a:xfrm>
            <a:off x="3835965" y="2987388"/>
            <a:ext cx="1242000" cy="1242000"/>
            <a:chOff x="584200" y="3560884"/>
            <a:chExt cx="659875" cy="659875"/>
          </a:xfrm>
        </p:grpSpPr>
        <p:sp>
          <p:nvSpPr>
            <p:cNvPr id="25" name="Oval 24">
              <a:extLst>
                <a:ext uri="{FF2B5EF4-FFF2-40B4-BE49-F238E27FC236}">
                  <a16:creationId xmlns:a16="http://schemas.microsoft.com/office/drawing/2014/main" id="{4DAF055E-ED1E-C341-9322-1D0D1FAAB9A9}"/>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sp>
          <p:nvSpPr>
            <p:cNvPr id="26" name="Oval 25">
              <a:extLst>
                <a:ext uri="{FF2B5EF4-FFF2-40B4-BE49-F238E27FC236}">
                  <a16:creationId xmlns:a16="http://schemas.microsoft.com/office/drawing/2014/main" id="{9E5F196D-214C-164E-8A44-B9B89EAC5501}"/>
                </a:ext>
              </a:extLst>
            </p:cNvPr>
            <p:cNvSpPr/>
            <p:nvPr/>
          </p:nvSpPr>
          <p:spPr bwMode="auto">
            <a:xfrm>
              <a:off x="624585" y="3601268"/>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grpSp>
      <p:sp>
        <p:nvSpPr>
          <p:cNvPr id="55" name="TextBox 54">
            <a:extLst>
              <a:ext uri="{FF2B5EF4-FFF2-40B4-BE49-F238E27FC236}">
                <a16:creationId xmlns:a16="http://schemas.microsoft.com/office/drawing/2014/main" id="{E7469F56-A16C-0E43-9078-8468470E9877}"/>
              </a:ext>
            </a:extLst>
          </p:cNvPr>
          <p:cNvSpPr txBox="1"/>
          <p:nvPr/>
        </p:nvSpPr>
        <p:spPr>
          <a:xfrm>
            <a:off x="3612015" y="4462594"/>
            <a:ext cx="1689900" cy="150810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Consistently monitor the health of your tenant and drive improvements using the Call Quality Dashboard and Power BI. </a:t>
            </a:r>
          </a:p>
        </p:txBody>
      </p:sp>
      <p:sp>
        <p:nvSpPr>
          <p:cNvPr id="50" name="TextBox 49">
            <a:extLst>
              <a:ext uri="{FF2B5EF4-FFF2-40B4-BE49-F238E27FC236}">
                <a16:creationId xmlns:a16="http://schemas.microsoft.com/office/drawing/2014/main" id="{79C8BEEA-C4E6-8043-B127-B5CE82A50F62}"/>
              </a:ext>
            </a:extLst>
          </p:cNvPr>
          <p:cNvSpPr txBox="1"/>
          <p:nvPr/>
        </p:nvSpPr>
        <p:spPr>
          <a:xfrm>
            <a:off x="6606147" y="2547787"/>
            <a:ext cx="1595438" cy="276999"/>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C5AD4"/>
                </a:solidFill>
                <a:effectLst/>
                <a:uLnTx/>
                <a:uFillTx/>
                <a:latin typeface="Segoe UI Semibold"/>
                <a:ea typeface="+mn-ea"/>
                <a:cs typeface="+mn-cs"/>
              </a:rPr>
              <a:t>Automate</a:t>
            </a:r>
          </a:p>
        </p:txBody>
      </p:sp>
      <p:grpSp>
        <p:nvGrpSpPr>
          <p:cNvPr id="27" name="Group 26" descr="Icon location">
            <a:extLst>
              <a:ext uri="{FF2B5EF4-FFF2-40B4-BE49-F238E27FC236}">
                <a16:creationId xmlns:a16="http://schemas.microsoft.com/office/drawing/2014/main" id="{E17DCCD5-C199-8C4D-BE52-2C2D7796F00C}"/>
              </a:ext>
            </a:extLst>
          </p:cNvPr>
          <p:cNvGrpSpPr/>
          <p:nvPr/>
        </p:nvGrpSpPr>
        <p:grpSpPr>
          <a:xfrm>
            <a:off x="6802734" y="2987388"/>
            <a:ext cx="1242000" cy="1242000"/>
            <a:chOff x="4358213" y="3560884"/>
            <a:chExt cx="659875" cy="659875"/>
          </a:xfrm>
        </p:grpSpPr>
        <p:grpSp>
          <p:nvGrpSpPr>
            <p:cNvPr id="28" name="Group 27">
              <a:extLst>
                <a:ext uri="{FF2B5EF4-FFF2-40B4-BE49-F238E27FC236}">
                  <a16:creationId xmlns:a16="http://schemas.microsoft.com/office/drawing/2014/main" id="{CCA978A2-2B76-C449-AB4C-3C90CF0365AB}"/>
                </a:ext>
              </a:extLst>
            </p:cNvPr>
            <p:cNvGrpSpPr/>
            <p:nvPr/>
          </p:nvGrpSpPr>
          <p:grpSpPr>
            <a:xfrm>
              <a:off x="4358213" y="3560884"/>
              <a:ext cx="659875" cy="659875"/>
              <a:chOff x="584200" y="3560884"/>
              <a:chExt cx="659875" cy="659875"/>
            </a:xfrm>
          </p:grpSpPr>
          <p:sp>
            <p:nvSpPr>
              <p:cNvPr id="30" name="Oval 29">
                <a:extLst>
                  <a:ext uri="{FF2B5EF4-FFF2-40B4-BE49-F238E27FC236}">
                    <a16:creationId xmlns:a16="http://schemas.microsoft.com/office/drawing/2014/main" id="{80F40B89-2B72-6D4C-91F9-912C1DDEF885}"/>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sp>
            <p:nvSpPr>
              <p:cNvPr id="31" name="Oval 30">
                <a:extLst>
                  <a:ext uri="{FF2B5EF4-FFF2-40B4-BE49-F238E27FC236}">
                    <a16:creationId xmlns:a16="http://schemas.microsoft.com/office/drawing/2014/main" id="{D2EDDDB7-A71C-1342-AFCC-3CC3DBE94652}"/>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grpSp>
        <p:sp>
          <p:nvSpPr>
            <p:cNvPr id="29" name="Relationship_F003" title="Icon of three boxes connected by lines">
              <a:extLst>
                <a:ext uri="{FF2B5EF4-FFF2-40B4-BE49-F238E27FC236}">
                  <a16:creationId xmlns:a16="http://schemas.microsoft.com/office/drawing/2014/main" id="{E0282A45-FF6C-2540-AC40-9DA2F0058041}"/>
                </a:ext>
              </a:extLst>
            </p:cNvPr>
            <p:cNvSpPr>
              <a:spLocks noChangeAspect="1" noEditPoints="1"/>
            </p:cNvSpPr>
            <p:nvPr/>
          </p:nvSpPr>
          <p:spPr bwMode="auto">
            <a:xfrm>
              <a:off x="4504544" y="3739157"/>
              <a:ext cx="321268" cy="300487"/>
            </a:xfrm>
            <a:custGeom>
              <a:avLst/>
              <a:gdLst>
                <a:gd name="T0" fmla="*/ 3230 w 4406"/>
                <a:gd name="T1" fmla="*/ 0 h 4121"/>
                <a:gd name="T2" fmla="*/ 4406 w 4406"/>
                <a:gd name="T3" fmla="*/ 0 h 4121"/>
                <a:gd name="T4" fmla="*/ 4406 w 4406"/>
                <a:gd name="T5" fmla="*/ 1176 h 4121"/>
                <a:gd name="T6" fmla="*/ 3230 w 4406"/>
                <a:gd name="T7" fmla="*/ 1176 h 4121"/>
                <a:gd name="T8" fmla="*/ 3230 w 4406"/>
                <a:gd name="T9" fmla="*/ 0 h 4121"/>
                <a:gd name="T10" fmla="*/ 3230 w 4406"/>
                <a:gd name="T11" fmla="*/ 4121 h 4121"/>
                <a:gd name="T12" fmla="*/ 4406 w 4406"/>
                <a:gd name="T13" fmla="*/ 4121 h 4121"/>
                <a:gd name="T14" fmla="*/ 4406 w 4406"/>
                <a:gd name="T15" fmla="*/ 2945 h 4121"/>
                <a:gd name="T16" fmla="*/ 3230 w 4406"/>
                <a:gd name="T17" fmla="*/ 2945 h 4121"/>
                <a:gd name="T18" fmla="*/ 3230 w 4406"/>
                <a:gd name="T19" fmla="*/ 4121 h 4121"/>
                <a:gd name="T20" fmla="*/ 0 w 4406"/>
                <a:gd name="T21" fmla="*/ 2653 h 4121"/>
                <a:gd name="T22" fmla="*/ 1175 w 4406"/>
                <a:gd name="T23" fmla="*/ 2653 h 4121"/>
                <a:gd name="T24" fmla="*/ 1175 w 4406"/>
                <a:gd name="T25" fmla="*/ 1477 h 4121"/>
                <a:gd name="T26" fmla="*/ 0 w 4406"/>
                <a:gd name="T27" fmla="*/ 1477 h 4121"/>
                <a:gd name="T28" fmla="*/ 0 w 4406"/>
                <a:gd name="T29" fmla="*/ 2653 h 4121"/>
                <a:gd name="T30" fmla="*/ 1176 w 4406"/>
                <a:gd name="T31" fmla="*/ 2062 h 4121"/>
                <a:gd name="T32" fmla="*/ 3230 w 4406"/>
                <a:gd name="T33" fmla="*/ 690 h 4121"/>
                <a:gd name="T34" fmla="*/ 3230 w 4406"/>
                <a:gd name="T35" fmla="*/ 3434 h 4121"/>
                <a:gd name="T36" fmla="*/ 1181 w 4406"/>
                <a:gd name="T37" fmla="*/ 2064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06" h="4121">
                  <a:moveTo>
                    <a:pt x="3230" y="0"/>
                  </a:moveTo>
                  <a:lnTo>
                    <a:pt x="4406" y="0"/>
                  </a:lnTo>
                  <a:lnTo>
                    <a:pt x="4406" y="1176"/>
                  </a:lnTo>
                  <a:lnTo>
                    <a:pt x="3230" y="1176"/>
                  </a:lnTo>
                  <a:lnTo>
                    <a:pt x="3230" y="0"/>
                  </a:lnTo>
                  <a:moveTo>
                    <a:pt x="3230" y="4121"/>
                  </a:moveTo>
                  <a:lnTo>
                    <a:pt x="4406" y="4121"/>
                  </a:lnTo>
                  <a:lnTo>
                    <a:pt x="4406" y="2945"/>
                  </a:lnTo>
                  <a:lnTo>
                    <a:pt x="3230" y="2945"/>
                  </a:lnTo>
                  <a:lnTo>
                    <a:pt x="3230" y="4121"/>
                  </a:lnTo>
                  <a:moveTo>
                    <a:pt x="0" y="2653"/>
                  </a:moveTo>
                  <a:lnTo>
                    <a:pt x="1175" y="2653"/>
                  </a:lnTo>
                  <a:lnTo>
                    <a:pt x="1175" y="1477"/>
                  </a:lnTo>
                  <a:lnTo>
                    <a:pt x="0" y="1477"/>
                  </a:lnTo>
                  <a:lnTo>
                    <a:pt x="0" y="2653"/>
                  </a:lnTo>
                  <a:moveTo>
                    <a:pt x="1176" y="2062"/>
                  </a:moveTo>
                  <a:lnTo>
                    <a:pt x="3230" y="690"/>
                  </a:lnTo>
                  <a:moveTo>
                    <a:pt x="3230" y="3434"/>
                  </a:moveTo>
                  <a:lnTo>
                    <a:pt x="1181" y="2064"/>
                  </a:ln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56" name="TextBox 55">
            <a:extLst>
              <a:ext uri="{FF2B5EF4-FFF2-40B4-BE49-F238E27FC236}">
                <a16:creationId xmlns:a16="http://schemas.microsoft.com/office/drawing/2014/main" id="{E98020A0-3DB3-8644-8257-E1132A5382A7}"/>
              </a:ext>
            </a:extLst>
          </p:cNvPr>
          <p:cNvSpPr txBox="1"/>
          <p:nvPr/>
        </p:nvSpPr>
        <p:spPr>
          <a:xfrm>
            <a:off x="6645884" y="4462594"/>
            <a:ext cx="1972821" cy="129266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Leverage the IP address </a:t>
            </a:r>
            <a:r>
              <a:rPr kumimoji="0" lang="en-US" sz="1400" b="0" i="0" u="none" strike="noStrike" kern="1200" cap="none" spc="0" normalizeH="0" baseline="0" noProof="0">
                <a:ln>
                  <a:noFill/>
                </a:ln>
                <a:solidFill>
                  <a:srgbClr val="000000"/>
                </a:solidFill>
                <a:effectLst/>
                <a:uLnTx/>
                <a:uFillTx/>
                <a:latin typeface="Segoe UI Semibold"/>
                <a:ea typeface="+mn-ea"/>
                <a:cs typeface="+mn-cs"/>
                <a:hlinkClick r:id="rId4"/>
              </a:rPr>
              <a:t>Web Services</a:t>
            </a:r>
            <a:r>
              <a:rPr kumimoji="0" lang="en-US" sz="1400" b="0" i="0" u="none" strike="noStrike" kern="1200" cap="none" spc="0" normalizeH="0" baseline="0" noProof="0">
                <a:ln>
                  <a:noFill/>
                </a:ln>
                <a:solidFill>
                  <a:srgbClr val="000000"/>
                </a:solidFill>
                <a:effectLst/>
                <a:uLnTx/>
                <a:uFillTx/>
                <a:latin typeface="Segoe UI Semibold"/>
                <a:ea typeface="+mn-ea"/>
                <a:cs typeface="+mn-cs"/>
              </a:rPr>
              <a:t> to automate updates to your Firewall Rules and/or PAC files.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51" name="TextBox 50">
            <a:extLst>
              <a:ext uri="{FF2B5EF4-FFF2-40B4-BE49-F238E27FC236}">
                <a16:creationId xmlns:a16="http://schemas.microsoft.com/office/drawing/2014/main" id="{0934464B-44C3-704A-BCF1-E4DC9A04A529}"/>
              </a:ext>
            </a:extLst>
          </p:cNvPr>
          <p:cNvSpPr txBox="1"/>
          <p:nvPr/>
        </p:nvSpPr>
        <p:spPr>
          <a:xfrm>
            <a:off x="9655041" y="2547787"/>
            <a:ext cx="1595438" cy="276999"/>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C5AD4"/>
                </a:solidFill>
                <a:effectLst/>
                <a:uLnTx/>
                <a:uFillTx/>
                <a:latin typeface="Segoe UI Semibold"/>
                <a:ea typeface="+mn-ea"/>
                <a:cs typeface="+mn-cs"/>
              </a:rPr>
              <a:t>Implement</a:t>
            </a:r>
          </a:p>
        </p:txBody>
      </p:sp>
      <p:grpSp>
        <p:nvGrpSpPr>
          <p:cNvPr id="32" name="Group 31" descr="Icon location">
            <a:extLst>
              <a:ext uri="{FF2B5EF4-FFF2-40B4-BE49-F238E27FC236}">
                <a16:creationId xmlns:a16="http://schemas.microsoft.com/office/drawing/2014/main" id="{2374EA26-B59A-714B-A4A6-07C47FCC9FF4}"/>
              </a:ext>
            </a:extLst>
          </p:cNvPr>
          <p:cNvGrpSpPr/>
          <p:nvPr/>
        </p:nvGrpSpPr>
        <p:grpSpPr>
          <a:xfrm>
            <a:off x="9861383" y="2987388"/>
            <a:ext cx="1242000" cy="1242000"/>
            <a:chOff x="6240463" y="3560884"/>
            <a:chExt cx="659875" cy="659875"/>
          </a:xfrm>
        </p:grpSpPr>
        <p:grpSp>
          <p:nvGrpSpPr>
            <p:cNvPr id="34" name="Group 33">
              <a:extLst>
                <a:ext uri="{FF2B5EF4-FFF2-40B4-BE49-F238E27FC236}">
                  <a16:creationId xmlns:a16="http://schemas.microsoft.com/office/drawing/2014/main" id="{C9DAE554-FC9B-DD46-BDD3-7E784EEE9893}"/>
                </a:ext>
              </a:extLst>
            </p:cNvPr>
            <p:cNvGrpSpPr/>
            <p:nvPr/>
          </p:nvGrpSpPr>
          <p:grpSpPr>
            <a:xfrm>
              <a:off x="6240463" y="3560884"/>
              <a:ext cx="659875" cy="659875"/>
              <a:chOff x="584200" y="3560884"/>
              <a:chExt cx="659875" cy="659875"/>
            </a:xfrm>
          </p:grpSpPr>
          <p:sp>
            <p:nvSpPr>
              <p:cNvPr id="43" name="Oval 42">
                <a:extLst>
                  <a:ext uri="{FF2B5EF4-FFF2-40B4-BE49-F238E27FC236}">
                    <a16:creationId xmlns:a16="http://schemas.microsoft.com/office/drawing/2014/main" id="{23C2634A-D9BF-0A47-A71E-70C7E50F4363}"/>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sp>
            <p:nvSpPr>
              <p:cNvPr id="44" name="Oval 43">
                <a:extLst>
                  <a:ext uri="{FF2B5EF4-FFF2-40B4-BE49-F238E27FC236}">
                    <a16:creationId xmlns:a16="http://schemas.microsoft.com/office/drawing/2014/main" id="{7305330F-09A8-D943-8116-93BEDB84EA11}"/>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grpSp>
        <p:sp>
          <p:nvSpPr>
            <p:cNvPr id="42" name="Brush" title="Icon of a paintbrush">
              <a:extLst>
                <a:ext uri="{FF2B5EF4-FFF2-40B4-BE49-F238E27FC236}">
                  <a16:creationId xmlns:a16="http://schemas.microsoft.com/office/drawing/2014/main" id="{5E0399FA-83AA-284E-8765-078971014329}"/>
                </a:ext>
              </a:extLst>
            </p:cNvPr>
            <p:cNvSpPr>
              <a:spLocks noChangeAspect="1" noEditPoints="1"/>
            </p:cNvSpPr>
            <p:nvPr/>
          </p:nvSpPr>
          <p:spPr bwMode="auto">
            <a:xfrm>
              <a:off x="6359853" y="3732895"/>
              <a:ext cx="389618" cy="281697"/>
            </a:xfrm>
            <a:custGeom>
              <a:avLst/>
              <a:gdLst>
                <a:gd name="T0" fmla="*/ 873 w 3144"/>
                <a:gd name="T1" fmla="*/ 1898 h 2272"/>
                <a:gd name="T2" fmla="*/ 1247 w 3144"/>
                <a:gd name="T3" fmla="*/ 1523 h 2272"/>
                <a:gd name="T4" fmla="*/ 1621 w 3144"/>
                <a:gd name="T5" fmla="*/ 1898 h 2272"/>
                <a:gd name="T6" fmla="*/ 1247 w 3144"/>
                <a:gd name="T7" fmla="*/ 2272 h 2272"/>
                <a:gd name="T8" fmla="*/ 499 w 3144"/>
                <a:gd name="T9" fmla="*/ 2272 h 2272"/>
                <a:gd name="T10" fmla="*/ 873 w 3144"/>
                <a:gd name="T11" fmla="*/ 1898 h 2272"/>
                <a:gd name="T12" fmla="*/ 1621 w 3144"/>
                <a:gd name="T13" fmla="*/ 1898 h 2272"/>
                <a:gd name="T14" fmla="*/ 3041 w 3144"/>
                <a:gd name="T15" fmla="*/ 478 h 2272"/>
                <a:gd name="T16" fmla="*/ 3041 w 3144"/>
                <a:gd name="T17" fmla="*/ 104 h 2272"/>
                <a:gd name="T18" fmla="*/ 2667 w 3144"/>
                <a:gd name="T19" fmla="*/ 104 h 2272"/>
                <a:gd name="T20" fmla="*/ 1247 w 3144"/>
                <a:gd name="T21" fmla="*/ 1523 h 2272"/>
                <a:gd name="T22" fmla="*/ 2066 w 3144"/>
                <a:gd name="T23" fmla="*/ 1453 h 2272"/>
                <a:gd name="T24" fmla="*/ 1691 w 3144"/>
                <a:gd name="T25" fmla="*/ 1079 h 2272"/>
                <a:gd name="T26" fmla="*/ 0 w 3144"/>
                <a:gd name="T27" fmla="*/ 2272 h 2272"/>
                <a:gd name="T28" fmla="*/ 499 w 3144"/>
                <a:gd name="T29" fmla="*/ 2272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44" h="2272">
                  <a:moveTo>
                    <a:pt x="873" y="1898"/>
                  </a:moveTo>
                  <a:cubicBezTo>
                    <a:pt x="873" y="1691"/>
                    <a:pt x="1040" y="1523"/>
                    <a:pt x="1247" y="1523"/>
                  </a:cubicBezTo>
                  <a:cubicBezTo>
                    <a:pt x="1454" y="1523"/>
                    <a:pt x="1621" y="1691"/>
                    <a:pt x="1621" y="1898"/>
                  </a:cubicBezTo>
                  <a:cubicBezTo>
                    <a:pt x="1621" y="2104"/>
                    <a:pt x="1454" y="2272"/>
                    <a:pt x="1247" y="2272"/>
                  </a:cubicBezTo>
                  <a:cubicBezTo>
                    <a:pt x="499" y="2272"/>
                    <a:pt x="499" y="2272"/>
                    <a:pt x="499" y="2272"/>
                  </a:cubicBezTo>
                  <a:cubicBezTo>
                    <a:pt x="705" y="2272"/>
                    <a:pt x="873" y="2104"/>
                    <a:pt x="873" y="1898"/>
                  </a:cubicBezTo>
                  <a:moveTo>
                    <a:pt x="1621" y="1898"/>
                  </a:moveTo>
                  <a:cubicBezTo>
                    <a:pt x="3041" y="478"/>
                    <a:pt x="3041" y="478"/>
                    <a:pt x="3041" y="478"/>
                  </a:cubicBezTo>
                  <a:cubicBezTo>
                    <a:pt x="3144" y="375"/>
                    <a:pt x="3144" y="207"/>
                    <a:pt x="3041" y="104"/>
                  </a:cubicBezTo>
                  <a:cubicBezTo>
                    <a:pt x="2938" y="0"/>
                    <a:pt x="2770" y="0"/>
                    <a:pt x="2667" y="104"/>
                  </a:cubicBezTo>
                  <a:cubicBezTo>
                    <a:pt x="1247" y="1523"/>
                    <a:pt x="1247" y="1523"/>
                    <a:pt x="1247" y="1523"/>
                  </a:cubicBezTo>
                  <a:moveTo>
                    <a:pt x="2066" y="1453"/>
                  </a:moveTo>
                  <a:cubicBezTo>
                    <a:pt x="1979" y="1295"/>
                    <a:pt x="1850" y="1165"/>
                    <a:pt x="1691" y="1079"/>
                  </a:cubicBezTo>
                  <a:moveTo>
                    <a:pt x="0" y="2272"/>
                  </a:moveTo>
                  <a:cubicBezTo>
                    <a:pt x="499" y="2272"/>
                    <a:pt x="499" y="2272"/>
                    <a:pt x="499" y="2272"/>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58" name="TextBox 57">
            <a:extLst>
              <a:ext uri="{FF2B5EF4-FFF2-40B4-BE49-F238E27FC236}">
                <a16:creationId xmlns:a16="http://schemas.microsoft.com/office/drawing/2014/main" id="{F3A3C887-766E-7947-9BF9-DDF8B4261A65}"/>
              </a:ext>
            </a:extLst>
          </p:cNvPr>
          <p:cNvSpPr txBox="1"/>
          <p:nvPr/>
        </p:nvSpPr>
        <p:spPr>
          <a:xfrm>
            <a:off x="9684663" y="4462594"/>
            <a:ext cx="1694808" cy="107721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Implement process for ongoing health reviews and  remediate issues as discovered. </a:t>
            </a:r>
          </a:p>
        </p:txBody>
      </p:sp>
      <p:pic>
        <p:nvPicPr>
          <p:cNvPr id="6" name="Graphic 5" descr="Heart with pulse outline">
            <a:extLst>
              <a:ext uri="{FF2B5EF4-FFF2-40B4-BE49-F238E27FC236}">
                <a16:creationId xmlns:a16="http://schemas.microsoft.com/office/drawing/2014/main" id="{CD4AB1EC-4603-4570-A54D-31E1984B79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62702" y="3137660"/>
            <a:ext cx="988527" cy="988527"/>
          </a:xfrm>
          <a:prstGeom prst="rect">
            <a:avLst/>
          </a:prstGeom>
        </p:spPr>
      </p:pic>
    </p:spTree>
    <p:extLst>
      <p:ext uri="{BB962C8B-B14F-4D97-AF65-F5344CB8AC3E}">
        <p14:creationId xmlns:p14="http://schemas.microsoft.com/office/powerpoint/2010/main" val="415823963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B4B84-CAB6-460F-A8B1-4BFFC2B1A3D9}"/>
              </a:ext>
            </a:extLst>
          </p:cNvPr>
          <p:cNvSpPr/>
          <p:nvPr/>
        </p:nvSpPr>
        <p:spPr>
          <a:xfrm>
            <a:off x="4158915" y="412766"/>
            <a:ext cx="593432"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3175">
                  <a:noFill/>
                </a:ln>
                <a:solidFill>
                  <a:srgbClr val="4B53BC"/>
                </a:solidFill>
                <a:effectLst/>
                <a:uLnTx/>
                <a:uFillTx/>
                <a:latin typeface="Segoe UI Semibold"/>
                <a:ea typeface="+mn-ea"/>
                <a:cs typeface="Segoe UI Semilight" panose="020B0402040204020203" pitchFamily="34" charset="0"/>
              </a:rPr>
              <a:t>1.</a:t>
            </a:r>
          </a:p>
        </p:txBody>
      </p:sp>
      <p:sp>
        <p:nvSpPr>
          <p:cNvPr id="8" name="Inhaltsplatzhalter 4">
            <a:extLst>
              <a:ext uri="{FF2B5EF4-FFF2-40B4-BE49-F238E27FC236}">
                <a16:creationId xmlns:a16="http://schemas.microsoft.com/office/drawing/2014/main" id="{D1C08A79-866C-4CBA-94E8-F09BF4A852C2}"/>
              </a:ext>
            </a:extLst>
          </p:cNvPr>
          <p:cNvSpPr txBox="1">
            <a:spLocks/>
          </p:cNvSpPr>
          <p:nvPr/>
        </p:nvSpPr>
        <p:spPr>
          <a:xfrm>
            <a:off x="4752348" y="5854749"/>
            <a:ext cx="7230003" cy="723275"/>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800" b="0" i="0" u="none" strike="noStrike" kern="1200" cap="none" spc="0" normalizeH="0" baseline="0">
                <a:ln w="3175">
                  <a:noFill/>
                </a:ln>
                <a:solidFill>
                  <a:schemeClr val="bg1"/>
                </a:solidFill>
                <a:effectLst/>
                <a:uLnTx/>
                <a:uFillTx/>
                <a:latin typeface="Segoe UI Semilight" panose="020B0402040204020203" pitchFamily="34" charset="0"/>
                <a:ea typeface="+mn-ea"/>
                <a:cs typeface="Segoe UI Semilight" panose="020B0402040204020203" pitchFamily="34" charset="0"/>
              </a:defRPr>
            </a:lvl1pPr>
            <a:lvl2pPr marL="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2pPr>
            <a:lvl3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3pPr>
            <a:lvl4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4pPr>
            <a:lvl5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600" b="0" i="0" u="none" strike="noStrike" kern="1200" cap="none" spc="0" normalizeH="0" baseline="0" noProof="0">
                <a:ln w="3175">
                  <a:noFill/>
                </a:ln>
                <a:solidFill>
                  <a:srgbClr val="002060"/>
                </a:solidFill>
                <a:effectLst/>
                <a:uLnTx/>
                <a:uFillTx/>
                <a:latin typeface="Segoe UI Semibold"/>
                <a:ea typeface="+mn-ea"/>
                <a:cs typeface="Segoe UI" panose="020B0502040204020203" pitchFamily="34" charset="0"/>
                <a:hlinkClick r:id="rId3">
                  <a:extLst>
                    <a:ext uri="{A12FA001-AC4F-418D-AE19-62706E023703}">
                      <ahyp:hlinkClr xmlns:ahyp="http://schemas.microsoft.com/office/drawing/2018/hyperlinkcolor" val="tx"/>
                    </a:ext>
                  </a:extLst>
                </a:hlinkClick>
              </a:rPr>
              <a:t>Deploy Quality of Service (QoS) where needed</a:t>
            </a:r>
            <a:endParaRPr kumimoji="0" lang="en-GB" sz="1600" b="0" i="0" u="none" strike="noStrike" kern="1200" cap="none" spc="0" normalizeH="0" baseline="0" noProof="0">
              <a:ln w="3175">
                <a:noFill/>
              </a:ln>
              <a:solidFill>
                <a:srgbClr val="002060"/>
              </a:solidFill>
              <a:effectLst/>
              <a:uLnTx/>
              <a:uFillTx/>
              <a:latin typeface="Segoe UI Semibold"/>
              <a:ea typeface="+mn-ea"/>
              <a:cs typeface="Segoe UI" panose="020B0502040204020203" pitchFamily="34" charset="0"/>
            </a:endParaRPr>
          </a:p>
          <a:p>
            <a:pPr marL="0" marR="0" lvl="1"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In congested networks, media workloads should be prioritized into proper queues to protect packets on managed networks.</a:t>
            </a:r>
            <a:endParaRPr kumimoji="0" lang="en-GB"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9" name="Rectangle 8">
            <a:extLst>
              <a:ext uri="{FF2B5EF4-FFF2-40B4-BE49-F238E27FC236}">
                <a16:creationId xmlns:a16="http://schemas.microsoft.com/office/drawing/2014/main" id="{5FCA815B-948E-487F-9908-1554079E986C}"/>
              </a:ext>
            </a:extLst>
          </p:cNvPr>
          <p:cNvSpPr/>
          <p:nvPr/>
        </p:nvSpPr>
        <p:spPr>
          <a:xfrm>
            <a:off x="4111941" y="1345573"/>
            <a:ext cx="59343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3175">
                  <a:noFill/>
                </a:ln>
                <a:solidFill>
                  <a:srgbClr val="4B53BC"/>
                </a:solidFill>
                <a:effectLst/>
                <a:uLnTx/>
                <a:uFillTx/>
                <a:latin typeface="Segoe UI Semibold"/>
                <a:ea typeface="+mn-ea"/>
                <a:cs typeface="Segoe UI Semilight" panose="020B0402040204020203" pitchFamily="34" charset="0"/>
              </a:rPr>
              <a:t>2.</a:t>
            </a:r>
          </a:p>
        </p:txBody>
      </p:sp>
      <p:sp>
        <p:nvSpPr>
          <p:cNvPr id="10" name="TextBox 9">
            <a:extLst>
              <a:ext uri="{FF2B5EF4-FFF2-40B4-BE49-F238E27FC236}">
                <a16:creationId xmlns:a16="http://schemas.microsoft.com/office/drawing/2014/main" id="{72C3DD8A-C9C5-496E-AB95-5F97003C8C5A}"/>
              </a:ext>
            </a:extLst>
          </p:cNvPr>
          <p:cNvSpPr txBox="1"/>
          <p:nvPr/>
        </p:nvSpPr>
        <p:spPr>
          <a:xfrm>
            <a:off x="4752347" y="1319412"/>
            <a:ext cx="7230003" cy="760208"/>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n-GB" sz="1600" b="0" i="0" u="none" strike="noStrike" kern="1200" cap="none" spc="0" normalizeH="0" baseline="0" noProof="0">
                <a:ln w="3175">
                  <a:noFill/>
                </a:ln>
                <a:solidFill>
                  <a:srgbClr val="002060"/>
                </a:solidFill>
                <a:effectLst/>
                <a:uLnTx/>
                <a:uFillTx/>
                <a:latin typeface="Segoe UI Semibold"/>
                <a:ea typeface="+mn-ea"/>
                <a:cs typeface="Segoe UI" panose="020B0502040204020203" pitchFamily="34" charset="0"/>
                <a:hlinkClick r:id="rId4">
                  <a:extLst>
                    <a:ext uri="{A12FA001-AC4F-418D-AE19-62706E023703}">
                      <ahyp:hlinkClr xmlns:ahyp="http://schemas.microsoft.com/office/drawing/2018/hyperlinkcolor" val="tx"/>
                    </a:ext>
                  </a:extLst>
                </a:hlinkClick>
              </a:rPr>
              <a:t>Bypass proxy and deep packet inspection</a:t>
            </a:r>
            <a:endParaRPr kumimoji="0" lang="en-GB" sz="1600" b="0" i="0" u="none" strike="noStrike" kern="1200" cap="none" spc="0" normalizeH="0" baseline="0" noProof="0">
              <a:ln w="3175">
                <a:noFill/>
              </a:ln>
              <a:solidFill>
                <a:srgbClr val="002060"/>
              </a:solidFill>
              <a:effectLst/>
              <a:uLnTx/>
              <a:uFillTx/>
              <a:latin typeface="Segoe UI Semibold"/>
              <a:ea typeface="+mn-ea"/>
              <a:cs typeface="Segoe UI" panose="020B0502040204020203"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Bypass on-premises and cloud-based proxy and inspection services commonly used for Internet browsing.</a:t>
            </a:r>
            <a:endParaRPr kumimoji="0" lang="en-GB"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1" name="Rectangle 10">
            <a:extLst>
              <a:ext uri="{FF2B5EF4-FFF2-40B4-BE49-F238E27FC236}">
                <a16:creationId xmlns:a16="http://schemas.microsoft.com/office/drawing/2014/main" id="{11A3EBF9-471D-46B0-A2D5-DE7A7617C7F2}"/>
              </a:ext>
            </a:extLst>
          </p:cNvPr>
          <p:cNvSpPr/>
          <p:nvPr/>
        </p:nvSpPr>
        <p:spPr>
          <a:xfrm>
            <a:off x="4117551" y="2198619"/>
            <a:ext cx="59343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3175">
                  <a:noFill/>
                </a:ln>
                <a:solidFill>
                  <a:srgbClr val="4B53BC"/>
                </a:solidFill>
                <a:effectLst/>
                <a:uLnTx/>
                <a:uFillTx/>
                <a:latin typeface="Segoe UI Semibold"/>
                <a:ea typeface="+mn-ea"/>
                <a:cs typeface="Segoe UI Semilight" panose="020B0402040204020203" pitchFamily="34" charset="0"/>
              </a:rPr>
              <a:t>3.</a:t>
            </a:r>
          </a:p>
        </p:txBody>
      </p:sp>
      <p:sp>
        <p:nvSpPr>
          <p:cNvPr id="12" name="TextBox 11">
            <a:extLst>
              <a:ext uri="{FF2B5EF4-FFF2-40B4-BE49-F238E27FC236}">
                <a16:creationId xmlns:a16="http://schemas.microsoft.com/office/drawing/2014/main" id="{1813B061-DA27-4EFC-AFE3-4471DB05953C}"/>
              </a:ext>
            </a:extLst>
          </p:cNvPr>
          <p:cNvSpPr txBox="1"/>
          <p:nvPr/>
        </p:nvSpPr>
        <p:spPr>
          <a:xfrm>
            <a:off x="4752348" y="2274024"/>
            <a:ext cx="7230003" cy="557076"/>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n-GB" sz="1600" b="0" i="0" u="none" strike="noStrike" kern="1200" cap="none" spc="0" normalizeH="0" baseline="0" noProof="0">
                <a:ln w="3175">
                  <a:noFill/>
                </a:ln>
                <a:solidFill>
                  <a:srgbClr val="002060"/>
                </a:solidFill>
                <a:effectLst/>
                <a:uLnTx/>
                <a:uFillTx/>
                <a:latin typeface="Segoe UI Semibold"/>
                <a:ea typeface="+mn-ea"/>
                <a:cs typeface="Segoe UI" panose="020B0502040204020203" pitchFamily="34" charset="0"/>
                <a:hlinkClick r:id="rId5">
                  <a:extLst>
                    <a:ext uri="{A12FA001-AC4F-418D-AE19-62706E023703}">
                      <ahyp:hlinkClr xmlns:ahyp="http://schemas.microsoft.com/office/drawing/2018/hyperlinkcolor" val="tx"/>
                    </a:ext>
                  </a:extLst>
                </a:hlinkClick>
              </a:rPr>
              <a:t>Implement split tunnelling for VPN solutions</a:t>
            </a:r>
            <a:endParaRPr kumimoji="0" lang="en-GB" sz="1600" b="0" i="0" u="none" strike="noStrike" kern="1200" cap="none" spc="0" normalizeH="0" baseline="0" noProof="0">
              <a:ln w="3175">
                <a:noFill/>
              </a:ln>
              <a:solidFill>
                <a:srgbClr val="002060"/>
              </a:solidFill>
              <a:effectLst/>
              <a:uLnTx/>
              <a:uFillTx/>
              <a:latin typeface="Segoe UI Semibold"/>
              <a:ea typeface="+mn-ea"/>
              <a:cs typeface="Segoe UI" panose="020B0502040204020203" pitchFamily="34" charset="0"/>
            </a:endParaRPr>
          </a:p>
          <a:p>
            <a:pPr marL="0" marR="0" lvl="0" indent="0" algn="l" defTabSz="914400" rtl="0" eaLnBrk="1" fontAlgn="auto" latinLnBrk="0" hangingPunct="1">
              <a:lnSpc>
                <a:spcPct val="90000"/>
              </a:lnSpc>
              <a:spcBef>
                <a:spcPts val="600"/>
              </a:spcBef>
              <a:spcAft>
                <a:spcPts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a:ea typeface="+mn-ea"/>
                <a:cs typeface="Segoe UI" panose="020B0502040204020203" pitchFamily="34" charset="0"/>
              </a:rPr>
              <a:t>Facilitate direct connectivity to these cloud endpoints for VPN users by implementing split tunneling.</a:t>
            </a:r>
          </a:p>
        </p:txBody>
      </p:sp>
      <p:sp>
        <p:nvSpPr>
          <p:cNvPr id="13" name="Rectangle 12">
            <a:extLst>
              <a:ext uri="{FF2B5EF4-FFF2-40B4-BE49-F238E27FC236}">
                <a16:creationId xmlns:a16="http://schemas.microsoft.com/office/drawing/2014/main" id="{502A392B-A392-4CAB-BC58-34C13E30DBAA}"/>
              </a:ext>
            </a:extLst>
          </p:cNvPr>
          <p:cNvSpPr/>
          <p:nvPr/>
        </p:nvSpPr>
        <p:spPr>
          <a:xfrm>
            <a:off x="4111941" y="3040894"/>
            <a:ext cx="60305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3175">
                  <a:noFill/>
                </a:ln>
                <a:solidFill>
                  <a:srgbClr val="4B53BC"/>
                </a:solidFill>
                <a:effectLst/>
                <a:uLnTx/>
                <a:uFillTx/>
                <a:latin typeface="Segoe UI Semibold"/>
                <a:ea typeface="+mn-ea"/>
                <a:cs typeface="Segoe UI Semilight" panose="020B0402040204020203" pitchFamily="34" charset="0"/>
              </a:rPr>
              <a:t>4.</a:t>
            </a:r>
          </a:p>
        </p:txBody>
      </p:sp>
      <p:sp>
        <p:nvSpPr>
          <p:cNvPr id="14" name="TextBox 13">
            <a:extLst>
              <a:ext uri="{FF2B5EF4-FFF2-40B4-BE49-F238E27FC236}">
                <a16:creationId xmlns:a16="http://schemas.microsoft.com/office/drawing/2014/main" id="{BB504914-569E-428F-848E-69F4E3071AA3}"/>
              </a:ext>
            </a:extLst>
          </p:cNvPr>
          <p:cNvSpPr txBox="1"/>
          <p:nvPr/>
        </p:nvSpPr>
        <p:spPr>
          <a:xfrm>
            <a:off x="4752348" y="388649"/>
            <a:ext cx="7230003" cy="760208"/>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n-GB" sz="1600" b="0" i="0" u="none" strike="noStrike" kern="1200" cap="none" spc="0" normalizeH="0" baseline="0" noProof="0">
                <a:ln w="3175">
                  <a:noFill/>
                </a:ln>
                <a:solidFill>
                  <a:srgbClr val="002060"/>
                </a:solidFill>
                <a:effectLst/>
                <a:uLnTx/>
                <a:uFillTx/>
                <a:latin typeface="Segoe UI Semibold"/>
                <a:ea typeface="+mn-ea"/>
                <a:cs typeface="Segoe UI" panose="020B0502040204020203" pitchFamily="34" charset="0"/>
                <a:hlinkClick r:id="rId6">
                  <a:extLst>
                    <a:ext uri="{A12FA001-AC4F-418D-AE19-62706E023703}">
                      <ahyp:hlinkClr xmlns:ahyp="http://schemas.microsoft.com/office/drawing/2018/hyperlinkcolor" val="tx"/>
                    </a:ext>
                  </a:extLst>
                </a:hlinkClick>
              </a:rPr>
              <a:t>Ensure the right ports and protocols are open</a:t>
            </a:r>
            <a:endParaRPr kumimoji="0" lang="en-GB" sz="1600" b="0" i="0" u="none" strike="noStrike" kern="1200" cap="none" spc="0" normalizeH="0" baseline="0" noProof="0">
              <a:ln w="3175">
                <a:noFill/>
              </a:ln>
              <a:solidFill>
                <a:srgbClr val="002060"/>
              </a:solidFill>
              <a:effectLst/>
              <a:uLnTx/>
              <a:uFillTx/>
              <a:latin typeface="Segoe UI Semibold"/>
              <a:ea typeface="+mn-ea"/>
              <a:cs typeface="Segoe UI" panose="020B0502040204020203"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Subnets, 13.107.64.0/18, 52.112.0.0/14, 52.120.0.0/14, 2603:1063::/38 and Ports: UDP 3478-3481 &amp; TCP 443 are needed for Teams signalling and media traffic.</a:t>
            </a:r>
            <a:endParaRPr kumimoji="0" lang="en-GB"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5" name="Rectangle 14">
            <a:extLst>
              <a:ext uri="{FF2B5EF4-FFF2-40B4-BE49-F238E27FC236}">
                <a16:creationId xmlns:a16="http://schemas.microsoft.com/office/drawing/2014/main" id="{51749782-9398-4E9D-8538-55FD112EC9E3}"/>
              </a:ext>
            </a:extLst>
          </p:cNvPr>
          <p:cNvSpPr/>
          <p:nvPr/>
        </p:nvSpPr>
        <p:spPr>
          <a:xfrm>
            <a:off x="4117551" y="3942595"/>
            <a:ext cx="59343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3175">
                  <a:noFill/>
                </a:ln>
                <a:solidFill>
                  <a:srgbClr val="4B53BC"/>
                </a:solidFill>
                <a:effectLst/>
                <a:uLnTx/>
                <a:uFillTx/>
                <a:latin typeface="Segoe UI Semibold"/>
                <a:ea typeface="+mn-ea"/>
                <a:cs typeface="Segoe UI Semilight" panose="020B0402040204020203" pitchFamily="34" charset="0"/>
              </a:rPr>
              <a:t>5.</a:t>
            </a:r>
          </a:p>
        </p:txBody>
      </p:sp>
      <p:pic>
        <p:nvPicPr>
          <p:cNvPr id="17" name="Picture 2" descr="See the source image">
            <a:extLst>
              <a:ext uri="{FF2B5EF4-FFF2-40B4-BE49-F238E27FC236}">
                <a16:creationId xmlns:a16="http://schemas.microsoft.com/office/drawing/2014/main" id="{C2B858F6-2A83-438B-9C7B-BC23560F0F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9380" y="3040894"/>
            <a:ext cx="2126504" cy="2126504"/>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a:extLst>
              <a:ext uri="{FF2B5EF4-FFF2-40B4-BE49-F238E27FC236}">
                <a16:creationId xmlns:a16="http://schemas.microsoft.com/office/drawing/2014/main" id="{E9C3779F-C33B-4D37-A931-FEA0DDB6F3B8}"/>
              </a:ext>
            </a:extLst>
          </p:cNvPr>
          <p:cNvSpPr>
            <a:spLocks noGrp="1"/>
          </p:cNvSpPr>
          <p:nvPr>
            <p:ph type="title"/>
          </p:nvPr>
        </p:nvSpPr>
        <p:spPr>
          <a:xfrm>
            <a:off x="0" y="118597"/>
            <a:ext cx="3973484" cy="1107996"/>
          </a:xfrm>
        </p:spPr>
        <p:txBody>
          <a:bodyPr/>
          <a:lstStyle/>
          <a:p>
            <a:pPr algn="ctr"/>
            <a:r>
              <a:rPr lang="en-US" sz="3600">
                <a:gradFill>
                  <a:gsLst>
                    <a:gs pos="1250">
                      <a:schemeClr val="tx1"/>
                    </a:gs>
                    <a:gs pos="100000">
                      <a:schemeClr val="tx1"/>
                    </a:gs>
                  </a:gsLst>
                  <a:lin ang="5400000" scaled="0"/>
                </a:gradFill>
                <a:latin typeface="Segoe UI Semibold" panose="020B0702040204020203" pitchFamily="34" charset="0"/>
                <a:cs typeface="Segoe UI Semibold" panose="020B0702040204020203" pitchFamily="34" charset="0"/>
              </a:rPr>
              <a:t>Quality/Reliability Checklist</a:t>
            </a:r>
          </a:p>
        </p:txBody>
      </p:sp>
      <p:sp>
        <p:nvSpPr>
          <p:cNvPr id="24" name="TextBox 23">
            <a:extLst>
              <a:ext uri="{FF2B5EF4-FFF2-40B4-BE49-F238E27FC236}">
                <a16:creationId xmlns:a16="http://schemas.microsoft.com/office/drawing/2014/main" id="{E38817BE-0599-448B-B78B-4820876FC5D9}"/>
              </a:ext>
            </a:extLst>
          </p:cNvPr>
          <p:cNvSpPr txBox="1"/>
          <p:nvPr/>
        </p:nvSpPr>
        <p:spPr>
          <a:xfrm>
            <a:off x="4752347" y="4895781"/>
            <a:ext cx="7230005" cy="760208"/>
          </a:xfrm>
          <a:prstGeom prst="rect">
            <a:avLst/>
          </a:prstGeom>
          <a:noFill/>
        </p:spPr>
        <p:txBody>
          <a:bodyPr wrap="square"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n-GB" sz="1600" b="0" i="0" u="none" strike="noStrike" kern="1200" cap="none" spc="0" normalizeH="0" baseline="0" noProof="0">
                <a:ln w="3175">
                  <a:noFill/>
                </a:ln>
                <a:solidFill>
                  <a:srgbClr val="002060"/>
                </a:solidFill>
                <a:effectLst/>
                <a:uLnTx/>
                <a:uFillTx/>
                <a:latin typeface="Segoe UI Semibold"/>
                <a:ea typeface="+mn-ea"/>
                <a:cs typeface="Segoe UI" panose="020B0502040204020203" pitchFamily="34" charset="0"/>
                <a:hlinkClick r:id="rId8">
                  <a:extLst>
                    <a:ext uri="{A12FA001-AC4F-418D-AE19-62706E023703}">
                      <ahyp:hlinkClr xmlns:ahyp="http://schemas.microsoft.com/office/drawing/2018/hyperlinkcolor" val="tx"/>
                    </a:ext>
                  </a:extLst>
                </a:hlinkClick>
              </a:rPr>
              <a:t>Take the shortest path to the Internet</a:t>
            </a:r>
            <a:endParaRPr kumimoji="0" lang="en-GB" sz="1600" b="0" i="0" u="none" strike="noStrike" kern="1200" cap="none" spc="0" normalizeH="0" baseline="0" noProof="0">
              <a:ln w="3175">
                <a:noFill/>
              </a:ln>
              <a:solidFill>
                <a:srgbClr val="002060"/>
              </a:solidFill>
              <a:effectLst/>
              <a:uLnTx/>
              <a:uFillTx/>
              <a:latin typeface="Segoe UI Semibold"/>
              <a:ea typeface="+mn-ea"/>
              <a:cs typeface="Segoe UI" panose="020B0502040204020203"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Route traffic to the Internet as close as possible to the endpoint. This ensure traffic enters the Microsoft managed network faster with fewer hops and points of failure in between. </a:t>
            </a:r>
            <a:endParaRPr kumimoji="0" lang="en-GB"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25" name="Inhaltsplatzhalter 4">
            <a:extLst>
              <a:ext uri="{FF2B5EF4-FFF2-40B4-BE49-F238E27FC236}">
                <a16:creationId xmlns:a16="http://schemas.microsoft.com/office/drawing/2014/main" id="{28E6BDAF-1D03-4F96-86D3-0E83BD595EDC}"/>
              </a:ext>
            </a:extLst>
          </p:cNvPr>
          <p:cNvSpPr txBox="1">
            <a:spLocks/>
          </p:cNvSpPr>
          <p:nvPr/>
        </p:nvSpPr>
        <p:spPr>
          <a:xfrm>
            <a:off x="4752347" y="3111409"/>
            <a:ext cx="7230003" cy="723275"/>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800" b="0" i="0" u="none" strike="noStrike" kern="1200" cap="none" spc="0" normalizeH="0" baseline="0">
                <a:ln w="3175">
                  <a:noFill/>
                </a:ln>
                <a:solidFill>
                  <a:schemeClr val="bg1"/>
                </a:solidFill>
                <a:effectLst/>
                <a:uLnTx/>
                <a:uFillTx/>
                <a:latin typeface="Segoe UI Semilight" panose="020B0402040204020203" pitchFamily="34" charset="0"/>
                <a:ea typeface="+mn-ea"/>
                <a:cs typeface="Segoe UI Semilight" panose="020B0402040204020203" pitchFamily="34" charset="0"/>
              </a:defRPr>
            </a:lvl1pPr>
            <a:lvl2pPr marL="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2pPr>
            <a:lvl3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3pPr>
            <a:lvl4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4pPr>
            <a:lvl5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600" b="0" i="0" u="none" strike="noStrike" kern="1200" cap="none" spc="0" normalizeH="0" baseline="0" noProof="0">
                <a:ln w="3175">
                  <a:noFill/>
                </a:ln>
                <a:solidFill>
                  <a:srgbClr val="002060"/>
                </a:solidFill>
                <a:effectLst/>
                <a:uLnTx/>
                <a:uFillTx/>
                <a:latin typeface="Segoe UI Semibold"/>
                <a:ea typeface="+mn-ea"/>
                <a:cs typeface="Segoe UI" panose="020B0502040204020203" pitchFamily="34" charset="0"/>
                <a:hlinkClick r:id="rId9">
                  <a:extLst>
                    <a:ext uri="{A12FA001-AC4F-418D-AE19-62706E023703}">
                      <ahyp:hlinkClr xmlns:ahyp="http://schemas.microsoft.com/office/drawing/2018/hyperlinkcolor" val="tx"/>
                    </a:ext>
                  </a:extLst>
                </a:hlinkClick>
              </a:rPr>
              <a:t>Exclude important processes from anti virus/DLP scanning</a:t>
            </a:r>
            <a:endParaRPr kumimoji="0" lang="en-GB" sz="1600" b="0" i="0" u="none" strike="noStrike" kern="1200" cap="none" spc="0" normalizeH="0" baseline="0" noProof="0">
              <a:ln w="3175">
                <a:noFill/>
              </a:ln>
              <a:solidFill>
                <a:srgbClr val="002060"/>
              </a:solidFill>
              <a:effectLst/>
              <a:uLnTx/>
              <a:uFillTx/>
              <a:latin typeface="Segoe UI Semibold"/>
              <a:ea typeface="+mn-ea"/>
              <a:cs typeface="Segoe UI" panose="020B0502040204020203" pitchFamily="34" charset="0"/>
            </a:endParaRPr>
          </a:p>
          <a:p>
            <a:pPr marL="0" marR="0" lvl="1"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Excluding teams.exe, for example, from scanning keeps then from interrupting the operation of team which can lead to slow system performance.</a:t>
            </a:r>
            <a:endParaRPr kumimoji="0" lang="en-GB"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26" name="Rectangle 25">
            <a:extLst>
              <a:ext uri="{FF2B5EF4-FFF2-40B4-BE49-F238E27FC236}">
                <a16:creationId xmlns:a16="http://schemas.microsoft.com/office/drawing/2014/main" id="{8AEE7E20-BC10-4A7B-9EA5-FB3E93F69E6A}"/>
              </a:ext>
            </a:extLst>
          </p:cNvPr>
          <p:cNvSpPr/>
          <p:nvPr/>
        </p:nvSpPr>
        <p:spPr>
          <a:xfrm>
            <a:off x="4117551" y="4838227"/>
            <a:ext cx="595035"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3175">
                  <a:noFill/>
                </a:ln>
                <a:solidFill>
                  <a:srgbClr val="4B53BC"/>
                </a:solidFill>
                <a:effectLst/>
                <a:uLnTx/>
                <a:uFillTx/>
                <a:latin typeface="Segoe UI Semibold"/>
                <a:ea typeface="+mn-ea"/>
                <a:cs typeface="Segoe UI Semilight" panose="020B0402040204020203" pitchFamily="34" charset="0"/>
              </a:rPr>
              <a:t>6.</a:t>
            </a:r>
          </a:p>
        </p:txBody>
      </p:sp>
      <p:sp>
        <p:nvSpPr>
          <p:cNvPr id="27" name="Inhaltsplatzhalter 4">
            <a:extLst>
              <a:ext uri="{FF2B5EF4-FFF2-40B4-BE49-F238E27FC236}">
                <a16:creationId xmlns:a16="http://schemas.microsoft.com/office/drawing/2014/main" id="{7F20A2F5-E6FE-41F0-B799-AF1072B5F3F3}"/>
              </a:ext>
            </a:extLst>
          </p:cNvPr>
          <p:cNvSpPr txBox="1">
            <a:spLocks/>
          </p:cNvSpPr>
          <p:nvPr/>
        </p:nvSpPr>
        <p:spPr>
          <a:xfrm>
            <a:off x="4773028" y="3978691"/>
            <a:ext cx="7188639" cy="723275"/>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800" b="0" i="0" u="none" strike="noStrike" kern="1200" cap="none" spc="0" normalizeH="0" baseline="0">
                <a:ln w="3175">
                  <a:noFill/>
                </a:ln>
                <a:solidFill>
                  <a:schemeClr val="bg1"/>
                </a:solidFill>
                <a:effectLst/>
                <a:uLnTx/>
                <a:uFillTx/>
                <a:latin typeface="Segoe UI Semilight" panose="020B0402040204020203" pitchFamily="34" charset="0"/>
                <a:ea typeface="+mn-ea"/>
                <a:cs typeface="Segoe UI Semilight" panose="020B0402040204020203" pitchFamily="34" charset="0"/>
              </a:defRPr>
            </a:lvl1pPr>
            <a:lvl2pPr marL="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2pPr>
            <a:lvl3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3pPr>
            <a:lvl4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4pPr>
            <a:lvl5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600" b="0" i="0" u="none" strike="noStrike" kern="1200" cap="none" spc="0" normalizeH="0" baseline="0" noProof="0">
                <a:ln w="3175">
                  <a:noFill/>
                </a:ln>
                <a:solidFill>
                  <a:srgbClr val="002060"/>
                </a:solidFill>
                <a:effectLst/>
                <a:uLnTx/>
                <a:uFillTx/>
                <a:latin typeface="Segoe UI Semibold"/>
                <a:ea typeface="+mn-ea"/>
                <a:cs typeface="Segoe UI" panose="020B0502040204020203" pitchFamily="34" charset="0"/>
                <a:hlinkClick r:id="rId8">
                  <a:extLst>
                    <a:ext uri="{A12FA001-AC4F-418D-AE19-62706E023703}">
                      <ahyp:hlinkClr xmlns:ahyp="http://schemas.microsoft.com/office/drawing/2018/hyperlinkcolor" val="tx"/>
                    </a:ext>
                  </a:extLst>
                </a:hlinkClick>
              </a:rPr>
              <a:t>Local DNS resolution</a:t>
            </a:r>
            <a:endParaRPr kumimoji="0" lang="en-GB" sz="1600" b="0" i="0" u="none" strike="noStrike" kern="1200" cap="none" spc="0" normalizeH="0" baseline="0" noProof="0">
              <a:ln w="3175">
                <a:noFill/>
              </a:ln>
              <a:solidFill>
                <a:srgbClr val="002060"/>
              </a:solidFill>
              <a:effectLst/>
              <a:uLnTx/>
              <a:uFillTx/>
              <a:latin typeface="Segoe UI Semibold"/>
              <a:ea typeface="+mn-ea"/>
              <a:cs typeface="Segoe UI" panose="020B0502040204020203" pitchFamily="34" charset="0"/>
            </a:endParaRPr>
          </a:p>
          <a:p>
            <a:pPr marL="0" marR="0" lvl="1"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Microsoft services are deployed globally and use geo-based DNS and Anycast IP to load balance and allocate services closest to the endpoint.    </a:t>
            </a:r>
            <a:endParaRPr kumimoji="0" lang="en-GB"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28" name="Rectangle 27">
            <a:extLst>
              <a:ext uri="{FF2B5EF4-FFF2-40B4-BE49-F238E27FC236}">
                <a16:creationId xmlns:a16="http://schemas.microsoft.com/office/drawing/2014/main" id="{CF8AD640-91DE-4F5D-8F05-00643E924D6B}"/>
              </a:ext>
            </a:extLst>
          </p:cNvPr>
          <p:cNvSpPr/>
          <p:nvPr/>
        </p:nvSpPr>
        <p:spPr>
          <a:xfrm>
            <a:off x="4117551" y="5763769"/>
            <a:ext cx="595035"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3175">
                  <a:noFill/>
                </a:ln>
                <a:solidFill>
                  <a:srgbClr val="4B53BC"/>
                </a:solidFill>
                <a:effectLst/>
                <a:uLnTx/>
                <a:uFillTx/>
                <a:latin typeface="Segoe UI Semibold"/>
                <a:ea typeface="+mn-ea"/>
                <a:cs typeface="Segoe UI Semilight" panose="020B0402040204020203" pitchFamily="34" charset="0"/>
              </a:rPr>
              <a:t>7.</a:t>
            </a:r>
          </a:p>
        </p:txBody>
      </p:sp>
      <p:sp>
        <p:nvSpPr>
          <p:cNvPr id="30" name="Inhaltsplatzhalter 3">
            <a:extLst>
              <a:ext uri="{FF2B5EF4-FFF2-40B4-BE49-F238E27FC236}">
                <a16:creationId xmlns:a16="http://schemas.microsoft.com/office/drawing/2014/main" id="{5947A0B0-BCD8-4474-B84B-2739B918F9A6}"/>
              </a:ext>
            </a:extLst>
          </p:cNvPr>
          <p:cNvSpPr>
            <a:spLocks noGrp="1"/>
          </p:cNvSpPr>
          <p:nvPr>
            <p:ph type="body" sz="quarter" idx="10"/>
          </p:nvPr>
        </p:nvSpPr>
        <p:spPr>
          <a:xfrm>
            <a:off x="477911" y="1471078"/>
            <a:ext cx="3017663" cy="1015663"/>
          </a:xfrm>
        </p:spPr>
        <p:txBody>
          <a:bodyPr/>
          <a:lstStyle/>
          <a:p>
            <a:pPr marL="0" indent="0" algn="ctr"/>
            <a:r>
              <a:rPr lang="en-GB" sz="2000">
                <a:solidFill>
                  <a:schemeClr val="accent3">
                    <a:lumMod val="50000"/>
                  </a:schemeClr>
                </a:solidFill>
                <a:latin typeface="+mj-lt"/>
              </a:rPr>
              <a:t>There are </a:t>
            </a:r>
            <a:r>
              <a:rPr lang="en-GB" sz="2000" b="1">
                <a:solidFill>
                  <a:schemeClr val="accent3">
                    <a:lumMod val="50000"/>
                  </a:schemeClr>
                </a:solidFill>
                <a:latin typeface="+mj-lt"/>
              </a:rPr>
              <a:t>7</a:t>
            </a:r>
            <a:r>
              <a:rPr lang="en-GB" sz="2000">
                <a:solidFill>
                  <a:schemeClr val="accent3">
                    <a:lumMod val="50000"/>
                  </a:schemeClr>
                </a:solidFill>
                <a:latin typeface="+mj-lt"/>
              </a:rPr>
              <a:t> key configuration areas to validate – </a:t>
            </a:r>
            <a:r>
              <a:rPr lang="en-GB" sz="2000" b="1">
                <a:solidFill>
                  <a:schemeClr val="accent3">
                    <a:lumMod val="50000"/>
                  </a:schemeClr>
                </a:solidFill>
                <a:latin typeface="+mj-lt"/>
              </a:rPr>
              <a:t>start here</a:t>
            </a:r>
          </a:p>
        </p:txBody>
      </p:sp>
      <p:sp>
        <p:nvSpPr>
          <p:cNvPr id="32" name="TextBox 31">
            <a:extLst>
              <a:ext uri="{FF2B5EF4-FFF2-40B4-BE49-F238E27FC236}">
                <a16:creationId xmlns:a16="http://schemas.microsoft.com/office/drawing/2014/main" id="{A8E95BBA-F94F-4A4F-B288-EAEBDCF4AAC1}"/>
              </a:ext>
            </a:extLst>
          </p:cNvPr>
          <p:cNvSpPr txBox="1"/>
          <p:nvPr/>
        </p:nvSpPr>
        <p:spPr>
          <a:xfrm>
            <a:off x="565716" y="5408473"/>
            <a:ext cx="2842053"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Segoe UI"/>
                <a:ea typeface="+mn-ea"/>
                <a:cs typeface="Segoe UI Light" panose="020B0502040204020203" pitchFamily="34" charset="0"/>
              </a:rPr>
              <a:t>NOTE</a:t>
            </a:r>
            <a:r>
              <a:rPr kumimoji="0" lang="en-GB" sz="1400" b="0" i="0" u="none" strike="noStrike" kern="1200" cap="none" spc="0" normalizeH="0" baseline="0" noProof="0">
                <a:ln>
                  <a:noFill/>
                </a:ln>
                <a:solidFill>
                  <a:srgbClr val="000000"/>
                </a:solidFill>
                <a:effectLst/>
                <a:uLnTx/>
                <a:uFillTx/>
                <a:latin typeface="Segoe UI"/>
                <a:ea typeface="+mn-ea"/>
                <a:cs typeface="Segoe UI Light" panose="020B0502040204020203" pitchFamily="34" charset="0"/>
              </a:rPr>
              <a:t>: Some of these changes can have perceived security risks, please see the </a:t>
            </a:r>
            <a:r>
              <a:rPr kumimoji="0" lang="en-GB" sz="1400" b="0" i="0" u="none" strike="noStrike" kern="1200" cap="none" spc="0" normalizeH="0" baseline="0" noProof="0">
                <a:ln>
                  <a:noFill/>
                </a:ln>
                <a:solidFill>
                  <a:srgbClr val="002060"/>
                </a:solidFill>
                <a:effectLst/>
                <a:uLnTx/>
                <a:uFillTx/>
                <a:latin typeface="Segoe UI"/>
                <a:ea typeface="+mn-ea"/>
                <a:cs typeface="Segoe UI Light" panose="020B0502040204020203" pitchFamily="34" charset="0"/>
                <a:hlinkClick r:id="rId10">
                  <a:extLst>
                    <a:ext uri="{A12FA001-AC4F-418D-AE19-62706E023703}">
                      <ahyp:hlinkClr xmlns:ahyp="http://schemas.microsoft.com/office/drawing/2018/hyperlinkcolor" val="tx"/>
                    </a:ext>
                  </a:extLst>
                </a:hlinkClick>
              </a:rPr>
              <a:t>Teams Security Guide</a:t>
            </a:r>
            <a:r>
              <a:rPr kumimoji="0" lang="en-GB" sz="1400" b="0" i="0" u="none" strike="noStrike" kern="1200" cap="none" spc="0" normalizeH="0" baseline="0" noProof="0">
                <a:ln>
                  <a:noFill/>
                </a:ln>
                <a:solidFill>
                  <a:srgbClr val="002060"/>
                </a:solidFill>
                <a:effectLst/>
                <a:uLnTx/>
                <a:uFillTx/>
                <a:latin typeface="Segoe UI"/>
                <a:ea typeface="+mn-ea"/>
                <a:cs typeface="Segoe UI Light" panose="020B0502040204020203" pitchFamily="34" charset="0"/>
              </a:rPr>
              <a:t> </a:t>
            </a:r>
            <a:r>
              <a:rPr kumimoji="0" lang="en-GB" sz="1400" b="0" i="0" u="none" strike="noStrike" kern="1200" cap="none" spc="0" normalizeH="0" baseline="0" noProof="0">
                <a:ln>
                  <a:noFill/>
                </a:ln>
                <a:solidFill>
                  <a:srgbClr val="000000"/>
                </a:solidFill>
                <a:effectLst/>
                <a:uLnTx/>
                <a:uFillTx/>
                <a:latin typeface="Segoe UI"/>
                <a:ea typeface="+mn-ea"/>
                <a:cs typeface="Segoe UI Light" panose="020B0502040204020203" pitchFamily="34" charset="0"/>
              </a:rPr>
              <a:t>to understand how we ensure the security of our traffic. </a:t>
            </a:r>
            <a:endParaRPr kumimoji="0" lang="en-US" sz="1400" b="0" i="0" u="none" strike="noStrike" kern="1200" cap="none" spc="0" normalizeH="0" baseline="0" noProof="0">
              <a:ln>
                <a:noFill/>
              </a:ln>
              <a:solidFill>
                <a:srgbClr val="6E6E73"/>
              </a:solidFill>
              <a:effectLst/>
              <a:uLnTx/>
              <a:uFillTx/>
              <a:latin typeface="Segoe UI"/>
              <a:ea typeface="+mn-ea"/>
              <a:cs typeface="Segoe UI Light" panose="020B0502040204020203" pitchFamily="34" charset="0"/>
            </a:endParaRPr>
          </a:p>
        </p:txBody>
      </p:sp>
      <p:sp>
        <p:nvSpPr>
          <p:cNvPr id="2" name="Rectangle: Rounded Corners 1">
            <a:extLst>
              <a:ext uri="{FF2B5EF4-FFF2-40B4-BE49-F238E27FC236}">
                <a16:creationId xmlns:a16="http://schemas.microsoft.com/office/drawing/2014/main" id="{73C25E9E-7E3D-C9E2-07F1-B0D7E4B44E1E}"/>
              </a:ext>
            </a:extLst>
          </p:cNvPr>
          <p:cNvSpPr/>
          <p:nvPr/>
        </p:nvSpPr>
        <p:spPr>
          <a:xfrm>
            <a:off x="4111941" y="239613"/>
            <a:ext cx="7917082" cy="3702982"/>
          </a:xfrm>
          <a:prstGeom prst="roundRect">
            <a:avLst>
              <a:gd name="adj" fmla="val 2913"/>
            </a:avLst>
          </a:prstGeom>
          <a:noFill/>
          <a:ln w="952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4091596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1+#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1+#ppt_w/2"/>
                                          </p:val>
                                        </p:tav>
                                        <p:tav tm="100000">
                                          <p:val>
                                            <p:strVal val="#ppt_x"/>
                                          </p:val>
                                        </p:tav>
                                      </p:tavLst>
                                    </p:anim>
                                    <p:anim calcmode="lin" valueType="num">
                                      <p:cBhvr additive="base">
                                        <p:cTn id="16" dur="75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1+#ppt_w/2"/>
                                          </p:val>
                                        </p:tav>
                                        <p:tav tm="100000">
                                          <p:val>
                                            <p:strVal val="#ppt_x"/>
                                          </p:val>
                                        </p:tav>
                                      </p:tavLst>
                                    </p:anim>
                                    <p:anim calcmode="lin" valueType="num">
                                      <p:cBhvr additive="base">
                                        <p:cTn id="20" dur="75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75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750" fill="hold"/>
                                        <p:tgtEl>
                                          <p:spTgt spid="11"/>
                                        </p:tgtEl>
                                        <p:attrNameLst>
                                          <p:attrName>ppt_x</p:attrName>
                                        </p:attrNameLst>
                                      </p:cBhvr>
                                      <p:tavLst>
                                        <p:tav tm="0">
                                          <p:val>
                                            <p:strVal val="1+#ppt_w/2"/>
                                          </p:val>
                                        </p:tav>
                                        <p:tav tm="100000">
                                          <p:val>
                                            <p:strVal val="#ppt_x"/>
                                          </p:val>
                                        </p:tav>
                                      </p:tavLst>
                                    </p:anim>
                                    <p:anim calcmode="lin" valueType="num">
                                      <p:cBhvr additive="base">
                                        <p:cTn id="24" dur="750" fill="hold"/>
                                        <p:tgtEl>
                                          <p:spTgt spid="11"/>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75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750" fill="hold"/>
                                        <p:tgtEl>
                                          <p:spTgt spid="12"/>
                                        </p:tgtEl>
                                        <p:attrNameLst>
                                          <p:attrName>ppt_x</p:attrName>
                                        </p:attrNameLst>
                                      </p:cBhvr>
                                      <p:tavLst>
                                        <p:tav tm="0">
                                          <p:val>
                                            <p:strVal val="1+#ppt_w/2"/>
                                          </p:val>
                                        </p:tav>
                                        <p:tav tm="100000">
                                          <p:val>
                                            <p:strVal val="#ppt_x"/>
                                          </p:val>
                                        </p:tav>
                                      </p:tavLst>
                                    </p:anim>
                                    <p:anim calcmode="lin" valueType="num">
                                      <p:cBhvr additive="base">
                                        <p:cTn id="28" dur="75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100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750" fill="hold"/>
                                        <p:tgtEl>
                                          <p:spTgt spid="13"/>
                                        </p:tgtEl>
                                        <p:attrNameLst>
                                          <p:attrName>ppt_x</p:attrName>
                                        </p:attrNameLst>
                                      </p:cBhvr>
                                      <p:tavLst>
                                        <p:tav tm="0">
                                          <p:val>
                                            <p:strVal val="1+#ppt_w/2"/>
                                          </p:val>
                                        </p:tav>
                                        <p:tav tm="100000">
                                          <p:val>
                                            <p:strVal val="#ppt_x"/>
                                          </p:val>
                                        </p:tav>
                                      </p:tavLst>
                                    </p:anim>
                                    <p:anim calcmode="lin" valueType="num">
                                      <p:cBhvr additive="base">
                                        <p:cTn id="32" dur="75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2" decel="100000" fill="hold" grpId="0" nodeType="withEffect">
                                  <p:stCondLst>
                                    <p:cond delay="100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750" fill="hold"/>
                                        <p:tgtEl>
                                          <p:spTgt spid="14"/>
                                        </p:tgtEl>
                                        <p:attrNameLst>
                                          <p:attrName>ppt_x</p:attrName>
                                        </p:attrNameLst>
                                      </p:cBhvr>
                                      <p:tavLst>
                                        <p:tav tm="0">
                                          <p:val>
                                            <p:strVal val="1+#ppt_w/2"/>
                                          </p:val>
                                        </p:tav>
                                        <p:tav tm="100000">
                                          <p:val>
                                            <p:strVal val="#ppt_x"/>
                                          </p:val>
                                        </p:tav>
                                      </p:tavLst>
                                    </p:anim>
                                    <p:anim calcmode="lin" valueType="num">
                                      <p:cBhvr additive="base">
                                        <p:cTn id="36" dur="750" fill="hold"/>
                                        <p:tgtEl>
                                          <p:spTgt spid="14"/>
                                        </p:tgtEl>
                                        <p:attrNameLst>
                                          <p:attrName>ppt_y</p:attrName>
                                        </p:attrNameLst>
                                      </p:cBhvr>
                                      <p:tavLst>
                                        <p:tav tm="0">
                                          <p:val>
                                            <p:strVal val="#ppt_y"/>
                                          </p:val>
                                        </p:tav>
                                        <p:tav tm="100000">
                                          <p:val>
                                            <p:strVal val="#ppt_y"/>
                                          </p:val>
                                        </p:tav>
                                      </p:tavLst>
                                    </p:anim>
                                  </p:childTnLst>
                                </p:cTn>
                              </p:par>
                              <p:par>
                                <p:cTn id="37" presetID="2" presetClass="entr" presetSubtype="2" decel="100000" fill="hold" grpId="0" nodeType="withEffect">
                                  <p:stCondLst>
                                    <p:cond delay="125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750" fill="hold"/>
                                        <p:tgtEl>
                                          <p:spTgt spid="15"/>
                                        </p:tgtEl>
                                        <p:attrNameLst>
                                          <p:attrName>ppt_x</p:attrName>
                                        </p:attrNameLst>
                                      </p:cBhvr>
                                      <p:tavLst>
                                        <p:tav tm="0">
                                          <p:val>
                                            <p:strVal val="1+#ppt_w/2"/>
                                          </p:val>
                                        </p:tav>
                                        <p:tav tm="100000">
                                          <p:val>
                                            <p:strVal val="#ppt_x"/>
                                          </p:val>
                                        </p:tav>
                                      </p:tavLst>
                                    </p:anim>
                                    <p:anim calcmode="lin" valueType="num">
                                      <p:cBhvr additive="base">
                                        <p:cTn id="40" dur="750" fill="hold"/>
                                        <p:tgtEl>
                                          <p:spTgt spid="15"/>
                                        </p:tgtEl>
                                        <p:attrNameLst>
                                          <p:attrName>ppt_y</p:attrName>
                                        </p:attrNameLst>
                                      </p:cBhvr>
                                      <p:tavLst>
                                        <p:tav tm="0">
                                          <p:val>
                                            <p:strVal val="#ppt_y"/>
                                          </p:val>
                                        </p:tav>
                                        <p:tav tm="100000">
                                          <p:val>
                                            <p:strVal val="#ppt_y"/>
                                          </p:val>
                                        </p:tav>
                                      </p:tavLst>
                                    </p:anim>
                                  </p:childTnLst>
                                </p:cTn>
                              </p:par>
                              <p:par>
                                <p:cTn id="41" presetID="2" presetClass="entr" presetSubtype="2" decel="100000" fill="hold" grpId="0" nodeType="withEffect">
                                  <p:stCondLst>
                                    <p:cond delay="50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750" fill="hold"/>
                                        <p:tgtEl>
                                          <p:spTgt spid="24"/>
                                        </p:tgtEl>
                                        <p:attrNameLst>
                                          <p:attrName>ppt_x</p:attrName>
                                        </p:attrNameLst>
                                      </p:cBhvr>
                                      <p:tavLst>
                                        <p:tav tm="0">
                                          <p:val>
                                            <p:strVal val="1+#ppt_w/2"/>
                                          </p:val>
                                        </p:tav>
                                        <p:tav tm="100000">
                                          <p:val>
                                            <p:strVal val="#ppt_x"/>
                                          </p:val>
                                        </p:tav>
                                      </p:tavLst>
                                    </p:anim>
                                    <p:anim calcmode="lin" valueType="num">
                                      <p:cBhvr additive="base">
                                        <p:cTn id="44" dur="750" fill="hold"/>
                                        <p:tgtEl>
                                          <p:spTgt spid="24"/>
                                        </p:tgtEl>
                                        <p:attrNameLst>
                                          <p:attrName>ppt_y</p:attrName>
                                        </p:attrNameLst>
                                      </p:cBhvr>
                                      <p:tavLst>
                                        <p:tav tm="0">
                                          <p:val>
                                            <p:strVal val="#ppt_y"/>
                                          </p:val>
                                        </p:tav>
                                        <p:tav tm="100000">
                                          <p:val>
                                            <p:strVal val="#ppt_y"/>
                                          </p:val>
                                        </p:tav>
                                      </p:tavLst>
                                    </p:anim>
                                  </p:childTnLst>
                                </p:cTn>
                              </p:par>
                              <p:par>
                                <p:cTn id="45" presetID="2" presetClass="entr" presetSubtype="2" decel="100000" fill="hold" grpId="0" nodeType="withEffect">
                                  <p:stCondLst>
                                    <p:cond delay="25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750" fill="hold"/>
                                        <p:tgtEl>
                                          <p:spTgt spid="25"/>
                                        </p:tgtEl>
                                        <p:attrNameLst>
                                          <p:attrName>ppt_x</p:attrName>
                                        </p:attrNameLst>
                                      </p:cBhvr>
                                      <p:tavLst>
                                        <p:tav tm="0">
                                          <p:val>
                                            <p:strVal val="1+#ppt_w/2"/>
                                          </p:val>
                                        </p:tav>
                                        <p:tav tm="100000">
                                          <p:val>
                                            <p:strVal val="#ppt_x"/>
                                          </p:val>
                                        </p:tav>
                                      </p:tavLst>
                                    </p:anim>
                                    <p:anim calcmode="lin" valueType="num">
                                      <p:cBhvr additive="base">
                                        <p:cTn id="48" dur="750" fill="hold"/>
                                        <p:tgtEl>
                                          <p:spTgt spid="25"/>
                                        </p:tgtEl>
                                        <p:attrNameLst>
                                          <p:attrName>ppt_y</p:attrName>
                                        </p:attrNameLst>
                                      </p:cBhvr>
                                      <p:tavLst>
                                        <p:tav tm="0">
                                          <p:val>
                                            <p:strVal val="#ppt_y"/>
                                          </p:val>
                                        </p:tav>
                                        <p:tav tm="100000">
                                          <p:val>
                                            <p:strVal val="#ppt_y"/>
                                          </p:val>
                                        </p:tav>
                                      </p:tavLst>
                                    </p:anim>
                                  </p:childTnLst>
                                </p:cTn>
                              </p:par>
                              <p:par>
                                <p:cTn id="49" presetID="2" presetClass="entr" presetSubtype="2" decel="100000" fill="hold" grpId="0" nodeType="withEffect">
                                  <p:stCondLst>
                                    <p:cond delay="125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750" fill="hold"/>
                                        <p:tgtEl>
                                          <p:spTgt spid="26"/>
                                        </p:tgtEl>
                                        <p:attrNameLst>
                                          <p:attrName>ppt_x</p:attrName>
                                        </p:attrNameLst>
                                      </p:cBhvr>
                                      <p:tavLst>
                                        <p:tav tm="0">
                                          <p:val>
                                            <p:strVal val="1+#ppt_w/2"/>
                                          </p:val>
                                        </p:tav>
                                        <p:tav tm="100000">
                                          <p:val>
                                            <p:strVal val="#ppt_x"/>
                                          </p:val>
                                        </p:tav>
                                      </p:tavLst>
                                    </p:anim>
                                    <p:anim calcmode="lin" valueType="num">
                                      <p:cBhvr additive="base">
                                        <p:cTn id="52" dur="750" fill="hold"/>
                                        <p:tgtEl>
                                          <p:spTgt spid="26"/>
                                        </p:tgtEl>
                                        <p:attrNameLst>
                                          <p:attrName>ppt_y</p:attrName>
                                        </p:attrNameLst>
                                      </p:cBhvr>
                                      <p:tavLst>
                                        <p:tav tm="0">
                                          <p:val>
                                            <p:strVal val="#ppt_y"/>
                                          </p:val>
                                        </p:tav>
                                        <p:tav tm="100000">
                                          <p:val>
                                            <p:strVal val="#ppt_y"/>
                                          </p:val>
                                        </p:tav>
                                      </p:tavLst>
                                    </p:anim>
                                  </p:childTnLst>
                                </p:cTn>
                              </p:par>
                              <p:par>
                                <p:cTn id="53" presetID="2" presetClass="entr" presetSubtype="2" decel="100000" fill="hold" grpId="0" nodeType="withEffect">
                                  <p:stCondLst>
                                    <p:cond delay="25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750" fill="hold"/>
                                        <p:tgtEl>
                                          <p:spTgt spid="27"/>
                                        </p:tgtEl>
                                        <p:attrNameLst>
                                          <p:attrName>ppt_x</p:attrName>
                                        </p:attrNameLst>
                                      </p:cBhvr>
                                      <p:tavLst>
                                        <p:tav tm="0">
                                          <p:val>
                                            <p:strVal val="1+#ppt_w/2"/>
                                          </p:val>
                                        </p:tav>
                                        <p:tav tm="100000">
                                          <p:val>
                                            <p:strVal val="#ppt_x"/>
                                          </p:val>
                                        </p:tav>
                                      </p:tavLst>
                                    </p:anim>
                                    <p:anim calcmode="lin" valueType="num">
                                      <p:cBhvr additive="base">
                                        <p:cTn id="56" dur="750" fill="hold"/>
                                        <p:tgtEl>
                                          <p:spTgt spid="27"/>
                                        </p:tgtEl>
                                        <p:attrNameLst>
                                          <p:attrName>ppt_y</p:attrName>
                                        </p:attrNameLst>
                                      </p:cBhvr>
                                      <p:tavLst>
                                        <p:tav tm="0">
                                          <p:val>
                                            <p:strVal val="#ppt_y"/>
                                          </p:val>
                                        </p:tav>
                                        <p:tav tm="100000">
                                          <p:val>
                                            <p:strVal val="#ppt_y"/>
                                          </p:val>
                                        </p:tav>
                                      </p:tavLst>
                                    </p:anim>
                                  </p:childTnLst>
                                </p:cTn>
                              </p:par>
                              <p:par>
                                <p:cTn id="57" presetID="2" presetClass="entr" presetSubtype="2" decel="100000" fill="hold" grpId="0" nodeType="withEffect">
                                  <p:stCondLst>
                                    <p:cond delay="125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750" fill="hold"/>
                                        <p:tgtEl>
                                          <p:spTgt spid="28"/>
                                        </p:tgtEl>
                                        <p:attrNameLst>
                                          <p:attrName>ppt_x</p:attrName>
                                        </p:attrNameLst>
                                      </p:cBhvr>
                                      <p:tavLst>
                                        <p:tav tm="0">
                                          <p:val>
                                            <p:strVal val="1+#ppt_w/2"/>
                                          </p:val>
                                        </p:tav>
                                        <p:tav tm="100000">
                                          <p:val>
                                            <p:strVal val="#ppt_x"/>
                                          </p:val>
                                        </p:tav>
                                      </p:tavLst>
                                    </p:anim>
                                    <p:anim calcmode="lin" valueType="num">
                                      <p:cBhvr additive="base">
                                        <p:cTn id="60" dur="7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24" grpId="0"/>
      <p:bldP spid="25" grpId="0"/>
      <p:bldP spid="26" grpId="0"/>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C62DF2-FEE8-4EE9-B839-6C16C64992D8}"/>
              </a:ext>
            </a:extLst>
          </p:cNvPr>
          <p:cNvSpPr>
            <a:spLocks noGrp="1"/>
          </p:cNvSpPr>
          <p:nvPr>
            <p:ph type="title"/>
          </p:nvPr>
        </p:nvSpPr>
        <p:spPr/>
        <p:txBody>
          <a:bodyPr/>
          <a:lstStyle/>
          <a:p>
            <a:r>
              <a:rPr lang="en-US"/>
              <a:t>Troubleshooting Workflow</a:t>
            </a:r>
          </a:p>
        </p:txBody>
      </p:sp>
      <p:sp>
        <p:nvSpPr>
          <p:cNvPr id="5" name="Freeform: Shape 4">
            <a:extLst>
              <a:ext uri="{FF2B5EF4-FFF2-40B4-BE49-F238E27FC236}">
                <a16:creationId xmlns:a16="http://schemas.microsoft.com/office/drawing/2014/main" id="{37930E53-8C91-4E88-A0AA-7108876AFE5C}"/>
              </a:ext>
            </a:extLst>
          </p:cNvPr>
          <p:cNvSpPr/>
          <p:nvPr/>
        </p:nvSpPr>
        <p:spPr>
          <a:xfrm>
            <a:off x="604519" y="1191343"/>
            <a:ext cx="2110959" cy="632348"/>
          </a:xfrm>
          <a:custGeom>
            <a:avLst/>
            <a:gdLst>
              <a:gd name="connsiteX0" fmla="*/ 0 w 2153013"/>
              <a:gd name="connsiteY0" fmla="*/ 64495 h 644946"/>
              <a:gd name="connsiteX1" fmla="*/ 64495 w 2153013"/>
              <a:gd name="connsiteY1" fmla="*/ 0 h 644946"/>
              <a:gd name="connsiteX2" fmla="*/ 2088518 w 2153013"/>
              <a:gd name="connsiteY2" fmla="*/ 0 h 644946"/>
              <a:gd name="connsiteX3" fmla="*/ 2153013 w 2153013"/>
              <a:gd name="connsiteY3" fmla="*/ 64495 h 644946"/>
              <a:gd name="connsiteX4" fmla="*/ 2153013 w 2153013"/>
              <a:gd name="connsiteY4" fmla="*/ 580451 h 644946"/>
              <a:gd name="connsiteX5" fmla="*/ 2088518 w 2153013"/>
              <a:gd name="connsiteY5" fmla="*/ 644946 h 644946"/>
              <a:gd name="connsiteX6" fmla="*/ 64495 w 2153013"/>
              <a:gd name="connsiteY6" fmla="*/ 644946 h 644946"/>
              <a:gd name="connsiteX7" fmla="*/ 0 w 2153013"/>
              <a:gd name="connsiteY7" fmla="*/ 580451 h 644946"/>
              <a:gd name="connsiteX8" fmla="*/ 0 w 2153013"/>
              <a:gd name="connsiteY8" fmla="*/ 64495 h 64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3013" h="644946">
                <a:moveTo>
                  <a:pt x="0" y="64495"/>
                </a:moveTo>
                <a:cubicBezTo>
                  <a:pt x="0" y="28875"/>
                  <a:pt x="28875" y="0"/>
                  <a:pt x="64495" y="0"/>
                </a:cubicBezTo>
                <a:lnTo>
                  <a:pt x="2088518" y="0"/>
                </a:lnTo>
                <a:cubicBezTo>
                  <a:pt x="2124138" y="0"/>
                  <a:pt x="2153013" y="28875"/>
                  <a:pt x="2153013" y="64495"/>
                </a:cubicBezTo>
                <a:lnTo>
                  <a:pt x="2153013" y="580451"/>
                </a:lnTo>
                <a:cubicBezTo>
                  <a:pt x="2153013" y="616071"/>
                  <a:pt x="2124138" y="644946"/>
                  <a:pt x="2088518" y="644946"/>
                </a:cubicBezTo>
                <a:lnTo>
                  <a:pt x="64495" y="644946"/>
                </a:lnTo>
                <a:cubicBezTo>
                  <a:pt x="28875" y="644946"/>
                  <a:pt x="0" y="616071"/>
                  <a:pt x="0" y="580451"/>
                </a:cubicBezTo>
                <a:lnTo>
                  <a:pt x="0" y="6449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555" tIns="74555" rIns="74555" bIns="74555" numCol="1" spcCol="1270" anchor="ctr" anchorCtr="0">
            <a:noAutofit/>
          </a:bodyPr>
          <a:lstStyle/>
          <a:p>
            <a:pPr marL="0" marR="0" lvl="0" indent="0" algn="ctr" defTabSz="653748"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Ask the triage questions </a:t>
            </a:r>
          </a:p>
        </p:txBody>
      </p:sp>
      <p:sp>
        <p:nvSpPr>
          <p:cNvPr id="6" name="Freeform: Shape 5">
            <a:extLst>
              <a:ext uri="{FF2B5EF4-FFF2-40B4-BE49-F238E27FC236}">
                <a16:creationId xmlns:a16="http://schemas.microsoft.com/office/drawing/2014/main" id="{8AE2518F-A03F-4443-8788-21E0D373F54D}"/>
              </a:ext>
            </a:extLst>
          </p:cNvPr>
          <p:cNvSpPr/>
          <p:nvPr/>
        </p:nvSpPr>
        <p:spPr>
          <a:xfrm>
            <a:off x="1517719" y="1863212"/>
            <a:ext cx="284558" cy="237132"/>
          </a:xfrm>
          <a:custGeom>
            <a:avLst/>
            <a:gdLst>
              <a:gd name="connsiteX0" fmla="*/ 0 w 241855"/>
              <a:gd name="connsiteY0" fmla="*/ 58045 h 290226"/>
              <a:gd name="connsiteX1" fmla="*/ 120928 w 241855"/>
              <a:gd name="connsiteY1" fmla="*/ 58045 h 290226"/>
              <a:gd name="connsiteX2" fmla="*/ 120928 w 241855"/>
              <a:gd name="connsiteY2" fmla="*/ 0 h 290226"/>
              <a:gd name="connsiteX3" fmla="*/ 241855 w 241855"/>
              <a:gd name="connsiteY3" fmla="*/ 145113 h 290226"/>
              <a:gd name="connsiteX4" fmla="*/ 120928 w 241855"/>
              <a:gd name="connsiteY4" fmla="*/ 290226 h 290226"/>
              <a:gd name="connsiteX5" fmla="*/ 120928 w 241855"/>
              <a:gd name="connsiteY5" fmla="*/ 232181 h 290226"/>
              <a:gd name="connsiteX6" fmla="*/ 0 w 241855"/>
              <a:gd name="connsiteY6" fmla="*/ 232181 h 290226"/>
              <a:gd name="connsiteX7" fmla="*/ 0 w 241855"/>
              <a:gd name="connsiteY7" fmla="*/ 58045 h 29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855" h="290226">
                <a:moveTo>
                  <a:pt x="193484" y="1"/>
                </a:moveTo>
                <a:lnTo>
                  <a:pt x="193484" y="145114"/>
                </a:lnTo>
                <a:lnTo>
                  <a:pt x="241855" y="145114"/>
                </a:lnTo>
                <a:lnTo>
                  <a:pt x="120928" y="290225"/>
                </a:lnTo>
                <a:lnTo>
                  <a:pt x="0" y="145114"/>
                </a:lnTo>
                <a:lnTo>
                  <a:pt x="48371" y="145114"/>
                </a:lnTo>
                <a:lnTo>
                  <a:pt x="48371" y="1"/>
                </a:lnTo>
                <a:lnTo>
                  <a:pt x="193484"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6912" tIns="0" rIns="56911" bIns="71140" numCol="1" spcCol="1270" anchor="ctr" anchorCtr="0">
            <a:noAutofit/>
          </a:bodyPr>
          <a:lstStyle/>
          <a:p>
            <a:pPr marL="0" marR="0" lvl="0" indent="0" algn="ctr" defTabSz="479415" rtl="0" eaLnBrk="1" fontAlgn="auto" latinLnBrk="0" hangingPunct="1">
              <a:lnSpc>
                <a:spcPct val="90000"/>
              </a:lnSpc>
              <a:spcBef>
                <a:spcPct val="0"/>
              </a:spcBef>
              <a:spcAft>
                <a:spcPct val="35000"/>
              </a:spcAft>
              <a:buClrTx/>
              <a:buSzTx/>
              <a:buFontTx/>
              <a:buNone/>
              <a:tabLst/>
              <a:defRPr/>
            </a:pPr>
            <a:endParaRPr kumimoji="0" lang="en-US" sz="1079" b="0" i="0" u="none" strike="noStrike" kern="1200" cap="none" spc="0" normalizeH="0" baseline="0" noProof="0">
              <a:ln>
                <a:noFill/>
              </a:ln>
              <a:solidFill>
                <a:srgbClr val="414241"/>
              </a:solidFill>
              <a:effectLst/>
              <a:uLnTx/>
              <a:uFillTx/>
              <a:latin typeface="Segoe UI"/>
              <a:ea typeface="+mn-ea"/>
              <a:cs typeface="+mn-cs"/>
            </a:endParaRPr>
          </a:p>
        </p:txBody>
      </p:sp>
      <p:sp>
        <p:nvSpPr>
          <p:cNvPr id="7" name="Freeform: Shape 6">
            <a:extLst>
              <a:ext uri="{FF2B5EF4-FFF2-40B4-BE49-F238E27FC236}">
                <a16:creationId xmlns:a16="http://schemas.microsoft.com/office/drawing/2014/main" id="{8E0579B4-D8D4-445A-81D0-93E56C2E07A8}"/>
              </a:ext>
            </a:extLst>
          </p:cNvPr>
          <p:cNvSpPr/>
          <p:nvPr/>
        </p:nvSpPr>
        <p:spPr>
          <a:xfrm>
            <a:off x="604519" y="2139866"/>
            <a:ext cx="2110959" cy="632348"/>
          </a:xfrm>
          <a:custGeom>
            <a:avLst/>
            <a:gdLst>
              <a:gd name="connsiteX0" fmla="*/ 0 w 2153013"/>
              <a:gd name="connsiteY0" fmla="*/ 64495 h 644946"/>
              <a:gd name="connsiteX1" fmla="*/ 64495 w 2153013"/>
              <a:gd name="connsiteY1" fmla="*/ 0 h 644946"/>
              <a:gd name="connsiteX2" fmla="*/ 2088518 w 2153013"/>
              <a:gd name="connsiteY2" fmla="*/ 0 h 644946"/>
              <a:gd name="connsiteX3" fmla="*/ 2153013 w 2153013"/>
              <a:gd name="connsiteY3" fmla="*/ 64495 h 644946"/>
              <a:gd name="connsiteX4" fmla="*/ 2153013 w 2153013"/>
              <a:gd name="connsiteY4" fmla="*/ 580451 h 644946"/>
              <a:gd name="connsiteX5" fmla="*/ 2088518 w 2153013"/>
              <a:gd name="connsiteY5" fmla="*/ 644946 h 644946"/>
              <a:gd name="connsiteX6" fmla="*/ 64495 w 2153013"/>
              <a:gd name="connsiteY6" fmla="*/ 644946 h 644946"/>
              <a:gd name="connsiteX7" fmla="*/ 0 w 2153013"/>
              <a:gd name="connsiteY7" fmla="*/ 580451 h 644946"/>
              <a:gd name="connsiteX8" fmla="*/ 0 w 2153013"/>
              <a:gd name="connsiteY8" fmla="*/ 64495 h 64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3013" h="644946">
                <a:moveTo>
                  <a:pt x="0" y="64495"/>
                </a:moveTo>
                <a:cubicBezTo>
                  <a:pt x="0" y="28875"/>
                  <a:pt x="28875" y="0"/>
                  <a:pt x="64495" y="0"/>
                </a:cubicBezTo>
                <a:lnTo>
                  <a:pt x="2088518" y="0"/>
                </a:lnTo>
                <a:cubicBezTo>
                  <a:pt x="2124138" y="0"/>
                  <a:pt x="2153013" y="28875"/>
                  <a:pt x="2153013" y="64495"/>
                </a:cubicBezTo>
                <a:lnTo>
                  <a:pt x="2153013" y="580451"/>
                </a:lnTo>
                <a:cubicBezTo>
                  <a:pt x="2153013" y="616071"/>
                  <a:pt x="2124138" y="644946"/>
                  <a:pt x="2088518" y="644946"/>
                </a:cubicBezTo>
                <a:lnTo>
                  <a:pt x="64495" y="644946"/>
                </a:lnTo>
                <a:cubicBezTo>
                  <a:pt x="28875" y="644946"/>
                  <a:pt x="0" y="616071"/>
                  <a:pt x="0" y="580451"/>
                </a:cubicBezTo>
                <a:lnTo>
                  <a:pt x="0" y="6449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555" tIns="74555" rIns="74555" bIns="74555" numCol="1" spcCol="1270" anchor="ctr" anchorCtr="0">
            <a:noAutofit/>
          </a:bodyPr>
          <a:lstStyle/>
          <a:p>
            <a:pPr marL="0" marR="0" lvl="0" indent="0" algn="ctr" defTabSz="653748"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Check Call Analytics or CQD</a:t>
            </a:r>
          </a:p>
        </p:txBody>
      </p:sp>
      <p:sp>
        <p:nvSpPr>
          <p:cNvPr id="8" name="Freeform: Shape 7">
            <a:extLst>
              <a:ext uri="{FF2B5EF4-FFF2-40B4-BE49-F238E27FC236}">
                <a16:creationId xmlns:a16="http://schemas.microsoft.com/office/drawing/2014/main" id="{A8AA546D-5C52-4611-A6E2-9AC954495899}"/>
              </a:ext>
            </a:extLst>
          </p:cNvPr>
          <p:cNvSpPr/>
          <p:nvPr/>
        </p:nvSpPr>
        <p:spPr>
          <a:xfrm>
            <a:off x="1517719" y="2811736"/>
            <a:ext cx="284558" cy="237132"/>
          </a:xfrm>
          <a:custGeom>
            <a:avLst/>
            <a:gdLst>
              <a:gd name="connsiteX0" fmla="*/ 0 w 241855"/>
              <a:gd name="connsiteY0" fmla="*/ 58045 h 290226"/>
              <a:gd name="connsiteX1" fmla="*/ 120928 w 241855"/>
              <a:gd name="connsiteY1" fmla="*/ 58045 h 290226"/>
              <a:gd name="connsiteX2" fmla="*/ 120928 w 241855"/>
              <a:gd name="connsiteY2" fmla="*/ 0 h 290226"/>
              <a:gd name="connsiteX3" fmla="*/ 241855 w 241855"/>
              <a:gd name="connsiteY3" fmla="*/ 145113 h 290226"/>
              <a:gd name="connsiteX4" fmla="*/ 120928 w 241855"/>
              <a:gd name="connsiteY4" fmla="*/ 290226 h 290226"/>
              <a:gd name="connsiteX5" fmla="*/ 120928 w 241855"/>
              <a:gd name="connsiteY5" fmla="*/ 232181 h 290226"/>
              <a:gd name="connsiteX6" fmla="*/ 0 w 241855"/>
              <a:gd name="connsiteY6" fmla="*/ 232181 h 290226"/>
              <a:gd name="connsiteX7" fmla="*/ 0 w 241855"/>
              <a:gd name="connsiteY7" fmla="*/ 58045 h 29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855" h="290226">
                <a:moveTo>
                  <a:pt x="193484" y="1"/>
                </a:moveTo>
                <a:lnTo>
                  <a:pt x="193484" y="145114"/>
                </a:lnTo>
                <a:lnTo>
                  <a:pt x="241855" y="145114"/>
                </a:lnTo>
                <a:lnTo>
                  <a:pt x="120928" y="290225"/>
                </a:lnTo>
                <a:lnTo>
                  <a:pt x="0" y="145114"/>
                </a:lnTo>
                <a:lnTo>
                  <a:pt x="48371" y="145114"/>
                </a:lnTo>
                <a:lnTo>
                  <a:pt x="48371" y="1"/>
                </a:lnTo>
                <a:lnTo>
                  <a:pt x="193484"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6912" tIns="0" rIns="56911" bIns="71140" numCol="1" spcCol="1270" anchor="ctr" anchorCtr="0">
            <a:noAutofit/>
          </a:bodyPr>
          <a:lstStyle/>
          <a:p>
            <a:pPr marL="0" marR="0" lvl="0" indent="0" algn="ctr" defTabSz="479415" rtl="0" eaLnBrk="1" fontAlgn="auto" latinLnBrk="0" hangingPunct="1">
              <a:lnSpc>
                <a:spcPct val="90000"/>
              </a:lnSpc>
              <a:spcBef>
                <a:spcPct val="0"/>
              </a:spcBef>
              <a:spcAft>
                <a:spcPct val="35000"/>
              </a:spcAft>
              <a:buClrTx/>
              <a:buSzTx/>
              <a:buFontTx/>
              <a:buNone/>
              <a:tabLst/>
              <a:defRPr/>
            </a:pPr>
            <a:endParaRPr kumimoji="0" lang="en-US" sz="1079" b="0" i="0" u="none" strike="noStrike" kern="1200" cap="none" spc="0" normalizeH="0" baseline="0" noProof="0">
              <a:ln>
                <a:noFill/>
              </a:ln>
              <a:solidFill>
                <a:srgbClr val="414241"/>
              </a:solidFill>
              <a:effectLst/>
              <a:uLnTx/>
              <a:uFillTx/>
              <a:latin typeface="Segoe UI"/>
              <a:ea typeface="+mn-ea"/>
              <a:cs typeface="+mn-cs"/>
            </a:endParaRPr>
          </a:p>
        </p:txBody>
      </p:sp>
      <p:sp>
        <p:nvSpPr>
          <p:cNvPr id="10" name="Freeform: Shape 9">
            <a:extLst>
              <a:ext uri="{FF2B5EF4-FFF2-40B4-BE49-F238E27FC236}">
                <a16:creationId xmlns:a16="http://schemas.microsoft.com/office/drawing/2014/main" id="{60E6FB4A-2609-4B1A-ABA6-CA8E5F22B203}"/>
              </a:ext>
            </a:extLst>
          </p:cNvPr>
          <p:cNvSpPr/>
          <p:nvPr/>
        </p:nvSpPr>
        <p:spPr>
          <a:xfrm>
            <a:off x="604519" y="3088390"/>
            <a:ext cx="2110959" cy="632348"/>
          </a:xfrm>
          <a:custGeom>
            <a:avLst/>
            <a:gdLst>
              <a:gd name="connsiteX0" fmla="*/ 0 w 2153013"/>
              <a:gd name="connsiteY0" fmla="*/ 64495 h 644946"/>
              <a:gd name="connsiteX1" fmla="*/ 64495 w 2153013"/>
              <a:gd name="connsiteY1" fmla="*/ 0 h 644946"/>
              <a:gd name="connsiteX2" fmla="*/ 2088518 w 2153013"/>
              <a:gd name="connsiteY2" fmla="*/ 0 h 644946"/>
              <a:gd name="connsiteX3" fmla="*/ 2153013 w 2153013"/>
              <a:gd name="connsiteY3" fmla="*/ 64495 h 644946"/>
              <a:gd name="connsiteX4" fmla="*/ 2153013 w 2153013"/>
              <a:gd name="connsiteY4" fmla="*/ 580451 h 644946"/>
              <a:gd name="connsiteX5" fmla="*/ 2088518 w 2153013"/>
              <a:gd name="connsiteY5" fmla="*/ 644946 h 644946"/>
              <a:gd name="connsiteX6" fmla="*/ 64495 w 2153013"/>
              <a:gd name="connsiteY6" fmla="*/ 644946 h 644946"/>
              <a:gd name="connsiteX7" fmla="*/ 0 w 2153013"/>
              <a:gd name="connsiteY7" fmla="*/ 580451 h 644946"/>
              <a:gd name="connsiteX8" fmla="*/ 0 w 2153013"/>
              <a:gd name="connsiteY8" fmla="*/ 64495 h 64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3013" h="644946">
                <a:moveTo>
                  <a:pt x="0" y="64495"/>
                </a:moveTo>
                <a:cubicBezTo>
                  <a:pt x="0" y="28875"/>
                  <a:pt x="28875" y="0"/>
                  <a:pt x="64495" y="0"/>
                </a:cubicBezTo>
                <a:lnTo>
                  <a:pt x="2088518" y="0"/>
                </a:lnTo>
                <a:cubicBezTo>
                  <a:pt x="2124138" y="0"/>
                  <a:pt x="2153013" y="28875"/>
                  <a:pt x="2153013" y="64495"/>
                </a:cubicBezTo>
                <a:lnTo>
                  <a:pt x="2153013" y="580451"/>
                </a:lnTo>
                <a:cubicBezTo>
                  <a:pt x="2153013" y="616071"/>
                  <a:pt x="2124138" y="644946"/>
                  <a:pt x="2088518" y="644946"/>
                </a:cubicBezTo>
                <a:lnTo>
                  <a:pt x="64495" y="644946"/>
                </a:lnTo>
                <a:cubicBezTo>
                  <a:pt x="28875" y="644946"/>
                  <a:pt x="0" y="616071"/>
                  <a:pt x="0" y="580451"/>
                </a:cubicBezTo>
                <a:lnTo>
                  <a:pt x="0" y="6449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555" tIns="74555" rIns="74555" bIns="74555" numCol="1" spcCol="1270" anchor="ctr" anchorCtr="0">
            <a:noAutofit/>
          </a:bodyPr>
          <a:lstStyle/>
          <a:p>
            <a:pPr marL="0" marR="0" lvl="0" indent="0" algn="ctr" defTabSz="653748"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Run Fiddler and/or Wireshark</a:t>
            </a:r>
          </a:p>
        </p:txBody>
      </p:sp>
      <p:sp>
        <p:nvSpPr>
          <p:cNvPr id="11" name="Freeform: Shape 10">
            <a:extLst>
              <a:ext uri="{FF2B5EF4-FFF2-40B4-BE49-F238E27FC236}">
                <a16:creationId xmlns:a16="http://schemas.microsoft.com/office/drawing/2014/main" id="{2D70CB2C-53A5-400D-9E56-FB3623C97948}"/>
              </a:ext>
            </a:extLst>
          </p:cNvPr>
          <p:cNvSpPr/>
          <p:nvPr/>
        </p:nvSpPr>
        <p:spPr>
          <a:xfrm>
            <a:off x="1517719" y="3760260"/>
            <a:ext cx="284558" cy="237132"/>
          </a:xfrm>
          <a:custGeom>
            <a:avLst/>
            <a:gdLst>
              <a:gd name="connsiteX0" fmla="*/ 0 w 241855"/>
              <a:gd name="connsiteY0" fmla="*/ 58045 h 290226"/>
              <a:gd name="connsiteX1" fmla="*/ 120928 w 241855"/>
              <a:gd name="connsiteY1" fmla="*/ 58045 h 290226"/>
              <a:gd name="connsiteX2" fmla="*/ 120928 w 241855"/>
              <a:gd name="connsiteY2" fmla="*/ 0 h 290226"/>
              <a:gd name="connsiteX3" fmla="*/ 241855 w 241855"/>
              <a:gd name="connsiteY3" fmla="*/ 145113 h 290226"/>
              <a:gd name="connsiteX4" fmla="*/ 120928 w 241855"/>
              <a:gd name="connsiteY4" fmla="*/ 290226 h 290226"/>
              <a:gd name="connsiteX5" fmla="*/ 120928 w 241855"/>
              <a:gd name="connsiteY5" fmla="*/ 232181 h 290226"/>
              <a:gd name="connsiteX6" fmla="*/ 0 w 241855"/>
              <a:gd name="connsiteY6" fmla="*/ 232181 h 290226"/>
              <a:gd name="connsiteX7" fmla="*/ 0 w 241855"/>
              <a:gd name="connsiteY7" fmla="*/ 58045 h 29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855" h="290226">
                <a:moveTo>
                  <a:pt x="193484" y="1"/>
                </a:moveTo>
                <a:lnTo>
                  <a:pt x="193484" y="145114"/>
                </a:lnTo>
                <a:lnTo>
                  <a:pt x="241855" y="145114"/>
                </a:lnTo>
                <a:lnTo>
                  <a:pt x="120928" y="290225"/>
                </a:lnTo>
                <a:lnTo>
                  <a:pt x="0" y="145114"/>
                </a:lnTo>
                <a:lnTo>
                  <a:pt x="48371" y="145114"/>
                </a:lnTo>
                <a:lnTo>
                  <a:pt x="48371" y="1"/>
                </a:lnTo>
                <a:lnTo>
                  <a:pt x="193484"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6912" tIns="0" rIns="56911" bIns="71140" numCol="1" spcCol="1270" anchor="ctr" anchorCtr="0">
            <a:noAutofit/>
          </a:bodyPr>
          <a:lstStyle/>
          <a:p>
            <a:pPr marL="0" marR="0" lvl="0" indent="0" algn="ctr" defTabSz="479415" rtl="0" eaLnBrk="1" fontAlgn="auto" latinLnBrk="0" hangingPunct="1">
              <a:lnSpc>
                <a:spcPct val="90000"/>
              </a:lnSpc>
              <a:spcBef>
                <a:spcPct val="0"/>
              </a:spcBef>
              <a:spcAft>
                <a:spcPct val="35000"/>
              </a:spcAft>
              <a:buClrTx/>
              <a:buSzTx/>
              <a:buFontTx/>
              <a:buNone/>
              <a:tabLst/>
              <a:defRPr/>
            </a:pPr>
            <a:endParaRPr kumimoji="0" lang="en-US" sz="1079" b="0" i="0" u="none" strike="noStrike" kern="1200" cap="none" spc="0" normalizeH="0" baseline="0" noProof="0">
              <a:ln>
                <a:noFill/>
              </a:ln>
              <a:solidFill>
                <a:srgbClr val="414241"/>
              </a:solidFill>
              <a:effectLst/>
              <a:uLnTx/>
              <a:uFillTx/>
              <a:latin typeface="Segoe UI"/>
              <a:ea typeface="+mn-ea"/>
              <a:cs typeface="+mn-cs"/>
            </a:endParaRPr>
          </a:p>
        </p:txBody>
      </p:sp>
      <p:sp>
        <p:nvSpPr>
          <p:cNvPr id="12" name="Freeform: Shape 11">
            <a:extLst>
              <a:ext uri="{FF2B5EF4-FFF2-40B4-BE49-F238E27FC236}">
                <a16:creationId xmlns:a16="http://schemas.microsoft.com/office/drawing/2014/main" id="{F73D4D6C-32FD-441C-9049-9C59CA265957}"/>
              </a:ext>
            </a:extLst>
          </p:cNvPr>
          <p:cNvSpPr/>
          <p:nvPr/>
        </p:nvSpPr>
        <p:spPr>
          <a:xfrm>
            <a:off x="604519" y="4036913"/>
            <a:ext cx="2110959" cy="632348"/>
          </a:xfrm>
          <a:custGeom>
            <a:avLst/>
            <a:gdLst>
              <a:gd name="connsiteX0" fmla="*/ 0 w 2153013"/>
              <a:gd name="connsiteY0" fmla="*/ 64495 h 644946"/>
              <a:gd name="connsiteX1" fmla="*/ 64495 w 2153013"/>
              <a:gd name="connsiteY1" fmla="*/ 0 h 644946"/>
              <a:gd name="connsiteX2" fmla="*/ 2088518 w 2153013"/>
              <a:gd name="connsiteY2" fmla="*/ 0 h 644946"/>
              <a:gd name="connsiteX3" fmla="*/ 2153013 w 2153013"/>
              <a:gd name="connsiteY3" fmla="*/ 64495 h 644946"/>
              <a:gd name="connsiteX4" fmla="*/ 2153013 w 2153013"/>
              <a:gd name="connsiteY4" fmla="*/ 580451 h 644946"/>
              <a:gd name="connsiteX5" fmla="*/ 2088518 w 2153013"/>
              <a:gd name="connsiteY5" fmla="*/ 644946 h 644946"/>
              <a:gd name="connsiteX6" fmla="*/ 64495 w 2153013"/>
              <a:gd name="connsiteY6" fmla="*/ 644946 h 644946"/>
              <a:gd name="connsiteX7" fmla="*/ 0 w 2153013"/>
              <a:gd name="connsiteY7" fmla="*/ 580451 h 644946"/>
              <a:gd name="connsiteX8" fmla="*/ 0 w 2153013"/>
              <a:gd name="connsiteY8" fmla="*/ 64495 h 64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3013" h="644946">
                <a:moveTo>
                  <a:pt x="0" y="64495"/>
                </a:moveTo>
                <a:cubicBezTo>
                  <a:pt x="0" y="28875"/>
                  <a:pt x="28875" y="0"/>
                  <a:pt x="64495" y="0"/>
                </a:cubicBezTo>
                <a:lnTo>
                  <a:pt x="2088518" y="0"/>
                </a:lnTo>
                <a:cubicBezTo>
                  <a:pt x="2124138" y="0"/>
                  <a:pt x="2153013" y="28875"/>
                  <a:pt x="2153013" y="64495"/>
                </a:cubicBezTo>
                <a:lnTo>
                  <a:pt x="2153013" y="580451"/>
                </a:lnTo>
                <a:cubicBezTo>
                  <a:pt x="2153013" y="616071"/>
                  <a:pt x="2124138" y="644946"/>
                  <a:pt x="2088518" y="644946"/>
                </a:cubicBezTo>
                <a:lnTo>
                  <a:pt x="64495" y="644946"/>
                </a:lnTo>
                <a:cubicBezTo>
                  <a:pt x="28875" y="644946"/>
                  <a:pt x="0" y="616071"/>
                  <a:pt x="0" y="580451"/>
                </a:cubicBezTo>
                <a:lnTo>
                  <a:pt x="0" y="6449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555" tIns="74555" rIns="74555" bIns="74555" numCol="1" spcCol="1270" anchor="ctr" anchorCtr="0">
            <a:noAutofit/>
          </a:bodyPr>
          <a:lstStyle/>
          <a:p>
            <a:pPr marL="0" marR="0" lvl="0" indent="0" algn="ctr" defTabSz="653748"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Reproduce the issue</a:t>
            </a:r>
          </a:p>
        </p:txBody>
      </p:sp>
      <p:sp>
        <p:nvSpPr>
          <p:cNvPr id="13" name="Freeform: Shape 12">
            <a:extLst>
              <a:ext uri="{FF2B5EF4-FFF2-40B4-BE49-F238E27FC236}">
                <a16:creationId xmlns:a16="http://schemas.microsoft.com/office/drawing/2014/main" id="{73AD75ED-2FCF-49B5-B68F-8A389C9D281F}"/>
              </a:ext>
            </a:extLst>
          </p:cNvPr>
          <p:cNvSpPr/>
          <p:nvPr/>
        </p:nvSpPr>
        <p:spPr>
          <a:xfrm>
            <a:off x="1517719" y="4708784"/>
            <a:ext cx="284558" cy="237132"/>
          </a:xfrm>
          <a:custGeom>
            <a:avLst/>
            <a:gdLst>
              <a:gd name="connsiteX0" fmla="*/ 0 w 241855"/>
              <a:gd name="connsiteY0" fmla="*/ 58045 h 290226"/>
              <a:gd name="connsiteX1" fmla="*/ 120928 w 241855"/>
              <a:gd name="connsiteY1" fmla="*/ 58045 h 290226"/>
              <a:gd name="connsiteX2" fmla="*/ 120928 w 241855"/>
              <a:gd name="connsiteY2" fmla="*/ 0 h 290226"/>
              <a:gd name="connsiteX3" fmla="*/ 241855 w 241855"/>
              <a:gd name="connsiteY3" fmla="*/ 145113 h 290226"/>
              <a:gd name="connsiteX4" fmla="*/ 120928 w 241855"/>
              <a:gd name="connsiteY4" fmla="*/ 290226 h 290226"/>
              <a:gd name="connsiteX5" fmla="*/ 120928 w 241855"/>
              <a:gd name="connsiteY5" fmla="*/ 232181 h 290226"/>
              <a:gd name="connsiteX6" fmla="*/ 0 w 241855"/>
              <a:gd name="connsiteY6" fmla="*/ 232181 h 290226"/>
              <a:gd name="connsiteX7" fmla="*/ 0 w 241855"/>
              <a:gd name="connsiteY7" fmla="*/ 58045 h 29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855" h="290226">
                <a:moveTo>
                  <a:pt x="193484" y="1"/>
                </a:moveTo>
                <a:lnTo>
                  <a:pt x="193484" y="145114"/>
                </a:lnTo>
                <a:lnTo>
                  <a:pt x="241855" y="145114"/>
                </a:lnTo>
                <a:lnTo>
                  <a:pt x="120928" y="290225"/>
                </a:lnTo>
                <a:lnTo>
                  <a:pt x="0" y="145114"/>
                </a:lnTo>
                <a:lnTo>
                  <a:pt x="48371" y="145114"/>
                </a:lnTo>
                <a:lnTo>
                  <a:pt x="48371" y="1"/>
                </a:lnTo>
                <a:lnTo>
                  <a:pt x="193484"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6912" tIns="0" rIns="56911" bIns="71140" numCol="1" spcCol="1270" anchor="ctr" anchorCtr="0">
            <a:noAutofit/>
          </a:bodyPr>
          <a:lstStyle/>
          <a:p>
            <a:pPr marL="0" marR="0" lvl="0" indent="0" algn="ctr" defTabSz="479415" rtl="0" eaLnBrk="1" fontAlgn="auto" latinLnBrk="0" hangingPunct="1">
              <a:lnSpc>
                <a:spcPct val="90000"/>
              </a:lnSpc>
              <a:spcBef>
                <a:spcPct val="0"/>
              </a:spcBef>
              <a:spcAft>
                <a:spcPct val="35000"/>
              </a:spcAft>
              <a:buClrTx/>
              <a:buSzTx/>
              <a:buFontTx/>
              <a:buNone/>
              <a:tabLst/>
              <a:defRPr/>
            </a:pPr>
            <a:endParaRPr kumimoji="0" lang="en-US" sz="1079" b="0" i="0" u="none" strike="noStrike" kern="1200" cap="none" spc="0" normalizeH="0" baseline="0" noProof="0">
              <a:ln>
                <a:noFill/>
              </a:ln>
              <a:solidFill>
                <a:srgbClr val="414241"/>
              </a:solidFill>
              <a:effectLst/>
              <a:uLnTx/>
              <a:uFillTx/>
              <a:latin typeface="Segoe UI"/>
              <a:ea typeface="+mn-ea"/>
              <a:cs typeface="+mn-cs"/>
            </a:endParaRPr>
          </a:p>
        </p:txBody>
      </p:sp>
      <p:sp>
        <p:nvSpPr>
          <p:cNvPr id="14" name="Freeform: Shape 13">
            <a:extLst>
              <a:ext uri="{FF2B5EF4-FFF2-40B4-BE49-F238E27FC236}">
                <a16:creationId xmlns:a16="http://schemas.microsoft.com/office/drawing/2014/main" id="{D5A7FB40-9F38-4A6D-938F-376E80A4D111}"/>
              </a:ext>
            </a:extLst>
          </p:cNvPr>
          <p:cNvSpPr/>
          <p:nvPr/>
        </p:nvSpPr>
        <p:spPr>
          <a:xfrm>
            <a:off x="629148" y="5953266"/>
            <a:ext cx="2110959" cy="632348"/>
          </a:xfrm>
          <a:custGeom>
            <a:avLst/>
            <a:gdLst>
              <a:gd name="connsiteX0" fmla="*/ 0 w 2153013"/>
              <a:gd name="connsiteY0" fmla="*/ 64495 h 644946"/>
              <a:gd name="connsiteX1" fmla="*/ 64495 w 2153013"/>
              <a:gd name="connsiteY1" fmla="*/ 0 h 644946"/>
              <a:gd name="connsiteX2" fmla="*/ 2088518 w 2153013"/>
              <a:gd name="connsiteY2" fmla="*/ 0 h 644946"/>
              <a:gd name="connsiteX3" fmla="*/ 2153013 w 2153013"/>
              <a:gd name="connsiteY3" fmla="*/ 64495 h 644946"/>
              <a:gd name="connsiteX4" fmla="*/ 2153013 w 2153013"/>
              <a:gd name="connsiteY4" fmla="*/ 580451 h 644946"/>
              <a:gd name="connsiteX5" fmla="*/ 2088518 w 2153013"/>
              <a:gd name="connsiteY5" fmla="*/ 644946 h 644946"/>
              <a:gd name="connsiteX6" fmla="*/ 64495 w 2153013"/>
              <a:gd name="connsiteY6" fmla="*/ 644946 h 644946"/>
              <a:gd name="connsiteX7" fmla="*/ 0 w 2153013"/>
              <a:gd name="connsiteY7" fmla="*/ 580451 h 644946"/>
              <a:gd name="connsiteX8" fmla="*/ 0 w 2153013"/>
              <a:gd name="connsiteY8" fmla="*/ 64495 h 64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3013" h="644946">
                <a:moveTo>
                  <a:pt x="0" y="64495"/>
                </a:moveTo>
                <a:cubicBezTo>
                  <a:pt x="0" y="28875"/>
                  <a:pt x="28875" y="0"/>
                  <a:pt x="64495" y="0"/>
                </a:cubicBezTo>
                <a:lnTo>
                  <a:pt x="2088518" y="0"/>
                </a:lnTo>
                <a:cubicBezTo>
                  <a:pt x="2124138" y="0"/>
                  <a:pt x="2153013" y="28875"/>
                  <a:pt x="2153013" y="64495"/>
                </a:cubicBezTo>
                <a:lnTo>
                  <a:pt x="2153013" y="580451"/>
                </a:lnTo>
                <a:cubicBezTo>
                  <a:pt x="2153013" y="616071"/>
                  <a:pt x="2124138" y="644946"/>
                  <a:pt x="2088518" y="644946"/>
                </a:cubicBezTo>
                <a:lnTo>
                  <a:pt x="64495" y="644946"/>
                </a:lnTo>
                <a:cubicBezTo>
                  <a:pt x="28875" y="644946"/>
                  <a:pt x="0" y="616071"/>
                  <a:pt x="0" y="580451"/>
                </a:cubicBezTo>
                <a:lnTo>
                  <a:pt x="0" y="6449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555" tIns="74555" rIns="74555" bIns="74555" numCol="1" spcCol="1270" anchor="ctr" anchorCtr="0">
            <a:noAutofit/>
          </a:bodyPr>
          <a:lstStyle/>
          <a:p>
            <a:pPr marL="0" marR="0" lvl="0" indent="0" algn="ctr" defTabSz="653748"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Open a support ticket with Microsoft</a:t>
            </a:r>
          </a:p>
        </p:txBody>
      </p:sp>
      <p:sp>
        <p:nvSpPr>
          <p:cNvPr id="15" name="Freeform: Shape 14">
            <a:extLst>
              <a:ext uri="{FF2B5EF4-FFF2-40B4-BE49-F238E27FC236}">
                <a16:creationId xmlns:a16="http://schemas.microsoft.com/office/drawing/2014/main" id="{AF872948-737A-49D6-878E-CAA5D5FA5C8B}"/>
              </a:ext>
            </a:extLst>
          </p:cNvPr>
          <p:cNvSpPr/>
          <p:nvPr/>
        </p:nvSpPr>
        <p:spPr>
          <a:xfrm>
            <a:off x="1517719" y="5657308"/>
            <a:ext cx="284558" cy="237132"/>
          </a:xfrm>
          <a:custGeom>
            <a:avLst/>
            <a:gdLst>
              <a:gd name="connsiteX0" fmla="*/ 0 w 241855"/>
              <a:gd name="connsiteY0" fmla="*/ 58045 h 290226"/>
              <a:gd name="connsiteX1" fmla="*/ 120928 w 241855"/>
              <a:gd name="connsiteY1" fmla="*/ 58045 h 290226"/>
              <a:gd name="connsiteX2" fmla="*/ 120928 w 241855"/>
              <a:gd name="connsiteY2" fmla="*/ 0 h 290226"/>
              <a:gd name="connsiteX3" fmla="*/ 241855 w 241855"/>
              <a:gd name="connsiteY3" fmla="*/ 145113 h 290226"/>
              <a:gd name="connsiteX4" fmla="*/ 120928 w 241855"/>
              <a:gd name="connsiteY4" fmla="*/ 290226 h 290226"/>
              <a:gd name="connsiteX5" fmla="*/ 120928 w 241855"/>
              <a:gd name="connsiteY5" fmla="*/ 232181 h 290226"/>
              <a:gd name="connsiteX6" fmla="*/ 0 w 241855"/>
              <a:gd name="connsiteY6" fmla="*/ 232181 h 290226"/>
              <a:gd name="connsiteX7" fmla="*/ 0 w 241855"/>
              <a:gd name="connsiteY7" fmla="*/ 58045 h 29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855" h="290226">
                <a:moveTo>
                  <a:pt x="193484" y="1"/>
                </a:moveTo>
                <a:lnTo>
                  <a:pt x="193484" y="145114"/>
                </a:lnTo>
                <a:lnTo>
                  <a:pt x="241855" y="145114"/>
                </a:lnTo>
                <a:lnTo>
                  <a:pt x="120928" y="290225"/>
                </a:lnTo>
                <a:lnTo>
                  <a:pt x="0" y="145114"/>
                </a:lnTo>
                <a:lnTo>
                  <a:pt x="48371" y="145114"/>
                </a:lnTo>
                <a:lnTo>
                  <a:pt x="48371" y="1"/>
                </a:lnTo>
                <a:lnTo>
                  <a:pt x="193484"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6912" tIns="0" rIns="56911" bIns="71140" numCol="1" spcCol="1270" anchor="ctr" anchorCtr="0">
            <a:noAutofit/>
          </a:bodyPr>
          <a:lstStyle/>
          <a:p>
            <a:pPr marL="0" marR="0" lvl="0" indent="0" algn="ctr" defTabSz="479415" rtl="0" eaLnBrk="1" fontAlgn="auto" latinLnBrk="0" hangingPunct="1">
              <a:lnSpc>
                <a:spcPct val="90000"/>
              </a:lnSpc>
              <a:spcBef>
                <a:spcPct val="0"/>
              </a:spcBef>
              <a:spcAft>
                <a:spcPct val="35000"/>
              </a:spcAft>
              <a:buClrTx/>
              <a:buSzTx/>
              <a:buFontTx/>
              <a:buNone/>
              <a:tabLst/>
              <a:defRPr/>
            </a:pPr>
            <a:endParaRPr kumimoji="0" lang="en-US" sz="1079" b="0" i="0" u="none" strike="noStrike" kern="1200" cap="none" spc="0" normalizeH="0" baseline="0" noProof="0">
              <a:ln>
                <a:noFill/>
              </a:ln>
              <a:solidFill>
                <a:srgbClr val="414241"/>
              </a:solidFill>
              <a:effectLst/>
              <a:uLnTx/>
              <a:uFillTx/>
              <a:latin typeface="Segoe UI"/>
              <a:ea typeface="+mn-ea"/>
              <a:cs typeface="+mn-cs"/>
            </a:endParaRPr>
          </a:p>
        </p:txBody>
      </p:sp>
      <p:sp>
        <p:nvSpPr>
          <p:cNvPr id="16" name="Freeform: Shape 15">
            <a:extLst>
              <a:ext uri="{FF2B5EF4-FFF2-40B4-BE49-F238E27FC236}">
                <a16:creationId xmlns:a16="http://schemas.microsoft.com/office/drawing/2014/main" id="{F16A2BC7-613C-4E87-A551-6E796B991CFE}"/>
              </a:ext>
            </a:extLst>
          </p:cNvPr>
          <p:cNvSpPr/>
          <p:nvPr/>
        </p:nvSpPr>
        <p:spPr>
          <a:xfrm>
            <a:off x="629148" y="4996917"/>
            <a:ext cx="2110959" cy="632348"/>
          </a:xfrm>
          <a:custGeom>
            <a:avLst/>
            <a:gdLst>
              <a:gd name="connsiteX0" fmla="*/ 0 w 2153013"/>
              <a:gd name="connsiteY0" fmla="*/ 64495 h 644946"/>
              <a:gd name="connsiteX1" fmla="*/ 64495 w 2153013"/>
              <a:gd name="connsiteY1" fmla="*/ 0 h 644946"/>
              <a:gd name="connsiteX2" fmla="*/ 2088518 w 2153013"/>
              <a:gd name="connsiteY2" fmla="*/ 0 h 644946"/>
              <a:gd name="connsiteX3" fmla="*/ 2153013 w 2153013"/>
              <a:gd name="connsiteY3" fmla="*/ 64495 h 644946"/>
              <a:gd name="connsiteX4" fmla="*/ 2153013 w 2153013"/>
              <a:gd name="connsiteY4" fmla="*/ 580451 h 644946"/>
              <a:gd name="connsiteX5" fmla="*/ 2088518 w 2153013"/>
              <a:gd name="connsiteY5" fmla="*/ 644946 h 644946"/>
              <a:gd name="connsiteX6" fmla="*/ 64495 w 2153013"/>
              <a:gd name="connsiteY6" fmla="*/ 644946 h 644946"/>
              <a:gd name="connsiteX7" fmla="*/ 0 w 2153013"/>
              <a:gd name="connsiteY7" fmla="*/ 580451 h 644946"/>
              <a:gd name="connsiteX8" fmla="*/ 0 w 2153013"/>
              <a:gd name="connsiteY8" fmla="*/ 64495 h 64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3013" h="644946">
                <a:moveTo>
                  <a:pt x="0" y="64495"/>
                </a:moveTo>
                <a:cubicBezTo>
                  <a:pt x="0" y="28875"/>
                  <a:pt x="28875" y="0"/>
                  <a:pt x="64495" y="0"/>
                </a:cubicBezTo>
                <a:lnTo>
                  <a:pt x="2088518" y="0"/>
                </a:lnTo>
                <a:cubicBezTo>
                  <a:pt x="2124138" y="0"/>
                  <a:pt x="2153013" y="28875"/>
                  <a:pt x="2153013" y="64495"/>
                </a:cubicBezTo>
                <a:lnTo>
                  <a:pt x="2153013" y="580451"/>
                </a:lnTo>
                <a:cubicBezTo>
                  <a:pt x="2153013" y="616071"/>
                  <a:pt x="2124138" y="644946"/>
                  <a:pt x="2088518" y="644946"/>
                </a:cubicBezTo>
                <a:lnTo>
                  <a:pt x="64495" y="644946"/>
                </a:lnTo>
                <a:cubicBezTo>
                  <a:pt x="28875" y="644946"/>
                  <a:pt x="0" y="616071"/>
                  <a:pt x="0" y="580451"/>
                </a:cubicBezTo>
                <a:lnTo>
                  <a:pt x="0" y="6449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555" tIns="74555" rIns="74555" bIns="74555" numCol="1" spcCol="1270" anchor="ctr" anchorCtr="0">
            <a:noAutofit/>
          </a:bodyPr>
          <a:lstStyle/>
          <a:p>
            <a:pPr marL="0" marR="0" lvl="0" indent="0" algn="ctr" defTabSz="653748"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Analyze traces</a:t>
            </a:r>
          </a:p>
        </p:txBody>
      </p:sp>
      <p:pic>
        <p:nvPicPr>
          <p:cNvPr id="43" name="Picture 42">
            <a:extLst>
              <a:ext uri="{FF2B5EF4-FFF2-40B4-BE49-F238E27FC236}">
                <a16:creationId xmlns:a16="http://schemas.microsoft.com/office/drawing/2014/main" id="{A1C64252-15EE-4064-86D6-3F9CA2D9F3AC}"/>
              </a:ext>
            </a:extLst>
          </p:cNvPr>
          <p:cNvPicPr>
            <a:picLocks noChangeAspect="1"/>
          </p:cNvPicPr>
          <p:nvPr/>
        </p:nvPicPr>
        <p:blipFill>
          <a:blip r:embed="rId3"/>
          <a:stretch>
            <a:fillRect/>
          </a:stretch>
        </p:blipFill>
        <p:spPr>
          <a:xfrm>
            <a:off x="3995537" y="5483434"/>
            <a:ext cx="5218310" cy="902595"/>
          </a:xfrm>
          <a:prstGeom prst="rect">
            <a:avLst/>
          </a:prstGeom>
        </p:spPr>
      </p:pic>
      <p:pic>
        <p:nvPicPr>
          <p:cNvPr id="19" name="Picture 18">
            <a:extLst>
              <a:ext uri="{FF2B5EF4-FFF2-40B4-BE49-F238E27FC236}">
                <a16:creationId xmlns:a16="http://schemas.microsoft.com/office/drawing/2014/main" id="{D0CA7C6E-07EE-4BAC-8F55-6F3E7B2E3FB2}"/>
              </a:ext>
            </a:extLst>
          </p:cNvPr>
          <p:cNvPicPr>
            <a:picLocks noChangeAspect="1"/>
          </p:cNvPicPr>
          <p:nvPr/>
        </p:nvPicPr>
        <p:blipFill>
          <a:blip r:embed="rId4"/>
          <a:stretch>
            <a:fillRect/>
          </a:stretch>
        </p:blipFill>
        <p:spPr>
          <a:xfrm>
            <a:off x="7620000" y="3409920"/>
            <a:ext cx="3247385" cy="1828922"/>
          </a:xfrm>
          <a:prstGeom prst="rect">
            <a:avLst/>
          </a:prstGeom>
        </p:spPr>
      </p:pic>
      <p:sp>
        <p:nvSpPr>
          <p:cNvPr id="3" name="Freeform: Shape 2">
            <a:extLst>
              <a:ext uri="{FF2B5EF4-FFF2-40B4-BE49-F238E27FC236}">
                <a16:creationId xmlns:a16="http://schemas.microsoft.com/office/drawing/2014/main" id="{05C69518-F3A9-2E8C-65AD-1813601939A3}"/>
              </a:ext>
            </a:extLst>
          </p:cNvPr>
          <p:cNvSpPr/>
          <p:nvPr/>
        </p:nvSpPr>
        <p:spPr>
          <a:xfrm>
            <a:off x="3352800" y="1191343"/>
            <a:ext cx="3657600" cy="1786959"/>
          </a:xfrm>
          <a:custGeom>
            <a:avLst/>
            <a:gdLst>
              <a:gd name="connsiteX0" fmla="*/ 0 w 2153013"/>
              <a:gd name="connsiteY0" fmla="*/ 64495 h 644946"/>
              <a:gd name="connsiteX1" fmla="*/ 64495 w 2153013"/>
              <a:gd name="connsiteY1" fmla="*/ 0 h 644946"/>
              <a:gd name="connsiteX2" fmla="*/ 2088518 w 2153013"/>
              <a:gd name="connsiteY2" fmla="*/ 0 h 644946"/>
              <a:gd name="connsiteX3" fmla="*/ 2153013 w 2153013"/>
              <a:gd name="connsiteY3" fmla="*/ 64495 h 644946"/>
              <a:gd name="connsiteX4" fmla="*/ 2153013 w 2153013"/>
              <a:gd name="connsiteY4" fmla="*/ 580451 h 644946"/>
              <a:gd name="connsiteX5" fmla="*/ 2088518 w 2153013"/>
              <a:gd name="connsiteY5" fmla="*/ 644946 h 644946"/>
              <a:gd name="connsiteX6" fmla="*/ 64495 w 2153013"/>
              <a:gd name="connsiteY6" fmla="*/ 644946 h 644946"/>
              <a:gd name="connsiteX7" fmla="*/ 0 w 2153013"/>
              <a:gd name="connsiteY7" fmla="*/ 580451 h 644946"/>
              <a:gd name="connsiteX8" fmla="*/ 0 w 2153013"/>
              <a:gd name="connsiteY8" fmla="*/ 64495 h 64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3013" h="644946">
                <a:moveTo>
                  <a:pt x="0" y="64495"/>
                </a:moveTo>
                <a:cubicBezTo>
                  <a:pt x="0" y="28875"/>
                  <a:pt x="28875" y="0"/>
                  <a:pt x="64495" y="0"/>
                </a:cubicBezTo>
                <a:lnTo>
                  <a:pt x="2088518" y="0"/>
                </a:lnTo>
                <a:cubicBezTo>
                  <a:pt x="2124138" y="0"/>
                  <a:pt x="2153013" y="28875"/>
                  <a:pt x="2153013" y="64495"/>
                </a:cubicBezTo>
                <a:lnTo>
                  <a:pt x="2153013" y="580451"/>
                </a:lnTo>
                <a:cubicBezTo>
                  <a:pt x="2153013" y="616071"/>
                  <a:pt x="2124138" y="644946"/>
                  <a:pt x="2088518" y="644946"/>
                </a:cubicBezTo>
                <a:lnTo>
                  <a:pt x="64495" y="644946"/>
                </a:lnTo>
                <a:cubicBezTo>
                  <a:pt x="28875" y="644946"/>
                  <a:pt x="0" y="616071"/>
                  <a:pt x="0" y="580451"/>
                </a:cubicBezTo>
                <a:lnTo>
                  <a:pt x="0" y="6449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555" tIns="74555" rIns="74555" bIns="74555" numCol="1" spcCol="1270" anchor="ctr" anchorCtr="0">
            <a:noAutofit/>
          </a:bodyPr>
          <a:lstStyle/>
          <a:p>
            <a:pPr marL="0" marR="0" lvl="0" indent="0" algn="l" defTabSz="653748" rtl="0" eaLnBrk="1" fontAlgn="auto" latinLnBrk="0" hangingPunct="1">
              <a:lnSpc>
                <a:spcPct val="10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Have you done a crosscheck? (client vs. browser)</a:t>
            </a:r>
          </a:p>
          <a:p>
            <a:pPr marL="0" marR="0" lvl="0" indent="0" algn="l" defTabSz="653748" rtl="0" eaLnBrk="1" fontAlgn="auto" latinLnBrk="0" hangingPunct="1">
              <a:lnSpc>
                <a:spcPct val="10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Is this happening only for your or are peers also encountering this issue?</a:t>
            </a:r>
          </a:p>
          <a:p>
            <a:pPr marL="0" marR="0" lvl="0" indent="0" algn="l" defTabSz="653748" rtl="0" eaLnBrk="1" fontAlgn="auto" latinLnBrk="0" hangingPunct="1">
              <a:lnSpc>
                <a:spcPct val="10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Are you using a wired or wireless headset? (distance between client and device)</a:t>
            </a:r>
          </a:p>
          <a:p>
            <a:pPr marL="0" marR="0" lvl="0" indent="0" algn="l" defTabSz="653748" rtl="0" eaLnBrk="1" fontAlgn="auto" latinLnBrk="0" hangingPunct="1">
              <a:lnSpc>
                <a:spcPct val="100000"/>
              </a:lnSpc>
              <a:spcBef>
                <a:spcPct val="0"/>
              </a:spcBef>
              <a:spcAft>
                <a:spcPct val="350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653748" rtl="0" eaLnBrk="1" fontAlgn="auto" latinLnBrk="0" hangingPunct="1">
              <a:lnSpc>
                <a:spcPct val="100000"/>
              </a:lnSpc>
              <a:spcBef>
                <a:spcPct val="0"/>
              </a:spcBef>
              <a:spcAft>
                <a:spcPct val="350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 name="Freeform: Shape 8">
            <a:extLst>
              <a:ext uri="{FF2B5EF4-FFF2-40B4-BE49-F238E27FC236}">
                <a16:creationId xmlns:a16="http://schemas.microsoft.com/office/drawing/2014/main" id="{F575C5D3-311D-71EB-04C5-B231A45BA1B7}"/>
              </a:ext>
            </a:extLst>
          </p:cNvPr>
          <p:cNvSpPr/>
          <p:nvPr/>
        </p:nvSpPr>
        <p:spPr>
          <a:xfrm rot="16200000">
            <a:off x="2929960" y="1437602"/>
            <a:ext cx="284558" cy="237132"/>
          </a:xfrm>
          <a:custGeom>
            <a:avLst/>
            <a:gdLst>
              <a:gd name="connsiteX0" fmla="*/ 0 w 241855"/>
              <a:gd name="connsiteY0" fmla="*/ 58045 h 290226"/>
              <a:gd name="connsiteX1" fmla="*/ 120928 w 241855"/>
              <a:gd name="connsiteY1" fmla="*/ 58045 h 290226"/>
              <a:gd name="connsiteX2" fmla="*/ 120928 w 241855"/>
              <a:gd name="connsiteY2" fmla="*/ 0 h 290226"/>
              <a:gd name="connsiteX3" fmla="*/ 241855 w 241855"/>
              <a:gd name="connsiteY3" fmla="*/ 145113 h 290226"/>
              <a:gd name="connsiteX4" fmla="*/ 120928 w 241855"/>
              <a:gd name="connsiteY4" fmla="*/ 290226 h 290226"/>
              <a:gd name="connsiteX5" fmla="*/ 120928 w 241855"/>
              <a:gd name="connsiteY5" fmla="*/ 232181 h 290226"/>
              <a:gd name="connsiteX6" fmla="*/ 0 w 241855"/>
              <a:gd name="connsiteY6" fmla="*/ 232181 h 290226"/>
              <a:gd name="connsiteX7" fmla="*/ 0 w 241855"/>
              <a:gd name="connsiteY7" fmla="*/ 58045 h 29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855" h="290226">
                <a:moveTo>
                  <a:pt x="193484" y="1"/>
                </a:moveTo>
                <a:lnTo>
                  <a:pt x="193484" y="145114"/>
                </a:lnTo>
                <a:lnTo>
                  <a:pt x="241855" y="145114"/>
                </a:lnTo>
                <a:lnTo>
                  <a:pt x="120928" y="290225"/>
                </a:lnTo>
                <a:lnTo>
                  <a:pt x="0" y="145114"/>
                </a:lnTo>
                <a:lnTo>
                  <a:pt x="48371" y="145114"/>
                </a:lnTo>
                <a:lnTo>
                  <a:pt x="48371" y="1"/>
                </a:lnTo>
                <a:lnTo>
                  <a:pt x="193484"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6912" tIns="0" rIns="56911" bIns="71140" numCol="1" spcCol="1270" anchor="ctr" anchorCtr="0">
            <a:noAutofit/>
          </a:bodyPr>
          <a:lstStyle/>
          <a:p>
            <a:pPr marL="0" marR="0" lvl="0" indent="0" algn="ctr" defTabSz="479415" rtl="0" eaLnBrk="1" fontAlgn="auto" latinLnBrk="0" hangingPunct="1">
              <a:lnSpc>
                <a:spcPct val="90000"/>
              </a:lnSpc>
              <a:spcBef>
                <a:spcPct val="0"/>
              </a:spcBef>
              <a:spcAft>
                <a:spcPct val="35000"/>
              </a:spcAft>
              <a:buClrTx/>
              <a:buSzTx/>
              <a:buFontTx/>
              <a:buNone/>
              <a:tabLst/>
              <a:defRPr/>
            </a:pPr>
            <a:endParaRPr kumimoji="0" lang="en-US" sz="1079" b="0" i="0" u="none" strike="noStrike" kern="1200" cap="none" spc="0" normalizeH="0" baseline="0" noProof="0">
              <a:ln>
                <a:noFill/>
              </a:ln>
              <a:solidFill>
                <a:srgbClr val="414241"/>
              </a:solidFill>
              <a:effectLst/>
              <a:uLnTx/>
              <a:uFillTx/>
              <a:latin typeface="Segoe UI"/>
              <a:ea typeface="+mn-ea"/>
              <a:cs typeface="+mn-cs"/>
            </a:endParaRPr>
          </a:p>
        </p:txBody>
      </p:sp>
      <p:pic>
        <p:nvPicPr>
          <p:cNvPr id="2" name="Picture 1">
            <a:extLst>
              <a:ext uri="{FF2B5EF4-FFF2-40B4-BE49-F238E27FC236}">
                <a16:creationId xmlns:a16="http://schemas.microsoft.com/office/drawing/2014/main" id="{59C76527-563A-48A0-B9DC-F17B1B7F7ACE}"/>
              </a:ext>
            </a:extLst>
          </p:cNvPr>
          <p:cNvPicPr>
            <a:picLocks noChangeAspect="1"/>
          </p:cNvPicPr>
          <p:nvPr/>
        </p:nvPicPr>
        <p:blipFill>
          <a:blip r:embed="rId5"/>
          <a:stretch>
            <a:fillRect/>
          </a:stretch>
        </p:blipFill>
        <p:spPr>
          <a:xfrm>
            <a:off x="4876800" y="2511084"/>
            <a:ext cx="3029253" cy="1786960"/>
          </a:xfrm>
          <a:prstGeom prst="rect">
            <a:avLst/>
          </a:prstGeom>
        </p:spPr>
      </p:pic>
    </p:spTree>
    <p:extLst>
      <p:ext uri="{BB962C8B-B14F-4D97-AF65-F5344CB8AC3E}">
        <p14:creationId xmlns:p14="http://schemas.microsoft.com/office/powerpoint/2010/main" val="244049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up)">
                                      <p:cBhvr>
                                        <p:cTn id="33" dur="500"/>
                                        <p:tgtEl>
                                          <p:spTgt spid="11"/>
                                        </p:tgtEl>
                                      </p:cBhvr>
                                    </p:animEffect>
                                  </p:childTnLst>
                                </p:cTn>
                              </p:par>
                            </p:childTnLst>
                          </p:cTn>
                        </p:par>
                        <p:par>
                          <p:cTn id="34" fill="hold">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up)">
                                      <p:cBhvr>
                                        <p:cTn id="46" dur="500"/>
                                        <p:tgtEl>
                                          <p:spTgt spid="13"/>
                                        </p:tgtEl>
                                      </p:cBhvr>
                                    </p:animEffect>
                                  </p:childTnLst>
                                </p:cTn>
                              </p:par>
                            </p:childTnLst>
                          </p:cTn>
                        </p:par>
                        <p:par>
                          <p:cTn id="47" fill="hold">
                            <p:stCondLst>
                              <p:cond delay="500"/>
                            </p:stCondLst>
                            <p:childTnLst>
                              <p:par>
                                <p:cTn id="48" presetID="22" presetClass="entr" presetSubtype="1"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up)">
                                      <p:cBhvr>
                                        <p:cTn id="50" dur="500"/>
                                        <p:tgtEl>
                                          <p:spTgt spid="14"/>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500"/>
                                        <p:tgtEl>
                                          <p:spTgt spid="43"/>
                                        </p:tgtEl>
                                      </p:cBhvr>
                                    </p:animEffect>
                                  </p:childTnLst>
                                </p:cTn>
                              </p:par>
                            </p:childTnLst>
                          </p:cTn>
                        </p:par>
                        <p:par>
                          <p:cTn id="55" fill="hold">
                            <p:stCondLst>
                              <p:cond delay="1500"/>
                            </p:stCondLst>
                            <p:childTnLst>
                              <p:par>
                                <p:cTn id="56" presetID="22" presetClass="entr" presetSubtype="1"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up)">
                                      <p:cBhvr>
                                        <p:cTn id="58" dur="500"/>
                                        <p:tgtEl>
                                          <p:spTgt spid="15"/>
                                        </p:tgtEl>
                                      </p:cBhvr>
                                    </p:animEffect>
                                  </p:childTnLst>
                                </p:cTn>
                              </p:par>
                            </p:childTnLst>
                          </p:cTn>
                        </p:par>
                        <p:par>
                          <p:cTn id="59" fill="hold">
                            <p:stCondLst>
                              <p:cond delay="2000"/>
                            </p:stCondLst>
                            <p:childTnLst>
                              <p:par>
                                <p:cTn id="60" presetID="22" presetClass="entr" presetSubtype="1"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up)">
                                      <p:cBhvr>
                                        <p:cTn id="62" dur="500"/>
                                        <p:tgtEl>
                                          <p:spTgt spid="16"/>
                                        </p:tgtEl>
                                      </p:cBhvr>
                                    </p:animEffect>
                                  </p:childTnLst>
                                </p:cTn>
                              </p:par>
                            </p:childTnLst>
                          </p:cTn>
                        </p:par>
                        <p:par>
                          <p:cTn id="63" fill="hold">
                            <p:stCondLst>
                              <p:cond delay="2500"/>
                            </p:stCondLst>
                            <p:childTnLst>
                              <p:par>
                                <p:cTn id="64" presetID="22" presetClass="entr" presetSubtype="1" fill="hold" grpId="0" nodeType="after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wipe(up)">
                                      <p:cBhvr>
                                        <p:cTn id="66" dur="500"/>
                                        <p:tgtEl>
                                          <p:spTgt spid="3"/>
                                        </p:tgtEl>
                                      </p:cBhvr>
                                    </p:animEffect>
                                  </p:childTnLst>
                                </p:cTn>
                              </p:par>
                            </p:childTnLst>
                          </p:cTn>
                        </p:par>
                        <p:par>
                          <p:cTn id="67" fill="hold">
                            <p:stCondLst>
                              <p:cond delay="3000"/>
                            </p:stCondLst>
                            <p:childTnLst>
                              <p:par>
                                <p:cTn id="68" presetID="22" presetClass="entr" presetSubtype="1" fill="hold" grpId="0" nodeType="after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wipe(up)">
                                      <p:cBhvr>
                                        <p:cTn id="7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P spid="3"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A75B8-C524-4ABD-9E68-51C6B96D76EB}"/>
              </a:ext>
            </a:extLst>
          </p:cNvPr>
          <p:cNvSpPr>
            <a:spLocks noGrp="1"/>
          </p:cNvSpPr>
          <p:nvPr>
            <p:ph type="title"/>
          </p:nvPr>
        </p:nvSpPr>
        <p:spPr>
          <a:xfrm>
            <a:off x="457200" y="457200"/>
            <a:ext cx="11277599" cy="712379"/>
          </a:xfrm>
        </p:spPr>
        <p:txBody>
          <a:bodyPr/>
          <a:lstStyle/>
          <a:p>
            <a:r>
              <a:rPr lang="en-US"/>
              <a:t>What could possibly go wrong with Media?</a:t>
            </a:r>
          </a:p>
        </p:txBody>
      </p:sp>
      <p:sp>
        <p:nvSpPr>
          <p:cNvPr id="10" name="Isosceles Triangle 9">
            <a:extLst>
              <a:ext uri="{FF2B5EF4-FFF2-40B4-BE49-F238E27FC236}">
                <a16:creationId xmlns:a16="http://schemas.microsoft.com/office/drawing/2014/main" id="{05AE8B11-2369-44D8-B93A-23C5F3652CCE}"/>
              </a:ext>
            </a:extLst>
          </p:cNvPr>
          <p:cNvSpPr/>
          <p:nvPr/>
        </p:nvSpPr>
        <p:spPr bwMode="auto">
          <a:xfrm>
            <a:off x="3717680" y="1600200"/>
            <a:ext cx="4756639" cy="4640408"/>
          </a:xfrm>
          <a:prstGeom prst="triangle">
            <a:avLst/>
          </a:prstGeom>
          <a:solidFill>
            <a:srgbClr val="5558AF"/>
          </a:solidFill>
          <a:ln>
            <a:solidFill>
              <a:srgbClr val="5558AF"/>
            </a:solidFill>
            <a:headEnd type="none" w="med" len="med"/>
            <a:tailEnd type="none" w="med" len="med"/>
          </a:ln>
          <a:effectLst>
            <a:softEdge rad="3175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extBox 8">
            <a:extLst>
              <a:ext uri="{FF2B5EF4-FFF2-40B4-BE49-F238E27FC236}">
                <a16:creationId xmlns:a16="http://schemas.microsoft.com/office/drawing/2014/main" id="{931AE74F-04FD-4E90-A101-5C4E5B7EA023}"/>
              </a:ext>
            </a:extLst>
          </p:cNvPr>
          <p:cNvSpPr txBox="1"/>
          <p:nvPr/>
        </p:nvSpPr>
        <p:spPr>
          <a:xfrm rot="16200000">
            <a:off x="4329402" y="4230498"/>
            <a:ext cx="2965395" cy="622092"/>
          </a:xfrm>
          <a:prstGeom prst="rect">
            <a:avLst/>
          </a:prstGeom>
          <a:noFill/>
        </p:spPr>
        <p:txBody>
          <a:bodyPr wrap="square" lIns="179308" tIns="143446" rIns="179308" bIns="143446" rtlCol="0">
            <a:spAutoFit/>
          </a:bodyPr>
          <a:lstStyle/>
          <a:p>
            <a:pPr marL="0" marR="0" lvl="0" indent="0" algn="l" defTabSz="914400" rtl="0" eaLnBrk="1" fontAlgn="auto" latinLnBrk="0" hangingPunct="1">
              <a:lnSpc>
                <a:spcPct val="90000"/>
              </a:lnSpc>
              <a:spcBef>
                <a:spcPts val="0"/>
              </a:spcBef>
              <a:spcAft>
                <a:spcPts val="588"/>
              </a:spcAft>
              <a:buClrTx/>
              <a:buSzTx/>
              <a:buFontTx/>
              <a:buNone/>
              <a:tabLst/>
              <a:defRPr/>
            </a:pPr>
            <a:r>
              <a:rPr kumimoji="0" lang="en-US" sz="2400" b="1" i="0" u="none" strike="noStrike" kern="1200" cap="none" spc="0" normalizeH="0" baseline="0" noProof="0">
                <a:ln>
                  <a:noFill/>
                </a:ln>
                <a:solidFill>
                  <a:srgbClr val="FFFFFF"/>
                </a:solidFill>
                <a:effectLst/>
                <a:uLnTx/>
                <a:uFillTx/>
                <a:latin typeface="Segoe UI"/>
                <a:ea typeface="+mn-ea"/>
                <a:cs typeface="+mn-cs"/>
              </a:rPr>
              <a:t>Media Reliability</a:t>
            </a:r>
          </a:p>
        </p:txBody>
      </p:sp>
      <p:sp>
        <p:nvSpPr>
          <p:cNvPr id="11" name="Rectangle: Rounded Corners 10">
            <a:extLst>
              <a:ext uri="{FF2B5EF4-FFF2-40B4-BE49-F238E27FC236}">
                <a16:creationId xmlns:a16="http://schemas.microsoft.com/office/drawing/2014/main" id="{B02E5F8B-812F-4F0C-9068-BC10B99626A6}"/>
              </a:ext>
            </a:extLst>
          </p:cNvPr>
          <p:cNvSpPr/>
          <p:nvPr/>
        </p:nvSpPr>
        <p:spPr bwMode="auto">
          <a:xfrm>
            <a:off x="6119899" y="1929747"/>
            <a:ext cx="2746689" cy="504519"/>
          </a:xfrm>
          <a:prstGeom prst="roundRect">
            <a:avLst/>
          </a:prstGeom>
          <a:solidFill>
            <a:schemeClr val="accent6">
              <a:lumMod val="75000"/>
            </a:schemeClr>
          </a:solidFill>
          <a:ln w="285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rPr>
              <a:t>Setup Failure</a:t>
            </a:r>
          </a:p>
        </p:txBody>
      </p:sp>
      <p:sp>
        <p:nvSpPr>
          <p:cNvPr id="13" name="Rectangle: Rounded Corners 12">
            <a:extLst>
              <a:ext uri="{FF2B5EF4-FFF2-40B4-BE49-F238E27FC236}">
                <a16:creationId xmlns:a16="http://schemas.microsoft.com/office/drawing/2014/main" id="{5DCE004A-5013-491E-A15E-85550CD120E9}"/>
              </a:ext>
            </a:extLst>
          </p:cNvPr>
          <p:cNvSpPr/>
          <p:nvPr/>
        </p:nvSpPr>
        <p:spPr bwMode="auto">
          <a:xfrm>
            <a:off x="6119899" y="2554329"/>
            <a:ext cx="2746689" cy="504519"/>
          </a:xfrm>
          <a:prstGeom prst="roundRect">
            <a:avLst/>
          </a:prstGeom>
          <a:solidFill>
            <a:schemeClr val="accent6">
              <a:lumMod val="75000"/>
            </a:schemeClr>
          </a:solidFill>
          <a:ln w="285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rPr>
              <a:t>Dropped calls</a:t>
            </a:r>
          </a:p>
        </p:txBody>
      </p:sp>
      <p:sp>
        <p:nvSpPr>
          <p:cNvPr id="15" name="Rectangle: Rounded Corners 14">
            <a:extLst>
              <a:ext uri="{FF2B5EF4-FFF2-40B4-BE49-F238E27FC236}">
                <a16:creationId xmlns:a16="http://schemas.microsoft.com/office/drawing/2014/main" id="{E360378E-2B3D-42B6-A8EE-3B103D6C8A52}"/>
              </a:ext>
            </a:extLst>
          </p:cNvPr>
          <p:cNvSpPr/>
          <p:nvPr/>
        </p:nvSpPr>
        <p:spPr bwMode="auto">
          <a:xfrm>
            <a:off x="6119899" y="3178911"/>
            <a:ext cx="2746689" cy="504519"/>
          </a:xfrm>
          <a:prstGeom prst="roundRect">
            <a:avLst/>
          </a:prstGeom>
          <a:solidFill>
            <a:schemeClr val="accent6">
              <a:lumMod val="75000"/>
            </a:schemeClr>
          </a:solidFill>
          <a:ln w="285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rPr>
              <a:t>TCP instead of UDP</a:t>
            </a:r>
          </a:p>
        </p:txBody>
      </p:sp>
      <p:sp>
        <p:nvSpPr>
          <p:cNvPr id="23" name="Rectangle: Rounded Corners 22">
            <a:extLst>
              <a:ext uri="{FF2B5EF4-FFF2-40B4-BE49-F238E27FC236}">
                <a16:creationId xmlns:a16="http://schemas.microsoft.com/office/drawing/2014/main" id="{1E6A7C48-EBDE-4E0D-9E55-B651956C6C68}"/>
              </a:ext>
            </a:extLst>
          </p:cNvPr>
          <p:cNvSpPr/>
          <p:nvPr/>
        </p:nvSpPr>
        <p:spPr bwMode="auto">
          <a:xfrm>
            <a:off x="6119899" y="3761504"/>
            <a:ext cx="2746689" cy="504519"/>
          </a:xfrm>
          <a:prstGeom prst="roundRect">
            <a:avLst/>
          </a:prstGeom>
          <a:solidFill>
            <a:schemeClr val="accent6">
              <a:lumMod val="75000"/>
            </a:schemeClr>
          </a:solidFill>
          <a:ln w="285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rPr>
              <a:t>Streams over VPN</a:t>
            </a:r>
          </a:p>
        </p:txBody>
      </p:sp>
      <p:sp>
        <p:nvSpPr>
          <p:cNvPr id="25" name="Rectangle: Rounded Corners 24">
            <a:extLst>
              <a:ext uri="{FF2B5EF4-FFF2-40B4-BE49-F238E27FC236}">
                <a16:creationId xmlns:a16="http://schemas.microsoft.com/office/drawing/2014/main" id="{20AE31CD-F75F-48D8-8E38-DB2F6F4528F5}"/>
              </a:ext>
            </a:extLst>
          </p:cNvPr>
          <p:cNvSpPr/>
          <p:nvPr/>
        </p:nvSpPr>
        <p:spPr bwMode="auto">
          <a:xfrm>
            <a:off x="6119899" y="4386086"/>
            <a:ext cx="2746689" cy="504519"/>
          </a:xfrm>
          <a:prstGeom prst="roundRect">
            <a:avLst/>
          </a:prstGeom>
          <a:solidFill>
            <a:schemeClr val="accent6">
              <a:lumMod val="75000"/>
            </a:schemeClr>
          </a:solidFill>
          <a:ln w="285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rPr>
              <a:t>Streams over Proxy</a:t>
            </a:r>
          </a:p>
        </p:txBody>
      </p:sp>
      <p:sp>
        <p:nvSpPr>
          <p:cNvPr id="27" name="Rectangle: Rounded Corners 26">
            <a:extLst>
              <a:ext uri="{FF2B5EF4-FFF2-40B4-BE49-F238E27FC236}">
                <a16:creationId xmlns:a16="http://schemas.microsoft.com/office/drawing/2014/main" id="{94A17EF5-11D4-4B0F-A9FC-6EEA14487DBB}"/>
              </a:ext>
            </a:extLst>
          </p:cNvPr>
          <p:cNvSpPr/>
          <p:nvPr/>
        </p:nvSpPr>
        <p:spPr bwMode="auto">
          <a:xfrm>
            <a:off x="6119899" y="5010668"/>
            <a:ext cx="2746689" cy="504519"/>
          </a:xfrm>
          <a:prstGeom prst="roundRect">
            <a:avLst/>
          </a:prstGeom>
          <a:solidFill>
            <a:schemeClr val="accent6">
              <a:lumMod val="75000"/>
            </a:schemeClr>
          </a:solidFill>
          <a:ln w="285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rPr>
              <a:t>Endpoint version</a:t>
            </a:r>
          </a:p>
        </p:txBody>
      </p:sp>
      <p:sp>
        <p:nvSpPr>
          <p:cNvPr id="29" name="Rectangle: Rounded Corners 28">
            <a:extLst>
              <a:ext uri="{FF2B5EF4-FFF2-40B4-BE49-F238E27FC236}">
                <a16:creationId xmlns:a16="http://schemas.microsoft.com/office/drawing/2014/main" id="{D9D212DA-19EF-45FE-9951-A56845152C3D}"/>
              </a:ext>
            </a:extLst>
          </p:cNvPr>
          <p:cNvSpPr/>
          <p:nvPr/>
        </p:nvSpPr>
        <p:spPr bwMode="auto">
          <a:xfrm>
            <a:off x="6095999" y="5631791"/>
            <a:ext cx="2746689" cy="504519"/>
          </a:xfrm>
          <a:prstGeom prst="roundRect">
            <a:avLst/>
          </a:prstGeom>
          <a:solidFill>
            <a:schemeClr val="accent6">
              <a:lumMod val="75000"/>
            </a:schemeClr>
          </a:solidFill>
          <a:ln w="285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rPr>
              <a:t>Devices</a:t>
            </a:r>
          </a:p>
        </p:txBody>
      </p:sp>
    </p:spTree>
    <p:extLst>
      <p:ext uri="{BB962C8B-B14F-4D97-AF65-F5344CB8AC3E}">
        <p14:creationId xmlns:p14="http://schemas.microsoft.com/office/powerpoint/2010/main" val="40897413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P spid="11" grpId="0" animBg="1"/>
      <p:bldP spid="13" grpId="0" animBg="1"/>
      <p:bldP spid="15" grpId="0" animBg="1"/>
      <p:bldP spid="23" grpId="0" animBg="1"/>
      <p:bldP spid="25" grpId="0" animBg="1"/>
      <p:bldP spid="27" grpId="0" animBg="1"/>
      <p:bldP spid="29" grpId="0" animBg="1"/>
    </p:bldLst>
  </p:timing>
</p:sld>
</file>

<file path=ppt/theme/theme1.xml><?xml version="1.0" encoding="utf-8"?>
<a:theme xmlns:a="http://schemas.openxmlformats.org/drawingml/2006/main" name="Azure Dev Dark - 2018H2">
  <a:themeElements>
    <a:clrScheme name="Azure 2018 Q1">
      <a:dk1>
        <a:srgbClr val="FFFFFF"/>
      </a:dk1>
      <a:lt1>
        <a:srgbClr val="414241"/>
      </a:lt1>
      <a:dk2>
        <a:srgbClr val="000000"/>
      </a:dk2>
      <a:lt2>
        <a:srgbClr val="E9E9E9"/>
      </a:lt2>
      <a:accent1>
        <a:srgbClr val="0078D7"/>
      </a:accent1>
      <a:accent2>
        <a:srgbClr val="4DB0FF"/>
      </a:accent2>
      <a:accent3>
        <a:srgbClr val="B1D6F2"/>
      </a:accent3>
      <a:accent4>
        <a:srgbClr val="0359A0"/>
      </a:accent4>
      <a:accent5>
        <a:srgbClr val="8CCAFD"/>
      </a:accent5>
      <a:accent6>
        <a:srgbClr val="797979"/>
      </a:accent6>
      <a:hlink>
        <a:srgbClr val="4CAFFF"/>
      </a:hlink>
      <a:folHlink>
        <a:srgbClr val="0478D6"/>
      </a:folHlink>
    </a:clrScheme>
    <a:fontScheme name="Windows Font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bodyPr lIns="0" tIns="0" rIns="0" bIns="0" anchor="t" anchorCtr="0"/>
      <a:lstStyle>
        <a:defPPr>
          <a:defRPr smtClean="0"/>
        </a:defPPr>
      </a:lstStyle>
    </a:txDef>
  </a:objectDefaults>
  <a:extraClrSchemeLst/>
  <a:extLst>
    <a:ext uri="{05A4C25C-085E-4340-85A3-A5531E510DB2}">
      <thm15:themeFamily xmlns:thm15="http://schemas.microsoft.com/office/thememl/2012/main" name="FY21 WW Teams MIP PPT Template.potx" id="{77F2A0F5-B9AA-4AD0-A8BA-A6FA11CBA178}" vid="{F92327CE-D8CE-48E7-AE7C-FDCE39D034C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White template">
  <a:themeElements>
    <a:clrScheme name="Custom 7">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Presentation3" id="{0B115B32-BF46-4046-9BDF-1201ED5DA0B4}" vid="{5962B83E-5F01-514D-B054-0910B47419D7}"/>
    </a:ext>
  </a:extLst>
</a:theme>
</file>

<file path=ppt/theme/theme4.xml><?xml version="1.0" encoding="utf-8"?>
<a:theme xmlns:a="http://schemas.openxmlformats.org/drawingml/2006/main" name="White Template">
  <a:themeElements>
    <a:clrScheme name="Custom 2">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000000"/>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FY22 Unified Support Deck_R2" id="{87F4FB34-706C-3B40-A2F5-AAB55F65BD79}" vid="{83F148C1-8898-3D42-A66A-0DC42327C72F}"/>
    </a:ext>
  </a:extLst>
</a:theme>
</file>

<file path=ppt/theme/theme5.xml><?xml version="1.0" encoding="utf-8"?>
<a:theme xmlns:a="http://schemas.openxmlformats.org/drawingml/2006/main" name="6_White template">
  <a:themeElements>
    <a:clrScheme name="Teams 2023 Theme Colors">
      <a:dk1>
        <a:srgbClr val="000000"/>
      </a:dk1>
      <a:lt1>
        <a:srgbClr val="FFFFFF"/>
      </a:lt1>
      <a:dk2>
        <a:srgbClr val="444791"/>
      </a:dk2>
      <a:lt2>
        <a:srgbClr val="F1F2F1"/>
      </a:lt2>
      <a:accent1>
        <a:srgbClr val="5B5FC7"/>
      </a:accent1>
      <a:accent2>
        <a:srgbClr val="444791"/>
      </a:accent2>
      <a:accent3>
        <a:srgbClr val="9299F7"/>
      </a:accent3>
      <a:accent4>
        <a:srgbClr val="FFF8F3"/>
      </a:accent4>
      <a:accent5>
        <a:srgbClr val="000000"/>
      </a:accent5>
      <a:accent6>
        <a:srgbClr val="FFFFFF"/>
      </a:accent6>
      <a:hlink>
        <a:srgbClr val="5B5FC7"/>
      </a:hlink>
      <a:folHlink>
        <a:srgbClr val="5B5FC7"/>
      </a:folHlink>
    </a:clrScheme>
    <a:fontScheme name="Segoe Sans">
      <a:majorFont>
        <a:latin typeface="Segoe Sans Display Semibold"/>
        <a:ea typeface=""/>
        <a:cs typeface=""/>
      </a:majorFont>
      <a:minorFont>
        <a:latin typeface="Segoe Sans Tex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277832_MS-TEAMS_PPT_TemplateRefresh_SegoeUI_231002" id="{E7BCDA99-54EB-5744-BC5B-7BF34320A9B1}" vid="{EA8CA6E8-1854-A64E-AC87-DDD016773713}"/>
    </a:ext>
  </a:extLst>
</a:theme>
</file>

<file path=ppt/theme/theme6.xml><?xml version="1.0" encoding="utf-8"?>
<a:theme xmlns:a="http://schemas.openxmlformats.org/drawingml/2006/main" name="2_White template">
  <a:themeElements>
    <a:clrScheme name="Teams 2023 Theme Colors">
      <a:dk1>
        <a:srgbClr val="000000"/>
      </a:dk1>
      <a:lt1>
        <a:srgbClr val="FFFFFF"/>
      </a:lt1>
      <a:dk2>
        <a:srgbClr val="444791"/>
      </a:dk2>
      <a:lt2>
        <a:srgbClr val="F1F2F1"/>
      </a:lt2>
      <a:accent1>
        <a:srgbClr val="5B5FC7"/>
      </a:accent1>
      <a:accent2>
        <a:srgbClr val="444791"/>
      </a:accent2>
      <a:accent3>
        <a:srgbClr val="9299F7"/>
      </a:accent3>
      <a:accent4>
        <a:srgbClr val="FFF8F3"/>
      </a:accent4>
      <a:accent5>
        <a:srgbClr val="000000"/>
      </a:accent5>
      <a:accent6>
        <a:srgbClr val="FFFFFF"/>
      </a:accent6>
      <a:hlink>
        <a:srgbClr val="5B5FC7"/>
      </a:hlink>
      <a:folHlink>
        <a:srgbClr val="5B5FC7"/>
      </a:folHlink>
    </a:clrScheme>
    <a:fontScheme name="Segoe Sans">
      <a:majorFont>
        <a:latin typeface="Segoe Sans Display Semibold"/>
        <a:ea typeface=""/>
        <a:cs typeface=""/>
      </a:majorFont>
      <a:minorFont>
        <a:latin typeface="Segoe Sans Tex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277832_MS-TEAMS_PPT_TemplateRefresh_SegoeUI_231002" id="{E7BCDA99-54EB-5744-BC5B-7BF34320A9B1}" vid="{EA8CA6E8-1854-A64E-AC87-DDD016773713}"/>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2BB8FCA7FEB347BAC36A8D039FB81C" ma:contentTypeVersion="14" ma:contentTypeDescription="Create a new document." ma:contentTypeScope="" ma:versionID="8e09b6140fbfd771e83d113f3c1b8681">
  <xsd:schema xmlns:xsd="http://www.w3.org/2001/XMLSchema" xmlns:xs="http://www.w3.org/2001/XMLSchema" xmlns:p="http://schemas.microsoft.com/office/2006/metadata/properties" xmlns:ns1="http://schemas.microsoft.com/sharepoint/v3" xmlns:ns2="6adfd4c8-54de-4fa2-b73e-b86369895801" targetNamespace="http://schemas.microsoft.com/office/2006/metadata/properties" ma:root="true" ma:fieldsID="7ff5ace4da96d55291c0d2e37a220706" ns1:_="" ns2:_="">
    <xsd:import namespace="http://schemas.microsoft.com/sharepoint/v3"/>
    <xsd:import namespace="6adfd4c8-54de-4fa2-b73e-b863698958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fd4c8-54de-4fa2-b73e-b86369895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1"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adfd4c8-54de-4fa2-b73e-b8636989580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215A01-A8A6-4AE3-AD99-9F6EEC85A5FC}"/>
</file>

<file path=customXml/itemProps2.xml><?xml version="1.0" encoding="utf-8"?>
<ds:datastoreItem xmlns:ds="http://schemas.openxmlformats.org/officeDocument/2006/customXml" ds:itemID="{B00004B5-26D4-45F2-AFE6-1FA9CC223E28}">
  <ds:schemaRefs>
    <ds:schemaRef ds:uri="b020f8de-499a-408c-9e0a-1a5d67cb753c"/>
    <ds:schemaRef ds:uri="http://schemas.microsoft.com/office/2006/metadata/properties"/>
    <ds:schemaRef ds:uri="http://www.w3.org/XML/1998/namespace"/>
    <ds:schemaRef ds:uri="http://purl.org/dc/terms/"/>
    <ds:schemaRef ds:uri="http://purl.org/dc/elements/1.1/"/>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4a0c39a4-97b8-46d3-97e2-661eb7a1087a"/>
    <ds:schemaRef ds:uri="http://schemas.microsoft.com/sharepoint/v3"/>
  </ds:schemaRefs>
</ds:datastoreItem>
</file>

<file path=customXml/itemProps3.xml><?xml version="1.0" encoding="utf-8"?>
<ds:datastoreItem xmlns:ds="http://schemas.openxmlformats.org/officeDocument/2006/customXml" ds:itemID="{DBD32218-1B9A-40EC-A665-89D0CF78EAAD}">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2146</Words>
  <Application>Microsoft Office PowerPoint</Application>
  <PresentationFormat>Widescreen</PresentationFormat>
  <Paragraphs>360</Paragraphs>
  <Slides>35</Slides>
  <Notes>29</Notes>
  <HiddenSlides>4</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35</vt:i4>
      </vt:variant>
    </vt:vector>
  </HeadingPairs>
  <TitlesOfParts>
    <vt:vector size="58" baseType="lpstr">
      <vt:lpstr>Aptos</vt:lpstr>
      <vt:lpstr>Aptos Display</vt:lpstr>
      <vt:lpstr>Arial</vt:lpstr>
      <vt:lpstr>Calibri</vt:lpstr>
      <vt:lpstr>Consolas</vt:lpstr>
      <vt:lpstr>Corbel</vt:lpstr>
      <vt:lpstr>Segoe Pro</vt:lpstr>
      <vt:lpstr>Segoe Pro Semibold</vt:lpstr>
      <vt:lpstr>Segoe Sans Display Semibold</vt:lpstr>
      <vt:lpstr>Segoe Sans Text</vt:lpstr>
      <vt:lpstr>Segoe Semibold</vt:lpstr>
      <vt:lpstr>Segoe UI</vt:lpstr>
      <vt:lpstr>Segoe UI Light</vt:lpstr>
      <vt:lpstr>Segoe UI Semibold</vt:lpstr>
      <vt:lpstr>Segoe UI Semilight</vt:lpstr>
      <vt:lpstr>Segoe UI Web (West European)</vt:lpstr>
      <vt:lpstr>Wingdings</vt:lpstr>
      <vt:lpstr>Azure Dev Dark - 2018H2</vt:lpstr>
      <vt:lpstr>1_Office Theme</vt:lpstr>
      <vt:lpstr>1_White template</vt:lpstr>
      <vt:lpstr>White Template</vt:lpstr>
      <vt:lpstr>6_White template</vt:lpstr>
      <vt:lpstr>2_White template</vt:lpstr>
      <vt:lpstr>Teams Events Diagnostics</vt:lpstr>
      <vt:lpstr>Event Diagnostic Cycle</vt:lpstr>
      <vt:lpstr>Microsoft Teams Meeting</vt:lpstr>
      <vt:lpstr>Microsoft Teams Town Hall</vt:lpstr>
      <vt:lpstr>Microsoft Teams Advanced Event – Hybrid and Virtual</vt:lpstr>
      <vt:lpstr>The Keys to Success</vt:lpstr>
      <vt:lpstr>Quality/Reliability Checklist</vt:lpstr>
      <vt:lpstr>Troubleshooting Workflow</vt:lpstr>
      <vt:lpstr>What could possibly go wrong with Media?</vt:lpstr>
      <vt:lpstr>Call Analytics</vt:lpstr>
      <vt:lpstr>Real-time telemetry vs. past meetings</vt:lpstr>
      <vt:lpstr>Call Analytics</vt:lpstr>
      <vt:lpstr>Call Analytics</vt:lpstr>
      <vt:lpstr>Call Analytics</vt:lpstr>
      <vt:lpstr>Call Analytics</vt:lpstr>
      <vt:lpstr>Call Analytics</vt:lpstr>
      <vt:lpstr>Call Analytics</vt:lpstr>
      <vt:lpstr>Proactive Meeting Quality Monitoring</vt:lpstr>
      <vt:lpstr>Proactive Meeting Quality Monitoring</vt:lpstr>
      <vt:lpstr>Proactive Meeting Quality Monitoring</vt:lpstr>
      <vt:lpstr>Admin Guidance: Edit a media quality alert rule</vt:lpstr>
      <vt:lpstr>User Experience: Receiving a media quality alert</vt:lpstr>
      <vt:lpstr>User Experience: Receiving a media quality alert</vt:lpstr>
      <vt:lpstr>Microsoft 365 Network Connectivity Test </vt:lpstr>
      <vt:lpstr>Running the tool</vt:lpstr>
      <vt:lpstr>Review the results</vt:lpstr>
      <vt:lpstr>Thank you </vt:lpstr>
      <vt:lpstr>Your feedback is critical</vt:lpstr>
      <vt:lpstr>Visit Customer Hub Website for upcoming sessions, updates, and on demand contents!</vt:lpstr>
      <vt:lpstr>Q&amp;A</vt:lpstr>
      <vt:lpstr>Latency</vt:lpstr>
      <vt:lpstr>Packet Loss</vt:lpstr>
      <vt:lpstr>Jitter</vt:lpstr>
      <vt:lpstr>Packet reorder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Teams Events Diagnostics</dc:title>
  <dc:creator>Long Vuong</dc:creator>
  <cp:lastModifiedBy>Michelle Lumpkin</cp:lastModifiedBy>
  <cp:revision>2</cp:revision>
  <dcterms:created xsi:type="dcterms:W3CDTF">2024-04-03T14:21:24Z</dcterms:created>
  <dcterms:modified xsi:type="dcterms:W3CDTF">2025-05-08T16:14:37Z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0x0101000D2BB8FCA7FEB347BAC36A8D039FB81C</vt:lpwstr>
  </property>
</Properties>
</file>