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theme/theme2.xml" ContentType="application/vnd.openxmlformats-officedocument.theme+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theme/theme3.xml" ContentType="application/vnd.openxmlformats-officedocument.theme+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theme/theme4.xml" ContentType="application/vnd.openxmlformats-officedocument.theme+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29" r:id="rId4"/>
    <p:sldMasterId id="2147485513" r:id="rId5"/>
    <p:sldMasterId id="2147485616" r:id="rId6"/>
    <p:sldMasterId id="2147486022" r:id="rId7"/>
    <p:sldMasterId id="2147486107" r:id="rId8"/>
  </p:sldMasterIdLst>
  <p:notesMasterIdLst>
    <p:notesMasterId r:id="rId42"/>
  </p:notesMasterIdLst>
  <p:handoutMasterIdLst>
    <p:handoutMasterId r:id="rId43"/>
  </p:handoutMasterIdLst>
  <p:sldIdLst>
    <p:sldId id="2147483600" r:id="rId9"/>
    <p:sldId id="2147480279" r:id="rId10"/>
    <p:sldId id="2147481621" r:id="rId11"/>
    <p:sldId id="2076138465" r:id="rId12"/>
    <p:sldId id="2147480240" r:id="rId13"/>
    <p:sldId id="2147483434" r:id="rId14"/>
    <p:sldId id="2147483426" r:id="rId15"/>
    <p:sldId id="2147483632" r:id="rId16"/>
    <p:sldId id="2147483435" r:id="rId17"/>
    <p:sldId id="257" r:id="rId18"/>
    <p:sldId id="2147480241" r:id="rId19"/>
    <p:sldId id="2076138454" r:id="rId20"/>
    <p:sldId id="2147480243" r:id="rId21"/>
    <p:sldId id="2147480245" r:id="rId22"/>
    <p:sldId id="2147480262" r:id="rId23"/>
    <p:sldId id="2147480248" r:id="rId24"/>
    <p:sldId id="2147480249" r:id="rId25"/>
    <p:sldId id="2076138279" r:id="rId26"/>
    <p:sldId id="2147480251" r:id="rId27"/>
    <p:sldId id="2147480252" r:id="rId28"/>
    <p:sldId id="2147480253" r:id="rId29"/>
    <p:sldId id="2147480255" r:id="rId30"/>
    <p:sldId id="2147480263" r:id="rId31"/>
    <p:sldId id="2147480264" r:id="rId32"/>
    <p:sldId id="2147483427" r:id="rId33"/>
    <p:sldId id="2147483431" r:id="rId34"/>
    <p:sldId id="2147483429" r:id="rId35"/>
    <p:sldId id="256" r:id="rId36"/>
    <p:sldId id="2147483430" r:id="rId37"/>
    <p:sldId id="2147483428" r:id="rId38"/>
    <p:sldId id="2147483432" r:id="rId39"/>
    <p:sldId id="2147483433" r:id="rId40"/>
    <p:sldId id="2147480259" r:id="rId41"/>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14D70C25-0413-A24B-B22A-8EE89C82326F}">
          <p14:sldIdLst/>
        </p14:section>
        <p14:section name="Title Slides" id="{FB6EE416-AF16-AF40-804B-633D4962DAEE}">
          <p14:sldIdLst>
            <p14:sldId id="2147483600"/>
            <p14:sldId id="2147480279"/>
            <p14:sldId id="2147481621"/>
            <p14:sldId id="2076138465"/>
            <p14:sldId id="2147480240"/>
            <p14:sldId id="2147483434"/>
            <p14:sldId id="2147483426"/>
            <p14:sldId id="2147483632"/>
            <p14:sldId id="2147483435"/>
            <p14:sldId id="257"/>
            <p14:sldId id="2147480241"/>
            <p14:sldId id="2076138454"/>
            <p14:sldId id="2147480243"/>
            <p14:sldId id="2147480245"/>
            <p14:sldId id="2147480262"/>
            <p14:sldId id="2147480248"/>
            <p14:sldId id="2147480249"/>
            <p14:sldId id="2076138279"/>
            <p14:sldId id="2147480251"/>
            <p14:sldId id="2147480252"/>
            <p14:sldId id="2147480253"/>
            <p14:sldId id="2147480255"/>
            <p14:sldId id="2147480263"/>
            <p14:sldId id="2147480264"/>
            <p14:sldId id="2147483427"/>
            <p14:sldId id="2147483431"/>
            <p14:sldId id="2147483429"/>
            <p14:sldId id="256"/>
            <p14:sldId id="2147483430"/>
            <p14:sldId id="2147483428"/>
            <p14:sldId id="2147483432"/>
            <p14:sldId id="2147483433"/>
            <p14:sldId id="2147480259"/>
          </p14:sldIdLst>
        </p14:section>
      </p14:sectionLst>
    </p:ext>
    <p:ext uri="{EFAFB233-063F-42B5-8137-9DF3F51BA10A}">
      <p15:sldGuideLst xmlns:p15="http://schemas.microsoft.com/office/powerpoint/2012/main">
        <p15:guide id="2" orient="horz" pos="640" userDrawn="1">
          <p15:clr>
            <a:srgbClr val="A4A3A4"/>
          </p15:clr>
        </p15:guide>
        <p15:guide id="3"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62B23D-A760-839E-CE2B-729356AD6D54}" name="Jignesh Thakkar" initials="JT" userId="S::jignesht@microsoft.com::38dc860a-4ae3-4c02-915a-8b807a5eb74a" providerId="AD"/>
  <p188:author id="{80CBA055-6C79-19F6-E55F-083B93AC3DAA}" name="Barbara Wyss" initials="BW" userId="S::barbarawyss@microsoft.com::c3a4af02-d382-4305-869d-4f4547439805" providerId="AD"/>
  <p188:author id="{A0A85D99-7CC0-591C-D018-2951D492F325}" name="Alexander Malkov" initials="AM" userId="S::amalkov@microsoft.com::d2b97af4-2f32-47f0-9f38-a2c196be3110" providerId="AD"/>
  <p188:author id="{6A64ADAA-18A5-C6D5-E666-ADC75DD3CA49}" name="Nikkie Karimian" initials="NK" userId="S::nkarimian@microsoft.com::1972190d-0521-4e6d-b4ea-dc68820e969f" providerId="AD"/>
  <p188:author id="{3248A1E6-2C66-6FA8-263A-BD8EDAC6F8C1}" name="Wendy Haddad" initials="WH" userId="S::wendyhaddad@microsoft.com::11f3ae39-1468-415a-a247-b79e4b3a1c94"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9BA"/>
    <a:srgbClr val="2F2F2F"/>
    <a:srgbClr val="FFFFFF"/>
    <a:srgbClr val="666666"/>
    <a:srgbClr val="000000"/>
    <a:srgbClr val="8661C5"/>
    <a:srgbClr val="D59DFF"/>
    <a:srgbClr val="50E6FF"/>
    <a:srgbClr val="9BF00B"/>
    <a:srgbClr val="0F780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27" y="518"/>
      </p:cViewPr>
      <p:guideLst>
        <p:guide orient="horz" pos="64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8/10/relationships/authors" Target="author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F9EC6-89FF-47E1-8594-1A32E3B45134}" type="datetime8">
              <a:rPr lang="en-US" smtClean="0">
                <a:latin typeface="Segoe UI" pitchFamily="34" charset="0"/>
              </a:rPr>
              <a:t>6/29/2026 10:18 AM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386CE63F-9E7F-4C04-9D0D-FCA25A8E9E86}" type="datetime8">
              <a:rPr lang="en-US" smtClean="0"/>
              <a:t>6/29/2026 10:18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panose="020B0502040204020203"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panose="020B0502040204020203"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29539-4752-0E66-1A42-D313A71461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2CC800-2430-BA0F-922F-3CC76E731C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FC7ADF-52A3-D7F8-0453-F90FAA7F1E5E}"/>
              </a:ext>
            </a:extLst>
          </p:cNvPr>
          <p:cNvSpPr>
            <a:spLocks noGrp="1"/>
          </p:cNvSpPr>
          <p:nvPr>
            <p:ph type="body" idx="1"/>
          </p:nvPr>
        </p:nvSpPr>
        <p:spPr/>
        <p:txBody>
          <a:bodyPr/>
          <a:lstStyle/>
          <a:p>
            <a:r>
              <a:rPr lang="en-US" dirty="0"/>
              <a:t>Welcome, everyone, to the Mastering Microsoft 365 Copilot series. This is a multi-session training program designed to help you get the most out of Copilot, Copilot Chat, and Agents. Across these sessions, we cover everything from prompting fundamentals to hands-on work in the M365 apps you use every day, plus deep dives into building your own agents with Copilot Studio. If you missed earlier sessions, the recordings and slide decks are all available through the registration link, so you can catch up at your own pace.</a:t>
            </a:r>
            <a:endParaRPr lang="en-US"/>
          </a:p>
        </p:txBody>
      </p:sp>
      <p:sp>
        <p:nvSpPr>
          <p:cNvPr id="4" name="Slide Number Placeholder 3">
            <a:extLst>
              <a:ext uri="{FF2B5EF4-FFF2-40B4-BE49-F238E27FC236}">
                <a16:creationId xmlns:a16="http://schemas.microsoft.com/office/drawing/2014/main" id="{4438810F-8EC5-BC69-5719-96FA85AB78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78C806-E1A8-4E03-B61B-909F8162CF7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83636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we are focusing specifically on Microsoft 365 Copilot in Excel, OneDrive, Whiteboard, and Loop. I will be honest, the majority of our time today will be spent on Excel because there is so much you can do with Copilot there. But we will also touch on some really practical things you can do in OneDrive, Loop, and Whiteboard. My name is Angel Aviles, I am a Principal CSA here at Microsoft, and I will be walking you through everything today.</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3663150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 few quick housekeeping items before we get started. This meeting is being recorded, so you will receive both the recording and the presentation materials by end of day. Because of the size of the audience, microphones and video are turned off during the session, but we do have a Q and A panel as well as the chat open for your questions. We have moderators on the call who will be handling those as we go. If at any point you lose audio or the content share drops, use the Raise Your Hand function so we can help troubleshoot.</a:t>
            </a:r>
          </a:p>
        </p:txBody>
      </p:sp>
      <p:sp>
        <p:nvSpPr>
          <p:cNvPr id="4" name="Slide Number Placeholder 3"/>
          <p:cNvSpPr>
            <a:spLocks noGrp="1"/>
          </p:cNvSpPr>
          <p:nvPr>
            <p:ph type="sldNum" sz="quarter" idx="5"/>
          </p:nvPr>
        </p:nvSpPr>
        <p:spPr/>
        <p:txBody>
          <a:bodyPr/>
          <a:lstStyle/>
          <a:p>
            <a:pPr marL="0" marR="0" lvl="0" indent="0" algn="r" defTabSz="966545" rtl="0" eaLnBrk="1" fontAlgn="auto" latinLnBrk="0" hangingPunct="1">
              <a:lnSpc>
                <a:spcPct val="100000"/>
              </a:lnSpc>
              <a:spcBef>
                <a:spcPts val="0"/>
              </a:spcBef>
              <a:spcAft>
                <a:spcPts val="0"/>
              </a:spcAft>
              <a:buClrTx/>
              <a:buSzTx/>
              <a:buFontTx/>
              <a:buNone/>
              <a:tabLst/>
              <a:defRPr/>
            </a:pPr>
            <a:fld id="{486C20BA-B25A-46FB-B56D-3553F036A11A}"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66545"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1517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what we are going to cover today. We will start with a brief introduction to Microsoft 365 Copilot for anyone who might be new to it. Then we will dive deep into Copilot in Excel, which is where we will spend most of our time. After that, we will cover Copilot in OneDrive, Loop, and Whiteboard. And of course, we will have a Q and A session at the end for any questions.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349315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us kick things off with a quick overview of what Microsoft 365 Copilot actually is and how it works under the hood. This will give you the foundation you need before we jump into the hands-on demos.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3005595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exactly is Microsoft 365 Copilot? It is the AI interface into your M365 tenant. It combines large language models, we currently partner with both OpenAI and Anthropic, with Microsoft Graph, which is your gateway to all the data in your tenant. And then it is embedded right into the Microsoft 365 apps. This is what really sets it apart from consumer AI tools. Your enterprise data protection policies are fully honored by Copilot. It does not have a separate set of credentials or privileges. Whatever you can see, Copilot can see. Whatever you cannot access, Copilot cannot access either. If you have sensitivity labels on documents, Copilot will respect those too. It also extends to Copilot Agents, which are no-code and low-code applications for automating workflows, and it can pull data from both your work environment through Graph and from the web through Bing.</a:t>
            </a:r>
          </a:p>
        </p:txBody>
      </p:sp>
      <p:sp>
        <p:nvSpPr>
          <p:cNvPr id="4" name="Slide Number Placeholder 3"/>
          <p:cNvSpPr>
            <a:spLocks noGrp="1"/>
          </p:cNvSpPr>
          <p:nvPr>
            <p:ph type="sldNum" sz="quarter" idx="5"/>
          </p:nvPr>
        </p:nvSpPr>
        <p:spPr/>
        <p:txBody>
          <a:bodyPr/>
          <a:lstStyle/>
          <a:p>
            <a:fld id="{B4008EB6-D09E-4580-8CD6-DDB14511944F}"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here, Copilot is embedded across all the Microsoft 365 applications. Whether you are in Word, Excel, PowerPoint, Outlook, Teams, OneDrive, Loop, Whiteboard, or OneNote, Copilot is right there in the interface. The beauty of this is that it is contextual. When you open Copilot from within Excel, it already knows the document you have open and can work directly with that data. You do not have to upload or copy and paste anything. This contextual awareness across the entire productivity stack is what makes it so powerful.</a:t>
            </a:r>
          </a:p>
        </p:txBody>
      </p:sp>
      <p:sp>
        <p:nvSpPr>
          <p:cNvPr id="4" name="Slide Number Placeholder 3"/>
          <p:cNvSpPr>
            <a:spLocks noGrp="1"/>
          </p:cNvSpPr>
          <p:nvPr>
            <p:ph type="sldNum" sz="quarter" idx="5"/>
          </p:nvPr>
        </p:nvSpPr>
        <p:spPr/>
        <p:txBody>
          <a:bodyPr/>
          <a:lstStyle/>
          <a:p>
            <a:fld id="{B4008EB6-D09E-4580-8CD6-DDB14511944F}"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23BC3-B535-9A48-B827-802F01893D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B3837-8774-1241-449F-56DD0182AF6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EFDE76-8EB3-AA53-324F-B2B4392B1E07}"/>
              </a:ext>
            </a:extLst>
          </p:cNvPr>
          <p:cNvSpPr>
            <a:spLocks noGrp="1"/>
          </p:cNvSpPr>
          <p:nvPr>
            <p:ph type="body" idx="1"/>
          </p:nvPr>
        </p:nvSpPr>
        <p:spPr/>
        <p:txBody>
          <a:bodyPr/>
          <a:lstStyle/>
          <a:p>
            <a:r>
              <a:rPr lang="en-US" dirty="0"/>
              <a:t>There are two versions of Copilot available. </a:t>
            </a:r>
            <a:r>
              <a:rPr lang="en-US"/>
              <a:t>Copilot Chat </a:t>
            </a:r>
            <a:r>
              <a:rPr lang="en-US" dirty="0"/>
              <a:t>comes standard with your M365 subscription</a:t>
            </a:r>
            <a:r>
              <a:rPr lang="en-US"/>
              <a:t>. </a:t>
            </a:r>
            <a:r>
              <a:rPr lang="en-US" dirty="0"/>
              <a:t>It gives you basic chat with enterprise data protection, </a:t>
            </a:r>
            <a:r>
              <a:rPr lang="en-US"/>
              <a:t>you can </a:t>
            </a:r>
            <a:r>
              <a:rPr lang="en-US" dirty="0"/>
              <a:t>create agents and prompts, and it is grounded to web data by default. You can upload files or reference OneDrive documents</a:t>
            </a:r>
            <a:r>
              <a:rPr lang="en-US"/>
              <a:t>, but </a:t>
            </a:r>
            <a:r>
              <a:rPr lang="en-US" dirty="0"/>
              <a:t>it will not automatically search your work data. Then there is the premium add-on, which gives you work data grounding so Copilot automatically searches across your work content</a:t>
            </a:r>
            <a:r>
              <a:rPr lang="en-US"/>
              <a:t>. </a:t>
            </a:r>
            <a:r>
              <a:rPr lang="en-US" dirty="0"/>
              <a:t>You also get first-party agents like Researcher, Analyst</a:t>
            </a:r>
            <a:r>
              <a:rPr lang="en-US"/>
              <a:t>, and </a:t>
            </a:r>
            <a:r>
              <a:rPr lang="en-US" dirty="0"/>
              <a:t>Facilitator, </a:t>
            </a:r>
            <a:r>
              <a:rPr lang="en-US"/>
              <a:t>Copilot </a:t>
            </a:r>
            <a:r>
              <a:rPr lang="en-US" dirty="0"/>
              <a:t>inside </a:t>
            </a:r>
            <a:r>
              <a:rPr lang="en-US"/>
              <a:t>the </a:t>
            </a:r>
            <a:r>
              <a:rPr lang="en-US" dirty="0"/>
              <a:t>Office apps like Excel and Word, and the ability to select which AI model you want to use.</a:t>
            </a:r>
            <a:endParaRPr lang="en-US"/>
          </a:p>
        </p:txBody>
      </p:sp>
      <p:sp>
        <p:nvSpPr>
          <p:cNvPr id="4" name="Header Placeholder 3">
            <a:extLst>
              <a:ext uri="{FF2B5EF4-FFF2-40B4-BE49-F238E27FC236}">
                <a16:creationId xmlns:a16="http://schemas.microsoft.com/office/drawing/2014/main" id="{09B014CB-4836-6FDA-D386-B3BCF6E46FEE}"/>
              </a:ext>
            </a:extLst>
          </p:cNvPr>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5" name="Footer Placeholder 4">
            <a:extLst>
              <a:ext uri="{FF2B5EF4-FFF2-40B4-BE49-F238E27FC236}">
                <a16:creationId xmlns:a16="http://schemas.microsoft.com/office/drawing/2014/main" id="{0C736E9D-67ED-8F9F-DDC6-BA66D7CAB082}"/>
              </a:ext>
            </a:extLst>
          </p:cNvPr>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Sans Display" pitchFamily="2" charset="0"/>
                <a:ea typeface="Segoe UI" pitchFamily="34" charset="0"/>
                <a:cs typeface="Segoe Sans Display" pitchFamily="2"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2B209D8D-B562-41D2-6A8B-116CCB243C72}"/>
              </a:ext>
            </a:extLst>
          </p:cNvPr>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10:18 AM</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
        <p:nvSpPr>
          <p:cNvPr id="7" name="Slide Number Placeholder 6">
            <a:extLst>
              <a:ext uri="{FF2B5EF4-FFF2-40B4-BE49-F238E27FC236}">
                <a16:creationId xmlns:a16="http://schemas.microsoft.com/office/drawing/2014/main" id="{6E51FAA5-89FC-8C87-2306-A79D53DDF73C}"/>
              </a:ext>
            </a:extLst>
          </p:cNvPr>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Sans Display" pitchFamily="2"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Sans Display" pitchFamily="2" charset="0"/>
              <a:ea typeface="+mn-ea"/>
              <a:cs typeface="+mn-cs"/>
            </a:endParaRPr>
          </a:p>
        </p:txBody>
      </p:sp>
    </p:spTree>
    <p:extLst>
      <p:ext uri="{BB962C8B-B14F-4D97-AF65-F5344CB8AC3E}">
        <p14:creationId xmlns:p14="http://schemas.microsoft.com/office/powerpoint/2010/main" val="2432712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you might be thinking, I have this Copilot, now what do I actually do with it? Copilot is really designed to be your AI productivity assistant. Think about the tasks you spend a lot of time doing manually, that is exactly what Copilot can help with. For meetings, it can recap what you missed, summarize action items, even run the meeting for you using the Facilitator agent. For search and data analysis, it can quickly pull insights across your work data or the web. For content creation, whether that is documents, presentations, or spreadsheets, it can jumpstart your work and get you to a great first draft fast. And for email processing, it can summarize long threads, draft replies, and help you prioritize your inbox.</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57D3D3-40B6-467A-B75C-66154D4D12E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32293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prompt is simply how you talk to AI. It is a conversation. You ask something, it responds, you ask a follow-up, it refines. But the quality of your prompt really determines the quality of your output. We use this GCSE framework. Goal is what you want Copilot to do, like recap a meeting. Context is why you need it, maybe you were late and need the project timeline. Sources tell Copilot what data to look at, like a specific person's contributions. And Expectations describe the format you want, like a table of timelines plus proposed changes. When you combine all four, you go from a generic summary to exactly what you need in a format that is easy to consume. Instead of reading through 15 pages of transcript, Copilot distills it down in minutes.</a:t>
            </a: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61486BA7-839C-4D2B-BD52-EF0BBA8433FD}"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6/29/2026 10:18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30041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Alright, now let us switch gears and dive into the main event, Copilot in Excel. This is where things get really exciting, and where I think you will see the biggest immediate time savings in your day-to-day work.</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3457349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going to work with this sample manufacturing sales data spreadsheet. </a:t>
            </a:r>
            <a:r>
              <a:rPr lang="en-US"/>
              <a:t>Please let </a:t>
            </a:r>
            <a:r>
              <a:rPr lang="en-US" dirty="0"/>
              <a:t>me </a:t>
            </a:r>
            <a:r>
              <a:rPr lang="en-US"/>
              <a:t>know </a:t>
            </a:r>
            <a:r>
              <a:rPr lang="en-US" dirty="0"/>
              <a:t>if </a:t>
            </a:r>
            <a:r>
              <a:rPr lang="en-US"/>
              <a:t>you do not have </a:t>
            </a:r>
            <a:r>
              <a:rPr lang="en-US" dirty="0"/>
              <a:t>a copy of </a:t>
            </a:r>
            <a:r>
              <a:rPr lang="en-US"/>
              <a:t>it. </a:t>
            </a:r>
            <a:r>
              <a:rPr lang="en-US" dirty="0"/>
              <a:t>One important thing to remember is that A</a:t>
            </a:r>
            <a:r>
              <a:rPr lang="en-US"/>
              <a:t>utoSave needs to be turned on for Copilot to </a:t>
            </a:r>
            <a:r>
              <a:rPr lang="en-US" dirty="0"/>
              <a:t>work </a:t>
            </a:r>
            <a:r>
              <a:rPr lang="en-US"/>
              <a:t>in Excel, </a:t>
            </a:r>
            <a:r>
              <a:rPr lang="en-US" dirty="0"/>
              <a:t>and the file must be stored on OneDrive or SharePoint. Also, make sure your data is formatted as a table so Copilot can work with it properly.</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4913915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us start </a:t>
            </a:r>
            <a:r>
              <a:rPr lang="en-US"/>
              <a:t>with </a:t>
            </a:r>
            <a:r>
              <a:rPr lang="en-US" dirty="0"/>
              <a:t>our first prompt. We are going to ask </a:t>
            </a:r>
            <a:r>
              <a:rPr lang="en-US"/>
              <a:t>Copilot</a:t>
            </a:r>
            <a:r>
              <a:rPr lang="en-US" dirty="0"/>
              <a:t> to show the average discount for all segments and display it as a bar chart by country. In the past, you would need to create a pivot </a:t>
            </a:r>
            <a:r>
              <a:rPr lang="en-US"/>
              <a:t>table</a:t>
            </a:r>
            <a:r>
              <a:rPr lang="en-US" dirty="0"/>
              <a:t>, set up formulas, and manually build the chart</a:t>
            </a:r>
            <a:r>
              <a:rPr lang="en-US"/>
              <a:t>. </a:t>
            </a:r>
            <a:r>
              <a:rPr lang="en-US" dirty="0"/>
              <a:t>Now, you just describe what you want in natural language and Copilot handles the rest. One really cool thing about </a:t>
            </a:r>
            <a:r>
              <a:rPr lang="en-US"/>
              <a:t>the </a:t>
            </a:r>
            <a:r>
              <a:rPr lang="en-US" dirty="0"/>
              <a:t>new edit mode is that if </a:t>
            </a:r>
            <a:r>
              <a:rPr lang="en-US"/>
              <a:t>Copilot </a:t>
            </a:r>
            <a:r>
              <a:rPr lang="en-US" dirty="0"/>
              <a:t>encounters an issue with </a:t>
            </a:r>
            <a:r>
              <a:rPr lang="en-US"/>
              <a:t>the </a:t>
            </a:r>
            <a:r>
              <a:rPr lang="en-US" dirty="0"/>
              <a:t>data, like </a:t>
            </a:r>
            <a:r>
              <a:rPr lang="en-US"/>
              <a:t>a </a:t>
            </a:r>
            <a:r>
              <a:rPr lang="en-US" dirty="0"/>
              <a:t>formatting problem, it actually figures out how to fix it and continues processing rather than just stopping and telling you there is </a:t>
            </a:r>
            <a:r>
              <a:rPr lang="en-US"/>
              <a:t>a </a:t>
            </a:r>
            <a:r>
              <a:rPr lang="en-US" dirty="0"/>
              <a:t>problem.</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31956260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something impressive. Copilot in Excel can analyze up to two million cells in a table. In seconds, you get valuable insights and analysis. </a:t>
            </a:r>
            <a:r>
              <a:rPr lang="en-US"/>
              <a:t>The </a:t>
            </a:r>
            <a:r>
              <a:rPr lang="en-US" dirty="0"/>
              <a:t>key thing to remember </a:t>
            </a:r>
            <a:r>
              <a:rPr lang="en-US"/>
              <a:t>is </a:t>
            </a:r>
            <a:r>
              <a:rPr lang="en-US" dirty="0"/>
              <a:t>that the analysis does </a:t>
            </a:r>
            <a:r>
              <a:rPr lang="en-US"/>
              <a:t>not </a:t>
            </a:r>
            <a:r>
              <a:rPr lang="en-US" dirty="0"/>
              <a:t>automatically go into your workbook</a:t>
            </a:r>
            <a:r>
              <a:rPr lang="en-US"/>
              <a:t>. </a:t>
            </a:r>
            <a:r>
              <a:rPr lang="en-US" dirty="0"/>
              <a:t>You need </a:t>
            </a:r>
            <a:r>
              <a:rPr lang="en-US"/>
              <a:t>to </a:t>
            </a:r>
            <a:r>
              <a:rPr lang="en-US" dirty="0"/>
              <a:t>click Add to a New Sheet to keep it. So make sure you save anything you want to keep.</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2465497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 us talk about normalizing data. Notice how the date data in this table is split across separate columns for month number, month name, and year. That is not ideal for analysis. Instead of manually creating a new column and figuring out the formula, we can just ask Copilot to add a date column in the format we want using natural language. It adds the column, applies the formula to all 700 rows, and shows you exactly what it did. Huge time saver.</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3890206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another powerful use case</a:t>
            </a:r>
            <a:r>
              <a:rPr lang="en-US"/>
              <a:t>. </a:t>
            </a:r>
            <a:r>
              <a:rPr lang="en-US" dirty="0"/>
              <a:t>Generating formulas. Maybe you know what calculation you need but you are not sure how to write </a:t>
            </a:r>
            <a:r>
              <a:rPr lang="en-US"/>
              <a:t>the </a:t>
            </a:r>
            <a:r>
              <a:rPr lang="en-US" dirty="0"/>
              <a:t>Excel formula for it. Just describe it </a:t>
            </a:r>
            <a:r>
              <a:rPr lang="en-US"/>
              <a:t>in </a:t>
            </a:r>
            <a:r>
              <a:rPr lang="en-US" dirty="0"/>
              <a:t>plain language</a:t>
            </a:r>
            <a:r>
              <a:rPr lang="en-US"/>
              <a:t>. </a:t>
            </a:r>
            <a:r>
              <a:rPr lang="en-US" dirty="0"/>
              <a:t>In this example, we are asking </a:t>
            </a:r>
            <a:r>
              <a:rPr lang="en-US"/>
              <a:t>Copilot to</a:t>
            </a:r>
            <a:r>
              <a:rPr lang="en-US" dirty="0"/>
              <a:t> add a column that calculates profit margin based on cost of goods sold, sale price, and discounts. Copilot will figure out the right formula for you.</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1940971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here is what </a:t>
            </a:r>
            <a:r>
              <a:rPr lang="en-US"/>
              <a:t>Copilot </a:t>
            </a:r>
            <a:r>
              <a:rPr lang="en-US" dirty="0"/>
              <a:t>delivers. It understands </a:t>
            </a:r>
            <a:r>
              <a:rPr lang="en-US"/>
              <a:t>your data and </a:t>
            </a:r>
            <a:r>
              <a:rPr lang="en-US" dirty="0"/>
              <a:t>suggests the </a:t>
            </a:r>
            <a:r>
              <a:rPr lang="en-US"/>
              <a:t>formula in seconds.</a:t>
            </a:r>
            <a:r>
              <a:rPr lang="en-US" dirty="0"/>
              <a:t> It gives you the name </a:t>
            </a:r>
            <a:r>
              <a:rPr lang="en-US"/>
              <a:t>of the proposed column</a:t>
            </a:r>
            <a:r>
              <a:rPr lang="en-US" dirty="0"/>
              <a:t>, the </a:t>
            </a:r>
            <a:r>
              <a:rPr lang="en-US"/>
              <a:t>formula in </a:t>
            </a:r>
            <a:r>
              <a:rPr lang="en-US" dirty="0"/>
              <a:t>both natural language </a:t>
            </a:r>
            <a:r>
              <a:rPr lang="en-US"/>
              <a:t>and </a:t>
            </a:r>
            <a:r>
              <a:rPr lang="en-US" dirty="0"/>
              <a:t>Excel syntax, and an explanation of how it works </a:t>
            </a:r>
            <a:r>
              <a:rPr lang="en-US"/>
              <a:t>including the steps. </a:t>
            </a:r>
            <a:r>
              <a:rPr lang="en-US" dirty="0"/>
              <a:t>If there is an issue with the first formula row, Copilot fixes that too. And if there are multiple valid ways to calculate something like profit margin, you can tell it to use a different method and it will adjust.</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28536917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are going to shift from analyzing data to actually editing and formatting your spreadsheets </a:t>
            </a:r>
            <a:r>
              <a:rPr lang="en-US"/>
              <a:t>with Copilot</a:t>
            </a:r>
            <a:r>
              <a:rPr lang="en-US" dirty="0"/>
              <a:t>. This is what Microsoft calls edit mode, and it is really powerful for making real-time changes to your workbook.</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12905028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us start with conditional formatting</a:t>
            </a:r>
            <a:r>
              <a:rPr lang="en-US"/>
              <a:t>. </a:t>
            </a:r>
            <a:r>
              <a:rPr lang="en-US" dirty="0"/>
              <a:t>We are going to ask </a:t>
            </a:r>
            <a:r>
              <a:rPr lang="en-US"/>
              <a:t>Copilot </a:t>
            </a:r>
            <a:r>
              <a:rPr lang="en-US" dirty="0"/>
              <a:t>to create a data bar conditional formatting rule with a gradient blue on the financial data. When I entered this prompt, Copilot asked me to clarify which columns since there were several with financial data. I told it to apply to all numeric columns. This back-and-forth is part of the conversational nature of Copilot. It keeps asking until it is clear on exactly what you want.</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052346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there are the results. Copilot applied the conditional formatting across all the financial columns and all 700 rows. It gave me a nice gradient effect so I can quickly see which values are positive, which are negative, and their relative size. It also provided a summary of exactly what it did, which columns it modified, and what values it used for positive versus negative entries.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29359747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 are going to ask </a:t>
            </a:r>
            <a:r>
              <a:rPr lang="en-US"/>
              <a:t>Copilot </a:t>
            </a:r>
            <a:r>
              <a:rPr lang="en-US" dirty="0"/>
              <a:t>to help us sort and analyze our data</a:t>
            </a:r>
            <a:r>
              <a:rPr lang="en-US"/>
              <a:t>. </a:t>
            </a:r>
            <a:r>
              <a:rPr lang="en-US" dirty="0"/>
              <a:t>We want to find out which profit margins are the lowest based on country, products, and discount bands. Rather than manually creating filters and sorting through the data, we just ask the question naturally and let Copilot do the heavy lifting.</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3195622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what Copilot delivered here. It went through multiple steps, encountered some data issues along the way, and even used Python scripts behind the scenes to fix formatting problems with linked entities. It recalculated when it found the profit values were already in decimal points. The end result is a clean analysis showing the lowest profit margins by country, by product, and by discount band, with the lowest ones highlighted in red. It even provided key insights, like Canada having the lowest margins. All of that without writing a single formula ourselves.</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42621869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 us look at pivot tables. Instead of manually creating a pivot table and configuring all the fields, rows, and values, we just tell </a:t>
            </a:r>
            <a:r>
              <a:rPr lang="en-US"/>
              <a:t>Copilot what </a:t>
            </a:r>
            <a:r>
              <a:rPr lang="en-US" dirty="0"/>
              <a:t>we want. In this case, we are asking </a:t>
            </a:r>
            <a:r>
              <a:rPr lang="en-US"/>
              <a:t>it </a:t>
            </a:r>
            <a:r>
              <a:rPr lang="en-US" dirty="0"/>
              <a:t>to create a pivot table showing rows for products segmented by discount band </a:t>
            </a:r>
            <a:r>
              <a:rPr lang="en-US"/>
              <a:t>and </a:t>
            </a:r>
            <a:r>
              <a:rPr lang="en-US" dirty="0"/>
              <a:t>date, </a:t>
            </a:r>
            <a:r>
              <a:rPr lang="en-US"/>
              <a:t>with </a:t>
            </a:r>
            <a:r>
              <a:rPr lang="en-US" dirty="0"/>
              <a:t>average discount as the values</a:t>
            </a:r>
            <a:r>
              <a:rPr lang="en-US"/>
              <a:t>. </a:t>
            </a:r>
            <a:r>
              <a:rPr lang="en-US" dirty="0"/>
              <a:t>Copilot will generate that pivot table on a separate sheet automatically.</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4067661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there it is. Copilot created the pivot table, gave us the structure breakdown, a preview of the data, an explanation of how it is organized, and even instructions on how to expand and collapse the rows. If you wanted to see this data from a different angle, you could just modify the prompt and get another view almost instantly. Think about how much time that saves when you need to analyze large datasets from multiple dimensions.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38959335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04B86-38EA-A33B-25FC-2E1D8C502F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4F5B12-6DE7-EC97-B9A3-12FD08E1AE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FCC2AA-A862-128F-1A61-18E8B9BA8CEF}"/>
              </a:ext>
            </a:extLst>
          </p:cNvPr>
          <p:cNvSpPr>
            <a:spLocks noGrp="1"/>
          </p:cNvSpPr>
          <p:nvPr>
            <p:ph type="body" idx="1"/>
          </p:nvPr>
        </p:nvSpPr>
        <p:spPr/>
        <p:txBody>
          <a:bodyPr/>
          <a:lstStyle/>
          <a:p>
            <a:r>
              <a:rPr lang="en-US" dirty="0"/>
              <a:t>Alright, we have covered a lot of ground with Excel. Let us now move on to Copilot in OneDrive. OneDrive might not be the first place you think of when you think about AI, but there are some really handy things you can do with Copilot right from your file storage.</a:t>
            </a:r>
            <a:endParaRPr lang="en-US"/>
          </a:p>
        </p:txBody>
      </p:sp>
      <p:sp>
        <p:nvSpPr>
          <p:cNvPr id="4" name="Header Placeholder 3">
            <a:extLst>
              <a:ext uri="{FF2B5EF4-FFF2-40B4-BE49-F238E27FC236}">
                <a16:creationId xmlns:a16="http://schemas.microsoft.com/office/drawing/2014/main" id="{E6243F23-7643-9D8D-74E2-55F6272C32CB}"/>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962024BD-023C-4D28-6E66-A42215DC5EB7}"/>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6AAF62AA-9889-718A-1A15-8A780BC42EBC}"/>
              </a:ext>
            </a:extLst>
          </p:cNvPr>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a:extLst>
              <a:ext uri="{FF2B5EF4-FFF2-40B4-BE49-F238E27FC236}">
                <a16:creationId xmlns:a16="http://schemas.microsoft.com/office/drawing/2014/main" id="{9FF5AD5D-2043-4078-8546-1663B39704BE}"/>
              </a:ext>
            </a:extLst>
          </p:cNvPr>
          <p:cNvSpPr>
            <a:spLocks noGrp="1"/>
          </p:cNvSpPr>
          <p:nvPr>
            <p:ph type="sldNum" sz="quarter" idx="5"/>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23348614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Copilot in OneDrive is great for quickly getting information out of your files without having to open each one individually. You can summarize up to five files at once, ask specific questions about a document like pulling out ROI numbers, create FAQs from long process documents, and even compare multiple file versions side by side. One of my favorite features is the audio overview, where Copilot generates a podcast-style audio summary of a document that you can listen to on the go. So if you prefer listening to reading, this is a fantastic option for catching up on content.</a:t>
            </a:r>
          </a:p>
        </p:txBody>
      </p:sp>
      <p:sp>
        <p:nvSpPr>
          <p:cNvPr id="4" name="Slide Number Placeholder 3"/>
          <p:cNvSpPr>
            <a:spLocks noGrp="1"/>
          </p:cNvSpPr>
          <p:nvPr>
            <p:ph type="sldNum" sz="quarter" idx="5"/>
          </p:nvPr>
        </p:nvSpPr>
        <p:spPr/>
        <p:txBody>
          <a:bodyPr/>
          <a:lstStyle/>
          <a:p>
            <a:fld id="{B4008EB6-D09E-4580-8CD6-DDB14511944F}" type="slidenum">
              <a:rPr lang="en-US" smtClean="0"/>
              <a:pPr/>
              <a:t>26</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A405F-0527-B672-FF13-7B9594EBBB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232F48-234C-281A-600A-85A28A4869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826144-B45C-49E1-7839-4935D6993F5A}"/>
              </a:ext>
            </a:extLst>
          </p:cNvPr>
          <p:cNvSpPr>
            <a:spLocks noGrp="1"/>
          </p:cNvSpPr>
          <p:nvPr>
            <p:ph type="body" idx="1"/>
          </p:nvPr>
        </p:nvSpPr>
        <p:spPr/>
        <p:txBody>
          <a:bodyPr/>
          <a:lstStyle/>
          <a:p>
            <a:r>
              <a:rPr lang="en-US" dirty="0"/>
              <a:t>Now let us take a look at Copilot in Whiteboard. This is a great tool for brainstorming and collaboration, and Copilot makes it even more powerful.</a:t>
            </a:r>
            <a:endParaRPr lang="en-US"/>
          </a:p>
        </p:txBody>
      </p:sp>
      <p:sp>
        <p:nvSpPr>
          <p:cNvPr id="4" name="Header Placeholder 3">
            <a:extLst>
              <a:ext uri="{FF2B5EF4-FFF2-40B4-BE49-F238E27FC236}">
                <a16:creationId xmlns:a16="http://schemas.microsoft.com/office/drawing/2014/main" id="{7679FAEC-ABC5-C012-5E48-3C694831C411}"/>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06FEFFB1-43BD-D334-CDD5-E1E8348303CA}"/>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D5D23B1E-1554-3F5B-DAF9-7A515CAAFAD0}"/>
              </a:ext>
            </a:extLst>
          </p:cNvPr>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a:extLst>
              <a:ext uri="{FF2B5EF4-FFF2-40B4-BE49-F238E27FC236}">
                <a16:creationId xmlns:a16="http://schemas.microsoft.com/office/drawing/2014/main" id="{530DC1A8-9F40-E86B-5ECF-22AFD3CA3511}"/>
              </a:ext>
            </a:extLst>
          </p:cNvPr>
          <p:cNvSpPr>
            <a:spLocks noGrp="1"/>
          </p:cNvSpPr>
          <p:nvPr>
            <p:ph type="sldNum" sz="quarter" idx="5"/>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30789693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Copilot in Whiteboard is available through both the Teams integration and the standalone Whiteboard app. It is fantastic for brainstorming sessions. You can have Copilot suggest ideas based on a prompt, it will generate up to six ideas at a time, and you can keep asking for more. Once you have your ideas on the board, Copilot can automatically categorize them into themes, which is incredibly useful for organizing a brainstorm. In this demo, we asked it to generate steps for a Copilot deployment plan, and it pulled from both web data and work data to give us actionable steps.</a:t>
            </a:r>
          </a:p>
        </p:txBody>
      </p:sp>
      <p:sp>
        <p:nvSpPr>
          <p:cNvPr id="4" name="Slide Number Placeholder 3"/>
          <p:cNvSpPr>
            <a:spLocks noGrp="1"/>
          </p:cNvSpPr>
          <p:nvPr>
            <p:ph type="sldNum" sz="quarter" idx="5"/>
          </p:nvPr>
        </p:nvSpPr>
        <p:spPr/>
        <p:txBody>
          <a:bodyPr/>
          <a:lstStyle/>
          <a:p>
            <a:fld id="{B4008EB6-D09E-4580-8CD6-DDB14511944F}" type="slidenum">
              <a:rPr lang="en-US" smtClean="0"/>
              <a:pPr/>
              <a:t>28</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you have generated and categorized your ideas, you can use the Summarize feature. Copilot will look at everything on your whiteboard and create a Loop component summary that you can share with your team through Outlook, Word, or Teams. So you go from a brainstorm session to a structured, shareable document in just a few clicks. That is a huge workflow improvement.</a:t>
            </a:r>
          </a:p>
        </p:txBody>
      </p:sp>
      <p:sp>
        <p:nvSpPr>
          <p:cNvPr id="4" name="Slide Number Placeholder 3"/>
          <p:cNvSpPr>
            <a:spLocks noGrp="1"/>
          </p:cNvSpPr>
          <p:nvPr>
            <p:ph type="sldNum" sz="quarter" idx="5"/>
          </p:nvPr>
        </p:nvSpPr>
        <p:spPr/>
        <p:txBody>
          <a:bodyPr/>
          <a:lstStyle/>
          <a:p>
            <a:fld id="{B4008EB6-D09E-4580-8CD6-DDB14511944F}" type="slidenum">
              <a:rPr lang="en-US" smtClean="0"/>
              <a:pPr/>
              <a:t>29</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87BF3-7954-DCCF-4F78-C82EE5E02F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636406-3DBD-1919-357B-C120C7C887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1F3CAC-2012-595F-61AE-E9EE808D98AE}"/>
              </a:ext>
            </a:extLst>
          </p:cNvPr>
          <p:cNvSpPr>
            <a:spLocks noGrp="1"/>
          </p:cNvSpPr>
          <p:nvPr>
            <p:ph type="body" idx="1"/>
          </p:nvPr>
        </p:nvSpPr>
        <p:spPr/>
        <p:txBody>
          <a:bodyPr/>
          <a:lstStyle/>
          <a:p>
            <a:r>
              <a:rPr lang="en-US" dirty="0"/>
              <a:t>Let us wrap up with Copilot in Loop. Loop is your shared workspace across all the M365 apps, and Copilot integration makes it even more collaborative.</a:t>
            </a:r>
            <a:endParaRPr lang="en-US"/>
          </a:p>
        </p:txBody>
      </p:sp>
      <p:sp>
        <p:nvSpPr>
          <p:cNvPr id="4" name="Header Placeholder 3">
            <a:extLst>
              <a:ext uri="{FF2B5EF4-FFF2-40B4-BE49-F238E27FC236}">
                <a16:creationId xmlns:a16="http://schemas.microsoft.com/office/drawing/2014/main" id="{D6E444C6-89FB-947B-BAB9-808A3F7890C3}"/>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8763CF12-531C-DFD4-A96F-2AB3998984FA}"/>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8CF2F10B-36A6-6C1B-0E29-FB6585AF68ED}"/>
              </a:ext>
            </a:extLst>
          </p:cNvPr>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a:extLst>
              <a:ext uri="{FF2B5EF4-FFF2-40B4-BE49-F238E27FC236}">
                <a16:creationId xmlns:a16="http://schemas.microsoft.com/office/drawing/2014/main" id="{EA0D9338-E5F9-0B4C-B6BB-79AED6C8CAF6}"/>
              </a:ext>
            </a:extLst>
          </p:cNvPr>
          <p:cNvSpPr>
            <a:spLocks noGrp="1"/>
          </p:cNvSpPr>
          <p:nvPr>
            <p:ph type="sldNum" sz="quarter" idx="5"/>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11339695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Copilot in Loop helps you draft content, brainstorm ideas, and collaborate with your team all in one place. You can ask it to summarize pages, find information across your enterprise data or the web, list action items from a document, or even generate an entire project page from scratch. For example, I asked Copilot to create a Loop component based on a particular project, and it searched across my documents and generated a structured project page automatically. It is a great way to get a running start on collaborative documents.</a:t>
            </a:r>
          </a:p>
        </p:txBody>
      </p:sp>
      <p:sp>
        <p:nvSpPr>
          <p:cNvPr id="4" name="Slide Number Placeholder 3"/>
          <p:cNvSpPr>
            <a:spLocks noGrp="1"/>
          </p:cNvSpPr>
          <p:nvPr>
            <p:ph type="sldNum" sz="quarter" idx="5"/>
          </p:nvPr>
        </p:nvSpPr>
        <p:spPr/>
        <p:txBody>
          <a:bodyPr/>
          <a:lstStyle/>
          <a:p>
            <a:fld id="{B4008EB6-D09E-4580-8CD6-DDB14511944F}" type="slidenum">
              <a:rPr lang="en-US" smtClean="0"/>
              <a:pPr/>
              <a:t>31</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also use the Draft with Copilot feature right within a Loop page. Just add a new line, select Draft with Copilot, and give it a prompt like Include an impact statement. Copilot will generate that content inline, and then you and your team can refine it together. It is that seamless integration of AI into your collaborative workflow that makes Loop plus Copilot such a powerful combination.</a:t>
            </a:r>
          </a:p>
        </p:txBody>
      </p:sp>
      <p:sp>
        <p:nvSpPr>
          <p:cNvPr id="4" name="Slide Number Placeholder 3"/>
          <p:cNvSpPr>
            <a:spLocks noGrp="1"/>
          </p:cNvSpPr>
          <p:nvPr>
            <p:ph type="sldNum" sz="quarter" idx="5"/>
          </p:nvPr>
        </p:nvSpPr>
        <p:spPr/>
        <p:txBody>
          <a:bodyPr/>
          <a:lstStyle/>
          <a:p>
            <a:fld id="{B4008EB6-D09E-4580-8CD6-DDB14511944F}" type="slidenum">
              <a:rPr lang="en-US" smtClean="0"/>
              <a:pPr/>
              <a:t>32</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so much for your time today. I hope you saw the value in what we covered, especially on the Excel front. Being able to use natural language to handle complex data tasks, having Copilot correct mistakes on the fly, and generating analytics from your spreadsheets in minutes rather than hours is a massive productivity boost. And across OneDrive, Loop, and Whiteboard, the ability to quickly review, generate, and share content saves you time every single day. Please fill out the survey if you have a moment, it really helps us improve these sessions. Happy Copiloting!</a:t>
            </a:r>
            <a:endParaRPr lang="en-US"/>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6/29/2026 10:18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3047968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10.jpe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11.jpeg"/><Relationship Id="rId4" Type="http://schemas.openxmlformats.org/officeDocument/2006/relationships/image" Target="../media/image10.jpe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1.xml"/><Relationship Id="rId4" Type="http://schemas.openxmlformats.org/officeDocument/2006/relationships/image" Target="../media/image16.jpe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Master" Target="../slideMasters/slideMaster1.xml"/><Relationship Id="rId5" Type="http://schemas.openxmlformats.org/officeDocument/2006/relationships/image" Target="../media/image20.jpeg"/><Relationship Id="rId4" Type="http://schemas.openxmlformats.org/officeDocument/2006/relationships/image" Target="../media/image19.jpe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Master" Target="../slideMasters/slideMaster1.xml"/><Relationship Id="rId6" Type="http://schemas.openxmlformats.org/officeDocument/2006/relationships/image" Target="../media/image21.jpeg"/><Relationship Id="rId5" Type="http://schemas.openxmlformats.org/officeDocument/2006/relationships/image" Target="../media/image11.jpeg"/><Relationship Id="rId4" Type="http://schemas.openxmlformats.org/officeDocument/2006/relationships/image" Target="../media/image10.jpe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10.jpe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11.jpeg"/><Relationship Id="rId4" Type="http://schemas.openxmlformats.org/officeDocument/2006/relationships/image" Target="../media/image10.jpe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Master" Target="../slideMasters/slideMaster1.xml"/><Relationship Id="rId6" Type="http://schemas.openxmlformats.org/officeDocument/2006/relationships/image" Target="../media/image21.jpeg"/><Relationship Id="rId5" Type="http://schemas.openxmlformats.org/officeDocument/2006/relationships/image" Target="../media/image11.jpeg"/><Relationship Id="rId4" Type="http://schemas.openxmlformats.org/officeDocument/2006/relationships/image" Target="../media/image10.jpeg"/></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2.xml"/><Relationship Id="rId4" Type="http://schemas.openxmlformats.org/officeDocument/2006/relationships/image" Target="../media/image3.emf"/></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3.xml"/><Relationship Id="rId4" Type="http://schemas.openxmlformats.org/officeDocument/2006/relationships/image" Target="../media/image3.emf"/></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13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13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3.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3.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4.xml"/><Relationship Id="rId4" Type="http://schemas.openxmlformats.org/officeDocument/2006/relationships/image" Target="../media/image3.emf"/></Relationships>
</file>

<file path=ppt/slideLayouts/_rels/slideLayout14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5.jpeg"/><Relationship Id="rId1" Type="http://schemas.openxmlformats.org/officeDocument/2006/relationships/slideMaster" Target="../slideMasters/slideMaster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4.xml"/></Relationships>
</file>

<file path=ppt/slideLayouts/_rels/slideLayout15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4.xml"/></Relationships>
</file>

<file path=ppt/slideLayouts/_rels/slideLayout15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Master" Target="../slideMasters/slideMaster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4.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4.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4.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5.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0.png"/><Relationship Id="rId1" Type="http://schemas.openxmlformats.org/officeDocument/2006/relationships/slideMaster" Target="../slideMasters/slideMaster5.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1.jpeg"/><Relationship Id="rId1" Type="http://schemas.openxmlformats.org/officeDocument/2006/relationships/slideMaster" Target="../slideMasters/slideMaster5.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Master" Target="../slideMasters/slideMaster5.xml"/><Relationship Id="rId4" Type="http://schemas.openxmlformats.org/officeDocument/2006/relationships/image" Target="../media/image32.jpeg"/></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5.png"/><Relationship Id="rId1" Type="http://schemas.openxmlformats.org/officeDocument/2006/relationships/slideMaster" Target="../slideMasters/slideMaster5.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accent3"/>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white - EMF" descr="Microsoft logo white text version">
            <a:extLst>
              <a:ext uri="{FF2B5EF4-FFF2-40B4-BE49-F238E27FC236}">
                <a16:creationId xmlns:a16="http://schemas.microsoft.com/office/drawing/2014/main" id="{B75A0920-A5C0-44B4-805C-2A21395BDE60}"/>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
        <p:nvSpPr>
          <p:cNvPr id="4" name="Picture Placeholder 3">
            <a:extLst>
              <a:ext uri="{FF2B5EF4-FFF2-40B4-BE49-F238E27FC236}">
                <a16:creationId xmlns:a16="http://schemas.microsoft.com/office/drawing/2014/main" id="{40BC5B99-509C-464A-99BC-BB61027E6D1A}"/>
              </a:ext>
            </a:extLst>
          </p:cNvPr>
          <p:cNvSpPr>
            <a:spLocks noGrp="1"/>
          </p:cNvSpPr>
          <p:nvPr>
            <p:ph type="pic" sz="quarter" idx="13"/>
          </p:nvPr>
        </p:nvSpPr>
        <p:spPr>
          <a:xfrm>
            <a:off x="5326063" y="0"/>
            <a:ext cx="6865937" cy="6858000"/>
          </a:xfrm>
        </p:spPr>
        <p:txBody>
          <a:bodyPr/>
          <a:lstStyle/>
          <a:p>
            <a:r>
              <a:rPr lang="en-US"/>
              <a:t>Click icon to add picture</a:t>
            </a:r>
          </a:p>
        </p:txBody>
      </p:sp>
    </p:spTree>
    <p:extLst>
      <p:ext uri="{BB962C8B-B14F-4D97-AF65-F5344CB8AC3E}">
        <p14:creationId xmlns:p14="http://schemas.microsoft.com/office/powerpoint/2010/main" val="30174309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userDrawn="1">
          <p15:clr>
            <a:srgbClr val="5ACBF0"/>
          </p15:clr>
        </p15:guide>
        <p15:guide id="3" pos="3355" userDrawn="1">
          <p15:clr>
            <a:srgbClr val="5ACBF0"/>
          </p15:clr>
        </p15:guide>
        <p15:guide id="5" orient="horz" pos="2160" userDrawn="1">
          <p15:clr>
            <a:srgbClr val="FBAE40"/>
          </p15:clr>
        </p15:guide>
        <p15:guide id="6" orient="horz" pos="2229" userDrawn="1">
          <p15:clr>
            <a:srgbClr val="5ACBF0"/>
          </p15:clr>
        </p15:guide>
        <p15:guide id="7" pos="2996" userDrawn="1">
          <p15:clr>
            <a:srgbClr val="5ACBF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quar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solidFill>
                  <a:schemeClr val="tx1"/>
                </a:solidFill>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a:t>
            </a:r>
          </a:p>
        </p:txBody>
      </p:sp>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4" name="Picture Placeholder 3">
            <a:extLst>
              <a:ext uri="{FF2B5EF4-FFF2-40B4-BE49-F238E27FC236}">
                <a16:creationId xmlns:a16="http://schemas.microsoft.com/office/drawing/2014/main" id="{1D16804B-3245-9A4C-A340-6FF89CF57D54}"/>
              </a:ext>
            </a:extLst>
          </p:cNvPr>
          <p:cNvSpPr>
            <a:spLocks noGrp="1"/>
          </p:cNvSpPr>
          <p:nvPr>
            <p:ph type="pic" sz="quarter" idx="13"/>
          </p:nvPr>
        </p:nvSpPr>
        <p:spPr>
          <a:xfrm>
            <a:off x="5334000" y="0"/>
            <a:ext cx="6858000" cy="6858000"/>
          </a:xfrm>
        </p:spPr>
        <p:txBody>
          <a:bodyPr/>
          <a:lstStyle/>
          <a:p>
            <a:r>
              <a:rPr lang="en-US"/>
              <a:t>Click icon to add picture</a:t>
            </a:r>
          </a:p>
        </p:txBody>
      </p:sp>
    </p:spTree>
    <p:extLst>
      <p:ext uri="{BB962C8B-B14F-4D97-AF65-F5344CB8AC3E}">
        <p14:creationId xmlns:p14="http://schemas.microsoft.com/office/powerpoint/2010/main" val="16054354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userDrawn="1">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accent3"/>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9385043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userDrawn="1">
          <p15:clr>
            <a:srgbClr val="5ACBF0"/>
          </p15:clr>
        </p15:guide>
        <p15:guide id="2" orient="horz" pos="2496" userDrawn="1">
          <p15:clr>
            <a:srgbClr val="5ACBF0"/>
          </p15:clr>
        </p15:guide>
        <p15:guide id="3" pos="6132" userDrawn="1">
          <p15:clr>
            <a:srgbClr val="5ACBF0"/>
          </p15:clr>
        </p15:guide>
        <p15:guide id="4" orient="horz" pos="216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Left Title Black Bkg">
    <p:bg>
      <p:bgPr>
        <a:solidFill>
          <a:schemeClr val="bg1"/>
        </a:solid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425780"/>
            <a:ext cx="5511800" cy="1107996"/>
          </a:xfrm>
          <a:noFill/>
        </p:spPr>
        <p:txBody>
          <a:bodyPr wrap="square"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40899690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userDrawn="1">
          <p15:clr>
            <a:srgbClr val="5ACBF0"/>
          </p15:clr>
        </p15:guide>
        <p15:guide id="2" orient="horz" pos="2496" userDrawn="1">
          <p15:clr>
            <a:srgbClr val="5ACBF0"/>
          </p15:clr>
        </p15:guide>
        <p15:guide id="3" pos="3840" userDrawn="1">
          <p15:clr>
            <a:srgbClr val="5ACBF0"/>
          </p15:clr>
        </p15:guide>
        <p15:guide id="4"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Left Title White Bkg">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425780"/>
            <a:ext cx="5511800" cy="1107996"/>
          </a:xfrm>
          <a:noFill/>
        </p:spPr>
        <p:txBody>
          <a:bodyPr wrap="square"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EC770E93-46FB-B04C-AFC6-A97F7105D849}"/>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9369899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userDrawn="1">
          <p15:clr>
            <a:srgbClr val="5ACBF0"/>
          </p15:clr>
        </p15:guide>
        <p15:guide id="2" orient="horz" pos="2496" userDrawn="1">
          <p15:clr>
            <a:srgbClr val="5ACBF0"/>
          </p15:clr>
        </p15:guide>
        <p15:guide id="3" pos="3840" userDrawn="1">
          <p15:clr>
            <a:srgbClr val="5ACBF0"/>
          </p15:clr>
        </p15:guide>
        <p15:guide id="4" orient="horz" pos="216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Square Border Photo">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425780"/>
            <a:ext cx="4756150" cy="1107996"/>
          </a:xfrm>
          <a:noFill/>
        </p:spPr>
        <p:txBody>
          <a:bodyPr wrap="square"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75615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4" name="Picture Placeholder 3">
            <a:extLst>
              <a:ext uri="{FF2B5EF4-FFF2-40B4-BE49-F238E27FC236}">
                <a16:creationId xmlns:a16="http://schemas.microsoft.com/office/drawing/2014/main" id="{F20930C2-FF47-3F44-BA93-EEDCB40578EB}"/>
              </a:ext>
            </a:extLst>
          </p:cNvPr>
          <p:cNvSpPr>
            <a:spLocks noGrp="1"/>
          </p:cNvSpPr>
          <p:nvPr>
            <p:ph type="pic" sz="quarter" idx="13"/>
          </p:nvPr>
        </p:nvSpPr>
        <p:spPr>
          <a:xfrm>
            <a:off x="5627688" y="292100"/>
            <a:ext cx="6270625" cy="6272213"/>
          </a:xfrm>
        </p:spPr>
        <p:txBody>
          <a:bodyPr/>
          <a:lstStyle/>
          <a:p>
            <a:r>
              <a:rPr lang="en-US"/>
              <a:t>Click icon to add picture</a:t>
            </a:r>
          </a:p>
        </p:txBody>
      </p:sp>
    </p:spTree>
    <p:extLst>
      <p:ext uri="{BB962C8B-B14F-4D97-AF65-F5344CB8AC3E}">
        <p14:creationId xmlns:p14="http://schemas.microsoft.com/office/powerpoint/2010/main" val="8673704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guide id="5" pos="3545" userDrawn="1">
          <p15:clr>
            <a:srgbClr val="FBAE40"/>
          </p15:clr>
        </p15:guide>
        <p15:guide id="6" pos="3364"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End Slide Color Bkg">
    <p:bg>
      <p:bgRef idx="1001">
        <a:schemeClr val="bg2"/>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5715040"/>
            <a:ext cx="9144000" cy="553998"/>
          </a:xfrm>
          <a:noFill/>
        </p:spPr>
        <p:txBody>
          <a:bodyPr lIns="0" tIns="0" rIns="0" bIns="0" anchor="b" anchorCtr="0">
            <a:spAutoFit/>
          </a:bodyPr>
          <a:lstStyle>
            <a:lvl1pPr>
              <a:defRPr sz="3600" spc="-50" baseline="0">
                <a:solidFill>
                  <a:schemeClr val="accent3"/>
                </a:solidFill>
                <a:latin typeface="+mj-lt"/>
                <a:cs typeface="Segoe UI" panose="020B0502040204020203" pitchFamily="34" charset="0"/>
              </a:defRPr>
            </a:lvl1pPr>
          </a:lstStyle>
          <a:p>
            <a:r>
              <a:rPr lang="en-US"/>
              <a:t>Thank you</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25999618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pos="6132"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End Slide Black Bkg">
    <p:bg>
      <p:bgRef idx="1001">
        <a:schemeClr val="bg1"/>
      </p:bgRef>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5715040"/>
            <a:ext cx="9144000" cy="553998"/>
          </a:xfrm>
          <a:noFill/>
        </p:spPr>
        <p:txBody>
          <a:bodyPr lIns="0" tIns="0" rIns="0" bIns="0" anchor="b" anchorCtr="0">
            <a:spAutoFit/>
          </a:bodyPr>
          <a:lstStyle>
            <a:lvl1pPr>
              <a:defRPr sz="3600" spc="-50" baseline="0">
                <a:solidFill>
                  <a:schemeClr val="tx1"/>
                </a:solidFill>
                <a:latin typeface="+mj-lt"/>
                <a:cs typeface="Segoe UI" panose="020B0502040204020203" pitchFamily="34" charset="0"/>
              </a:defRPr>
            </a:lvl1pPr>
          </a:lstStyle>
          <a:p>
            <a:r>
              <a:rPr lang="en-US"/>
              <a:t>Thank you</a:t>
            </a:r>
          </a:p>
        </p:txBody>
      </p:sp>
      <p:pic>
        <p:nvPicPr>
          <p:cNvPr id="7" name="MS logo white - EMF" descr="Microsoft logo white text version">
            <a:extLst>
              <a:ext uri="{FF2B5EF4-FFF2-40B4-BE49-F238E27FC236}">
                <a16:creationId xmlns:a16="http://schemas.microsoft.com/office/drawing/2014/main" id="{0FD32619-3819-428A-8565-629596C91418}"/>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13694579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3" pos="6132"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232991965"/>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337368"/>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905" userDrawn="1">
          <p15:clr>
            <a:srgbClr val="5ACBF0"/>
          </p15:clr>
        </p15:guide>
        <p15:guide id="4" orient="horz" pos="1272" userDrawn="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57200658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367971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857019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userDrawn="1">
          <p15:clr>
            <a:srgbClr val="5ACBF0"/>
          </p15:clr>
        </p15:guide>
        <p15:guide id="4" pos="3656">
          <p15:clr>
            <a:srgbClr val="5ACBF0"/>
          </p15:clr>
        </p15:guide>
        <p15:guide id="5" pos="4024">
          <p15:clr>
            <a:srgbClr val="5ACBF0"/>
          </p15:clr>
        </p15:guide>
        <p15:guide id="7" orient="horz" pos="905"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070883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userDrawn="1">
          <p15:clr>
            <a:srgbClr val="5ACBF0"/>
          </p15:clr>
        </p15:guide>
        <p15:guide id="4" pos="3656">
          <p15:clr>
            <a:srgbClr val="5ACBF0"/>
          </p15:clr>
        </p15:guide>
        <p15:guide id="5" pos="4024">
          <p15:clr>
            <a:srgbClr val="5ACBF0"/>
          </p15:clr>
        </p15:guide>
        <p15:guide id="7" orient="horz" pos="905" userDrawn="1">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6918344"/>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3881619"/>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5518951"/>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userDrawn="1">
          <p15:clr>
            <a:srgbClr val="5ACBF0"/>
          </p15:clr>
        </p15:guide>
        <p15:guide id="7" pos="1795" userDrawn="1">
          <p15:clr>
            <a:srgbClr val="5ACBF0"/>
          </p15:clr>
        </p15:guide>
        <p15:guide id="8" pos="3035" userDrawn="1">
          <p15:clr>
            <a:srgbClr val="5ACBF0"/>
          </p15:clr>
        </p15:guide>
        <p15:guide id="9" pos="3221" userDrawn="1">
          <p15:clr>
            <a:srgbClr val="5ACBF0"/>
          </p15:clr>
        </p15:guide>
        <p15:guide id="10" pos="4461" userDrawn="1">
          <p15:clr>
            <a:srgbClr val="5ACBF0"/>
          </p15:clr>
        </p15:guide>
        <p15:guide id="11" pos="5890" userDrawn="1">
          <p15:clr>
            <a:srgbClr val="5ACBF0"/>
          </p15:clr>
        </p15:guide>
        <p15:guide id="12" orient="horz" pos="1436">
          <p15:clr>
            <a:srgbClr val="5ACBF0"/>
          </p15:clr>
        </p15:guide>
        <p15:guide id="13" pos="4646" userDrawn="1">
          <p15:clr>
            <a:srgbClr val="5ACBF0"/>
          </p15:clr>
        </p15:guide>
        <p15:guide id="14" pos="6072" userDrawn="1">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07984548"/>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 left sid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88264" y="2875002"/>
            <a:ext cx="4127692" cy="1107996"/>
          </a:xfrm>
        </p:spPr>
        <p:txBody>
          <a:bodyPr wrap="square" anchor="ctr">
            <a:spAutoFit/>
          </a:bodyPr>
          <a:lstStyle/>
          <a:p>
            <a:r>
              <a:rPr lang="en-US"/>
              <a:t>Click to edit Master title style</a:t>
            </a:r>
          </a:p>
        </p:txBody>
      </p:sp>
    </p:spTree>
    <p:extLst>
      <p:ext uri="{BB962C8B-B14F-4D97-AF65-F5344CB8AC3E}">
        <p14:creationId xmlns:p14="http://schemas.microsoft.com/office/powerpoint/2010/main" val="6133845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30" orient="horz" pos="288">
          <p15:clr>
            <a:srgbClr val="5ACBF0"/>
          </p15:clr>
        </p15:guide>
        <p15:guide id="32" orient="horz" pos="2160">
          <p15:clr>
            <a:srgbClr val="5ACBF0"/>
          </p15:clr>
        </p15:guide>
        <p15:guide id="33" pos="2976" userDrawn="1">
          <p15:clr>
            <a:srgbClr val="5ACBF0"/>
          </p15:clr>
        </p15:guide>
        <p15:guide id="34" pos="3336" userDrawn="1">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UI" panose="020B0502040204020203" pitchFamily="34" charset="0"/>
              </a:defRPr>
            </a:lvl1pPr>
          </a:lstStyle>
          <a:p>
            <a:r>
              <a:rPr lang="en-US"/>
              <a:t>Click to edit Master title style</a:t>
            </a:r>
          </a:p>
        </p:txBody>
      </p:sp>
    </p:spTree>
    <p:extLst>
      <p:ext uri="{BB962C8B-B14F-4D97-AF65-F5344CB8AC3E}">
        <p14:creationId xmlns:p14="http://schemas.microsoft.com/office/powerpoint/2010/main" val="324385852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52" userDrawn="1">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userDrawn="1">
          <p15:clr>
            <a:srgbClr val="5ACBF0"/>
          </p15:clr>
        </p15:guide>
        <p15:guide id="29" orient="horz" pos="1271" userDrawn="1">
          <p15:clr>
            <a:srgbClr val="5ACBF0"/>
          </p15:clr>
        </p15:guide>
        <p15:guide id="30" orient="horz" pos="288" userDrawn="1">
          <p15:clr>
            <a:srgbClr val="5ACBF0"/>
          </p15:clr>
        </p15:guide>
        <p15:guide id="31" pos="3840" userDrawn="1">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Header Background 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109616-29F5-2A48-AD26-C036688E660A}"/>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a:xfrm>
            <a:off x="588263" y="457200"/>
            <a:ext cx="11018520" cy="553998"/>
          </a:xfrm>
        </p:spPr>
        <p:txBody>
          <a:bodyPr anchor="ctr"/>
          <a:lstStyle>
            <a:lvl1pPr>
              <a:defRPr>
                <a:solidFill>
                  <a:schemeClr val="accent3"/>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844675"/>
            <a:ext cx="11018838" cy="4424363"/>
          </a:xfrm>
        </p:spPr>
        <p:txBody>
          <a:bodyPr/>
          <a:lstStyle>
            <a:lvl1pPr marL="0" indent="0">
              <a:buNone/>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589192910"/>
      </p:ext>
    </p:extLst>
  </p:cSld>
  <p:clrMapOvr>
    <a:masterClrMapping/>
  </p:clrMapOvr>
  <p:transition>
    <p:fade/>
  </p:transition>
  <p:extLst>
    <p:ext uri="{DCECCB84-F9BA-43D5-87BE-67443E8EF086}">
      <p15:sldGuideLst xmlns:p15="http://schemas.microsoft.com/office/powerpoint/2012/main">
        <p15:guide id="2" orient="horz" pos="1162" userDrawn="1">
          <p15:clr>
            <a:srgbClr val="5ACBF0"/>
          </p15:clr>
        </p15:guide>
        <p15:guide id="3" orient="horz" pos="288">
          <p15:clr>
            <a:srgbClr val="5ACBF0"/>
          </p15:clr>
        </p15:guide>
        <p15:guide id="5" orient="horz" pos="904">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Header Background Two Column Bullet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D3A5130-10A1-954A-B139-8F920AB6EC86}"/>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nchor="ctr"/>
          <a:lstStyle>
            <a:lvl1pPr>
              <a:defRPr>
                <a:solidFill>
                  <a:schemeClr val="accent3"/>
                </a:solidFill>
              </a:defRPr>
            </a:lvl1p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844674"/>
            <a:ext cx="5211763" cy="4424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844674"/>
            <a:ext cx="5219700" cy="4424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28703027"/>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162" userDrawn="1">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eader Background Two Column Non-bulleted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08175-261D-A74C-8918-CB97ADB19271}"/>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nchor="ctr"/>
          <a:lstStyle>
            <a:lvl1pPr>
              <a:defRPr>
                <a:solidFill>
                  <a:schemeClr val="accent3"/>
                </a:solidFill>
              </a:defRPr>
            </a:lvl1pPr>
          </a:lstStyle>
          <a:p>
            <a:r>
              <a:rPr lang="en-US"/>
              <a:t>Click to edit Master title style</a:t>
            </a:r>
          </a:p>
        </p:txBody>
      </p:sp>
      <p:sp>
        <p:nvSpPr>
          <p:cNvPr id="4" name="Text Placeholder 3"/>
          <p:cNvSpPr>
            <a:spLocks noGrp="1"/>
          </p:cNvSpPr>
          <p:nvPr>
            <p:ph type="body" sz="quarter" idx="10"/>
          </p:nvPr>
        </p:nvSpPr>
        <p:spPr>
          <a:xfrm>
            <a:off x="584200" y="1853052"/>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844675"/>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86935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162" userDrawn="1">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Header Background Two Column Content with Subhead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941E1A-46FF-9B43-8237-B9FAC6645B8E}"/>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nchor="ctr">
            <a:spAutoFit/>
          </a:bodyPr>
          <a:lstStyle>
            <a:lvl1pPr>
              <a:defRPr>
                <a:solidFill>
                  <a:schemeClr val="accent3"/>
                </a:solidFill>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851161"/>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495686"/>
            <a:ext cx="5214937" cy="3773352"/>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844675"/>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489200"/>
            <a:ext cx="5214937" cy="3779838"/>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330693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162" userDrawn="1">
          <p15:clr>
            <a:srgbClr val="5ACBF0"/>
          </p15:clr>
        </p15:guide>
        <p15:guide id="4" pos="3656">
          <p15:clr>
            <a:srgbClr val="5ACBF0"/>
          </p15:clr>
        </p15:guide>
        <p15:guide id="5" pos="4024">
          <p15:clr>
            <a:srgbClr val="5ACBF0"/>
          </p15:clr>
        </p15:guide>
        <p15:guide id="7" orient="horz" pos="905" userDrawn="1">
          <p15:clr>
            <a:srgbClr val="5ACBF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Header Background Three Column Bullet with Subtitl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B0B838-FFE7-3848-8346-94C828955739}"/>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nchor="ctr">
            <a:spAutoFit/>
          </a:bodyPr>
          <a:lstStyle>
            <a:lvl1pPr>
              <a:defRPr>
                <a:solidFill>
                  <a:schemeClr val="accent3"/>
                </a:solidFill>
              </a:defRPr>
            </a:lvl1p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8446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7971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8446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7905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8446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7971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2089322"/>
      </p:ext>
    </p:extLst>
  </p:cSld>
  <p:clrMapOvr>
    <a:masterClrMapping/>
  </p:clrMapOvr>
  <p:transition>
    <p:fade/>
  </p:transition>
  <p:extLst>
    <p:ext uri="{DCECCB84-F9BA-43D5-87BE-67443E8EF086}">
      <p15:sldGuideLst xmlns:p15="http://schemas.microsoft.com/office/powerpoint/2012/main">
        <p15:guide id="3" orient="horz" pos="1162" userDrawn="1">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Header Background Four Column Bullet with Subtitle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7D56507-64E9-FD49-A968-94669A530F35}"/>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accent3"/>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8446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6895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8446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6828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8446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6895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8446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6828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996806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162" userDrawn="1">
          <p15:clr>
            <a:srgbClr val="5ACBF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Header Line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nchor="ct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7" name="Straight Connector 6">
            <a:extLst>
              <a:ext uri="{FF2B5EF4-FFF2-40B4-BE49-F238E27FC236}">
                <a16:creationId xmlns:a16="http://schemas.microsoft.com/office/drawing/2014/main" id="{8EDAE969-6DFB-AD4B-A4BB-4C9D04F1489D}"/>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25104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Header Line 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nchor="ctr"/>
          <a:lstStyle>
            <a:lvl1pPr>
              <a:defRPr>
                <a:solidFill>
                  <a:schemeClr val="tx1"/>
                </a:solidFill>
              </a:defRPr>
            </a:lvl1p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AE9361ED-1B01-E94D-9CDA-29127BEC918D}"/>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522741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Header Line 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nchor="ctr"/>
          <a:lstStyle>
            <a:lvl1pPr>
              <a:defRPr>
                <a:solidFill>
                  <a:schemeClr val="tx1"/>
                </a:solidFill>
              </a:defRPr>
            </a:lvl1p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6161C8D7-A314-D146-8B0F-88DAD8C243A2}"/>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31805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Header Background 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43174"/>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7699"/>
            <a:ext cx="5214937" cy="3773352"/>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3"/>
            <a:ext cx="5214937" cy="3779838"/>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B52B4BDF-7433-F544-8549-B08FCF3FD2A9}"/>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7576135"/>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162" userDrawn="1">
          <p15:clr>
            <a:srgbClr val="5ACBF0"/>
          </p15:clr>
        </p15:guide>
        <p15:guide id="4" pos="3656">
          <p15:clr>
            <a:srgbClr val="5ACBF0"/>
          </p15:clr>
        </p15:guide>
        <p15:guide id="5" pos="4024">
          <p15:clr>
            <a:srgbClr val="5ACBF0"/>
          </p15:clr>
        </p15:guide>
        <p15:guide id="7" orient="horz" pos="905" userDrawn="1">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eader Line 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CF841732-6515-3E42-A4B2-E3983B953B2A}"/>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168791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Header Line 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F6A269D7-BC15-0043-AAC1-8EE9E66292B3}"/>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675876"/>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Header Line Four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cxnSp>
        <p:nvCxnSpPr>
          <p:cNvPr id="12" name="Straight Connector 11">
            <a:extLst>
              <a:ext uri="{FF2B5EF4-FFF2-40B4-BE49-F238E27FC236}">
                <a16:creationId xmlns:a16="http://schemas.microsoft.com/office/drawing/2014/main" id="{F6A269D7-BC15-0043-AAC1-8EE9E66292B3}"/>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870829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Header Line Blank">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cxnSp>
        <p:nvCxnSpPr>
          <p:cNvPr id="3" name="Straight Connector 2">
            <a:extLst>
              <a:ext uri="{FF2B5EF4-FFF2-40B4-BE49-F238E27FC236}">
                <a16:creationId xmlns:a16="http://schemas.microsoft.com/office/drawing/2014/main" id="{2502F9BD-EF25-7144-AB08-9EDFAA5C2CEA}"/>
              </a:ext>
            </a:extLst>
          </p:cNvPr>
          <p:cNvCxnSpPr/>
          <p:nvPr userDrawn="1"/>
        </p:nvCxnSpPr>
        <p:spPr>
          <a:xfrm>
            <a:off x="584200" y="1219200"/>
            <a:ext cx="1102518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38904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6_Header Line 12 Months">
    <p:bg>
      <p:bgPr>
        <a:solidFill>
          <a:schemeClr val="bg1"/>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436688"/>
            <a:ext cx="1595438" cy="581025"/>
          </a:xfrm>
          <a:prstGeom prst="rect">
            <a:avLst/>
          </a:prstGeom>
          <a:noFill/>
        </p:spPr>
        <p:txBody>
          <a:bodyPr wrap="square" lIns="90000" tIns="0" rIns="0" bIns="0" rtlCol="0">
            <a:noAutofit/>
          </a:bodyPr>
          <a:lstStyle/>
          <a:p>
            <a:pPr algn="l"/>
            <a:r>
              <a:rPr lang="en-US" sz="3600">
                <a:solidFill>
                  <a:schemeClr val="tx2"/>
                </a:solidFill>
                <a:latin typeface="+mj-lt"/>
              </a:rPr>
              <a:t>1</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70150" y="1436688"/>
            <a:ext cx="1595438" cy="581025"/>
          </a:xfrm>
          <a:prstGeom prst="rect">
            <a:avLst/>
          </a:prstGeom>
          <a:noFill/>
        </p:spPr>
        <p:txBody>
          <a:bodyPr wrap="square" lIns="90000" tIns="0" rIns="0" bIns="0" rtlCol="0">
            <a:noAutofit/>
          </a:bodyPr>
          <a:lstStyle/>
          <a:p>
            <a:pPr algn="l"/>
            <a:r>
              <a:rPr lang="en-US" sz="3600">
                <a:solidFill>
                  <a:schemeClr val="tx2"/>
                </a:solidFill>
                <a:latin typeface="+mj-lt"/>
              </a:rPr>
              <a:t>2</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67808" y="1436688"/>
            <a:ext cx="1595438" cy="581025"/>
          </a:xfrm>
          <a:prstGeom prst="rect">
            <a:avLst/>
          </a:prstGeom>
          <a:noFill/>
        </p:spPr>
        <p:txBody>
          <a:bodyPr wrap="square" lIns="90000" tIns="0" rIns="0" bIns="0" rtlCol="0">
            <a:noAutofit/>
          </a:bodyPr>
          <a:lstStyle/>
          <a:p>
            <a:pPr algn="l"/>
            <a:r>
              <a:rPr lang="en-US" sz="3600">
                <a:solidFill>
                  <a:schemeClr val="tx2"/>
                </a:solidFill>
                <a:latin typeface="+mj-lt"/>
              </a:rPr>
              <a:t>3</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240016" y="1436688"/>
            <a:ext cx="1595438" cy="581025"/>
          </a:xfrm>
          <a:prstGeom prst="rect">
            <a:avLst/>
          </a:prstGeom>
          <a:noFill/>
        </p:spPr>
        <p:txBody>
          <a:bodyPr wrap="square" lIns="90000" tIns="0" rIns="0" bIns="0" rtlCol="0">
            <a:noAutofit/>
          </a:bodyPr>
          <a:lstStyle/>
          <a:p>
            <a:pPr algn="l"/>
            <a:r>
              <a:rPr lang="en-US" sz="3600">
                <a:solidFill>
                  <a:schemeClr val="tx2"/>
                </a:solidFill>
                <a:latin typeface="+mj-lt"/>
              </a:rPr>
              <a:t>4</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127999" y="1436688"/>
            <a:ext cx="1592262" cy="581025"/>
          </a:xfrm>
          <a:prstGeom prst="rect">
            <a:avLst/>
          </a:prstGeom>
          <a:noFill/>
        </p:spPr>
        <p:txBody>
          <a:bodyPr wrap="square" lIns="90000" tIns="0" rIns="0" bIns="0" rtlCol="0">
            <a:noAutofit/>
          </a:bodyPr>
          <a:lstStyle/>
          <a:p>
            <a:pPr algn="l"/>
            <a:r>
              <a:rPr lang="en-US" sz="3600">
                <a:solidFill>
                  <a:schemeClr val="tx2"/>
                </a:solidFill>
                <a:latin typeface="+mj-lt"/>
              </a:rPr>
              <a:t>5</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10013950" y="1436688"/>
            <a:ext cx="1595438" cy="581025"/>
          </a:xfrm>
          <a:prstGeom prst="rect">
            <a:avLst/>
          </a:prstGeom>
          <a:noFill/>
        </p:spPr>
        <p:txBody>
          <a:bodyPr wrap="square" lIns="90000" tIns="0" rIns="0" bIns="0" rtlCol="0">
            <a:noAutofit/>
          </a:bodyPr>
          <a:lstStyle/>
          <a:p>
            <a:pPr algn="l"/>
            <a:r>
              <a:rPr lang="en-US" sz="3600">
                <a:solidFill>
                  <a:schemeClr val="tx2"/>
                </a:solidFill>
                <a:latin typeface="+mj-lt"/>
              </a:rPr>
              <a:t>6</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3789363"/>
            <a:ext cx="1595438" cy="581025"/>
          </a:xfrm>
          <a:prstGeom prst="rect">
            <a:avLst/>
          </a:prstGeom>
          <a:noFill/>
        </p:spPr>
        <p:txBody>
          <a:bodyPr wrap="square" lIns="90000" tIns="0" rIns="0" bIns="0" rtlCol="0">
            <a:noAutofit/>
          </a:bodyPr>
          <a:lstStyle/>
          <a:p>
            <a:pPr algn="l"/>
            <a:r>
              <a:rPr lang="en-US" sz="3600">
                <a:solidFill>
                  <a:schemeClr val="tx2"/>
                </a:solidFill>
                <a:latin typeface="+mj-lt"/>
              </a:rPr>
              <a:t>7</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70150" y="3789363"/>
            <a:ext cx="1595438" cy="581025"/>
          </a:xfrm>
          <a:prstGeom prst="rect">
            <a:avLst/>
          </a:prstGeom>
          <a:noFill/>
        </p:spPr>
        <p:txBody>
          <a:bodyPr wrap="square" lIns="90000" tIns="0" rIns="0" bIns="0" rtlCol="0">
            <a:noAutofit/>
          </a:bodyPr>
          <a:lstStyle/>
          <a:p>
            <a:pPr algn="l"/>
            <a:r>
              <a:rPr lang="en-US" sz="3600">
                <a:solidFill>
                  <a:schemeClr val="tx2"/>
                </a:solidFill>
                <a:latin typeface="+mj-lt"/>
              </a:rPr>
              <a:t>8</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67808" y="3789363"/>
            <a:ext cx="1595438" cy="581025"/>
          </a:xfrm>
          <a:prstGeom prst="rect">
            <a:avLst/>
          </a:prstGeom>
          <a:noFill/>
        </p:spPr>
        <p:txBody>
          <a:bodyPr wrap="square" lIns="90000" tIns="0" rIns="0" bIns="0" rtlCol="0">
            <a:noAutofit/>
          </a:bodyPr>
          <a:lstStyle/>
          <a:p>
            <a:pPr algn="l"/>
            <a:r>
              <a:rPr lang="en-US" sz="3600">
                <a:solidFill>
                  <a:schemeClr val="tx2"/>
                </a:solidFill>
                <a:latin typeface="+mj-lt"/>
              </a:rPr>
              <a:t>9</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240016" y="3789363"/>
            <a:ext cx="1595438" cy="581025"/>
          </a:xfrm>
          <a:prstGeom prst="rect">
            <a:avLst/>
          </a:prstGeom>
          <a:noFill/>
        </p:spPr>
        <p:txBody>
          <a:bodyPr wrap="square" lIns="90000" tIns="0" rIns="0" bIns="0" rtlCol="0">
            <a:noAutofit/>
          </a:bodyPr>
          <a:lstStyle/>
          <a:p>
            <a:pPr algn="l"/>
            <a:r>
              <a:rPr lang="en-US" sz="3600">
                <a:solidFill>
                  <a:schemeClr val="tx2"/>
                </a:solidFill>
                <a:latin typeface="+mj-lt"/>
              </a:rPr>
              <a:t>10</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127999" y="3789363"/>
            <a:ext cx="1592262" cy="581025"/>
          </a:xfrm>
          <a:prstGeom prst="rect">
            <a:avLst/>
          </a:prstGeom>
          <a:noFill/>
        </p:spPr>
        <p:txBody>
          <a:bodyPr wrap="square" lIns="90000" tIns="0" rIns="0" bIns="0" rtlCol="0">
            <a:noAutofit/>
          </a:bodyPr>
          <a:lstStyle/>
          <a:p>
            <a:pPr algn="l"/>
            <a:r>
              <a:rPr lang="en-US" sz="3600">
                <a:solidFill>
                  <a:schemeClr val="tx2"/>
                </a:solidFill>
                <a:latin typeface="+mj-lt"/>
              </a:rPr>
              <a:t>11</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10013950" y="3789363"/>
            <a:ext cx="1595438" cy="581025"/>
          </a:xfrm>
          <a:prstGeom prst="rect">
            <a:avLst/>
          </a:prstGeom>
          <a:noFill/>
        </p:spPr>
        <p:txBody>
          <a:bodyPr wrap="square" lIns="90000" tIns="0" rIns="0" bIns="0" rtlCol="0">
            <a:noAutofit/>
          </a:bodyPr>
          <a:lstStyle/>
          <a:p>
            <a:pPr algn="l"/>
            <a:r>
              <a:rPr lang="en-US" sz="3600">
                <a:solidFill>
                  <a:schemeClr val="tx2"/>
                </a:solidFill>
                <a:latin typeface="+mj-lt"/>
              </a:rPr>
              <a:t>12</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8420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701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56100" y="2137143"/>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701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56100" y="4509120"/>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956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64037" y="2015240"/>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240463"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8124825"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userDrawn="1"/>
        </p:nvCxnSpPr>
        <p:spPr>
          <a:xfrm>
            <a:off x="1001395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956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64037" y="4362631"/>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240463"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8124825"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userDrawn="1"/>
        </p:nvCxnSpPr>
        <p:spPr>
          <a:xfrm>
            <a:off x="1001395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88861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userDrawn="1">
          <p15:clr>
            <a:srgbClr val="FBAE40"/>
          </p15:clr>
        </p15:guide>
        <p15:guide id="32" orient="horz" pos="2750"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9_Header Line 12 Months">
    <p:bg>
      <p:bgPr>
        <a:solidFill>
          <a:schemeClr val="bg1"/>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spAutoFit/>
          </a:bodyPr>
          <a:lstStyle>
            <a:lvl1pPr>
              <a:defRPr>
                <a:solidFill>
                  <a:schemeClr val="tx1"/>
                </a:solidFill>
              </a:defRPr>
            </a:lvl1pPr>
          </a:lstStyle>
          <a:p>
            <a:r>
              <a:rPr lang="en-US"/>
              <a:t>Click to edit Master title style</a:t>
            </a:r>
          </a:p>
        </p:txBody>
      </p:sp>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436688"/>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Jan</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70150" y="1436688"/>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Feb</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67808" y="1436688"/>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Mar</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240016" y="1436688"/>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Apr</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127999" y="1436688"/>
            <a:ext cx="1592262" cy="581025"/>
          </a:xfrm>
          <a:prstGeom prst="rect">
            <a:avLst/>
          </a:prstGeom>
          <a:noFill/>
        </p:spPr>
        <p:txBody>
          <a:bodyPr wrap="square" lIns="90000" tIns="0" rIns="0" bIns="0" rtlCol="0" anchor="ctr">
            <a:noAutofit/>
          </a:bodyPr>
          <a:lstStyle/>
          <a:p>
            <a:pPr algn="l"/>
            <a:r>
              <a:rPr lang="en-US" sz="2800">
                <a:solidFill>
                  <a:schemeClr val="tx2"/>
                </a:solidFill>
                <a:latin typeface="+mj-lt"/>
              </a:rPr>
              <a:t>May</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10013950" y="1436688"/>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Jun</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3789363"/>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Jul</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70150" y="3789363"/>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Aug</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67808" y="3789363"/>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Sep</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240016" y="3789363"/>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Oct</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127999" y="3789363"/>
            <a:ext cx="1592262" cy="581025"/>
          </a:xfrm>
          <a:prstGeom prst="rect">
            <a:avLst/>
          </a:prstGeom>
          <a:noFill/>
        </p:spPr>
        <p:txBody>
          <a:bodyPr wrap="square" lIns="90000" tIns="0" rIns="0" bIns="0" rtlCol="0" anchor="ctr">
            <a:noAutofit/>
          </a:bodyPr>
          <a:lstStyle/>
          <a:p>
            <a:pPr algn="l"/>
            <a:r>
              <a:rPr lang="en-US" sz="2800">
                <a:solidFill>
                  <a:schemeClr val="tx2"/>
                </a:solidFill>
                <a:latin typeface="+mj-lt"/>
              </a:rPr>
              <a:t>Nov</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10013950" y="3789363"/>
            <a:ext cx="1595438" cy="581025"/>
          </a:xfrm>
          <a:prstGeom prst="rect">
            <a:avLst/>
          </a:prstGeom>
          <a:noFill/>
        </p:spPr>
        <p:txBody>
          <a:bodyPr wrap="square" lIns="90000" tIns="0" rIns="0" bIns="0" rtlCol="0" anchor="ctr">
            <a:noAutofit/>
          </a:bodyPr>
          <a:lstStyle/>
          <a:p>
            <a:pPr algn="l"/>
            <a:r>
              <a:rPr lang="en-US" sz="2800">
                <a:solidFill>
                  <a:schemeClr val="tx2"/>
                </a:solidFill>
                <a:latin typeface="+mj-lt"/>
              </a:rPr>
              <a:t>Dec</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8420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701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56100" y="2137143"/>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701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56100" y="4509120"/>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956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64037" y="2015240"/>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240463"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8124825"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userDrawn="1"/>
        </p:nvCxnSpPr>
        <p:spPr>
          <a:xfrm>
            <a:off x="1001395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956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64037" y="4362631"/>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240463"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8124825"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userDrawn="1"/>
        </p:nvCxnSpPr>
        <p:spPr>
          <a:xfrm>
            <a:off x="1001395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478384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userDrawn="1">
          <p15:clr>
            <a:srgbClr val="FBAE40"/>
          </p15:clr>
        </p15:guide>
        <p15:guide id="32" orient="horz" pos="275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1_Header Line 12 Months">
    <p:bg>
      <p:bgPr>
        <a:solidFill>
          <a:schemeClr val="bg1"/>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spAutoFit/>
          </a:bodyPr>
          <a:lstStyle>
            <a:lvl1pPr>
              <a:defRPr>
                <a:solidFill>
                  <a:schemeClr val="tx1"/>
                </a:solidFill>
              </a:defRPr>
            </a:lvl1pPr>
          </a:lstStyle>
          <a:p>
            <a:r>
              <a:rPr lang="en-US"/>
              <a:t>Click to edit Master title style</a:t>
            </a:r>
          </a:p>
        </p:txBody>
      </p:sp>
      <p:sp>
        <p:nvSpPr>
          <p:cNvPr id="4" name="TextBox 3">
            <a:extLst>
              <a:ext uri="{FF2B5EF4-FFF2-40B4-BE49-F238E27FC236}">
                <a16:creationId xmlns:a16="http://schemas.microsoft.com/office/drawing/2014/main" id="{B18F2C41-5A30-1248-BC80-9A37B665EECC}"/>
              </a:ext>
            </a:extLst>
          </p:cNvPr>
          <p:cNvSpPr txBox="1"/>
          <p:nvPr userDrawn="1"/>
        </p:nvSpPr>
        <p:spPr>
          <a:xfrm flipH="1">
            <a:off x="584200" y="1436688"/>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1</a:t>
            </a:r>
          </a:p>
        </p:txBody>
      </p:sp>
      <p:sp>
        <p:nvSpPr>
          <p:cNvPr id="5" name="TextBox 4">
            <a:extLst>
              <a:ext uri="{FF2B5EF4-FFF2-40B4-BE49-F238E27FC236}">
                <a16:creationId xmlns:a16="http://schemas.microsoft.com/office/drawing/2014/main" id="{4D68F0A3-9593-8B46-BA55-A0F722402788}"/>
              </a:ext>
            </a:extLst>
          </p:cNvPr>
          <p:cNvSpPr txBox="1"/>
          <p:nvPr userDrawn="1"/>
        </p:nvSpPr>
        <p:spPr>
          <a:xfrm flipH="1">
            <a:off x="2470150" y="1436688"/>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2</a:t>
            </a:r>
          </a:p>
        </p:txBody>
      </p:sp>
      <p:sp>
        <p:nvSpPr>
          <p:cNvPr id="6" name="TextBox 5">
            <a:extLst>
              <a:ext uri="{FF2B5EF4-FFF2-40B4-BE49-F238E27FC236}">
                <a16:creationId xmlns:a16="http://schemas.microsoft.com/office/drawing/2014/main" id="{E5945E50-A071-0142-989D-F328676D8802}"/>
              </a:ext>
            </a:extLst>
          </p:cNvPr>
          <p:cNvSpPr txBox="1"/>
          <p:nvPr userDrawn="1"/>
        </p:nvSpPr>
        <p:spPr>
          <a:xfrm flipH="1">
            <a:off x="4367808" y="1436688"/>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3</a:t>
            </a:r>
          </a:p>
        </p:txBody>
      </p:sp>
      <p:sp>
        <p:nvSpPr>
          <p:cNvPr id="7" name="TextBox 6">
            <a:extLst>
              <a:ext uri="{FF2B5EF4-FFF2-40B4-BE49-F238E27FC236}">
                <a16:creationId xmlns:a16="http://schemas.microsoft.com/office/drawing/2014/main" id="{2F614F22-4D74-7342-860E-4B18A66D7E4D}"/>
              </a:ext>
            </a:extLst>
          </p:cNvPr>
          <p:cNvSpPr txBox="1"/>
          <p:nvPr userDrawn="1"/>
        </p:nvSpPr>
        <p:spPr>
          <a:xfrm flipH="1">
            <a:off x="6240016" y="1436688"/>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4</a:t>
            </a:r>
          </a:p>
        </p:txBody>
      </p:sp>
      <p:sp>
        <p:nvSpPr>
          <p:cNvPr id="8" name="TextBox 7">
            <a:extLst>
              <a:ext uri="{FF2B5EF4-FFF2-40B4-BE49-F238E27FC236}">
                <a16:creationId xmlns:a16="http://schemas.microsoft.com/office/drawing/2014/main" id="{9CFA38B9-D596-324E-B56C-86272052ED71}"/>
              </a:ext>
            </a:extLst>
          </p:cNvPr>
          <p:cNvSpPr txBox="1"/>
          <p:nvPr userDrawn="1"/>
        </p:nvSpPr>
        <p:spPr>
          <a:xfrm flipH="1">
            <a:off x="8127999" y="1436688"/>
            <a:ext cx="1592262" cy="581025"/>
          </a:xfrm>
          <a:prstGeom prst="rect">
            <a:avLst/>
          </a:prstGeom>
          <a:noFill/>
        </p:spPr>
        <p:txBody>
          <a:bodyPr wrap="square" lIns="90000" tIns="0" rIns="0" bIns="0" rtlCol="0" anchor="ctr">
            <a:noAutofit/>
          </a:bodyPr>
          <a:lstStyle/>
          <a:p>
            <a:pPr algn="l"/>
            <a:r>
              <a:rPr lang="en-US" sz="2000">
                <a:solidFill>
                  <a:schemeClr val="tx2"/>
                </a:solidFill>
                <a:latin typeface="+mj-lt"/>
              </a:rPr>
              <a:t>Week 5</a:t>
            </a:r>
          </a:p>
        </p:txBody>
      </p:sp>
      <p:sp>
        <p:nvSpPr>
          <p:cNvPr id="9" name="TextBox 8">
            <a:extLst>
              <a:ext uri="{FF2B5EF4-FFF2-40B4-BE49-F238E27FC236}">
                <a16:creationId xmlns:a16="http://schemas.microsoft.com/office/drawing/2014/main" id="{389AA766-019D-D747-8BF8-A6BB5F9B0D2A}"/>
              </a:ext>
            </a:extLst>
          </p:cNvPr>
          <p:cNvSpPr txBox="1"/>
          <p:nvPr userDrawn="1"/>
        </p:nvSpPr>
        <p:spPr>
          <a:xfrm flipH="1">
            <a:off x="10013950" y="1436688"/>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6</a:t>
            </a:r>
          </a:p>
        </p:txBody>
      </p:sp>
      <p:sp>
        <p:nvSpPr>
          <p:cNvPr id="10" name="TextBox 9">
            <a:extLst>
              <a:ext uri="{FF2B5EF4-FFF2-40B4-BE49-F238E27FC236}">
                <a16:creationId xmlns:a16="http://schemas.microsoft.com/office/drawing/2014/main" id="{FC53D296-5303-4A40-AC03-A80B718ABEE0}"/>
              </a:ext>
            </a:extLst>
          </p:cNvPr>
          <p:cNvSpPr txBox="1"/>
          <p:nvPr userDrawn="1"/>
        </p:nvSpPr>
        <p:spPr>
          <a:xfrm flipH="1">
            <a:off x="584200" y="3789363"/>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7</a:t>
            </a:r>
          </a:p>
        </p:txBody>
      </p:sp>
      <p:sp>
        <p:nvSpPr>
          <p:cNvPr id="11" name="TextBox 10">
            <a:extLst>
              <a:ext uri="{FF2B5EF4-FFF2-40B4-BE49-F238E27FC236}">
                <a16:creationId xmlns:a16="http://schemas.microsoft.com/office/drawing/2014/main" id="{28091C67-5938-734E-B7A2-BD95A68B67E6}"/>
              </a:ext>
            </a:extLst>
          </p:cNvPr>
          <p:cNvSpPr txBox="1"/>
          <p:nvPr userDrawn="1"/>
        </p:nvSpPr>
        <p:spPr>
          <a:xfrm flipH="1">
            <a:off x="2470150" y="3789363"/>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8</a:t>
            </a:r>
          </a:p>
        </p:txBody>
      </p:sp>
      <p:sp>
        <p:nvSpPr>
          <p:cNvPr id="12" name="TextBox 11">
            <a:extLst>
              <a:ext uri="{FF2B5EF4-FFF2-40B4-BE49-F238E27FC236}">
                <a16:creationId xmlns:a16="http://schemas.microsoft.com/office/drawing/2014/main" id="{F6E67942-3EF0-2141-89C0-47BA2F77054B}"/>
              </a:ext>
            </a:extLst>
          </p:cNvPr>
          <p:cNvSpPr txBox="1"/>
          <p:nvPr userDrawn="1"/>
        </p:nvSpPr>
        <p:spPr>
          <a:xfrm flipH="1">
            <a:off x="4367808" y="3789363"/>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9</a:t>
            </a:r>
          </a:p>
        </p:txBody>
      </p:sp>
      <p:sp>
        <p:nvSpPr>
          <p:cNvPr id="13" name="TextBox 12">
            <a:extLst>
              <a:ext uri="{FF2B5EF4-FFF2-40B4-BE49-F238E27FC236}">
                <a16:creationId xmlns:a16="http://schemas.microsoft.com/office/drawing/2014/main" id="{76066549-A02E-E44F-96D7-F0B171B059E3}"/>
              </a:ext>
            </a:extLst>
          </p:cNvPr>
          <p:cNvSpPr txBox="1"/>
          <p:nvPr userDrawn="1"/>
        </p:nvSpPr>
        <p:spPr>
          <a:xfrm flipH="1">
            <a:off x="6240016" y="3789363"/>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10</a:t>
            </a:r>
          </a:p>
        </p:txBody>
      </p:sp>
      <p:sp>
        <p:nvSpPr>
          <p:cNvPr id="14" name="TextBox 13">
            <a:extLst>
              <a:ext uri="{FF2B5EF4-FFF2-40B4-BE49-F238E27FC236}">
                <a16:creationId xmlns:a16="http://schemas.microsoft.com/office/drawing/2014/main" id="{898C6871-7F8D-4545-9CE1-97DF89587969}"/>
              </a:ext>
            </a:extLst>
          </p:cNvPr>
          <p:cNvSpPr txBox="1"/>
          <p:nvPr userDrawn="1"/>
        </p:nvSpPr>
        <p:spPr>
          <a:xfrm flipH="1">
            <a:off x="8127999" y="3789363"/>
            <a:ext cx="1592262" cy="581025"/>
          </a:xfrm>
          <a:prstGeom prst="rect">
            <a:avLst/>
          </a:prstGeom>
          <a:noFill/>
        </p:spPr>
        <p:txBody>
          <a:bodyPr wrap="square" lIns="90000" tIns="0" rIns="0" bIns="0" rtlCol="0" anchor="ctr">
            <a:noAutofit/>
          </a:bodyPr>
          <a:lstStyle/>
          <a:p>
            <a:pPr algn="l"/>
            <a:r>
              <a:rPr lang="en-US" sz="2000">
                <a:solidFill>
                  <a:schemeClr val="tx2"/>
                </a:solidFill>
                <a:latin typeface="+mj-lt"/>
              </a:rPr>
              <a:t>Week 11</a:t>
            </a:r>
          </a:p>
        </p:txBody>
      </p:sp>
      <p:sp>
        <p:nvSpPr>
          <p:cNvPr id="15" name="TextBox 14">
            <a:extLst>
              <a:ext uri="{FF2B5EF4-FFF2-40B4-BE49-F238E27FC236}">
                <a16:creationId xmlns:a16="http://schemas.microsoft.com/office/drawing/2014/main" id="{0BCD1BBA-EDFD-9E48-8219-788B491881B6}"/>
              </a:ext>
            </a:extLst>
          </p:cNvPr>
          <p:cNvSpPr txBox="1"/>
          <p:nvPr userDrawn="1"/>
        </p:nvSpPr>
        <p:spPr>
          <a:xfrm flipH="1">
            <a:off x="10013950" y="3789363"/>
            <a:ext cx="1595438" cy="581025"/>
          </a:xfrm>
          <a:prstGeom prst="rect">
            <a:avLst/>
          </a:prstGeom>
          <a:noFill/>
        </p:spPr>
        <p:txBody>
          <a:bodyPr wrap="square" lIns="90000" tIns="0" rIns="0" bIns="0" rtlCol="0" anchor="ctr">
            <a:noAutofit/>
          </a:bodyPr>
          <a:lstStyle/>
          <a:p>
            <a:pPr algn="l"/>
            <a:r>
              <a:rPr lang="en-US" sz="2000">
                <a:solidFill>
                  <a:schemeClr val="tx2"/>
                </a:solidFill>
                <a:latin typeface="+mj-lt"/>
              </a:rPr>
              <a:t>Week 12</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8420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701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56100" y="2137143"/>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701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56100" y="4509120"/>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956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64037" y="2015240"/>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240463"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8124825"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userDrawn="1"/>
        </p:nvCxnSpPr>
        <p:spPr>
          <a:xfrm>
            <a:off x="1001395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956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64037" y="4362631"/>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240463"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8124825"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userDrawn="1"/>
        </p:nvCxnSpPr>
        <p:spPr>
          <a:xfrm>
            <a:off x="1001395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213786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userDrawn="1">
          <p15:clr>
            <a:srgbClr val="FBAE40"/>
          </p15:clr>
        </p15:guide>
        <p15:guide id="32" orient="horz" pos="275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3_Header Line 12 Months">
    <p:bg>
      <p:bgPr>
        <a:solidFill>
          <a:schemeClr val="bg1"/>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spAutoFit/>
          </a:bodyPr>
          <a:lstStyle>
            <a:lvl1pPr>
              <a:defRPr>
                <a:solidFill>
                  <a:schemeClr val="tx1"/>
                </a:solidFill>
              </a:defRPr>
            </a:lvl1pPr>
          </a:lstStyle>
          <a:p>
            <a:r>
              <a:rPr lang="en-US"/>
              <a:t>Click to edit Master title style</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8420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701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56100" y="2137143"/>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701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56100" y="4509120"/>
            <a:ext cx="160337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7015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64037" y="2015240"/>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240463"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8124825"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userDrawn="1"/>
        </p:nvCxnSpPr>
        <p:spPr>
          <a:xfrm>
            <a:off x="1001395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9560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64037" y="4362631"/>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240463"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8124825"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userDrawn="1"/>
        </p:nvCxnSpPr>
        <p:spPr>
          <a:xfrm>
            <a:off x="1001395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9" name="Text Placeholder 28">
            <a:extLst>
              <a:ext uri="{FF2B5EF4-FFF2-40B4-BE49-F238E27FC236}">
                <a16:creationId xmlns:a16="http://schemas.microsoft.com/office/drawing/2014/main" id="{2B32F430-ED23-B440-BB46-25EFAA521E1A}"/>
              </a:ext>
            </a:extLst>
          </p:cNvPr>
          <p:cNvSpPr>
            <a:spLocks noGrp="1"/>
          </p:cNvSpPr>
          <p:nvPr>
            <p:ph type="body" sz="quarter" idx="22" hasCustomPrompt="1"/>
          </p:nvPr>
        </p:nvSpPr>
        <p:spPr>
          <a:xfrm>
            <a:off x="584200" y="1436688"/>
            <a:ext cx="1595439"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1" name="Text Placeholder 28">
            <a:extLst>
              <a:ext uri="{FF2B5EF4-FFF2-40B4-BE49-F238E27FC236}">
                <a16:creationId xmlns:a16="http://schemas.microsoft.com/office/drawing/2014/main" id="{7BE96FEE-E6DA-2941-AEAC-A1C8FC164091}"/>
              </a:ext>
            </a:extLst>
          </p:cNvPr>
          <p:cNvSpPr>
            <a:spLocks noGrp="1"/>
          </p:cNvSpPr>
          <p:nvPr>
            <p:ph type="body" sz="quarter" idx="23" hasCustomPrompt="1"/>
          </p:nvPr>
        </p:nvSpPr>
        <p:spPr>
          <a:xfrm>
            <a:off x="2470150"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2" name="Text Placeholder 28">
            <a:extLst>
              <a:ext uri="{FF2B5EF4-FFF2-40B4-BE49-F238E27FC236}">
                <a16:creationId xmlns:a16="http://schemas.microsoft.com/office/drawing/2014/main" id="{8732B004-72E3-4E45-A749-459DEFBC1733}"/>
              </a:ext>
            </a:extLst>
          </p:cNvPr>
          <p:cNvSpPr>
            <a:spLocks noGrp="1"/>
          </p:cNvSpPr>
          <p:nvPr>
            <p:ph type="body" sz="quarter" idx="24" hasCustomPrompt="1"/>
          </p:nvPr>
        </p:nvSpPr>
        <p:spPr>
          <a:xfrm>
            <a:off x="4367808"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3" name="Text Placeholder 28">
            <a:extLst>
              <a:ext uri="{FF2B5EF4-FFF2-40B4-BE49-F238E27FC236}">
                <a16:creationId xmlns:a16="http://schemas.microsoft.com/office/drawing/2014/main" id="{E66FAAC7-8AEC-104A-A5DD-4AEB7AA585A9}"/>
              </a:ext>
            </a:extLst>
          </p:cNvPr>
          <p:cNvSpPr>
            <a:spLocks noGrp="1"/>
          </p:cNvSpPr>
          <p:nvPr>
            <p:ph type="body" sz="quarter" idx="25" hasCustomPrompt="1"/>
          </p:nvPr>
        </p:nvSpPr>
        <p:spPr>
          <a:xfrm>
            <a:off x="6240016"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4" name="Text Placeholder 28">
            <a:extLst>
              <a:ext uri="{FF2B5EF4-FFF2-40B4-BE49-F238E27FC236}">
                <a16:creationId xmlns:a16="http://schemas.microsoft.com/office/drawing/2014/main" id="{5E1D2D98-23BB-FF4A-95AC-2A429CDF840F}"/>
              </a:ext>
            </a:extLst>
          </p:cNvPr>
          <p:cNvSpPr>
            <a:spLocks noGrp="1"/>
          </p:cNvSpPr>
          <p:nvPr>
            <p:ph type="body" sz="quarter" idx="26" hasCustomPrompt="1"/>
          </p:nvPr>
        </p:nvSpPr>
        <p:spPr>
          <a:xfrm>
            <a:off x="8128000"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5" name="Text Placeholder 28">
            <a:extLst>
              <a:ext uri="{FF2B5EF4-FFF2-40B4-BE49-F238E27FC236}">
                <a16:creationId xmlns:a16="http://schemas.microsoft.com/office/drawing/2014/main" id="{527C7347-F791-F945-A658-6E2EC13C6393}"/>
              </a:ext>
            </a:extLst>
          </p:cNvPr>
          <p:cNvSpPr>
            <a:spLocks noGrp="1"/>
          </p:cNvSpPr>
          <p:nvPr>
            <p:ph type="body" sz="quarter" idx="27" hasCustomPrompt="1"/>
          </p:nvPr>
        </p:nvSpPr>
        <p:spPr>
          <a:xfrm>
            <a:off x="10013950"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6" name="Text Placeholder 28">
            <a:extLst>
              <a:ext uri="{FF2B5EF4-FFF2-40B4-BE49-F238E27FC236}">
                <a16:creationId xmlns:a16="http://schemas.microsoft.com/office/drawing/2014/main" id="{8172C080-65E1-3C46-99C0-978870D28AF8}"/>
              </a:ext>
            </a:extLst>
          </p:cNvPr>
          <p:cNvSpPr>
            <a:spLocks noGrp="1"/>
          </p:cNvSpPr>
          <p:nvPr>
            <p:ph type="body" sz="quarter" idx="28" hasCustomPrompt="1"/>
          </p:nvPr>
        </p:nvSpPr>
        <p:spPr>
          <a:xfrm>
            <a:off x="584200" y="3789040"/>
            <a:ext cx="1595439"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7" name="Text Placeholder 28">
            <a:extLst>
              <a:ext uri="{FF2B5EF4-FFF2-40B4-BE49-F238E27FC236}">
                <a16:creationId xmlns:a16="http://schemas.microsoft.com/office/drawing/2014/main" id="{4928442B-3D98-0B48-9333-273D8587E0E3}"/>
              </a:ext>
            </a:extLst>
          </p:cNvPr>
          <p:cNvSpPr>
            <a:spLocks noGrp="1"/>
          </p:cNvSpPr>
          <p:nvPr>
            <p:ph type="body" sz="quarter" idx="29" hasCustomPrompt="1"/>
          </p:nvPr>
        </p:nvSpPr>
        <p:spPr>
          <a:xfrm>
            <a:off x="2470150"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8" name="Text Placeholder 28">
            <a:extLst>
              <a:ext uri="{FF2B5EF4-FFF2-40B4-BE49-F238E27FC236}">
                <a16:creationId xmlns:a16="http://schemas.microsoft.com/office/drawing/2014/main" id="{2961F7B7-1EDB-2C43-951E-B36532A1E791}"/>
              </a:ext>
            </a:extLst>
          </p:cNvPr>
          <p:cNvSpPr>
            <a:spLocks noGrp="1"/>
          </p:cNvSpPr>
          <p:nvPr>
            <p:ph type="body" sz="quarter" idx="30" hasCustomPrompt="1"/>
          </p:nvPr>
        </p:nvSpPr>
        <p:spPr>
          <a:xfrm>
            <a:off x="4367808"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9" name="Text Placeholder 28">
            <a:extLst>
              <a:ext uri="{FF2B5EF4-FFF2-40B4-BE49-F238E27FC236}">
                <a16:creationId xmlns:a16="http://schemas.microsoft.com/office/drawing/2014/main" id="{6345ABD8-4C05-A749-91A9-2D1F286CB735}"/>
              </a:ext>
            </a:extLst>
          </p:cNvPr>
          <p:cNvSpPr>
            <a:spLocks noGrp="1"/>
          </p:cNvSpPr>
          <p:nvPr>
            <p:ph type="body" sz="quarter" idx="31" hasCustomPrompt="1"/>
          </p:nvPr>
        </p:nvSpPr>
        <p:spPr>
          <a:xfrm>
            <a:off x="6240016"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50" name="Text Placeholder 28">
            <a:extLst>
              <a:ext uri="{FF2B5EF4-FFF2-40B4-BE49-F238E27FC236}">
                <a16:creationId xmlns:a16="http://schemas.microsoft.com/office/drawing/2014/main" id="{40D75468-C5B7-204E-BE74-7892BA35FF75}"/>
              </a:ext>
            </a:extLst>
          </p:cNvPr>
          <p:cNvSpPr>
            <a:spLocks noGrp="1"/>
          </p:cNvSpPr>
          <p:nvPr>
            <p:ph type="body" sz="quarter" idx="32" hasCustomPrompt="1"/>
          </p:nvPr>
        </p:nvSpPr>
        <p:spPr>
          <a:xfrm>
            <a:off x="8128000"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51" name="Text Placeholder 28">
            <a:extLst>
              <a:ext uri="{FF2B5EF4-FFF2-40B4-BE49-F238E27FC236}">
                <a16:creationId xmlns:a16="http://schemas.microsoft.com/office/drawing/2014/main" id="{C0D28E3D-12EC-FE42-A86A-CE63CE12A178}"/>
              </a:ext>
            </a:extLst>
          </p:cNvPr>
          <p:cNvSpPr>
            <a:spLocks noGrp="1"/>
          </p:cNvSpPr>
          <p:nvPr>
            <p:ph type="body" sz="quarter" idx="33" hasCustomPrompt="1"/>
          </p:nvPr>
        </p:nvSpPr>
        <p:spPr>
          <a:xfrm>
            <a:off x="10013950"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Tree>
    <p:extLst>
      <p:ext uri="{BB962C8B-B14F-4D97-AF65-F5344CB8AC3E}">
        <p14:creationId xmlns:p14="http://schemas.microsoft.com/office/powerpoint/2010/main" val="1185091634"/>
      </p:ext>
    </p:extLst>
  </p:cSld>
  <p:clrMapOvr>
    <a:masterClrMapping/>
  </p:clrMapOvr>
  <p:transition>
    <p:fade/>
  </p:transition>
  <p:extLst>
    <p:ext uri="{DCECCB84-F9BA-43D5-87BE-67443E8EF086}">
      <p15:sldGuideLst xmlns:p15="http://schemas.microsoft.com/office/powerpoint/2012/main">
        <p15:guide id="8" pos="1373">
          <p15:clr>
            <a:srgbClr val="A4A3A4"/>
          </p15:clr>
        </p15:guide>
        <p15:guide id="9" pos="1556">
          <p15:clr>
            <a:srgbClr val="A4A3A4"/>
          </p15:clr>
        </p15:guide>
        <p15:guide id="12" pos="2561">
          <p15:clr>
            <a:srgbClr val="A4A3A4"/>
          </p15:clr>
        </p15:guide>
        <p15:guide id="13" pos="2744">
          <p15:clr>
            <a:srgbClr val="A4A3A4"/>
          </p15:clr>
        </p15:guide>
        <p15:guide id="16" pos="3754" userDrawn="1">
          <p15:clr>
            <a:srgbClr val="A4A3A4"/>
          </p15:clr>
        </p15:guide>
        <p15:guide id="17" pos="3931" userDrawn="1">
          <p15:clr>
            <a:srgbClr val="A4A3A4"/>
          </p15:clr>
        </p15:guide>
        <p15:guide id="20" pos="4937">
          <p15:clr>
            <a:srgbClr val="A4A3A4"/>
          </p15:clr>
        </p15:guide>
        <p15:guide id="21" pos="5120">
          <p15:clr>
            <a:srgbClr val="A4A3A4"/>
          </p15:clr>
        </p15:guide>
        <p15:guide id="24" pos="6123">
          <p15:clr>
            <a:srgbClr val="A4A3A4"/>
          </p15:clr>
        </p15:guide>
        <p15:guide id="25" pos="6308">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userDrawn="1">
          <p15:clr>
            <a:srgbClr val="FBAE40"/>
          </p15:clr>
        </p15:guide>
        <p15:guide id="32" orient="horz" pos="2750"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2_Header Line 12 Months">
    <p:bg>
      <p:bgPr>
        <a:solidFill>
          <a:schemeClr val="tx2"/>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spAutoFit/>
          </a:bodyPr>
          <a:lstStyle>
            <a:lvl1pPr>
              <a:defRPr>
                <a:solidFill>
                  <a:schemeClr val="accent3"/>
                </a:solidFill>
              </a:defRPr>
            </a:lvl1pPr>
          </a:lstStyle>
          <a:p>
            <a:r>
              <a:rPr lang="en-US"/>
              <a:t>Click to edit Master title style</a:t>
            </a:r>
          </a:p>
        </p:txBody>
      </p:sp>
      <p:sp>
        <p:nvSpPr>
          <p:cNvPr id="17" name="Text Placeholder 16">
            <a:extLst>
              <a:ext uri="{FF2B5EF4-FFF2-40B4-BE49-F238E27FC236}">
                <a16:creationId xmlns:a16="http://schemas.microsoft.com/office/drawing/2014/main" id="{3B0B9755-980E-B04E-95D6-C276F382D087}"/>
              </a:ext>
            </a:extLst>
          </p:cNvPr>
          <p:cNvSpPr>
            <a:spLocks noGrp="1"/>
          </p:cNvSpPr>
          <p:nvPr>
            <p:ph type="body" sz="quarter" idx="10"/>
          </p:nvPr>
        </p:nvSpPr>
        <p:spPr>
          <a:xfrm>
            <a:off x="584200" y="2137143"/>
            <a:ext cx="1595438"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8" name="Text Placeholder 16">
            <a:extLst>
              <a:ext uri="{FF2B5EF4-FFF2-40B4-BE49-F238E27FC236}">
                <a16:creationId xmlns:a16="http://schemas.microsoft.com/office/drawing/2014/main" id="{E14B2888-1E67-E04C-894E-926FC1FD801D}"/>
              </a:ext>
            </a:extLst>
          </p:cNvPr>
          <p:cNvSpPr>
            <a:spLocks noGrp="1"/>
          </p:cNvSpPr>
          <p:nvPr>
            <p:ph type="body" sz="quarter" idx="11"/>
          </p:nvPr>
        </p:nvSpPr>
        <p:spPr>
          <a:xfrm>
            <a:off x="2470150" y="2137143"/>
            <a:ext cx="1595438"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19" name="Text Placeholder 16">
            <a:extLst>
              <a:ext uri="{FF2B5EF4-FFF2-40B4-BE49-F238E27FC236}">
                <a16:creationId xmlns:a16="http://schemas.microsoft.com/office/drawing/2014/main" id="{333BC1A1-9771-5646-BEE1-9E5EEAED2699}"/>
              </a:ext>
            </a:extLst>
          </p:cNvPr>
          <p:cNvSpPr>
            <a:spLocks noGrp="1"/>
          </p:cNvSpPr>
          <p:nvPr>
            <p:ph type="body" sz="quarter" idx="12"/>
          </p:nvPr>
        </p:nvSpPr>
        <p:spPr>
          <a:xfrm>
            <a:off x="4356100" y="2137143"/>
            <a:ext cx="1603375"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3" name="Text Placeholder 16">
            <a:extLst>
              <a:ext uri="{FF2B5EF4-FFF2-40B4-BE49-F238E27FC236}">
                <a16:creationId xmlns:a16="http://schemas.microsoft.com/office/drawing/2014/main" id="{15EF34EC-5A49-5E44-8FF1-785ECE15E3B9}"/>
              </a:ext>
            </a:extLst>
          </p:cNvPr>
          <p:cNvSpPr>
            <a:spLocks noGrp="1"/>
          </p:cNvSpPr>
          <p:nvPr>
            <p:ph type="body" sz="quarter" idx="16"/>
          </p:nvPr>
        </p:nvSpPr>
        <p:spPr>
          <a:xfrm>
            <a:off x="584200" y="4509120"/>
            <a:ext cx="1595438"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4" name="Text Placeholder 16">
            <a:extLst>
              <a:ext uri="{FF2B5EF4-FFF2-40B4-BE49-F238E27FC236}">
                <a16:creationId xmlns:a16="http://schemas.microsoft.com/office/drawing/2014/main" id="{1815091A-D110-584B-AB6E-643B6462EE03}"/>
              </a:ext>
            </a:extLst>
          </p:cNvPr>
          <p:cNvSpPr>
            <a:spLocks noGrp="1"/>
          </p:cNvSpPr>
          <p:nvPr>
            <p:ph type="body" sz="quarter" idx="17"/>
          </p:nvPr>
        </p:nvSpPr>
        <p:spPr>
          <a:xfrm>
            <a:off x="2470150" y="4509120"/>
            <a:ext cx="1595438"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5" name="Text Placeholder 16">
            <a:extLst>
              <a:ext uri="{FF2B5EF4-FFF2-40B4-BE49-F238E27FC236}">
                <a16:creationId xmlns:a16="http://schemas.microsoft.com/office/drawing/2014/main" id="{DBBF8BC8-BC7B-004B-A427-B1F9D8D9199A}"/>
              </a:ext>
            </a:extLst>
          </p:cNvPr>
          <p:cNvSpPr>
            <a:spLocks noGrp="1"/>
          </p:cNvSpPr>
          <p:nvPr>
            <p:ph type="body" sz="quarter" idx="18"/>
          </p:nvPr>
        </p:nvSpPr>
        <p:spPr>
          <a:xfrm>
            <a:off x="4356100" y="4509120"/>
            <a:ext cx="1603375"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bg2"/>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16" name="Straight Connector 15">
            <a:extLst>
              <a:ext uri="{FF2B5EF4-FFF2-40B4-BE49-F238E27FC236}">
                <a16:creationId xmlns:a16="http://schemas.microsoft.com/office/drawing/2014/main" id="{1EA3253A-CBC3-A644-9057-A616EFD62183}"/>
              </a:ext>
            </a:extLst>
          </p:cNvPr>
          <p:cNvCxnSpPr>
            <a:cxnSpLocks/>
          </p:cNvCxnSpPr>
          <p:nvPr userDrawn="1"/>
        </p:nvCxnSpPr>
        <p:spPr>
          <a:xfrm>
            <a:off x="584200" y="2017713"/>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3FA9607-273B-BF42-A068-8D930E44C050}"/>
              </a:ext>
            </a:extLst>
          </p:cNvPr>
          <p:cNvCxnSpPr>
            <a:cxnSpLocks/>
          </p:cNvCxnSpPr>
          <p:nvPr userDrawn="1"/>
        </p:nvCxnSpPr>
        <p:spPr>
          <a:xfrm>
            <a:off x="2470150" y="2017713"/>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B5306-5527-0B40-80C7-DB5C8423B952}"/>
              </a:ext>
            </a:extLst>
          </p:cNvPr>
          <p:cNvCxnSpPr>
            <a:cxnSpLocks/>
          </p:cNvCxnSpPr>
          <p:nvPr userDrawn="1"/>
        </p:nvCxnSpPr>
        <p:spPr>
          <a:xfrm>
            <a:off x="4364037" y="2015240"/>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240463" y="2017713"/>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8124825" y="2017713"/>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userDrawn="1"/>
        </p:nvCxnSpPr>
        <p:spPr>
          <a:xfrm>
            <a:off x="10013950" y="2017713"/>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1346A5-A33F-5946-9543-99C299D786AC}"/>
              </a:ext>
            </a:extLst>
          </p:cNvPr>
          <p:cNvCxnSpPr>
            <a:cxnSpLocks/>
          </p:cNvCxnSpPr>
          <p:nvPr userDrawn="1"/>
        </p:nvCxnSpPr>
        <p:spPr>
          <a:xfrm>
            <a:off x="584200" y="4365104"/>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24EA3CD-0BD7-E747-A4EB-45424A3C1987}"/>
              </a:ext>
            </a:extLst>
          </p:cNvPr>
          <p:cNvCxnSpPr>
            <a:cxnSpLocks/>
          </p:cNvCxnSpPr>
          <p:nvPr userDrawn="1"/>
        </p:nvCxnSpPr>
        <p:spPr>
          <a:xfrm>
            <a:off x="2495600" y="4365104"/>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B66C269-8DE0-714D-AB7A-BA133A81E3C7}"/>
              </a:ext>
            </a:extLst>
          </p:cNvPr>
          <p:cNvCxnSpPr>
            <a:cxnSpLocks/>
          </p:cNvCxnSpPr>
          <p:nvPr userDrawn="1"/>
        </p:nvCxnSpPr>
        <p:spPr>
          <a:xfrm>
            <a:off x="4364037" y="4362631"/>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240463" y="4365104"/>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8124825" y="4365104"/>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userDrawn="1"/>
        </p:nvCxnSpPr>
        <p:spPr>
          <a:xfrm>
            <a:off x="10013950" y="4365104"/>
            <a:ext cx="1595438" cy="0"/>
          </a:xfrm>
          <a:prstGeom prst="line">
            <a:avLst/>
          </a:prstGeom>
          <a:ln w="25400">
            <a:solidFill>
              <a:schemeClr val="bg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9" name="Text Placeholder 28">
            <a:extLst>
              <a:ext uri="{FF2B5EF4-FFF2-40B4-BE49-F238E27FC236}">
                <a16:creationId xmlns:a16="http://schemas.microsoft.com/office/drawing/2014/main" id="{2B32F430-ED23-B440-BB46-25EFAA521E1A}"/>
              </a:ext>
            </a:extLst>
          </p:cNvPr>
          <p:cNvSpPr>
            <a:spLocks noGrp="1"/>
          </p:cNvSpPr>
          <p:nvPr>
            <p:ph type="body" sz="quarter" idx="22" hasCustomPrompt="1"/>
          </p:nvPr>
        </p:nvSpPr>
        <p:spPr>
          <a:xfrm>
            <a:off x="584200" y="1436688"/>
            <a:ext cx="1595439"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1" name="Text Placeholder 28">
            <a:extLst>
              <a:ext uri="{FF2B5EF4-FFF2-40B4-BE49-F238E27FC236}">
                <a16:creationId xmlns:a16="http://schemas.microsoft.com/office/drawing/2014/main" id="{7BE96FEE-E6DA-2941-AEAC-A1C8FC164091}"/>
              </a:ext>
            </a:extLst>
          </p:cNvPr>
          <p:cNvSpPr>
            <a:spLocks noGrp="1"/>
          </p:cNvSpPr>
          <p:nvPr>
            <p:ph type="body" sz="quarter" idx="23" hasCustomPrompt="1"/>
          </p:nvPr>
        </p:nvSpPr>
        <p:spPr>
          <a:xfrm>
            <a:off x="2470150" y="1436688"/>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2" name="Text Placeholder 28">
            <a:extLst>
              <a:ext uri="{FF2B5EF4-FFF2-40B4-BE49-F238E27FC236}">
                <a16:creationId xmlns:a16="http://schemas.microsoft.com/office/drawing/2014/main" id="{8732B004-72E3-4E45-A749-459DEFBC1733}"/>
              </a:ext>
            </a:extLst>
          </p:cNvPr>
          <p:cNvSpPr>
            <a:spLocks noGrp="1"/>
          </p:cNvSpPr>
          <p:nvPr>
            <p:ph type="body" sz="quarter" idx="24" hasCustomPrompt="1"/>
          </p:nvPr>
        </p:nvSpPr>
        <p:spPr>
          <a:xfrm>
            <a:off x="4367808" y="1436688"/>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3" name="Text Placeholder 28">
            <a:extLst>
              <a:ext uri="{FF2B5EF4-FFF2-40B4-BE49-F238E27FC236}">
                <a16:creationId xmlns:a16="http://schemas.microsoft.com/office/drawing/2014/main" id="{E66FAAC7-8AEC-104A-A5DD-4AEB7AA585A9}"/>
              </a:ext>
            </a:extLst>
          </p:cNvPr>
          <p:cNvSpPr>
            <a:spLocks noGrp="1"/>
          </p:cNvSpPr>
          <p:nvPr>
            <p:ph type="body" sz="quarter" idx="25" hasCustomPrompt="1"/>
          </p:nvPr>
        </p:nvSpPr>
        <p:spPr>
          <a:xfrm>
            <a:off x="6240016" y="1436688"/>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4" name="Text Placeholder 28">
            <a:extLst>
              <a:ext uri="{FF2B5EF4-FFF2-40B4-BE49-F238E27FC236}">
                <a16:creationId xmlns:a16="http://schemas.microsoft.com/office/drawing/2014/main" id="{5E1D2D98-23BB-FF4A-95AC-2A429CDF840F}"/>
              </a:ext>
            </a:extLst>
          </p:cNvPr>
          <p:cNvSpPr>
            <a:spLocks noGrp="1"/>
          </p:cNvSpPr>
          <p:nvPr>
            <p:ph type="body" sz="quarter" idx="26" hasCustomPrompt="1"/>
          </p:nvPr>
        </p:nvSpPr>
        <p:spPr>
          <a:xfrm>
            <a:off x="8128000" y="1436688"/>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5" name="Text Placeholder 28">
            <a:extLst>
              <a:ext uri="{FF2B5EF4-FFF2-40B4-BE49-F238E27FC236}">
                <a16:creationId xmlns:a16="http://schemas.microsoft.com/office/drawing/2014/main" id="{527C7347-F791-F945-A658-6E2EC13C6393}"/>
              </a:ext>
            </a:extLst>
          </p:cNvPr>
          <p:cNvSpPr>
            <a:spLocks noGrp="1"/>
          </p:cNvSpPr>
          <p:nvPr>
            <p:ph type="body" sz="quarter" idx="27" hasCustomPrompt="1"/>
          </p:nvPr>
        </p:nvSpPr>
        <p:spPr>
          <a:xfrm>
            <a:off x="10013950" y="1436688"/>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6" name="Text Placeholder 28">
            <a:extLst>
              <a:ext uri="{FF2B5EF4-FFF2-40B4-BE49-F238E27FC236}">
                <a16:creationId xmlns:a16="http://schemas.microsoft.com/office/drawing/2014/main" id="{8172C080-65E1-3C46-99C0-978870D28AF8}"/>
              </a:ext>
            </a:extLst>
          </p:cNvPr>
          <p:cNvSpPr>
            <a:spLocks noGrp="1"/>
          </p:cNvSpPr>
          <p:nvPr>
            <p:ph type="body" sz="quarter" idx="28" hasCustomPrompt="1"/>
          </p:nvPr>
        </p:nvSpPr>
        <p:spPr>
          <a:xfrm>
            <a:off x="584200" y="3789040"/>
            <a:ext cx="1595439"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7" name="Text Placeholder 28">
            <a:extLst>
              <a:ext uri="{FF2B5EF4-FFF2-40B4-BE49-F238E27FC236}">
                <a16:creationId xmlns:a16="http://schemas.microsoft.com/office/drawing/2014/main" id="{4928442B-3D98-0B48-9333-273D8587E0E3}"/>
              </a:ext>
            </a:extLst>
          </p:cNvPr>
          <p:cNvSpPr>
            <a:spLocks noGrp="1"/>
          </p:cNvSpPr>
          <p:nvPr>
            <p:ph type="body" sz="quarter" idx="29" hasCustomPrompt="1"/>
          </p:nvPr>
        </p:nvSpPr>
        <p:spPr>
          <a:xfrm>
            <a:off x="2470150" y="3789040"/>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8" name="Text Placeholder 28">
            <a:extLst>
              <a:ext uri="{FF2B5EF4-FFF2-40B4-BE49-F238E27FC236}">
                <a16:creationId xmlns:a16="http://schemas.microsoft.com/office/drawing/2014/main" id="{2961F7B7-1EDB-2C43-951E-B36532A1E791}"/>
              </a:ext>
            </a:extLst>
          </p:cNvPr>
          <p:cNvSpPr>
            <a:spLocks noGrp="1"/>
          </p:cNvSpPr>
          <p:nvPr>
            <p:ph type="body" sz="quarter" idx="30" hasCustomPrompt="1"/>
          </p:nvPr>
        </p:nvSpPr>
        <p:spPr>
          <a:xfrm>
            <a:off x="4367808" y="3789040"/>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49" name="Text Placeholder 28">
            <a:extLst>
              <a:ext uri="{FF2B5EF4-FFF2-40B4-BE49-F238E27FC236}">
                <a16:creationId xmlns:a16="http://schemas.microsoft.com/office/drawing/2014/main" id="{6345ABD8-4C05-A749-91A9-2D1F286CB735}"/>
              </a:ext>
            </a:extLst>
          </p:cNvPr>
          <p:cNvSpPr>
            <a:spLocks noGrp="1"/>
          </p:cNvSpPr>
          <p:nvPr>
            <p:ph type="body" sz="quarter" idx="31" hasCustomPrompt="1"/>
          </p:nvPr>
        </p:nvSpPr>
        <p:spPr>
          <a:xfrm>
            <a:off x="6240016" y="3789040"/>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50" name="Text Placeholder 28">
            <a:extLst>
              <a:ext uri="{FF2B5EF4-FFF2-40B4-BE49-F238E27FC236}">
                <a16:creationId xmlns:a16="http://schemas.microsoft.com/office/drawing/2014/main" id="{40D75468-C5B7-204E-BE74-7892BA35FF75}"/>
              </a:ext>
            </a:extLst>
          </p:cNvPr>
          <p:cNvSpPr>
            <a:spLocks noGrp="1"/>
          </p:cNvSpPr>
          <p:nvPr>
            <p:ph type="body" sz="quarter" idx="32" hasCustomPrompt="1"/>
          </p:nvPr>
        </p:nvSpPr>
        <p:spPr>
          <a:xfrm>
            <a:off x="8128000" y="3789040"/>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
        <p:nvSpPr>
          <p:cNvPr id="51" name="Text Placeholder 28">
            <a:extLst>
              <a:ext uri="{FF2B5EF4-FFF2-40B4-BE49-F238E27FC236}">
                <a16:creationId xmlns:a16="http://schemas.microsoft.com/office/drawing/2014/main" id="{C0D28E3D-12EC-FE42-A86A-CE63CE12A178}"/>
              </a:ext>
            </a:extLst>
          </p:cNvPr>
          <p:cNvSpPr>
            <a:spLocks noGrp="1"/>
          </p:cNvSpPr>
          <p:nvPr>
            <p:ph type="body" sz="quarter" idx="33" hasCustomPrompt="1"/>
          </p:nvPr>
        </p:nvSpPr>
        <p:spPr>
          <a:xfrm>
            <a:off x="10013950" y="3789040"/>
            <a:ext cx="1595438" cy="581025"/>
          </a:xfrm>
        </p:spPr>
        <p:txBody>
          <a:bodyPr lIns="90000" tIns="46800" rIns="90000" bIns="46800" anchor="ctr">
            <a:noAutofit/>
          </a:bodyPr>
          <a:lstStyle>
            <a:lvl1pPr marL="0" indent="0">
              <a:buNone/>
              <a:defRPr sz="2000">
                <a:solidFill>
                  <a:schemeClr val="bg1"/>
                </a:solidFill>
                <a:latin typeface="+mj-lt"/>
              </a:defRPr>
            </a:lvl1pPr>
            <a:lvl2pPr marL="228600" indent="0" algn="ctr">
              <a:buNone/>
              <a:defRPr>
                <a:solidFill>
                  <a:schemeClr val="bg1"/>
                </a:solidFill>
                <a:latin typeface="+mj-lt"/>
              </a:defRPr>
            </a:lvl2pPr>
          </a:lstStyle>
          <a:p>
            <a:pPr lvl="0"/>
            <a:r>
              <a:rPr lang="en-US"/>
              <a:t>Label</a:t>
            </a:r>
          </a:p>
        </p:txBody>
      </p:sp>
    </p:spTree>
    <p:extLst>
      <p:ext uri="{BB962C8B-B14F-4D97-AF65-F5344CB8AC3E}">
        <p14:creationId xmlns:p14="http://schemas.microsoft.com/office/powerpoint/2010/main" val="1598530170"/>
      </p:ext>
    </p:extLst>
  </p:cSld>
  <p:clrMapOvr>
    <a:masterClrMapping/>
  </p:clrMapOvr>
  <p:transition>
    <p:fade/>
  </p:transition>
  <p:extLst>
    <p:ext uri="{DCECCB84-F9BA-43D5-87BE-67443E8EF086}">
      <p15:sldGuideLst xmlns:p15="http://schemas.microsoft.com/office/powerpoint/2012/main">
        <p15:guide id="8" pos="1373">
          <p15:clr>
            <a:srgbClr val="A4A3A4"/>
          </p15:clr>
        </p15:guide>
        <p15:guide id="9" pos="1556">
          <p15:clr>
            <a:srgbClr val="A4A3A4"/>
          </p15:clr>
        </p15:guide>
        <p15:guide id="12" pos="2561">
          <p15:clr>
            <a:srgbClr val="A4A3A4"/>
          </p15:clr>
        </p15:guide>
        <p15:guide id="13" pos="2744">
          <p15:clr>
            <a:srgbClr val="A4A3A4"/>
          </p15:clr>
        </p15:guide>
        <p15:guide id="16" pos="3754" userDrawn="1">
          <p15:clr>
            <a:srgbClr val="A4A3A4"/>
          </p15:clr>
        </p15:guide>
        <p15:guide id="17" pos="3931" userDrawn="1">
          <p15:clr>
            <a:srgbClr val="A4A3A4"/>
          </p15:clr>
        </p15:guide>
        <p15:guide id="20" pos="4937">
          <p15:clr>
            <a:srgbClr val="A4A3A4"/>
          </p15:clr>
        </p15:guide>
        <p15:guide id="21" pos="5120">
          <p15:clr>
            <a:srgbClr val="A4A3A4"/>
          </p15:clr>
        </p15:guide>
        <p15:guide id="24" pos="6123">
          <p15:clr>
            <a:srgbClr val="A4A3A4"/>
          </p15:clr>
        </p15:guide>
        <p15:guide id="25" pos="6308">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userDrawn="1">
          <p15:clr>
            <a:srgbClr val="FBAE40"/>
          </p15:clr>
        </p15:guide>
        <p15:guide id="32" orient="horz" pos="2750" userDrawn="1">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4_Header Line 12 Months">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9C8D47-3F89-2440-BD17-30886A5B991A}"/>
              </a:ext>
            </a:extLst>
          </p:cNvPr>
          <p:cNvSpPr/>
          <p:nvPr userDrawn="1"/>
        </p:nvSpPr>
        <p:spPr bwMode="auto">
          <a:xfrm>
            <a:off x="0" y="0"/>
            <a:ext cx="5959475"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3477325" cy="1107996"/>
          </a:xfrm>
        </p:spPr>
        <p:txBody>
          <a:bodyPr wrap="square">
            <a:spAutoFit/>
          </a:bodyPr>
          <a:lstStyle>
            <a:lvl1pPr>
              <a:defRPr>
                <a:solidFill>
                  <a:schemeClr val="accent3"/>
                </a:solidFill>
              </a:defRPr>
            </a:lvl1pPr>
          </a:lstStyle>
          <a:p>
            <a:r>
              <a:rPr lang="en-US"/>
              <a:t>Click to edit Master title style</a:t>
            </a:r>
          </a:p>
        </p:txBody>
      </p:sp>
      <p:sp>
        <p:nvSpPr>
          <p:cNvPr id="20" name="Text Placeholder 16">
            <a:extLst>
              <a:ext uri="{FF2B5EF4-FFF2-40B4-BE49-F238E27FC236}">
                <a16:creationId xmlns:a16="http://schemas.microsoft.com/office/drawing/2014/main" id="{6B558C13-2A32-8A4B-856B-2AB00C47770F}"/>
              </a:ext>
            </a:extLst>
          </p:cNvPr>
          <p:cNvSpPr>
            <a:spLocks noGrp="1"/>
          </p:cNvSpPr>
          <p:nvPr>
            <p:ph type="body" sz="quarter" idx="13"/>
          </p:nvPr>
        </p:nvSpPr>
        <p:spPr>
          <a:xfrm>
            <a:off x="6240463" y="2137143"/>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1" name="Text Placeholder 16">
            <a:extLst>
              <a:ext uri="{FF2B5EF4-FFF2-40B4-BE49-F238E27FC236}">
                <a16:creationId xmlns:a16="http://schemas.microsoft.com/office/drawing/2014/main" id="{DFF8B5E8-017D-9448-B30F-CD659C221073}"/>
              </a:ext>
            </a:extLst>
          </p:cNvPr>
          <p:cNvSpPr>
            <a:spLocks noGrp="1"/>
          </p:cNvSpPr>
          <p:nvPr>
            <p:ph type="body" sz="quarter" idx="14"/>
          </p:nvPr>
        </p:nvSpPr>
        <p:spPr>
          <a:xfrm>
            <a:off x="8128000" y="2137143"/>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2" name="Text Placeholder 16">
            <a:extLst>
              <a:ext uri="{FF2B5EF4-FFF2-40B4-BE49-F238E27FC236}">
                <a16:creationId xmlns:a16="http://schemas.microsoft.com/office/drawing/2014/main" id="{23243079-7E64-8247-A7DE-8C677FA6F54F}"/>
              </a:ext>
            </a:extLst>
          </p:cNvPr>
          <p:cNvSpPr>
            <a:spLocks noGrp="1"/>
          </p:cNvSpPr>
          <p:nvPr>
            <p:ph type="body" sz="quarter" idx="15"/>
          </p:nvPr>
        </p:nvSpPr>
        <p:spPr>
          <a:xfrm>
            <a:off x="10013950" y="2137143"/>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6" name="Text Placeholder 16">
            <a:extLst>
              <a:ext uri="{FF2B5EF4-FFF2-40B4-BE49-F238E27FC236}">
                <a16:creationId xmlns:a16="http://schemas.microsoft.com/office/drawing/2014/main" id="{844592AA-1A9A-8E46-B40A-8739500A22C9}"/>
              </a:ext>
            </a:extLst>
          </p:cNvPr>
          <p:cNvSpPr>
            <a:spLocks noGrp="1"/>
          </p:cNvSpPr>
          <p:nvPr>
            <p:ph type="body" sz="quarter" idx="19"/>
          </p:nvPr>
        </p:nvSpPr>
        <p:spPr>
          <a:xfrm>
            <a:off x="6240463" y="4509120"/>
            <a:ext cx="1597025"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7" name="Text Placeholder 16">
            <a:extLst>
              <a:ext uri="{FF2B5EF4-FFF2-40B4-BE49-F238E27FC236}">
                <a16:creationId xmlns:a16="http://schemas.microsoft.com/office/drawing/2014/main" id="{6E747F9F-4D5A-1E4C-92B5-549F887E8726}"/>
              </a:ext>
            </a:extLst>
          </p:cNvPr>
          <p:cNvSpPr>
            <a:spLocks noGrp="1"/>
          </p:cNvSpPr>
          <p:nvPr>
            <p:ph type="body" sz="quarter" idx="20"/>
          </p:nvPr>
        </p:nvSpPr>
        <p:spPr>
          <a:xfrm>
            <a:off x="8128000" y="4509120"/>
            <a:ext cx="1592263"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sp>
        <p:nvSpPr>
          <p:cNvPr id="28" name="Text Placeholder 16">
            <a:extLst>
              <a:ext uri="{FF2B5EF4-FFF2-40B4-BE49-F238E27FC236}">
                <a16:creationId xmlns:a16="http://schemas.microsoft.com/office/drawing/2014/main" id="{F878EC20-6567-6B45-AE19-F3465093EEC8}"/>
              </a:ext>
            </a:extLst>
          </p:cNvPr>
          <p:cNvSpPr>
            <a:spLocks noGrp="1"/>
          </p:cNvSpPr>
          <p:nvPr>
            <p:ph type="body" sz="quarter" idx="21"/>
          </p:nvPr>
        </p:nvSpPr>
        <p:spPr>
          <a:xfrm>
            <a:off x="10013950" y="4509120"/>
            <a:ext cx="1595438" cy="646331"/>
          </a:xfrm>
        </p:spPr>
        <p:txBody>
          <a:bodyPr lIns="90000" anchor="t"/>
          <a:lstStyle>
            <a:lvl1pPr marL="179388" indent="-179388">
              <a:buSzPct val="90000"/>
              <a:buFont typeface="Wingdings" pitchFamily="2" charset="2"/>
              <a:buChar char=""/>
              <a:tabLst/>
              <a:defRPr sz="1400">
                <a:solidFill>
                  <a:schemeClr val="tx1"/>
                </a:solidFill>
              </a:defRPr>
            </a:lvl1pPr>
            <a:lvl2pPr>
              <a:defRPr sz="18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p:txBody>
      </p:sp>
      <p:cxnSp>
        <p:nvCxnSpPr>
          <p:cNvPr id="32" name="Straight Connector 31">
            <a:extLst>
              <a:ext uri="{FF2B5EF4-FFF2-40B4-BE49-F238E27FC236}">
                <a16:creationId xmlns:a16="http://schemas.microsoft.com/office/drawing/2014/main" id="{93971A8C-E65D-6B49-ADA2-293469DDD7BC}"/>
              </a:ext>
            </a:extLst>
          </p:cNvPr>
          <p:cNvCxnSpPr>
            <a:cxnSpLocks/>
          </p:cNvCxnSpPr>
          <p:nvPr userDrawn="1"/>
        </p:nvCxnSpPr>
        <p:spPr>
          <a:xfrm>
            <a:off x="6240463"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91A700F-7F45-F94C-A435-F7EE30C70A7E}"/>
              </a:ext>
            </a:extLst>
          </p:cNvPr>
          <p:cNvCxnSpPr>
            <a:cxnSpLocks/>
          </p:cNvCxnSpPr>
          <p:nvPr userDrawn="1"/>
        </p:nvCxnSpPr>
        <p:spPr>
          <a:xfrm>
            <a:off x="8124825"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8EA0204-C4C9-6644-861D-6EB50FE04062}"/>
              </a:ext>
            </a:extLst>
          </p:cNvPr>
          <p:cNvCxnSpPr>
            <a:cxnSpLocks/>
          </p:cNvCxnSpPr>
          <p:nvPr userDrawn="1"/>
        </p:nvCxnSpPr>
        <p:spPr>
          <a:xfrm>
            <a:off x="10013950" y="2017713"/>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539B16-CE2C-3A4D-B528-4C530EFD148D}"/>
              </a:ext>
            </a:extLst>
          </p:cNvPr>
          <p:cNvCxnSpPr>
            <a:cxnSpLocks/>
          </p:cNvCxnSpPr>
          <p:nvPr userDrawn="1"/>
        </p:nvCxnSpPr>
        <p:spPr>
          <a:xfrm>
            <a:off x="6240463"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683FC3-D470-6642-8CD2-833A816B7C06}"/>
              </a:ext>
            </a:extLst>
          </p:cNvPr>
          <p:cNvCxnSpPr>
            <a:cxnSpLocks/>
          </p:cNvCxnSpPr>
          <p:nvPr userDrawn="1"/>
        </p:nvCxnSpPr>
        <p:spPr>
          <a:xfrm>
            <a:off x="8124825"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3A02AF-593E-A740-8AA5-3E98EC7712B3}"/>
              </a:ext>
            </a:extLst>
          </p:cNvPr>
          <p:cNvCxnSpPr>
            <a:cxnSpLocks/>
          </p:cNvCxnSpPr>
          <p:nvPr userDrawn="1"/>
        </p:nvCxnSpPr>
        <p:spPr>
          <a:xfrm>
            <a:off x="10013950" y="4365104"/>
            <a:ext cx="1595438"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43" name="Text Placeholder 28">
            <a:extLst>
              <a:ext uri="{FF2B5EF4-FFF2-40B4-BE49-F238E27FC236}">
                <a16:creationId xmlns:a16="http://schemas.microsoft.com/office/drawing/2014/main" id="{E66FAAC7-8AEC-104A-A5DD-4AEB7AA585A9}"/>
              </a:ext>
            </a:extLst>
          </p:cNvPr>
          <p:cNvSpPr>
            <a:spLocks noGrp="1"/>
          </p:cNvSpPr>
          <p:nvPr>
            <p:ph type="body" sz="quarter" idx="25" hasCustomPrompt="1"/>
          </p:nvPr>
        </p:nvSpPr>
        <p:spPr>
          <a:xfrm>
            <a:off x="6240016"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4" name="Text Placeholder 28">
            <a:extLst>
              <a:ext uri="{FF2B5EF4-FFF2-40B4-BE49-F238E27FC236}">
                <a16:creationId xmlns:a16="http://schemas.microsoft.com/office/drawing/2014/main" id="{5E1D2D98-23BB-FF4A-95AC-2A429CDF840F}"/>
              </a:ext>
            </a:extLst>
          </p:cNvPr>
          <p:cNvSpPr>
            <a:spLocks noGrp="1"/>
          </p:cNvSpPr>
          <p:nvPr>
            <p:ph type="body" sz="quarter" idx="26" hasCustomPrompt="1"/>
          </p:nvPr>
        </p:nvSpPr>
        <p:spPr>
          <a:xfrm>
            <a:off x="8128000"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5" name="Text Placeholder 28">
            <a:extLst>
              <a:ext uri="{FF2B5EF4-FFF2-40B4-BE49-F238E27FC236}">
                <a16:creationId xmlns:a16="http://schemas.microsoft.com/office/drawing/2014/main" id="{527C7347-F791-F945-A658-6E2EC13C6393}"/>
              </a:ext>
            </a:extLst>
          </p:cNvPr>
          <p:cNvSpPr>
            <a:spLocks noGrp="1"/>
          </p:cNvSpPr>
          <p:nvPr>
            <p:ph type="body" sz="quarter" idx="27" hasCustomPrompt="1"/>
          </p:nvPr>
        </p:nvSpPr>
        <p:spPr>
          <a:xfrm>
            <a:off x="10013950" y="1436688"/>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49" name="Text Placeholder 28">
            <a:extLst>
              <a:ext uri="{FF2B5EF4-FFF2-40B4-BE49-F238E27FC236}">
                <a16:creationId xmlns:a16="http://schemas.microsoft.com/office/drawing/2014/main" id="{6345ABD8-4C05-A749-91A9-2D1F286CB735}"/>
              </a:ext>
            </a:extLst>
          </p:cNvPr>
          <p:cNvSpPr>
            <a:spLocks noGrp="1"/>
          </p:cNvSpPr>
          <p:nvPr>
            <p:ph type="body" sz="quarter" idx="31" hasCustomPrompt="1"/>
          </p:nvPr>
        </p:nvSpPr>
        <p:spPr>
          <a:xfrm>
            <a:off x="6240016"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50" name="Text Placeholder 28">
            <a:extLst>
              <a:ext uri="{FF2B5EF4-FFF2-40B4-BE49-F238E27FC236}">
                <a16:creationId xmlns:a16="http://schemas.microsoft.com/office/drawing/2014/main" id="{40D75468-C5B7-204E-BE74-7892BA35FF75}"/>
              </a:ext>
            </a:extLst>
          </p:cNvPr>
          <p:cNvSpPr>
            <a:spLocks noGrp="1"/>
          </p:cNvSpPr>
          <p:nvPr>
            <p:ph type="body" sz="quarter" idx="32" hasCustomPrompt="1"/>
          </p:nvPr>
        </p:nvSpPr>
        <p:spPr>
          <a:xfrm>
            <a:off x="8128000"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51" name="Text Placeholder 28">
            <a:extLst>
              <a:ext uri="{FF2B5EF4-FFF2-40B4-BE49-F238E27FC236}">
                <a16:creationId xmlns:a16="http://schemas.microsoft.com/office/drawing/2014/main" id="{C0D28E3D-12EC-FE42-A86A-CE63CE12A178}"/>
              </a:ext>
            </a:extLst>
          </p:cNvPr>
          <p:cNvSpPr>
            <a:spLocks noGrp="1"/>
          </p:cNvSpPr>
          <p:nvPr>
            <p:ph type="body" sz="quarter" idx="33" hasCustomPrompt="1"/>
          </p:nvPr>
        </p:nvSpPr>
        <p:spPr>
          <a:xfrm>
            <a:off x="10013950" y="3789040"/>
            <a:ext cx="1595438" cy="581025"/>
          </a:xfrm>
        </p:spPr>
        <p:txBody>
          <a:bodyPr lIns="90000" tIns="46800" rIns="90000" bIns="46800" anchor="ctr">
            <a:noAutofit/>
          </a:bodyPr>
          <a:lstStyle>
            <a:lvl1pPr marL="0" indent="0">
              <a:buNone/>
              <a:defRPr sz="2000">
                <a:solidFill>
                  <a:schemeClr val="tx2"/>
                </a:solidFill>
                <a:latin typeface="+mj-lt"/>
              </a:defRPr>
            </a:lvl1pPr>
            <a:lvl2pPr marL="228600" indent="0" algn="ctr">
              <a:buNone/>
              <a:defRPr>
                <a:solidFill>
                  <a:schemeClr val="bg1"/>
                </a:solidFill>
                <a:latin typeface="+mj-lt"/>
              </a:defRPr>
            </a:lvl2pPr>
          </a:lstStyle>
          <a:p>
            <a:pPr lvl="0"/>
            <a:r>
              <a:rPr lang="en-US"/>
              <a:t>Label</a:t>
            </a:r>
          </a:p>
        </p:txBody>
      </p:sp>
      <p:sp>
        <p:nvSpPr>
          <p:cNvPr id="5" name="Text Placeholder 4">
            <a:extLst>
              <a:ext uri="{FF2B5EF4-FFF2-40B4-BE49-F238E27FC236}">
                <a16:creationId xmlns:a16="http://schemas.microsoft.com/office/drawing/2014/main" id="{C0CD7CCE-7A0A-2445-87E0-A18FB3B723C6}"/>
              </a:ext>
            </a:extLst>
          </p:cNvPr>
          <p:cNvSpPr>
            <a:spLocks noGrp="1"/>
          </p:cNvSpPr>
          <p:nvPr>
            <p:ph type="body" sz="quarter" idx="34"/>
          </p:nvPr>
        </p:nvSpPr>
        <p:spPr>
          <a:xfrm>
            <a:off x="584200" y="2017713"/>
            <a:ext cx="3481388" cy="430887"/>
          </a:xfrm>
        </p:spPr>
        <p:txBody>
          <a:bodyPr/>
          <a:lstStyle>
            <a:lvl1pPr marL="0" indent="0">
              <a:buNone/>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12407088"/>
      </p:ext>
    </p:extLst>
  </p:cSld>
  <p:clrMapOvr>
    <a:masterClrMapping/>
  </p:clrMapOvr>
  <p:transition>
    <p:fade/>
  </p:transition>
  <p:extLst>
    <p:ext uri="{DCECCB84-F9BA-43D5-87BE-67443E8EF086}">
      <p15:sldGuideLst xmlns:p15="http://schemas.microsoft.com/office/powerpoint/2012/main">
        <p15:guide id="8" pos="1373">
          <p15:clr>
            <a:srgbClr val="A4A3A4"/>
          </p15:clr>
        </p15:guide>
        <p15:guide id="9" pos="1556">
          <p15:clr>
            <a:srgbClr val="A4A3A4"/>
          </p15:clr>
        </p15:guide>
        <p15:guide id="12" pos="2561">
          <p15:clr>
            <a:srgbClr val="A4A3A4"/>
          </p15:clr>
        </p15:guide>
        <p15:guide id="13" pos="2744">
          <p15:clr>
            <a:srgbClr val="A4A3A4"/>
          </p15:clr>
        </p15:guide>
        <p15:guide id="16" pos="3754" userDrawn="1">
          <p15:clr>
            <a:srgbClr val="A4A3A4"/>
          </p15:clr>
        </p15:guide>
        <p15:guide id="17" pos="3931" userDrawn="1">
          <p15:clr>
            <a:srgbClr val="A4A3A4"/>
          </p15:clr>
        </p15:guide>
        <p15:guide id="20" pos="4937">
          <p15:clr>
            <a:srgbClr val="A4A3A4"/>
          </p15:clr>
        </p15:guide>
        <p15:guide id="21" pos="5120">
          <p15:clr>
            <a:srgbClr val="A4A3A4"/>
          </p15:clr>
        </p15:guide>
        <p15:guide id="24" pos="6123">
          <p15:clr>
            <a:srgbClr val="A4A3A4"/>
          </p15:clr>
        </p15:guide>
        <p15:guide id="25" pos="6308">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2387" userDrawn="1">
          <p15:clr>
            <a:srgbClr val="FBAE40"/>
          </p15:clr>
        </p15:guide>
        <p15:guide id="32" orient="horz" pos="275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 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5C9167-B5C7-4834-AC78-240C8C3EF11E}"/>
              </a:ext>
            </a:extLst>
          </p:cNvPr>
          <p:cNvSpPr>
            <a:spLocks noGrp="1"/>
          </p:cNvSpPr>
          <p:nvPr>
            <p:ph type="title" hasCustomPrompt="1"/>
          </p:nvPr>
        </p:nvSpPr>
        <p:spPr>
          <a:xfrm>
            <a:off x="588263" y="588963"/>
            <a:ext cx="4158362" cy="2535236"/>
          </a:xfrm>
        </p:spPr>
        <p:txBody>
          <a:bodyPr anchor="b"/>
          <a:lstStyle>
            <a:lvl1pPr>
              <a:defRPr/>
            </a:lvl1pPr>
          </a:lstStyle>
          <a:p>
            <a:r>
              <a:rPr lang="en-US"/>
              <a:t>Title square photo layout </a:t>
            </a:r>
          </a:p>
        </p:txBody>
      </p:sp>
      <p:sp>
        <p:nvSpPr>
          <p:cNvPr id="4" name="Text Placeholder 3">
            <a:extLst>
              <a:ext uri="{FF2B5EF4-FFF2-40B4-BE49-F238E27FC236}">
                <a16:creationId xmlns:a16="http://schemas.microsoft.com/office/drawing/2014/main" id="{0E780C89-4FC1-4FE7-AFCA-1C41A1B0944C}"/>
              </a:ext>
            </a:extLst>
          </p:cNvPr>
          <p:cNvSpPr>
            <a:spLocks noGrp="1"/>
          </p:cNvSpPr>
          <p:nvPr>
            <p:ph type="body" sz="quarter" idx="10"/>
          </p:nvPr>
        </p:nvSpPr>
        <p:spPr>
          <a:xfrm>
            <a:off x="584200" y="3535540"/>
            <a:ext cx="4162425" cy="2733497"/>
          </a:xfrm>
        </p:spPr>
        <p:txBody>
          <a:bodyPr/>
          <a:lstStyle>
            <a:lvl1pPr marL="0" indent="0">
              <a:buNone/>
              <a:defRPr sz="2200">
                <a:latin typeface="+mn-lt"/>
              </a:defRPr>
            </a:lvl1pPr>
            <a:lvl2pPr marL="228600" indent="0">
              <a:buNone/>
              <a:defRPr/>
            </a:lvl2pPr>
            <a:lvl3pPr marL="457200" indent="0">
              <a:buNone/>
              <a:defRPr/>
            </a:lvl3pPr>
            <a:lvl4pPr marL="661988" indent="0">
              <a:buNone/>
              <a:defRPr/>
            </a:lvl4pPr>
            <a:lvl5pPr marL="855663" indent="0">
              <a:buNone/>
              <a:defRPr/>
            </a:lvl5pPr>
          </a:lstStyle>
          <a:p>
            <a:pPr lvl="0"/>
            <a:r>
              <a:rPr lang="en-US"/>
              <a:t>Click to edit Master text styles</a:t>
            </a:r>
          </a:p>
        </p:txBody>
      </p:sp>
      <p:sp>
        <p:nvSpPr>
          <p:cNvPr id="5" name="Picture Placeholder" descr="This photo is a 'placeholder' only. Drag or drop your photo here, or click and tap the center to insert a photo.">
            <a:extLst>
              <a:ext uri="{FF2B5EF4-FFF2-40B4-BE49-F238E27FC236}">
                <a16:creationId xmlns:a16="http://schemas.microsoft.com/office/drawing/2014/main" id="{2E18FD0C-FA99-4937-92CD-5CF7F279CD8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6" name="TextBox 5">
            <a:extLst>
              <a:ext uri="{FF2B5EF4-FFF2-40B4-BE49-F238E27FC236}">
                <a16:creationId xmlns:a16="http://schemas.microsoft.com/office/drawing/2014/main" id="{16BDF4B0-32EF-4DA8-9A83-B73DD831057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948112344"/>
      </p:ext>
    </p:extLst>
  </p:cSld>
  <p:clrMapOvr>
    <a:masterClrMapping/>
  </p:clrMapOvr>
  <p:transition>
    <p:fade/>
  </p:transition>
  <p:extLst>
    <p:ext uri="{DCECCB84-F9BA-43D5-87BE-67443E8EF086}">
      <p15:sldGuideLst xmlns:p15="http://schemas.microsoft.com/office/powerpoint/2012/main">
        <p15:guide id="2" pos="3360" userDrawn="1">
          <p15:clr>
            <a:srgbClr val="5ACBF0"/>
          </p15:clr>
        </p15:guide>
        <p15:guide id="7" orient="horz" pos="1968">
          <p15:clr>
            <a:srgbClr val="5ACBF0"/>
          </p15:clr>
        </p15:guide>
        <p15:guide id="8" orient="horz" pos="2226">
          <p15:clr>
            <a:srgbClr val="5ACBF0"/>
          </p15:clr>
        </p15:guide>
        <p15:guide id="10" pos="3729" userDrawn="1">
          <p15:clr>
            <a:srgbClr val="C35EA4"/>
          </p15:clr>
        </p15:guide>
        <p15:guide id="11" pos="2993">
          <p15:clr>
            <a:srgbClr val="5ACBF0"/>
          </p15:clr>
        </p15:guide>
        <p15:guide id="12" pos="3543">
          <p15:clr>
            <a:srgbClr val="A4A3A4"/>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quare Photo ">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2DE97-5F35-4963-AC7A-96FEB98062FF}"/>
              </a:ext>
            </a:extLst>
          </p:cNvPr>
          <p:cNvSpPr>
            <a:spLocks noGrp="1"/>
          </p:cNvSpPr>
          <p:nvPr>
            <p:ph type="title"/>
          </p:nvPr>
        </p:nvSpPr>
        <p:spPr>
          <a:xfrm>
            <a:off x="588263" y="585788"/>
            <a:ext cx="4159950" cy="5683249"/>
          </a:xfrm>
        </p:spPr>
        <p:txBody>
          <a:bodyPr anchor="ct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8A09A47B-FEF5-47F3-B2DD-A73E7C3234AF}"/>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51151599"/>
      </p:ext>
    </p:extLst>
  </p:cSld>
  <p:clrMapOvr>
    <a:masterClrMapping/>
  </p:clrMapOvr>
  <p:transition>
    <p:fade/>
  </p:transition>
  <p:extLst>
    <p:ext uri="{DCECCB84-F9BA-43D5-87BE-67443E8EF086}">
      <p15:sldGuideLst xmlns:p15="http://schemas.microsoft.com/office/powerpoint/2012/main">
        <p15:guide id="2" pos="3360" userDrawn="1">
          <p15:clr>
            <a:srgbClr val="5ACBF0"/>
          </p15:clr>
        </p15:guide>
        <p15:guide id="5" orient="horz" pos="2160" userDrawn="1">
          <p15:clr>
            <a:srgbClr val="5ACBF0"/>
          </p15:clr>
        </p15:guide>
        <p15:guide id="6" pos="2991">
          <p15:clr>
            <a:srgbClr val="5ACBF0"/>
          </p15:clr>
        </p15:guide>
        <p15:guide id="7" pos="3728" userDrawn="1">
          <p15:clr>
            <a:srgbClr val="C35EA4"/>
          </p15:clr>
        </p15:guide>
        <p15:guide id="8" pos="3544">
          <p15:clr>
            <a:srgbClr val="A4A3A4"/>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quare Photo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E2C6C6-B442-4DE7-9C6C-405B9005314D}"/>
              </a:ext>
            </a:extLst>
          </p:cNvPr>
          <p:cNvSpPr>
            <a:spLocks noGrp="1"/>
          </p:cNvSpPr>
          <p:nvPr>
            <p:ph type="title" hasCustomPrompt="1"/>
          </p:nvPr>
        </p:nvSpPr>
        <p:spPr>
          <a:xfrm>
            <a:off x="588263" y="2979738"/>
            <a:ext cx="4163125" cy="3289300"/>
          </a:xfrm>
        </p:spPr>
        <p:txBody>
          <a:bodyPr anchor="t"/>
          <a:lstStyle>
            <a:lvl1pPr>
              <a:defRPr sz="2800"/>
            </a:lvl1pPr>
          </a:lstStyle>
          <a:p>
            <a:r>
              <a:rPr lang="en-US"/>
              <a:t>Square photo layout with smaller text</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3EBEAA94-C151-43DE-8A5A-09E8A930427E}"/>
              </a:ext>
            </a:extLst>
          </p:cNvPr>
          <p:cNvSpPr>
            <a:spLocks noGrp="1"/>
          </p:cNvSpPr>
          <p:nvPr>
            <p:ph type="pic" sz="quarter" idx="11" hasCustomPrompt="1"/>
          </p:nvPr>
        </p:nvSpPr>
        <p:spPr bwMode="ltGray">
          <a:xfrm>
            <a:off x="5334000" y="0"/>
            <a:ext cx="6858000" cy="6858000"/>
          </a:xfrm>
          <a:blipFill>
            <a:blip r:embed="rId2"/>
            <a:stretch>
              <a:fillRect/>
            </a:stretch>
          </a:blipFill>
        </p:spPr>
        <p:txBody>
          <a:bodyPr lIns="0" tIns="2377440" rIns="0" anchor="t" anchorCtr="0">
            <a:noAutofit/>
          </a:bodyPr>
          <a:lstStyle>
            <a:lvl1pPr marL="0" indent="0" algn="ctr">
              <a:lnSpc>
                <a:spcPct val="100000"/>
              </a:lnSpc>
              <a:buNone/>
              <a:defRPr sz="14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6C2F1290-9237-4BEE-AAAC-6708F286265B}"/>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35627901"/>
      </p:ext>
    </p:extLst>
  </p:cSld>
  <p:clrMapOvr>
    <a:masterClrMapping/>
  </p:clrMapOvr>
  <p:transition>
    <p:fade/>
  </p:transition>
  <p:extLst>
    <p:ext uri="{DCECCB84-F9BA-43D5-87BE-67443E8EF086}">
      <p15:sldGuideLst xmlns:p15="http://schemas.microsoft.com/office/powerpoint/2012/main">
        <p15:guide id="2" pos="3360" userDrawn="1">
          <p15:clr>
            <a:srgbClr val="5ACBF0"/>
          </p15:clr>
        </p15:guide>
        <p15:guide id="3" orient="horz" pos="1877">
          <p15:clr>
            <a:srgbClr val="5ACBF0"/>
          </p15:clr>
        </p15:guide>
        <p15:guide id="4" pos="3731">
          <p15:clr>
            <a:srgbClr val="C35EA4"/>
          </p15:clr>
        </p15:guide>
        <p15:guide id="5" pos="2993">
          <p15:clr>
            <a:srgbClr val="5ACBF0"/>
          </p15:clr>
        </p15:guide>
        <p15:guide id="6" pos="3547">
          <p15:clr>
            <a:srgbClr val="A4A3A4"/>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 Square Photo Left">
    <p:bg>
      <p:bgRef idx="1001">
        <a:schemeClr val="bg1"/>
      </p:bgRef>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0" y="0"/>
            <a:ext cx="6892925" cy="6858000"/>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7192963" y="457200"/>
            <a:ext cx="4416425" cy="553998"/>
          </a:xfrm>
        </p:spPr>
        <p:txBody>
          <a:body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7192963" y="1436688"/>
            <a:ext cx="3470275" cy="2043636"/>
          </a:xfrm>
        </p:spPr>
        <p:txBody>
          <a:bodyPr/>
          <a:lstStyle>
            <a:lvl1pPr marL="0" indent="0">
              <a:buFontTx/>
              <a:buNone/>
              <a:defRPr/>
            </a:lvl1pPr>
            <a:lvl2pPr marL="228600" indent="0">
              <a:buFontTx/>
              <a:buNone/>
              <a:defRPr/>
            </a:lvl2pPr>
            <a:lvl3pPr marL="457200" indent="0">
              <a:buFontTx/>
              <a:buNone/>
              <a:defRPr/>
            </a:lvl3pPr>
            <a:lvl4pPr marL="661988" indent="0">
              <a:buFontTx/>
              <a:buNone/>
              <a:defRPr/>
            </a:lvl4pPr>
            <a:lvl5pPr marL="855663" indent="0">
              <a:buFontTx/>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352849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4342" userDrawn="1">
          <p15:clr>
            <a:srgbClr val="A4A3A4"/>
          </p15:clr>
        </p15:guide>
        <p15:guide id="19" pos="4531" userDrawn="1">
          <p15:clr>
            <a:srgbClr val="A4A3A4"/>
          </p15:clr>
        </p15:guide>
        <p15:guide id="28" orient="horz" pos="905">
          <p15:clr>
            <a:srgbClr val="5ACBF0"/>
          </p15:clr>
        </p15:guide>
        <p15:guide id="30" orient="horz" pos="288">
          <p15:clr>
            <a:srgbClr val="5ACBF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 Square Photo Right">
    <p:bg>
      <p:bgRef idx="1001">
        <a:schemeClr val="bg1"/>
      </p:bgRef>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50285C0-813F-A744-BFD3-CF358EAC839C}"/>
              </a:ext>
            </a:extLst>
          </p:cNvPr>
          <p:cNvSpPr>
            <a:spLocks noGrp="1"/>
          </p:cNvSpPr>
          <p:nvPr>
            <p:ph type="pic" sz="quarter" idx="10"/>
          </p:nvPr>
        </p:nvSpPr>
        <p:spPr>
          <a:xfrm>
            <a:off x="5299075" y="0"/>
            <a:ext cx="6892925" cy="6858000"/>
          </a:xfrm>
        </p:spPr>
        <p:txBody>
          <a:bodyPr/>
          <a:lstStyle/>
          <a:p>
            <a:r>
              <a:rPr lang="en-US"/>
              <a:t>Click icon to add picture</a:t>
            </a:r>
          </a:p>
        </p:txBody>
      </p:sp>
      <p:sp>
        <p:nvSpPr>
          <p:cNvPr id="6" name="Title 1">
            <a:extLst>
              <a:ext uri="{FF2B5EF4-FFF2-40B4-BE49-F238E27FC236}">
                <a16:creationId xmlns:a16="http://schemas.microsoft.com/office/drawing/2014/main" id="{44B1F25D-69F5-D649-BBA0-613396C764AC}"/>
              </a:ext>
            </a:extLst>
          </p:cNvPr>
          <p:cNvSpPr>
            <a:spLocks noGrp="1"/>
          </p:cNvSpPr>
          <p:nvPr>
            <p:ph type="title" idx="4294967295"/>
          </p:nvPr>
        </p:nvSpPr>
        <p:spPr>
          <a:xfrm>
            <a:off x="584200" y="457200"/>
            <a:ext cx="4416425" cy="553998"/>
          </a:xfrm>
        </p:spPr>
        <p:txBody>
          <a:bodyPr/>
          <a:lstStyle/>
          <a:p>
            <a:r>
              <a:rPr lang="en-US"/>
              <a:t>Click to edit Master title style</a:t>
            </a:r>
          </a:p>
        </p:txBody>
      </p:sp>
      <p:sp>
        <p:nvSpPr>
          <p:cNvPr id="10" name="Text Placeholder 9">
            <a:extLst>
              <a:ext uri="{FF2B5EF4-FFF2-40B4-BE49-F238E27FC236}">
                <a16:creationId xmlns:a16="http://schemas.microsoft.com/office/drawing/2014/main" id="{A8E421BE-E139-D243-8336-8A8C46F7F743}"/>
              </a:ext>
            </a:extLst>
          </p:cNvPr>
          <p:cNvSpPr>
            <a:spLocks noGrp="1"/>
          </p:cNvSpPr>
          <p:nvPr>
            <p:ph type="body" sz="quarter" idx="11"/>
          </p:nvPr>
        </p:nvSpPr>
        <p:spPr>
          <a:xfrm>
            <a:off x="584200" y="1436688"/>
            <a:ext cx="3470275" cy="2302169"/>
          </a:xfrm>
        </p:spPr>
        <p:txBody>
          <a:bodyPr/>
          <a:lstStyle>
            <a:lvl1pPr marL="0" indent="0">
              <a:buFontTx/>
              <a:buNone/>
              <a:defRPr sz="2200"/>
            </a:lvl1pPr>
            <a:lvl2pPr marL="228600" indent="0">
              <a:buFontTx/>
              <a:buNone/>
              <a:defRPr sz="2200"/>
            </a:lvl2pPr>
            <a:lvl3pPr marL="457200" indent="0">
              <a:buFontTx/>
              <a:buNone/>
              <a:defRPr sz="2200"/>
            </a:lvl3pPr>
            <a:lvl4pPr marL="661988" indent="0">
              <a:buFontTx/>
              <a:buNone/>
              <a:defRPr sz="2200"/>
            </a:lvl4pPr>
            <a:lvl5pPr marL="855663" indent="0">
              <a:buFontTx/>
              <a:buNone/>
              <a:defRPr sz="2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516701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8" pos="3160" userDrawn="1">
          <p15:clr>
            <a:srgbClr val="A4A3A4"/>
          </p15:clr>
        </p15:guide>
        <p15:guide id="19" pos="3341" userDrawn="1">
          <p15:clr>
            <a:srgbClr val="A4A3A4"/>
          </p15:clr>
        </p15:guide>
        <p15:guide id="28" orient="horz" pos="905">
          <p15:clr>
            <a:srgbClr val="5ACBF0"/>
          </p15:clr>
        </p15:guide>
        <p15:guide id="30" orient="horz" pos="288">
          <p15:clr>
            <a:srgbClr val="5ACBF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Photo full bleed upp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585789"/>
            <a:ext cx="12192000" cy="1362282"/>
          </a:xfrm>
          <a:noFill/>
        </p:spPr>
        <p:txBody>
          <a:bodyPr lIns="585216" tIns="0" rIns="585216" bIns="586800" anchor="t"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179627729"/>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hoto full bleed lower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0" y="3657600"/>
            <a:ext cx="12192000" cy="3200400"/>
          </a:xfrm>
          <a:gradFill flip="none" rotWithShape="1">
            <a:gsLst>
              <a:gs pos="40000">
                <a:srgbClr val="000000">
                  <a:alpha val="70000"/>
                </a:srgbClr>
              </a:gs>
              <a:gs pos="100000">
                <a:srgbClr val="000000">
                  <a:alpha val="0"/>
                </a:srgbClr>
              </a:gs>
            </a:gsLst>
            <a:lin ang="16200000" scaled="1"/>
            <a:tileRect/>
          </a:gradFill>
        </p:spPr>
        <p:txBody>
          <a:bodyPr lIns="585216" tIns="585216" rIns="585216" bIns="585216" anchor="b" anchorCtr="0">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03F619C2-B134-493A-AB9F-5DE39C929931}"/>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861443602"/>
      </p:ext>
    </p:extLst>
  </p:cSld>
  <p:clrMapOvr>
    <a:masterClrMapping/>
  </p:clrMapOvr>
  <p:transition>
    <p:fade/>
  </p:transition>
  <p:extLst>
    <p:ext uri="{DCECCB84-F9BA-43D5-87BE-67443E8EF086}">
      <p15:sldGuideLst xmlns:p15="http://schemas.microsoft.com/office/powerpoint/2012/main">
        <p15:guide id="1" orient="horz" pos="2304">
          <p15:clr>
            <a:srgbClr val="5ACBF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603402083"/>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Photo full bleed lef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p:nvPr>
        </p:nvSpPr>
        <p:spPr bwMode="ltGray">
          <a:xfrm>
            <a:off x="-3" y="0"/>
            <a:ext cx="5669280" cy="6858000"/>
          </a:xfrm>
          <a:gradFill flip="none" rotWithShape="1">
            <a:gsLst>
              <a:gs pos="50000">
                <a:srgbClr val="000000">
                  <a:alpha val="70000"/>
                </a:srgbClr>
              </a:gs>
              <a:gs pos="100000">
                <a:srgbClr val="000000">
                  <a:alpha val="0"/>
                </a:srgbClr>
              </a:gs>
            </a:gsLst>
            <a:lin ang="0" scaled="1"/>
            <a:tileRect/>
          </a:gradFill>
        </p:spPr>
        <p:txBody>
          <a:bodyPr lIns="585216" tIns="585216" rIns="585216" bIns="585216" anchor="ctr">
            <a:noAutofit/>
          </a:bodyPr>
          <a:lstStyle>
            <a:lvl1pPr>
              <a:defRPr sz="3600" spc="0">
                <a:solidFill>
                  <a:srgbClr val="FFFFFF"/>
                </a:solidFill>
              </a:defRPr>
            </a:lvl1pPr>
          </a:lstStyle>
          <a:p>
            <a:r>
              <a:rPr lang="en-US"/>
              <a:t>Click to edit Master title style</a:t>
            </a:r>
          </a:p>
        </p:txBody>
      </p:sp>
      <p:sp>
        <p:nvSpPr>
          <p:cNvPr id="6" name="TextBox 5">
            <a:extLst>
              <a:ext uri="{FF2B5EF4-FFF2-40B4-BE49-F238E27FC236}">
                <a16:creationId xmlns:a16="http://schemas.microsoft.com/office/drawing/2014/main" id="{1D4894F6-B50F-43E1-83FC-4F2200B2FA6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itle 1">
            <a:extLst>
              <a:ext uri="{FF2B5EF4-FFF2-40B4-BE49-F238E27FC236}">
                <a16:creationId xmlns:a16="http://schemas.microsoft.com/office/drawing/2014/main" id="{04D80903-AB2F-EA47-B1B9-181A4D5084E7}"/>
              </a:ext>
            </a:extLst>
          </p:cNvPr>
          <p:cNvSpPr txBox="1">
            <a:spLocks/>
          </p:cNvSpPr>
          <p:nvPr userDrawn="1"/>
        </p:nvSpPr>
        <p:spPr>
          <a:xfrm>
            <a:off x="584200" y="2425780"/>
            <a:ext cx="5511800" cy="1107996"/>
          </a:xfrm>
          <a:prstGeom prst="rect">
            <a:avLst/>
          </a:prstGeom>
          <a:noFill/>
        </p:spPr>
        <p:txBody>
          <a:bodyPr vert="horz" wrap="square" lIns="0" tIns="0" rIns="0" bIns="0" rtlCol="0" anchor="b" anchorCtr="0">
            <a:spAutoFit/>
          </a:bodyPr>
          <a:lstStyle>
            <a:lvl1pPr algn="l" defTabSz="932742" rtl="0" eaLnBrk="1" latinLnBrk="0" hangingPunct="1">
              <a:lnSpc>
                <a:spcPct val="100000"/>
              </a:lnSpc>
              <a:spcBef>
                <a:spcPct val="0"/>
              </a:spcBef>
              <a:buNone/>
              <a:defRPr lang="en-US" sz="3600" b="0" kern="1200" cap="none" spc="-50" baseline="0">
                <a:ln w="3175">
                  <a:noFill/>
                </a:ln>
                <a:solidFill>
                  <a:schemeClr val="tx1"/>
                </a:solidFill>
                <a:effectLst/>
                <a:latin typeface="+mj-lt"/>
                <a:ea typeface="+mn-ea"/>
                <a:cs typeface="Segoe UI" panose="020B0502040204020203" pitchFamily="34" charset="0"/>
              </a:defRPr>
            </a:lvl1pPr>
          </a:lstStyle>
          <a:p>
            <a:r>
              <a:rPr lang="en-US"/>
              <a:t>Event name or presentation title </a:t>
            </a:r>
          </a:p>
        </p:txBody>
      </p:sp>
      <p:sp>
        <p:nvSpPr>
          <p:cNvPr id="7" name="Text Placeholder 4">
            <a:extLst>
              <a:ext uri="{FF2B5EF4-FFF2-40B4-BE49-F238E27FC236}">
                <a16:creationId xmlns:a16="http://schemas.microsoft.com/office/drawing/2014/main" id="{A200C02C-4314-EE45-A300-21710CAE4FE5}"/>
              </a:ext>
            </a:extLst>
          </p:cNvPr>
          <p:cNvSpPr>
            <a:spLocks noGrp="1"/>
          </p:cNvSpPr>
          <p:nvPr>
            <p:ph type="body" sz="quarter" idx="12" hasCustomPrompt="1"/>
          </p:nvPr>
        </p:nvSpPr>
        <p:spPr>
          <a:xfrm>
            <a:off x="584200" y="3962400"/>
            <a:ext cx="55118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9" name="MS logo white - EMF" descr="Microsoft logo white text version">
            <a:extLst>
              <a:ext uri="{FF2B5EF4-FFF2-40B4-BE49-F238E27FC236}">
                <a16:creationId xmlns:a16="http://schemas.microsoft.com/office/drawing/2014/main" id="{EDE56B65-3E69-6146-8830-D107DE1E3AE7}"/>
              </a:ext>
            </a:extLst>
          </p:cNvPr>
          <p:cNvPicPr>
            <a:picLocks noChangeAspect="1"/>
          </p:cNvPicPr>
          <p:nvPr userDrawn="1"/>
        </p:nvPicPr>
        <p:blipFill>
          <a:blip r:embed="rId3"/>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419094434"/>
      </p:ext>
    </p:extLst>
  </p:cSld>
  <p:clrMapOvr>
    <a:masterClrMapping/>
  </p:clrMapOvr>
  <p:transition>
    <p:fade/>
  </p:transition>
  <p:extLst>
    <p:ext uri="{DCECCB84-F9BA-43D5-87BE-67443E8EF086}">
      <p15:sldGuideLst xmlns:p15="http://schemas.microsoft.com/office/powerpoint/2012/main">
        <p15:guide id="7" pos="3576">
          <p15:clr>
            <a:srgbClr val="5ACBF0"/>
          </p15:clr>
        </p15:guide>
        <p15:guide id="8" orient="horz" pos="2160">
          <p15:clr>
            <a:srgbClr val="5ACBF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hoto full bleed right title">
    <p:spTree>
      <p:nvGrpSpPr>
        <p:cNvPr id="1" name=""/>
        <p:cNvGrpSpPr/>
        <p:nvPr/>
      </p:nvGrpSpPr>
      <p:grpSpPr>
        <a:xfrm>
          <a:off x="0" y="0"/>
          <a:ext cx="0" cy="0"/>
          <a:chOff x="0" y="0"/>
          <a:chExt cx="0" cy="0"/>
        </a:xfrm>
      </p:grpSpPr>
      <p:sp>
        <p:nvSpPr>
          <p:cNvPr id="8" name="Picture Placeholder 7" descr="This photo is a 'placeholder' only. Drag or drop your photo here, or click and tap the center to insert a photo.">
            <a:extLst>
              <a:ext uri="{FF2B5EF4-FFF2-40B4-BE49-F238E27FC236}">
                <a16:creationId xmlns:a16="http://schemas.microsoft.com/office/drawing/2014/main" id="{FA608AEF-BE66-4029-BA63-DA15E89C3291}"/>
              </a:ext>
            </a:extLst>
          </p:cNvPr>
          <p:cNvSpPr>
            <a:spLocks noGrp="1"/>
          </p:cNvSpPr>
          <p:nvPr>
            <p:ph type="pic" sz="quarter" idx="10" hasCustomPrompt="1"/>
          </p:nvPr>
        </p:nvSpPr>
        <p:spPr bwMode="ltGray">
          <a:xfrm>
            <a:off x="0" y="0"/>
            <a:ext cx="12192000" cy="6858000"/>
          </a:xfrm>
          <a:blipFill>
            <a:blip r:embed="rId2"/>
            <a:stretch>
              <a:fillRect/>
            </a:stretch>
          </a:blipFill>
        </p:spPr>
        <p:txBody>
          <a:bodyPr wrap="none" bIns="1554480" anchor="ctr">
            <a:noAutofit/>
          </a:bodyPr>
          <a:lstStyle>
            <a:lvl1pPr marL="0" indent="0" algn="ctr">
              <a:buNone/>
              <a:defRPr sz="1400" b="1">
                <a:solidFill>
                  <a:srgbClr val="000000"/>
                </a:solidFill>
              </a:defRPr>
            </a:lvl1pPr>
          </a:lstStyle>
          <a:p>
            <a:r>
              <a:rPr lang="en-US"/>
              <a:t>Drag &amp; drop your photo here </a:t>
            </a:r>
            <a:br>
              <a:rPr lang="en-US"/>
            </a:br>
            <a:r>
              <a:rPr lang="en-US"/>
              <a:t>or click or tap icon below </a:t>
            </a:r>
            <a:br>
              <a:rPr lang="en-US"/>
            </a:br>
            <a:r>
              <a:rPr lang="en-US"/>
              <a:t>to insert</a:t>
            </a:r>
          </a:p>
        </p:txBody>
      </p:sp>
      <p:sp>
        <p:nvSpPr>
          <p:cNvPr id="3" name="Title 2">
            <a:extLst>
              <a:ext uri="{FF2B5EF4-FFF2-40B4-BE49-F238E27FC236}">
                <a16:creationId xmlns:a16="http://schemas.microsoft.com/office/drawing/2014/main" id="{E033AC47-6988-4AF2-AB7A-F400B9B8392F}"/>
              </a:ext>
            </a:extLst>
          </p:cNvPr>
          <p:cNvSpPr>
            <a:spLocks noGrp="1"/>
          </p:cNvSpPr>
          <p:nvPr>
            <p:ph type="title" hasCustomPrompt="1"/>
          </p:nvPr>
        </p:nvSpPr>
        <p:spPr bwMode="ltGray">
          <a:xfrm>
            <a:off x="6522720" y="0"/>
            <a:ext cx="5669280" cy="6858000"/>
          </a:xfrm>
          <a:gradFill flip="none" rotWithShape="1">
            <a:gsLst>
              <a:gs pos="50000">
                <a:srgbClr val="000000">
                  <a:alpha val="70000"/>
                </a:srgbClr>
              </a:gs>
              <a:gs pos="100000">
                <a:srgbClr val="000000">
                  <a:alpha val="0"/>
                </a:srgbClr>
              </a:gs>
            </a:gsLst>
            <a:lin ang="10800000" scaled="1"/>
            <a:tileRect/>
          </a:gradFill>
          <a:ln>
            <a:noFill/>
          </a:ln>
        </p:spPr>
        <p:txBody>
          <a:bodyPr lIns="585216" tIns="585216" rIns="585216" bIns="585216" anchor="ctr">
            <a:noAutofit/>
          </a:bodyPr>
          <a:lstStyle>
            <a:lvl1pPr algn="r">
              <a:defRPr sz="3600" spc="0">
                <a:solidFill>
                  <a:srgbClr val="FFFFFF"/>
                </a:solidFill>
              </a:defRPr>
            </a:lvl1pPr>
          </a:lstStyle>
          <a:p>
            <a:r>
              <a:rPr lang="en-US"/>
              <a:t>Click to edit </a:t>
            </a:r>
            <a:br>
              <a:rPr lang="en-US"/>
            </a:br>
            <a:r>
              <a:rPr lang="en-US"/>
              <a:t>Master title style</a:t>
            </a:r>
          </a:p>
        </p:txBody>
      </p:sp>
      <p:sp>
        <p:nvSpPr>
          <p:cNvPr id="6" name="TextBox 5">
            <a:extLst>
              <a:ext uri="{FF2B5EF4-FFF2-40B4-BE49-F238E27FC236}">
                <a16:creationId xmlns:a16="http://schemas.microsoft.com/office/drawing/2014/main" id="{A629011D-E3B4-416F-9D7F-7A99AE49F65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096866871"/>
      </p:ext>
    </p:extLst>
  </p:cSld>
  <p:clrMapOvr>
    <a:masterClrMapping/>
  </p:clrMapOvr>
  <p:transition>
    <p:fade/>
  </p:transition>
  <p:extLst>
    <p:ext uri="{DCECCB84-F9BA-43D5-87BE-67443E8EF086}">
      <p15:sldGuideLst xmlns:p15="http://schemas.microsoft.com/office/powerpoint/2012/main">
        <p15:guide id="7" pos="4105">
          <p15:clr>
            <a:srgbClr val="5ACBF0"/>
          </p15:clr>
        </p15:guide>
        <p15:guide id="8" orient="horz" pos="2160" userDrawn="1">
          <p15:clr>
            <a:srgbClr val="5ACBF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op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1E45-D858-46CB-8C37-2ADA7A8B4F38}"/>
              </a:ext>
            </a:extLst>
          </p:cNvPr>
          <p:cNvSpPr>
            <a:spLocks noGrp="1"/>
          </p:cNvSpPr>
          <p:nvPr>
            <p:ph type="title"/>
          </p:nvPr>
        </p:nvSpPr>
        <p:spPr>
          <a:xfrm>
            <a:off x="588263" y="5157216"/>
            <a:ext cx="11018520" cy="1111822"/>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0" y="0"/>
            <a:ext cx="12192000" cy="4572000"/>
          </a:xfrm>
          <a:blipFill>
            <a:blip r:embed="rId2"/>
            <a:stretch>
              <a:fillRect/>
            </a:stretch>
          </a:blipFill>
        </p:spPr>
        <p:txBody>
          <a:bodyPr vert="horz" wrap="square" lIns="0" tIns="128016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A996C37-D0C9-4349-A860-B639C4EB9D5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390838193"/>
      </p:ext>
    </p:extLst>
  </p:cSld>
  <p:clrMapOvr>
    <a:masterClrMapping/>
  </p:clrMapOvr>
  <p:transition>
    <p:fade/>
  </p:transition>
  <p:extLst>
    <p:ext uri="{DCECCB84-F9BA-43D5-87BE-67443E8EF086}">
      <p15:sldGuideLst xmlns:p15="http://schemas.microsoft.com/office/powerpoint/2012/main">
        <p15:guide id="5" orient="horz" pos="2880">
          <p15:clr>
            <a:srgbClr val="5ACBF0"/>
          </p15:clr>
        </p15:guide>
        <p15:guide id="6" orient="horz" pos="3600" userDrawn="1">
          <p15:clr>
            <a:srgbClr val="5ACBF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585788"/>
            <a:ext cx="11018520" cy="1114996"/>
          </a:xfrm>
        </p:spPr>
        <p:txBody>
          <a:bodyPr anchor="ctr"/>
          <a:lstStyle>
            <a:lvl1pPr algn="ctr">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25136582"/>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userDrawn="1">
          <p15:clr>
            <a:srgbClr val="5ACBF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Bottom horizontal photo and titl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63AC-3A0B-4839-A9DC-F00E8E5411A6}"/>
              </a:ext>
            </a:extLst>
          </p:cNvPr>
          <p:cNvSpPr>
            <a:spLocks noGrp="1"/>
          </p:cNvSpPr>
          <p:nvPr>
            <p:ph type="title"/>
          </p:nvPr>
        </p:nvSpPr>
        <p:spPr>
          <a:xfrm>
            <a:off x="588263" y="866287"/>
            <a:ext cx="11018520" cy="553998"/>
          </a:xfrm>
        </p:spPr>
        <p:txBody>
          <a:bodyPr anchor="ctr"/>
          <a:lstStyle>
            <a:lvl1pPr algn="l">
              <a:defRPr/>
            </a:lvl1pPr>
          </a:lstStyle>
          <a:p>
            <a:r>
              <a:rPr lang="en-US"/>
              <a:t>Click to edit Master title style</a:t>
            </a:r>
          </a:p>
        </p:txBody>
      </p:sp>
      <p:sp>
        <p:nvSpPr>
          <p:cNvPr id="4" name="Picture Placeholder" descr="This photo is a 'placeholder' only. Drag or drop your photo here, or click and tap the center to insert a photo.">
            <a:extLst>
              <a:ext uri="{FF2B5EF4-FFF2-40B4-BE49-F238E27FC236}">
                <a16:creationId xmlns:a16="http://schemas.microsoft.com/office/drawing/2014/main" id="{FEB5B31F-7AD9-4BC6-8D61-62AD8011666E}"/>
              </a:ext>
            </a:extLst>
          </p:cNvPr>
          <p:cNvSpPr>
            <a:spLocks noGrp="1"/>
          </p:cNvSpPr>
          <p:nvPr>
            <p:ph type="pic" sz="quarter" idx="11" hasCustomPrompt="1"/>
          </p:nvPr>
        </p:nvSpPr>
        <p:spPr bwMode="ltGray">
          <a:xfrm>
            <a:off x="-2381" y="2286000"/>
            <a:ext cx="12192000" cy="4572000"/>
          </a:xfrm>
          <a:blipFill>
            <a:blip r:embed="rId2"/>
            <a:stretch>
              <a:fillRect/>
            </a:stretch>
          </a:blipFill>
        </p:spPr>
        <p:txBody>
          <a:bodyPr vert="horz" wrap="square" lIns="0" tIns="1371600" rIns="0" bIns="0" rtlCol="0" anchor="t" anchorCtr="0">
            <a:noAutofit/>
          </a:bodyPr>
          <a:lstStyle>
            <a:lvl1pPr marL="0" indent="0" algn="ctr">
              <a:buNone/>
              <a:defRPr lang="en-US" sz="14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5" name="TextBox 4">
            <a:extLst>
              <a:ext uri="{FF2B5EF4-FFF2-40B4-BE49-F238E27FC236}">
                <a16:creationId xmlns:a16="http://schemas.microsoft.com/office/drawing/2014/main" id="{3D6FDE6F-0F4B-446A-A51F-494FB0996655}"/>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20587522"/>
      </p:ext>
    </p:extLst>
  </p:cSld>
  <p:clrMapOvr>
    <a:masterClrMapping/>
  </p:clrMapOvr>
  <p:transition>
    <p:fade/>
  </p:transition>
  <p:extLst>
    <p:ext uri="{DCECCB84-F9BA-43D5-87BE-67443E8EF086}">
      <p15:sldGuideLst xmlns:p15="http://schemas.microsoft.com/office/powerpoint/2012/main">
        <p15:guide id="5" orient="horz" pos="1440">
          <p15:clr>
            <a:srgbClr val="5ACBF0"/>
          </p15:clr>
        </p15:guide>
        <p15:guide id="6" orient="horz" pos="720" userDrawn="1">
          <p15:clr>
            <a:srgbClr val="5ACBF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wo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7DCA08-1117-4B11-AEFD-AAB2B33543F9}"/>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4199"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5367528" cy="3474720"/>
          </a:xfrm>
          <a:blipFill>
            <a:blip r:embed="rId2"/>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1860" y="5689600"/>
            <a:ext cx="5367528"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39255" y="2025650"/>
            <a:ext cx="5367528" cy="3474720"/>
          </a:xfrm>
          <a:blipFill>
            <a:blip r:embed="rId3"/>
            <a:stretch>
              <a:fillRect/>
            </a:stretch>
          </a:blipFill>
        </p:spPr>
        <p:txBody>
          <a:bodyPr vert="horz" wrap="square" lIns="0" tIns="0" rIns="0" bIns="1005840" rtlCol="0" anchor="ctr" anchorCtr="0">
            <a:noAutofit/>
          </a:bodyPr>
          <a:lstStyle>
            <a:lvl1pPr marL="0" indent="0" algn="ctr">
              <a:buNone/>
              <a:defRPr lang="en-US" sz="1000" b="1" dirty="0">
                <a:solidFill>
                  <a:srgbClr val="000000"/>
                </a:solidFill>
              </a:defRPr>
            </a:lvl1pPr>
          </a:lstStyle>
          <a:p>
            <a:pPr marL="228600" lvl="0" indent="-228600" algn="ctr"/>
            <a:r>
              <a:rPr lang="en-US"/>
              <a:t>Drag &amp; drop your photo here </a:t>
            </a:r>
            <a:br>
              <a:rPr lang="en-US"/>
            </a:br>
            <a:r>
              <a:rPr lang="en-US"/>
              <a:t>or click or tap icon below </a:t>
            </a:r>
            <a:br>
              <a:rPr lang="en-US"/>
            </a:br>
            <a:r>
              <a:rPr lang="en-US"/>
              <a:t>to insert</a:t>
            </a:r>
          </a:p>
        </p:txBody>
      </p:sp>
      <p:sp>
        <p:nvSpPr>
          <p:cNvPr id="10" name="TextBox 9">
            <a:extLst>
              <a:ext uri="{FF2B5EF4-FFF2-40B4-BE49-F238E27FC236}">
                <a16:creationId xmlns:a16="http://schemas.microsoft.com/office/drawing/2014/main" id="{CAF59E09-7602-42B9-AB0C-9D1365A9EBB2}"/>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46059488"/>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3749">
          <p15:clr>
            <a:srgbClr val="5ACBF0"/>
          </p15:clr>
        </p15:guide>
        <p15:guide id="7" pos="3931">
          <p15:clr>
            <a:srgbClr val="5ACBF0"/>
          </p15:clr>
        </p15:guide>
        <p15:guide id="8" orient="horz" pos="3464" userDrawn="1">
          <p15:clr>
            <a:srgbClr val="5ACBF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hree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3474720" cy="3474720"/>
          </a:xfrm>
          <a:blipFill>
            <a:blip r:embed="rId2"/>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4358640"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4358640" y="2025650"/>
            <a:ext cx="3474720" cy="3474720"/>
          </a:xfrm>
          <a:blipFill>
            <a:blip r:embed="rId3"/>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8134351" y="5689600"/>
            <a:ext cx="3475037" cy="579438"/>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8132063" y="2025650"/>
            <a:ext cx="3474720" cy="3474720"/>
          </a:xfrm>
          <a:blipFill>
            <a:blip r:embed="rId4"/>
            <a:stretch>
              <a:fillRect/>
            </a:stretch>
          </a:blipFill>
        </p:spPr>
        <p:txBody>
          <a:bodyPr lIns="0" tIns="0" rIns="0" bIns="100584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842252135"/>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2557">
          <p15:clr>
            <a:srgbClr val="5ACBF0"/>
          </p15:clr>
        </p15:guide>
        <p15:guide id="7" pos="2744">
          <p15:clr>
            <a:srgbClr val="5ACBF0"/>
          </p15:clr>
        </p15:guide>
        <p15:guide id="8" pos="4936">
          <p15:clr>
            <a:srgbClr val="5ACBF0"/>
          </p15:clr>
        </p15:guide>
        <p15:guide id="9" pos="5123">
          <p15:clr>
            <a:srgbClr val="5ACBF0"/>
          </p15:clr>
        </p15:guide>
        <p15:guide id="10" orient="horz" pos="3465" userDrawn="1">
          <p15:clr>
            <a:srgbClr val="5ACBF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Four picture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983234"/>
          </a:xfrm>
        </p:spPr>
        <p:txBody>
          <a:bodyPr/>
          <a:lstStyle/>
          <a:p>
            <a:r>
              <a:rPr lang="en-US"/>
              <a:t>Click to edit Master title style</a:t>
            </a:r>
          </a:p>
        </p:txBody>
      </p:sp>
      <p:sp>
        <p:nvSpPr>
          <p:cNvPr id="4" name="Text Placeholder 3">
            <a:extLst>
              <a:ext uri="{FF2B5EF4-FFF2-40B4-BE49-F238E27FC236}">
                <a16:creationId xmlns:a16="http://schemas.microsoft.com/office/drawing/2014/main" id="{AE833B58-0629-4A46-8711-902C16A99314}"/>
              </a:ext>
            </a:extLst>
          </p:cNvPr>
          <p:cNvSpPr>
            <a:spLocks noGrp="1"/>
          </p:cNvSpPr>
          <p:nvPr>
            <p:ph type="body" sz="quarter" idx="16"/>
          </p:nvPr>
        </p:nvSpPr>
        <p:spPr>
          <a:xfrm>
            <a:off x="582613"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9" name="Picture Placeholder" descr="This photo is a 'placeholder' only. Drag or drop your photo here, or click and tap the center to insert a photo.">
            <a:extLst>
              <a:ext uri="{FF2B5EF4-FFF2-40B4-BE49-F238E27FC236}">
                <a16:creationId xmlns:a16="http://schemas.microsoft.com/office/drawing/2014/main" id="{1231301F-62BD-4CF6-8990-CDF00AFC8CCF}"/>
              </a:ext>
            </a:extLst>
          </p:cNvPr>
          <p:cNvSpPr>
            <a:spLocks noGrp="1"/>
          </p:cNvSpPr>
          <p:nvPr>
            <p:ph type="pic" sz="quarter" idx="13" hasCustomPrompt="1"/>
          </p:nvPr>
        </p:nvSpPr>
        <p:spPr bwMode="ltGray">
          <a:xfrm>
            <a:off x="582612" y="2025650"/>
            <a:ext cx="2532888" cy="2532888"/>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2" name="Text Placeholder 3">
            <a:extLst>
              <a:ext uri="{FF2B5EF4-FFF2-40B4-BE49-F238E27FC236}">
                <a16:creationId xmlns:a16="http://schemas.microsoft.com/office/drawing/2014/main" id="{7E8A9C08-F392-459F-B90B-EDBF4A830C55}"/>
              </a:ext>
            </a:extLst>
          </p:cNvPr>
          <p:cNvSpPr>
            <a:spLocks noGrp="1"/>
          </p:cNvSpPr>
          <p:nvPr>
            <p:ph type="body" sz="quarter" idx="17"/>
          </p:nvPr>
        </p:nvSpPr>
        <p:spPr>
          <a:xfrm>
            <a:off x="3413908"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0" name="Picture Placeholder" descr="This photo is a 'placeholder' only. Drag or drop your photo here, or click and tap the center to insert a photo.">
            <a:extLst>
              <a:ext uri="{FF2B5EF4-FFF2-40B4-BE49-F238E27FC236}">
                <a16:creationId xmlns:a16="http://schemas.microsoft.com/office/drawing/2014/main" id="{7E401A97-B3D4-43E4-9B09-8AD4B6B26068}"/>
              </a:ext>
            </a:extLst>
          </p:cNvPr>
          <p:cNvSpPr>
            <a:spLocks noGrp="1"/>
          </p:cNvSpPr>
          <p:nvPr>
            <p:ph type="pic" sz="quarter" idx="14" hasCustomPrompt="1"/>
          </p:nvPr>
        </p:nvSpPr>
        <p:spPr bwMode="ltGray">
          <a:xfrm>
            <a:off x="3413908" y="2025650"/>
            <a:ext cx="2532888" cy="2532888"/>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p:nvPr>
        </p:nvSpPr>
        <p:spPr>
          <a:xfrm>
            <a:off x="6245204"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7223C820-5673-4288-A9D6-185A95066B1E}"/>
              </a:ext>
            </a:extLst>
          </p:cNvPr>
          <p:cNvSpPr>
            <a:spLocks noGrp="1"/>
          </p:cNvSpPr>
          <p:nvPr>
            <p:ph type="pic" sz="quarter" idx="15" hasCustomPrompt="1"/>
          </p:nvPr>
        </p:nvSpPr>
        <p:spPr bwMode="ltGray">
          <a:xfrm>
            <a:off x="6245204" y="2025650"/>
            <a:ext cx="2532888" cy="2532888"/>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5" name="Text Placeholder 3">
            <a:extLst>
              <a:ext uri="{FF2B5EF4-FFF2-40B4-BE49-F238E27FC236}">
                <a16:creationId xmlns:a16="http://schemas.microsoft.com/office/drawing/2014/main" id="{38E883C1-8203-4549-AF30-B96AEC45AC68}"/>
              </a:ext>
            </a:extLst>
          </p:cNvPr>
          <p:cNvSpPr>
            <a:spLocks noGrp="1"/>
          </p:cNvSpPr>
          <p:nvPr>
            <p:ph type="body" sz="quarter" idx="20"/>
          </p:nvPr>
        </p:nvSpPr>
        <p:spPr>
          <a:xfrm>
            <a:off x="9076500" y="4753938"/>
            <a:ext cx="2532888" cy="1515100"/>
          </a:xfrm>
        </p:spPr>
        <p:txBody>
          <a:bodyPr/>
          <a:lstStyle>
            <a:lvl1pPr marL="0" indent="0" algn="l">
              <a:spcBef>
                <a:spcPts val="0"/>
              </a:spcBef>
              <a:buNone/>
              <a:defRPr sz="1800">
                <a:latin typeface="+mj-lt"/>
              </a:defRPr>
            </a:lvl1pPr>
          </a:lstStyle>
          <a:p>
            <a:pPr lvl="0"/>
            <a:r>
              <a:rPr lang="en-US"/>
              <a:t>Click to edit Master text styles</a:t>
            </a:r>
          </a:p>
        </p:txBody>
      </p:sp>
      <p:sp>
        <p:nvSpPr>
          <p:cNvPr id="14" name="Picture Placeholder" descr="This photo is a 'placeholder' only. Drag or drop your photo here, or click and tap the center to insert a photo.">
            <a:extLst>
              <a:ext uri="{FF2B5EF4-FFF2-40B4-BE49-F238E27FC236}">
                <a16:creationId xmlns:a16="http://schemas.microsoft.com/office/drawing/2014/main" id="{BBD58C33-921C-42F1-9803-1C798DB548C2}"/>
              </a:ext>
            </a:extLst>
          </p:cNvPr>
          <p:cNvSpPr>
            <a:spLocks noGrp="1"/>
          </p:cNvSpPr>
          <p:nvPr>
            <p:ph type="pic" sz="quarter" idx="19" hasCustomPrompt="1"/>
          </p:nvPr>
        </p:nvSpPr>
        <p:spPr bwMode="ltGray">
          <a:xfrm>
            <a:off x="9073895" y="2025650"/>
            <a:ext cx="2532888" cy="2532888"/>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16" name="TextBox 15">
            <a:extLst>
              <a:ext uri="{FF2B5EF4-FFF2-40B4-BE49-F238E27FC236}">
                <a16:creationId xmlns:a16="http://schemas.microsoft.com/office/drawing/2014/main" id="{5CF56B00-AAD4-4F4F-8228-B6CF8367DE0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474357050"/>
      </p:ext>
    </p:extLst>
  </p:cSld>
  <p:clrMapOvr>
    <a:masterClrMapping/>
  </p:clrMapOvr>
  <p:transition>
    <p:fade/>
  </p:transition>
  <p:extLst>
    <p:ext uri="{DCECCB84-F9BA-43D5-87BE-67443E8EF086}">
      <p15:sldGuideLst xmlns:p15="http://schemas.microsoft.com/office/powerpoint/2012/main">
        <p15:guide id="3" orient="horz" pos="2993">
          <p15:clr>
            <a:srgbClr val="5ACBF0"/>
          </p15:clr>
        </p15:guide>
        <p15:guide id="4" orient="horz" pos="127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2870" userDrawn="1">
          <p15:clr>
            <a:srgbClr val="5ACBF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wo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5334000"/>
            <a:ext cx="4892040" cy="9350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6062472" cy="2807208"/>
          </a:xfrm>
          <a:blipFill>
            <a:blip r:embed="rId2"/>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6714744" y="5334000"/>
            <a:ext cx="4892040" cy="938212"/>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6129528" y="2286000"/>
            <a:ext cx="6062472" cy="2807208"/>
          </a:xfrm>
          <a:blipFill>
            <a:blip r:embed="rId3"/>
            <a:stretch>
              <a:fillRect/>
            </a:stretch>
          </a:blipFill>
        </p:spPr>
        <p:txBody>
          <a:bodyPr lIns="0" tIns="0" rIns="0" bIns="731520" anchor="ctr" anchorCtr="0">
            <a:noAutofit/>
          </a:bodyPr>
          <a:lstStyle>
            <a:lvl1pPr marL="0" indent="0" algn="ctr">
              <a:lnSpc>
                <a:spcPct val="100000"/>
              </a:lnSpc>
              <a:buNone/>
              <a:defRPr sz="8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8CE10F07-B8D9-4B69-A567-8BEDE6973D96}"/>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624772569"/>
      </p:ext>
    </p:extLst>
  </p:cSld>
  <p:clrMapOvr>
    <a:masterClrMapping/>
  </p:clrMapOvr>
  <p:transition>
    <p:fade/>
  </p:transition>
  <p:extLst>
    <p:ext uri="{DCECCB84-F9BA-43D5-87BE-67443E8EF086}">
      <p15:sldGuideLst xmlns:p15="http://schemas.microsoft.com/office/powerpoint/2012/main">
        <p15:guide id="1" orient="horz" pos="720" userDrawn="1">
          <p15:clr>
            <a:srgbClr val="5ACBF0"/>
          </p15:clr>
        </p15:guide>
        <p15:guide id="2" orient="horz" pos="1440">
          <p15:clr>
            <a:srgbClr val="5ACBF0"/>
          </p15:clr>
        </p15:guide>
        <p15:guide id="4" orient="horz" pos="3209" userDrawn="1">
          <p15:clr>
            <a:srgbClr val="5ACBF0"/>
          </p15:clr>
        </p15:guide>
        <p15:guide id="5" pos="3826">
          <p15:clr>
            <a:srgbClr val="5ACBF0"/>
          </p15:clr>
        </p15:guide>
        <p15:guide id="6" pos="3859">
          <p15:clr>
            <a:srgbClr val="5ACBF0"/>
          </p15:clr>
        </p15:guide>
        <p15:guide id="11" pos="1910">
          <p15:clr>
            <a:srgbClr val="5ACBF0"/>
          </p15:clr>
        </p15:guide>
        <p15:guide id="12" pos="5770">
          <p15:clr>
            <a:srgbClr val="5ACBF0"/>
          </p15:clr>
        </p15:guide>
        <p15:guide id="13" orient="horz" pos="3360">
          <p15:clr>
            <a:srgbClr val="5ACBF0"/>
          </p15:clr>
        </p15:guide>
        <p15:guide id="14" orient="horz" userDrawn="1">
          <p15:clr>
            <a:srgbClr val="5ACBF0"/>
          </p15:clr>
        </p15:guide>
        <p15:guide id="15" pos="3451" userDrawn="1">
          <p15:clr>
            <a:srgbClr val="5ACBF0"/>
          </p15:clr>
        </p15:guide>
        <p15:guide id="16" pos="4229" userDrawn="1">
          <p15:clr>
            <a:srgbClr val="5ACBF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hre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7"/>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285292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4023360"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4669536" y="4799409"/>
            <a:ext cx="285292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4084320" y="2286000"/>
            <a:ext cx="4023360"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8753856" y="4799410"/>
            <a:ext cx="285292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8168640" y="2286000"/>
            <a:ext cx="4023360"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42B999C7-F5A8-46A6-92C5-AA3BE4E2693D}"/>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982817732"/>
      </p:ext>
    </p:extLst>
  </p:cSld>
  <p:clrMapOvr>
    <a:masterClrMapping/>
  </p:clrMapOvr>
  <p:transition>
    <p:fade/>
  </p:transition>
  <p:extLst>
    <p:ext uri="{DCECCB84-F9BA-43D5-87BE-67443E8EF086}">
      <p15:sldGuideLst xmlns:p15="http://schemas.microsoft.com/office/powerpoint/2012/main">
        <p15:guide id="1" orient="horz" pos="720" userDrawn="1">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2534">
          <p15:clr>
            <a:srgbClr val="5ACBF0"/>
          </p15:clr>
        </p15:guide>
        <p15:guide id="6" pos="2573">
          <p15:clr>
            <a:srgbClr val="5ACBF0"/>
          </p15:clr>
        </p15:guide>
        <p15:guide id="8" pos="5109">
          <p15:clr>
            <a:srgbClr val="5ACBF0"/>
          </p15:clr>
        </p15:guide>
        <p15:guide id="9" pos="5145">
          <p15:clr>
            <a:srgbClr val="5ACBF0"/>
          </p15:clr>
        </p15:guide>
        <p15:guide id="11" pos="1266">
          <p15:clr>
            <a:srgbClr val="5ACBF0"/>
          </p15:clr>
        </p15:guide>
        <p15:guide id="12" pos="3840">
          <p15:clr>
            <a:srgbClr val="5ACBF0"/>
          </p15:clr>
        </p15:guide>
        <p15:guide id="13" pos="6414">
          <p15:clr>
            <a:srgbClr val="5ACBF0"/>
          </p15:clr>
        </p15:guide>
        <p15:guide id="14" orient="horz" pos="1074" userDrawn="1">
          <p15:clr>
            <a:srgbClr val="5ACBF0"/>
          </p15:clr>
        </p15:guide>
        <p15:guide id="15" pos="2168" userDrawn="1">
          <p15:clr>
            <a:srgbClr val="5ACBF0"/>
          </p15:clr>
        </p15:guide>
        <p15:guide id="16" pos="2944" userDrawn="1">
          <p15:clr>
            <a:srgbClr val="5ACBF0"/>
          </p15:clr>
        </p15:guide>
        <p15:guide id="17" pos="4738" userDrawn="1">
          <p15:clr>
            <a:srgbClr val="5ACBF0"/>
          </p15:clr>
        </p15:guide>
        <p15:guide id="18" pos="5514" userDrawn="1">
          <p15:clr>
            <a:srgbClr val="5ACBF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Four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585216" y="4800600"/>
            <a:ext cx="1828800"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999232"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3649472" y="4799409"/>
            <a:ext cx="1828800"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3064256" y="2286000"/>
            <a:ext cx="2999232"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6713728" y="4799410"/>
            <a:ext cx="1828800"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6128512" y="2286000"/>
            <a:ext cx="2999232"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9777984" y="4799409"/>
            <a:ext cx="1828800"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9192768" y="2286000"/>
            <a:ext cx="2999232"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45299928"/>
      </p:ext>
    </p:extLst>
  </p:cSld>
  <p:clrMapOvr>
    <a:masterClrMapping/>
  </p:clrMapOvr>
  <p:transition>
    <p:fade/>
  </p:transition>
  <p:extLst>
    <p:ext uri="{DCECCB84-F9BA-43D5-87BE-67443E8EF086}">
      <p15:sldGuideLst xmlns:p15="http://schemas.microsoft.com/office/powerpoint/2012/main">
        <p15:guide id="1" orient="horz" pos="720" userDrawn="1">
          <p15:clr>
            <a:srgbClr val="5ACBF0"/>
          </p15:clr>
        </p15:guide>
        <p15:guide id="2" orient="horz" pos="1440">
          <p15:clr>
            <a:srgbClr val="5ACBF0"/>
          </p15:clr>
        </p15:guide>
        <p15:guide id="3" orient="horz" pos="2880">
          <p15:clr>
            <a:srgbClr val="5ACBF0"/>
          </p15:clr>
        </p15:guide>
        <p15:guide id="4" orient="horz" pos="3024">
          <p15:clr>
            <a:srgbClr val="5ACBF0"/>
          </p15:clr>
        </p15:guide>
        <p15:guide id="5" pos="1890">
          <p15:clr>
            <a:srgbClr val="5ACBF0"/>
          </p15:clr>
        </p15:guide>
        <p15:guide id="6" pos="1930">
          <p15:clr>
            <a:srgbClr val="5ACBF0"/>
          </p15:clr>
        </p15:guide>
        <p15:guide id="7" pos="5749">
          <p15:clr>
            <a:srgbClr val="5ACBF0"/>
          </p15:clr>
        </p15:guide>
        <p15:guide id="8" pos="3820">
          <p15:clr>
            <a:srgbClr val="5ACBF0"/>
          </p15:clr>
        </p15:guide>
        <p15:guide id="9" pos="3860">
          <p15:clr>
            <a:srgbClr val="5ACBF0"/>
          </p15:clr>
        </p15:guide>
        <p15:guide id="10" pos="5789">
          <p15:clr>
            <a:srgbClr val="5ACBF0"/>
          </p15:clr>
        </p15:guide>
        <p15:guide id="11" pos="944">
          <p15:clr>
            <a:srgbClr val="5ACBF0"/>
          </p15:clr>
        </p15:guide>
        <p15:guide id="12" pos="2876">
          <p15:clr>
            <a:srgbClr val="5ACBF0"/>
          </p15:clr>
        </p15:guide>
        <p15:guide id="13" pos="4807">
          <p15:clr>
            <a:srgbClr val="5ACBF0"/>
          </p15:clr>
        </p15:guide>
        <p15:guide id="14" pos="6736">
          <p15:clr>
            <a:srgbClr val="5ACBF0"/>
          </p15:clr>
        </p15:guide>
        <p15:guide id="15" orient="horz" userDrawn="1">
          <p15:clr>
            <a:srgbClr val="5ACBF0"/>
          </p15:clr>
        </p15:guide>
        <p15:guide id="16" pos="1524" userDrawn="1">
          <p15:clr>
            <a:srgbClr val="5ACBF0"/>
          </p15:clr>
        </p15:guide>
        <p15:guide id="17" pos="2298" userDrawn="1">
          <p15:clr>
            <a:srgbClr val="5ACBF0"/>
          </p15:clr>
        </p15:guide>
        <p15:guide id="18" pos="3450" userDrawn="1">
          <p15:clr>
            <a:srgbClr val="5ACBF0"/>
          </p15:clr>
        </p15:guide>
        <p15:guide id="19" pos="4230" userDrawn="1">
          <p15:clr>
            <a:srgbClr val="5ACBF0"/>
          </p15:clr>
        </p15:guide>
        <p15:guide id="20" pos="5380" userDrawn="1">
          <p15:clr>
            <a:srgbClr val="5ACBF0"/>
          </p15:clr>
        </p15:guide>
        <p15:guide id="21" pos="6156" userDrawn="1">
          <p15:clr>
            <a:srgbClr val="5ACBF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Five filmstrip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CB2-4FDC-43D5-B122-6F27B3C827ED}"/>
              </a:ext>
            </a:extLst>
          </p:cNvPr>
          <p:cNvSpPr>
            <a:spLocks noGrp="1"/>
          </p:cNvSpPr>
          <p:nvPr>
            <p:ph type="title"/>
          </p:nvPr>
        </p:nvSpPr>
        <p:spPr>
          <a:xfrm>
            <a:off x="588263" y="585788"/>
            <a:ext cx="11018520" cy="1115568"/>
          </a:xfrm>
        </p:spPr>
        <p:txBody>
          <a:bodyPr anchor="ctr"/>
          <a:lstStyle>
            <a:lvl1pPr algn="ctr">
              <a:defRPr/>
            </a:lvl1pPr>
          </a:lstStyle>
          <a:p>
            <a:r>
              <a:rPr lang="en-US"/>
              <a:t>Click to edit Master title style</a:t>
            </a:r>
          </a:p>
        </p:txBody>
      </p:sp>
      <p:sp>
        <p:nvSpPr>
          <p:cNvPr id="12" name="Text Placeholder 3">
            <a:extLst>
              <a:ext uri="{FF2B5EF4-FFF2-40B4-BE49-F238E27FC236}">
                <a16:creationId xmlns:a16="http://schemas.microsoft.com/office/drawing/2014/main" id="{9244E618-D996-41A6-8C9D-0C3519EA7A6F}"/>
              </a:ext>
            </a:extLst>
          </p:cNvPr>
          <p:cNvSpPr>
            <a:spLocks noGrp="1"/>
          </p:cNvSpPr>
          <p:nvPr>
            <p:ph type="body" sz="quarter" idx="16"/>
          </p:nvPr>
        </p:nvSpPr>
        <p:spPr>
          <a:xfrm>
            <a:off x="292608" y="4800600"/>
            <a:ext cx="1801368" cy="1468437"/>
          </a:xfrm>
        </p:spPr>
        <p:txBody>
          <a:bodyPr/>
          <a:lstStyle>
            <a:lvl1pPr marL="0" indent="0" algn="ctr">
              <a:spcBef>
                <a:spcPts val="0"/>
              </a:spcBef>
              <a:buNone/>
              <a:defRPr sz="1800">
                <a:latin typeface="+mj-lt"/>
              </a:defRPr>
            </a:lvl1pPr>
          </a:lstStyle>
          <a:p>
            <a:pPr lvl="0"/>
            <a:r>
              <a:rPr lang="en-US"/>
              <a:t>Click to edit Master text styles</a:t>
            </a:r>
          </a:p>
        </p:txBody>
      </p:sp>
      <p:sp>
        <p:nvSpPr>
          <p:cNvPr id="13" name="Picture Placeholder" descr="This photo is a 'placeholder' only. Drag or drop your photo here, or click and tap the center to insert a photo.">
            <a:extLst>
              <a:ext uri="{FF2B5EF4-FFF2-40B4-BE49-F238E27FC236}">
                <a16:creationId xmlns:a16="http://schemas.microsoft.com/office/drawing/2014/main" id="{8B32544F-F93C-4713-86AD-641424F4A7B9}"/>
              </a:ext>
            </a:extLst>
          </p:cNvPr>
          <p:cNvSpPr>
            <a:spLocks noGrp="1"/>
          </p:cNvSpPr>
          <p:nvPr>
            <p:ph type="pic" sz="quarter" idx="13" hasCustomPrompt="1"/>
          </p:nvPr>
        </p:nvSpPr>
        <p:spPr bwMode="ltGray">
          <a:xfrm>
            <a:off x="0" y="2286000"/>
            <a:ext cx="2386584" cy="2286000"/>
          </a:xfrm>
          <a:blipFill>
            <a:blip r:embed="rId2"/>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4" name="Text Placeholder 3">
            <a:extLst>
              <a:ext uri="{FF2B5EF4-FFF2-40B4-BE49-F238E27FC236}">
                <a16:creationId xmlns:a16="http://schemas.microsoft.com/office/drawing/2014/main" id="{9E4C32BD-CEF7-42AC-94D8-052EF30E2361}"/>
              </a:ext>
            </a:extLst>
          </p:cNvPr>
          <p:cNvSpPr>
            <a:spLocks noGrp="1"/>
          </p:cNvSpPr>
          <p:nvPr>
            <p:ph type="body" sz="quarter" idx="17"/>
          </p:nvPr>
        </p:nvSpPr>
        <p:spPr>
          <a:xfrm>
            <a:off x="2743962" y="4799409"/>
            <a:ext cx="1801368" cy="1472803"/>
          </a:xfrm>
        </p:spPr>
        <p:txBody>
          <a:bodyPr/>
          <a:lstStyle>
            <a:lvl1pPr marL="0" indent="0" algn="ctr">
              <a:spcBef>
                <a:spcPts val="0"/>
              </a:spcBef>
              <a:buNone/>
              <a:defRPr sz="1800">
                <a:latin typeface="+mj-lt"/>
              </a:defRPr>
            </a:lvl1pPr>
          </a:lstStyle>
          <a:p>
            <a:pPr lvl="0"/>
            <a:r>
              <a:rPr lang="en-US"/>
              <a:t>Click to edit Master text styles</a:t>
            </a:r>
          </a:p>
        </p:txBody>
      </p:sp>
      <p:sp>
        <p:nvSpPr>
          <p:cNvPr id="15" name="Picture Placeholder" descr="This photo is a 'placeholder' only. Drag or drop your photo here, or click and tap the center to insert a photo.">
            <a:extLst>
              <a:ext uri="{FF2B5EF4-FFF2-40B4-BE49-F238E27FC236}">
                <a16:creationId xmlns:a16="http://schemas.microsoft.com/office/drawing/2014/main" id="{E25EC377-3BC6-40D8-AECB-4FEB302014CD}"/>
              </a:ext>
            </a:extLst>
          </p:cNvPr>
          <p:cNvSpPr>
            <a:spLocks noGrp="1"/>
          </p:cNvSpPr>
          <p:nvPr>
            <p:ph type="pic" sz="quarter" idx="14" hasCustomPrompt="1"/>
          </p:nvPr>
        </p:nvSpPr>
        <p:spPr bwMode="ltGray">
          <a:xfrm>
            <a:off x="2451354" y="2286000"/>
            <a:ext cx="2386584" cy="2286000"/>
          </a:xfrm>
          <a:blipFill>
            <a:blip r:embed="rId3"/>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6" name="Text Placeholder 3">
            <a:extLst>
              <a:ext uri="{FF2B5EF4-FFF2-40B4-BE49-F238E27FC236}">
                <a16:creationId xmlns:a16="http://schemas.microsoft.com/office/drawing/2014/main" id="{D682B8EC-8F33-4730-BBE6-E8B7234C9C62}"/>
              </a:ext>
            </a:extLst>
          </p:cNvPr>
          <p:cNvSpPr>
            <a:spLocks noGrp="1"/>
          </p:cNvSpPr>
          <p:nvPr>
            <p:ph type="body" sz="quarter" idx="18"/>
          </p:nvPr>
        </p:nvSpPr>
        <p:spPr>
          <a:xfrm>
            <a:off x="5195316" y="4799410"/>
            <a:ext cx="1801368" cy="146962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7DB5F15A-5980-40FF-9D54-3FDE41D604AE}"/>
              </a:ext>
            </a:extLst>
          </p:cNvPr>
          <p:cNvSpPr>
            <a:spLocks noGrp="1"/>
          </p:cNvSpPr>
          <p:nvPr>
            <p:ph type="pic" sz="quarter" idx="15" hasCustomPrompt="1"/>
          </p:nvPr>
        </p:nvSpPr>
        <p:spPr bwMode="ltGray">
          <a:xfrm>
            <a:off x="4902708" y="2286000"/>
            <a:ext cx="2386584" cy="2286000"/>
          </a:xfrm>
          <a:blipFill>
            <a:blip r:embed="rId4"/>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18" name="Text Placeholder 3">
            <a:extLst>
              <a:ext uri="{FF2B5EF4-FFF2-40B4-BE49-F238E27FC236}">
                <a16:creationId xmlns:a16="http://schemas.microsoft.com/office/drawing/2014/main" id="{83564109-638C-44E2-AE84-46B44C29FD6C}"/>
              </a:ext>
            </a:extLst>
          </p:cNvPr>
          <p:cNvSpPr>
            <a:spLocks noGrp="1"/>
          </p:cNvSpPr>
          <p:nvPr>
            <p:ph type="body" sz="quarter" idx="20"/>
          </p:nvPr>
        </p:nvSpPr>
        <p:spPr>
          <a:xfrm>
            <a:off x="7646670"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713AAE36-2045-4D14-87DC-59D4EFCC1500}"/>
              </a:ext>
            </a:extLst>
          </p:cNvPr>
          <p:cNvSpPr>
            <a:spLocks noGrp="1"/>
          </p:cNvSpPr>
          <p:nvPr>
            <p:ph type="pic" sz="quarter" idx="19" hasCustomPrompt="1"/>
          </p:nvPr>
        </p:nvSpPr>
        <p:spPr bwMode="ltGray">
          <a:xfrm>
            <a:off x="7354062" y="2286000"/>
            <a:ext cx="2386584" cy="2286000"/>
          </a:xfrm>
          <a:blipFill>
            <a:blip r:embed="rId5"/>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21" name="Text Placeholder 3">
            <a:extLst>
              <a:ext uri="{FF2B5EF4-FFF2-40B4-BE49-F238E27FC236}">
                <a16:creationId xmlns:a16="http://schemas.microsoft.com/office/drawing/2014/main" id="{5B1B6F72-F14C-40F1-8B29-8620AA34DC63}"/>
              </a:ext>
            </a:extLst>
          </p:cNvPr>
          <p:cNvSpPr>
            <a:spLocks noGrp="1"/>
          </p:cNvSpPr>
          <p:nvPr>
            <p:ph type="body" sz="quarter" idx="22"/>
          </p:nvPr>
        </p:nvSpPr>
        <p:spPr>
          <a:xfrm>
            <a:off x="10098024" y="4799409"/>
            <a:ext cx="1801368" cy="1469629"/>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Picture Placeholder" descr="This photo is a 'placeholder' only. Drag or drop your photo here, or click and tap the center to insert a photo.">
            <a:extLst>
              <a:ext uri="{FF2B5EF4-FFF2-40B4-BE49-F238E27FC236}">
                <a16:creationId xmlns:a16="http://schemas.microsoft.com/office/drawing/2014/main" id="{2AD682C7-20D7-4ED0-99A7-C8530DAC8612}"/>
              </a:ext>
            </a:extLst>
          </p:cNvPr>
          <p:cNvSpPr>
            <a:spLocks noGrp="1"/>
          </p:cNvSpPr>
          <p:nvPr>
            <p:ph type="pic" sz="quarter" idx="21" hasCustomPrompt="1"/>
          </p:nvPr>
        </p:nvSpPr>
        <p:spPr bwMode="ltGray">
          <a:xfrm>
            <a:off x="9805416" y="2286000"/>
            <a:ext cx="2386584" cy="2286000"/>
          </a:xfrm>
          <a:blipFill>
            <a:blip r:embed="rId6"/>
            <a:stretch>
              <a:fillRect/>
            </a:stretch>
          </a:blipFill>
        </p:spPr>
        <p:txBody>
          <a:bodyPr lIns="0" tIns="0" rIns="0" bIns="73152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Dag &amp; drop your photo here </a:t>
            </a:r>
            <a:br>
              <a:rPr lang="en-US"/>
            </a:br>
            <a:r>
              <a:rPr lang="en-US"/>
              <a:t>or click or tap icon below </a:t>
            </a:r>
            <a:br>
              <a:rPr lang="en-US"/>
            </a:br>
            <a:r>
              <a:rPr lang="en-US"/>
              <a:t>to insert</a:t>
            </a:r>
          </a:p>
        </p:txBody>
      </p:sp>
      <p:sp>
        <p:nvSpPr>
          <p:cNvPr id="3" name="TextBox 2">
            <a:extLst>
              <a:ext uri="{FF2B5EF4-FFF2-40B4-BE49-F238E27FC236}">
                <a16:creationId xmlns:a16="http://schemas.microsoft.com/office/drawing/2014/main" id="{B2FE569B-F817-467C-8BAC-558CE9824DB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05903995"/>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1440">
          <p15:clr>
            <a:srgbClr val="5ACBF0"/>
          </p15:clr>
        </p15:guide>
        <p15:guide id="3" orient="horz" pos="2880">
          <p15:clr>
            <a:srgbClr val="5ACBF0"/>
          </p15:clr>
        </p15:guide>
        <p15:guide id="4" orient="horz" pos="3024">
          <p15:clr>
            <a:srgbClr val="5ACBF0"/>
          </p15:clr>
        </p15:guide>
        <p15:guide id="8" pos="4631">
          <p15:clr>
            <a:srgbClr val="5ACBF0"/>
          </p15:clr>
        </p15:guide>
        <p15:guide id="9" pos="4593">
          <p15:clr>
            <a:srgbClr val="5ACBF0"/>
          </p15:clr>
        </p15:guide>
        <p15:guide id="10" pos="6134">
          <p15:clr>
            <a:srgbClr val="5ACBF0"/>
          </p15:clr>
        </p15:guide>
        <p15:guide id="11" pos="1323">
          <p15:clr>
            <a:srgbClr val="5ACBF0"/>
          </p15:clr>
        </p15:guide>
        <p15:guide id="12" pos="2865">
          <p15:clr>
            <a:srgbClr val="5ACBF0"/>
          </p15:clr>
        </p15:guide>
        <p15:guide id="13" pos="4815">
          <p15:clr>
            <a:srgbClr val="5ACBF0"/>
          </p15:clr>
        </p15:guide>
        <p15:guide id="14" pos="6361">
          <p15:clr>
            <a:srgbClr val="5ACBF0"/>
          </p15:clr>
        </p15:guide>
        <p15:guide id="15" orient="horz">
          <p15:clr>
            <a:srgbClr val="5ACBF0"/>
          </p15:clr>
        </p15:guide>
        <p15:guide id="16" pos="1727">
          <p15:clr>
            <a:srgbClr val="5ACBF0"/>
          </p15:clr>
        </p15:guide>
        <p15:guide id="17" pos="2294">
          <p15:clr>
            <a:srgbClr val="5ACBF0"/>
          </p15:clr>
        </p15:guide>
        <p15:guide id="18" pos="3273">
          <p15:clr>
            <a:srgbClr val="5ACBF0"/>
          </p15:clr>
        </p15:guide>
        <p15:guide id="19" pos="4411">
          <p15:clr>
            <a:srgbClr val="5ACBF0"/>
          </p15:clr>
        </p15:guide>
        <p15:guide id="21" pos="6179">
          <p15:clr>
            <a:srgbClr val="5ACBF0"/>
          </p15:clr>
        </p15:guide>
        <p15:guide id="22" pos="1501">
          <p15:clr>
            <a:srgbClr val="5ACBF0"/>
          </p15:clr>
        </p15:guide>
        <p15:guide id="23" pos="1543">
          <p15:clr>
            <a:srgbClr val="5ACBF0"/>
          </p15:clr>
        </p15:guide>
        <p15:guide id="24" pos="3049">
          <p15:clr>
            <a:srgbClr val="5ACBF0"/>
          </p15:clr>
        </p15:guide>
        <p15:guide id="25" pos="3088">
          <p15:clr>
            <a:srgbClr val="5ACBF0"/>
          </p15:clr>
        </p15:guide>
        <p15:guide id="26" pos="5954">
          <p15:clr>
            <a:srgbClr val="5ACBF0"/>
          </p15:clr>
        </p15:guide>
        <p15:guide id="27" pos="3840">
          <p15:clr>
            <a:srgbClr val="5ACBF0"/>
          </p15:clr>
        </p15:guide>
        <p15:guide id="28" pos="5386">
          <p15:clr>
            <a:srgbClr val="5ACBF0"/>
          </p15:clr>
        </p15:guide>
        <p15:guide id="29" pos="753">
          <p15:clr>
            <a:srgbClr val="5ACBF0"/>
          </p15:clr>
        </p15:guide>
        <p15:guide id="30" pos="6927">
          <p15:clr>
            <a:srgbClr val="5ACBF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hre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8962"/>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2037906"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2037906"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4939284"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4939284"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7840663"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7840663"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20" name="TextBox 19">
            <a:extLst>
              <a:ext uri="{FF2B5EF4-FFF2-40B4-BE49-F238E27FC236}">
                <a16:creationId xmlns:a16="http://schemas.microsoft.com/office/drawing/2014/main" id="{0D6AFB7A-35B4-4881-AB50-D112482166B1}"/>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561602646"/>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3840">
          <p15:clr>
            <a:srgbClr val="5ACBF0"/>
          </p15:clr>
        </p15:guide>
        <p15:guide id="4" pos="1283">
          <p15:clr>
            <a:srgbClr val="5ACBF0"/>
          </p15:clr>
        </p15:guide>
        <p15:guide id="5" pos="5666">
          <p15:clr>
            <a:srgbClr val="5ACBF0"/>
          </p15:clr>
        </p15:guide>
        <p15:guide id="6" pos="2741">
          <p15:clr>
            <a:srgbClr val="5ACBF0"/>
          </p15:clr>
        </p15:guide>
        <p15:guide id="7" pos="2012">
          <p15:clr>
            <a:srgbClr val="5ACBF0"/>
          </p15:clr>
        </p15:guide>
        <p15:guide id="8" pos="3109">
          <p15:clr>
            <a:srgbClr val="5ACBF0"/>
          </p15:clr>
        </p15:guide>
        <p15:guide id="9" pos="4570">
          <p15:clr>
            <a:srgbClr val="5ACBF0"/>
          </p15:clr>
        </p15:guide>
        <p15:guide id="11" pos="6397">
          <p15:clr>
            <a:srgbClr val="5ACBF0"/>
          </p15:clr>
        </p15:guide>
        <p15:guide id="12" orient="horz" pos="1440">
          <p15:clr>
            <a:srgbClr val="5ACBF0"/>
          </p15:clr>
        </p15:guide>
        <p15:guide id="13" pos="4938">
          <p15:clr>
            <a:srgbClr val="5ACBF0"/>
          </p15:clr>
        </p15:guide>
        <p15:guide id="14" orient="horz" pos="2894" userDrawn="1">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Four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2313432" cy="2313432"/>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3487250" y="2286000"/>
            <a:ext cx="2313432" cy="2313432"/>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348725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6390300" y="2286000"/>
            <a:ext cx="2313432" cy="2313432"/>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6390300"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9293351" y="2286000"/>
            <a:ext cx="2313432" cy="2313432"/>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6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9293351" y="4800600"/>
            <a:ext cx="2313432" cy="146843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667531690"/>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3024">
          <p15:clr>
            <a:srgbClr val="5ACBF0"/>
          </p15:clr>
        </p15:guide>
        <p15:guide id="3" pos="4025">
          <p15:clr>
            <a:srgbClr val="5ACBF0"/>
          </p15:clr>
        </p15:guide>
        <p15:guide id="5" pos="5854">
          <p15:clr>
            <a:srgbClr val="5ACBF0"/>
          </p15:clr>
        </p15:guide>
        <p15:guide id="7" pos="3654">
          <p15:clr>
            <a:srgbClr val="5ACBF0"/>
          </p15:clr>
        </p15:guide>
        <p15:guide id="8" pos="2195">
          <p15:clr>
            <a:srgbClr val="5ACBF0"/>
          </p15:clr>
        </p15:guide>
        <p15:guide id="10" pos="2926">
          <p15:clr>
            <a:srgbClr val="5ACBF0"/>
          </p15:clr>
        </p15:guide>
        <p15:guide id="11" pos="4756">
          <p15:clr>
            <a:srgbClr val="5ACBF0"/>
          </p15:clr>
        </p15:guide>
        <p15:guide id="12" pos="6581">
          <p15:clr>
            <a:srgbClr val="5ACBF0"/>
          </p15:clr>
        </p15:guide>
        <p15:guide id="13" pos="1097">
          <p15:clr>
            <a:srgbClr val="5ACBF0"/>
          </p15:clr>
        </p15:guide>
        <p15:guide id="14" orient="horz" pos="1440">
          <p15:clr>
            <a:srgbClr val="5ACBF0"/>
          </p15:clr>
        </p15:guide>
        <p15:guide id="15" pos="1826">
          <p15:clr>
            <a:srgbClr val="5ACBF0"/>
          </p15:clr>
        </p15:guide>
        <p15:guide id="18" pos="5483">
          <p15:clr>
            <a:srgbClr val="5ACBF0"/>
          </p15:clr>
        </p15:guide>
        <p15:guide id="19" orient="horz" pos="2898" userDrawn="1">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Five round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D211-079C-4884-AB74-BFA812A63FE8}"/>
              </a:ext>
            </a:extLst>
          </p:cNvPr>
          <p:cNvSpPr>
            <a:spLocks noGrp="1"/>
          </p:cNvSpPr>
          <p:nvPr>
            <p:ph type="title"/>
          </p:nvPr>
        </p:nvSpPr>
        <p:spPr>
          <a:xfrm>
            <a:off x="588263" y="583007"/>
            <a:ext cx="11018520" cy="1115568"/>
          </a:xfrm>
        </p:spPr>
        <p:txBody>
          <a:bodyPr anchor="ctr"/>
          <a:lstStyle>
            <a:lvl1pPr algn="ctr">
              <a:defRPr/>
            </a:lvl1pPr>
          </a:lstStyle>
          <a:p>
            <a:r>
              <a:rPr lang="en-US"/>
              <a:t>Click to edit Master title style</a:t>
            </a:r>
          </a:p>
        </p:txBody>
      </p:sp>
      <p:sp>
        <p:nvSpPr>
          <p:cNvPr id="16" name="Picture Placeholder" descr="This photo is a 'placeholder' only. Drag or drop your photo here, or click and tap the center to insert a photo.">
            <a:extLst>
              <a:ext uri="{FF2B5EF4-FFF2-40B4-BE49-F238E27FC236}">
                <a16:creationId xmlns:a16="http://schemas.microsoft.com/office/drawing/2014/main" id="{5757E314-6417-4051-A2CD-D3614CAA6A78}"/>
              </a:ext>
            </a:extLst>
          </p:cNvPr>
          <p:cNvSpPr>
            <a:spLocks noGrp="1" noChangeAspect="1"/>
          </p:cNvSpPr>
          <p:nvPr>
            <p:ph type="pic" sz="quarter" idx="13" hasCustomPrompt="1"/>
          </p:nvPr>
        </p:nvSpPr>
        <p:spPr bwMode="ltGray">
          <a:xfrm>
            <a:off x="584200" y="2286000"/>
            <a:ext cx="1737360" cy="1737360"/>
          </a:xfrm>
          <a:prstGeom prst="ellipse">
            <a:avLst/>
          </a:prstGeom>
          <a:blipFill>
            <a:blip r:embed="rId2"/>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3" name="Text Placeholder 3">
            <a:extLst>
              <a:ext uri="{FF2B5EF4-FFF2-40B4-BE49-F238E27FC236}">
                <a16:creationId xmlns:a16="http://schemas.microsoft.com/office/drawing/2014/main" id="{5BBECFAF-80A0-4620-8865-87562DFB497B}"/>
              </a:ext>
            </a:extLst>
          </p:cNvPr>
          <p:cNvSpPr>
            <a:spLocks noGrp="1"/>
          </p:cNvSpPr>
          <p:nvPr>
            <p:ph type="body" sz="quarter" idx="16"/>
          </p:nvPr>
        </p:nvSpPr>
        <p:spPr>
          <a:xfrm>
            <a:off x="584200"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7" name="Picture Placeholder" descr="This photo is a 'placeholder' only. Drag or drop your photo here, or click and tap the center to insert a photo.">
            <a:extLst>
              <a:ext uri="{FF2B5EF4-FFF2-40B4-BE49-F238E27FC236}">
                <a16:creationId xmlns:a16="http://schemas.microsoft.com/office/drawing/2014/main" id="{E5577FC3-49F5-4B04-AFD3-AA0A57BA8355}"/>
              </a:ext>
            </a:extLst>
          </p:cNvPr>
          <p:cNvSpPr>
            <a:spLocks noGrp="1" noChangeAspect="1"/>
          </p:cNvSpPr>
          <p:nvPr>
            <p:ph type="pic" sz="quarter" idx="19" hasCustomPrompt="1"/>
          </p:nvPr>
        </p:nvSpPr>
        <p:spPr bwMode="ltGray">
          <a:xfrm>
            <a:off x="2905506" y="2286000"/>
            <a:ext cx="1737360" cy="1737360"/>
          </a:xfrm>
          <a:prstGeom prst="ellipse">
            <a:avLst/>
          </a:prstGeom>
          <a:blipFill>
            <a:blip r:embed="rId3"/>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4" name="Text Placeholder 3">
            <a:extLst>
              <a:ext uri="{FF2B5EF4-FFF2-40B4-BE49-F238E27FC236}">
                <a16:creationId xmlns:a16="http://schemas.microsoft.com/office/drawing/2014/main" id="{8AD287B4-D736-4707-854D-BEA62EF2BBCF}"/>
              </a:ext>
            </a:extLst>
          </p:cNvPr>
          <p:cNvSpPr>
            <a:spLocks noGrp="1"/>
          </p:cNvSpPr>
          <p:nvPr>
            <p:ph type="body" sz="quarter" idx="17"/>
          </p:nvPr>
        </p:nvSpPr>
        <p:spPr>
          <a:xfrm>
            <a:off x="2905506"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8" name="Picture Placeholder" descr="This photo is a 'placeholder' only. Drag or drop your photo here, or click and tap the center to insert a photo.">
            <a:extLst>
              <a:ext uri="{FF2B5EF4-FFF2-40B4-BE49-F238E27FC236}">
                <a16:creationId xmlns:a16="http://schemas.microsoft.com/office/drawing/2014/main" id="{9B56ECFD-6AA2-4EC5-A445-D1E0952199EC}"/>
              </a:ext>
            </a:extLst>
          </p:cNvPr>
          <p:cNvSpPr>
            <a:spLocks noGrp="1" noChangeAspect="1"/>
          </p:cNvSpPr>
          <p:nvPr>
            <p:ph type="pic" sz="quarter" idx="20" hasCustomPrompt="1"/>
          </p:nvPr>
        </p:nvSpPr>
        <p:spPr bwMode="ltGray">
          <a:xfrm>
            <a:off x="5227320" y="2286000"/>
            <a:ext cx="1737360" cy="1737360"/>
          </a:xfrm>
          <a:prstGeom prst="ellipse">
            <a:avLst/>
          </a:prstGeom>
          <a:blipFill>
            <a:blip r:embed="rId4"/>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15" name="Text Placeholder 3">
            <a:extLst>
              <a:ext uri="{FF2B5EF4-FFF2-40B4-BE49-F238E27FC236}">
                <a16:creationId xmlns:a16="http://schemas.microsoft.com/office/drawing/2014/main" id="{9ED5A27F-D9D2-4DCB-8422-4694477ECA88}"/>
              </a:ext>
            </a:extLst>
          </p:cNvPr>
          <p:cNvSpPr>
            <a:spLocks noGrp="1"/>
          </p:cNvSpPr>
          <p:nvPr>
            <p:ph type="body" sz="quarter" idx="18"/>
          </p:nvPr>
        </p:nvSpPr>
        <p:spPr>
          <a:xfrm>
            <a:off x="5227320" y="4235451"/>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1" name="Picture Placeholder" descr="This photo is a 'placeholder' only. Drag or drop your photo here, or click and tap the center to insert a photo.">
            <a:extLst>
              <a:ext uri="{FF2B5EF4-FFF2-40B4-BE49-F238E27FC236}">
                <a16:creationId xmlns:a16="http://schemas.microsoft.com/office/drawing/2014/main" id="{F78E1D3B-7D6F-4EFD-9EB2-E1A27309D6AF}"/>
              </a:ext>
            </a:extLst>
          </p:cNvPr>
          <p:cNvSpPr>
            <a:spLocks noGrp="1" noChangeAspect="1"/>
          </p:cNvSpPr>
          <p:nvPr>
            <p:ph type="pic" sz="quarter" idx="21" hasCustomPrompt="1"/>
          </p:nvPr>
        </p:nvSpPr>
        <p:spPr bwMode="ltGray">
          <a:xfrm>
            <a:off x="7548118" y="2286000"/>
            <a:ext cx="1737360" cy="1737360"/>
          </a:xfrm>
          <a:prstGeom prst="ellipse">
            <a:avLst/>
          </a:prstGeom>
          <a:blipFill>
            <a:blip r:embed="rId5"/>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insert44</a:t>
            </a:r>
          </a:p>
        </p:txBody>
      </p:sp>
      <p:sp>
        <p:nvSpPr>
          <p:cNvPr id="12" name="Text Placeholder 3">
            <a:extLst>
              <a:ext uri="{FF2B5EF4-FFF2-40B4-BE49-F238E27FC236}">
                <a16:creationId xmlns:a16="http://schemas.microsoft.com/office/drawing/2014/main" id="{3BB2FF62-05DC-462E-808C-4DDE1C65392C}"/>
              </a:ext>
            </a:extLst>
          </p:cNvPr>
          <p:cNvSpPr>
            <a:spLocks noGrp="1"/>
          </p:cNvSpPr>
          <p:nvPr>
            <p:ph type="body" sz="quarter" idx="22"/>
          </p:nvPr>
        </p:nvSpPr>
        <p:spPr>
          <a:xfrm>
            <a:off x="7548118"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19" name="Picture Placeholder" descr="This photo is a 'placeholder' only. Drag or drop your photo here, or click and tap the center to insert a photo.">
            <a:extLst>
              <a:ext uri="{FF2B5EF4-FFF2-40B4-BE49-F238E27FC236}">
                <a16:creationId xmlns:a16="http://schemas.microsoft.com/office/drawing/2014/main" id="{E4DC3400-0B11-4EA0-9B8D-6FADE6964F37}"/>
              </a:ext>
            </a:extLst>
          </p:cNvPr>
          <p:cNvSpPr>
            <a:spLocks noGrp="1" noChangeAspect="1"/>
          </p:cNvSpPr>
          <p:nvPr>
            <p:ph type="pic" sz="quarter" idx="23" hasCustomPrompt="1"/>
          </p:nvPr>
        </p:nvSpPr>
        <p:spPr bwMode="ltGray">
          <a:xfrm>
            <a:off x="9869423" y="2286000"/>
            <a:ext cx="1737360" cy="1737360"/>
          </a:xfrm>
          <a:prstGeom prst="ellipse">
            <a:avLst/>
          </a:prstGeom>
          <a:blipFill>
            <a:blip r:embed="rId6"/>
            <a:stretch>
              <a:fillRect/>
            </a:stretch>
          </a:blipFill>
        </p:spPr>
        <p:txBody>
          <a:bodyPr lIns="0" tIns="0" rIns="0" bIns="594360" anchor="ctr" anchorCtr="0">
            <a:noAutofit/>
          </a:bodyPr>
          <a:lstStyle>
            <a:lvl1pPr marL="0" indent="0" algn="ctr">
              <a:lnSpc>
                <a:spcPct val="100000"/>
              </a:lnSpc>
              <a:buNone/>
              <a:defRPr sz="500" b="1">
                <a:solidFill>
                  <a:srgbClr val="000000"/>
                </a:solidFill>
                <a:latin typeface="+mn-lt"/>
                <a:cs typeface="Segoe UI" panose="020B0502040204020203" pitchFamily="34" charset="0"/>
              </a:defRPr>
            </a:lvl1pPr>
          </a:lstStyle>
          <a:p>
            <a:r>
              <a:rPr lang="en-US"/>
              <a:t>Drag &amp; drop your photo </a:t>
            </a:r>
            <a:br>
              <a:rPr lang="en-US"/>
            </a:br>
            <a:r>
              <a:rPr lang="en-US"/>
              <a:t>here or click or tap icon </a:t>
            </a:r>
            <a:br>
              <a:rPr lang="en-US"/>
            </a:br>
            <a:r>
              <a:rPr lang="en-US"/>
              <a:t>below to insert</a:t>
            </a:r>
          </a:p>
        </p:txBody>
      </p:sp>
      <p:sp>
        <p:nvSpPr>
          <p:cNvPr id="20" name="Text Placeholder 3">
            <a:extLst>
              <a:ext uri="{FF2B5EF4-FFF2-40B4-BE49-F238E27FC236}">
                <a16:creationId xmlns:a16="http://schemas.microsoft.com/office/drawing/2014/main" id="{133C357E-ECC0-485F-9033-5D4DEC8774BB}"/>
              </a:ext>
            </a:extLst>
          </p:cNvPr>
          <p:cNvSpPr>
            <a:spLocks noGrp="1"/>
          </p:cNvSpPr>
          <p:nvPr>
            <p:ph type="body" sz="quarter" idx="24"/>
          </p:nvPr>
        </p:nvSpPr>
        <p:spPr>
          <a:xfrm>
            <a:off x="9869423" y="4235450"/>
            <a:ext cx="1737360" cy="2033588"/>
          </a:xfrm>
        </p:spPr>
        <p:txBody>
          <a:bodyPr/>
          <a:lstStyle>
            <a:lvl1pPr marL="0" indent="0" algn="ctr">
              <a:spcBef>
                <a:spcPts val="0"/>
              </a:spcBef>
              <a:buNone/>
              <a:defRPr sz="1800">
                <a:latin typeface="+mj-lt"/>
              </a:defRPr>
            </a:lvl1pPr>
          </a:lstStyle>
          <a:p>
            <a:pPr lvl="0"/>
            <a:r>
              <a:rPr lang="en-US"/>
              <a:t>Click to edit Master text styles</a:t>
            </a:r>
          </a:p>
        </p:txBody>
      </p:sp>
      <p:sp>
        <p:nvSpPr>
          <p:cNvPr id="3" name="TextBox 2">
            <a:extLst>
              <a:ext uri="{FF2B5EF4-FFF2-40B4-BE49-F238E27FC236}">
                <a16:creationId xmlns:a16="http://schemas.microsoft.com/office/drawing/2014/main" id="{67A72D6D-004C-4F57-AD34-F1019A756073}"/>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4074646849"/>
      </p:ext>
    </p:extLst>
  </p:cSld>
  <p:clrMapOvr>
    <a:masterClrMapping/>
  </p:clrMapOvr>
  <p:transition>
    <p:fade/>
  </p:transition>
  <p:extLst>
    <p:ext uri="{DCECCB84-F9BA-43D5-87BE-67443E8EF086}">
      <p15:sldGuideLst xmlns:p15="http://schemas.microsoft.com/office/powerpoint/2012/main">
        <p15:guide id="1" orient="horz" pos="720">
          <p15:clr>
            <a:srgbClr val="5ACBF0"/>
          </p15:clr>
        </p15:guide>
        <p15:guide id="2" orient="horz" pos="2664" userDrawn="1">
          <p15:clr>
            <a:srgbClr val="5ACBF0"/>
          </p15:clr>
        </p15:guide>
        <p15:guide id="3" pos="6216" userDrawn="1">
          <p15:clr>
            <a:srgbClr val="5ACBF0"/>
          </p15:clr>
        </p15:guide>
        <p15:guide id="5" pos="5850" userDrawn="1">
          <p15:clr>
            <a:srgbClr val="5ACBF0"/>
          </p15:clr>
        </p15:guide>
        <p15:guide id="7" pos="4392" userDrawn="1">
          <p15:clr>
            <a:srgbClr val="5ACBF0"/>
          </p15:clr>
        </p15:guide>
        <p15:guide id="8" pos="3292" userDrawn="1">
          <p15:clr>
            <a:srgbClr val="5ACBF0"/>
          </p15:clr>
        </p15:guide>
        <p15:guide id="10" pos="2926">
          <p15:clr>
            <a:srgbClr val="5ACBF0"/>
          </p15:clr>
        </p15:guide>
        <p15:guide id="11" pos="4754" userDrawn="1">
          <p15:clr>
            <a:srgbClr val="5ACBF0"/>
          </p15:clr>
        </p15:guide>
        <p15:guide id="13" pos="1464" userDrawn="1">
          <p15:clr>
            <a:srgbClr val="5ACBF0"/>
          </p15:clr>
        </p15:guide>
        <p15:guide id="14" orient="horz" pos="1440">
          <p15:clr>
            <a:srgbClr val="5ACBF0"/>
          </p15:clr>
        </p15:guide>
        <p15:guide id="15" pos="1830" userDrawn="1">
          <p15:clr>
            <a:srgbClr val="5ACBF0"/>
          </p15:clr>
        </p15:guide>
        <p15:guide id="16" orient="horz" pos="2533" userDrawn="1">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Quote slide 1b">
    <p:bg>
      <p:bgRef idx="1001">
        <a:schemeClr val="bg2"/>
      </p:bgRef>
    </p:bg>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DD89A49A-58E0-6646-8574-0B0729961CFB}"/>
              </a:ext>
            </a:extLst>
          </p:cNvPr>
          <p:cNvSpPr>
            <a:spLocks noGrp="1"/>
          </p:cNvSpPr>
          <p:nvPr>
            <p:ph type="body" sz="quarter" idx="18" hasCustomPrompt="1"/>
          </p:nvPr>
        </p:nvSpPr>
        <p:spPr>
          <a:xfrm>
            <a:off x="1739900" y="3779493"/>
            <a:ext cx="5795963" cy="276999"/>
          </a:xfrm>
        </p:spPr>
        <p:txBody>
          <a:bodyPr/>
          <a:lstStyle>
            <a:lvl1pPr marL="0" indent="0" algn="l">
              <a:spcBef>
                <a:spcPts val="0"/>
              </a:spcBef>
              <a:buNone/>
              <a:defRPr sz="1800">
                <a:solidFill>
                  <a:schemeClr val="tx1"/>
                </a:solidFill>
                <a:latin typeface="+mj-lt"/>
              </a:defRPr>
            </a:lvl1pPr>
          </a:lstStyle>
          <a:p>
            <a:pPr lvl="0"/>
            <a:r>
              <a:rPr lang="en-US"/>
              <a:t>Name attribute</a:t>
            </a:r>
          </a:p>
        </p:txBody>
      </p:sp>
      <p:sp>
        <p:nvSpPr>
          <p:cNvPr id="9" name="Text Placeholder 3">
            <a:extLst>
              <a:ext uri="{FF2B5EF4-FFF2-40B4-BE49-F238E27FC236}">
                <a16:creationId xmlns:a16="http://schemas.microsoft.com/office/drawing/2014/main" id="{53C890AF-C449-E34D-86FC-4BE82A41ED0D}"/>
              </a:ext>
            </a:extLst>
          </p:cNvPr>
          <p:cNvSpPr>
            <a:spLocks noGrp="1"/>
          </p:cNvSpPr>
          <p:nvPr>
            <p:ph type="body" sz="quarter" idx="20" hasCustomPrompt="1"/>
          </p:nvPr>
        </p:nvSpPr>
        <p:spPr>
          <a:xfrm>
            <a:off x="1739900" y="4077072"/>
            <a:ext cx="5795963" cy="215444"/>
          </a:xfrm>
        </p:spPr>
        <p:txBody>
          <a:bodyPr/>
          <a:lstStyle>
            <a:lvl1pPr marL="0" indent="0" algn="l">
              <a:spcBef>
                <a:spcPts val="0"/>
              </a:spcBef>
              <a:buNone/>
              <a:defRPr sz="1400">
                <a:solidFill>
                  <a:schemeClr val="tx1"/>
                </a:solidFill>
                <a:latin typeface="+mn-lt"/>
              </a:defRPr>
            </a:lvl1pPr>
          </a:lstStyle>
          <a:p>
            <a:pPr lvl="0"/>
            <a:r>
              <a:rPr lang="en-US"/>
              <a:t>Job title or another attribute</a:t>
            </a:r>
          </a:p>
        </p:txBody>
      </p:sp>
      <p:sp>
        <p:nvSpPr>
          <p:cNvPr id="10" name="Title 1">
            <a:extLst>
              <a:ext uri="{FF2B5EF4-FFF2-40B4-BE49-F238E27FC236}">
                <a16:creationId xmlns:a16="http://schemas.microsoft.com/office/drawing/2014/main" id="{4B9A47D2-7C06-3E47-802E-BD98760204B1}"/>
              </a:ext>
            </a:extLst>
          </p:cNvPr>
          <p:cNvSpPr>
            <a:spLocks noGrp="1"/>
          </p:cNvSpPr>
          <p:nvPr>
            <p:ph type="title" hasCustomPrompt="1"/>
          </p:nvPr>
        </p:nvSpPr>
        <p:spPr>
          <a:xfrm>
            <a:off x="1739899" y="2025650"/>
            <a:ext cx="9866313" cy="1661993"/>
          </a:xfrm>
        </p:spPr>
        <p:txBody>
          <a:bodyPr anchor="b"/>
          <a:lstStyle>
            <a:lvl1pPr>
              <a:defRPr>
                <a:solidFill>
                  <a:schemeClr val="accent3"/>
                </a:solidFill>
              </a:defRPr>
            </a:lvl1pPr>
          </a:lstStyle>
          <a:p>
            <a:r>
              <a:rPr lang="en-US"/>
              <a:t>Add quote text here Add quote text here Add quote text here Add quote text here Add quote text here</a:t>
            </a:r>
          </a:p>
        </p:txBody>
      </p:sp>
    </p:spTree>
    <p:extLst>
      <p:ext uri="{BB962C8B-B14F-4D97-AF65-F5344CB8AC3E}">
        <p14:creationId xmlns:p14="http://schemas.microsoft.com/office/powerpoint/2010/main" val="327056325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2" pos="2561">
          <p15:clr>
            <a:srgbClr val="A4A3A4"/>
          </p15:clr>
        </p15:guide>
        <p15:guide id="13" pos="2744">
          <p15:clr>
            <a:srgbClr val="A4A3A4"/>
          </p15:clr>
        </p15:guide>
        <p15:guide id="20" pos="4937">
          <p15:clr>
            <a:srgbClr val="A4A3A4"/>
          </p15:clr>
        </p15:guide>
        <p15:guide id="21" pos="5120">
          <p15:clr>
            <a:srgbClr val="A4A3A4"/>
          </p15:clr>
        </p15:guide>
        <p15:guide id="22" pos="2682">
          <p15:clr>
            <a:srgbClr val="F26B43"/>
          </p15:clr>
        </p15:guide>
        <p15:guide id="23" pos="4998">
          <p15:clr>
            <a:srgbClr val="F26B43"/>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Quote slide 2b">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339D5D9-B234-7B4F-90F8-2A7ABA2E4ABF}"/>
              </a:ext>
            </a:extLst>
          </p:cNvPr>
          <p:cNvSpPr/>
          <p:nvPr userDrawn="1"/>
        </p:nvSpPr>
        <p:spPr bwMode="auto">
          <a:xfrm>
            <a:off x="0" y="0"/>
            <a:ext cx="81280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ext Placeholder 3">
            <a:extLst>
              <a:ext uri="{FF2B5EF4-FFF2-40B4-BE49-F238E27FC236}">
                <a16:creationId xmlns:a16="http://schemas.microsoft.com/office/drawing/2014/main" id="{549D697E-24D0-AB42-8E18-256C047E4063}"/>
              </a:ext>
            </a:extLst>
          </p:cNvPr>
          <p:cNvSpPr>
            <a:spLocks noGrp="1"/>
          </p:cNvSpPr>
          <p:nvPr>
            <p:ph type="body" sz="quarter" idx="18" hasCustomPrompt="1"/>
          </p:nvPr>
        </p:nvSpPr>
        <p:spPr>
          <a:xfrm>
            <a:off x="8420100" y="2044961"/>
            <a:ext cx="3478213" cy="276999"/>
          </a:xfrm>
        </p:spPr>
        <p:txBody>
          <a:bodyPr/>
          <a:lstStyle>
            <a:lvl1pPr marL="0" indent="0" algn="l">
              <a:spcBef>
                <a:spcPts val="0"/>
              </a:spcBef>
              <a:buNone/>
              <a:defRPr sz="1800">
                <a:latin typeface="+mj-lt"/>
              </a:defRPr>
            </a:lvl1pPr>
          </a:lstStyle>
          <a:p>
            <a:pPr lvl="0"/>
            <a:r>
              <a:rPr lang="en-US"/>
              <a:t>Name attribute</a:t>
            </a:r>
          </a:p>
        </p:txBody>
      </p:sp>
      <p:sp>
        <p:nvSpPr>
          <p:cNvPr id="6" name="Text Placeholder 3">
            <a:extLst>
              <a:ext uri="{FF2B5EF4-FFF2-40B4-BE49-F238E27FC236}">
                <a16:creationId xmlns:a16="http://schemas.microsoft.com/office/drawing/2014/main" id="{BA94D27E-F2D3-4E43-B280-E6CF5DAAF0EF}"/>
              </a:ext>
            </a:extLst>
          </p:cNvPr>
          <p:cNvSpPr>
            <a:spLocks noGrp="1"/>
          </p:cNvSpPr>
          <p:nvPr>
            <p:ph type="body" sz="quarter" idx="20" hasCustomPrompt="1"/>
          </p:nvPr>
        </p:nvSpPr>
        <p:spPr>
          <a:xfrm>
            <a:off x="8420100" y="2342540"/>
            <a:ext cx="3478213" cy="215444"/>
          </a:xfrm>
        </p:spPr>
        <p:txBody>
          <a:bodyPr/>
          <a:lstStyle>
            <a:lvl1pPr marL="0" indent="0" algn="l">
              <a:spcBef>
                <a:spcPts val="0"/>
              </a:spcBef>
              <a:buNone/>
              <a:defRPr sz="1400">
                <a:solidFill>
                  <a:schemeClr val="accent6"/>
                </a:solidFill>
                <a:latin typeface="+mn-lt"/>
              </a:defRPr>
            </a:lvl1pPr>
          </a:lstStyle>
          <a:p>
            <a:pPr lvl="0"/>
            <a:r>
              <a:rPr lang="en-US"/>
              <a:t>Job title or another attribute</a:t>
            </a:r>
          </a:p>
        </p:txBody>
      </p:sp>
      <p:sp>
        <p:nvSpPr>
          <p:cNvPr id="7" name="Title 1">
            <a:extLst>
              <a:ext uri="{FF2B5EF4-FFF2-40B4-BE49-F238E27FC236}">
                <a16:creationId xmlns:a16="http://schemas.microsoft.com/office/drawing/2014/main" id="{89F65E91-FAFD-244C-A86D-629BF5974C9C}"/>
              </a:ext>
            </a:extLst>
          </p:cNvPr>
          <p:cNvSpPr>
            <a:spLocks noGrp="1"/>
          </p:cNvSpPr>
          <p:nvPr>
            <p:ph type="title" hasCustomPrompt="1"/>
          </p:nvPr>
        </p:nvSpPr>
        <p:spPr>
          <a:xfrm>
            <a:off x="1163638" y="2025650"/>
            <a:ext cx="6372225" cy="553998"/>
          </a:xfrm>
        </p:spPr>
        <p:txBody>
          <a:bodyPr anchor="t"/>
          <a:lstStyle>
            <a:lvl1pPr>
              <a:defRPr>
                <a:solidFill>
                  <a:schemeClr val="accent3"/>
                </a:solidFill>
              </a:defRPr>
            </a:lvl1pPr>
          </a:lstStyle>
          <a:p>
            <a:r>
              <a:rPr lang="en-US"/>
              <a:t>Add quote text here</a:t>
            </a:r>
          </a:p>
        </p:txBody>
      </p:sp>
    </p:spTree>
    <p:extLst>
      <p:ext uri="{BB962C8B-B14F-4D97-AF65-F5344CB8AC3E}">
        <p14:creationId xmlns:p14="http://schemas.microsoft.com/office/powerpoint/2010/main" val="1606952312"/>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2" pos="2561">
          <p15:clr>
            <a:srgbClr val="A4A3A4"/>
          </p15:clr>
        </p15:guide>
        <p15:guide id="13" pos="2744">
          <p15:clr>
            <a:srgbClr val="A4A3A4"/>
          </p15:clr>
        </p15:guide>
        <p15:guide id="20" pos="4937">
          <p15:clr>
            <a:srgbClr val="A4A3A4"/>
          </p15:clr>
        </p15:guide>
        <p15:guide id="21" pos="5120">
          <p15:clr>
            <a:srgbClr val="A4A3A4"/>
          </p15:clr>
        </p15:guide>
        <p15:guide id="22" pos="2682">
          <p15:clr>
            <a:srgbClr val="F26B43"/>
          </p15:clr>
        </p15:guide>
        <p15:guide id="23" pos="4998">
          <p15:clr>
            <a:srgbClr val="F26B43"/>
          </p15:clr>
        </p15:guide>
        <p15:guide id="24" pos="733" userDrawn="1">
          <p15:clr>
            <a:srgbClr val="FBAE40"/>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Quote slide with picture - alt">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05B401B2-8D93-427E-90A4-52337B3965E8}"/>
              </a:ext>
            </a:extLst>
          </p:cNvPr>
          <p:cNvSpPr>
            <a:spLocks noGrp="1"/>
          </p:cNvSpPr>
          <p:nvPr>
            <p:ph type="body" sz="quarter" idx="18" hasCustomPrompt="1"/>
          </p:nvPr>
        </p:nvSpPr>
        <p:spPr>
          <a:xfrm>
            <a:off x="1163638" y="3779493"/>
            <a:ext cx="6372225" cy="276999"/>
          </a:xfrm>
        </p:spPr>
        <p:txBody>
          <a:bodyPr/>
          <a:lstStyle>
            <a:lvl1pPr marL="0" indent="0" algn="l">
              <a:spcBef>
                <a:spcPts val="0"/>
              </a:spcBef>
              <a:buNone/>
              <a:defRPr sz="1800">
                <a:solidFill>
                  <a:schemeClr val="accent6"/>
                </a:solidFill>
                <a:latin typeface="+mj-lt"/>
              </a:defRPr>
            </a:lvl1pPr>
          </a:lstStyle>
          <a:p>
            <a:pPr lvl="0"/>
            <a:r>
              <a:rPr lang="en-US"/>
              <a:t>Name attribute</a:t>
            </a:r>
          </a:p>
        </p:txBody>
      </p:sp>
      <p:sp>
        <p:nvSpPr>
          <p:cNvPr id="14" name="TextBox 13">
            <a:extLst>
              <a:ext uri="{FF2B5EF4-FFF2-40B4-BE49-F238E27FC236}">
                <a16:creationId xmlns:a16="http://schemas.microsoft.com/office/drawing/2014/main" id="{52B36921-D927-4BA6-8891-8AEE9784923C}"/>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5" name="Picture Placeholder 24">
            <a:extLst>
              <a:ext uri="{FF2B5EF4-FFF2-40B4-BE49-F238E27FC236}">
                <a16:creationId xmlns:a16="http://schemas.microsoft.com/office/drawing/2014/main" id="{DB4C8BDC-6825-414F-89F2-3D7A2187253C}"/>
              </a:ext>
            </a:extLst>
          </p:cNvPr>
          <p:cNvSpPr>
            <a:spLocks noGrp="1"/>
          </p:cNvSpPr>
          <p:nvPr>
            <p:ph type="pic" sz="quarter" idx="19"/>
          </p:nvPr>
        </p:nvSpPr>
        <p:spPr>
          <a:xfrm>
            <a:off x="7835900" y="0"/>
            <a:ext cx="4356100" cy="6858000"/>
          </a:xfrm>
        </p:spPr>
        <p:txBody>
          <a:bodyPr/>
          <a:lstStyle/>
          <a:p>
            <a:r>
              <a:rPr lang="en-US"/>
              <a:t>Click icon to add picture</a:t>
            </a:r>
          </a:p>
        </p:txBody>
      </p:sp>
      <p:sp>
        <p:nvSpPr>
          <p:cNvPr id="26" name="Text Placeholder 3">
            <a:extLst>
              <a:ext uri="{FF2B5EF4-FFF2-40B4-BE49-F238E27FC236}">
                <a16:creationId xmlns:a16="http://schemas.microsoft.com/office/drawing/2014/main" id="{90DE3A0D-12BA-BE4F-85C2-FCD13F863574}"/>
              </a:ext>
            </a:extLst>
          </p:cNvPr>
          <p:cNvSpPr>
            <a:spLocks noGrp="1"/>
          </p:cNvSpPr>
          <p:nvPr>
            <p:ph type="body" sz="quarter" idx="20" hasCustomPrompt="1"/>
          </p:nvPr>
        </p:nvSpPr>
        <p:spPr>
          <a:xfrm>
            <a:off x="1163638" y="4077072"/>
            <a:ext cx="6372225" cy="215444"/>
          </a:xfrm>
        </p:spPr>
        <p:txBody>
          <a:bodyPr/>
          <a:lstStyle>
            <a:lvl1pPr marL="0" indent="0" algn="l">
              <a:spcBef>
                <a:spcPts val="0"/>
              </a:spcBef>
              <a:buNone/>
              <a:defRPr sz="1400">
                <a:solidFill>
                  <a:schemeClr val="accent6"/>
                </a:solidFill>
                <a:latin typeface="+mn-lt"/>
              </a:defRPr>
            </a:lvl1pPr>
          </a:lstStyle>
          <a:p>
            <a:pPr lvl="0"/>
            <a:r>
              <a:rPr lang="en-US"/>
              <a:t>Job title or another attribute</a:t>
            </a:r>
          </a:p>
        </p:txBody>
      </p:sp>
      <p:sp>
        <p:nvSpPr>
          <p:cNvPr id="27" name="Title 1">
            <a:extLst>
              <a:ext uri="{FF2B5EF4-FFF2-40B4-BE49-F238E27FC236}">
                <a16:creationId xmlns:a16="http://schemas.microsoft.com/office/drawing/2014/main" id="{4AA6D598-4BC5-AF4E-B609-A7442E6DEBD3}"/>
              </a:ext>
            </a:extLst>
          </p:cNvPr>
          <p:cNvSpPr>
            <a:spLocks noGrp="1"/>
          </p:cNvSpPr>
          <p:nvPr>
            <p:ph type="title" hasCustomPrompt="1"/>
          </p:nvPr>
        </p:nvSpPr>
        <p:spPr>
          <a:xfrm>
            <a:off x="1163638" y="2025650"/>
            <a:ext cx="6372225" cy="553998"/>
          </a:xfrm>
        </p:spPr>
        <p:txBody>
          <a:bodyPr anchor="t"/>
          <a:lstStyle>
            <a:lvl1pPr>
              <a:defRPr>
                <a:solidFill>
                  <a:schemeClr val="tx1"/>
                </a:solidFill>
              </a:defRPr>
            </a:lvl1pPr>
          </a:lstStyle>
          <a:p>
            <a:r>
              <a:rPr lang="en-US"/>
              <a:t>Add quote text here</a:t>
            </a:r>
          </a:p>
        </p:txBody>
      </p:sp>
    </p:spTree>
    <p:extLst>
      <p:ext uri="{BB962C8B-B14F-4D97-AF65-F5344CB8AC3E}">
        <p14:creationId xmlns:p14="http://schemas.microsoft.com/office/powerpoint/2010/main" val="1038616751"/>
      </p:ext>
    </p:extLst>
  </p:cSld>
  <p:clrMapOvr>
    <a:masterClrMapping/>
  </p:clrMapOvr>
  <p:transition>
    <p:fade/>
  </p:transition>
  <p:extLst>
    <p:ext uri="{DCECCB84-F9BA-43D5-87BE-67443E8EF086}">
      <p15:sldGuideLst xmlns:p15="http://schemas.microsoft.com/office/powerpoint/2012/main">
        <p15:guide id="3" orient="horz" pos="3584">
          <p15:clr>
            <a:srgbClr val="5ACBF0"/>
          </p15:clr>
        </p15:guide>
        <p15:guide id="4" orient="horz" pos="1276">
          <p15:clr>
            <a:srgbClr val="5ACBF0"/>
          </p15:clr>
        </p15:guide>
        <p15:guide id="5" orient="horz" pos="288">
          <p15:clr>
            <a:srgbClr val="5ACBF0"/>
          </p15:clr>
        </p15:guide>
        <p15:guide id="6" pos="733" userDrawn="1">
          <p15:clr>
            <a:srgbClr val="5ACBF0"/>
          </p15:clr>
        </p15:guide>
        <p15:guide id="7" pos="4747" userDrawn="1">
          <p15:clr>
            <a:srgbClr val="5ACBF0"/>
          </p15:clr>
        </p15:guide>
        <p15:guide id="8" pos="4936">
          <p15:clr>
            <a:srgbClr val="5ACBF0"/>
          </p15:clr>
        </p15:guide>
        <p15:guide id="9" pos="5123">
          <p15:clr>
            <a:srgbClr val="5ACBF0"/>
          </p15:clr>
        </p15:guide>
        <p15:guide id="10" orient="horz" pos="3465" userDrawn="1">
          <p15:clr>
            <a:srgbClr val="5ACBF0"/>
          </p15:clr>
        </p15:guide>
        <p15:guide id="11" orient="horz" pos="1956" userDrawn="1">
          <p15:clr>
            <a:srgbClr val="FBAE40"/>
          </p15:clr>
        </p15:guide>
        <p15:guide id="12" pos="1096" userDrawn="1">
          <p15:clr>
            <a:srgbClr val="FBAE40"/>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itle and text side by s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5216" y="2309812"/>
            <a:ext cx="3182027" cy="3959225"/>
          </a:xfrm>
        </p:spPr>
        <p:txBody>
          <a:bodyPr anchor="t"/>
          <a:lstStyle>
            <a:lvl1pPr>
              <a:defRPr>
                <a:solidFill>
                  <a:schemeClr val="tx1"/>
                </a:solidFill>
              </a:defRPr>
            </a:lvl1pPr>
          </a:lstStyle>
          <a:p>
            <a:r>
              <a:rPr lang="en-US"/>
              <a:t>Title</a:t>
            </a:r>
          </a:p>
        </p:txBody>
      </p:sp>
      <p:sp>
        <p:nvSpPr>
          <p:cNvPr id="7" name="Text Placeholder 2">
            <a:extLst>
              <a:ext uri="{FF2B5EF4-FFF2-40B4-BE49-F238E27FC236}">
                <a16:creationId xmlns:a16="http://schemas.microsoft.com/office/drawing/2014/main" id="{7E9DBFD9-3E1E-4F19-AF15-56780F9C7927}"/>
              </a:ext>
            </a:extLst>
          </p:cNvPr>
          <p:cNvSpPr>
            <a:spLocks noGrp="1"/>
          </p:cNvSpPr>
          <p:nvPr>
            <p:ph type="body" sz="quarter" idx="11"/>
          </p:nvPr>
        </p:nvSpPr>
        <p:spPr>
          <a:xfrm>
            <a:off x="4356100" y="2309812"/>
            <a:ext cx="7253288" cy="3959223"/>
          </a:xfrm>
        </p:spPr>
        <p:txBody>
          <a:bodyPr anchor="t"/>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a:cxnSpLocks/>
          </p:cNvCxnSpPr>
          <p:nvPr userDrawn="1"/>
        </p:nvCxnSpPr>
        <p:spPr>
          <a:xfrm>
            <a:off x="585216" y="2019300"/>
            <a:ext cx="3182112" cy="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9D8AF80-CAD5-4055-80AD-0B31EBCB52A9}"/>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cxnSp>
        <p:nvCxnSpPr>
          <p:cNvPr id="8" name="Straight Connector 7">
            <a:extLst>
              <a:ext uri="{FF2B5EF4-FFF2-40B4-BE49-F238E27FC236}">
                <a16:creationId xmlns:a16="http://schemas.microsoft.com/office/drawing/2014/main" id="{DF1A9F7D-F14E-4BCE-9EB4-D9EF47B67809}"/>
              </a:ext>
              <a:ext uri="{C183D7F6-B498-43B3-948B-1728B52AA6E4}">
                <adec:decorative xmlns:adec="http://schemas.microsoft.com/office/drawing/2017/decorative" val="1"/>
              </a:ext>
            </a:extLst>
          </p:cNvPr>
          <p:cNvCxnSpPr>
            <a:cxnSpLocks/>
          </p:cNvCxnSpPr>
          <p:nvPr userDrawn="1"/>
        </p:nvCxnSpPr>
        <p:spPr>
          <a:xfrm>
            <a:off x="4354523" y="2019300"/>
            <a:ext cx="7254865" cy="0"/>
          </a:xfrm>
          <a:prstGeom prst="line">
            <a:avLst/>
          </a:prstGeom>
          <a:ln w="19050">
            <a:solidFill>
              <a:schemeClr val="tx1">
                <a:alpha val="30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696161"/>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1272">
          <p15:clr>
            <a:srgbClr val="5ACBF0"/>
          </p15:clr>
        </p15:guide>
        <p15:guide id="30" pos="2376">
          <p15:clr>
            <a:srgbClr val="5ACBF0"/>
          </p15:clr>
        </p15:guide>
        <p15:guide id="32" orient="horz" pos="1455">
          <p15:clr>
            <a:srgbClr val="5ACBF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and text side by sid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lstStyle>
            <a:lvl1pPr>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lstStyle>
            <a:lvl1pPr marL="231775" indent="-231775">
              <a:spcAft>
                <a:spcPts val="600"/>
              </a:spcAft>
              <a:buFont typeface="Wingdings" panose="05000000000000000000" pitchFamily="2" charset="2"/>
              <a:buChar char=""/>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accent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49640092"/>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3_Title and text side by sid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48745"/>
          </a:xfrm>
        </p:spPr>
        <p:txBody>
          <a:bodyPr anchor="t">
            <a:noAutofit/>
          </a:bodyPr>
          <a:lstStyle>
            <a:lvl1pPr>
              <a:defRPr>
                <a:solidFill>
                  <a:schemeClr val="tx2"/>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9"/>
            <a:ext cx="1873779"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2783102025"/>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8E03-1EA0-214F-BDD2-BA223F1D4550}"/>
              </a:ext>
            </a:extLst>
          </p:cNvPr>
          <p:cNvSpPr>
            <a:spLocks noGrp="1"/>
          </p:cNvSpPr>
          <p:nvPr>
            <p:ph type="title" hasCustomPrompt="1"/>
          </p:nvPr>
        </p:nvSpPr>
        <p:spPr>
          <a:xfrm>
            <a:off x="588264" y="585788"/>
            <a:ext cx="2534350" cy="548745"/>
          </a:xfrm>
        </p:spPr>
        <p:txBody>
          <a:bodyPr anchor="t">
            <a:noAutofit/>
          </a:bodyPr>
          <a:lstStyle>
            <a:lvl1pPr>
              <a:defRPr sz="2800">
                <a:solidFill>
                  <a:schemeClr val="tx2"/>
                </a:solidFill>
              </a:defRPr>
            </a:lvl1pPr>
          </a:lstStyle>
          <a:p>
            <a:r>
              <a:rPr lang="en-US"/>
              <a:t>Title</a:t>
            </a:r>
          </a:p>
        </p:txBody>
      </p:sp>
      <p:sp>
        <p:nvSpPr>
          <p:cNvPr id="3" name="Text Placeholder 2">
            <a:extLst>
              <a:ext uri="{FF2B5EF4-FFF2-40B4-BE49-F238E27FC236}">
                <a16:creationId xmlns:a16="http://schemas.microsoft.com/office/drawing/2014/main" id="{D826C194-5DF2-7441-B8B3-5C47E35F2F7D}"/>
              </a:ext>
            </a:extLst>
          </p:cNvPr>
          <p:cNvSpPr>
            <a:spLocks noGrp="1"/>
          </p:cNvSpPr>
          <p:nvPr>
            <p:ph type="body" sz="quarter" idx="11"/>
          </p:nvPr>
        </p:nvSpPr>
        <p:spPr>
          <a:xfrm>
            <a:off x="4370387" y="585789"/>
            <a:ext cx="158908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4" name="Text Placeholder 2">
            <a:extLst>
              <a:ext uri="{FF2B5EF4-FFF2-40B4-BE49-F238E27FC236}">
                <a16:creationId xmlns:a16="http://schemas.microsoft.com/office/drawing/2014/main" id="{2A8C8003-FE11-344B-91A7-BA3F99AD5E4D}"/>
              </a:ext>
            </a:extLst>
          </p:cNvPr>
          <p:cNvSpPr>
            <a:spLocks noGrp="1"/>
          </p:cNvSpPr>
          <p:nvPr>
            <p:ph type="body" sz="quarter" idx="12"/>
          </p:nvPr>
        </p:nvSpPr>
        <p:spPr>
          <a:xfrm>
            <a:off x="7192963" y="585789"/>
            <a:ext cx="1584325"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5" name="Text Placeholder 2">
            <a:extLst>
              <a:ext uri="{FF2B5EF4-FFF2-40B4-BE49-F238E27FC236}">
                <a16:creationId xmlns:a16="http://schemas.microsoft.com/office/drawing/2014/main" id="{BBB0E468-375A-A74A-AD5E-EDC93E485E78}"/>
              </a:ext>
            </a:extLst>
          </p:cNvPr>
          <p:cNvSpPr>
            <a:spLocks noGrp="1"/>
          </p:cNvSpPr>
          <p:nvPr>
            <p:ph type="body" sz="quarter" idx="13"/>
          </p:nvPr>
        </p:nvSpPr>
        <p:spPr>
          <a:xfrm>
            <a:off x="4370387" y="3429000"/>
            <a:ext cx="158908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 Placeholder 2">
            <a:extLst>
              <a:ext uri="{FF2B5EF4-FFF2-40B4-BE49-F238E27FC236}">
                <a16:creationId xmlns:a16="http://schemas.microsoft.com/office/drawing/2014/main" id="{23306775-7E51-4F44-B99E-7E1D443B99E3}"/>
              </a:ext>
            </a:extLst>
          </p:cNvPr>
          <p:cNvSpPr>
            <a:spLocks noGrp="1"/>
          </p:cNvSpPr>
          <p:nvPr>
            <p:ph type="body" sz="quarter" idx="14"/>
          </p:nvPr>
        </p:nvSpPr>
        <p:spPr>
          <a:xfrm>
            <a:off x="7192963" y="3429000"/>
            <a:ext cx="1584325"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7" name="Text Placeholder 2">
            <a:extLst>
              <a:ext uri="{FF2B5EF4-FFF2-40B4-BE49-F238E27FC236}">
                <a16:creationId xmlns:a16="http://schemas.microsoft.com/office/drawing/2014/main" id="{F1E6FE8E-4450-8545-9451-92092591B45E}"/>
              </a:ext>
            </a:extLst>
          </p:cNvPr>
          <p:cNvSpPr>
            <a:spLocks noGrp="1"/>
          </p:cNvSpPr>
          <p:nvPr>
            <p:ph type="body" sz="quarter" idx="15"/>
          </p:nvPr>
        </p:nvSpPr>
        <p:spPr>
          <a:xfrm>
            <a:off x="10013950" y="585789"/>
            <a:ext cx="159543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8" name="Text Placeholder 2">
            <a:extLst>
              <a:ext uri="{FF2B5EF4-FFF2-40B4-BE49-F238E27FC236}">
                <a16:creationId xmlns:a16="http://schemas.microsoft.com/office/drawing/2014/main" id="{B006F60D-85D6-E049-BDFC-888F7E8E95E3}"/>
              </a:ext>
            </a:extLst>
          </p:cNvPr>
          <p:cNvSpPr>
            <a:spLocks noGrp="1"/>
          </p:cNvSpPr>
          <p:nvPr>
            <p:ph type="body" sz="quarter" idx="16"/>
          </p:nvPr>
        </p:nvSpPr>
        <p:spPr>
          <a:xfrm>
            <a:off x="10013950" y="3429000"/>
            <a:ext cx="1595438" cy="2843212"/>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Tree>
    <p:extLst>
      <p:ext uri="{BB962C8B-B14F-4D97-AF65-F5344CB8AC3E}">
        <p14:creationId xmlns:p14="http://schemas.microsoft.com/office/powerpoint/2010/main" val="814874672"/>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eft Title 3 Column Righ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8E03-1EA0-214F-BDD2-BA223F1D4550}"/>
              </a:ext>
            </a:extLst>
          </p:cNvPr>
          <p:cNvSpPr>
            <a:spLocks noGrp="1"/>
          </p:cNvSpPr>
          <p:nvPr>
            <p:ph type="title" hasCustomPrompt="1"/>
          </p:nvPr>
        </p:nvSpPr>
        <p:spPr>
          <a:xfrm>
            <a:off x="588264" y="585788"/>
            <a:ext cx="2534350" cy="548745"/>
          </a:xfrm>
        </p:spPr>
        <p:txBody>
          <a:bodyPr anchor="t">
            <a:noAutofit/>
          </a:bodyPr>
          <a:lstStyle>
            <a:lvl1pPr>
              <a:defRPr sz="2800">
                <a:solidFill>
                  <a:schemeClr val="accent3"/>
                </a:solidFill>
              </a:defRPr>
            </a:lvl1pPr>
          </a:lstStyle>
          <a:p>
            <a:r>
              <a:rPr lang="en-US"/>
              <a:t>Title</a:t>
            </a:r>
          </a:p>
        </p:txBody>
      </p:sp>
      <p:sp>
        <p:nvSpPr>
          <p:cNvPr id="3" name="Text Placeholder 2">
            <a:extLst>
              <a:ext uri="{FF2B5EF4-FFF2-40B4-BE49-F238E27FC236}">
                <a16:creationId xmlns:a16="http://schemas.microsoft.com/office/drawing/2014/main" id="{D826C194-5DF2-7441-B8B3-5C47E35F2F7D}"/>
              </a:ext>
            </a:extLst>
          </p:cNvPr>
          <p:cNvSpPr>
            <a:spLocks noGrp="1"/>
          </p:cNvSpPr>
          <p:nvPr>
            <p:ph type="body" sz="quarter" idx="11"/>
          </p:nvPr>
        </p:nvSpPr>
        <p:spPr>
          <a:xfrm>
            <a:off x="4370387" y="961465"/>
            <a:ext cx="1589088" cy="2413747"/>
          </a:xfrm>
        </p:spPr>
        <p:txBody>
          <a:bodyPr anchor="t">
            <a:noAutofit/>
          </a:bodyPr>
          <a:lstStyle>
            <a:lvl1pPr marL="0" indent="0">
              <a:spcAft>
                <a:spcPts val="600"/>
              </a:spcAft>
              <a:buFont typeface="Wingdings" panose="05000000000000000000" pitchFamily="2" charset="2"/>
              <a:buNone/>
              <a:defRPr sz="1400"/>
            </a:lvl1pPr>
          </a:lstStyle>
          <a:p>
            <a:pPr lvl="0"/>
            <a:r>
              <a:rPr lang="en-US"/>
              <a:t>Click to edit Master text styles</a:t>
            </a:r>
          </a:p>
        </p:txBody>
      </p:sp>
      <p:sp>
        <p:nvSpPr>
          <p:cNvPr id="4" name="Text Placeholder 2">
            <a:extLst>
              <a:ext uri="{FF2B5EF4-FFF2-40B4-BE49-F238E27FC236}">
                <a16:creationId xmlns:a16="http://schemas.microsoft.com/office/drawing/2014/main" id="{2A8C8003-FE11-344B-91A7-BA3F99AD5E4D}"/>
              </a:ext>
            </a:extLst>
          </p:cNvPr>
          <p:cNvSpPr>
            <a:spLocks noGrp="1"/>
          </p:cNvSpPr>
          <p:nvPr>
            <p:ph type="body" sz="quarter" idx="12"/>
          </p:nvPr>
        </p:nvSpPr>
        <p:spPr>
          <a:xfrm>
            <a:off x="7192963" y="961465"/>
            <a:ext cx="1584325" cy="2413747"/>
          </a:xfrm>
        </p:spPr>
        <p:txBody>
          <a:bodyPr anchor="t">
            <a:noAutofit/>
          </a:bodyPr>
          <a:lstStyle>
            <a:lvl1pPr marL="0" indent="0">
              <a:spcAft>
                <a:spcPts val="600"/>
              </a:spcAft>
              <a:buFont typeface="Wingdings" panose="05000000000000000000" pitchFamily="2" charset="2"/>
              <a:buNone/>
              <a:defRPr sz="1400"/>
            </a:lvl1pPr>
          </a:lstStyle>
          <a:p>
            <a:pPr lvl="0"/>
            <a:r>
              <a:rPr lang="en-US"/>
              <a:t>Click to edit Master text styles</a:t>
            </a:r>
          </a:p>
        </p:txBody>
      </p:sp>
      <p:sp>
        <p:nvSpPr>
          <p:cNvPr id="5" name="Text Placeholder 2">
            <a:extLst>
              <a:ext uri="{FF2B5EF4-FFF2-40B4-BE49-F238E27FC236}">
                <a16:creationId xmlns:a16="http://schemas.microsoft.com/office/drawing/2014/main" id="{BBB0E468-375A-A74A-AD5E-EDC93E485E78}"/>
              </a:ext>
            </a:extLst>
          </p:cNvPr>
          <p:cNvSpPr>
            <a:spLocks noGrp="1"/>
          </p:cNvSpPr>
          <p:nvPr>
            <p:ph type="body" sz="quarter" idx="13"/>
          </p:nvPr>
        </p:nvSpPr>
        <p:spPr>
          <a:xfrm>
            <a:off x="4370387" y="3818966"/>
            <a:ext cx="1589088" cy="2453246"/>
          </a:xfrm>
        </p:spPr>
        <p:txBody>
          <a:bodyPr anchor="t">
            <a:noAutofit/>
          </a:bodyPr>
          <a:lstStyle>
            <a:lvl1pPr marL="0" indent="0">
              <a:spcAft>
                <a:spcPts val="600"/>
              </a:spcAft>
              <a:buFont typeface="Wingdings" panose="05000000000000000000" pitchFamily="2" charset="2"/>
              <a:buNone/>
              <a:defRPr sz="1400"/>
            </a:lvl1pPr>
          </a:lstStyle>
          <a:p>
            <a:pPr lvl="0"/>
            <a:r>
              <a:rPr lang="en-US"/>
              <a:t>Click to edit Master text styles</a:t>
            </a:r>
          </a:p>
        </p:txBody>
      </p:sp>
      <p:sp>
        <p:nvSpPr>
          <p:cNvPr id="6" name="Text Placeholder 2">
            <a:extLst>
              <a:ext uri="{FF2B5EF4-FFF2-40B4-BE49-F238E27FC236}">
                <a16:creationId xmlns:a16="http://schemas.microsoft.com/office/drawing/2014/main" id="{23306775-7E51-4F44-B99E-7E1D443B99E3}"/>
              </a:ext>
            </a:extLst>
          </p:cNvPr>
          <p:cNvSpPr>
            <a:spLocks noGrp="1"/>
          </p:cNvSpPr>
          <p:nvPr>
            <p:ph type="body" sz="quarter" idx="14"/>
          </p:nvPr>
        </p:nvSpPr>
        <p:spPr>
          <a:xfrm>
            <a:off x="7192963" y="3818965"/>
            <a:ext cx="1584325" cy="2453247"/>
          </a:xfrm>
        </p:spPr>
        <p:txBody>
          <a:bodyPr anchor="t">
            <a:noAutofit/>
          </a:bodyPr>
          <a:lstStyle>
            <a:lvl1pPr marL="0" indent="0">
              <a:spcAft>
                <a:spcPts val="600"/>
              </a:spcAft>
              <a:buFont typeface="Wingdings" panose="05000000000000000000" pitchFamily="2" charset="2"/>
              <a:buNone/>
              <a:defRPr sz="1400"/>
            </a:lvl1pPr>
          </a:lstStyle>
          <a:p>
            <a:pPr lvl="0"/>
            <a:r>
              <a:rPr lang="en-US"/>
              <a:t>Click to edit Master text styles</a:t>
            </a:r>
          </a:p>
        </p:txBody>
      </p:sp>
      <p:sp>
        <p:nvSpPr>
          <p:cNvPr id="7" name="Text Placeholder 2">
            <a:extLst>
              <a:ext uri="{FF2B5EF4-FFF2-40B4-BE49-F238E27FC236}">
                <a16:creationId xmlns:a16="http://schemas.microsoft.com/office/drawing/2014/main" id="{F1E6FE8E-4450-8545-9451-92092591B45E}"/>
              </a:ext>
            </a:extLst>
          </p:cNvPr>
          <p:cNvSpPr>
            <a:spLocks noGrp="1"/>
          </p:cNvSpPr>
          <p:nvPr>
            <p:ph type="body" sz="quarter" idx="15"/>
          </p:nvPr>
        </p:nvSpPr>
        <p:spPr>
          <a:xfrm>
            <a:off x="10013950" y="968188"/>
            <a:ext cx="1595438" cy="2413747"/>
          </a:xfrm>
        </p:spPr>
        <p:txBody>
          <a:bodyPr anchor="t">
            <a:noAutofit/>
          </a:bodyPr>
          <a:lstStyle>
            <a:lvl1pPr marL="0" indent="0">
              <a:spcAft>
                <a:spcPts val="600"/>
              </a:spcAft>
              <a:buFont typeface="Wingdings" panose="05000000000000000000" pitchFamily="2" charset="2"/>
              <a:buNone/>
              <a:defRPr sz="1400"/>
            </a:lvl1pPr>
          </a:lstStyle>
          <a:p>
            <a:pPr lvl="0"/>
            <a:r>
              <a:rPr lang="en-US"/>
              <a:t>Click to edit Master text styles</a:t>
            </a:r>
          </a:p>
        </p:txBody>
      </p:sp>
      <p:sp>
        <p:nvSpPr>
          <p:cNvPr id="8" name="Text Placeholder 2">
            <a:extLst>
              <a:ext uri="{FF2B5EF4-FFF2-40B4-BE49-F238E27FC236}">
                <a16:creationId xmlns:a16="http://schemas.microsoft.com/office/drawing/2014/main" id="{B006F60D-85D6-E049-BDFC-888F7E8E95E3}"/>
              </a:ext>
            </a:extLst>
          </p:cNvPr>
          <p:cNvSpPr>
            <a:spLocks noGrp="1"/>
          </p:cNvSpPr>
          <p:nvPr>
            <p:ph type="body" sz="quarter" idx="16"/>
          </p:nvPr>
        </p:nvSpPr>
        <p:spPr>
          <a:xfrm>
            <a:off x="10013950" y="3832412"/>
            <a:ext cx="1595438" cy="2439800"/>
          </a:xfrm>
        </p:spPr>
        <p:txBody>
          <a:bodyPr anchor="t">
            <a:noAutofit/>
          </a:bodyPr>
          <a:lstStyle>
            <a:lvl1pPr marL="0" indent="0">
              <a:spcAft>
                <a:spcPts val="600"/>
              </a:spcAft>
              <a:buFont typeface="Wingdings" panose="05000000000000000000" pitchFamily="2" charset="2"/>
              <a:buNone/>
              <a:defRPr sz="1400"/>
            </a:lvl1pPr>
          </a:lstStyle>
          <a:p>
            <a:pPr lvl="0"/>
            <a:r>
              <a:rPr lang="en-US"/>
              <a:t>Click to edit Master text styles</a:t>
            </a:r>
          </a:p>
        </p:txBody>
      </p:sp>
      <p:sp>
        <p:nvSpPr>
          <p:cNvPr id="9" name="Text Placeholder 2">
            <a:extLst>
              <a:ext uri="{FF2B5EF4-FFF2-40B4-BE49-F238E27FC236}">
                <a16:creationId xmlns:a16="http://schemas.microsoft.com/office/drawing/2014/main" id="{CC8AF00F-83DA-104D-A2BF-D2C439FE9BB3}"/>
              </a:ext>
            </a:extLst>
          </p:cNvPr>
          <p:cNvSpPr>
            <a:spLocks noGrp="1"/>
          </p:cNvSpPr>
          <p:nvPr>
            <p:ph type="body" sz="quarter" idx="17" hasCustomPrompt="1"/>
          </p:nvPr>
        </p:nvSpPr>
        <p:spPr>
          <a:xfrm>
            <a:off x="4370387" y="585789"/>
            <a:ext cx="1587600" cy="360000"/>
          </a:xfrm>
        </p:spPr>
        <p:txBody>
          <a:bodyPr anchor="b">
            <a:noAutofit/>
          </a:bodyPr>
          <a:lstStyle>
            <a:lvl1pPr marL="0" indent="0">
              <a:spcAft>
                <a:spcPts val="600"/>
              </a:spcAft>
              <a:buFont typeface="Wingdings" panose="05000000000000000000" pitchFamily="2" charset="2"/>
              <a:buNone/>
              <a:defRPr sz="2000">
                <a:solidFill>
                  <a:schemeClr val="accent3"/>
                </a:solidFill>
                <a:latin typeface="+mj-lt"/>
              </a:defRPr>
            </a:lvl1pPr>
          </a:lstStyle>
          <a:p>
            <a:pPr lvl="0"/>
            <a:r>
              <a:rPr lang="en-US"/>
              <a:t>1</a:t>
            </a:r>
          </a:p>
        </p:txBody>
      </p:sp>
      <p:sp>
        <p:nvSpPr>
          <p:cNvPr id="10" name="Text Placeholder 2">
            <a:extLst>
              <a:ext uri="{FF2B5EF4-FFF2-40B4-BE49-F238E27FC236}">
                <a16:creationId xmlns:a16="http://schemas.microsoft.com/office/drawing/2014/main" id="{24A44678-F325-7746-8C84-E6F44D505769}"/>
              </a:ext>
            </a:extLst>
          </p:cNvPr>
          <p:cNvSpPr>
            <a:spLocks noGrp="1"/>
          </p:cNvSpPr>
          <p:nvPr>
            <p:ph type="body" sz="quarter" idx="18" hasCustomPrompt="1"/>
          </p:nvPr>
        </p:nvSpPr>
        <p:spPr>
          <a:xfrm>
            <a:off x="7192962" y="585789"/>
            <a:ext cx="1584326" cy="360000"/>
          </a:xfrm>
        </p:spPr>
        <p:txBody>
          <a:bodyPr anchor="b">
            <a:noAutofit/>
          </a:bodyPr>
          <a:lstStyle>
            <a:lvl1pPr marL="0" indent="0">
              <a:spcAft>
                <a:spcPts val="600"/>
              </a:spcAft>
              <a:buFont typeface="Wingdings" panose="05000000000000000000" pitchFamily="2" charset="2"/>
              <a:buNone/>
              <a:defRPr sz="2000">
                <a:solidFill>
                  <a:schemeClr val="accent3"/>
                </a:solidFill>
                <a:latin typeface="+mj-lt"/>
              </a:defRPr>
            </a:lvl1pPr>
          </a:lstStyle>
          <a:p>
            <a:pPr lvl="0"/>
            <a:r>
              <a:rPr lang="en-US"/>
              <a:t>2</a:t>
            </a:r>
          </a:p>
        </p:txBody>
      </p:sp>
      <p:sp>
        <p:nvSpPr>
          <p:cNvPr id="12" name="Text Placeholder 2">
            <a:extLst>
              <a:ext uri="{FF2B5EF4-FFF2-40B4-BE49-F238E27FC236}">
                <a16:creationId xmlns:a16="http://schemas.microsoft.com/office/drawing/2014/main" id="{0EF3CCAA-003D-324C-9FAA-5B5DC19336A2}"/>
              </a:ext>
            </a:extLst>
          </p:cNvPr>
          <p:cNvSpPr>
            <a:spLocks noGrp="1"/>
          </p:cNvSpPr>
          <p:nvPr>
            <p:ph type="body" sz="quarter" idx="19" hasCustomPrompt="1"/>
          </p:nvPr>
        </p:nvSpPr>
        <p:spPr>
          <a:xfrm>
            <a:off x="10013950" y="585789"/>
            <a:ext cx="1595438" cy="360000"/>
          </a:xfrm>
        </p:spPr>
        <p:txBody>
          <a:bodyPr anchor="b">
            <a:noAutofit/>
          </a:bodyPr>
          <a:lstStyle>
            <a:lvl1pPr marL="0" indent="0">
              <a:spcAft>
                <a:spcPts val="600"/>
              </a:spcAft>
              <a:buFont typeface="Wingdings" panose="05000000000000000000" pitchFamily="2" charset="2"/>
              <a:buNone/>
              <a:defRPr sz="2000">
                <a:solidFill>
                  <a:schemeClr val="accent3"/>
                </a:solidFill>
                <a:latin typeface="+mj-lt"/>
              </a:defRPr>
            </a:lvl1pPr>
          </a:lstStyle>
          <a:p>
            <a:pPr lvl="0"/>
            <a:r>
              <a:rPr lang="en-US"/>
              <a:t>3</a:t>
            </a:r>
          </a:p>
        </p:txBody>
      </p:sp>
      <p:sp>
        <p:nvSpPr>
          <p:cNvPr id="13" name="Text Placeholder 2">
            <a:extLst>
              <a:ext uri="{FF2B5EF4-FFF2-40B4-BE49-F238E27FC236}">
                <a16:creationId xmlns:a16="http://schemas.microsoft.com/office/drawing/2014/main" id="{C2BCACD0-0017-9A49-9325-DCBC40CB2C2D}"/>
              </a:ext>
            </a:extLst>
          </p:cNvPr>
          <p:cNvSpPr>
            <a:spLocks noGrp="1"/>
          </p:cNvSpPr>
          <p:nvPr>
            <p:ph type="body" sz="quarter" idx="20" hasCustomPrompt="1"/>
          </p:nvPr>
        </p:nvSpPr>
        <p:spPr>
          <a:xfrm>
            <a:off x="4371875" y="3442448"/>
            <a:ext cx="1587600" cy="360000"/>
          </a:xfrm>
        </p:spPr>
        <p:txBody>
          <a:bodyPr anchor="b">
            <a:noAutofit/>
          </a:bodyPr>
          <a:lstStyle>
            <a:lvl1pPr marL="0" indent="0">
              <a:spcAft>
                <a:spcPts val="600"/>
              </a:spcAft>
              <a:buFont typeface="Wingdings" panose="05000000000000000000" pitchFamily="2" charset="2"/>
              <a:buNone/>
              <a:defRPr sz="2000">
                <a:solidFill>
                  <a:schemeClr val="accent3"/>
                </a:solidFill>
                <a:latin typeface="+mj-lt"/>
              </a:defRPr>
            </a:lvl1pPr>
          </a:lstStyle>
          <a:p>
            <a:pPr lvl="0"/>
            <a:r>
              <a:rPr lang="en-US"/>
              <a:t>4</a:t>
            </a:r>
          </a:p>
        </p:txBody>
      </p:sp>
      <p:sp>
        <p:nvSpPr>
          <p:cNvPr id="14" name="Text Placeholder 2">
            <a:extLst>
              <a:ext uri="{FF2B5EF4-FFF2-40B4-BE49-F238E27FC236}">
                <a16:creationId xmlns:a16="http://schemas.microsoft.com/office/drawing/2014/main" id="{E251C719-BC21-8C4B-9DBC-6E80CFA162A9}"/>
              </a:ext>
            </a:extLst>
          </p:cNvPr>
          <p:cNvSpPr>
            <a:spLocks noGrp="1"/>
          </p:cNvSpPr>
          <p:nvPr>
            <p:ph type="body" sz="quarter" idx="21" hasCustomPrompt="1"/>
          </p:nvPr>
        </p:nvSpPr>
        <p:spPr>
          <a:xfrm>
            <a:off x="7198939" y="3442447"/>
            <a:ext cx="1584326" cy="360000"/>
          </a:xfrm>
        </p:spPr>
        <p:txBody>
          <a:bodyPr anchor="b">
            <a:noAutofit/>
          </a:bodyPr>
          <a:lstStyle>
            <a:lvl1pPr marL="0" indent="0">
              <a:spcAft>
                <a:spcPts val="600"/>
              </a:spcAft>
              <a:buFont typeface="Wingdings" panose="05000000000000000000" pitchFamily="2" charset="2"/>
              <a:buNone/>
              <a:defRPr sz="2000">
                <a:solidFill>
                  <a:schemeClr val="accent3"/>
                </a:solidFill>
                <a:latin typeface="+mj-lt"/>
              </a:defRPr>
            </a:lvl1pPr>
          </a:lstStyle>
          <a:p>
            <a:pPr lvl="0"/>
            <a:r>
              <a:rPr lang="en-US"/>
              <a:t>5</a:t>
            </a:r>
          </a:p>
        </p:txBody>
      </p:sp>
      <p:sp>
        <p:nvSpPr>
          <p:cNvPr id="15" name="Text Placeholder 2">
            <a:extLst>
              <a:ext uri="{FF2B5EF4-FFF2-40B4-BE49-F238E27FC236}">
                <a16:creationId xmlns:a16="http://schemas.microsoft.com/office/drawing/2014/main" id="{F4273179-F1BC-0844-A024-D6A32BBE630E}"/>
              </a:ext>
            </a:extLst>
          </p:cNvPr>
          <p:cNvSpPr>
            <a:spLocks noGrp="1"/>
          </p:cNvSpPr>
          <p:nvPr>
            <p:ph type="body" sz="quarter" idx="22" hasCustomPrompt="1"/>
          </p:nvPr>
        </p:nvSpPr>
        <p:spPr>
          <a:xfrm>
            <a:off x="10013950" y="3453944"/>
            <a:ext cx="1595438" cy="360000"/>
          </a:xfrm>
        </p:spPr>
        <p:txBody>
          <a:bodyPr anchor="b">
            <a:noAutofit/>
          </a:bodyPr>
          <a:lstStyle>
            <a:lvl1pPr marL="0" indent="0">
              <a:spcAft>
                <a:spcPts val="600"/>
              </a:spcAft>
              <a:buFont typeface="Wingdings" panose="05000000000000000000" pitchFamily="2" charset="2"/>
              <a:buNone/>
              <a:defRPr sz="2000">
                <a:solidFill>
                  <a:schemeClr val="accent3"/>
                </a:solidFill>
                <a:latin typeface="+mj-lt"/>
              </a:defRPr>
            </a:lvl1pPr>
          </a:lstStyle>
          <a:p>
            <a:pPr lvl="0"/>
            <a:r>
              <a:rPr lang="en-US"/>
              <a:t>6</a:t>
            </a:r>
          </a:p>
        </p:txBody>
      </p:sp>
      <p:sp>
        <p:nvSpPr>
          <p:cNvPr id="17" name="Text Placeholder 16">
            <a:extLst>
              <a:ext uri="{FF2B5EF4-FFF2-40B4-BE49-F238E27FC236}">
                <a16:creationId xmlns:a16="http://schemas.microsoft.com/office/drawing/2014/main" id="{A6C6A35A-94DF-F144-AECD-CDD578CC4A7D}"/>
              </a:ext>
            </a:extLst>
          </p:cNvPr>
          <p:cNvSpPr>
            <a:spLocks noGrp="1"/>
          </p:cNvSpPr>
          <p:nvPr>
            <p:ph type="body" sz="quarter" idx="23"/>
          </p:nvPr>
        </p:nvSpPr>
        <p:spPr>
          <a:xfrm>
            <a:off x="584200" y="1436688"/>
            <a:ext cx="2538413" cy="1249573"/>
          </a:xfrm>
        </p:spPr>
        <p:txBody>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61988" indent="0">
              <a:buNone/>
              <a:defRPr sz="1400">
                <a:solidFill>
                  <a:schemeClr val="tx1"/>
                </a:solidFill>
              </a:defRPr>
            </a:lvl4pPr>
            <a:lvl5pPr marL="855663"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1879971"/>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0" pos="1967">
          <p15:clr>
            <a:srgbClr val="A4A3A4"/>
          </p15:clr>
        </p15:guide>
        <p15:guide id="11" pos="2150">
          <p15:clr>
            <a:srgbClr val="A4A3A4"/>
          </p15:clr>
        </p15:guide>
        <p15:guide id="12" pos="2561">
          <p15:clr>
            <a:srgbClr val="A4A3A4"/>
          </p15:clr>
        </p15:guide>
        <p15:guide id="13" pos="2744">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8" orient="horz" pos="905">
          <p15:clr>
            <a:srgbClr val="5ACBF0"/>
          </p15:clr>
        </p15:guide>
        <p15:guide id="30" orient="horz" pos="288">
          <p15:clr>
            <a:srgbClr val="5ACBF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and text side by s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145D81-1C8C-4946-BE5C-32EF3FAA542B}"/>
              </a:ext>
            </a:extLst>
          </p:cNvPr>
          <p:cNvSpPr/>
          <p:nvPr userDrawn="1"/>
        </p:nvSpPr>
        <p:spPr bwMode="auto">
          <a:xfrm>
            <a:off x="0" y="0"/>
            <a:ext cx="43561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3118624"/>
          </a:xfrm>
        </p:spPr>
        <p:txBody>
          <a:bodyPr anchor="t">
            <a:noAutofit/>
          </a:bodyPr>
          <a:lstStyle>
            <a:lvl1pPr>
              <a:defRPr>
                <a:solidFill>
                  <a:schemeClr val="accent3"/>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t">
            <a:noAutofit/>
          </a:bodyPr>
          <a:lstStyle>
            <a:lvl1pPr marL="231775" indent="-231775">
              <a:spcAft>
                <a:spcPts val="600"/>
              </a:spcAft>
              <a:buFont typeface="Wingdings" panose="05000000000000000000" pitchFamily="2" charset="2"/>
              <a:buChar char=""/>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477707390"/>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 and text side by side multi colum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145D81-1C8C-4946-BE5C-32EF3FAA542B}"/>
              </a:ext>
            </a:extLst>
          </p:cNvPr>
          <p:cNvSpPr/>
          <p:nvPr userDrawn="1"/>
        </p:nvSpPr>
        <p:spPr bwMode="auto">
          <a:xfrm>
            <a:off x="0" y="0"/>
            <a:ext cx="43561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3118624"/>
          </a:xfrm>
        </p:spPr>
        <p:txBody>
          <a:bodyPr anchor="t">
            <a:noAutofit/>
          </a:bodyPr>
          <a:lstStyle>
            <a:lvl1pPr>
              <a:defRPr>
                <a:solidFill>
                  <a:schemeClr val="accent3"/>
                </a:solidFill>
              </a:defRPr>
            </a:lvl1pPr>
          </a:lstStyle>
          <a:p>
            <a:r>
              <a:rPr lang="en-US"/>
              <a:t>Title</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13" name="Text Placeholder 12">
            <a:extLst>
              <a:ext uri="{FF2B5EF4-FFF2-40B4-BE49-F238E27FC236}">
                <a16:creationId xmlns:a16="http://schemas.microsoft.com/office/drawing/2014/main" id="{5A7F7DDB-BF21-0B40-8DBB-D5BC0B4C25FC}"/>
              </a:ext>
            </a:extLst>
          </p:cNvPr>
          <p:cNvSpPr>
            <a:spLocks noGrp="1"/>
          </p:cNvSpPr>
          <p:nvPr>
            <p:ph type="body" sz="quarter" idx="12" hasCustomPrompt="1"/>
          </p:nvPr>
        </p:nvSpPr>
        <p:spPr>
          <a:xfrm>
            <a:off x="4941888" y="125801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4" name="Text Placeholder 12">
            <a:extLst>
              <a:ext uri="{FF2B5EF4-FFF2-40B4-BE49-F238E27FC236}">
                <a16:creationId xmlns:a16="http://schemas.microsoft.com/office/drawing/2014/main" id="{4BDDDD90-9BFD-D94C-A026-A013126F234B}"/>
              </a:ext>
            </a:extLst>
          </p:cNvPr>
          <p:cNvSpPr>
            <a:spLocks noGrp="1"/>
          </p:cNvSpPr>
          <p:nvPr>
            <p:ph type="body" sz="quarter" idx="13" hasCustomPrompt="1"/>
          </p:nvPr>
        </p:nvSpPr>
        <p:spPr>
          <a:xfrm>
            <a:off x="8688288" y="125801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5" name="Text Placeholder 12">
            <a:extLst>
              <a:ext uri="{FF2B5EF4-FFF2-40B4-BE49-F238E27FC236}">
                <a16:creationId xmlns:a16="http://schemas.microsoft.com/office/drawing/2014/main" id="{232B6EB5-03C8-914E-9180-000AE9B40A6D}"/>
              </a:ext>
            </a:extLst>
          </p:cNvPr>
          <p:cNvSpPr>
            <a:spLocks noGrp="1"/>
          </p:cNvSpPr>
          <p:nvPr>
            <p:ph type="body" sz="quarter" idx="14" hasCustomPrompt="1"/>
          </p:nvPr>
        </p:nvSpPr>
        <p:spPr>
          <a:xfrm>
            <a:off x="4941988" y="296068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6" name="Text Placeholder 12">
            <a:extLst>
              <a:ext uri="{FF2B5EF4-FFF2-40B4-BE49-F238E27FC236}">
                <a16:creationId xmlns:a16="http://schemas.microsoft.com/office/drawing/2014/main" id="{E05CAB66-4649-1E49-8948-4B95A4DA20C6}"/>
              </a:ext>
            </a:extLst>
          </p:cNvPr>
          <p:cNvSpPr>
            <a:spLocks noGrp="1"/>
          </p:cNvSpPr>
          <p:nvPr>
            <p:ph type="body" sz="quarter" idx="15" hasCustomPrompt="1"/>
          </p:nvPr>
        </p:nvSpPr>
        <p:spPr>
          <a:xfrm>
            <a:off x="8688388" y="2960688"/>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7" name="Text Placeholder 12">
            <a:extLst>
              <a:ext uri="{FF2B5EF4-FFF2-40B4-BE49-F238E27FC236}">
                <a16:creationId xmlns:a16="http://schemas.microsoft.com/office/drawing/2014/main" id="{42F89A67-E82E-F843-9DEB-23D191BCA6DA}"/>
              </a:ext>
            </a:extLst>
          </p:cNvPr>
          <p:cNvSpPr>
            <a:spLocks noGrp="1"/>
          </p:cNvSpPr>
          <p:nvPr>
            <p:ph type="body" sz="quarter" idx="16" hasCustomPrompt="1"/>
          </p:nvPr>
        </p:nvSpPr>
        <p:spPr>
          <a:xfrm>
            <a:off x="4941988" y="4545013"/>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
        <p:nvSpPr>
          <p:cNvPr id="18" name="Text Placeholder 12">
            <a:extLst>
              <a:ext uri="{FF2B5EF4-FFF2-40B4-BE49-F238E27FC236}">
                <a16:creationId xmlns:a16="http://schemas.microsoft.com/office/drawing/2014/main" id="{0B8598BC-5AC5-AD4D-A8E2-20CD9CD176BF}"/>
              </a:ext>
            </a:extLst>
          </p:cNvPr>
          <p:cNvSpPr>
            <a:spLocks noGrp="1"/>
          </p:cNvSpPr>
          <p:nvPr>
            <p:ph type="body" sz="quarter" idx="17" hasCustomPrompt="1"/>
          </p:nvPr>
        </p:nvSpPr>
        <p:spPr>
          <a:xfrm>
            <a:off x="8688388" y="4545013"/>
            <a:ext cx="2605087" cy="1323439"/>
          </a:xfrm>
        </p:spPr>
        <p:txBody>
          <a:bodyPr/>
          <a:lstStyle>
            <a:lvl1pPr marL="0" indent="0">
              <a:buNone/>
              <a:defRPr sz="1400">
                <a:latin typeface="+mj-lt"/>
              </a:defRPr>
            </a:lvl1pPr>
            <a:lvl2pPr marL="9525" indent="0">
              <a:buNone/>
              <a:tabLst/>
              <a:defRPr sz="1200">
                <a:solidFill>
                  <a:schemeClr val="accent6"/>
                </a:solidFill>
                <a:latin typeface="+mn-lt"/>
              </a:defRPr>
            </a:lvl2pPr>
            <a:lvl3pPr marL="457200" indent="0">
              <a:buNone/>
              <a:defRPr sz="1200">
                <a:latin typeface="+mn-lt"/>
              </a:defRPr>
            </a:lvl3pPr>
            <a:lvl4pPr marL="661988" indent="0">
              <a:buNone/>
              <a:defRPr sz="1200">
                <a:latin typeface="+mn-lt"/>
              </a:defRPr>
            </a:lvl4pPr>
            <a:lvl5pPr marL="855663" indent="0">
              <a:buNone/>
              <a:defRPr sz="1200">
                <a:latin typeface="+mn-lt"/>
              </a:defRPr>
            </a:lvl5pPr>
          </a:lstStyle>
          <a:p>
            <a:pPr lvl="0"/>
            <a:r>
              <a:rPr lang="en-US" err="1"/>
              <a:t>Firstname</a:t>
            </a:r>
            <a:r>
              <a:rPr lang="en-US"/>
              <a:t> </a:t>
            </a:r>
            <a:r>
              <a:rPr lang="en-US" err="1"/>
              <a:t>Lastname</a:t>
            </a:r>
            <a:endParaRPr lang="en-US"/>
          </a:p>
          <a:p>
            <a:pPr lvl="1"/>
            <a:r>
              <a:rPr lang="en-US"/>
              <a:t>Title</a:t>
            </a:r>
          </a:p>
          <a:p>
            <a:pPr lvl="1"/>
            <a:endParaRPr lang="en-US"/>
          </a:p>
          <a:p>
            <a:pPr lvl="1"/>
            <a:r>
              <a:rPr lang="en-US"/>
              <a:t>m: xxx-xxx-</a:t>
            </a:r>
            <a:r>
              <a:rPr lang="en-US" err="1"/>
              <a:t>xxxx</a:t>
            </a:r>
            <a:endParaRPr lang="en-US"/>
          </a:p>
          <a:p>
            <a:pPr lvl="1"/>
            <a:r>
              <a:rPr lang="en-US"/>
              <a:t>t: xxx-xxx-</a:t>
            </a:r>
            <a:r>
              <a:rPr lang="en-US" err="1"/>
              <a:t>xxxx</a:t>
            </a:r>
            <a:endParaRPr lang="en-US"/>
          </a:p>
          <a:p>
            <a:pPr lvl="1"/>
            <a:r>
              <a:rPr lang="en-US"/>
              <a:t>e: </a:t>
            </a:r>
            <a:r>
              <a:rPr lang="en-US" err="1"/>
              <a:t>xxxxxxxxxxxxxxxxx@microsoft.com</a:t>
            </a:r>
            <a:endParaRPr lang="en-US"/>
          </a:p>
        </p:txBody>
      </p:sp>
    </p:spTree>
    <p:extLst>
      <p:ext uri="{BB962C8B-B14F-4D97-AF65-F5344CB8AC3E}">
        <p14:creationId xmlns:p14="http://schemas.microsoft.com/office/powerpoint/2010/main" val="3678369299"/>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30" pos="2376">
          <p15:clr>
            <a:srgbClr val="5ACBF0"/>
          </p15:clr>
        </p15:guide>
        <p15:guide id="31" pos="3113">
          <p15:clr>
            <a:srgbClr val="5ACBF0"/>
          </p15:clr>
        </p15:guide>
        <p15:guide id="32" pos="5473" userDrawn="1">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itle and text side by side multi column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145D81-1C8C-4946-BE5C-32EF3FAA542B}"/>
              </a:ext>
            </a:extLst>
          </p:cNvPr>
          <p:cNvSpPr/>
          <p:nvPr userDrawn="1"/>
        </p:nvSpPr>
        <p:spPr bwMode="auto">
          <a:xfrm>
            <a:off x="0" y="0"/>
            <a:ext cx="43561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3118624"/>
          </a:xfrm>
        </p:spPr>
        <p:txBody>
          <a:bodyPr anchor="t">
            <a:noAutofit/>
          </a:bodyPr>
          <a:lstStyle>
            <a:lvl1pPr>
              <a:defRPr>
                <a:solidFill>
                  <a:schemeClr val="accent3"/>
                </a:solidFill>
              </a:defRPr>
            </a:lvl1pPr>
          </a:lstStyle>
          <a:p>
            <a:r>
              <a:rPr lang="en-US"/>
              <a:t>Resources</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29" name="Text Placeholder 4">
            <a:extLst>
              <a:ext uri="{FF2B5EF4-FFF2-40B4-BE49-F238E27FC236}">
                <a16:creationId xmlns:a16="http://schemas.microsoft.com/office/drawing/2014/main" id="{8F144F22-0BD6-9648-A319-DDB697CF396B}"/>
              </a:ext>
            </a:extLst>
          </p:cNvPr>
          <p:cNvSpPr>
            <a:spLocks noGrp="1"/>
          </p:cNvSpPr>
          <p:nvPr>
            <p:ph type="body" sz="quarter" idx="12" hasCustomPrompt="1"/>
          </p:nvPr>
        </p:nvSpPr>
        <p:spPr>
          <a:xfrm>
            <a:off x="8688289" y="718472"/>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0" name="Text Placeholder 7">
            <a:extLst>
              <a:ext uri="{FF2B5EF4-FFF2-40B4-BE49-F238E27FC236}">
                <a16:creationId xmlns:a16="http://schemas.microsoft.com/office/drawing/2014/main" id="{5CF58F7B-2211-6646-985A-CAD949B1B5E7}"/>
              </a:ext>
            </a:extLst>
          </p:cNvPr>
          <p:cNvSpPr>
            <a:spLocks noGrp="1"/>
          </p:cNvSpPr>
          <p:nvPr>
            <p:ph type="body" sz="quarter" idx="13" hasCustomPrompt="1"/>
          </p:nvPr>
        </p:nvSpPr>
        <p:spPr>
          <a:xfrm>
            <a:off x="8688288" y="1346405"/>
            <a:ext cx="2921101" cy="473976"/>
          </a:xfrm>
        </p:spPr>
        <p:txBody>
          <a:bodyPr/>
          <a:lstStyle>
            <a:lvl1pPr>
              <a:defRPr sz="1400">
                <a:solidFill>
                  <a:schemeClr val="accent6"/>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1" name="Text Placeholder 4">
            <a:extLst>
              <a:ext uri="{FF2B5EF4-FFF2-40B4-BE49-F238E27FC236}">
                <a16:creationId xmlns:a16="http://schemas.microsoft.com/office/drawing/2014/main" id="{405EE505-078A-9D4D-AB44-E74DDB284FDF}"/>
              </a:ext>
            </a:extLst>
          </p:cNvPr>
          <p:cNvSpPr>
            <a:spLocks noGrp="1"/>
          </p:cNvSpPr>
          <p:nvPr>
            <p:ph type="body" sz="quarter" idx="14" hasCustomPrompt="1"/>
          </p:nvPr>
        </p:nvSpPr>
        <p:spPr>
          <a:xfrm>
            <a:off x="4943872" y="718472"/>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2" name="Text Placeholder 7">
            <a:extLst>
              <a:ext uri="{FF2B5EF4-FFF2-40B4-BE49-F238E27FC236}">
                <a16:creationId xmlns:a16="http://schemas.microsoft.com/office/drawing/2014/main" id="{C8C6E084-6AAE-1F47-A359-962769636923}"/>
              </a:ext>
            </a:extLst>
          </p:cNvPr>
          <p:cNvSpPr>
            <a:spLocks noGrp="1"/>
          </p:cNvSpPr>
          <p:nvPr>
            <p:ph type="body" sz="quarter" idx="15" hasCustomPrompt="1"/>
          </p:nvPr>
        </p:nvSpPr>
        <p:spPr>
          <a:xfrm>
            <a:off x="4943871" y="1346405"/>
            <a:ext cx="2921101" cy="473976"/>
          </a:xfrm>
        </p:spPr>
        <p:txBody>
          <a:bodyPr/>
          <a:lstStyle>
            <a:lvl1pPr>
              <a:defRPr sz="1400">
                <a:solidFill>
                  <a:schemeClr val="accent6"/>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3" name="Text Placeholder 4">
            <a:extLst>
              <a:ext uri="{FF2B5EF4-FFF2-40B4-BE49-F238E27FC236}">
                <a16:creationId xmlns:a16="http://schemas.microsoft.com/office/drawing/2014/main" id="{1028C337-4BBC-0847-9E7B-072AA5006B67}"/>
              </a:ext>
            </a:extLst>
          </p:cNvPr>
          <p:cNvSpPr>
            <a:spLocks noGrp="1"/>
          </p:cNvSpPr>
          <p:nvPr>
            <p:ph type="body" sz="quarter" idx="16" hasCustomPrompt="1"/>
          </p:nvPr>
        </p:nvSpPr>
        <p:spPr>
          <a:xfrm>
            <a:off x="8688388" y="2528888"/>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4" name="Text Placeholder 7">
            <a:extLst>
              <a:ext uri="{FF2B5EF4-FFF2-40B4-BE49-F238E27FC236}">
                <a16:creationId xmlns:a16="http://schemas.microsoft.com/office/drawing/2014/main" id="{3CA908C0-CC26-994C-BCBB-16677F403D53}"/>
              </a:ext>
            </a:extLst>
          </p:cNvPr>
          <p:cNvSpPr>
            <a:spLocks noGrp="1"/>
          </p:cNvSpPr>
          <p:nvPr>
            <p:ph type="body" sz="quarter" idx="17" hasCustomPrompt="1"/>
          </p:nvPr>
        </p:nvSpPr>
        <p:spPr>
          <a:xfrm>
            <a:off x="8688387" y="3156821"/>
            <a:ext cx="2921101" cy="473976"/>
          </a:xfrm>
        </p:spPr>
        <p:txBody>
          <a:bodyPr/>
          <a:lstStyle>
            <a:lvl1pPr>
              <a:defRPr sz="1400">
                <a:solidFill>
                  <a:schemeClr val="accent6"/>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5" name="Text Placeholder 4">
            <a:extLst>
              <a:ext uri="{FF2B5EF4-FFF2-40B4-BE49-F238E27FC236}">
                <a16:creationId xmlns:a16="http://schemas.microsoft.com/office/drawing/2014/main" id="{2DF3FE50-082A-0948-BD94-1E474F8B6650}"/>
              </a:ext>
            </a:extLst>
          </p:cNvPr>
          <p:cNvSpPr>
            <a:spLocks noGrp="1"/>
          </p:cNvSpPr>
          <p:nvPr>
            <p:ph type="body" sz="quarter" idx="18" hasCustomPrompt="1"/>
          </p:nvPr>
        </p:nvSpPr>
        <p:spPr>
          <a:xfrm>
            <a:off x="4943971" y="2528888"/>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6" name="Text Placeholder 7">
            <a:extLst>
              <a:ext uri="{FF2B5EF4-FFF2-40B4-BE49-F238E27FC236}">
                <a16:creationId xmlns:a16="http://schemas.microsoft.com/office/drawing/2014/main" id="{51B46850-7DCD-C045-8688-B3173EA7128A}"/>
              </a:ext>
            </a:extLst>
          </p:cNvPr>
          <p:cNvSpPr>
            <a:spLocks noGrp="1"/>
          </p:cNvSpPr>
          <p:nvPr>
            <p:ph type="body" sz="quarter" idx="19" hasCustomPrompt="1"/>
          </p:nvPr>
        </p:nvSpPr>
        <p:spPr>
          <a:xfrm>
            <a:off x="4943970" y="3156821"/>
            <a:ext cx="2921101" cy="473976"/>
          </a:xfrm>
        </p:spPr>
        <p:txBody>
          <a:bodyPr/>
          <a:lstStyle>
            <a:lvl1pPr>
              <a:defRPr sz="1400">
                <a:solidFill>
                  <a:schemeClr val="accent6"/>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7" name="Text Placeholder 4">
            <a:extLst>
              <a:ext uri="{FF2B5EF4-FFF2-40B4-BE49-F238E27FC236}">
                <a16:creationId xmlns:a16="http://schemas.microsoft.com/office/drawing/2014/main" id="{2281B86D-86C4-EF4D-8E51-FA06DC5C129C}"/>
              </a:ext>
            </a:extLst>
          </p:cNvPr>
          <p:cNvSpPr>
            <a:spLocks noGrp="1"/>
          </p:cNvSpPr>
          <p:nvPr>
            <p:ph type="body" sz="quarter" idx="20" hasCustomPrompt="1"/>
          </p:nvPr>
        </p:nvSpPr>
        <p:spPr>
          <a:xfrm>
            <a:off x="8688388" y="4508500"/>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38" name="Text Placeholder 7">
            <a:extLst>
              <a:ext uri="{FF2B5EF4-FFF2-40B4-BE49-F238E27FC236}">
                <a16:creationId xmlns:a16="http://schemas.microsoft.com/office/drawing/2014/main" id="{CD7C6A60-8B27-F941-BE59-3393319E04A8}"/>
              </a:ext>
            </a:extLst>
          </p:cNvPr>
          <p:cNvSpPr>
            <a:spLocks noGrp="1"/>
          </p:cNvSpPr>
          <p:nvPr>
            <p:ph type="body" sz="quarter" idx="21" hasCustomPrompt="1"/>
          </p:nvPr>
        </p:nvSpPr>
        <p:spPr>
          <a:xfrm>
            <a:off x="8688387" y="5136433"/>
            <a:ext cx="2921101" cy="473976"/>
          </a:xfrm>
        </p:spPr>
        <p:txBody>
          <a:bodyPr/>
          <a:lstStyle>
            <a:lvl1pPr>
              <a:defRPr sz="1400">
                <a:solidFill>
                  <a:schemeClr val="accent6"/>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
        <p:nvSpPr>
          <p:cNvPr id="39" name="Text Placeholder 4">
            <a:extLst>
              <a:ext uri="{FF2B5EF4-FFF2-40B4-BE49-F238E27FC236}">
                <a16:creationId xmlns:a16="http://schemas.microsoft.com/office/drawing/2014/main" id="{65525191-F6B4-544C-B681-5D4D7614A715}"/>
              </a:ext>
            </a:extLst>
          </p:cNvPr>
          <p:cNvSpPr>
            <a:spLocks noGrp="1"/>
          </p:cNvSpPr>
          <p:nvPr>
            <p:ph type="body" sz="quarter" idx="22" hasCustomPrompt="1"/>
          </p:nvPr>
        </p:nvSpPr>
        <p:spPr>
          <a:xfrm>
            <a:off x="4943971" y="4508500"/>
            <a:ext cx="2921100" cy="549890"/>
          </a:xfrm>
        </p:spPr>
        <p:txBody>
          <a:bodyPr/>
          <a:lstStyle>
            <a:lvl1pPr marL="0" indent="0">
              <a:buNone/>
              <a:defRPr sz="2400">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a:t>Resource type</a:t>
            </a:r>
          </a:p>
        </p:txBody>
      </p:sp>
      <p:sp>
        <p:nvSpPr>
          <p:cNvPr id="40" name="Text Placeholder 7">
            <a:extLst>
              <a:ext uri="{FF2B5EF4-FFF2-40B4-BE49-F238E27FC236}">
                <a16:creationId xmlns:a16="http://schemas.microsoft.com/office/drawing/2014/main" id="{382BF458-E658-2448-A63F-544B4E757619}"/>
              </a:ext>
            </a:extLst>
          </p:cNvPr>
          <p:cNvSpPr>
            <a:spLocks noGrp="1"/>
          </p:cNvSpPr>
          <p:nvPr>
            <p:ph type="body" sz="quarter" idx="23" hasCustomPrompt="1"/>
          </p:nvPr>
        </p:nvSpPr>
        <p:spPr>
          <a:xfrm>
            <a:off x="4943970" y="5136433"/>
            <a:ext cx="2921101" cy="473976"/>
          </a:xfrm>
        </p:spPr>
        <p:txBody>
          <a:bodyPr/>
          <a:lstStyle>
            <a:lvl1pPr>
              <a:defRPr sz="1400">
                <a:solidFill>
                  <a:schemeClr val="accent6"/>
                </a:solidFill>
              </a:defRPr>
            </a:lvl1pPr>
            <a:lvl2pPr marL="228600" indent="0">
              <a:buNone/>
              <a:defRPr sz="1400">
                <a:solidFill>
                  <a:schemeClr val="accent6"/>
                </a:solidFill>
              </a:defRPr>
            </a:lvl2pPr>
            <a:lvl3pPr>
              <a:defRPr sz="1400">
                <a:solidFill>
                  <a:schemeClr val="accent6"/>
                </a:solidFill>
              </a:defRPr>
            </a:lvl3pPr>
            <a:lvl4pPr>
              <a:defRPr sz="1400">
                <a:solidFill>
                  <a:schemeClr val="accent6"/>
                </a:solidFill>
              </a:defRPr>
            </a:lvl4pPr>
            <a:lvl5pPr>
              <a:defRPr sz="1400">
                <a:solidFill>
                  <a:schemeClr val="accent6"/>
                </a:solidFill>
              </a:defRPr>
            </a:lvl5pPr>
          </a:lstStyle>
          <a:p>
            <a:pPr lvl="0"/>
            <a:r>
              <a:rPr lang="en-US"/>
              <a:t>Resource name</a:t>
            </a:r>
          </a:p>
          <a:p>
            <a:pPr lvl="0"/>
            <a:r>
              <a:rPr lang="en-US"/>
              <a:t>Resource name</a:t>
            </a:r>
          </a:p>
        </p:txBody>
      </p:sp>
    </p:spTree>
    <p:extLst>
      <p:ext uri="{BB962C8B-B14F-4D97-AF65-F5344CB8AC3E}">
        <p14:creationId xmlns:p14="http://schemas.microsoft.com/office/powerpoint/2010/main" val="1523124432"/>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30" pos="2376">
          <p15:clr>
            <a:srgbClr val="5ACBF0"/>
          </p15:clr>
        </p15:guide>
        <p15:guide id="31" pos="3113">
          <p15:clr>
            <a:srgbClr val="5ACBF0"/>
          </p15:clr>
        </p15:guide>
        <p15:guide id="32" pos="5473" userDrawn="1">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2_Title and text side by s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145D81-1C8C-4946-BE5C-32EF3FAA542B}"/>
              </a:ext>
            </a:extLst>
          </p:cNvPr>
          <p:cNvSpPr/>
          <p:nvPr userDrawn="1"/>
        </p:nvSpPr>
        <p:spPr bwMode="auto">
          <a:xfrm>
            <a:off x="0" y="0"/>
            <a:ext cx="43561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75747"/>
          </a:xfrm>
        </p:spPr>
        <p:txBody>
          <a:bodyPr anchor="t">
            <a:noAutofit/>
          </a:bodyPr>
          <a:lstStyle>
            <a:lvl1pPr>
              <a:defRPr>
                <a:solidFill>
                  <a:schemeClr val="accent3"/>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hasCustomPrompt="1"/>
          </p:nvPr>
        </p:nvSpPr>
        <p:spPr>
          <a:xfrm>
            <a:off x="584200" y="1286005"/>
            <a:ext cx="3187700" cy="4983033"/>
          </a:xfrm>
        </p:spPr>
        <p:txBody>
          <a:bodyPr anchor="t">
            <a:noAutofit/>
          </a:bodyPr>
          <a:lstStyle>
            <a:lvl1pPr marL="0" indent="0">
              <a:spcAft>
                <a:spcPts val="600"/>
              </a:spcAft>
              <a:buFont typeface="Wingdings" panose="05000000000000000000" pitchFamily="2" charset="2"/>
              <a:buNone/>
              <a:defRPr sz="2000">
                <a:solidFill>
                  <a:schemeClr val="bg1"/>
                </a:solidFill>
              </a:defRPr>
            </a:lvl1pPr>
          </a:lstStyle>
          <a:p>
            <a:pPr lvl="0"/>
            <a:r>
              <a:rPr lang="en-US"/>
              <a:t>Subtitle</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692486796"/>
      </p:ext>
    </p:extLst>
  </p:cSld>
  <p:clrMapOvr>
    <a:masterClrMapping/>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1_Title and text side by s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145D81-1C8C-4946-BE5C-32EF3FAA542B}"/>
              </a:ext>
            </a:extLst>
          </p:cNvPr>
          <p:cNvSpPr/>
          <p:nvPr userDrawn="1"/>
        </p:nvSpPr>
        <p:spPr bwMode="auto">
          <a:xfrm>
            <a:off x="7835900" y="0"/>
            <a:ext cx="4356100"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4200" y="585788"/>
            <a:ext cx="6088063" cy="608698"/>
          </a:xfrm>
        </p:spPr>
        <p:txBody>
          <a:bodyPr anchor="t">
            <a:noAutofit/>
          </a:bodyPr>
          <a:lstStyle>
            <a:lvl1pPr>
              <a:defRPr>
                <a:solidFill>
                  <a:schemeClr val="tx2"/>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8361404" y="585788"/>
            <a:ext cx="3247983" cy="5683249"/>
          </a:xfrm>
        </p:spPr>
        <p:txBody>
          <a:bodyPr anchor="t">
            <a:noAutofit/>
          </a:bodyPr>
          <a:lstStyle>
            <a:lvl1pPr marL="0" indent="0">
              <a:spcAft>
                <a:spcPts val="600"/>
              </a:spcAft>
              <a:buFont typeface="Wingdings" panose="05000000000000000000" pitchFamily="2" charset="2"/>
              <a:buNone/>
              <a:defRPr sz="2000">
                <a:solidFill>
                  <a:schemeClr val="bg1"/>
                </a:solidFill>
              </a:defRPr>
            </a:lvl1pPr>
          </a:lstStyle>
          <a:p>
            <a:pPr lvl="0"/>
            <a:r>
              <a:rPr lang="en-US"/>
              <a:t>Click to edit Master text styles</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7" name="Text Placeholder 2">
            <a:extLst>
              <a:ext uri="{FF2B5EF4-FFF2-40B4-BE49-F238E27FC236}">
                <a16:creationId xmlns:a16="http://schemas.microsoft.com/office/drawing/2014/main" id="{731C9FF9-0EE9-A946-8C26-107C9EB0E78C}"/>
              </a:ext>
            </a:extLst>
          </p:cNvPr>
          <p:cNvSpPr>
            <a:spLocks noGrp="1"/>
          </p:cNvSpPr>
          <p:nvPr>
            <p:ph type="body" sz="quarter" idx="12"/>
          </p:nvPr>
        </p:nvSpPr>
        <p:spPr>
          <a:xfrm>
            <a:off x="584200" y="1196752"/>
            <a:ext cx="6088063" cy="2232247"/>
          </a:xfrm>
        </p:spPr>
        <p:txBody>
          <a:bodyPr anchor="t">
            <a:noAutofit/>
          </a:bodyPr>
          <a:lstStyle>
            <a:lvl1pPr marL="0" indent="0">
              <a:spcAft>
                <a:spcPts val="600"/>
              </a:spcAft>
              <a:buFont typeface="Wingdings" panose="05000000000000000000" pitchFamily="2" charset="2"/>
              <a:buNone/>
              <a:defRPr sz="2000">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75047256"/>
      </p:ext>
    </p:extLst>
  </p:cSld>
  <p:clrMapOvr>
    <a:masterClrMapping/>
  </p:clrMapOvr>
  <p:transition>
    <p:fade/>
  </p:transition>
  <p:extLst>
    <p:ext uri="{DCECCB84-F9BA-43D5-87BE-67443E8EF086}">
      <p15:sldGuideLst xmlns:p15="http://schemas.microsoft.com/office/powerpoint/2012/main">
        <p15:guide id="13" pos="4929" userDrawn="1">
          <p15:clr>
            <a:srgbClr val="5ACBF0"/>
          </p15:clr>
        </p15:guide>
        <p15:guide id="29" orient="horz" pos="2160">
          <p15:clr>
            <a:srgbClr val="5ACBF0"/>
          </p15:clr>
        </p15:guide>
        <p15:guide id="30" pos="4566" userDrawn="1">
          <p15:clr>
            <a:srgbClr val="5ACBF0"/>
          </p15:clr>
        </p15:guide>
        <p15:guide id="31" pos="4203" userDrawn="1">
          <p15:clr>
            <a:srgbClr val="5ACBF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and text side by sid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C076-3B78-4451-8068-576892A08E9C}"/>
              </a:ext>
            </a:extLst>
          </p:cNvPr>
          <p:cNvSpPr>
            <a:spLocks noGrp="1"/>
          </p:cNvSpPr>
          <p:nvPr>
            <p:ph type="title" hasCustomPrompt="1"/>
          </p:nvPr>
        </p:nvSpPr>
        <p:spPr>
          <a:xfrm>
            <a:off x="588263" y="585788"/>
            <a:ext cx="3182027" cy="5683250"/>
          </a:xfrm>
        </p:spPr>
        <p:txBody>
          <a:bodyPr anchor="ctr">
            <a:noAutofit/>
          </a:bodyPr>
          <a:lstStyle>
            <a:lvl1pPr>
              <a:defRPr>
                <a:solidFill>
                  <a:schemeClr val="tx1"/>
                </a:solidFill>
              </a:defRPr>
            </a:lvl1pPr>
          </a:lstStyle>
          <a:p>
            <a:r>
              <a:rPr lang="en-US"/>
              <a:t>Title</a:t>
            </a:r>
          </a:p>
        </p:txBody>
      </p:sp>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p:nvPr>
        </p:nvSpPr>
        <p:spPr>
          <a:xfrm>
            <a:off x="4941888" y="585788"/>
            <a:ext cx="6667500" cy="5683249"/>
          </a:xfrm>
        </p:spPr>
        <p:txBody>
          <a:bodyPr anchor="ctr">
            <a:noAutofit/>
          </a:bodyPr>
          <a:lstStyle>
            <a:lvl1pPr marL="0" indent="0">
              <a:spcAft>
                <a:spcPts val="600"/>
              </a:spcAft>
              <a:buFont typeface="Wingdings" panose="05000000000000000000" pitchFamily="2" charset="2"/>
              <a:buNone/>
              <a:defRPr>
                <a:solidFill>
                  <a:schemeClr val="tx1"/>
                </a:solidFill>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C35867F2-3994-4092-B53B-5792FEE69887}"/>
              </a:ext>
              <a:ext uri="{C183D7F6-B498-43B3-948B-1728B52AA6E4}">
                <adec:decorative xmlns:adec="http://schemas.microsoft.com/office/drawing/2017/decorative" val="1"/>
              </a:ext>
            </a:extLst>
          </p:cNvPr>
          <p:cNvCxnSpPr/>
          <p:nvPr userDrawn="1"/>
        </p:nvCxnSpPr>
        <p:spPr>
          <a:xfrm>
            <a:off x="4356100" y="2578100"/>
            <a:ext cx="0" cy="1701800"/>
          </a:xfrm>
          <a:prstGeom prst="line">
            <a:avLst/>
          </a:prstGeom>
          <a:ln w="28575">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88644385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itle and text side by side 5">
    <p:bg>
      <p:bgRef idx="1001">
        <a:schemeClr val="bg2"/>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28DDDE60-CF92-3E47-B933-9AD563CFC823}"/>
              </a:ext>
              <a:ext uri="{C183D7F6-B498-43B3-948B-1728B52AA6E4}">
                <adec:decorative xmlns:adec="http://schemas.microsoft.com/office/drawing/2017/decorative" val="1"/>
              </a:ext>
            </a:extLst>
          </p:cNvPr>
          <p:cNvCxnSpPr>
            <a:cxnSpLocks/>
          </p:cNvCxnSpPr>
          <p:nvPr userDrawn="1"/>
        </p:nvCxnSpPr>
        <p:spPr>
          <a:xfrm>
            <a:off x="6096000" y="1989442"/>
            <a:ext cx="0" cy="2879117"/>
          </a:xfrm>
          <a:prstGeom prst="line">
            <a:avLst/>
          </a:prstGeom>
          <a:ln w="28575">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5" name="Title 1">
            <a:extLst>
              <a:ext uri="{FF2B5EF4-FFF2-40B4-BE49-F238E27FC236}">
                <a16:creationId xmlns:a16="http://schemas.microsoft.com/office/drawing/2014/main" id="{A9E8FB02-E25B-E14D-8924-32CC3949ADD1}"/>
              </a:ext>
            </a:extLst>
          </p:cNvPr>
          <p:cNvSpPr>
            <a:spLocks noGrp="1"/>
          </p:cNvSpPr>
          <p:nvPr>
            <p:ph type="title" hasCustomPrompt="1"/>
          </p:nvPr>
        </p:nvSpPr>
        <p:spPr>
          <a:xfrm>
            <a:off x="588263" y="585788"/>
            <a:ext cx="4894962" cy="5683250"/>
          </a:xfrm>
        </p:spPr>
        <p:txBody>
          <a:bodyPr anchor="ctr">
            <a:noAutofit/>
          </a:bodyPr>
          <a:lstStyle>
            <a:lvl1pPr>
              <a:defRPr>
                <a:solidFill>
                  <a:schemeClr val="accent3"/>
                </a:solidFill>
              </a:defRPr>
            </a:lvl1pPr>
          </a:lstStyle>
          <a:p>
            <a:r>
              <a:rPr lang="en-US"/>
              <a:t>Title</a:t>
            </a:r>
          </a:p>
        </p:txBody>
      </p:sp>
      <p:sp>
        <p:nvSpPr>
          <p:cNvPr id="6" name="Text Placeholder 2">
            <a:extLst>
              <a:ext uri="{FF2B5EF4-FFF2-40B4-BE49-F238E27FC236}">
                <a16:creationId xmlns:a16="http://schemas.microsoft.com/office/drawing/2014/main" id="{C74FD3CD-1AFC-E14A-A565-37F4D59C5377}"/>
              </a:ext>
            </a:extLst>
          </p:cNvPr>
          <p:cNvSpPr>
            <a:spLocks noGrp="1"/>
          </p:cNvSpPr>
          <p:nvPr>
            <p:ph type="body" sz="quarter" idx="11"/>
          </p:nvPr>
        </p:nvSpPr>
        <p:spPr>
          <a:xfrm>
            <a:off x="6672262" y="585788"/>
            <a:ext cx="4937125" cy="5683249"/>
          </a:xfrm>
        </p:spPr>
        <p:txBody>
          <a:bodyPr anchor="ctr">
            <a:noAutofit/>
          </a:bodyPr>
          <a:lstStyle>
            <a:lvl1pPr marL="0" indent="0">
              <a:spcAft>
                <a:spcPts val="600"/>
              </a:spcAft>
              <a:buFont typeface="Wingdings" panose="05000000000000000000" pitchFamily="2" charset="2"/>
              <a:buNone/>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05326340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6" pos="3749">
          <p15:clr>
            <a:srgbClr val="A4A3A4"/>
          </p15:clr>
        </p15:guide>
        <p15:guide id="17" pos="3931" userDrawn="1">
          <p15:clr>
            <a:srgbClr val="A4A3A4"/>
          </p15:clr>
        </p15:guide>
        <p15:guide id="28" pos="3840">
          <p15:clr>
            <a:srgbClr val="F26B43"/>
          </p15:clr>
        </p15:guide>
        <p15:guide id="29" pos="3454" userDrawn="1">
          <p15:clr>
            <a:srgbClr val="FBAE40"/>
          </p15:clr>
        </p15:guide>
        <p15:guide id="30" pos="4203" userDrawn="1">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Project Profi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753517-0CF4-2145-AABB-8F14C26A09AD}"/>
              </a:ext>
            </a:extLst>
          </p:cNvPr>
          <p:cNvSpPr/>
          <p:nvPr userDrawn="1"/>
        </p:nvSpPr>
        <p:spPr bwMode="auto">
          <a:xfrm>
            <a:off x="-1" y="0"/>
            <a:ext cx="5959475"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 name="Title 1">
            <a:extLst>
              <a:ext uri="{FF2B5EF4-FFF2-40B4-BE49-F238E27FC236}">
                <a16:creationId xmlns:a16="http://schemas.microsoft.com/office/drawing/2014/main" id="{62DDA6FD-CC5D-0345-82C4-633849427A60}"/>
              </a:ext>
            </a:extLst>
          </p:cNvPr>
          <p:cNvSpPr>
            <a:spLocks noGrp="1"/>
          </p:cNvSpPr>
          <p:nvPr>
            <p:ph type="title" hasCustomPrompt="1"/>
          </p:nvPr>
        </p:nvSpPr>
        <p:spPr>
          <a:xfrm>
            <a:off x="588263" y="585788"/>
            <a:ext cx="4726687" cy="850900"/>
          </a:xfrm>
        </p:spPr>
        <p:txBody>
          <a:bodyPr anchor="t">
            <a:noAutofit/>
          </a:bodyPr>
          <a:lstStyle>
            <a:lvl1pPr>
              <a:defRPr>
                <a:solidFill>
                  <a:schemeClr val="accent3"/>
                </a:solidFill>
              </a:defRPr>
            </a:lvl1pPr>
          </a:lstStyle>
          <a:p>
            <a:r>
              <a:rPr lang="en-US"/>
              <a:t>Project Name</a:t>
            </a:r>
          </a:p>
        </p:txBody>
      </p:sp>
      <p:cxnSp>
        <p:nvCxnSpPr>
          <p:cNvPr id="11" name="Straight Connector 10">
            <a:extLst>
              <a:ext uri="{FF2B5EF4-FFF2-40B4-BE49-F238E27FC236}">
                <a16:creationId xmlns:a16="http://schemas.microsoft.com/office/drawing/2014/main" id="{B2304FDD-17CA-A147-9CB2-F7A4E83816B0}"/>
              </a:ext>
            </a:extLst>
          </p:cNvPr>
          <p:cNvCxnSpPr/>
          <p:nvPr userDrawn="1"/>
        </p:nvCxnSpPr>
        <p:spPr>
          <a:xfrm>
            <a:off x="6240463" y="2028346"/>
            <a:ext cx="5368925" cy="0"/>
          </a:xfrm>
          <a:prstGeom prst="line">
            <a:avLst/>
          </a:prstGeom>
          <a:ln w="25400">
            <a:solidFill>
              <a:schemeClr val="tx2"/>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3" name="Text Placeholder 22">
            <a:extLst>
              <a:ext uri="{FF2B5EF4-FFF2-40B4-BE49-F238E27FC236}">
                <a16:creationId xmlns:a16="http://schemas.microsoft.com/office/drawing/2014/main" id="{7E88AE75-9022-0C40-AABE-5A0B8F88A37D}"/>
              </a:ext>
            </a:extLst>
          </p:cNvPr>
          <p:cNvSpPr>
            <a:spLocks noGrp="1"/>
          </p:cNvSpPr>
          <p:nvPr>
            <p:ph type="body" sz="quarter" idx="10" hasCustomPrompt="1"/>
          </p:nvPr>
        </p:nvSpPr>
        <p:spPr>
          <a:xfrm>
            <a:off x="584201" y="2017713"/>
            <a:ext cx="3481387" cy="2326791"/>
          </a:xfrm>
        </p:spPr>
        <p:txBody>
          <a:bodyPr/>
          <a:lstStyle>
            <a:lvl1pPr marL="0" indent="0">
              <a:lnSpc>
                <a:spcPct val="100000"/>
              </a:lnSpc>
              <a:buNone/>
              <a:defRPr sz="1800">
                <a:solidFill>
                  <a:schemeClr val="bg1"/>
                </a:solidFill>
              </a:defRPr>
            </a:lvl1pPr>
            <a:lvl2pPr marL="228600" indent="0">
              <a:buNone/>
              <a:defRPr sz="1800">
                <a:solidFill>
                  <a:schemeClr val="bg1"/>
                </a:solidFill>
              </a:defRPr>
            </a:lvl2pPr>
            <a:lvl3pPr marL="457200" indent="0">
              <a:buNone/>
              <a:defRPr sz="1800">
                <a:solidFill>
                  <a:schemeClr val="bg1"/>
                </a:solidFill>
              </a:defRPr>
            </a:lvl3pPr>
            <a:lvl4pPr marL="661988" indent="0">
              <a:buNone/>
              <a:defRPr sz="1800">
                <a:solidFill>
                  <a:schemeClr val="bg1"/>
                </a:solidFill>
              </a:defRPr>
            </a:lvl4pPr>
            <a:lvl5pPr marL="855663" indent="0">
              <a:buNone/>
              <a:defRPr sz="1800">
                <a:solidFill>
                  <a:schemeClr val="bg1"/>
                </a:solidFill>
              </a:defRPr>
            </a:lvl5pPr>
          </a:lstStyle>
          <a:p>
            <a:pPr>
              <a:lnSpc>
                <a:spcPct val="100000"/>
              </a:lnSpc>
            </a:pPr>
            <a:r>
              <a:rPr lang="en-US" sz="1800" b="0">
                <a:solidFill>
                  <a:schemeClr val="bg1"/>
                </a:solidFill>
                <a:latin typeface="Segoe UI" panose="020B0502040204020203" pitchFamily="34" charset="0"/>
                <a:cs typeface="Segoe UI" panose="020B0502040204020203" pitchFamily="34" charset="0"/>
              </a:rPr>
              <a:t>Provide more context and a detailed overview of what the project goals are, what you have or hope to accomplish.</a:t>
            </a:r>
          </a:p>
          <a:p>
            <a:pPr>
              <a:lnSpc>
                <a:spcPct val="100000"/>
              </a:lnSpc>
            </a:pPr>
            <a:endParaRPr lang="en-US" sz="1800" b="0">
              <a:solidFill>
                <a:schemeClr val="bg1"/>
              </a:solidFill>
              <a:latin typeface="Segoe UI" panose="020B0502040204020203" pitchFamily="34" charset="0"/>
              <a:cs typeface="Segoe UI" panose="020B0502040204020203" pitchFamily="34" charset="0"/>
            </a:endParaRPr>
          </a:p>
          <a:p>
            <a:pPr>
              <a:lnSpc>
                <a:spcPct val="100000"/>
              </a:lnSpc>
            </a:pPr>
            <a:r>
              <a:rPr lang="en-US" sz="1800" b="0">
                <a:solidFill>
                  <a:schemeClr val="bg1"/>
                </a:solidFill>
                <a:latin typeface="Segoe UI" panose="020B0502040204020203" pitchFamily="34" charset="0"/>
                <a:cs typeface="Segoe UI" panose="020B0502040204020203" pitchFamily="34" charset="0"/>
              </a:rPr>
              <a:t>This space accommodates multiple lines of text so there is enough room to give details.</a:t>
            </a:r>
          </a:p>
        </p:txBody>
      </p:sp>
      <p:sp>
        <p:nvSpPr>
          <p:cNvPr id="32" name="Text Placeholder 31">
            <a:extLst>
              <a:ext uri="{FF2B5EF4-FFF2-40B4-BE49-F238E27FC236}">
                <a16:creationId xmlns:a16="http://schemas.microsoft.com/office/drawing/2014/main" id="{A0CD7186-AF1B-F240-9FA1-9EE24D7F044C}"/>
              </a:ext>
            </a:extLst>
          </p:cNvPr>
          <p:cNvSpPr>
            <a:spLocks noGrp="1"/>
          </p:cNvSpPr>
          <p:nvPr>
            <p:ph type="body" sz="quarter" idx="11" hasCustomPrompt="1"/>
          </p:nvPr>
        </p:nvSpPr>
        <p:spPr>
          <a:xfrm>
            <a:off x="6240463" y="585788"/>
            <a:ext cx="1597025" cy="647700"/>
          </a:xfrm>
        </p:spPr>
        <p:txBody>
          <a:bodyPr anchor="ctr">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a:t>$2M</a:t>
            </a:r>
          </a:p>
        </p:txBody>
      </p:sp>
      <p:sp>
        <p:nvSpPr>
          <p:cNvPr id="33" name="Text Placeholder 31">
            <a:extLst>
              <a:ext uri="{FF2B5EF4-FFF2-40B4-BE49-F238E27FC236}">
                <a16:creationId xmlns:a16="http://schemas.microsoft.com/office/drawing/2014/main" id="{7587C738-B53A-F743-AF70-728C3FB00C7E}"/>
              </a:ext>
            </a:extLst>
          </p:cNvPr>
          <p:cNvSpPr>
            <a:spLocks noGrp="1"/>
          </p:cNvSpPr>
          <p:nvPr>
            <p:ph type="body" sz="quarter" idx="12" hasCustomPrompt="1"/>
          </p:nvPr>
        </p:nvSpPr>
        <p:spPr>
          <a:xfrm>
            <a:off x="8148638" y="585788"/>
            <a:ext cx="1560611" cy="647700"/>
          </a:xfrm>
        </p:spPr>
        <p:txBody>
          <a:bodyPr anchor="ctr">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a:t>70%</a:t>
            </a:r>
          </a:p>
        </p:txBody>
      </p:sp>
      <p:sp>
        <p:nvSpPr>
          <p:cNvPr id="34" name="Text Placeholder 31">
            <a:extLst>
              <a:ext uri="{FF2B5EF4-FFF2-40B4-BE49-F238E27FC236}">
                <a16:creationId xmlns:a16="http://schemas.microsoft.com/office/drawing/2014/main" id="{51CBA738-F416-D541-8E97-0F3A7416055D}"/>
              </a:ext>
            </a:extLst>
          </p:cNvPr>
          <p:cNvSpPr>
            <a:spLocks noGrp="1"/>
          </p:cNvSpPr>
          <p:nvPr>
            <p:ph type="body" sz="quarter" idx="13" hasCustomPrompt="1"/>
          </p:nvPr>
        </p:nvSpPr>
        <p:spPr>
          <a:xfrm>
            <a:off x="10013951" y="585788"/>
            <a:ext cx="1595438" cy="647700"/>
          </a:xfrm>
        </p:spPr>
        <p:txBody>
          <a:bodyPr anchor="ctr">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a:t>300</a:t>
            </a:r>
          </a:p>
        </p:txBody>
      </p:sp>
      <p:sp>
        <p:nvSpPr>
          <p:cNvPr id="36" name="Text Placeholder 35">
            <a:extLst>
              <a:ext uri="{FF2B5EF4-FFF2-40B4-BE49-F238E27FC236}">
                <a16:creationId xmlns:a16="http://schemas.microsoft.com/office/drawing/2014/main" id="{28B23554-69BF-764F-A44D-94C8151E6484}"/>
              </a:ext>
            </a:extLst>
          </p:cNvPr>
          <p:cNvSpPr>
            <a:spLocks noGrp="1"/>
          </p:cNvSpPr>
          <p:nvPr>
            <p:ph type="body" sz="quarter" idx="14" hasCustomPrompt="1"/>
          </p:nvPr>
        </p:nvSpPr>
        <p:spPr>
          <a:xfrm>
            <a:off x="6240463" y="1233489"/>
            <a:ext cx="1571625" cy="611186"/>
          </a:xfrm>
        </p:spPr>
        <p:txBody>
          <a:bodyPr anchor="ctr">
            <a:noAutofit/>
          </a:bodyPr>
          <a:lstStyle>
            <a:lvl1pPr marL="0" indent="0" algn="ctr">
              <a:buNone/>
              <a:defRPr sz="1400">
                <a:solidFill>
                  <a:schemeClr val="accent6"/>
                </a:solidFill>
              </a:defRPr>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Financial</a:t>
            </a:r>
          </a:p>
          <a:p>
            <a:pPr lvl="0"/>
            <a:r>
              <a:rPr lang="en-US"/>
              <a:t>Value</a:t>
            </a:r>
          </a:p>
        </p:txBody>
      </p:sp>
      <p:sp>
        <p:nvSpPr>
          <p:cNvPr id="37" name="Text Placeholder 35">
            <a:extLst>
              <a:ext uri="{FF2B5EF4-FFF2-40B4-BE49-F238E27FC236}">
                <a16:creationId xmlns:a16="http://schemas.microsoft.com/office/drawing/2014/main" id="{F959484E-ADD1-F94C-8470-0C113E2E167A}"/>
              </a:ext>
            </a:extLst>
          </p:cNvPr>
          <p:cNvSpPr>
            <a:spLocks noGrp="1"/>
          </p:cNvSpPr>
          <p:nvPr>
            <p:ph type="body" sz="quarter" idx="15" hasCustomPrompt="1"/>
          </p:nvPr>
        </p:nvSpPr>
        <p:spPr>
          <a:xfrm>
            <a:off x="8148638" y="1233489"/>
            <a:ext cx="1571625" cy="611186"/>
          </a:xfrm>
        </p:spPr>
        <p:txBody>
          <a:bodyPr anchor="ctr">
            <a:noAutofit/>
          </a:bodyPr>
          <a:lstStyle>
            <a:lvl1pPr marL="0" indent="0" algn="ctr">
              <a:buNone/>
              <a:defRPr sz="1400">
                <a:solidFill>
                  <a:schemeClr val="accent6"/>
                </a:solidFill>
              </a:defRPr>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Percentage</a:t>
            </a:r>
          </a:p>
          <a:p>
            <a:pPr lvl="0"/>
            <a:r>
              <a:rPr lang="en-US"/>
              <a:t>Value</a:t>
            </a:r>
          </a:p>
        </p:txBody>
      </p:sp>
      <p:sp>
        <p:nvSpPr>
          <p:cNvPr id="38" name="Text Placeholder 35">
            <a:extLst>
              <a:ext uri="{FF2B5EF4-FFF2-40B4-BE49-F238E27FC236}">
                <a16:creationId xmlns:a16="http://schemas.microsoft.com/office/drawing/2014/main" id="{3B6DEB9F-381E-D641-A8C9-29A7CC18D3E2}"/>
              </a:ext>
            </a:extLst>
          </p:cNvPr>
          <p:cNvSpPr>
            <a:spLocks noGrp="1"/>
          </p:cNvSpPr>
          <p:nvPr>
            <p:ph type="body" sz="quarter" idx="16" hasCustomPrompt="1"/>
          </p:nvPr>
        </p:nvSpPr>
        <p:spPr>
          <a:xfrm>
            <a:off x="10013950" y="1233489"/>
            <a:ext cx="1595438" cy="611186"/>
          </a:xfrm>
        </p:spPr>
        <p:txBody>
          <a:bodyPr anchor="ctr">
            <a:noAutofit/>
          </a:bodyPr>
          <a:lstStyle>
            <a:lvl1pPr marL="0" indent="0" algn="ctr">
              <a:buNone/>
              <a:defRPr sz="1400">
                <a:solidFill>
                  <a:schemeClr val="accent6"/>
                </a:solidFill>
              </a:defRPr>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Additional</a:t>
            </a:r>
          </a:p>
          <a:p>
            <a:pPr lvl="0"/>
            <a:r>
              <a:rPr lang="en-US"/>
              <a:t>Value</a:t>
            </a:r>
          </a:p>
        </p:txBody>
      </p:sp>
      <p:sp>
        <p:nvSpPr>
          <p:cNvPr id="40" name="Text Placeholder 39">
            <a:extLst>
              <a:ext uri="{FF2B5EF4-FFF2-40B4-BE49-F238E27FC236}">
                <a16:creationId xmlns:a16="http://schemas.microsoft.com/office/drawing/2014/main" id="{F5A202A1-4A1F-5843-BD54-EC098D909269}"/>
              </a:ext>
            </a:extLst>
          </p:cNvPr>
          <p:cNvSpPr>
            <a:spLocks noGrp="1"/>
          </p:cNvSpPr>
          <p:nvPr>
            <p:ph type="body" sz="quarter" idx="17" hasCustomPrompt="1"/>
          </p:nvPr>
        </p:nvSpPr>
        <p:spPr>
          <a:xfrm>
            <a:off x="6240463" y="2017713"/>
            <a:ext cx="4422775" cy="704222"/>
          </a:xfrm>
        </p:spPr>
        <p:txBody>
          <a:bodyPr lIns="90000" tIns="46800" rIns="90000" bIns="46800" anchor="b">
            <a:noAutofit/>
          </a:bodyPr>
          <a:lstStyle>
            <a:lvl1pPr marL="0" indent="0">
              <a:buNone/>
              <a:defRPr sz="2400">
                <a:latin typeface="+mj-lt"/>
              </a:defRPr>
            </a:lvl1pPr>
            <a:lvl2pPr marL="228600" indent="0">
              <a:buNone/>
              <a:defRPr>
                <a:latin typeface="+mj-lt"/>
              </a:defRPr>
            </a:lvl2pPr>
            <a:lvl3pPr marL="457200" indent="0">
              <a:buNone/>
              <a:defRPr>
                <a:latin typeface="+mj-lt"/>
              </a:defRPr>
            </a:lvl3pPr>
            <a:lvl4pPr marL="661988" indent="0">
              <a:buNone/>
              <a:defRPr>
                <a:latin typeface="+mj-lt"/>
              </a:defRPr>
            </a:lvl4pPr>
            <a:lvl5pPr marL="855663" indent="0">
              <a:buNone/>
              <a:defRPr>
                <a:latin typeface="+mj-lt"/>
              </a:defRPr>
            </a:lvl5pPr>
          </a:lstStyle>
          <a:p>
            <a:pPr lvl="0"/>
            <a:r>
              <a:rPr lang="en-US"/>
              <a:t>Project goals</a:t>
            </a:r>
          </a:p>
        </p:txBody>
      </p:sp>
      <p:sp>
        <p:nvSpPr>
          <p:cNvPr id="42" name="Text Placeholder 41">
            <a:extLst>
              <a:ext uri="{FF2B5EF4-FFF2-40B4-BE49-F238E27FC236}">
                <a16:creationId xmlns:a16="http://schemas.microsoft.com/office/drawing/2014/main" id="{9E4D6518-F39B-D540-BBC8-F615FE1B6AF1}"/>
              </a:ext>
            </a:extLst>
          </p:cNvPr>
          <p:cNvSpPr>
            <a:spLocks noGrp="1"/>
          </p:cNvSpPr>
          <p:nvPr>
            <p:ph type="body" sz="quarter" idx="18" hasCustomPrompt="1"/>
          </p:nvPr>
        </p:nvSpPr>
        <p:spPr>
          <a:xfrm>
            <a:off x="6240463" y="2977115"/>
            <a:ext cx="5368925" cy="1148317"/>
          </a:xfrm>
        </p:spPr>
        <p:txBody>
          <a:bodyPr lIns="90000" tIns="46800" rIns="90000" bIns="46800">
            <a:noAutofit/>
          </a:bodyPr>
          <a:lstStyle>
            <a:lvl1pPr marL="0" indent="0">
              <a:buNone/>
              <a:defRPr sz="1400">
                <a:solidFill>
                  <a:schemeClr val="accent6"/>
                </a:solidFill>
              </a:defRPr>
            </a:lvl1pPr>
            <a:lvl2pPr marL="228600" indent="0">
              <a:buNone/>
              <a:defRPr>
                <a:solidFill>
                  <a:schemeClr val="accent6"/>
                </a:solidFill>
              </a:defRPr>
            </a:lvl2pPr>
            <a:lvl3pPr marL="457200" indent="0">
              <a:buNone/>
              <a:defRPr>
                <a:solidFill>
                  <a:schemeClr val="accent6"/>
                </a:solidFill>
              </a:defRPr>
            </a:lvl3pPr>
            <a:lvl4pPr marL="661988" indent="0">
              <a:buNone/>
              <a:defRPr>
                <a:solidFill>
                  <a:schemeClr val="accent6"/>
                </a:solidFill>
              </a:defRPr>
            </a:lvl4pPr>
            <a:lvl5pPr marL="855663" indent="0">
              <a:buNone/>
              <a:defRPr>
                <a:solidFill>
                  <a:schemeClr val="accent6"/>
                </a:solidFill>
              </a:defRPr>
            </a:lvl5pPr>
          </a:lstStyle>
          <a:p>
            <a:pPr lvl="0"/>
            <a:r>
              <a:rPr lang="en-US"/>
              <a:t>Descriptive text</a:t>
            </a:r>
          </a:p>
        </p:txBody>
      </p:sp>
      <p:sp>
        <p:nvSpPr>
          <p:cNvPr id="43" name="Text Placeholder 39">
            <a:extLst>
              <a:ext uri="{FF2B5EF4-FFF2-40B4-BE49-F238E27FC236}">
                <a16:creationId xmlns:a16="http://schemas.microsoft.com/office/drawing/2014/main" id="{BFD70A96-999C-1A46-83A7-D06801F55DB7}"/>
              </a:ext>
            </a:extLst>
          </p:cNvPr>
          <p:cNvSpPr>
            <a:spLocks noGrp="1"/>
          </p:cNvSpPr>
          <p:nvPr>
            <p:ph type="body" sz="quarter" idx="19" hasCustomPrompt="1"/>
          </p:nvPr>
        </p:nvSpPr>
        <p:spPr>
          <a:xfrm>
            <a:off x="6240463" y="4161319"/>
            <a:ext cx="4422775" cy="704222"/>
          </a:xfrm>
        </p:spPr>
        <p:txBody>
          <a:bodyPr lIns="90000" tIns="46800" rIns="90000" bIns="46800" anchor="b">
            <a:noAutofit/>
          </a:bodyPr>
          <a:lstStyle>
            <a:lvl1pPr marL="0" indent="0">
              <a:buNone/>
              <a:defRPr sz="2400">
                <a:latin typeface="+mj-lt"/>
              </a:defRPr>
            </a:lvl1pPr>
            <a:lvl2pPr marL="228600" indent="0">
              <a:buNone/>
              <a:defRPr>
                <a:latin typeface="+mj-lt"/>
              </a:defRPr>
            </a:lvl2pPr>
            <a:lvl3pPr marL="457200" indent="0">
              <a:buNone/>
              <a:defRPr>
                <a:latin typeface="+mj-lt"/>
              </a:defRPr>
            </a:lvl3pPr>
            <a:lvl4pPr marL="661988" indent="0">
              <a:buNone/>
              <a:defRPr>
                <a:latin typeface="+mj-lt"/>
              </a:defRPr>
            </a:lvl4pPr>
            <a:lvl5pPr marL="855663" indent="0">
              <a:buNone/>
              <a:defRPr>
                <a:latin typeface="+mj-lt"/>
              </a:defRPr>
            </a:lvl5pPr>
          </a:lstStyle>
          <a:p>
            <a:pPr lvl="0"/>
            <a:r>
              <a:rPr lang="en-US"/>
              <a:t>Project goals</a:t>
            </a:r>
          </a:p>
        </p:txBody>
      </p:sp>
      <p:sp>
        <p:nvSpPr>
          <p:cNvPr id="44" name="Text Placeholder 41">
            <a:extLst>
              <a:ext uri="{FF2B5EF4-FFF2-40B4-BE49-F238E27FC236}">
                <a16:creationId xmlns:a16="http://schemas.microsoft.com/office/drawing/2014/main" id="{F57534EE-A31A-3942-81EF-7420176EDD7B}"/>
              </a:ext>
            </a:extLst>
          </p:cNvPr>
          <p:cNvSpPr>
            <a:spLocks noGrp="1"/>
          </p:cNvSpPr>
          <p:nvPr>
            <p:ph type="body" sz="quarter" idx="20" hasCustomPrompt="1"/>
          </p:nvPr>
        </p:nvSpPr>
        <p:spPr>
          <a:xfrm>
            <a:off x="6240463" y="5120721"/>
            <a:ext cx="5368925" cy="1148317"/>
          </a:xfrm>
        </p:spPr>
        <p:txBody>
          <a:bodyPr lIns="90000" tIns="46800" rIns="90000" bIns="46800">
            <a:noAutofit/>
          </a:bodyPr>
          <a:lstStyle>
            <a:lvl1pPr marL="0" indent="0">
              <a:buNone/>
              <a:defRPr sz="1400">
                <a:solidFill>
                  <a:schemeClr val="accent6"/>
                </a:solidFill>
              </a:defRPr>
            </a:lvl1pPr>
            <a:lvl2pPr marL="228600" indent="0">
              <a:buNone/>
              <a:defRPr>
                <a:solidFill>
                  <a:schemeClr val="accent6"/>
                </a:solidFill>
              </a:defRPr>
            </a:lvl2pPr>
            <a:lvl3pPr marL="457200" indent="0">
              <a:buNone/>
              <a:defRPr>
                <a:solidFill>
                  <a:schemeClr val="accent6"/>
                </a:solidFill>
              </a:defRPr>
            </a:lvl3pPr>
            <a:lvl4pPr marL="661988" indent="0">
              <a:buNone/>
              <a:defRPr>
                <a:solidFill>
                  <a:schemeClr val="accent6"/>
                </a:solidFill>
              </a:defRPr>
            </a:lvl4pPr>
            <a:lvl5pPr marL="855663" indent="0">
              <a:buNone/>
              <a:defRPr>
                <a:solidFill>
                  <a:schemeClr val="accent6"/>
                </a:solidFill>
              </a:defRPr>
            </a:lvl5pPr>
          </a:lstStyle>
          <a:p>
            <a:pPr lvl="0"/>
            <a:r>
              <a:rPr lang="en-US"/>
              <a:t>Descriptive text</a:t>
            </a:r>
          </a:p>
        </p:txBody>
      </p:sp>
    </p:spTree>
    <p:extLst>
      <p:ext uri="{BB962C8B-B14F-4D97-AF65-F5344CB8AC3E}">
        <p14:creationId xmlns:p14="http://schemas.microsoft.com/office/powerpoint/2010/main" val="3455035362"/>
      </p:ext>
    </p:extLst>
  </p:cSld>
  <p:clrMapOvr>
    <a:masterClrMapping/>
  </p:clrMapOvr>
  <p:transition>
    <p:fade/>
  </p:transition>
  <p:extLst>
    <p:ext uri="{DCECCB84-F9BA-43D5-87BE-67443E8EF086}">
      <p15:sldGuideLst xmlns:p15="http://schemas.microsoft.com/office/powerpoint/2012/main">
        <p15:guide id="16" pos="3754" userDrawn="1">
          <p15:clr>
            <a:srgbClr val="A4A3A4"/>
          </p15:clr>
        </p15:guide>
        <p15:guide id="17" pos="3931" userDrawn="1">
          <p15:clr>
            <a:srgbClr val="A4A3A4"/>
          </p15:clr>
        </p15:guide>
        <p15:guide id="20" pos="4937">
          <p15:clr>
            <a:srgbClr val="A4A3A4"/>
          </p15:clr>
        </p15:guide>
        <p15:guide id="21" pos="5133" userDrawn="1">
          <p15:clr>
            <a:srgbClr val="A4A3A4"/>
          </p15:clr>
        </p15:guide>
        <p15:guide id="24" pos="6123">
          <p15:clr>
            <a:srgbClr val="A4A3A4"/>
          </p15:clr>
        </p15:guide>
        <p15:guide id="25" pos="6308">
          <p15:clr>
            <a:srgbClr val="A4A3A4"/>
          </p15:clr>
        </p15:guide>
        <p15:guide id="28" orient="horz" pos="905">
          <p15:clr>
            <a:srgbClr val="5ACBF0"/>
          </p15:clr>
        </p15:guide>
        <p15:guide id="29" orient="horz" pos="1271">
          <p15:clr>
            <a:srgbClr val="5ACBF0"/>
          </p15:clr>
        </p15:guide>
        <p15:guide id="30" orient="horz" pos="288">
          <p15:clr>
            <a:srgbClr val="5ACBF0"/>
          </p15:clr>
        </p15:guide>
        <p15:guide id="31" orient="horz" pos="777" userDrawn="1">
          <p15:clr>
            <a:srgbClr val="FBAE40"/>
          </p15:clr>
        </p15:guide>
        <p15:guide id="32" orient="horz" pos="1162" userDrawn="1">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eam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753517-0CF4-2145-AABB-8F14C26A09AD}"/>
              </a:ext>
            </a:extLst>
          </p:cNvPr>
          <p:cNvSpPr/>
          <p:nvPr userDrawn="1"/>
        </p:nvSpPr>
        <p:spPr bwMode="auto">
          <a:xfrm>
            <a:off x="-1" y="0"/>
            <a:ext cx="4065589" cy="68580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 name="Title 1">
            <a:extLst>
              <a:ext uri="{FF2B5EF4-FFF2-40B4-BE49-F238E27FC236}">
                <a16:creationId xmlns:a16="http://schemas.microsoft.com/office/drawing/2014/main" id="{62DDA6FD-CC5D-0345-82C4-633849427A60}"/>
              </a:ext>
            </a:extLst>
          </p:cNvPr>
          <p:cNvSpPr>
            <a:spLocks noGrp="1"/>
          </p:cNvSpPr>
          <p:nvPr>
            <p:ph type="title" hasCustomPrompt="1"/>
          </p:nvPr>
        </p:nvSpPr>
        <p:spPr>
          <a:xfrm>
            <a:off x="588264" y="585788"/>
            <a:ext cx="2824862" cy="850900"/>
          </a:xfrm>
        </p:spPr>
        <p:txBody>
          <a:bodyPr anchor="t">
            <a:noAutofit/>
          </a:bodyPr>
          <a:lstStyle>
            <a:lvl1pPr>
              <a:defRPr>
                <a:solidFill>
                  <a:schemeClr val="accent3"/>
                </a:solidFill>
              </a:defRPr>
            </a:lvl1pPr>
          </a:lstStyle>
          <a:p>
            <a:r>
              <a:rPr lang="en-US"/>
              <a:t>Hello</a:t>
            </a:r>
          </a:p>
        </p:txBody>
      </p:sp>
      <p:sp>
        <p:nvSpPr>
          <p:cNvPr id="25" name="Text Placeholder 24">
            <a:extLst>
              <a:ext uri="{FF2B5EF4-FFF2-40B4-BE49-F238E27FC236}">
                <a16:creationId xmlns:a16="http://schemas.microsoft.com/office/drawing/2014/main" id="{687B7084-FB17-304C-A2D7-1145E7FE9D5A}"/>
              </a:ext>
            </a:extLst>
          </p:cNvPr>
          <p:cNvSpPr>
            <a:spLocks noGrp="1"/>
          </p:cNvSpPr>
          <p:nvPr>
            <p:ph type="body" sz="quarter" idx="11" hasCustomPrompt="1"/>
          </p:nvPr>
        </p:nvSpPr>
        <p:spPr>
          <a:xfrm>
            <a:off x="7192963" y="1437685"/>
            <a:ext cx="3835400" cy="276999"/>
          </a:xfrm>
        </p:spPr>
        <p:txBody>
          <a:bodyPr/>
          <a:lstStyle>
            <a:lvl1pPr marL="0" indent="0">
              <a:buNone/>
              <a:defRPr sz="1800">
                <a:latin typeface="+mj-lt"/>
              </a:defRPr>
            </a:lvl1pPr>
            <a:lvl2pPr marL="228600" indent="0">
              <a:buNone/>
              <a:defRPr sz="1800">
                <a:latin typeface="+mj-lt"/>
              </a:defRPr>
            </a:lvl2pPr>
            <a:lvl3pPr marL="457200" indent="0">
              <a:buNone/>
              <a:defRPr sz="1800">
                <a:latin typeface="+mj-lt"/>
              </a:defRPr>
            </a:lvl3pPr>
            <a:lvl4pPr marL="661988" indent="0">
              <a:buNone/>
              <a:defRPr sz="1800">
                <a:latin typeface="+mj-lt"/>
              </a:defRPr>
            </a:lvl4pPr>
            <a:lvl5pPr marL="855663" indent="0">
              <a:buNone/>
              <a:defRPr sz="1800">
                <a:latin typeface="+mj-lt"/>
              </a:defRPr>
            </a:lvl5pPr>
          </a:lstStyle>
          <a:p>
            <a:pPr lvl="0"/>
            <a:r>
              <a:rPr lang="en-US" err="1"/>
              <a:t>Firstname</a:t>
            </a:r>
            <a:r>
              <a:rPr lang="en-US"/>
              <a:t> </a:t>
            </a:r>
            <a:r>
              <a:rPr lang="en-US" err="1"/>
              <a:t>Lastname</a:t>
            </a:r>
            <a:endParaRPr lang="en-US"/>
          </a:p>
        </p:txBody>
      </p:sp>
      <p:sp>
        <p:nvSpPr>
          <p:cNvPr id="27" name="Text Placeholder 26">
            <a:extLst>
              <a:ext uri="{FF2B5EF4-FFF2-40B4-BE49-F238E27FC236}">
                <a16:creationId xmlns:a16="http://schemas.microsoft.com/office/drawing/2014/main" id="{0B58D5F9-9ECC-AE4D-AEE6-08C911DE2503}"/>
              </a:ext>
            </a:extLst>
          </p:cNvPr>
          <p:cNvSpPr>
            <a:spLocks noGrp="1"/>
          </p:cNvSpPr>
          <p:nvPr>
            <p:ph type="body" sz="quarter" idx="12" hasCustomPrompt="1"/>
          </p:nvPr>
        </p:nvSpPr>
        <p:spPr>
          <a:xfrm>
            <a:off x="7192963" y="1802269"/>
            <a:ext cx="3835400" cy="215444"/>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Title</a:t>
            </a:r>
          </a:p>
        </p:txBody>
      </p:sp>
      <p:sp>
        <p:nvSpPr>
          <p:cNvPr id="29" name="Text Placeholder 28">
            <a:extLst>
              <a:ext uri="{FF2B5EF4-FFF2-40B4-BE49-F238E27FC236}">
                <a16:creationId xmlns:a16="http://schemas.microsoft.com/office/drawing/2014/main" id="{688E32A6-35BF-E143-8E34-3EF1E3F217EA}"/>
              </a:ext>
            </a:extLst>
          </p:cNvPr>
          <p:cNvSpPr>
            <a:spLocks noGrp="1"/>
          </p:cNvSpPr>
          <p:nvPr>
            <p:ph type="body" sz="quarter" idx="13" hasCustomPrompt="1"/>
          </p:nvPr>
        </p:nvSpPr>
        <p:spPr>
          <a:xfrm>
            <a:off x="7192963" y="2200939"/>
            <a:ext cx="3835399" cy="1150185"/>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a:solidFill>
                  <a:schemeClr val="accent6"/>
                </a:solidFill>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sz="1200" b="0">
                <a:solidFill>
                  <a:srgbClr val="505050"/>
                </a:solidFill>
                <a:latin typeface="Segoe UI" panose="020B0502040204020203" pitchFamily="34" charset="0"/>
                <a:cs typeface="Segoe UI" panose="020B0502040204020203" pitchFamily="34" charset="0"/>
              </a:rPr>
              <a:t>About: Lorem ipsum dolor sit </a:t>
            </a:r>
            <a:r>
              <a:rPr lang="en-US" sz="1200" b="0" err="1">
                <a:solidFill>
                  <a:srgbClr val="505050"/>
                </a:solidFill>
                <a:latin typeface="Segoe UI" panose="020B0502040204020203" pitchFamily="34" charset="0"/>
                <a:cs typeface="Segoe UI" panose="020B0502040204020203" pitchFamily="34" charset="0"/>
              </a:rPr>
              <a:t>amet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consectetur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adipiscing</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elit</a:t>
            </a:r>
            <a:r>
              <a:rPr lang="en-US" sz="1200" b="0">
                <a:solidFill>
                  <a:srgbClr val="505050"/>
                </a:solidFill>
                <a:latin typeface="Segoe UI" panose="020B0502040204020203" pitchFamily="34" charset="0"/>
                <a:cs typeface="Segoe UI" panose="020B0502040204020203" pitchFamily="34" charset="0"/>
              </a:rPr>
              <a:t>, sed do </a:t>
            </a:r>
            <a:r>
              <a:rPr lang="en-US" sz="1200" b="0" err="1">
                <a:solidFill>
                  <a:srgbClr val="505050"/>
                </a:solidFill>
                <a:latin typeface="Segoe UI" panose="020B0502040204020203" pitchFamily="34" charset="0"/>
                <a:cs typeface="Segoe UI" panose="020B0502040204020203" pitchFamily="34" charset="0"/>
              </a:rPr>
              <a:t>eiusmod</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tempor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incididunt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labore</a:t>
            </a:r>
            <a:r>
              <a:rPr lang="en-US" sz="1200" b="0">
                <a:solidFill>
                  <a:srgbClr val="505050"/>
                </a:solidFill>
                <a:latin typeface="Segoe UI" panose="020B0502040204020203" pitchFamily="34" charset="0"/>
                <a:cs typeface="Segoe UI" panose="020B0502040204020203" pitchFamily="34" charset="0"/>
              </a:rPr>
              <a:t> et dolore magna </a:t>
            </a:r>
            <a:r>
              <a:rPr lang="en-US" sz="1200" b="0" err="1">
                <a:solidFill>
                  <a:srgbClr val="505050"/>
                </a:solidFill>
                <a:latin typeface="Segoe UI" panose="020B0502040204020203" pitchFamily="34" charset="0"/>
                <a:cs typeface="Segoe UI" panose="020B0502040204020203" pitchFamily="34" charset="0"/>
              </a:rPr>
              <a:t>aliqua</a:t>
            </a:r>
            <a:r>
              <a:rPr lang="en-US" sz="1200" b="0">
                <a:solidFill>
                  <a:srgbClr val="505050"/>
                </a:solidFill>
                <a:latin typeface="Segoe UI" panose="020B0502040204020203" pitchFamily="34" charset="0"/>
                <a:cs typeface="Segoe UI" panose="020B0502040204020203" pitchFamily="34" charset="0"/>
              </a:rPr>
              <a:t>. Ut </a:t>
            </a:r>
            <a:r>
              <a:rPr lang="en-US" sz="1200" b="0" err="1">
                <a:solidFill>
                  <a:srgbClr val="505050"/>
                </a:solidFill>
                <a:latin typeface="Segoe UI" panose="020B0502040204020203" pitchFamily="34" charset="0"/>
                <a:cs typeface="Segoe UI" panose="020B0502040204020203" pitchFamily="34" charset="0"/>
              </a:rPr>
              <a:t>enim</a:t>
            </a:r>
            <a:r>
              <a:rPr lang="en-US" sz="1200" b="0">
                <a:solidFill>
                  <a:srgbClr val="505050"/>
                </a:solidFill>
                <a:latin typeface="Segoe UI" panose="020B0502040204020203" pitchFamily="34" charset="0"/>
                <a:cs typeface="Segoe UI" panose="020B0502040204020203" pitchFamily="34" charset="0"/>
              </a:rPr>
              <a:t> ad minim </a:t>
            </a:r>
            <a:r>
              <a:rPr lang="en-US" sz="1200" b="0" err="1">
                <a:solidFill>
                  <a:srgbClr val="505050"/>
                </a:solidFill>
                <a:latin typeface="Segoe UI" panose="020B0502040204020203" pitchFamily="34" charset="0"/>
                <a:cs typeface="Segoe UI" panose="020B0502040204020203" pitchFamily="34" charset="0"/>
              </a:rPr>
              <a:t>veniam</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quis</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nostrud</a:t>
            </a:r>
            <a:r>
              <a:rPr lang="en-US" sz="1200" b="0">
                <a:solidFill>
                  <a:srgbClr val="505050"/>
                </a:solidFill>
                <a:latin typeface="Segoe UI" panose="020B0502040204020203" pitchFamily="34" charset="0"/>
                <a:cs typeface="Segoe UI" panose="020B0502040204020203" pitchFamily="34" charset="0"/>
              </a:rPr>
              <a:t> exercitation </a:t>
            </a:r>
            <a:r>
              <a:rPr lang="en-US" sz="1200" b="0" err="1">
                <a:solidFill>
                  <a:srgbClr val="505050"/>
                </a:solidFill>
                <a:latin typeface="Segoe UI" panose="020B0502040204020203" pitchFamily="34" charset="0"/>
                <a:cs typeface="Segoe UI" panose="020B0502040204020203" pitchFamily="34" charset="0"/>
              </a:rPr>
              <a:t>ullamco</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laboris</a:t>
            </a:r>
            <a:r>
              <a:rPr lang="en-US" sz="1200" b="0">
                <a:solidFill>
                  <a:srgbClr val="505050"/>
                </a:solidFill>
                <a:latin typeface="Segoe UI" panose="020B0502040204020203" pitchFamily="34" charset="0"/>
                <a:cs typeface="Segoe UI" panose="020B0502040204020203" pitchFamily="34" charset="0"/>
              </a:rPr>
              <a:t> nisi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aliquip</a:t>
            </a:r>
            <a:r>
              <a:rPr lang="en-US" sz="1200" b="0">
                <a:solidFill>
                  <a:srgbClr val="505050"/>
                </a:solidFill>
                <a:latin typeface="Segoe UI" panose="020B0502040204020203" pitchFamily="34" charset="0"/>
                <a:cs typeface="Segoe UI" panose="020B0502040204020203" pitchFamily="34" charset="0"/>
              </a:rPr>
              <a:t> ex </a:t>
            </a:r>
            <a:r>
              <a:rPr lang="en-US" sz="1200" b="0" err="1">
                <a:solidFill>
                  <a:srgbClr val="505050"/>
                </a:solidFill>
                <a:latin typeface="Segoe UI" panose="020B0502040204020203" pitchFamily="34" charset="0"/>
                <a:cs typeface="Segoe UI" panose="020B0502040204020203" pitchFamily="34" charset="0"/>
              </a:rPr>
              <a:t>ea</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commodo</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consequat</a:t>
            </a:r>
            <a:r>
              <a:rPr lang="en-US" sz="1200" b="0">
                <a:solidFill>
                  <a:srgbClr val="505050"/>
                </a:solidFill>
                <a:latin typeface="Segoe UI" panose="020B0502040204020203" pitchFamily="34" charset="0"/>
                <a:cs typeface="Segoe UI" panose="020B0502040204020203" pitchFamily="34" charset="0"/>
              </a:rPr>
              <a:t>. </a:t>
            </a:r>
          </a:p>
        </p:txBody>
      </p:sp>
      <p:sp>
        <p:nvSpPr>
          <p:cNvPr id="30" name="Text Placeholder 24">
            <a:extLst>
              <a:ext uri="{FF2B5EF4-FFF2-40B4-BE49-F238E27FC236}">
                <a16:creationId xmlns:a16="http://schemas.microsoft.com/office/drawing/2014/main" id="{0B57611E-E7C7-324D-8BF8-320980FF4F27}"/>
              </a:ext>
            </a:extLst>
          </p:cNvPr>
          <p:cNvSpPr>
            <a:spLocks noGrp="1"/>
          </p:cNvSpPr>
          <p:nvPr>
            <p:ph type="body" sz="quarter" idx="14" hasCustomPrompt="1"/>
          </p:nvPr>
        </p:nvSpPr>
        <p:spPr>
          <a:xfrm>
            <a:off x="7192963" y="4292600"/>
            <a:ext cx="3835400" cy="276999"/>
          </a:xfrm>
        </p:spPr>
        <p:txBody>
          <a:bodyPr/>
          <a:lstStyle>
            <a:lvl1pPr marL="0" indent="0">
              <a:buNone/>
              <a:defRPr sz="1800">
                <a:latin typeface="+mj-lt"/>
              </a:defRPr>
            </a:lvl1pPr>
            <a:lvl2pPr marL="228600" indent="0">
              <a:buNone/>
              <a:defRPr sz="1800">
                <a:latin typeface="+mj-lt"/>
              </a:defRPr>
            </a:lvl2pPr>
            <a:lvl3pPr marL="457200" indent="0">
              <a:buNone/>
              <a:defRPr sz="1800">
                <a:latin typeface="+mj-lt"/>
              </a:defRPr>
            </a:lvl3pPr>
            <a:lvl4pPr marL="661988" indent="0">
              <a:buNone/>
              <a:defRPr sz="1800">
                <a:latin typeface="+mj-lt"/>
              </a:defRPr>
            </a:lvl4pPr>
            <a:lvl5pPr marL="855663" indent="0">
              <a:buNone/>
              <a:defRPr sz="1800">
                <a:latin typeface="+mj-lt"/>
              </a:defRPr>
            </a:lvl5pPr>
          </a:lstStyle>
          <a:p>
            <a:pPr lvl="0"/>
            <a:r>
              <a:rPr lang="en-US" err="1"/>
              <a:t>Firstname</a:t>
            </a:r>
            <a:r>
              <a:rPr lang="en-US"/>
              <a:t> </a:t>
            </a:r>
            <a:r>
              <a:rPr lang="en-US" err="1"/>
              <a:t>Lastname</a:t>
            </a:r>
            <a:endParaRPr lang="en-US"/>
          </a:p>
        </p:txBody>
      </p:sp>
      <p:sp>
        <p:nvSpPr>
          <p:cNvPr id="31" name="Text Placeholder 26">
            <a:extLst>
              <a:ext uri="{FF2B5EF4-FFF2-40B4-BE49-F238E27FC236}">
                <a16:creationId xmlns:a16="http://schemas.microsoft.com/office/drawing/2014/main" id="{3340D410-0B5B-4B4B-AEA6-2655A1EB04FD}"/>
              </a:ext>
            </a:extLst>
          </p:cNvPr>
          <p:cNvSpPr>
            <a:spLocks noGrp="1"/>
          </p:cNvSpPr>
          <p:nvPr>
            <p:ph type="body" sz="quarter" idx="15" hasCustomPrompt="1"/>
          </p:nvPr>
        </p:nvSpPr>
        <p:spPr>
          <a:xfrm>
            <a:off x="7192963" y="4657184"/>
            <a:ext cx="3835400" cy="215444"/>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Title</a:t>
            </a:r>
          </a:p>
        </p:txBody>
      </p:sp>
      <p:sp>
        <p:nvSpPr>
          <p:cNvPr id="32" name="Text Placeholder 28">
            <a:extLst>
              <a:ext uri="{FF2B5EF4-FFF2-40B4-BE49-F238E27FC236}">
                <a16:creationId xmlns:a16="http://schemas.microsoft.com/office/drawing/2014/main" id="{BD35ACAE-2494-4842-AAF6-13BCA3369290}"/>
              </a:ext>
            </a:extLst>
          </p:cNvPr>
          <p:cNvSpPr>
            <a:spLocks noGrp="1"/>
          </p:cNvSpPr>
          <p:nvPr>
            <p:ph type="body" sz="quarter" idx="16" hasCustomPrompt="1"/>
          </p:nvPr>
        </p:nvSpPr>
        <p:spPr>
          <a:xfrm>
            <a:off x="7192963" y="5055854"/>
            <a:ext cx="3835400" cy="1213183"/>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a:solidFill>
                  <a:schemeClr val="accent6"/>
                </a:solidFill>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sz="1200" b="0">
                <a:solidFill>
                  <a:srgbClr val="505050"/>
                </a:solidFill>
                <a:latin typeface="Segoe UI" panose="020B0502040204020203" pitchFamily="34" charset="0"/>
                <a:cs typeface="Segoe UI" panose="020B0502040204020203" pitchFamily="34" charset="0"/>
              </a:rPr>
              <a:t>About: Lorem ipsum dolor sit </a:t>
            </a:r>
            <a:r>
              <a:rPr lang="en-US" sz="1200" b="0" err="1">
                <a:solidFill>
                  <a:srgbClr val="505050"/>
                </a:solidFill>
                <a:latin typeface="Segoe UI" panose="020B0502040204020203" pitchFamily="34" charset="0"/>
                <a:cs typeface="Segoe UI" panose="020B0502040204020203" pitchFamily="34" charset="0"/>
              </a:rPr>
              <a:t>amet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consectetur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adipiscing</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elit</a:t>
            </a:r>
            <a:r>
              <a:rPr lang="en-US" sz="1200" b="0">
                <a:solidFill>
                  <a:srgbClr val="505050"/>
                </a:solidFill>
                <a:latin typeface="Segoe UI" panose="020B0502040204020203" pitchFamily="34" charset="0"/>
                <a:cs typeface="Segoe UI" panose="020B0502040204020203" pitchFamily="34" charset="0"/>
              </a:rPr>
              <a:t>, sed do </a:t>
            </a:r>
            <a:r>
              <a:rPr lang="en-US" sz="1200" b="0" err="1">
                <a:solidFill>
                  <a:srgbClr val="505050"/>
                </a:solidFill>
                <a:latin typeface="Segoe UI" panose="020B0502040204020203" pitchFamily="34" charset="0"/>
                <a:cs typeface="Segoe UI" panose="020B0502040204020203" pitchFamily="34" charset="0"/>
              </a:rPr>
              <a:t>eiusmod</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tempor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incididunt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labore</a:t>
            </a:r>
            <a:r>
              <a:rPr lang="en-US" sz="1200" b="0">
                <a:solidFill>
                  <a:srgbClr val="505050"/>
                </a:solidFill>
                <a:latin typeface="Segoe UI" panose="020B0502040204020203" pitchFamily="34" charset="0"/>
                <a:cs typeface="Segoe UI" panose="020B0502040204020203" pitchFamily="34" charset="0"/>
              </a:rPr>
              <a:t> et dolore magna </a:t>
            </a:r>
            <a:r>
              <a:rPr lang="en-US" sz="1200" b="0" err="1">
                <a:solidFill>
                  <a:srgbClr val="505050"/>
                </a:solidFill>
                <a:latin typeface="Segoe UI" panose="020B0502040204020203" pitchFamily="34" charset="0"/>
                <a:cs typeface="Segoe UI" panose="020B0502040204020203" pitchFamily="34" charset="0"/>
              </a:rPr>
              <a:t>aliqua</a:t>
            </a:r>
            <a:r>
              <a:rPr lang="en-US" sz="1200" b="0">
                <a:solidFill>
                  <a:srgbClr val="505050"/>
                </a:solidFill>
                <a:latin typeface="Segoe UI" panose="020B0502040204020203" pitchFamily="34" charset="0"/>
                <a:cs typeface="Segoe UI" panose="020B0502040204020203" pitchFamily="34" charset="0"/>
              </a:rPr>
              <a:t>. Ut </a:t>
            </a:r>
            <a:r>
              <a:rPr lang="en-US" sz="1200" b="0" err="1">
                <a:solidFill>
                  <a:srgbClr val="505050"/>
                </a:solidFill>
                <a:latin typeface="Segoe UI" panose="020B0502040204020203" pitchFamily="34" charset="0"/>
                <a:cs typeface="Segoe UI" panose="020B0502040204020203" pitchFamily="34" charset="0"/>
              </a:rPr>
              <a:t>enim</a:t>
            </a:r>
            <a:r>
              <a:rPr lang="en-US" sz="1200" b="0">
                <a:solidFill>
                  <a:srgbClr val="505050"/>
                </a:solidFill>
                <a:latin typeface="Segoe UI" panose="020B0502040204020203" pitchFamily="34" charset="0"/>
                <a:cs typeface="Segoe UI" panose="020B0502040204020203" pitchFamily="34" charset="0"/>
              </a:rPr>
              <a:t> ad minim </a:t>
            </a:r>
            <a:r>
              <a:rPr lang="en-US" sz="1200" b="0" err="1">
                <a:solidFill>
                  <a:srgbClr val="505050"/>
                </a:solidFill>
                <a:latin typeface="Segoe UI" panose="020B0502040204020203" pitchFamily="34" charset="0"/>
                <a:cs typeface="Segoe UI" panose="020B0502040204020203" pitchFamily="34" charset="0"/>
              </a:rPr>
              <a:t>veniam</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quis</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nostrud</a:t>
            </a:r>
            <a:r>
              <a:rPr lang="en-US" sz="1200" b="0">
                <a:solidFill>
                  <a:srgbClr val="505050"/>
                </a:solidFill>
                <a:latin typeface="Segoe UI" panose="020B0502040204020203" pitchFamily="34" charset="0"/>
                <a:cs typeface="Segoe UI" panose="020B0502040204020203" pitchFamily="34" charset="0"/>
              </a:rPr>
              <a:t> exercitation </a:t>
            </a:r>
            <a:r>
              <a:rPr lang="en-US" sz="1200" b="0" err="1">
                <a:solidFill>
                  <a:srgbClr val="505050"/>
                </a:solidFill>
                <a:latin typeface="Segoe UI" panose="020B0502040204020203" pitchFamily="34" charset="0"/>
                <a:cs typeface="Segoe UI" panose="020B0502040204020203" pitchFamily="34" charset="0"/>
              </a:rPr>
              <a:t>ullamco</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laboris</a:t>
            </a:r>
            <a:r>
              <a:rPr lang="en-US" sz="1200" b="0">
                <a:solidFill>
                  <a:srgbClr val="505050"/>
                </a:solidFill>
                <a:latin typeface="Segoe UI" panose="020B0502040204020203" pitchFamily="34" charset="0"/>
                <a:cs typeface="Segoe UI" panose="020B0502040204020203" pitchFamily="34" charset="0"/>
              </a:rPr>
              <a:t> nisi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aliquip</a:t>
            </a:r>
            <a:r>
              <a:rPr lang="en-US" sz="1200" b="0">
                <a:solidFill>
                  <a:srgbClr val="505050"/>
                </a:solidFill>
                <a:latin typeface="Segoe UI" panose="020B0502040204020203" pitchFamily="34" charset="0"/>
                <a:cs typeface="Segoe UI" panose="020B0502040204020203" pitchFamily="34" charset="0"/>
              </a:rPr>
              <a:t> ex </a:t>
            </a:r>
            <a:r>
              <a:rPr lang="en-US" sz="1200" b="0" err="1">
                <a:solidFill>
                  <a:srgbClr val="505050"/>
                </a:solidFill>
                <a:latin typeface="Segoe UI" panose="020B0502040204020203" pitchFamily="34" charset="0"/>
                <a:cs typeface="Segoe UI" panose="020B0502040204020203" pitchFamily="34" charset="0"/>
              </a:rPr>
              <a:t>ea</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commodo</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consequat</a:t>
            </a:r>
            <a:r>
              <a:rPr lang="en-US" sz="1200" b="0">
                <a:solidFill>
                  <a:srgbClr val="505050"/>
                </a:solidFill>
                <a:latin typeface="Segoe UI" panose="020B0502040204020203" pitchFamily="34" charset="0"/>
                <a:cs typeface="Segoe UI" panose="020B0502040204020203" pitchFamily="34" charset="0"/>
              </a:rPr>
              <a:t>. </a:t>
            </a:r>
          </a:p>
        </p:txBody>
      </p:sp>
      <p:sp>
        <p:nvSpPr>
          <p:cNvPr id="40" name="Picture Placeholder 39">
            <a:extLst>
              <a:ext uri="{FF2B5EF4-FFF2-40B4-BE49-F238E27FC236}">
                <a16:creationId xmlns:a16="http://schemas.microsoft.com/office/drawing/2014/main" id="{BA73218E-471B-984D-AF23-10EDB19E9A7F}"/>
              </a:ext>
            </a:extLst>
          </p:cNvPr>
          <p:cNvSpPr>
            <a:spLocks noGrp="1"/>
          </p:cNvSpPr>
          <p:nvPr>
            <p:ph type="pic" sz="quarter" idx="17"/>
          </p:nvPr>
        </p:nvSpPr>
        <p:spPr>
          <a:xfrm>
            <a:off x="5314950" y="1436687"/>
            <a:ext cx="1576800" cy="1576800"/>
          </a:xfrm>
          <a:prstGeom prst="ellipse">
            <a:avLst/>
          </a:prstGeom>
        </p:spPr>
        <p:txBody>
          <a:bodyPr/>
          <a:lstStyle>
            <a:lvl1pPr>
              <a:defRPr sz="1000"/>
            </a:lvl1pPr>
          </a:lstStyle>
          <a:p>
            <a:r>
              <a:rPr lang="en-US"/>
              <a:t>Click icon to add picture</a:t>
            </a:r>
          </a:p>
        </p:txBody>
      </p:sp>
      <p:sp>
        <p:nvSpPr>
          <p:cNvPr id="41" name="Picture Placeholder 39">
            <a:extLst>
              <a:ext uri="{FF2B5EF4-FFF2-40B4-BE49-F238E27FC236}">
                <a16:creationId xmlns:a16="http://schemas.microsoft.com/office/drawing/2014/main" id="{0DF309B0-7379-4C44-A541-B4343B549DC2}"/>
              </a:ext>
            </a:extLst>
          </p:cNvPr>
          <p:cNvSpPr>
            <a:spLocks noGrp="1"/>
          </p:cNvSpPr>
          <p:nvPr>
            <p:ph type="pic" sz="quarter" idx="18"/>
          </p:nvPr>
        </p:nvSpPr>
        <p:spPr>
          <a:xfrm>
            <a:off x="5314950" y="4293096"/>
            <a:ext cx="1576800" cy="1576800"/>
          </a:xfrm>
          <a:prstGeom prst="ellipse">
            <a:avLst/>
          </a:prstGeom>
        </p:spPr>
        <p:txBody>
          <a:bodyPr/>
          <a:lstStyle>
            <a:lvl1pPr>
              <a:defRPr sz="1000"/>
            </a:lvl1pPr>
          </a:lstStyle>
          <a:p>
            <a:r>
              <a:rPr lang="en-US"/>
              <a:t>Click icon to add picture</a:t>
            </a:r>
          </a:p>
        </p:txBody>
      </p:sp>
    </p:spTree>
    <p:extLst>
      <p:ext uri="{BB962C8B-B14F-4D97-AF65-F5344CB8AC3E}">
        <p14:creationId xmlns:p14="http://schemas.microsoft.com/office/powerpoint/2010/main" val="835566677"/>
      </p:ext>
    </p:extLst>
  </p:cSld>
  <p:clrMapOvr>
    <a:masterClrMapping/>
  </p:clrMapOvr>
  <p:transition>
    <p:fade/>
  </p:transition>
  <p:extLst>
    <p:ext uri="{DCECCB84-F9BA-43D5-87BE-67443E8EF086}">
      <p15:sldGuideLst xmlns:p15="http://schemas.microsoft.com/office/powerpoint/2012/main">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8" pos="4342" userDrawn="1">
          <p15:clr>
            <a:srgbClr val="A4A3A4"/>
          </p15:clr>
        </p15:guide>
        <p15:guide id="19" pos="4531" userDrawn="1">
          <p15:clr>
            <a:srgbClr val="A4A3A4"/>
          </p15:clr>
        </p15:guide>
        <p15:guide id="28" orient="horz" pos="905">
          <p15:clr>
            <a:srgbClr val="5ACBF0"/>
          </p15:clr>
        </p15:guide>
        <p15:guide id="30" orient="horz" pos="288">
          <p15:clr>
            <a:srgbClr val="5ACBF0"/>
          </p15:clr>
        </p15:guide>
        <p15:guide id="31" orient="horz" pos="2704" userDrawn="1">
          <p15:clr>
            <a:srgbClr val="5ACBF0"/>
          </p15:clr>
        </p15:guide>
        <p15:guide id="32" pos="6947" userDrawn="1">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3_4-colum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C7F020-426C-5E40-B5A3-0630A950B075}"/>
              </a:ext>
            </a:extLst>
          </p:cNvPr>
          <p:cNvSpPr/>
          <p:nvPr userDrawn="1"/>
        </p:nvSpPr>
        <p:spPr bwMode="auto">
          <a:xfrm>
            <a:off x="1" y="0"/>
            <a:ext cx="12192000" cy="1439693"/>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3" name="Title 1">
            <a:extLst>
              <a:ext uri="{FF2B5EF4-FFF2-40B4-BE49-F238E27FC236}">
                <a16:creationId xmlns:a16="http://schemas.microsoft.com/office/drawing/2014/main" id="{EFA85E99-F542-B24A-B446-DFECA22023E3}"/>
              </a:ext>
            </a:extLst>
          </p:cNvPr>
          <p:cNvSpPr>
            <a:spLocks noGrp="1"/>
          </p:cNvSpPr>
          <p:nvPr>
            <p:ph type="title" hasCustomPrompt="1"/>
          </p:nvPr>
        </p:nvSpPr>
        <p:spPr>
          <a:xfrm>
            <a:off x="588263" y="457200"/>
            <a:ext cx="11018520" cy="553998"/>
          </a:xfrm>
        </p:spPr>
        <p:txBody>
          <a:bodyPr>
            <a:spAutoFit/>
          </a:bodyPr>
          <a:lstStyle>
            <a:lvl1pPr>
              <a:defRPr>
                <a:solidFill>
                  <a:schemeClr val="accent3"/>
                </a:solidFill>
              </a:defRPr>
            </a:lvl1pPr>
          </a:lstStyle>
          <a:p>
            <a:r>
              <a:rPr lang="en-US"/>
              <a:t>The Team</a:t>
            </a:r>
          </a:p>
        </p:txBody>
      </p:sp>
      <p:sp>
        <p:nvSpPr>
          <p:cNvPr id="4" name="Text Placeholder 24">
            <a:extLst>
              <a:ext uri="{FF2B5EF4-FFF2-40B4-BE49-F238E27FC236}">
                <a16:creationId xmlns:a16="http://schemas.microsoft.com/office/drawing/2014/main" id="{DAB7DD0E-9CE8-8B49-86A4-00493B0A2C63}"/>
              </a:ext>
            </a:extLst>
          </p:cNvPr>
          <p:cNvSpPr>
            <a:spLocks noGrp="1"/>
          </p:cNvSpPr>
          <p:nvPr>
            <p:ph type="body" sz="quarter" idx="11" hasCustomPrompt="1"/>
          </p:nvPr>
        </p:nvSpPr>
        <p:spPr>
          <a:xfrm>
            <a:off x="601664" y="4408341"/>
            <a:ext cx="2520950" cy="276999"/>
          </a:xfrm>
        </p:spPr>
        <p:txBody>
          <a:bodyPr/>
          <a:lstStyle>
            <a:lvl1pPr marL="0" indent="0">
              <a:buNone/>
              <a:defRPr sz="1800">
                <a:latin typeface="+mj-lt"/>
              </a:defRPr>
            </a:lvl1pPr>
            <a:lvl2pPr marL="228600" indent="0">
              <a:buNone/>
              <a:defRPr sz="1800">
                <a:latin typeface="+mj-lt"/>
              </a:defRPr>
            </a:lvl2pPr>
            <a:lvl3pPr marL="457200" indent="0">
              <a:buNone/>
              <a:defRPr sz="1800">
                <a:latin typeface="+mj-lt"/>
              </a:defRPr>
            </a:lvl3pPr>
            <a:lvl4pPr marL="661988" indent="0">
              <a:buNone/>
              <a:defRPr sz="1800">
                <a:latin typeface="+mj-lt"/>
              </a:defRPr>
            </a:lvl4pPr>
            <a:lvl5pPr marL="855663" indent="0">
              <a:buNone/>
              <a:defRPr sz="1800">
                <a:latin typeface="+mj-lt"/>
              </a:defRPr>
            </a:lvl5pPr>
          </a:lstStyle>
          <a:p>
            <a:pPr lvl="0"/>
            <a:r>
              <a:rPr lang="en-US" err="1"/>
              <a:t>Firstname</a:t>
            </a:r>
            <a:r>
              <a:rPr lang="en-US"/>
              <a:t> </a:t>
            </a:r>
            <a:r>
              <a:rPr lang="en-US" err="1"/>
              <a:t>Lastname</a:t>
            </a:r>
            <a:endParaRPr lang="en-US"/>
          </a:p>
        </p:txBody>
      </p:sp>
      <p:sp>
        <p:nvSpPr>
          <p:cNvPr id="5" name="Text Placeholder 26">
            <a:extLst>
              <a:ext uri="{FF2B5EF4-FFF2-40B4-BE49-F238E27FC236}">
                <a16:creationId xmlns:a16="http://schemas.microsoft.com/office/drawing/2014/main" id="{5B9FC220-0063-D14C-BAC7-29C374D5E3B9}"/>
              </a:ext>
            </a:extLst>
          </p:cNvPr>
          <p:cNvSpPr>
            <a:spLocks noGrp="1"/>
          </p:cNvSpPr>
          <p:nvPr>
            <p:ph type="body" sz="quarter" idx="12" hasCustomPrompt="1"/>
          </p:nvPr>
        </p:nvSpPr>
        <p:spPr>
          <a:xfrm>
            <a:off x="601664" y="4772925"/>
            <a:ext cx="2520950" cy="215444"/>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Title</a:t>
            </a:r>
          </a:p>
        </p:txBody>
      </p:sp>
      <p:sp>
        <p:nvSpPr>
          <p:cNvPr id="6" name="Text Placeholder 28">
            <a:extLst>
              <a:ext uri="{FF2B5EF4-FFF2-40B4-BE49-F238E27FC236}">
                <a16:creationId xmlns:a16="http://schemas.microsoft.com/office/drawing/2014/main" id="{F06C21F1-452A-864F-9F3D-BF7065232F59}"/>
              </a:ext>
            </a:extLst>
          </p:cNvPr>
          <p:cNvSpPr>
            <a:spLocks noGrp="1"/>
          </p:cNvSpPr>
          <p:nvPr>
            <p:ph type="body" sz="quarter" idx="13" hasCustomPrompt="1"/>
          </p:nvPr>
        </p:nvSpPr>
        <p:spPr>
          <a:xfrm>
            <a:off x="601664" y="5171595"/>
            <a:ext cx="2520950" cy="923330"/>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a:solidFill>
                  <a:schemeClr val="accent6"/>
                </a:solidFill>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sz="1200" b="0">
                <a:solidFill>
                  <a:srgbClr val="505050"/>
                </a:solidFill>
                <a:latin typeface="Segoe UI" panose="020B0502040204020203" pitchFamily="34" charset="0"/>
                <a:cs typeface="Segoe UI" panose="020B0502040204020203" pitchFamily="34" charset="0"/>
              </a:rPr>
              <a:t>About: Lorem ipsum dolor sit </a:t>
            </a:r>
            <a:r>
              <a:rPr lang="en-US" sz="1200" b="0" err="1">
                <a:solidFill>
                  <a:srgbClr val="505050"/>
                </a:solidFill>
                <a:latin typeface="Segoe UI" panose="020B0502040204020203" pitchFamily="34" charset="0"/>
                <a:cs typeface="Segoe UI" panose="020B0502040204020203" pitchFamily="34" charset="0"/>
              </a:rPr>
              <a:t>amet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consectetur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adipiscing</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elit</a:t>
            </a:r>
            <a:r>
              <a:rPr lang="en-US" sz="1200" b="0">
                <a:solidFill>
                  <a:srgbClr val="505050"/>
                </a:solidFill>
                <a:latin typeface="Segoe UI" panose="020B0502040204020203" pitchFamily="34" charset="0"/>
                <a:cs typeface="Segoe UI" panose="020B0502040204020203" pitchFamily="34" charset="0"/>
              </a:rPr>
              <a:t>, sed do </a:t>
            </a:r>
            <a:r>
              <a:rPr lang="en-US" sz="1200" b="0" err="1">
                <a:solidFill>
                  <a:srgbClr val="505050"/>
                </a:solidFill>
                <a:latin typeface="Segoe UI" panose="020B0502040204020203" pitchFamily="34" charset="0"/>
                <a:cs typeface="Segoe UI" panose="020B0502040204020203" pitchFamily="34" charset="0"/>
              </a:rPr>
              <a:t>eiusmod</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tempor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incididunt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labore</a:t>
            </a:r>
            <a:r>
              <a:rPr lang="en-US" sz="1200" b="0">
                <a:solidFill>
                  <a:srgbClr val="505050"/>
                </a:solidFill>
                <a:latin typeface="Segoe UI" panose="020B0502040204020203" pitchFamily="34" charset="0"/>
                <a:cs typeface="Segoe UI" panose="020B0502040204020203" pitchFamily="34" charset="0"/>
              </a:rPr>
              <a:t> et dolore magna </a:t>
            </a:r>
            <a:r>
              <a:rPr lang="en-US" sz="1200" b="0" err="1">
                <a:solidFill>
                  <a:srgbClr val="505050"/>
                </a:solidFill>
                <a:latin typeface="Segoe UI" panose="020B0502040204020203" pitchFamily="34" charset="0"/>
                <a:cs typeface="Segoe UI" panose="020B0502040204020203" pitchFamily="34" charset="0"/>
              </a:rPr>
              <a:t>aliqua</a:t>
            </a:r>
            <a:r>
              <a:rPr lang="en-US" sz="1200" b="0">
                <a:solidFill>
                  <a:srgbClr val="505050"/>
                </a:solidFill>
                <a:latin typeface="Segoe UI" panose="020B0502040204020203" pitchFamily="34" charset="0"/>
                <a:cs typeface="Segoe UI" panose="020B0502040204020203" pitchFamily="34" charset="0"/>
              </a:rPr>
              <a:t>. Ut </a:t>
            </a:r>
            <a:r>
              <a:rPr lang="en-US" sz="1200" b="0" err="1">
                <a:solidFill>
                  <a:srgbClr val="505050"/>
                </a:solidFill>
                <a:latin typeface="Segoe UI" panose="020B0502040204020203" pitchFamily="34" charset="0"/>
                <a:cs typeface="Segoe UI" panose="020B0502040204020203" pitchFamily="34" charset="0"/>
              </a:rPr>
              <a:t>enim</a:t>
            </a:r>
            <a:r>
              <a:rPr lang="en-US" sz="1200" b="0">
                <a:solidFill>
                  <a:srgbClr val="505050"/>
                </a:solidFill>
                <a:latin typeface="Segoe UI" panose="020B0502040204020203" pitchFamily="34" charset="0"/>
                <a:cs typeface="Segoe UI" panose="020B0502040204020203" pitchFamily="34" charset="0"/>
              </a:rPr>
              <a:t> ad minim </a:t>
            </a:r>
            <a:r>
              <a:rPr lang="en-US" sz="1200" b="0" err="1">
                <a:solidFill>
                  <a:srgbClr val="505050"/>
                </a:solidFill>
                <a:latin typeface="Segoe UI" panose="020B0502040204020203" pitchFamily="34" charset="0"/>
                <a:cs typeface="Segoe UI" panose="020B0502040204020203" pitchFamily="34" charset="0"/>
              </a:rPr>
              <a:t>veniam</a:t>
            </a:r>
            <a:r>
              <a:rPr lang="en-US" sz="1200" b="0">
                <a:solidFill>
                  <a:srgbClr val="505050"/>
                </a:solidFill>
                <a:latin typeface="Segoe UI" panose="020B0502040204020203" pitchFamily="34" charset="0"/>
                <a:cs typeface="Segoe UI" panose="020B0502040204020203" pitchFamily="34" charset="0"/>
              </a:rPr>
              <a:t>.</a:t>
            </a:r>
          </a:p>
        </p:txBody>
      </p:sp>
      <p:sp>
        <p:nvSpPr>
          <p:cNvPr id="7" name="Text Placeholder 24">
            <a:extLst>
              <a:ext uri="{FF2B5EF4-FFF2-40B4-BE49-F238E27FC236}">
                <a16:creationId xmlns:a16="http://schemas.microsoft.com/office/drawing/2014/main" id="{CBF991A4-66F2-0E4F-8612-F380FB5985B0}"/>
              </a:ext>
            </a:extLst>
          </p:cNvPr>
          <p:cNvSpPr>
            <a:spLocks noGrp="1"/>
          </p:cNvSpPr>
          <p:nvPr>
            <p:ph type="body" sz="quarter" idx="14" hasCustomPrompt="1"/>
          </p:nvPr>
        </p:nvSpPr>
        <p:spPr>
          <a:xfrm>
            <a:off x="3413125" y="4400550"/>
            <a:ext cx="2520950" cy="276999"/>
          </a:xfrm>
        </p:spPr>
        <p:txBody>
          <a:bodyPr/>
          <a:lstStyle>
            <a:lvl1pPr marL="0" indent="0">
              <a:buNone/>
              <a:defRPr sz="1800">
                <a:latin typeface="+mj-lt"/>
              </a:defRPr>
            </a:lvl1pPr>
            <a:lvl2pPr marL="228600" indent="0">
              <a:buNone/>
              <a:defRPr sz="1800">
                <a:latin typeface="+mj-lt"/>
              </a:defRPr>
            </a:lvl2pPr>
            <a:lvl3pPr marL="457200" indent="0">
              <a:buNone/>
              <a:defRPr sz="1800">
                <a:latin typeface="+mj-lt"/>
              </a:defRPr>
            </a:lvl3pPr>
            <a:lvl4pPr marL="661988" indent="0">
              <a:buNone/>
              <a:defRPr sz="1800">
                <a:latin typeface="+mj-lt"/>
              </a:defRPr>
            </a:lvl4pPr>
            <a:lvl5pPr marL="855663" indent="0">
              <a:buNone/>
              <a:defRPr sz="1800">
                <a:latin typeface="+mj-lt"/>
              </a:defRPr>
            </a:lvl5pPr>
          </a:lstStyle>
          <a:p>
            <a:pPr lvl="0"/>
            <a:r>
              <a:rPr lang="en-US" err="1"/>
              <a:t>Firstname</a:t>
            </a:r>
            <a:r>
              <a:rPr lang="en-US"/>
              <a:t> </a:t>
            </a:r>
            <a:r>
              <a:rPr lang="en-US" err="1"/>
              <a:t>Lastname</a:t>
            </a:r>
            <a:endParaRPr lang="en-US"/>
          </a:p>
        </p:txBody>
      </p:sp>
      <p:sp>
        <p:nvSpPr>
          <p:cNvPr id="8" name="Text Placeholder 26">
            <a:extLst>
              <a:ext uri="{FF2B5EF4-FFF2-40B4-BE49-F238E27FC236}">
                <a16:creationId xmlns:a16="http://schemas.microsoft.com/office/drawing/2014/main" id="{B204FDE1-FBCB-1E43-8DBA-A33A86502D94}"/>
              </a:ext>
            </a:extLst>
          </p:cNvPr>
          <p:cNvSpPr>
            <a:spLocks noGrp="1"/>
          </p:cNvSpPr>
          <p:nvPr>
            <p:ph type="body" sz="quarter" idx="15" hasCustomPrompt="1"/>
          </p:nvPr>
        </p:nvSpPr>
        <p:spPr>
          <a:xfrm>
            <a:off x="3413125" y="4765134"/>
            <a:ext cx="2520950" cy="215444"/>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Title</a:t>
            </a:r>
          </a:p>
        </p:txBody>
      </p:sp>
      <p:sp>
        <p:nvSpPr>
          <p:cNvPr id="9" name="Text Placeholder 28">
            <a:extLst>
              <a:ext uri="{FF2B5EF4-FFF2-40B4-BE49-F238E27FC236}">
                <a16:creationId xmlns:a16="http://schemas.microsoft.com/office/drawing/2014/main" id="{48D95D5C-AD2C-964E-B8BB-ECD883345B16}"/>
              </a:ext>
            </a:extLst>
          </p:cNvPr>
          <p:cNvSpPr>
            <a:spLocks noGrp="1"/>
          </p:cNvSpPr>
          <p:nvPr>
            <p:ph type="body" sz="quarter" idx="16" hasCustomPrompt="1"/>
          </p:nvPr>
        </p:nvSpPr>
        <p:spPr>
          <a:xfrm>
            <a:off x="3413125" y="5163804"/>
            <a:ext cx="2520950" cy="923330"/>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a:solidFill>
                  <a:schemeClr val="accent6"/>
                </a:solidFill>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sz="1200" b="0">
                <a:solidFill>
                  <a:srgbClr val="505050"/>
                </a:solidFill>
                <a:latin typeface="Segoe UI" panose="020B0502040204020203" pitchFamily="34" charset="0"/>
                <a:cs typeface="Segoe UI" panose="020B0502040204020203" pitchFamily="34" charset="0"/>
              </a:rPr>
              <a:t>About: Lorem ipsum dolor sit </a:t>
            </a:r>
            <a:r>
              <a:rPr lang="en-US" sz="1200" b="0" err="1">
                <a:solidFill>
                  <a:srgbClr val="505050"/>
                </a:solidFill>
                <a:latin typeface="Segoe UI" panose="020B0502040204020203" pitchFamily="34" charset="0"/>
                <a:cs typeface="Segoe UI" panose="020B0502040204020203" pitchFamily="34" charset="0"/>
              </a:rPr>
              <a:t>amet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consectetur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adipiscing</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elit</a:t>
            </a:r>
            <a:r>
              <a:rPr lang="en-US" sz="1200" b="0">
                <a:solidFill>
                  <a:srgbClr val="505050"/>
                </a:solidFill>
                <a:latin typeface="Segoe UI" panose="020B0502040204020203" pitchFamily="34" charset="0"/>
                <a:cs typeface="Segoe UI" panose="020B0502040204020203" pitchFamily="34" charset="0"/>
              </a:rPr>
              <a:t>, sed do </a:t>
            </a:r>
            <a:r>
              <a:rPr lang="en-US" sz="1200" b="0" err="1">
                <a:solidFill>
                  <a:srgbClr val="505050"/>
                </a:solidFill>
                <a:latin typeface="Segoe UI" panose="020B0502040204020203" pitchFamily="34" charset="0"/>
                <a:cs typeface="Segoe UI" panose="020B0502040204020203" pitchFamily="34" charset="0"/>
              </a:rPr>
              <a:t>eiusmod</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tempor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incididunt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labore</a:t>
            </a:r>
            <a:r>
              <a:rPr lang="en-US" sz="1200" b="0">
                <a:solidFill>
                  <a:srgbClr val="505050"/>
                </a:solidFill>
                <a:latin typeface="Segoe UI" panose="020B0502040204020203" pitchFamily="34" charset="0"/>
                <a:cs typeface="Segoe UI" panose="020B0502040204020203" pitchFamily="34" charset="0"/>
              </a:rPr>
              <a:t> et dolore magna </a:t>
            </a:r>
            <a:r>
              <a:rPr lang="en-US" sz="1200" b="0" err="1">
                <a:solidFill>
                  <a:srgbClr val="505050"/>
                </a:solidFill>
                <a:latin typeface="Segoe UI" panose="020B0502040204020203" pitchFamily="34" charset="0"/>
                <a:cs typeface="Segoe UI" panose="020B0502040204020203" pitchFamily="34" charset="0"/>
              </a:rPr>
              <a:t>aliqua</a:t>
            </a:r>
            <a:r>
              <a:rPr lang="en-US" sz="1200" b="0">
                <a:solidFill>
                  <a:srgbClr val="505050"/>
                </a:solidFill>
                <a:latin typeface="Segoe UI" panose="020B0502040204020203" pitchFamily="34" charset="0"/>
                <a:cs typeface="Segoe UI" panose="020B0502040204020203" pitchFamily="34" charset="0"/>
              </a:rPr>
              <a:t>. Ut </a:t>
            </a:r>
            <a:r>
              <a:rPr lang="en-US" sz="1200" b="0" err="1">
                <a:solidFill>
                  <a:srgbClr val="505050"/>
                </a:solidFill>
                <a:latin typeface="Segoe UI" panose="020B0502040204020203" pitchFamily="34" charset="0"/>
                <a:cs typeface="Segoe UI" panose="020B0502040204020203" pitchFamily="34" charset="0"/>
              </a:rPr>
              <a:t>enim</a:t>
            </a:r>
            <a:r>
              <a:rPr lang="en-US" sz="1200" b="0">
                <a:solidFill>
                  <a:srgbClr val="505050"/>
                </a:solidFill>
                <a:latin typeface="Segoe UI" panose="020B0502040204020203" pitchFamily="34" charset="0"/>
                <a:cs typeface="Segoe UI" panose="020B0502040204020203" pitchFamily="34" charset="0"/>
              </a:rPr>
              <a:t> ad minim </a:t>
            </a:r>
            <a:r>
              <a:rPr lang="en-US" sz="1200" b="0" err="1">
                <a:solidFill>
                  <a:srgbClr val="505050"/>
                </a:solidFill>
                <a:latin typeface="Segoe UI" panose="020B0502040204020203" pitchFamily="34" charset="0"/>
                <a:cs typeface="Segoe UI" panose="020B0502040204020203" pitchFamily="34" charset="0"/>
              </a:rPr>
              <a:t>veniam</a:t>
            </a:r>
            <a:r>
              <a:rPr lang="en-US" sz="1200" b="0">
                <a:solidFill>
                  <a:srgbClr val="505050"/>
                </a:solidFill>
                <a:latin typeface="Segoe UI" panose="020B0502040204020203" pitchFamily="34" charset="0"/>
                <a:cs typeface="Segoe UI" panose="020B0502040204020203" pitchFamily="34" charset="0"/>
              </a:rPr>
              <a:t>.</a:t>
            </a:r>
          </a:p>
        </p:txBody>
      </p:sp>
      <p:sp>
        <p:nvSpPr>
          <p:cNvPr id="10" name="Text Placeholder 24">
            <a:extLst>
              <a:ext uri="{FF2B5EF4-FFF2-40B4-BE49-F238E27FC236}">
                <a16:creationId xmlns:a16="http://schemas.microsoft.com/office/drawing/2014/main" id="{B7C50AAD-D67F-C045-84A8-3B74373D32E9}"/>
              </a:ext>
            </a:extLst>
          </p:cNvPr>
          <p:cNvSpPr>
            <a:spLocks noGrp="1"/>
          </p:cNvSpPr>
          <p:nvPr>
            <p:ph type="body" sz="quarter" idx="17" hasCustomPrompt="1"/>
          </p:nvPr>
        </p:nvSpPr>
        <p:spPr>
          <a:xfrm>
            <a:off x="6256338" y="4400550"/>
            <a:ext cx="2520950" cy="276999"/>
          </a:xfrm>
        </p:spPr>
        <p:txBody>
          <a:bodyPr/>
          <a:lstStyle>
            <a:lvl1pPr marL="0" indent="0">
              <a:buNone/>
              <a:defRPr sz="1800">
                <a:latin typeface="+mj-lt"/>
              </a:defRPr>
            </a:lvl1pPr>
            <a:lvl2pPr marL="228600" indent="0">
              <a:buNone/>
              <a:defRPr sz="1800">
                <a:latin typeface="+mj-lt"/>
              </a:defRPr>
            </a:lvl2pPr>
            <a:lvl3pPr marL="457200" indent="0">
              <a:buNone/>
              <a:defRPr sz="1800">
                <a:latin typeface="+mj-lt"/>
              </a:defRPr>
            </a:lvl3pPr>
            <a:lvl4pPr marL="661988" indent="0">
              <a:buNone/>
              <a:defRPr sz="1800">
                <a:latin typeface="+mj-lt"/>
              </a:defRPr>
            </a:lvl4pPr>
            <a:lvl5pPr marL="855663" indent="0">
              <a:buNone/>
              <a:defRPr sz="1800">
                <a:latin typeface="+mj-lt"/>
              </a:defRPr>
            </a:lvl5pPr>
          </a:lstStyle>
          <a:p>
            <a:pPr lvl="0"/>
            <a:r>
              <a:rPr lang="en-US" err="1"/>
              <a:t>Firstname</a:t>
            </a:r>
            <a:r>
              <a:rPr lang="en-US"/>
              <a:t> </a:t>
            </a:r>
            <a:r>
              <a:rPr lang="en-US" err="1"/>
              <a:t>Lastname</a:t>
            </a:r>
            <a:endParaRPr lang="en-US"/>
          </a:p>
        </p:txBody>
      </p:sp>
      <p:sp>
        <p:nvSpPr>
          <p:cNvPr id="11" name="Text Placeholder 26">
            <a:extLst>
              <a:ext uri="{FF2B5EF4-FFF2-40B4-BE49-F238E27FC236}">
                <a16:creationId xmlns:a16="http://schemas.microsoft.com/office/drawing/2014/main" id="{7B3F54B5-7211-D041-822C-DDBBC93FDE34}"/>
              </a:ext>
            </a:extLst>
          </p:cNvPr>
          <p:cNvSpPr>
            <a:spLocks noGrp="1"/>
          </p:cNvSpPr>
          <p:nvPr>
            <p:ph type="body" sz="quarter" idx="18" hasCustomPrompt="1"/>
          </p:nvPr>
        </p:nvSpPr>
        <p:spPr>
          <a:xfrm>
            <a:off x="6256338" y="4765134"/>
            <a:ext cx="2520950" cy="215444"/>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Title</a:t>
            </a:r>
          </a:p>
        </p:txBody>
      </p:sp>
      <p:sp>
        <p:nvSpPr>
          <p:cNvPr id="12" name="Text Placeholder 28">
            <a:extLst>
              <a:ext uri="{FF2B5EF4-FFF2-40B4-BE49-F238E27FC236}">
                <a16:creationId xmlns:a16="http://schemas.microsoft.com/office/drawing/2014/main" id="{A80F42EC-DE4B-5144-99F7-4F92622AAE27}"/>
              </a:ext>
            </a:extLst>
          </p:cNvPr>
          <p:cNvSpPr>
            <a:spLocks noGrp="1"/>
          </p:cNvSpPr>
          <p:nvPr>
            <p:ph type="body" sz="quarter" idx="19" hasCustomPrompt="1"/>
          </p:nvPr>
        </p:nvSpPr>
        <p:spPr>
          <a:xfrm>
            <a:off x="6256338" y="5163804"/>
            <a:ext cx="2520950" cy="923330"/>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a:solidFill>
                  <a:schemeClr val="accent6"/>
                </a:solidFill>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sz="1200" b="0">
                <a:solidFill>
                  <a:srgbClr val="505050"/>
                </a:solidFill>
                <a:latin typeface="Segoe UI" panose="020B0502040204020203" pitchFamily="34" charset="0"/>
                <a:cs typeface="Segoe UI" panose="020B0502040204020203" pitchFamily="34" charset="0"/>
              </a:rPr>
              <a:t>About: Lorem ipsum dolor sit </a:t>
            </a:r>
            <a:r>
              <a:rPr lang="en-US" sz="1200" b="0" err="1">
                <a:solidFill>
                  <a:srgbClr val="505050"/>
                </a:solidFill>
                <a:latin typeface="Segoe UI" panose="020B0502040204020203" pitchFamily="34" charset="0"/>
                <a:cs typeface="Segoe UI" panose="020B0502040204020203" pitchFamily="34" charset="0"/>
              </a:rPr>
              <a:t>amet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consectetur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adipiscing</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elit</a:t>
            </a:r>
            <a:r>
              <a:rPr lang="en-US" sz="1200" b="0">
                <a:solidFill>
                  <a:srgbClr val="505050"/>
                </a:solidFill>
                <a:latin typeface="Segoe UI" panose="020B0502040204020203" pitchFamily="34" charset="0"/>
                <a:cs typeface="Segoe UI" panose="020B0502040204020203" pitchFamily="34" charset="0"/>
              </a:rPr>
              <a:t>, sed do </a:t>
            </a:r>
            <a:r>
              <a:rPr lang="en-US" sz="1200" b="0" err="1">
                <a:solidFill>
                  <a:srgbClr val="505050"/>
                </a:solidFill>
                <a:latin typeface="Segoe UI" panose="020B0502040204020203" pitchFamily="34" charset="0"/>
                <a:cs typeface="Segoe UI" panose="020B0502040204020203" pitchFamily="34" charset="0"/>
              </a:rPr>
              <a:t>eiusmod</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tempor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incididunt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labore</a:t>
            </a:r>
            <a:r>
              <a:rPr lang="en-US" sz="1200" b="0">
                <a:solidFill>
                  <a:srgbClr val="505050"/>
                </a:solidFill>
                <a:latin typeface="Segoe UI" panose="020B0502040204020203" pitchFamily="34" charset="0"/>
                <a:cs typeface="Segoe UI" panose="020B0502040204020203" pitchFamily="34" charset="0"/>
              </a:rPr>
              <a:t> et dolore magna </a:t>
            </a:r>
            <a:r>
              <a:rPr lang="en-US" sz="1200" b="0" err="1">
                <a:solidFill>
                  <a:srgbClr val="505050"/>
                </a:solidFill>
                <a:latin typeface="Segoe UI" panose="020B0502040204020203" pitchFamily="34" charset="0"/>
                <a:cs typeface="Segoe UI" panose="020B0502040204020203" pitchFamily="34" charset="0"/>
              </a:rPr>
              <a:t>aliqua</a:t>
            </a:r>
            <a:r>
              <a:rPr lang="en-US" sz="1200" b="0">
                <a:solidFill>
                  <a:srgbClr val="505050"/>
                </a:solidFill>
                <a:latin typeface="Segoe UI" panose="020B0502040204020203" pitchFamily="34" charset="0"/>
                <a:cs typeface="Segoe UI" panose="020B0502040204020203" pitchFamily="34" charset="0"/>
              </a:rPr>
              <a:t>. Ut </a:t>
            </a:r>
            <a:r>
              <a:rPr lang="en-US" sz="1200" b="0" err="1">
                <a:solidFill>
                  <a:srgbClr val="505050"/>
                </a:solidFill>
                <a:latin typeface="Segoe UI" panose="020B0502040204020203" pitchFamily="34" charset="0"/>
                <a:cs typeface="Segoe UI" panose="020B0502040204020203" pitchFamily="34" charset="0"/>
              </a:rPr>
              <a:t>enim</a:t>
            </a:r>
            <a:r>
              <a:rPr lang="en-US" sz="1200" b="0">
                <a:solidFill>
                  <a:srgbClr val="505050"/>
                </a:solidFill>
                <a:latin typeface="Segoe UI" panose="020B0502040204020203" pitchFamily="34" charset="0"/>
                <a:cs typeface="Segoe UI" panose="020B0502040204020203" pitchFamily="34" charset="0"/>
              </a:rPr>
              <a:t> ad minim </a:t>
            </a:r>
            <a:r>
              <a:rPr lang="en-US" sz="1200" b="0" err="1">
                <a:solidFill>
                  <a:srgbClr val="505050"/>
                </a:solidFill>
                <a:latin typeface="Segoe UI" panose="020B0502040204020203" pitchFamily="34" charset="0"/>
                <a:cs typeface="Segoe UI" panose="020B0502040204020203" pitchFamily="34" charset="0"/>
              </a:rPr>
              <a:t>veniam</a:t>
            </a:r>
            <a:r>
              <a:rPr lang="en-US" sz="1200" b="0">
                <a:solidFill>
                  <a:srgbClr val="505050"/>
                </a:solidFill>
                <a:latin typeface="Segoe UI" panose="020B0502040204020203" pitchFamily="34" charset="0"/>
                <a:cs typeface="Segoe UI" panose="020B0502040204020203" pitchFamily="34" charset="0"/>
              </a:rPr>
              <a:t>.</a:t>
            </a:r>
          </a:p>
        </p:txBody>
      </p:sp>
      <p:sp>
        <p:nvSpPr>
          <p:cNvPr id="13" name="Text Placeholder 24">
            <a:extLst>
              <a:ext uri="{FF2B5EF4-FFF2-40B4-BE49-F238E27FC236}">
                <a16:creationId xmlns:a16="http://schemas.microsoft.com/office/drawing/2014/main" id="{96B9F418-E7FC-8B4D-B6DF-D05F59C88194}"/>
              </a:ext>
            </a:extLst>
          </p:cNvPr>
          <p:cNvSpPr>
            <a:spLocks noGrp="1"/>
          </p:cNvSpPr>
          <p:nvPr>
            <p:ph type="body" sz="quarter" idx="20" hasCustomPrompt="1"/>
          </p:nvPr>
        </p:nvSpPr>
        <p:spPr>
          <a:xfrm>
            <a:off x="9070975" y="4400550"/>
            <a:ext cx="2520950" cy="276999"/>
          </a:xfrm>
        </p:spPr>
        <p:txBody>
          <a:bodyPr/>
          <a:lstStyle>
            <a:lvl1pPr marL="0" indent="0">
              <a:buNone/>
              <a:defRPr sz="1800">
                <a:latin typeface="+mj-lt"/>
              </a:defRPr>
            </a:lvl1pPr>
            <a:lvl2pPr marL="228600" indent="0">
              <a:buNone/>
              <a:defRPr sz="1800">
                <a:latin typeface="+mj-lt"/>
              </a:defRPr>
            </a:lvl2pPr>
            <a:lvl3pPr marL="457200" indent="0">
              <a:buNone/>
              <a:defRPr sz="1800">
                <a:latin typeface="+mj-lt"/>
              </a:defRPr>
            </a:lvl3pPr>
            <a:lvl4pPr marL="661988" indent="0">
              <a:buNone/>
              <a:defRPr sz="1800">
                <a:latin typeface="+mj-lt"/>
              </a:defRPr>
            </a:lvl4pPr>
            <a:lvl5pPr marL="855663" indent="0">
              <a:buNone/>
              <a:defRPr sz="1800">
                <a:latin typeface="+mj-lt"/>
              </a:defRPr>
            </a:lvl5pPr>
          </a:lstStyle>
          <a:p>
            <a:pPr lvl="0"/>
            <a:r>
              <a:rPr lang="en-US" err="1"/>
              <a:t>Firstname</a:t>
            </a:r>
            <a:r>
              <a:rPr lang="en-US"/>
              <a:t> </a:t>
            </a:r>
            <a:r>
              <a:rPr lang="en-US" err="1"/>
              <a:t>Lastname</a:t>
            </a:r>
            <a:endParaRPr lang="en-US"/>
          </a:p>
        </p:txBody>
      </p:sp>
      <p:sp>
        <p:nvSpPr>
          <p:cNvPr id="14" name="Text Placeholder 26">
            <a:extLst>
              <a:ext uri="{FF2B5EF4-FFF2-40B4-BE49-F238E27FC236}">
                <a16:creationId xmlns:a16="http://schemas.microsoft.com/office/drawing/2014/main" id="{3C77D641-147C-1940-8BCB-2C5F61CDAA9A}"/>
              </a:ext>
            </a:extLst>
          </p:cNvPr>
          <p:cNvSpPr>
            <a:spLocks noGrp="1"/>
          </p:cNvSpPr>
          <p:nvPr>
            <p:ph type="body" sz="quarter" idx="21" hasCustomPrompt="1"/>
          </p:nvPr>
        </p:nvSpPr>
        <p:spPr>
          <a:xfrm>
            <a:off x="9070975" y="4765134"/>
            <a:ext cx="2520950" cy="215444"/>
          </a:xfrm>
        </p:spPr>
        <p:txBody>
          <a:bodyPr/>
          <a:lstStyle>
            <a:lvl1pPr marL="0" indent="0">
              <a:buNone/>
              <a:defRPr sz="1400"/>
            </a:lvl1pPr>
            <a:lvl2pPr marL="228600" indent="0">
              <a:buNone/>
              <a:defRPr sz="1400"/>
            </a:lvl2pPr>
            <a:lvl3pPr marL="457200" indent="0">
              <a:buNone/>
              <a:defRPr sz="1400"/>
            </a:lvl3pPr>
            <a:lvl4pPr marL="661988" indent="0">
              <a:buNone/>
              <a:defRPr sz="1400"/>
            </a:lvl4pPr>
            <a:lvl5pPr marL="855663" indent="0">
              <a:buNone/>
              <a:defRPr sz="1400"/>
            </a:lvl5pPr>
          </a:lstStyle>
          <a:p>
            <a:pPr lvl="0"/>
            <a:r>
              <a:rPr lang="en-US"/>
              <a:t>Title</a:t>
            </a:r>
          </a:p>
        </p:txBody>
      </p:sp>
      <p:sp>
        <p:nvSpPr>
          <p:cNvPr id="15" name="Text Placeholder 28">
            <a:extLst>
              <a:ext uri="{FF2B5EF4-FFF2-40B4-BE49-F238E27FC236}">
                <a16:creationId xmlns:a16="http://schemas.microsoft.com/office/drawing/2014/main" id="{68B31C8F-F786-E643-88DC-4AE14C437072}"/>
              </a:ext>
            </a:extLst>
          </p:cNvPr>
          <p:cNvSpPr>
            <a:spLocks noGrp="1"/>
          </p:cNvSpPr>
          <p:nvPr>
            <p:ph type="body" sz="quarter" idx="22" hasCustomPrompt="1"/>
          </p:nvPr>
        </p:nvSpPr>
        <p:spPr>
          <a:xfrm>
            <a:off x="9070975" y="5163804"/>
            <a:ext cx="2520950" cy="923330"/>
          </a:xfrm>
        </p:spPr>
        <p:txBody>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200">
                <a:solidFill>
                  <a:schemeClr val="accent6"/>
                </a:solidFill>
              </a:defRPr>
            </a:lvl1pPr>
            <a:lvl2pPr marL="228600" indent="0">
              <a:buNone/>
              <a:defRPr/>
            </a:lvl2pPr>
            <a:lvl3pPr marL="457200" indent="0">
              <a:buNone/>
              <a:defRPr/>
            </a:lvl3pPr>
            <a:lvl4pPr marL="661988" indent="0">
              <a:buNone/>
              <a:defRPr/>
            </a:lvl4pPr>
            <a:lvl5pPr marL="855663" indent="0">
              <a:buNone/>
              <a:defRPr/>
            </a:lvl5pPr>
          </a:lstStyle>
          <a:p>
            <a:pPr marL="0" marR="0" lvl="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a:pPr>
            <a:r>
              <a:rPr lang="en-US" sz="1200" b="0">
                <a:solidFill>
                  <a:srgbClr val="505050"/>
                </a:solidFill>
                <a:latin typeface="Segoe UI" panose="020B0502040204020203" pitchFamily="34" charset="0"/>
                <a:cs typeface="Segoe UI" panose="020B0502040204020203" pitchFamily="34" charset="0"/>
              </a:rPr>
              <a:t>About: Lorem ipsum dolor sit </a:t>
            </a:r>
            <a:r>
              <a:rPr lang="en-US" sz="1200" b="0" err="1">
                <a:solidFill>
                  <a:srgbClr val="505050"/>
                </a:solidFill>
                <a:latin typeface="Segoe UI" panose="020B0502040204020203" pitchFamily="34" charset="0"/>
                <a:cs typeface="Segoe UI" panose="020B0502040204020203" pitchFamily="34" charset="0"/>
              </a:rPr>
              <a:t>amet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consectetur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adipiscing</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elit</a:t>
            </a:r>
            <a:r>
              <a:rPr lang="en-US" sz="1200" b="0">
                <a:solidFill>
                  <a:srgbClr val="505050"/>
                </a:solidFill>
                <a:latin typeface="Segoe UI" panose="020B0502040204020203" pitchFamily="34" charset="0"/>
                <a:cs typeface="Segoe UI" panose="020B0502040204020203" pitchFamily="34" charset="0"/>
              </a:rPr>
              <a:t>, sed do </a:t>
            </a:r>
            <a:r>
              <a:rPr lang="en-US" sz="1200" b="0" err="1">
                <a:solidFill>
                  <a:srgbClr val="505050"/>
                </a:solidFill>
                <a:latin typeface="Segoe UI" panose="020B0502040204020203" pitchFamily="34" charset="0"/>
                <a:cs typeface="Segoe UI" panose="020B0502040204020203" pitchFamily="34" charset="0"/>
              </a:rPr>
              <a:t>eiusmod</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tempor</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incididunt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ut</a:t>
            </a:r>
            <a:r>
              <a:rPr lang="en-US" sz="1200" b="0">
                <a:solidFill>
                  <a:srgbClr val="505050"/>
                </a:solidFill>
                <a:latin typeface="Segoe UI" panose="020B0502040204020203" pitchFamily="34" charset="0"/>
                <a:cs typeface="Segoe UI" panose="020B0502040204020203" pitchFamily="34" charset="0"/>
              </a:rPr>
              <a:t> </a:t>
            </a:r>
            <a:r>
              <a:rPr lang="en-US" sz="1200" b="0" err="1">
                <a:solidFill>
                  <a:srgbClr val="505050"/>
                </a:solidFill>
                <a:latin typeface="Segoe UI" panose="020B0502040204020203" pitchFamily="34" charset="0"/>
                <a:cs typeface="Segoe UI" panose="020B0502040204020203" pitchFamily="34" charset="0"/>
              </a:rPr>
              <a:t>labore</a:t>
            </a:r>
            <a:r>
              <a:rPr lang="en-US" sz="1200" b="0">
                <a:solidFill>
                  <a:srgbClr val="505050"/>
                </a:solidFill>
                <a:latin typeface="Segoe UI" panose="020B0502040204020203" pitchFamily="34" charset="0"/>
                <a:cs typeface="Segoe UI" panose="020B0502040204020203" pitchFamily="34" charset="0"/>
              </a:rPr>
              <a:t> et dolore magna </a:t>
            </a:r>
            <a:r>
              <a:rPr lang="en-US" sz="1200" b="0" err="1">
                <a:solidFill>
                  <a:srgbClr val="505050"/>
                </a:solidFill>
                <a:latin typeface="Segoe UI" panose="020B0502040204020203" pitchFamily="34" charset="0"/>
                <a:cs typeface="Segoe UI" panose="020B0502040204020203" pitchFamily="34" charset="0"/>
              </a:rPr>
              <a:t>aliqua</a:t>
            </a:r>
            <a:r>
              <a:rPr lang="en-US" sz="1200" b="0">
                <a:solidFill>
                  <a:srgbClr val="505050"/>
                </a:solidFill>
                <a:latin typeface="Segoe UI" panose="020B0502040204020203" pitchFamily="34" charset="0"/>
                <a:cs typeface="Segoe UI" panose="020B0502040204020203" pitchFamily="34" charset="0"/>
              </a:rPr>
              <a:t>. Ut </a:t>
            </a:r>
            <a:r>
              <a:rPr lang="en-US" sz="1200" b="0" err="1">
                <a:solidFill>
                  <a:srgbClr val="505050"/>
                </a:solidFill>
                <a:latin typeface="Segoe UI" panose="020B0502040204020203" pitchFamily="34" charset="0"/>
                <a:cs typeface="Segoe UI" panose="020B0502040204020203" pitchFamily="34" charset="0"/>
              </a:rPr>
              <a:t>enim</a:t>
            </a:r>
            <a:r>
              <a:rPr lang="en-US" sz="1200" b="0">
                <a:solidFill>
                  <a:srgbClr val="505050"/>
                </a:solidFill>
                <a:latin typeface="Segoe UI" panose="020B0502040204020203" pitchFamily="34" charset="0"/>
                <a:cs typeface="Segoe UI" panose="020B0502040204020203" pitchFamily="34" charset="0"/>
              </a:rPr>
              <a:t> ad minim </a:t>
            </a:r>
            <a:r>
              <a:rPr lang="en-US" sz="1200" b="0" err="1">
                <a:solidFill>
                  <a:srgbClr val="505050"/>
                </a:solidFill>
                <a:latin typeface="Segoe UI" panose="020B0502040204020203" pitchFamily="34" charset="0"/>
                <a:cs typeface="Segoe UI" panose="020B0502040204020203" pitchFamily="34" charset="0"/>
              </a:rPr>
              <a:t>veniam</a:t>
            </a:r>
            <a:r>
              <a:rPr lang="en-US" sz="1200" b="0">
                <a:solidFill>
                  <a:srgbClr val="505050"/>
                </a:solidFill>
                <a:latin typeface="Segoe UI" panose="020B0502040204020203" pitchFamily="34" charset="0"/>
                <a:cs typeface="Segoe UI" panose="020B0502040204020203" pitchFamily="34" charset="0"/>
              </a:rPr>
              <a:t>.</a:t>
            </a:r>
          </a:p>
        </p:txBody>
      </p:sp>
      <p:sp>
        <p:nvSpPr>
          <p:cNvPr id="24" name="Picture Placeholder 16">
            <a:extLst>
              <a:ext uri="{FF2B5EF4-FFF2-40B4-BE49-F238E27FC236}">
                <a16:creationId xmlns:a16="http://schemas.microsoft.com/office/drawing/2014/main" id="{8644B5A4-4C62-164B-9FCA-E1A62ECDC6A0}"/>
              </a:ext>
            </a:extLst>
          </p:cNvPr>
          <p:cNvSpPr>
            <a:spLocks noGrp="1"/>
          </p:cNvSpPr>
          <p:nvPr>
            <p:ph type="pic" sz="quarter" idx="23"/>
          </p:nvPr>
        </p:nvSpPr>
        <p:spPr>
          <a:xfrm>
            <a:off x="774200" y="1785409"/>
            <a:ext cx="2160000" cy="2160000"/>
          </a:xfrm>
          <a:prstGeom prst="ellipse">
            <a:avLst/>
          </a:prstGeom>
          <a:ln>
            <a:noFill/>
          </a:ln>
        </p:spPr>
        <p:txBody>
          <a:bodyPr/>
          <a:lstStyle/>
          <a:p>
            <a:r>
              <a:rPr lang="en-US"/>
              <a:t>Click icon to add picture</a:t>
            </a:r>
          </a:p>
        </p:txBody>
      </p:sp>
      <p:sp>
        <p:nvSpPr>
          <p:cNvPr id="26" name="Picture Placeholder 16">
            <a:extLst>
              <a:ext uri="{FF2B5EF4-FFF2-40B4-BE49-F238E27FC236}">
                <a16:creationId xmlns:a16="http://schemas.microsoft.com/office/drawing/2014/main" id="{7216C99D-59E0-D148-8FD5-A06B5D098A96}"/>
              </a:ext>
            </a:extLst>
          </p:cNvPr>
          <p:cNvSpPr>
            <a:spLocks noGrp="1"/>
          </p:cNvSpPr>
          <p:nvPr>
            <p:ph type="pic" sz="quarter" idx="24"/>
          </p:nvPr>
        </p:nvSpPr>
        <p:spPr>
          <a:xfrm>
            <a:off x="3603125" y="1785409"/>
            <a:ext cx="2160000" cy="2160000"/>
          </a:xfrm>
          <a:prstGeom prst="ellipse">
            <a:avLst/>
          </a:prstGeom>
          <a:ln>
            <a:noFill/>
          </a:ln>
        </p:spPr>
        <p:txBody>
          <a:bodyPr/>
          <a:lstStyle/>
          <a:p>
            <a:r>
              <a:rPr lang="en-US"/>
              <a:t>Click icon to add picture</a:t>
            </a:r>
          </a:p>
        </p:txBody>
      </p:sp>
      <p:sp>
        <p:nvSpPr>
          <p:cNvPr id="28" name="Picture Placeholder 16">
            <a:extLst>
              <a:ext uri="{FF2B5EF4-FFF2-40B4-BE49-F238E27FC236}">
                <a16:creationId xmlns:a16="http://schemas.microsoft.com/office/drawing/2014/main" id="{D4B99A33-76D9-4843-8919-AD5FEF9A31F2}"/>
              </a:ext>
            </a:extLst>
          </p:cNvPr>
          <p:cNvSpPr>
            <a:spLocks noGrp="1"/>
          </p:cNvSpPr>
          <p:nvPr>
            <p:ph type="pic" sz="quarter" idx="25"/>
          </p:nvPr>
        </p:nvSpPr>
        <p:spPr>
          <a:xfrm>
            <a:off x="6428875" y="1785409"/>
            <a:ext cx="2160000" cy="2160000"/>
          </a:xfrm>
          <a:prstGeom prst="ellipse">
            <a:avLst/>
          </a:prstGeom>
          <a:ln>
            <a:noFill/>
          </a:ln>
        </p:spPr>
        <p:txBody>
          <a:bodyPr/>
          <a:lstStyle/>
          <a:p>
            <a:r>
              <a:rPr lang="en-US"/>
              <a:t>Click icon to add picture</a:t>
            </a:r>
          </a:p>
        </p:txBody>
      </p:sp>
      <p:sp>
        <p:nvSpPr>
          <p:cNvPr id="30" name="Picture Placeholder 16">
            <a:extLst>
              <a:ext uri="{FF2B5EF4-FFF2-40B4-BE49-F238E27FC236}">
                <a16:creationId xmlns:a16="http://schemas.microsoft.com/office/drawing/2014/main" id="{961589AC-2E68-5C4F-BF84-D883C8663119}"/>
              </a:ext>
            </a:extLst>
          </p:cNvPr>
          <p:cNvSpPr>
            <a:spLocks noGrp="1"/>
          </p:cNvSpPr>
          <p:nvPr>
            <p:ph type="pic" sz="quarter" idx="26"/>
          </p:nvPr>
        </p:nvSpPr>
        <p:spPr>
          <a:xfrm>
            <a:off x="9260975" y="1785409"/>
            <a:ext cx="2160000" cy="2160000"/>
          </a:xfrm>
          <a:prstGeom prst="ellipse">
            <a:avLst/>
          </a:prstGeom>
          <a:ln>
            <a:noFill/>
          </a:ln>
        </p:spPr>
        <p:txBody>
          <a:bodyPr/>
          <a:lstStyle/>
          <a:p>
            <a:r>
              <a:rPr lang="en-US"/>
              <a:t>Click icon to add picture</a:t>
            </a:r>
          </a:p>
        </p:txBody>
      </p:sp>
    </p:spTree>
    <p:extLst>
      <p:ext uri="{BB962C8B-B14F-4D97-AF65-F5344CB8AC3E}">
        <p14:creationId xmlns:p14="http://schemas.microsoft.com/office/powerpoint/2010/main" val="648551354"/>
      </p:ext>
    </p:extLst>
  </p:cSld>
  <p:clrMapOvr>
    <a:masterClrMapping/>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0" pos="1967">
          <p15:clr>
            <a:srgbClr val="A4A3A4"/>
          </p15:clr>
        </p15:guide>
        <p15:guide id="11" pos="2150">
          <p15:clr>
            <a:srgbClr val="A4A3A4"/>
          </p15:clr>
        </p15:guide>
        <p15:guide id="16" pos="3749">
          <p15:clr>
            <a:srgbClr val="A4A3A4"/>
          </p15:clr>
        </p15:guide>
        <p15:guide id="17" pos="3932">
          <p15:clr>
            <a:srgbClr val="A4A3A4"/>
          </p15:clr>
        </p15:guide>
        <p15:guide id="22" pos="5529">
          <p15:clr>
            <a:srgbClr val="A4A3A4"/>
          </p15:clr>
        </p15:guide>
        <p15:guide id="23" pos="5714">
          <p15:clr>
            <a:srgbClr val="A4A3A4"/>
          </p15:clr>
        </p15:guide>
        <p15:guide id="28" pos="3840">
          <p15:clr>
            <a:srgbClr val="F26B43"/>
          </p15:clr>
        </p15:guide>
        <p15:guide id="29" pos="5576">
          <p15:clr>
            <a:srgbClr val="F26B43"/>
          </p15:clr>
        </p15:guide>
        <p15:guide id="30" pos="2105">
          <p15:clr>
            <a:srgbClr val="F26B43"/>
          </p15:clr>
        </p15:guide>
        <p15:guide id="31" orient="horz" pos="2772" userDrawn="1">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Profile Slide">
    <p:bg>
      <p:bgRef idx="1001">
        <a:schemeClr val="bg2"/>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1B46280-63FA-B14C-B387-DA6973CC6798}"/>
              </a:ext>
            </a:extLst>
          </p:cNvPr>
          <p:cNvSpPr>
            <a:spLocks noGrp="1"/>
          </p:cNvSpPr>
          <p:nvPr>
            <p:ph type="pic" sz="quarter" idx="10"/>
          </p:nvPr>
        </p:nvSpPr>
        <p:spPr>
          <a:xfrm>
            <a:off x="0" y="0"/>
            <a:ext cx="4065588" cy="6858000"/>
          </a:xfrm>
        </p:spPr>
        <p:txBody>
          <a:bodyPr/>
          <a:lstStyle/>
          <a:p>
            <a:r>
              <a:rPr lang="en-US"/>
              <a:t>Click icon to add picture</a:t>
            </a:r>
          </a:p>
        </p:txBody>
      </p:sp>
      <p:sp>
        <p:nvSpPr>
          <p:cNvPr id="11" name="Text Placeholder 10">
            <a:extLst>
              <a:ext uri="{FF2B5EF4-FFF2-40B4-BE49-F238E27FC236}">
                <a16:creationId xmlns:a16="http://schemas.microsoft.com/office/drawing/2014/main" id="{DF839B9F-7DF1-054D-850B-194BE124935E}"/>
              </a:ext>
            </a:extLst>
          </p:cNvPr>
          <p:cNvSpPr>
            <a:spLocks noGrp="1"/>
          </p:cNvSpPr>
          <p:nvPr>
            <p:ph type="body" sz="quarter" idx="11" hasCustomPrompt="1"/>
          </p:nvPr>
        </p:nvSpPr>
        <p:spPr>
          <a:xfrm>
            <a:off x="5016500" y="1125538"/>
            <a:ext cx="5832475" cy="371513"/>
          </a:xfrm>
        </p:spPr>
        <p:txBody>
          <a:bodyPr lIns="90000" tIns="46800" rIns="90000" bIns="46800"/>
          <a:lstStyle>
            <a:lvl1pPr marL="0" indent="0">
              <a:buNone/>
              <a:defRPr sz="1800">
                <a:solidFill>
                  <a:schemeClr val="accent3"/>
                </a:solidFill>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err="1"/>
              <a:t>Firstname</a:t>
            </a:r>
            <a:r>
              <a:rPr lang="en-US"/>
              <a:t> </a:t>
            </a:r>
            <a:r>
              <a:rPr lang="en-US" err="1"/>
              <a:t>Lastname</a:t>
            </a:r>
            <a:endParaRPr lang="en-US"/>
          </a:p>
        </p:txBody>
      </p:sp>
      <p:sp>
        <p:nvSpPr>
          <p:cNvPr id="13" name="Text Placeholder 12">
            <a:extLst>
              <a:ext uri="{FF2B5EF4-FFF2-40B4-BE49-F238E27FC236}">
                <a16:creationId xmlns:a16="http://schemas.microsoft.com/office/drawing/2014/main" id="{FEA3FFE7-512C-2E4D-8815-991035A0DA83}"/>
              </a:ext>
            </a:extLst>
          </p:cNvPr>
          <p:cNvSpPr>
            <a:spLocks noGrp="1"/>
          </p:cNvSpPr>
          <p:nvPr>
            <p:ph type="body" sz="quarter" idx="12" hasCustomPrompt="1"/>
          </p:nvPr>
        </p:nvSpPr>
        <p:spPr>
          <a:xfrm>
            <a:off x="5016500" y="1518666"/>
            <a:ext cx="5832475" cy="309958"/>
          </a:xfrm>
        </p:spPr>
        <p:txBody>
          <a:bodyPr lIns="90000" tIns="46800" rIns="90000" bIns="46800"/>
          <a:lstStyle>
            <a:lvl1pPr marL="0" indent="0">
              <a:buNone/>
              <a:defRPr sz="1400">
                <a:solidFill>
                  <a:schemeClr val="tx1"/>
                </a:solidFill>
              </a:defRPr>
            </a:lvl1pPr>
          </a:lstStyle>
          <a:p>
            <a:pPr lvl="0"/>
            <a:r>
              <a:rPr lang="en-US"/>
              <a:t>Title</a:t>
            </a:r>
          </a:p>
        </p:txBody>
      </p:sp>
      <p:sp>
        <p:nvSpPr>
          <p:cNvPr id="17" name="Text Placeholder 16">
            <a:extLst>
              <a:ext uri="{FF2B5EF4-FFF2-40B4-BE49-F238E27FC236}">
                <a16:creationId xmlns:a16="http://schemas.microsoft.com/office/drawing/2014/main" id="{CD00EE18-3969-7542-AF14-B6EF530C496B}"/>
              </a:ext>
            </a:extLst>
          </p:cNvPr>
          <p:cNvSpPr>
            <a:spLocks noGrp="1"/>
          </p:cNvSpPr>
          <p:nvPr>
            <p:ph type="body" sz="quarter" idx="13" hasCustomPrompt="1"/>
          </p:nvPr>
        </p:nvSpPr>
        <p:spPr>
          <a:xfrm>
            <a:off x="5016500" y="2614613"/>
            <a:ext cx="5832475" cy="956288"/>
          </a:xfrm>
        </p:spPr>
        <p:txBody>
          <a:bodyPr lIns="90000" tIns="46800" rIns="90000" bIns="46800"/>
          <a:lstStyle>
            <a:lvl1pPr marL="0" indent="0">
              <a:buNone/>
              <a:defRPr sz="1400">
                <a:solidFill>
                  <a:schemeClr val="tx1"/>
                </a:solidFill>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a:t>
            </a:r>
          </a:p>
        </p:txBody>
      </p:sp>
      <p:sp>
        <p:nvSpPr>
          <p:cNvPr id="19" name="Text Placeholder 18">
            <a:extLst>
              <a:ext uri="{FF2B5EF4-FFF2-40B4-BE49-F238E27FC236}">
                <a16:creationId xmlns:a16="http://schemas.microsoft.com/office/drawing/2014/main" id="{D28C378F-3F66-354E-B8F9-1B9FC26E68A9}"/>
              </a:ext>
            </a:extLst>
          </p:cNvPr>
          <p:cNvSpPr>
            <a:spLocks noGrp="1"/>
          </p:cNvSpPr>
          <p:nvPr>
            <p:ph type="body" sz="quarter" idx="14" hasCustomPrompt="1"/>
          </p:nvPr>
        </p:nvSpPr>
        <p:spPr>
          <a:xfrm>
            <a:off x="5018087" y="2093722"/>
            <a:ext cx="5832475" cy="371513"/>
          </a:xfrm>
        </p:spPr>
        <p:txBody>
          <a:bodyPr lIns="90000" tIns="46800" rIns="90000" bIns="46800"/>
          <a:lstStyle>
            <a:lvl1pPr marL="0" indent="0">
              <a:buNone/>
              <a:defRPr sz="1800">
                <a:solidFill>
                  <a:schemeClr val="tx1"/>
                </a:solidFill>
                <a:latin typeface="+mj-lt"/>
              </a:defRPr>
            </a:lvl1pPr>
          </a:lstStyle>
          <a:p>
            <a:pPr lvl="0"/>
            <a:r>
              <a:rPr lang="en-US"/>
              <a:t>Experience</a:t>
            </a:r>
          </a:p>
        </p:txBody>
      </p:sp>
      <p:sp>
        <p:nvSpPr>
          <p:cNvPr id="20" name="Text Placeholder 18">
            <a:extLst>
              <a:ext uri="{FF2B5EF4-FFF2-40B4-BE49-F238E27FC236}">
                <a16:creationId xmlns:a16="http://schemas.microsoft.com/office/drawing/2014/main" id="{47E7A509-84C5-4843-8CD9-B01570BA7BA0}"/>
              </a:ext>
            </a:extLst>
          </p:cNvPr>
          <p:cNvSpPr>
            <a:spLocks noGrp="1"/>
          </p:cNvSpPr>
          <p:nvPr>
            <p:ph type="body" sz="quarter" idx="15" hasCustomPrompt="1"/>
          </p:nvPr>
        </p:nvSpPr>
        <p:spPr>
          <a:xfrm>
            <a:off x="5018087" y="4426832"/>
            <a:ext cx="5832475" cy="371513"/>
          </a:xfrm>
        </p:spPr>
        <p:txBody>
          <a:bodyPr lIns="90000" tIns="46800" rIns="90000" bIns="46800"/>
          <a:lstStyle>
            <a:lvl1pPr marL="0" indent="0">
              <a:buNone/>
              <a:defRPr sz="1800">
                <a:solidFill>
                  <a:schemeClr val="tx1"/>
                </a:solidFill>
                <a:latin typeface="+mj-lt"/>
              </a:defRPr>
            </a:lvl1pPr>
          </a:lstStyle>
          <a:p>
            <a:pPr lvl="0"/>
            <a:r>
              <a:rPr lang="en-US"/>
              <a:t>Expertise</a:t>
            </a:r>
          </a:p>
        </p:txBody>
      </p:sp>
      <p:sp>
        <p:nvSpPr>
          <p:cNvPr id="22" name="Text Placeholder 21">
            <a:extLst>
              <a:ext uri="{FF2B5EF4-FFF2-40B4-BE49-F238E27FC236}">
                <a16:creationId xmlns:a16="http://schemas.microsoft.com/office/drawing/2014/main" id="{39F526AE-17B2-DD4A-BE59-23D0E4A3D04F}"/>
              </a:ext>
            </a:extLst>
          </p:cNvPr>
          <p:cNvSpPr>
            <a:spLocks noGrp="1"/>
          </p:cNvSpPr>
          <p:nvPr>
            <p:ph type="body" sz="quarter" idx="16" hasCustomPrompt="1"/>
          </p:nvPr>
        </p:nvSpPr>
        <p:spPr>
          <a:xfrm>
            <a:off x="5016500" y="4864164"/>
            <a:ext cx="1649476" cy="827022"/>
          </a:xfrm>
        </p:spPr>
        <p:txBody>
          <a:bodyPr lIns="90000" tIns="46800" rIns="90000" bIns="46800"/>
          <a:lstStyle>
            <a:lvl1pPr>
              <a:buSzPct val="100000"/>
              <a:defRPr sz="1400">
                <a:solidFill>
                  <a:schemeClr val="tx1"/>
                </a:solidFill>
              </a:defRPr>
            </a:lvl1pPr>
          </a:lstStyle>
          <a:p>
            <a:pPr lvl="0"/>
            <a:r>
              <a:rPr lang="en-US"/>
              <a:t>One</a:t>
            </a:r>
          </a:p>
          <a:p>
            <a:pPr lvl="0"/>
            <a:r>
              <a:rPr lang="en-US"/>
              <a:t>Two</a:t>
            </a:r>
          </a:p>
          <a:p>
            <a:pPr lvl="0"/>
            <a:r>
              <a:rPr lang="en-US"/>
              <a:t>Three</a:t>
            </a:r>
          </a:p>
        </p:txBody>
      </p:sp>
      <p:sp>
        <p:nvSpPr>
          <p:cNvPr id="23" name="Text Placeholder 21">
            <a:extLst>
              <a:ext uri="{FF2B5EF4-FFF2-40B4-BE49-F238E27FC236}">
                <a16:creationId xmlns:a16="http://schemas.microsoft.com/office/drawing/2014/main" id="{D4BF07C4-9406-4146-BE9F-4987294757D1}"/>
              </a:ext>
            </a:extLst>
          </p:cNvPr>
          <p:cNvSpPr>
            <a:spLocks noGrp="1"/>
          </p:cNvSpPr>
          <p:nvPr>
            <p:ph type="body" sz="quarter" idx="17" hasCustomPrompt="1"/>
          </p:nvPr>
        </p:nvSpPr>
        <p:spPr>
          <a:xfrm>
            <a:off x="7104994" y="4864164"/>
            <a:ext cx="1649476" cy="827022"/>
          </a:xfrm>
        </p:spPr>
        <p:txBody>
          <a:bodyPr lIns="90000" tIns="46800" rIns="90000" bIns="46800"/>
          <a:lstStyle>
            <a:lvl1pPr>
              <a:buSzPct val="100000"/>
              <a:defRPr sz="1400">
                <a:solidFill>
                  <a:schemeClr val="tx1"/>
                </a:solidFill>
              </a:defRPr>
            </a:lvl1pPr>
          </a:lstStyle>
          <a:p>
            <a:pPr lvl="0"/>
            <a:r>
              <a:rPr lang="en-US"/>
              <a:t>Four</a:t>
            </a:r>
          </a:p>
          <a:p>
            <a:pPr lvl="0"/>
            <a:r>
              <a:rPr lang="en-US"/>
              <a:t>Five</a:t>
            </a:r>
          </a:p>
          <a:p>
            <a:pPr lvl="0"/>
            <a:r>
              <a:rPr lang="en-US"/>
              <a:t>Six</a:t>
            </a:r>
          </a:p>
        </p:txBody>
      </p:sp>
      <p:sp>
        <p:nvSpPr>
          <p:cNvPr id="24" name="Text Placeholder 21">
            <a:extLst>
              <a:ext uri="{FF2B5EF4-FFF2-40B4-BE49-F238E27FC236}">
                <a16:creationId xmlns:a16="http://schemas.microsoft.com/office/drawing/2014/main" id="{AD8CD734-0F6D-C94D-8A16-9F36D2D3D601}"/>
              </a:ext>
            </a:extLst>
          </p:cNvPr>
          <p:cNvSpPr>
            <a:spLocks noGrp="1"/>
          </p:cNvSpPr>
          <p:nvPr>
            <p:ph type="body" sz="quarter" idx="18" hasCustomPrompt="1"/>
          </p:nvPr>
        </p:nvSpPr>
        <p:spPr>
          <a:xfrm>
            <a:off x="9193488" y="4864164"/>
            <a:ext cx="1649476" cy="827022"/>
          </a:xfrm>
        </p:spPr>
        <p:txBody>
          <a:bodyPr lIns="90000" tIns="46800" rIns="90000" bIns="46800"/>
          <a:lstStyle>
            <a:lvl1pPr>
              <a:buSzPct val="100000"/>
              <a:defRPr sz="1400">
                <a:solidFill>
                  <a:schemeClr val="tx1"/>
                </a:solidFill>
              </a:defRPr>
            </a:lvl1pPr>
          </a:lstStyle>
          <a:p>
            <a:pPr lvl="0"/>
            <a:r>
              <a:rPr lang="en-US"/>
              <a:t>Seven</a:t>
            </a:r>
          </a:p>
          <a:p>
            <a:pPr lvl="0"/>
            <a:r>
              <a:rPr lang="en-US"/>
              <a:t>Eight</a:t>
            </a:r>
          </a:p>
          <a:p>
            <a:pPr lvl="0"/>
            <a:r>
              <a:rPr lang="en-US"/>
              <a:t>Nine</a:t>
            </a:r>
          </a:p>
        </p:txBody>
      </p:sp>
    </p:spTree>
    <p:extLst>
      <p:ext uri="{BB962C8B-B14F-4D97-AF65-F5344CB8AC3E}">
        <p14:creationId xmlns:p14="http://schemas.microsoft.com/office/powerpoint/2010/main" val="156213940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2" pos="2561">
          <p15:clr>
            <a:srgbClr val="A4A3A4"/>
          </p15:clr>
        </p15:guide>
        <p15:guide id="13" pos="2744">
          <p15:clr>
            <a:srgbClr val="A4A3A4"/>
          </p15:clr>
        </p15:guide>
        <p15:guide id="20" pos="4937">
          <p15:clr>
            <a:srgbClr val="A4A3A4"/>
          </p15:clr>
        </p15:guide>
        <p15:guide id="21" pos="5120">
          <p15:clr>
            <a:srgbClr val="A4A3A4"/>
          </p15:clr>
        </p15:guide>
        <p15:guide id="22" pos="2682">
          <p15:clr>
            <a:srgbClr val="F26B43"/>
          </p15:clr>
        </p15:guide>
        <p15:guide id="23" pos="4998">
          <p15:clr>
            <a:srgbClr val="F26B43"/>
          </p15:clr>
        </p15:guide>
        <p15:guide id="24" pos="3160" userDrawn="1">
          <p15:clr>
            <a:srgbClr val="FBAE40"/>
          </p15:clr>
        </p15:guide>
        <p15:guide id="25" orient="horz" pos="709" userDrawn="1">
          <p15:clr>
            <a:srgbClr val="FBAE40"/>
          </p15:clr>
        </p15:guide>
        <p15:guide id="26" pos="6834" userDrawn="1">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Profile Slide 2">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1B46280-63FA-B14C-B387-DA6973CC6798}"/>
              </a:ext>
            </a:extLst>
          </p:cNvPr>
          <p:cNvSpPr>
            <a:spLocks noGrp="1"/>
          </p:cNvSpPr>
          <p:nvPr>
            <p:ph type="pic" sz="quarter" idx="10"/>
          </p:nvPr>
        </p:nvSpPr>
        <p:spPr>
          <a:xfrm>
            <a:off x="0" y="0"/>
            <a:ext cx="4065588" cy="6858000"/>
          </a:xfrm>
        </p:spPr>
        <p:txBody>
          <a:bodyPr/>
          <a:lstStyle/>
          <a:p>
            <a:r>
              <a:rPr lang="en-US"/>
              <a:t>Click icon to add picture</a:t>
            </a:r>
          </a:p>
        </p:txBody>
      </p:sp>
      <p:sp>
        <p:nvSpPr>
          <p:cNvPr id="11" name="Text Placeholder 10">
            <a:extLst>
              <a:ext uri="{FF2B5EF4-FFF2-40B4-BE49-F238E27FC236}">
                <a16:creationId xmlns:a16="http://schemas.microsoft.com/office/drawing/2014/main" id="{DF839B9F-7DF1-054D-850B-194BE124935E}"/>
              </a:ext>
            </a:extLst>
          </p:cNvPr>
          <p:cNvSpPr>
            <a:spLocks noGrp="1"/>
          </p:cNvSpPr>
          <p:nvPr>
            <p:ph type="body" sz="quarter" idx="11" hasCustomPrompt="1"/>
          </p:nvPr>
        </p:nvSpPr>
        <p:spPr>
          <a:xfrm>
            <a:off x="5016500" y="1125538"/>
            <a:ext cx="5832475" cy="371513"/>
          </a:xfrm>
        </p:spPr>
        <p:txBody>
          <a:bodyPr lIns="90000" tIns="46800" rIns="90000" bIns="46800"/>
          <a:lstStyle>
            <a:lvl1pPr marL="0" indent="0">
              <a:buNone/>
              <a:defRPr sz="1800">
                <a:solidFill>
                  <a:schemeClr val="tx1"/>
                </a:solidFill>
                <a:latin typeface="+mj-lt"/>
              </a:defRPr>
            </a:lvl1pPr>
            <a:lvl2pPr marL="228600" indent="0">
              <a:buNone/>
              <a:defRPr/>
            </a:lvl2pPr>
            <a:lvl3pPr marL="457200" indent="0">
              <a:buNone/>
              <a:defRPr/>
            </a:lvl3pPr>
            <a:lvl4pPr marL="661988" indent="0">
              <a:buNone/>
              <a:defRPr/>
            </a:lvl4pPr>
            <a:lvl5pPr marL="855663" indent="0">
              <a:buNone/>
              <a:defRPr/>
            </a:lvl5pPr>
          </a:lstStyle>
          <a:p>
            <a:pPr lvl="0"/>
            <a:r>
              <a:rPr lang="en-US" err="1"/>
              <a:t>Firstname</a:t>
            </a:r>
            <a:r>
              <a:rPr lang="en-US"/>
              <a:t> </a:t>
            </a:r>
            <a:r>
              <a:rPr lang="en-US" err="1"/>
              <a:t>Lastname</a:t>
            </a:r>
            <a:endParaRPr lang="en-US"/>
          </a:p>
        </p:txBody>
      </p:sp>
      <p:sp>
        <p:nvSpPr>
          <p:cNvPr id="13" name="Text Placeholder 12">
            <a:extLst>
              <a:ext uri="{FF2B5EF4-FFF2-40B4-BE49-F238E27FC236}">
                <a16:creationId xmlns:a16="http://schemas.microsoft.com/office/drawing/2014/main" id="{FEA3FFE7-512C-2E4D-8815-991035A0DA83}"/>
              </a:ext>
            </a:extLst>
          </p:cNvPr>
          <p:cNvSpPr>
            <a:spLocks noGrp="1"/>
          </p:cNvSpPr>
          <p:nvPr>
            <p:ph type="body" sz="quarter" idx="12" hasCustomPrompt="1"/>
          </p:nvPr>
        </p:nvSpPr>
        <p:spPr>
          <a:xfrm>
            <a:off x="5016500" y="1518666"/>
            <a:ext cx="5832475" cy="309958"/>
          </a:xfrm>
        </p:spPr>
        <p:txBody>
          <a:bodyPr lIns="90000" tIns="46800" rIns="90000" bIns="46800"/>
          <a:lstStyle>
            <a:lvl1pPr marL="0" indent="0">
              <a:buNone/>
              <a:defRPr sz="1400">
                <a:solidFill>
                  <a:schemeClr val="accent6"/>
                </a:solidFill>
              </a:defRPr>
            </a:lvl1pPr>
          </a:lstStyle>
          <a:p>
            <a:pPr lvl="0"/>
            <a:r>
              <a:rPr lang="en-US"/>
              <a:t>Title</a:t>
            </a:r>
          </a:p>
        </p:txBody>
      </p:sp>
      <p:sp>
        <p:nvSpPr>
          <p:cNvPr id="17" name="Text Placeholder 16">
            <a:extLst>
              <a:ext uri="{FF2B5EF4-FFF2-40B4-BE49-F238E27FC236}">
                <a16:creationId xmlns:a16="http://schemas.microsoft.com/office/drawing/2014/main" id="{CD00EE18-3969-7542-AF14-B6EF530C496B}"/>
              </a:ext>
            </a:extLst>
          </p:cNvPr>
          <p:cNvSpPr>
            <a:spLocks noGrp="1"/>
          </p:cNvSpPr>
          <p:nvPr>
            <p:ph type="body" sz="quarter" idx="13" hasCustomPrompt="1"/>
          </p:nvPr>
        </p:nvSpPr>
        <p:spPr>
          <a:xfrm>
            <a:off x="5016500" y="2614613"/>
            <a:ext cx="5832475" cy="956288"/>
          </a:xfrm>
        </p:spPr>
        <p:txBody>
          <a:bodyPr lIns="90000" tIns="46800" rIns="90000" bIns="46800"/>
          <a:lstStyle>
            <a:lvl1pPr marL="0" indent="0">
              <a:buNone/>
              <a:defRPr sz="1400">
                <a:solidFill>
                  <a:schemeClr val="accent6"/>
                </a:solidFill>
              </a:defRPr>
            </a:lvl1pPr>
          </a:lstStyle>
          <a:p>
            <a:pPr lvl="0"/>
            <a:r>
              <a:rPr lang="en-US"/>
              <a:t>Lorem ipsum dolor sit </a:t>
            </a:r>
            <a:r>
              <a:rPr lang="en-US" err="1"/>
              <a:t>amet</a:t>
            </a:r>
            <a:r>
              <a:rPr lang="en-US"/>
              <a:t>, </a:t>
            </a:r>
            <a:r>
              <a:rPr lang="en-US" err="1"/>
              <a:t>consectetur</a:t>
            </a:r>
            <a:r>
              <a:rPr lang="en-US"/>
              <a:t> </a:t>
            </a:r>
            <a:r>
              <a:rPr lang="en-US" err="1"/>
              <a:t>adipiscing</a:t>
            </a:r>
            <a:r>
              <a:rPr lang="en-US"/>
              <a:t> </a:t>
            </a:r>
            <a:r>
              <a:rPr lang="en-US" err="1"/>
              <a:t>elit</a:t>
            </a:r>
            <a:r>
              <a:rPr lang="en-US"/>
              <a:t>, sed do </a:t>
            </a:r>
            <a:r>
              <a:rPr lang="en-US" err="1"/>
              <a:t>eiusmod</a:t>
            </a:r>
            <a:r>
              <a:rPr lang="en-US"/>
              <a:t> </a:t>
            </a:r>
            <a:r>
              <a:rPr lang="en-US" err="1"/>
              <a:t>tempor</a:t>
            </a:r>
            <a:r>
              <a:rPr lang="en-US"/>
              <a:t> </a:t>
            </a:r>
            <a:r>
              <a:rPr lang="en-US" err="1"/>
              <a:t>incididunt</a:t>
            </a:r>
            <a:r>
              <a:rPr lang="en-US"/>
              <a:t> </a:t>
            </a:r>
            <a:r>
              <a:rPr lang="en-US" err="1"/>
              <a:t>ut</a:t>
            </a:r>
            <a:r>
              <a:rPr lang="en-US"/>
              <a:t> </a:t>
            </a:r>
            <a:r>
              <a:rPr lang="en-US" err="1"/>
              <a:t>labore</a:t>
            </a:r>
            <a:r>
              <a:rPr lang="en-US"/>
              <a:t> et dolore magna </a:t>
            </a:r>
            <a:r>
              <a:rPr lang="en-US" err="1"/>
              <a:t>aliqua</a:t>
            </a:r>
            <a:r>
              <a:rPr lang="en-US"/>
              <a:t>. Ut </a:t>
            </a:r>
            <a:r>
              <a:rPr lang="en-US" err="1"/>
              <a:t>enim</a:t>
            </a:r>
            <a:r>
              <a:rPr lang="en-US"/>
              <a:t> ad minim </a:t>
            </a:r>
            <a:r>
              <a:rPr lang="en-US" err="1"/>
              <a:t>veniam</a:t>
            </a:r>
            <a:r>
              <a:rPr lang="en-US"/>
              <a:t>, </a:t>
            </a:r>
            <a:r>
              <a:rPr lang="en-US" err="1"/>
              <a:t>quis</a:t>
            </a:r>
            <a:r>
              <a:rPr lang="en-US"/>
              <a:t> </a:t>
            </a:r>
            <a:r>
              <a:rPr lang="en-US" err="1"/>
              <a:t>nostrud</a:t>
            </a:r>
            <a:r>
              <a:rPr lang="en-US"/>
              <a:t> exercitation </a:t>
            </a:r>
            <a:r>
              <a:rPr lang="en-US" err="1"/>
              <a:t>ullamco</a:t>
            </a:r>
            <a:r>
              <a:rPr lang="en-US"/>
              <a:t> </a:t>
            </a:r>
            <a:r>
              <a:rPr lang="en-US" err="1"/>
              <a:t>laboris</a:t>
            </a:r>
            <a:r>
              <a:rPr lang="en-US"/>
              <a:t> nisi </a:t>
            </a:r>
            <a:r>
              <a:rPr lang="en-US" err="1"/>
              <a:t>ut</a:t>
            </a:r>
            <a:r>
              <a:rPr lang="en-US"/>
              <a:t> </a:t>
            </a:r>
            <a:r>
              <a:rPr lang="en-US" err="1"/>
              <a:t>aliquip</a:t>
            </a:r>
            <a:r>
              <a:rPr lang="en-US"/>
              <a:t> ex </a:t>
            </a:r>
            <a:r>
              <a:rPr lang="en-US" err="1"/>
              <a:t>ea</a:t>
            </a:r>
            <a:r>
              <a:rPr lang="en-US"/>
              <a:t> </a:t>
            </a:r>
            <a:r>
              <a:rPr lang="en-US" err="1"/>
              <a:t>commodo</a:t>
            </a:r>
            <a:r>
              <a:rPr lang="en-US"/>
              <a:t> </a:t>
            </a:r>
            <a:r>
              <a:rPr lang="en-US" err="1"/>
              <a:t>consequat</a:t>
            </a:r>
            <a:r>
              <a:rPr lang="en-US"/>
              <a:t>.</a:t>
            </a:r>
          </a:p>
        </p:txBody>
      </p:sp>
      <p:sp>
        <p:nvSpPr>
          <p:cNvPr id="19" name="Text Placeholder 18">
            <a:extLst>
              <a:ext uri="{FF2B5EF4-FFF2-40B4-BE49-F238E27FC236}">
                <a16:creationId xmlns:a16="http://schemas.microsoft.com/office/drawing/2014/main" id="{D28C378F-3F66-354E-B8F9-1B9FC26E68A9}"/>
              </a:ext>
            </a:extLst>
          </p:cNvPr>
          <p:cNvSpPr>
            <a:spLocks noGrp="1"/>
          </p:cNvSpPr>
          <p:nvPr>
            <p:ph type="body" sz="quarter" idx="14" hasCustomPrompt="1"/>
          </p:nvPr>
        </p:nvSpPr>
        <p:spPr>
          <a:xfrm>
            <a:off x="5018087" y="2093722"/>
            <a:ext cx="5832475" cy="371513"/>
          </a:xfrm>
        </p:spPr>
        <p:txBody>
          <a:bodyPr lIns="90000" tIns="46800" rIns="90000" bIns="46800"/>
          <a:lstStyle>
            <a:lvl1pPr marL="0" indent="0">
              <a:buNone/>
              <a:defRPr sz="1800">
                <a:solidFill>
                  <a:schemeClr val="accent6"/>
                </a:solidFill>
                <a:latin typeface="+mj-lt"/>
              </a:defRPr>
            </a:lvl1pPr>
          </a:lstStyle>
          <a:p>
            <a:pPr lvl="0"/>
            <a:r>
              <a:rPr lang="en-US"/>
              <a:t>Experience</a:t>
            </a:r>
          </a:p>
        </p:txBody>
      </p:sp>
      <p:sp>
        <p:nvSpPr>
          <p:cNvPr id="20" name="Text Placeholder 18">
            <a:extLst>
              <a:ext uri="{FF2B5EF4-FFF2-40B4-BE49-F238E27FC236}">
                <a16:creationId xmlns:a16="http://schemas.microsoft.com/office/drawing/2014/main" id="{47E7A509-84C5-4843-8CD9-B01570BA7BA0}"/>
              </a:ext>
            </a:extLst>
          </p:cNvPr>
          <p:cNvSpPr>
            <a:spLocks noGrp="1"/>
          </p:cNvSpPr>
          <p:nvPr>
            <p:ph type="body" sz="quarter" idx="15" hasCustomPrompt="1"/>
          </p:nvPr>
        </p:nvSpPr>
        <p:spPr>
          <a:xfrm>
            <a:off x="5018087" y="4426832"/>
            <a:ext cx="5832475" cy="371513"/>
          </a:xfrm>
        </p:spPr>
        <p:txBody>
          <a:bodyPr lIns="90000" tIns="46800" rIns="90000" bIns="46800"/>
          <a:lstStyle>
            <a:lvl1pPr marL="0" indent="0">
              <a:buNone/>
              <a:defRPr sz="1800">
                <a:solidFill>
                  <a:schemeClr val="accent6"/>
                </a:solidFill>
                <a:latin typeface="+mj-lt"/>
              </a:defRPr>
            </a:lvl1pPr>
          </a:lstStyle>
          <a:p>
            <a:pPr lvl="0"/>
            <a:r>
              <a:rPr lang="en-US"/>
              <a:t>Expertise</a:t>
            </a:r>
          </a:p>
        </p:txBody>
      </p:sp>
      <p:sp>
        <p:nvSpPr>
          <p:cNvPr id="22" name="Text Placeholder 21">
            <a:extLst>
              <a:ext uri="{FF2B5EF4-FFF2-40B4-BE49-F238E27FC236}">
                <a16:creationId xmlns:a16="http://schemas.microsoft.com/office/drawing/2014/main" id="{39F526AE-17B2-DD4A-BE59-23D0E4A3D04F}"/>
              </a:ext>
            </a:extLst>
          </p:cNvPr>
          <p:cNvSpPr>
            <a:spLocks noGrp="1"/>
          </p:cNvSpPr>
          <p:nvPr>
            <p:ph type="body" sz="quarter" idx="16" hasCustomPrompt="1"/>
          </p:nvPr>
        </p:nvSpPr>
        <p:spPr>
          <a:xfrm>
            <a:off x="5016500" y="4864164"/>
            <a:ext cx="1649476" cy="827022"/>
          </a:xfrm>
        </p:spPr>
        <p:txBody>
          <a:bodyPr lIns="90000" tIns="46800" rIns="90000" bIns="46800"/>
          <a:lstStyle>
            <a:lvl1pPr>
              <a:buSzPct val="100000"/>
              <a:defRPr sz="1400">
                <a:solidFill>
                  <a:schemeClr val="accent6"/>
                </a:solidFill>
              </a:defRPr>
            </a:lvl1pPr>
          </a:lstStyle>
          <a:p>
            <a:pPr lvl="0"/>
            <a:r>
              <a:rPr lang="en-US"/>
              <a:t>One</a:t>
            </a:r>
          </a:p>
          <a:p>
            <a:pPr lvl="0"/>
            <a:r>
              <a:rPr lang="en-US"/>
              <a:t>Two</a:t>
            </a:r>
          </a:p>
          <a:p>
            <a:pPr lvl="0"/>
            <a:r>
              <a:rPr lang="en-US"/>
              <a:t>Three</a:t>
            </a:r>
          </a:p>
        </p:txBody>
      </p:sp>
      <p:sp>
        <p:nvSpPr>
          <p:cNvPr id="23" name="Text Placeholder 21">
            <a:extLst>
              <a:ext uri="{FF2B5EF4-FFF2-40B4-BE49-F238E27FC236}">
                <a16:creationId xmlns:a16="http://schemas.microsoft.com/office/drawing/2014/main" id="{D4BF07C4-9406-4146-BE9F-4987294757D1}"/>
              </a:ext>
            </a:extLst>
          </p:cNvPr>
          <p:cNvSpPr>
            <a:spLocks noGrp="1"/>
          </p:cNvSpPr>
          <p:nvPr>
            <p:ph type="body" sz="quarter" idx="17" hasCustomPrompt="1"/>
          </p:nvPr>
        </p:nvSpPr>
        <p:spPr>
          <a:xfrm>
            <a:off x="7104994" y="4864164"/>
            <a:ext cx="1649476" cy="827022"/>
          </a:xfrm>
        </p:spPr>
        <p:txBody>
          <a:bodyPr lIns="90000" tIns="46800" rIns="90000" bIns="46800"/>
          <a:lstStyle>
            <a:lvl1pPr>
              <a:buSzPct val="100000"/>
              <a:defRPr sz="1400">
                <a:solidFill>
                  <a:schemeClr val="accent6"/>
                </a:solidFill>
              </a:defRPr>
            </a:lvl1pPr>
          </a:lstStyle>
          <a:p>
            <a:pPr lvl="0"/>
            <a:r>
              <a:rPr lang="en-US"/>
              <a:t>Four</a:t>
            </a:r>
          </a:p>
          <a:p>
            <a:pPr lvl="0"/>
            <a:r>
              <a:rPr lang="en-US"/>
              <a:t>Five</a:t>
            </a:r>
          </a:p>
          <a:p>
            <a:pPr lvl="0"/>
            <a:r>
              <a:rPr lang="en-US"/>
              <a:t>Six</a:t>
            </a:r>
          </a:p>
        </p:txBody>
      </p:sp>
      <p:sp>
        <p:nvSpPr>
          <p:cNvPr id="24" name="Text Placeholder 21">
            <a:extLst>
              <a:ext uri="{FF2B5EF4-FFF2-40B4-BE49-F238E27FC236}">
                <a16:creationId xmlns:a16="http://schemas.microsoft.com/office/drawing/2014/main" id="{AD8CD734-0F6D-C94D-8A16-9F36D2D3D601}"/>
              </a:ext>
            </a:extLst>
          </p:cNvPr>
          <p:cNvSpPr>
            <a:spLocks noGrp="1"/>
          </p:cNvSpPr>
          <p:nvPr>
            <p:ph type="body" sz="quarter" idx="18" hasCustomPrompt="1"/>
          </p:nvPr>
        </p:nvSpPr>
        <p:spPr>
          <a:xfrm>
            <a:off x="9193488" y="4864164"/>
            <a:ext cx="1649476" cy="827022"/>
          </a:xfrm>
        </p:spPr>
        <p:txBody>
          <a:bodyPr lIns="90000" tIns="46800" rIns="90000" bIns="46800"/>
          <a:lstStyle>
            <a:lvl1pPr>
              <a:buSzPct val="100000"/>
              <a:defRPr sz="1400">
                <a:solidFill>
                  <a:schemeClr val="accent6"/>
                </a:solidFill>
              </a:defRPr>
            </a:lvl1pPr>
          </a:lstStyle>
          <a:p>
            <a:pPr lvl="0"/>
            <a:r>
              <a:rPr lang="en-US"/>
              <a:t>Seven</a:t>
            </a:r>
          </a:p>
          <a:p>
            <a:pPr lvl="0"/>
            <a:r>
              <a:rPr lang="en-US"/>
              <a:t>Eight</a:t>
            </a:r>
          </a:p>
          <a:p>
            <a:pPr lvl="0"/>
            <a:r>
              <a:rPr lang="en-US"/>
              <a:t>Nine</a:t>
            </a:r>
          </a:p>
        </p:txBody>
      </p:sp>
    </p:spTree>
    <p:extLst>
      <p:ext uri="{BB962C8B-B14F-4D97-AF65-F5344CB8AC3E}">
        <p14:creationId xmlns:p14="http://schemas.microsoft.com/office/powerpoint/2010/main" val="3801178581"/>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pos="369">
          <p15:clr>
            <a:srgbClr val="F26B43"/>
          </p15:clr>
        </p15:guide>
        <p15:guide id="3" orient="horz" pos="366">
          <p15:clr>
            <a:srgbClr val="F26B43"/>
          </p15:clr>
        </p15:guide>
        <p15:guide id="4" pos="7311">
          <p15:clr>
            <a:srgbClr val="F26B43"/>
          </p15:clr>
        </p15:guide>
        <p15:guide id="5" orient="horz" pos="3951">
          <p15:clr>
            <a:srgbClr val="F26B43"/>
          </p15:clr>
        </p15:guide>
        <p15:guide id="12" pos="2561">
          <p15:clr>
            <a:srgbClr val="A4A3A4"/>
          </p15:clr>
        </p15:guide>
        <p15:guide id="13" pos="2744">
          <p15:clr>
            <a:srgbClr val="A4A3A4"/>
          </p15:clr>
        </p15:guide>
        <p15:guide id="20" pos="4937">
          <p15:clr>
            <a:srgbClr val="A4A3A4"/>
          </p15:clr>
        </p15:guide>
        <p15:guide id="21" pos="5120">
          <p15:clr>
            <a:srgbClr val="A4A3A4"/>
          </p15:clr>
        </p15:guide>
        <p15:guide id="22" pos="2682">
          <p15:clr>
            <a:srgbClr val="F26B43"/>
          </p15:clr>
        </p15:guide>
        <p15:guide id="23" pos="4998">
          <p15:clr>
            <a:srgbClr val="F26B43"/>
          </p15:clr>
        </p15:guide>
        <p15:guide id="24" pos="3160" userDrawn="1">
          <p15:clr>
            <a:srgbClr val="FBAE40"/>
          </p15:clr>
        </p15:guide>
        <p15:guide id="25" orient="horz" pos="709" userDrawn="1">
          <p15:clr>
            <a:srgbClr val="FBAE40"/>
          </p15:clr>
        </p15:guide>
        <p15:guide id="26" pos="6834" userDrawn="1">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Large Number Divider 1">
    <p:bg>
      <p:bgRef idx="1001">
        <a:schemeClr val="bg2"/>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015781-2431-48C9-AEF1-52FBD41AF3FC}"/>
              </a:ext>
            </a:extLst>
          </p:cNvPr>
          <p:cNvSpPr>
            <a:spLocks noGrp="1"/>
          </p:cNvSpPr>
          <p:nvPr>
            <p:ph type="body" sz="quarter" idx="11" hasCustomPrompt="1"/>
          </p:nvPr>
        </p:nvSpPr>
        <p:spPr>
          <a:xfrm>
            <a:off x="4941888" y="585788"/>
            <a:ext cx="6667500" cy="690119"/>
          </a:xfrm>
        </p:spPr>
        <p:txBody>
          <a:bodyPr anchor="t">
            <a:noAutofit/>
          </a:bodyPr>
          <a:lstStyle>
            <a:lvl1pPr marL="0" indent="0">
              <a:spcAft>
                <a:spcPts val="600"/>
              </a:spcAft>
              <a:buFont typeface="Wingdings" panose="05000000000000000000" pitchFamily="2" charset="2"/>
              <a:buNone/>
              <a:defRPr sz="3600">
                <a:solidFill>
                  <a:schemeClr val="tx1"/>
                </a:solidFill>
                <a:latin typeface="+mj-lt"/>
              </a:defRPr>
            </a:lvl1pPr>
          </a:lstStyle>
          <a:p>
            <a:pPr lvl="0"/>
            <a:r>
              <a:rPr lang="en-US"/>
              <a:t>Section title</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5"/>
            <a:ext cx="4356100" cy="6177516"/>
          </a:xfrm>
          <a:prstGeom prst="rect">
            <a:avLst/>
          </a:prstGeom>
          <a:noFill/>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1</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Tree>
    <p:extLst>
      <p:ext uri="{BB962C8B-B14F-4D97-AF65-F5344CB8AC3E}">
        <p14:creationId xmlns:p14="http://schemas.microsoft.com/office/powerpoint/2010/main" val="3092182116"/>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1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3"/>
            <a:ext cx="4356100" cy="6177517"/>
          </a:xfrm>
          <a:prstGeom prst="rect">
            <a:avLst/>
          </a:prstGeom>
          <a:noFill/>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2</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E8663993-2CF4-0843-9834-2078442DBA71}"/>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90063326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2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4"/>
            <a:ext cx="4356100" cy="6177516"/>
          </a:xfrm>
          <a:prstGeom prst="rect">
            <a:avLst/>
          </a:prstGeom>
          <a:noFill/>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3</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25F75097-07A2-DA4F-AFC5-71B04739FCB0}"/>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684738598"/>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3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4"/>
            <a:ext cx="4356100" cy="6177516"/>
          </a:xfrm>
          <a:prstGeom prst="rect">
            <a:avLst/>
          </a:prstGeom>
          <a:noFill/>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4</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96CEF9B0-0F7A-414C-9382-56532822A960}"/>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55035194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4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4"/>
            <a:ext cx="4356100" cy="6177516"/>
          </a:xfrm>
          <a:prstGeom prst="rect">
            <a:avLst/>
          </a:prstGeom>
          <a:noFill/>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5</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0B03ADF2-CBA0-AB48-AC2A-77EAF2C81AA2}"/>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772471374"/>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5_Large Number Divider 1">
    <p:bg>
      <p:bgRef idx="1001">
        <a:schemeClr val="bg2"/>
      </p:bgRef>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287FF5-DA2B-6549-A430-2AB0462370E7}"/>
              </a:ext>
            </a:extLst>
          </p:cNvPr>
          <p:cNvSpPr txBox="1"/>
          <p:nvPr userDrawn="1"/>
        </p:nvSpPr>
        <p:spPr>
          <a:xfrm>
            <a:off x="0" y="680485"/>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1</a:t>
            </a:r>
          </a:p>
        </p:txBody>
      </p:sp>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9" name="Title 1">
            <a:extLst>
              <a:ext uri="{FF2B5EF4-FFF2-40B4-BE49-F238E27FC236}">
                <a16:creationId xmlns:a16="http://schemas.microsoft.com/office/drawing/2014/main" id="{939C9626-6AB7-9442-8C32-698E08BC85A7}"/>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744595937"/>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6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3"/>
            <a:ext cx="4356100" cy="6177517"/>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2</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649666AF-1BFD-C547-B312-5E30EBC9B839}"/>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47228313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7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4"/>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3</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443D24FC-F71D-C245-A2DA-55D32F6AA872}"/>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577841612"/>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8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4"/>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4</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DA3A573E-5425-E24C-AC5B-D2C67E89FC53}"/>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364228734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9_Large Number Divider 1">
    <p:bg>
      <p:bgRef idx="1001">
        <a:schemeClr val="bg2"/>
      </p:bgRef>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DC2181-37AB-40A3-B61C-1DE7DBB57D63}"/>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Box 3">
            <a:extLst>
              <a:ext uri="{FF2B5EF4-FFF2-40B4-BE49-F238E27FC236}">
                <a16:creationId xmlns:a16="http://schemas.microsoft.com/office/drawing/2014/main" id="{3D287FF5-DA2B-6549-A430-2AB0462370E7}"/>
              </a:ext>
            </a:extLst>
          </p:cNvPr>
          <p:cNvSpPr txBox="1"/>
          <p:nvPr userDrawn="1"/>
        </p:nvSpPr>
        <p:spPr>
          <a:xfrm>
            <a:off x="0" y="680484"/>
            <a:ext cx="4356100" cy="6177516"/>
          </a:xfrm>
          <a:prstGeom prst="rect">
            <a:avLst/>
          </a:prstGeom>
          <a:noFill/>
          <a:effectLst>
            <a:outerShdw blurRad="76200" dist="76200" dir="2700000" algn="tl" rotWithShape="0">
              <a:prstClr val="black">
                <a:alpha val="20000"/>
              </a:prstClr>
            </a:outerShdw>
          </a:effectLst>
        </p:spPr>
        <p:txBody>
          <a:bodyPr wrap="square" lIns="0" tIns="0" rIns="0" bIns="0" rtlCol="0" anchor="t">
            <a:noAutofit/>
          </a:bodyPr>
          <a:lstStyle/>
          <a:p>
            <a:pPr algn="l"/>
            <a:r>
              <a:rPr lang="en-US" sz="50000" b="1" i="0">
                <a:solidFill>
                  <a:schemeClr val="accent1"/>
                </a:solidFill>
                <a:latin typeface="Segoe UI" panose="020B0502040204020203" pitchFamily="34" charset="0"/>
                <a:cs typeface="Segoe UI" panose="020B0502040204020203" pitchFamily="34" charset="0"/>
              </a:rPr>
              <a:t>5</a:t>
            </a:r>
          </a:p>
        </p:txBody>
      </p:sp>
      <p:sp>
        <p:nvSpPr>
          <p:cNvPr id="7" name="Text Placeholder 2">
            <a:extLst>
              <a:ext uri="{FF2B5EF4-FFF2-40B4-BE49-F238E27FC236}">
                <a16:creationId xmlns:a16="http://schemas.microsoft.com/office/drawing/2014/main" id="{160E18D5-0E84-C64E-9599-465CAF60302E}"/>
              </a:ext>
            </a:extLst>
          </p:cNvPr>
          <p:cNvSpPr>
            <a:spLocks noGrp="1"/>
          </p:cNvSpPr>
          <p:nvPr>
            <p:ph type="body" sz="quarter" idx="12" hasCustomPrompt="1"/>
          </p:nvPr>
        </p:nvSpPr>
        <p:spPr>
          <a:xfrm>
            <a:off x="4941888" y="1307806"/>
            <a:ext cx="6667500" cy="2121194"/>
          </a:xfrm>
        </p:spPr>
        <p:txBody>
          <a:bodyPr anchor="t">
            <a:noAutofit/>
          </a:bodyPr>
          <a:lstStyle>
            <a:lvl1pPr marL="0" indent="0">
              <a:spcAft>
                <a:spcPts val="600"/>
              </a:spcAft>
              <a:buFont typeface="Wingdings" panose="05000000000000000000" pitchFamily="2" charset="2"/>
              <a:buNone/>
              <a:defRPr sz="2400">
                <a:solidFill>
                  <a:schemeClr val="tx1"/>
                </a:solidFill>
              </a:defRPr>
            </a:lvl1pPr>
          </a:lstStyle>
          <a:p>
            <a:pPr lvl="0"/>
            <a:r>
              <a:rPr lang="en-US"/>
              <a:t>Section Details</a:t>
            </a:r>
          </a:p>
        </p:txBody>
      </p:sp>
      <p:sp>
        <p:nvSpPr>
          <p:cNvPr id="8" name="Title 1">
            <a:extLst>
              <a:ext uri="{FF2B5EF4-FFF2-40B4-BE49-F238E27FC236}">
                <a16:creationId xmlns:a16="http://schemas.microsoft.com/office/drawing/2014/main" id="{AD9EEC05-DC95-844E-868F-EEEB231AD961}"/>
              </a:ext>
            </a:extLst>
          </p:cNvPr>
          <p:cNvSpPr>
            <a:spLocks noGrp="1"/>
          </p:cNvSpPr>
          <p:nvPr>
            <p:ph type="title" hasCustomPrompt="1"/>
          </p:nvPr>
        </p:nvSpPr>
        <p:spPr>
          <a:xfrm>
            <a:off x="4941888" y="585788"/>
            <a:ext cx="6667230" cy="714094"/>
          </a:xfrm>
          <a:noFill/>
        </p:spPr>
        <p:txBody>
          <a:bodyPr wrap="square" lIns="0" tIns="0" rIns="0" bIns="0" anchor="t" anchorCtr="0">
            <a:no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258932719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3" pos="2744">
          <p15:clr>
            <a:srgbClr val="5ACBF0"/>
          </p15:clr>
        </p15:guide>
        <p15:guide id="29" orient="horz" pos="2160">
          <p15:clr>
            <a:srgbClr val="5ACBF0"/>
          </p15:clr>
        </p15:guide>
        <p15:guide id="30" pos="2376">
          <p15:clr>
            <a:srgbClr val="5ACBF0"/>
          </p15:clr>
        </p15:guide>
        <p15:guide id="31" pos="3113">
          <p15:clr>
            <a:srgbClr val="5ACBF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Developer Code Layout full pa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userDrawn="1"/>
        </p:nvSpPr>
        <p:spPr bwMode="auto">
          <a:xfrm>
            <a:off x="0" y="0"/>
            <a:ext cx="12192000"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0"/>
            <a:ext cx="3788358" cy="493776"/>
          </a:xfrm>
          <a:gradFill flip="none" rotWithShape="1">
            <a:gsLst>
              <a:gs pos="0">
                <a:srgbClr val="000000"/>
              </a:gs>
              <a:gs pos="99000">
                <a:srgbClr val="000000"/>
              </a:gs>
              <a:gs pos="99000">
                <a:schemeClr val="accent1"/>
              </a:gs>
            </a:gsLst>
            <a:lin ang="10800000" scaled="1"/>
            <a:tileRect/>
          </a:gradFill>
        </p:spPr>
        <p:txBody>
          <a:bodyPr vert="horz" wrap="square" lIns="585216" tIns="91440" rIns="0" bIns="91440" rtlCol="0">
            <a:spAutoFit/>
          </a:bodyPr>
          <a:lstStyle>
            <a:lvl1pPr marL="0" indent="0">
              <a:buNone/>
              <a:defRPr lang="en-US" sz="1999" dirty="0">
                <a:solidFill>
                  <a:srgbClr val="FFFFFF"/>
                </a:solidFill>
                <a:latin typeface="+mj-lt"/>
              </a:defRPr>
            </a:lvl1pPr>
          </a:lstStyle>
          <a:p>
            <a:pPr marL="0" lvl="0" indent="0">
              <a:buNone/>
            </a:pPr>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91438" y="710247"/>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200802985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2" orient="horz" pos="438">
          <p15:clr>
            <a:srgbClr val="5ACBF0"/>
          </p15:clr>
        </p15:guide>
        <p15:guide id="3" orient="horz" pos="288">
          <p15:clr>
            <a:srgbClr val="5ACBF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Developer Code Layou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36FE-845C-418D-82A1-1DA6DB73D781}"/>
              </a:ext>
            </a:extLst>
          </p:cNvPr>
          <p:cNvSpPr>
            <a:spLocks noGrp="1"/>
          </p:cNvSpPr>
          <p:nvPr>
            <p:ph type="title"/>
          </p:nvPr>
        </p:nvSpPr>
        <p:spPr/>
        <p:txBody>
          <a:bodyPr anchor="ctr"/>
          <a:lstStyle/>
          <a:p>
            <a:r>
              <a:rPr lang="en-US"/>
              <a:t>Click to edit Master title style</a:t>
            </a:r>
          </a:p>
        </p:txBody>
      </p:sp>
      <p:sp>
        <p:nvSpPr>
          <p:cNvPr id="6" name="Rectangle 5">
            <a:extLst>
              <a:ext uri="{FF2B5EF4-FFF2-40B4-BE49-F238E27FC236}">
                <a16:creationId xmlns:a16="http://schemas.microsoft.com/office/drawing/2014/main" id="{182D46E0-16CE-40B0-8623-F82D5D410958}"/>
              </a:ext>
              <a:ext uri="{C183D7F6-B498-43B3-948B-1728B52AA6E4}">
                <adec:decorative xmlns:adec="http://schemas.microsoft.com/office/drawing/2017/decorative" val="1"/>
              </a:ext>
            </a:extLst>
          </p:cNvPr>
          <p:cNvSpPr/>
          <p:nvPr userDrawn="1"/>
        </p:nvSpPr>
        <p:spPr bwMode="auto">
          <a:xfrm>
            <a:off x="0" y="1436688"/>
            <a:ext cx="12192000" cy="542131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8" name="Text Placeholder 14">
            <a:extLst>
              <a:ext uri="{FF2B5EF4-FFF2-40B4-BE49-F238E27FC236}">
                <a16:creationId xmlns:a16="http://schemas.microsoft.com/office/drawing/2014/main" id="{44977AB6-1D7E-4858-A2EA-BF86577C3990}"/>
              </a:ext>
            </a:extLst>
          </p:cNvPr>
          <p:cNvSpPr>
            <a:spLocks noGrp="1"/>
          </p:cNvSpPr>
          <p:nvPr>
            <p:ph type="body" sz="quarter" idx="13" hasCustomPrompt="1"/>
          </p:nvPr>
        </p:nvSpPr>
        <p:spPr>
          <a:xfrm>
            <a:off x="0" y="143668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5" name="Text Placeholder 4" descr="This layout should only be used for developer code. The font used is a monospace font which is ideal for showing code.">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2099310"/>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553" indent="0">
              <a:buNone/>
              <a:tabLst>
                <a:tab pos="344488" algn="l"/>
              </a:tabLst>
              <a:defRPr sz="2400">
                <a:solidFill>
                  <a:schemeClr val="tx1"/>
                </a:solidFill>
                <a:latin typeface="Consolas" panose="020B0609020204030204" pitchFamily="49" charset="0"/>
                <a:cs typeface="Consolas" panose="020B0609020204030204" pitchFamily="49" charset="0"/>
              </a:defRPr>
            </a:lvl2pPr>
            <a:lvl3pPr marL="584607" indent="0">
              <a:buNone/>
              <a:tabLst>
                <a:tab pos="569913" algn="l"/>
              </a:tabLst>
              <a:defRPr sz="2400">
                <a:solidFill>
                  <a:schemeClr val="tx1"/>
                </a:solidFill>
                <a:latin typeface="Consolas" panose="020B0609020204030204" pitchFamily="49" charset="0"/>
                <a:cs typeface="Consolas" panose="020B0609020204030204" pitchFamily="49" charset="0"/>
              </a:defRPr>
            </a:lvl3pPr>
            <a:lvl4pPr marL="814563" indent="0">
              <a:buNone/>
              <a:tabLst>
                <a:tab pos="800100" algn="l"/>
              </a:tabLst>
              <a:defRPr sz="2400">
                <a:solidFill>
                  <a:schemeClr val="tx1"/>
                </a:solidFill>
                <a:latin typeface="Consolas" panose="020B0609020204030204" pitchFamily="49" charset="0"/>
                <a:cs typeface="Consolas" panose="020B0609020204030204" pitchFamily="49" charset="0"/>
              </a:defRPr>
            </a:lvl4pPr>
            <a:lvl5pPr marL="1050997" indent="0">
              <a:buNone/>
              <a:tabLst>
                <a:tab pos="1028700" algn="l"/>
              </a:tabLst>
              <a:defRPr sz="2400">
                <a:solidFill>
                  <a:schemeClr val="tx1"/>
                </a:solidFill>
                <a:latin typeface="Consolas" panose="020B0609020204030204" pitchFamily="49" charset="0"/>
                <a:cs typeface="Consolas" panose="020B0609020204030204" pitchFamily="49" charset="0"/>
              </a:defRPr>
            </a:lvl5pPr>
          </a:lstStyle>
          <a:p>
            <a:pPr lvl="0"/>
            <a:r>
              <a:rPr lang="en-US"/>
              <a:t>Click to edit Master text styles</a:t>
            </a:r>
          </a:p>
        </p:txBody>
      </p:sp>
    </p:spTree>
    <p:extLst>
      <p:ext uri="{BB962C8B-B14F-4D97-AF65-F5344CB8AC3E}">
        <p14:creationId xmlns:p14="http://schemas.microsoft.com/office/powerpoint/2010/main" val="424384103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1322">
          <p15:clr>
            <a:srgbClr val="5ACBF0"/>
          </p15:clr>
        </p15:guide>
        <p15:guide id="2" orient="horz" pos="905">
          <p15:clr>
            <a:srgbClr val="5ACBF0"/>
          </p15:clr>
        </p15:guide>
        <p15:guide id="3" orient="horz" pos="288">
          <p15:clr>
            <a:srgbClr val="5ACBF0"/>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Code Bottom">
    <p:bg>
      <p:bgRef idx="1001">
        <a:schemeClr val="bg2"/>
      </p:bgRef>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86390" y="1230681"/>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2827138"/>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2827138"/>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3491219"/>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978534164"/>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1776">
          <p15:clr>
            <a:srgbClr val="5ACBF0"/>
          </p15:clr>
        </p15:guide>
        <p15:guide id="5" orient="horz" pos="2197">
          <p15:clr>
            <a:srgbClr val="5ACBF0"/>
          </p15:clr>
        </p15:guide>
        <p15:guide id="6" orient="horz" pos="773">
          <p15:clr>
            <a:srgbClr val="5ACBF0"/>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Code Top">
    <p:bg>
      <p:bgRef idx="1001">
        <a:schemeClr val="bg2"/>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EBE70E-6A93-4EB4-A189-6F9DE42CEE12}"/>
              </a:ext>
              <a:ext uri="{C183D7F6-B498-43B3-948B-1728B52AA6E4}">
                <adec:decorative xmlns:adec="http://schemas.microsoft.com/office/drawing/2017/decorative" val="1"/>
              </a:ext>
            </a:extLst>
          </p:cNvPr>
          <p:cNvSpPr/>
          <p:nvPr userDrawn="1"/>
        </p:nvSpPr>
        <p:spPr bwMode="auto">
          <a:xfrm>
            <a:off x="0" y="0"/>
            <a:ext cx="12192000" cy="4030862"/>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3" name="Title 2">
            <a:extLst>
              <a:ext uri="{FF2B5EF4-FFF2-40B4-BE49-F238E27FC236}">
                <a16:creationId xmlns:a16="http://schemas.microsoft.com/office/drawing/2014/main" id="{71845FFD-6B9A-4013-932A-5E4D7E849D10}"/>
              </a:ext>
            </a:extLst>
          </p:cNvPr>
          <p:cNvSpPr>
            <a:spLocks noGrp="1"/>
          </p:cNvSpPr>
          <p:nvPr>
            <p:ph type="title"/>
          </p:nvPr>
        </p:nvSpPr>
        <p:spPr>
          <a:xfrm>
            <a:off x="588263" y="4224580"/>
            <a:ext cx="11018520" cy="492443"/>
          </a:xfrm>
        </p:spPr>
        <p:txBody>
          <a:bodyPr/>
          <a:lstStyle>
            <a:lvl1pPr>
              <a:defRPr sz="3200">
                <a:solidFill>
                  <a:schemeClr val="tx1"/>
                </a:solidFill>
              </a:defRPr>
            </a:lvl1pPr>
          </a:lstStyle>
          <a:p>
            <a:r>
              <a:rPr lang="en-US"/>
              <a:t>Click to edit Master title style</a:t>
            </a:r>
          </a:p>
        </p:txBody>
      </p:sp>
      <p:sp>
        <p:nvSpPr>
          <p:cNvPr id="17" name="Text Placeholder 14">
            <a:extLst>
              <a:ext uri="{FF2B5EF4-FFF2-40B4-BE49-F238E27FC236}">
                <a16:creationId xmlns:a16="http://schemas.microsoft.com/office/drawing/2014/main" id="{0E9A2E28-037B-FA4D-ADDC-1AFA11D65CB2}"/>
              </a:ext>
            </a:extLst>
          </p:cNvPr>
          <p:cNvSpPr>
            <a:spLocks noGrp="1"/>
          </p:cNvSpPr>
          <p:nvPr>
            <p:ph type="body" sz="quarter" idx="13" hasCustomPrompt="1"/>
          </p:nvPr>
        </p:nvSpPr>
        <p:spPr>
          <a:xfrm>
            <a:off x="0" y="0"/>
            <a:ext cx="3788358" cy="446148"/>
          </a:xfrm>
          <a:gradFill flip="none" rotWithShape="1">
            <a:gsLst>
              <a:gs pos="0">
                <a:srgbClr val="000000"/>
              </a:gs>
              <a:gs pos="92000">
                <a:srgbClr val="000000"/>
              </a:gs>
              <a:gs pos="92000">
                <a:schemeClr val="accent1"/>
              </a:gs>
            </a:gsLst>
            <a:lin ang="16200000" scaled="1"/>
            <a:tileRect/>
          </a:gradFill>
        </p:spPr>
        <p:txBody>
          <a:bodyPr lIns="585216" tIns="91440" bIns="4572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6389" y="660508"/>
            <a:ext cx="11018520" cy="369332"/>
          </a:xfrm>
        </p:spPr>
        <p:txBody>
          <a:bodyPr/>
          <a:lstStyle>
            <a:lvl1pPr marL="0" indent="0">
              <a:buNone/>
              <a:tabLst/>
              <a:defRPr sz="2400">
                <a:solidFill>
                  <a:srgbClr val="000000"/>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9" name="Text Placeholder 3">
            <a:extLst>
              <a:ext uri="{FF2B5EF4-FFF2-40B4-BE49-F238E27FC236}">
                <a16:creationId xmlns:a16="http://schemas.microsoft.com/office/drawing/2014/main" id="{7B17F8BB-3610-1A4F-9E76-B12E706A5517}"/>
              </a:ext>
            </a:extLst>
          </p:cNvPr>
          <p:cNvSpPr>
            <a:spLocks noGrp="1"/>
          </p:cNvSpPr>
          <p:nvPr>
            <p:ph type="body" sz="quarter" idx="10" hasCustomPrompt="1"/>
          </p:nvPr>
        </p:nvSpPr>
        <p:spPr>
          <a:xfrm>
            <a:off x="591152" y="4996505"/>
            <a:ext cx="11018520" cy="369332"/>
          </a:xfrm>
        </p:spPr>
        <p:txBody>
          <a:bodyPr wrap="square">
            <a:spAutoFit/>
          </a:bodyPr>
          <a:lstStyle>
            <a:lvl1pPr marL="0" indent="0">
              <a:spcBef>
                <a:spcPts val="600"/>
              </a:spcBef>
              <a:spcAft>
                <a:spcPts val="0"/>
              </a:spcAft>
              <a:buNone/>
              <a:defRPr sz="2400">
                <a:solidFill>
                  <a:schemeClr val="tx1"/>
                </a:solidFill>
                <a:latin typeface="+mn-lt"/>
                <a:cs typeface="Segoe UI" panose="020B0502040204020203" pitchFamily="34" charset="0"/>
              </a:defRPr>
            </a:lvl1pPr>
            <a:lvl2pPr marL="228531" indent="0">
              <a:buNone/>
              <a:defRPr sz="240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1656685275"/>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4" orient="horz" pos="2661">
          <p15:clr>
            <a:srgbClr val="5ACBF0"/>
          </p15:clr>
        </p15:guide>
        <p15:guide id="5" orient="horz" pos="3147">
          <p15:clr>
            <a:srgbClr val="5ACBF0"/>
          </p15:clr>
        </p15:guide>
        <p15:guide id="6" orient="horz" pos="419">
          <p15:clr>
            <a:srgbClr val="5ACBF0"/>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Code Right sid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BB27-7DA5-4478-8C18-C1FFEE20AAC1}"/>
              </a:ext>
            </a:extLst>
          </p:cNvPr>
          <p:cNvSpPr>
            <a:spLocks noGrp="1"/>
          </p:cNvSpPr>
          <p:nvPr>
            <p:ph type="title" hasCustomPrompt="1"/>
          </p:nvPr>
        </p:nvSpPr>
        <p:spPr>
          <a:xfrm>
            <a:off x="588263" y="457200"/>
            <a:ext cx="4040887" cy="492443"/>
          </a:xfrm>
        </p:spPr>
        <p:txBody>
          <a:bodyPr/>
          <a:lstStyle>
            <a:lvl1pPr>
              <a:defRPr sz="3200">
                <a:solidFill>
                  <a:schemeClr val="tx1"/>
                </a:solidFill>
              </a:defRPr>
            </a:lvl1pPr>
          </a:lstStyle>
          <a:p>
            <a:r>
              <a:rPr lang="en-US"/>
              <a:t>Click to edit title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588965" y="1338139"/>
            <a:ext cx="4040185"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userDrawn="1"/>
        </p:nvSpPr>
        <p:spPr bwMode="auto">
          <a:xfrm>
            <a:off x="5205984"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5211763"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00725" y="709187"/>
            <a:ext cx="5801961" cy="369332"/>
          </a:xfrm>
        </p:spPr>
        <p:txBody>
          <a:bodyPr/>
          <a:lstStyle>
            <a:lvl1pPr marL="0" indent="0">
              <a:buNone/>
              <a:tabLst/>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Tree>
    <p:extLst>
      <p:ext uri="{BB962C8B-B14F-4D97-AF65-F5344CB8AC3E}">
        <p14:creationId xmlns:p14="http://schemas.microsoft.com/office/powerpoint/2010/main" val="1206398337"/>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45">
          <p15:clr>
            <a:srgbClr val="5ACBF0"/>
          </p15:clr>
        </p15:guide>
        <p15:guide id="4" orient="horz" pos="843">
          <p15:clr>
            <a:srgbClr val="5ACBF0"/>
          </p15:clr>
        </p15:guide>
        <p15:guide id="7" pos="3283">
          <p15:clr>
            <a:srgbClr val="5ACBF0"/>
          </p15:clr>
        </p15:guide>
        <p15:guide id="8" pos="3654">
          <p15:clr>
            <a:srgbClr val="5ACBF0"/>
          </p15:clr>
        </p15:guide>
        <p15:guide id="9" pos="2916">
          <p15:clr>
            <a:srgbClr val="5ACBF0"/>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Code Left sde">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16165A-5926-4F59-B348-996936FBB574}"/>
              </a:ext>
              <a:ext uri="{C183D7F6-B498-43B3-948B-1728B52AA6E4}">
                <adec:decorative xmlns:adec="http://schemas.microsoft.com/office/drawing/2017/decorative" val="1"/>
              </a:ext>
            </a:extLst>
          </p:cNvPr>
          <p:cNvSpPr/>
          <p:nvPr userDrawn="1"/>
        </p:nvSpPr>
        <p:spPr bwMode="auto">
          <a:xfrm>
            <a:off x="-2" y="0"/>
            <a:ext cx="6986016" cy="6858000"/>
          </a:xfrm>
          <a:prstGeom prst="rect">
            <a:avLst/>
          </a:prstGeom>
          <a:solidFill>
            <a:srgbClr val="FFFFFF"/>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solidFill>
                <a:srgbClr val="FFFFFF"/>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6BB14A7D-C409-4A7C-9D82-A2E5DBB8AB72}"/>
              </a:ext>
            </a:extLst>
          </p:cNvPr>
          <p:cNvSpPr>
            <a:spLocks noGrp="1"/>
          </p:cNvSpPr>
          <p:nvPr>
            <p:ph type="title" hasCustomPrompt="1"/>
          </p:nvPr>
        </p:nvSpPr>
        <p:spPr>
          <a:xfrm>
            <a:off x="7575549" y="457200"/>
            <a:ext cx="4031233" cy="492443"/>
          </a:xfrm>
        </p:spPr>
        <p:txBody>
          <a:bodyPr/>
          <a:lstStyle>
            <a:lvl1pPr>
              <a:defRPr sz="3200">
                <a:solidFill>
                  <a:schemeClr val="tx1"/>
                </a:solidFill>
              </a:defRPr>
            </a:lvl1pPr>
          </a:lstStyle>
          <a:p>
            <a:r>
              <a:rPr lang="en-US"/>
              <a:t>Click to edit title</a:t>
            </a:r>
          </a:p>
        </p:txBody>
      </p:sp>
      <p:sp>
        <p:nvSpPr>
          <p:cNvPr id="19" name="Text Placeholder 14">
            <a:extLst>
              <a:ext uri="{FF2B5EF4-FFF2-40B4-BE49-F238E27FC236}">
                <a16:creationId xmlns:a16="http://schemas.microsoft.com/office/drawing/2014/main" id="{0D599919-A8E3-4D2B-86CF-50C6704F17D5}"/>
              </a:ext>
            </a:extLst>
          </p:cNvPr>
          <p:cNvSpPr>
            <a:spLocks noGrp="1"/>
          </p:cNvSpPr>
          <p:nvPr>
            <p:ph type="body" sz="quarter" idx="13" hasCustomPrompt="1"/>
          </p:nvPr>
        </p:nvSpPr>
        <p:spPr>
          <a:xfrm>
            <a:off x="-1" y="0"/>
            <a:ext cx="3788358" cy="492314"/>
          </a:xfrm>
          <a:gradFill flip="none" rotWithShape="1">
            <a:gsLst>
              <a:gs pos="0">
                <a:srgbClr val="000000"/>
              </a:gs>
              <a:gs pos="99000">
                <a:srgbClr val="000000"/>
              </a:gs>
              <a:gs pos="99000">
                <a:schemeClr val="accent1"/>
              </a:gs>
            </a:gsLst>
            <a:lin ang="10800000" scaled="1"/>
            <a:tileRect/>
          </a:gradFill>
        </p:spPr>
        <p:txBody>
          <a:bodyPr lIns="585216" tIns="91440" bIns="91440"/>
          <a:lstStyle>
            <a:lvl1pPr marL="0" indent="0">
              <a:buNone/>
              <a:defRPr sz="1999">
                <a:solidFill>
                  <a:srgbClr val="FFFFFF"/>
                </a:solidFill>
                <a:latin typeface="+mj-lt"/>
              </a:defRPr>
            </a:lvl1pPr>
          </a:lstStyle>
          <a:p>
            <a:pPr lvl="0"/>
            <a:r>
              <a:rPr lang="en-US"/>
              <a:t>Click to enter title</a:t>
            </a:r>
          </a:p>
        </p:txBody>
      </p:sp>
      <p:sp>
        <p:nvSpPr>
          <p:cNvPr id="13" name="Text Placeholder 4" descr="This layout should only be used for developer code. The font used is a monospace font which is ideal for showing code.">
            <a:extLst>
              <a:ext uri="{FF2B5EF4-FFF2-40B4-BE49-F238E27FC236}">
                <a16:creationId xmlns:a16="http://schemas.microsoft.com/office/drawing/2014/main" id="{47501FD0-A948-CC48-8B11-3BD4F2AE4E8F}"/>
              </a:ext>
            </a:extLst>
          </p:cNvPr>
          <p:cNvSpPr>
            <a:spLocks noGrp="1"/>
          </p:cNvSpPr>
          <p:nvPr>
            <p:ph type="body" sz="quarter" idx="11" hasCustomPrompt="1"/>
          </p:nvPr>
        </p:nvSpPr>
        <p:spPr>
          <a:xfrm>
            <a:off x="584199" y="706011"/>
            <a:ext cx="5819775" cy="369332"/>
          </a:xfrm>
        </p:spPr>
        <p:txBody>
          <a:bodyPr/>
          <a:lstStyle>
            <a:lvl1pPr marL="0" indent="0">
              <a:buNone/>
              <a:defRPr sz="2400">
                <a:solidFill>
                  <a:srgbClr val="2F2F2F"/>
                </a:solidFill>
                <a:latin typeface="Consolas" panose="020B0609020204030204" pitchFamily="49" charset="0"/>
                <a:cs typeface="Consolas" panose="020B0609020204030204" pitchFamily="49" charset="0"/>
              </a:defRPr>
            </a:lvl1pPr>
            <a:lvl2pPr marL="346449" indent="0">
              <a:buNone/>
              <a:defRPr sz="23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432" indent="0">
              <a:buNone/>
              <a:defRPr sz="19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319"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682" indent="0">
              <a:buNone/>
              <a:defRPr sz="1799">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Click to edit or paste code</a:t>
            </a:r>
          </a:p>
        </p:txBody>
      </p:sp>
      <p:sp>
        <p:nvSpPr>
          <p:cNvPr id="12" name="Text Placeholder 3">
            <a:extLst>
              <a:ext uri="{FF2B5EF4-FFF2-40B4-BE49-F238E27FC236}">
                <a16:creationId xmlns:a16="http://schemas.microsoft.com/office/drawing/2014/main" id="{2BB818A5-4223-0847-B6E2-655C7DC7B6B4}"/>
              </a:ext>
            </a:extLst>
          </p:cNvPr>
          <p:cNvSpPr>
            <a:spLocks noGrp="1"/>
          </p:cNvSpPr>
          <p:nvPr>
            <p:ph type="body" sz="quarter" idx="10" hasCustomPrompt="1"/>
          </p:nvPr>
        </p:nvSpPr>
        <p:spPr>
          <a:xfrm>
            <a:off x="7575550" y="1336675"/>
            <a:ext cx="4033838" cy="369332"/>
          </a:xfrm>
        </p:spPr>
        <p:txBody>
          <a:bodyPr wrap="square">
            <a:spAutoFit/>
          </a:bodyPr>
          <a:lstStyle>
            <a:lvl1pPr marL="0" indent="0">
              <a:lnSpc>
                <a:spcPct val="100000"/>
              </a:lnSpc>
              <a:spcBef>
                <a:spcPts val="600"/>
              </a:spcBef>
              <a:spcAft>
                <a:spcPts val="0"/>
              </a:spcAft>
              <a:buNone/>
              <a:defRPr sz="2400" b="0" i="0" baseline="0">
                <a:solidFill>
                  <a:schemeClr val="tx1"/>
                </a:solidFill>
                <a:latin typeface="Segoe UI" panose="020B0502040204020203" pitchFamily="34" charset="0"/>
                <a:cs typeface="Segoe UI" panose="020B0502040204020203" pitchFamily="34" charset="0"/>
              </a:defRPr>
            </a:lvl1pPr>
            <a:lvl2pPr marL="0" indent="0">
              <a:lnSpc>
                <a:spcPct val="100000"/>
              </a:lnSpc>
              <a:spcBef>
                <a:spcPts val="60"/>
              </a:spcBef>
              <a:spcAft>
                <a:spcPts val="60"/>
              </a:spcAft>
              <a:buNone/>
              <a:defRPr sz="2400" b="0" i="0">
                <a:solidFill>
                  <a:srgbClr val="2F2F2F"/>
                </a:solidFill>
                <a:latin typeface="Segoe UI" panose="020B0502040204020203" pitchFamily="34" charset="0"/>
                <a:cs typeface="Segoe UI" panose="020B0502040204020203" pitchFamily="34" charset="0"/>
              </a:defRPr>
            </a:lvl2pPr>
            <a:lvl3pPr marL="457063" indent="0">
              <a:buNone/>
              <a:defRPr/>
            </a:lvl3pPr>
            <a:lvl4pPr marL="685594" indent="0">
              <a:buNone/>
              <a:defRPr/>
            </a:lvl4pPr>
            <a:lvl5pPr marL="914126" indent="0">
              <a:buNone/>
              <a:defRPr/>
            </a:lvl5pPr>
          </a:lstStyle>
          <a:p>
            <a:pPr lvl="0"/>
            <a:r>
              <a:rPr lang="en-US"/>
              <a:t>Click to edit text</a:t>
            </a:r>
          </a:p>
        </p:txBody>
      </p:sp>
    </p:spTree>
    <p:extLst>
      <p:ext uri="{BB962C8B-B14F-4D97-AF65-F5344CB8AC3E}">
        <p14:creationId xmlns:p14="http://schemas.microsoft.com/office/powerpoint/2010/main" val="3450951373"/>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288">
          <p15:clr>
            <a:srgbClr val="5ACBF0"/>
          </p15:clr>
        </p15:guide>
        <p15:guide id="2" orient="horz" pos="436">
          <p15:clr>
            <a:srgbClr val="5ACBF0"/>
          </p15:clr>
        </p15:guide>
        <p15:guide id="4" orient="horz" pos="839">
          <p15:clr>
            <a:srgbClr val="5ACBF0"/>
          </p15:clr>
        </p15:guide>
        <p15:guide id="6" pos="4402">
          <p15:clr>
            <a:srgbClr val="5ACBF0"/>
          </p15:clr>
        </p15:guide>
        <p15:guide id="7" pos="4034">
          <p15:clr>
            <a:srgbClr val="5ACBF0"/>
          </p15:clr>
        </p15:guide>
        <p15:guide id="8" pos="4772">
          <p15:clr>
            <a:srgbClr val="5ACBF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Demo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rgbClr val="50E6FF"/>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38976025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Demo slide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Demo title</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Speaker name</a:t>
            </a:r>
          </a:p>
        </p:txBody>
      </p:sp>
    </p:spTree>
    <p:extLst>
      <p:ext uri="{BB962C8B-B14F-4D97-AF65-F5344CB8AC3E}">
        <p14:creationId xmlns:p14="http://schemas.microsoft.com/office/powerpoint/2010/main" val="7744055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Section Divi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accent3"/>
                </a:solidFill>
                <a:effectLst/>
                <a:latin typeface="+mj-lt"/>
                <a:ea typeface="+mn-ea"/>
                <a:cs typeface="Segoe UI" pitchFamily="34" charset="0"/>
              </a:defRPr>
            </a:lvl1pPr>
          </a:lstStyle>
          <a:p>
            <a:r>
              <a:rPr lang="en-US"/>
              <a:t>Section Divider</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a:t>
            </a:r>
          </a:p>
        </p:txBody>
      </p:sp>
    </p:spTree>
    <p:extLst>
      <p:ext uri="{BB962C8B-B14F-4D97-AF65-F5344CB8AC3E}">
        <p14:creationId xmlns:p14="http://schemas.microsoft.com/office/powerpoint/2010/main" val="15770881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Section Divider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Divider</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a:t>
            </a:r>
          </a:p>
        </p:txBody>
      </p:sp>
    </p:spTree>
    <p:extLst>
      <p:ext uri="{BB962C8B-B14F-4D97-AF65-F5344CB8AC3E}">
        <p14:creationId xmlns:p14="http://schemas.microsoft.com/office/powerpoint/2010/main" val="25625778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p15:clr>
            <a:srgbClr val="5ACBF0"/>
          </p15:clr>
        </p15:guide>
        <p15:guide id="3" orient="horz" pos="1910">
          <p15:clr>
            <a:srgbClr val="5ACBF0"/>
          </p15:clr>
        </p15:guide>
        <p15:guide id="4" orient="horz" pos="2505">
          <p15:clr>
            <a:srgbClr val="5ACBF0"/>
          </p15:clr>
        </p15:guide>
      </p15:sldGuideLst>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Section Divider 3">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3223"/>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Divider</a:t>
            </a:r>
          </a:p>
        </p:txBody>
      </p:sp>
      <p:sp>
        <p:nvSpPr>
          <p:cNvPr id="5" name="Text Placeholder 4"/>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a:t>
            </a:r>
          </a:p>
        </p:txBody>
      </p:sp>
    </p:spTree>
    <p:extLst>
      <p:ext uri="{BB962C8B-B14F-4D97-AF65-F5344CB8AC3E}">
        <p14:creationId xmlns:p14="http://schemas.microsoft.com/office/powerpoint/2010/main" val="7497528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Section Divider 4">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93204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description</a:t>
            </a:r>
          </a:p>
        </p:txBody>
      </p:sp>
      <p:sp>
        <p:nvSpPr>
          <p:cNvPr id="5" name="Text Placeholder 4"/>
          <p:cNvSpPr>
            <a:spLocks noGrp="1"/>
          </p:cNvSpPr>
          <p:nvPr>
            <p:ph type="body" sz="quarter" idx="12" hasCustomPrompt="1"/>
          </p:nvPr>
        </p:nvSpPr>
        <p:spPr>
          <a:xfrm>
            <a:off x="585216" y="585788"/>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accent3"/>
                </a:solidFill>
                <a:latin typeface="+mn-lt"/>
              </a:defRPr>
            </a:lvl1pPr>
          </a:lstStyle>
          <a:p>
            <a:pPr lvl="0"/>
            <a:r>
              <a:rPr lang="en-US"/>
              <a:t>Section Name</a:t>
            </a:r>
          </a:p>
        </p:txBody>
      </p:sp>
    </p:spTree>
    <p:extLst>
      <p:ext uri="{BB962C8B-B14F-4D97-AF65-F5344CB8AC3E}">
        <p14:creationId xmlns:p14="http://schemas.microsoft.com/office/powerpoint/2010/main" val="11667776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accent3"/>
                </a:solidFill>
                <a:effectLst/>
                <a:latin typeface="+mj-lt"/>
                <a:ea typeface="+mn-ea"/>
                <a:cs typeface="Segoe UI" pitchFamily="34" charset="0"/>
              </a:defRPr>
            </a:lvl1pPr>
          </a:lstStyle>
          <a:p>
            <a:r>
              <a:rPr lang="en-US"/>
              <a:t>Section title with no subtitle</a:t>
            </a:r>
          </a:p>
        </p:txBody>
      </p:sp>
    </p:spTree>
    <p:extLst>
      <p:ext uri="{BB962C8B-B14F-4D97-AF65-F5344CB8AC3E}">
        <p14:creationId xmlns:p14="http://schemas.microsoft.com/office/powerpoint/2010/main" val="36503582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27" userDrawn="1">
          <p15:clr>
            <a:srgbClr val="5ACBF0"/>
          </p15:clr>
        </p15:guide>
        <p15:guide id="3" orient="horz" pos="1911" userDrawn="1">
          <p15:clr>
            <a:srgbClr val="5ACBF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Section Title 2">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UI" pitchFamily="34" charset="0"/>
              </a:defRPr>
            </a:lvl1pPr>
          </a:lstStyle>
          <a:p>
            <a:r>
              <a:rPr lang="en-US"/>
              <a:t>Section title with no subtitle</a:t>
            </a:r>
          </a:p>
        </p:txBody>
      </p:sp>
    </p:spTree>
    <p:extLst>
      <p:ext uri="{BB962C8B-B14F-4D97-AF65-F5344CB8AC3E}">
        <p14:creationId xmlns:p14="http://schemas.microsoft.com/office/powerpoint/2010/main" val="4278299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userDrawn="1">
          <p15:clr>
            <a:srgbClr val="5ACBF0"/>
          </p15:clr>
        </p15:guide>
        <p15:guide id="3" orient="horz" pos="1910" userDrawn="1">
          <p15:clr>
            <a:srgbClr val="5ACBF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Blank 12 Column">
    <p:spTree>
      <p:nvGrpSpPr>
        <p:cNvPr id="1" name=""/>
        <p:cNvGrpSpPr/>
        <p:nvPr/>
      </p:nvGrpSpPr>
      <p:grpSpPr>
        <a:xfrm>
          <a:off x="0" y="0"/>
          <a:ext cx="0" cy="0"/>
          <a:chOff x="0" y="0"/>
          <a:chExt cx="0" cy="0"/>
        </a:xfrm>
      </p:grpSpPr>
    </p:spTree>
    <p:extLst>
      <p:ext uri="{BB962C8B-B14F-4D97-AF65-F5344CB8AC3E}">
        <p14:creationId xmlns:p14="http://schemas.microsoft.com/office/powerpoint/2010/main" val="54570560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userDrawn="1">
          <p15:clr>
            <a:srgbClr val="A4A3A4"/>
          </p15:clr>
        </p15:guide>
        <p15:guide id="15" pos="3348" userDrawn="1">
          <p15:clr>
            <a:srgbClr val="A4A3A4"/>
          </p15:clr>
        </p15:guide>
        <p15:guide id="16" pos="3754" userDrawn="1">
          <p15:clr>
            <a:srgbClr val="A4A3A4"/>
          </p15:clr>
        </p15:guide>
        <p15:guide id="17" pos="3931" userDrawn="1">
          <p15:clr>
            <a:srgbClr val="A4A3A4"/>
          </p15:clr>
        </p15:guide>
        <p15:guide id="18" pos="4342" userDrawn="1">
          <p15:clr>
            <a:srgbClr val="A4A3A4"/>
          </p15:clr>
        </p15:guide>
        <p15:guide id="19" pos="4531" userDrawn="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Blank 12 Column Dark Bkg">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8787845"/>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Apendix Blue Bkg">
    <p:bg>
      <p:bgRef idx="1001">
        <a:schemeClr val="bg2"/>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377B63-6619-6B40-8D85-1D972ED609B9}"/>
              </a:ext>
            </a:extLst>
          </p:cNvPr>
          <p:cNvSpPr>
            <a:spLocks noGrp="1"/>
          </p:cNvSpPr>
          <p:nvPr>
            <p:ph type="body" sz="quarter" idx="10" hasCustomPrompt="1"/>
          </p:nvPr>
        </p:nvSpPr>
        <p:spPr>
          <a:xfrm>
            <a:off x="584200" y="5715040"/>
            <a:ext cx="5367338" cy="553998"/>
          </a:xfrm>
        </p:spPr>
        <p:txBody>
          <a:bodyPr anchor="b"/>
          <a:lstStyle>
            <a:lvl1pPr marL="0" indent="0">
              <a:buNone/>
              <a:defRPr sz="3600">
                <a:latin typeface="+mj-lt"/>
              </a:defRPr>
            </a:lvl1pPr>
          </a:lstStyle>
          <a:p>
            <a:pPr lvl="0"/>
            <a:r>
              <a:rPr lang="en-US"/>
              <a:t>Appendix</a:t>
            </a:r>
          </a:p>
        </p:txBody>
      </p:sp>
    </p:spTree>
    <p:extLst>
      <p:ext uri="{BB962C8B-B14F-4D97-AF65-F5344CB8AC3E}">
        <p14:creationId xmlns:p14="http://schemas.microsoft.com/office/powerpoint/2010/main" val="2353730380"/>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6" pos="3749">
          <p15:clr>
            <a:srgbClr val="A4A3A4"/>
          </p15:clr>
        </p15:guide>
        <p15:guide id="17" pos="3932">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descr="This is a copyright notice that should be included on the final slide."/>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solidFill>
                  <a:schemeClr val="tx1"/>
                </a:solidFill>
                <a:cs typeface="Segoe UI" pitchFamily="34" charset="0"/>
              </a:rPr>
              <a:t>© Copyright Microsoft Corporation. All rights reserved. </a:t>
            </a:r>
          </a:p>
        </p:txBody>
      </p:sp>
      <p:pic>
        <p:nvPicPr>
          <p:cNvPr id="5" name="MS logo white - EMF" descr="Microsoft logo white text version">
            <a:extLst>
              <a:ext uri="{FF2B5EF4-FFF2-40B4-BE49-F238E27FC236}">
                <a16:creationId xmlns:a16="http://schemas.microsoft.com/office/drawing/2014/main" id="{70D3778F-A717-44C8-9013-FF206B15DD6D}"/>
              </a:ext>
            </a:extLst>
          </p:cNvPr>
          <p:cNvPicPr>
            <a:picLocks noChangeAspect="1"/>
          </p:cNvPicPr>
          <p:nvPr userDrawn="1"/>
        </p:nvPicPr>
        <p:blipFill>
          <a:blip r:embed="rId2"/>
          <a:stretch>
            <a:fillRect/>
          </a:stretch>
        </p:blipFill>
        <p:spPr bwMode="black">
          <a:xfrm>
            <a:off x="584200" y="585788"/>
            <a:ext cx="1366245" cy="292608"/>
          </a:xfrm>
          <a:prstGeom prst="rect">
            <a:avLst/>
          </a:prstGeom>
        </p:spPr>
      </p:pic>
    </p:spTree>
    <p:extLst>
      <p:ext uri="{BB962C8B-B14F-4D97-AF65-F5344CB8AC3E}">
        <p14:creationId xmlns:p14="http://schemas.microsoft.com/office/powerpoint/2010/main" val="925069136"/>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Black Notes slide Layout">
    <p:bg bwMode="gray">
      <p:bgRef idx="1001">
        <a:schemeClr val="bg1"/>
      </p:bgRef>
    </p:bg>
    <p:spTree>
      <p:nvGrpSpPr>
        <p:cNvPr id="1" name=""/>
        <p:cNvGrpSpPr/>
        <p:nvPr/>
      </p:nvGrpSpPr>
      <p:grpSpPr>
        <a:xfrm>
          <a:off x="0" y="0"/>
          <a:ext cx="0" cy="0"/>
          <a:chOff x="0" y="0"/>
          <a:chExt cx="0" cy="0"/>
        </a:xfrm>
      </p:grpSpPr>
      <p:sp>
        <p:nvSpPr>
          <p:cNvPr id="3" name="Title 2"/>
          <p:cNvSpPr>
            <a:spLocks noGrp="1"/>
          </p:cNvSpPr>
          <p:nvPr>
            <p:ph type="title"/>
          </p:nvPr>
        </p:nvSpPr>
        <p:spPr bwMode="white"/>
        <p:txBody>
          <a:bodyPr/>
          <a:lstStyle>
            <a:lvl1pPr>
              <a:defRPr b="0">
                <a:solidFill>
                  <a:schemeClr val="tx1"/>
                </a:solidFill>
                <a:latin typeface="Segoe UI" pitchFamily="34" charset="0"/>
                <a:ea typeface="Segoe UI" pitchFamily="34" charset="0"/>
                <a:cs typeface="Segoe UI" pitchFamily="34" charset="0"/>
              </a:defRPr>
            </a:lvl1pPr>
          </a:lstStyle>
          <a:p>
            <a:r>
              <a:rPr lang="en-US"/>
              <a:t>Click to edit Master title style</a:t>
            </a:r>
          </a:p>
        </p:txBody>
      </p:sp>
      <p:sp>
        <p:nvSpPr>
          <p:cNvPr id="5" name="Text Placeholder 4">
            <a:extLst>
              <a:ext uri="{FF2B5EF4-FFF2-40B4-BE49-F238E27FC236}">
                <a16:creationId xmlns:a16="http://schemas.microsoft.com/office/drawing/2014/main" id="{F4B6606D-2DF9-48CD-BBE9-B751BF55CD2B}"/>
              </a:ext>
            </a:extLst>
          </p:cNvPr>
          <p:cNvSpPr>
            <a:spLocks noGrp="1"/>
          </p:cNvSpPr>
          <p:nvPr>
            <p:ph type="body" sz="quarter" idx="12"/>
          </p:nvPr>
        </p:nvSpPr>
        <p:spPr bwMode="white">
          <a:xfrm>
            <a:off x="584200" y="1436688"/>
            <a:ext cx="11018838" cy="2215991"/>
          </a:xfrm>
        </p:spPr>
        <p:txBody>
          <a:bodyPr>
            <a:spAutoFit/>
          </a:bodyPr>
          <a:lstStyle>
            <a:lvl1pPr>
              <a:defRPr sz="3600">
                <a:latin typeface="+mn-lt"/>
              </a:defRPr>
            </a:lvl1pPr>
            <a:lvl2pPr>
              <a:defRPr sz="2800">
                <a:latin typeface="+mn-lt"/>
              </a:defRPr>
            </a:lvl2pPr>
            <a:lvl3pPr>
              <a:defRPr sz="2400">
                <a:latin typeface="+mn-lt"/>
              </a:defRPr>
            </a:lvl3pPr>
            <a:lvl4pPr>
              <a:defRPr sz="2000">
                <a:latin typeface="+mn-lt"/>
              </a:defRPr>
            </a:lvl4pPr>
            <a:lvl5pPr>
              <a:defRPr sz="18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Next slide"/>
          <p:cNvSpPr>
            <a:spLocks noGrp="1"/>
          </p:cNvSpPr>
          <p:nvPr>
            <p:ph type="body" sz="quarter" idx="11" hasCustomPrompt="1"/>
          </p:nvPr>
        </p:nvSpPr>
        <p:spPr>
          <a:xfrm>
            <a:off x="1" y="6269038"/>
            <a:ext cx="12192001" cy="588963"/>
          </a:xfrm>
          <a:prstGeom prst="rect">
            <a:avLst/>
          </a:prstGeom>
          <a:solidFill>
            <a:srgbClr val="FFFF99"/>
          </a:solidFill>
        </p:spPr>
        <p:txBody>
          <a:bodyPr wrap="square" lIns="155457" tIns="77729" rIns="155457" bIns="45720" anchor="b" anchorCtr="0">
            <a:noAutofit/>
          </a:bodyPr>
          <a:lstStyle>
            <a:lvl1pPr algn="r">
              <a:buFont typeface="Arial" pitchFamily="34" charset="0"/>
              <a:buNone/>
              <a:defRPr sz="3700" spc="-51" baseline="0">
                <a:solidFill>
                  <a:srgbClr val="000000"/>
                </a:solidFill>
                <a:effectLst/>
                <a:latin typeface="Segoe UI" pitchFamily="34" charset="0"/>
                <a:ea typeface="Segoe UI" pitchFamily="34" charset="0"/>
                <a:cs typeface="Segoe UI" pitchFamily="34" charset="0"/>
              </a:defRPr>
            </a:lvl1pPr>
          </a:lstStyle>
          <a:p>
            <a:pPr lvl="0"/>
            <a:r>
              <a:rPr lang="en-US"/>
              <a:t>Next:</a:t>
            </a:r>
          </a:p>
        </p:txBody>
      </p:sp>
    </p:spTree>
    <p:extLst>
      <p:ext uri="{BB962C8B-B14F-4D97-AF65-F5344CB8AC3E}">
        <p14:creationId xmlns:p14="http://schemas.microsoft.com/office/powerpoint/2010/main" val="3482969643"/>
      </p:ext>
    </p:extLst>
  </p:cSld>
  <p:clrMapOvr>
    <a:overrideClrMapping bg1="dk1" tx1="lt1" bg2="dk2" tx2="lt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userDrawn="1">
          <p15:clr>
            <a:srgbClr val="5ACBF0"/>
          </p15:clr>
        </p15:guide>
        <p15:guide id="2" orient="horz" pos="288" userDrawn="1">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6090174"/>
      </p:ext>
    </p:extLst>
  </p:cSld>
  <p:clrMapOvr>
    <a:masterClrMapping/>
  </p:clrMapOvr>
  <p:transition>
    <p:fade/>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1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p:nvSpPr>
        <p:spPr bwMode="auto">
          <a:xfrm>
            <a:off x="-2" y="0"/>
            <a:ext cx="12379568" cy="4331731"/>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207695"/>
            <a:ext cx="4412673" cy="1354217"/>
          </a:xfrm>
          <a:noFill/>
        </p:spPr>
        <p:txBody>
          <a:bodyPr wrap="square" lIns="0" tIns="0" rIns="0" bIns="0" anchor="b" anchorCtr="0">
            <a:spAutoFit/>
          </a:bodyPr>
          <a:lstStyle>
            <a:lvl1pPr>
              <a:defRPr lang="en-US" sz="44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412673" cy="369332"/>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sz="2400"/>
              <a:t>Art of the Possible Kick-Off</a:t>
            </a:r>
            <a:endParaRPr lang="en-US"/>
          </a:p>
        </p:txBody>
      </p:sp>
      <p:pic>
        <p:nvPicPr>
          <p:cNvPr id="6" name="MS logo gray - EMF" descr="Microsoft logo, gray text version">
            <a:extLst>
              <a:ext uri="{FF2B5EF4-FFF2-40B4-BE49-F238E27FC236}">
                <a16:creationId xmlns:a16="http://schemas.microsoft.com/office/drawing/2014/main" id="{3CEAEC18-8489-693F-78F7-AC580E3166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1908958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5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5D5AA619-22C5-E624-FD06-098868F01DBA}"/>
              </a:ext>
            </a:extLst>
          </p:cNvPr>
          <p:cNvSpPr>
            <a:spLocks noGrp="1"/>
          </p:cNvSpPr>
          <p:nvPr>
            <p:ph type="title" hasCustomPrompt="1"/>
          </p:nvPr>
        </p:nvSpPr>
        <p:spPr>
          <a:xfrm>
            <a:off x="584200" y="3035178"/>
            <a:ext cx="9144000" cy="498598"/>
          </a:xfr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22000">
                      <a:schemeClr val="accent2"/>
                    </a:gs>
                    <a:gs pos="100000">
                      <a:schemeClr val="accent3"/>
                    </a:gs>
                  </a:gsLst>
                  <a:lin ang="2400000" scaled="0"/>
                </a:gradFill>
                <a:effectLst/>
                <a:latin typeface="+mj-lt"/>
                <a:ea typeface="+mn-ea"/>
                <a:cs typeface="Segoe UI" pitchFamily="34" charset="0"/>
              </a:defRPr>
            </a:lvl1pPr>
          </a:lstStyle>
          <a:p>
            <a:pPr lvl="0"/>
            <a:r>
              <a:rPr lang="en-US"/>
              <a:t>Session or demo title</a:t>
            </a:r>
          </a:p>
        </p:txBody>
      </p:sp>
      <p:sp>
        <p:nvSpPr>
          <p:cNvPr id="7" name="Text Placeholder 4">
            <a:extLst>
              <a:ext uri="{FF2B5EF4-FFF2-40B4-BE49-F238E27FC236}">
                <a16:creationId xmlns:a16="http://schemas.microsoft.com/office/drawing/2014/main" id="{F66251B6-6669-3E5F-CBBE-363F82903A09}"/>
              </a:ext>
            </a:extLst>
          </p:cNvPr>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8" name="MS logo gray - EMF" descr="Microsoft logo, gray text version">
            <a:extLst>
              <a:ext uri="{FF2B5EF4-FFF2-40B4-BE49-F238E27FC236}">
                <a16:creationId xmlns:a16="http://schemas.microsoft.com/office/drawing/2014/main" id="{E9310532-FEFD-7A18-695E-D9F2CC968D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916687464"/>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338656199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2821082266"/>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p:cSld name="1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7" name="Picture Placeholder 6">
            <a:extLst>
              <a:ext uri="{FF2B5EF4-FFF2-40B4-BE49-F238E27FC236}">
                <a16:creationId xmlns:a16="http://schemas.microsoft.com/office/drawing/2014/main" id="{3B01AA23-E126-1E9B-2812-E55E91413EDB}"/>
              </a:ext>
            </a:extLst>
          </p:cNvPr>
          <p:cNvSpPr>
            <a:spLocks noGrp="1"/>
          </p:cNvSpPr>
          <p:nvPr>
            <p:ph type="pic" sz="quarter" idx="10"/>
          </p:nvPr>
        </p:nvSpPr>
        <p:spPr>
          <a:xfrm>
            <a:off x="6242050" y="0"/>
            <a:ext cx="5949950" cy="6857999"/>
          </a:xfrm>
          <a:solidFill>
            <a:schemeClr val="bg1">
              <a:lumMod val="95000"/>
            </a:schemeClr>
          </a:solidFill>
        </p:spPr>
        <p:txBody>
          <a:bodyPr/>
          <a:lstStyle>
            <a:lvl1pPr marL="0" indent="0">
              <a:buNone/>
              <a:defRPr sz="1800"/>
            </a:lvl1pPr>
          </a:lstStyle>
          <a:p>
            <a:r>
              <a:rPr lang="en-US"/>
              <a:t>Click icon to add picture</a:t>
            </a:r>
          </a:p>
        </p:txBody>
      </p:sp>
    </p:spTree>
    <p:extLst>
      <p:ext uri="{BB962C8B-B14F-4D97-AF65-F5344CB8AC3E}">
        <p14:creationId xmlns:p14="http://schemas.microsoft.com/office/powerpoint/2010/main" val="2442586995"/>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3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10" name="Text Placeholder 11">
            <a:extLst>
              <a:ext uri="{FF2B5EF4-FFF2-40B4-BE49-F238E27FC236}">
                <a16:creationId xmlns:a16="http://schemas.microsoft.com/office/drawing/2014/main" id="{86E03C92-DE23-2C43-07EE-49514B3D2740}"/>
              </a:ext>
            </a:extLst>
          </p:cNvPr>
          <p:cNvSpPr>
            <a:spLocks noGrp="1"/>
          </p:cNvSpPr>
          <p:nvPr>
            <p:ph type="body" sz="quarter" idx="16" hasCustomPrompt="1"/>
          </p:nvPr>
        </p:nvSpPr>
        <p:spPr>
          <a:xfrm>
            <a:off x="585217" y="316933"/>
            <a:ext cx="3536997" cy="338554"/>
          </a:xfrm>
        </p:spPr>
        <p:txBody>
          <a:bodyPr anchor="t"/>
          <a:lstStyle>
            <a:lvl1pPr marL="0" indent="0" algn="l" defTabSz="914367" rtl="0" eaLnBrk="1" latinLnBrk="0" hangingPunct="1">
              <a:spcBef>
                <a:spcPts val="0"/>
              </a:spcBef>
              <a:buNone/>
              <a:defRPr lang="en-US" sz="1600" kern="1200" dirty="0">
                <a:solidFill>
                  <a:schemeClr val="tx1"/>
                </a:solidFill>
                <a:latin typeface="+mj-lt"/>
                <a:ea typeface="+mn-ea"/>
                <a:cs typeface="+mn-cs"/>
              </a:defRPr>
            </a:lvl1pPr>
          </a:lstStyle>
          <a:p>
            <a:pPr lvl="0"/>
            <a:r>
              <a:rPr lang="en-US"/>
              <a:t>Click to edit text styles</a:t>
            </a:r>
          </a:p>
        </p:txBody>
      </p:sp>
    </p:spTree>
    <p:extLst>
      <p:ext uri="{BB962C8B-B14F-4D97-AF65-F5344CB8AC3E}">
        <p14:creationId xmlns:p14="http://schemas.microsoft.com/office/powerpoint/2010/main" val="1114665751"/>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2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955445-9897-4F4A-1AC6-E3E7C73BEB1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9835993"/>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10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3">
            <a:extLst>
              <a:ext uri="{FF2B5EF4-FFF2-40B4-BE49-F238E27FC236}">
                <a16:creationId xmlns:a16="http://schemas.microsoft.com/office/drawing/2014/main" id="{CE989252-C734-F337-C4C4-968C00B84337}"/>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1135579785"/>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4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Title 6">
            <a:extLst>
              <a:ext uri="{FF2B5EF4-FFF2-40B4-BE49-F238E27FC236}">
                <a16:creationId xmlns:a16="http://schemas.microsoft.com/office/drawing/2014/main" id="{51C9B6F3-E735-840E-3BE2-D2B3CC818C47}"/>
              </a:ext>
            </a:extLst>
          </p:cNvPr>
          <p:cNvSpPr>
            <a:spLocks noGrp="1"/>
          </p:cNvSpPr>
          <p:nvPr>
            <p:ph type="title"/>
          </p:nvPr>
        </p:nvSpPr>
        <p:spPr>
          <a:xfrm>
            <a:off x="588263" y="580311"/>
            <a:ext cx="11018520" cy="430887"/>
          </a:xfrm>
        </p:spPr>
        <p:txBody>
          <a:bodyPr anchor="t" anchorCtr="0"/>
          <a:lstStyle/>
          <a:p>
            <a:r>
              <a:rPr lang="en-US"/>
              <a:t>Click to edit Master title style</a:t>
            </a:r>
          </a:p>
        </p:txBody>
      </p:sp>
      <p:sp>
        <p:nvSpPr>
          <p:cNvPr id="6" name="Text Placeholder 2">
            <a:extLst>
              <a:ext uri="{FF2B5EF4-FFF2-40B4-BE49-F238E27FC236}">
                <a16:creationId xmlns:a16="http://schemas.microsoft.com/office/drawing/2014/main" id="{DC5275CD-9BC7-D5C8-CFA6-C95A6628B7BE}"/>
              </a:ext>
            </a:extLst>
          </p:cNvPr>
          <p:cNvSpPr>
            <a:spLocks noGrp="1"/>
          </p:cNvSpPr>
          <p:nvPr>
            <p:ph type="body" sz="quarter" idx="11"/>
          </p:nvPr>
        </p:nvSpPr>
        <p:spPr>
          <a:xfrm>
            <a:off x="584518" y="1039270"/>
            <a:ext cx="11018520" cy="276999"/>
          </a:xfrm>
        </p:spPr>
        <p:txBody>
          <a:bodyP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2736362027"/>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Session Title w/ Photo">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a:noFill/>
        </p:spPr>
        <p:txBody>
          <a:bodyPr vert="horz" wrap="square" lIns="0" tIns="0" rIns="0" bIns="0" rtlCol="0" anchor="b" anchorCtr="0">
            <a:spAutoFit/>
          </a:bodyPr>
          <a:lstStyle>
            <a:lvl1pPr>
              <a:defRPr lang="en-US" dirty="0">
                <a:gradFill>
                  <a:gsLst>
                    <a:gs pos="26000">
                      <a:schemeClr val="accent1"/>
                    </a:gs>
                    <a:gs pos="100000">
                      <a:schemeClr val="accent3"/>
                    </a:gs>
                  </a:gsLst>
                  <a:lin ang="2400000" scaled="0"/>
                </a:gradFill>
                <a:latin typeface="Segoe UI Semibold" panose="020B0702040204020203" pitchFamily="34" charset="0"/>
                <a:cs typeface="Segoe UI Semibold" panose="020B0702040204020203" pitchFamily="34" charset="0"/>
              </a:defRPr>
            </a:lvl1pPr>
          </a:lstStyle>
          <a:p>
            <a:pPr lvl="0"/>
            <a:r>
              <a:rPr lang="en-US"/>
              <a:t>Session or demo title</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Picture Placeholder 3">
            <a:extLst>
              <a:ext uri="{FF2B5EF4-FFF2-40B4-BE49-F238E27FC236}">
                <a16:creationId xmlns:a16="http://schemas.microsoft.com/office/drawing/2014/main" id="{40BC5B99-509C-464A-99BC-BB61027E6D1A}"/>
              </a:ext>
            </a:extLst>
          </p:cNvPr>
          <p:cNvSpPr>
            <a:spLocks noGrp="1"/>
          </p:cNvSpPr>
          <p:nvPr>
            <p:ph type="pic" sz="quarter" idx="13"/>
          </p:nvPr>
        </p:nvSpPr>
        <p:spPr>
          <a:xfrm>
            <a:off x="5326063" y="0"/>
            <a:ext cx="6865937" cy="6858000"/>
          </a:xfrm>
        </p:spPr>
        <p:txBody>
          <a:bodyPr/>
          <a:lstStyle/>
          <a:p>
            <a:r>
              <a:rPr lang="en-US"/>
              <a:t>Click icon to add picture</a:t>
            </a:r>
          </a:p>
        </p:txBody>
      </p:sp>
      <p:pic>
        <p:nvPicPr>
          <p:cNvPr id="3" name="MS logo gray - EMF" descr="Microsoft logo, gray text version">
            <a:extLst>
              <a:ext uri="{FF2B5EF4-FFF2-40B4-BE49-F238E27FC236}">
                <a16:creationId xmlns:a16="http://schemas.microsoft.com/office/drawing/2014/main" id="{B1E4D60A-74D4-CACF-489D-0AF2C448AF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22416237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6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E5F6D8AE-12E3-3B11-B34F-E2C5860AB9EB}"/>
              </a:ext>
            </a:extLst>
          </p:cNvPr>
          <p:cNvSpPr>
            <a:spLocks noGrp="1"/>
          </p:cNvSpPr>
          <p:nvPr>
            <p:ph type="title" hasCustomPrompt="1"/>
          </p:nvPr>
        </p:nvSpPr>
        <p:spPr>
          <a:xfrm>
            <a:off x="585216" y="3033223"/>
            <a:ext cx="914400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Section divider</a:t>
            </a:r>
          </a:p>
        </p:txBody>
      </p:sp>
      <p:sp>
        <p:nvSpPr>
          <p:cNvPr id="7" name="Text Placeholder 4">
            <a:extLst>
              <a:ext uri="{FF2B5EF4-FFF2-40B4-BE49-F238E27FC236}">
                <a16:creationId xmlns:a16="http://schemas.microsoft.com/office/drawing/2014/main" id="{E745F133-79AD-2D10-2A29-D251C1E6B085}"/>
              </a:ext>
            </a:extLst>
          </p:cNvPr>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 or speaker name</a:t>
            </a:r>
          </a:p>
        </p:txBody>
      </p:sp>
    </p:spTree>
    <p:extLst>
      <p:ext uri="{BB962C8B-B14F-4D97-AF65-F5344CB8AC3E}">
        <p14:creationId xmlns:p14="http://schemas.microsoft.com/office/powerpoint/2010/main" val="58674538"/>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9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7" name="Title 6">
            <a:extLst>
              <a:ext uri="{FF2B5EF4-FFF2-40B4-BE49-F238E27FC236}">
                <a16:creationId xmlns:a16="http://schemas.microsoft.com/office/drawing/2014/main" id="{4E399E1B-A281-406B-2B38-EEFD19875D89}"/>
              </a:ext>
            </a:extLst>
          </p:cNvPr>
          <p:cNvSpPr>
            <a:spLocks noGrp="1"/>
          </p:cNvSpPr>
          <p:nvPr>
            <p:ph type="title"/>
          </p:nvPr>
        </p:nvSpPr>
        <p:spPr>
          <a:xfrm>
            <a:off x="584200" y="3033223"/>
            <a:ext cx="1101852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Click to edit Master title style</a:t>
            </a:r>
          </a:p>
        </p:txBody>
      </p:sp>
    </p:spTree>
    <p:extLst>
      <p:ext uri="{BB962C8B-B14F-4D97-AF65-F5344CB8AC3E}">
        <p14:creationId xmlns:p14="http://schemas.microsoft.com/office/powerpoint/2010/main" val="2349590457"/>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Title &amp;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a:extLst>
              <a:ext uri="{FF2B5EF4-FFF2-40B4-BE49-F238E27FC236}">
                <a16:creationId xmlns:a16="http://schemas.microsoft.com/office/drawing/2014/main" id="{7A7F81D6-D960-882D-2677-0F5176A5B33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8538638"/>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wo Column Bullet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Box 2">
            <a:extLst>
              <a:ext uri="{FF2B5EF4-FFF2-40B4-BE49-F238E27FC236}">
                <a16:creationId xmlns:a16="http://schemas.microsoft.com/office/drawing/2014/main" id="{83932AD5-08DF-A151-1166-F9F652DF51BA}"/>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175201550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Two Column Non-bullete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379647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1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p:nvSpPr>
        <p:spPr bwMode="auto">
          <a:xfrm>
            <a:off x="-2" y="0"/>
            <a:ext cx="12379568" cy="4331731"/>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207695"/>
            <a:ext cx="4412673" cy="1354217"/>
          </a:xfrm>
          <a:noFill/>
        </p:spPr>
        <p:txBody>
          <a:bodyPr wrap="square" lIns="0" tIns="0" rIns="0" bIns="0" anchor="b" anchorCtr="0">
            <a:spAutoFit/>
          </a:bodyPr>
          <a:lstStyle>
            <a:lvl1pPr>
              <a:defRPr lang="en-US" sz="44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412673" cy="369332"/>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sz="2400"/>
              <a:t>Art of the Possible Kick-Off</a:t>
            </a:r>
            <a:endParaRPr lang="en-US"/>
          </a:p>
        </p:txBody>
      </p:sp>
      <p:pic>
        <p:nvPicPr>
          <p:cNvPr id="6" name="MS logo gray - EMF" descr="Microsoft logo, gray text version">
            <a:extLst>
              <a:ext uri="{FF2B5EF4-FFF2-40B4-BE49-F238E27FC236}">
                <a16:creationId xmlns:a16="http://schemas.microsoft.com/office/drawing/2014/main" id="{3CEAEC18-8489-693F-78F7-AC580E3166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3010976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5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5D5AA619-22C5-E624-FD06-098868F01DBA}"/>
              </a:ext>
            </a:extLst>
          </p:cNvPr>
          <p:cNvSpPr>
            <a:spLocks noGrp="1"/>
          </p:cNvSpPr>
          <p:nvPr>
            <p:ph type="title" hasCustomPrompt="1"/>
          </p:nvPr>
        </p:nvSpPr>
        <p:spPr>
          <a:xfrm>
            <a:off x="584200" y="3035178"/>
            <a:ext cx="9144000" cy="498598"/>
          </a:xfr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22000">
                      <a:schemeClr val="accent2"/>
                    </a:gs>
                    <a:gs pos="100000">
                      <a:schemeClr val="accent3"/>
                    </a:gs>
                  </a:gsLst>
                  <a:lin ang="2400000" scaled="0"/>
                </a:gradFill>
                <a:effectLst/>
                <a:latin typeface="+mj-lt"/>
                <a:ea typeface="+mn-ea"/>
                <a:cs typeface="Segoe UI" pitchFamily="34" charset="0"/>
              </a:defRPr>
            </a:lvl1pPr>
          </a:lstStyle>
          <a:p>
            <a:pPr lvl="0"/>
            <a:r>
              <a:rPr lang="en-US"/>
              <a:t>Session or demo title</a:t>
            </a:r>
          </a:p>
        </p:txBody>
      </p:sp>
      <p:sp>
        <p:nvSpPr>
          <p:cNvPr id="7" name="Text Placeholder 4">
            <a:extLst>
              <a:ext uri="{FF2B5EF4-FFF2-40B4-BE49-F238E27FC236}">
                <a16:creationId xmlns:a16="http://schemas.microsoft.com/office/drawing/2014/main" id="{F66251B6-6669-3E5F-CBBE-363F82903A09}"/>
              </a:ext>
            </a:extLst>
          </p:cNvPr>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8" name="MS logo gray - EMF" descr="Microsoft logo, gray text version">
            <a:extLst>
              <a:ext uri="{FF2B5EF4-FFF2-40B4-BE49-F238E27FC236}">
                <a16:creationId xmlns:a16="http://schemas.microsoft.com/office/drawing/2014/main" id="{E9310532-FEFD-7A18-695E-D9F2CC968D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black">
          <a:xfrm>
            <a:off x="229094" y="331828"/>
            <a:ext cx="1366440" cy="292608"/>
          </a:xfrm>
          <a:prstGeom prst="rect">
            <a:avLst/>
          </a:prstGeom>
        </p:spPr>
      </p:pic>
    </p:spTree>
    <p:extLst>
      <p:ext uri="{BB962C8B-B14F-4D97-AF65-F5344CB8AC3E}">
        <p14:creationId xmlns:p14="http://schemas.microsoft.com/office/powerpoint/2010/main" val="3161110977"/>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361569844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919674157"/>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1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7" name="Picture Placeholder 6">
            <a:extLst>
              <a:ext uri="{FF2B5EF4-FFF2-40B4-BE49-F238E27FC236}">
                <a16:creationId xmlns:a16="http://schemas.microsoft.com/office/drawing/2014/main" id="{3B01AA23-E126-1E9B-2812-E55E91413EDB}"/>
              </a:ext>
            </a:extLst>
          </p:cNvPr>
          <p:cNvSpPr>
            <a:spLocks noGrp="1"/>
          </p:cNvSpPr>
          <p:nvPr>
            <p:ph type="pic" sz="quarter" idx="10"/>
          </p:nvPr>
        </p:nvSpPr>
        <p:spPr>
          <a:xfrm>
            <a:off x="6242050" y="0"/>
            <a:ext cx="5949950" cy="6857999"/>
          </a:xfrm>
          <a:solidFill>
            <a:schemeClr val="bg1">
              <a:lumMod val="95000"/>
            </a:schemeClr>
          </a:solidFill>
        </p:spPr>
        <p:txBody>
          <a:bodyPr/>
          <a:lstStyle>
            <a:lvl1pPr marL="0" indent="0">
              <a:buNone/>
              <a:defRPr sz="1800"/>
            </a:lvl1pPr>
          </a:lstStyle>
          <a:p>
            <a:r>
              <a:rPr lang="en-US"/>
              <a:t>Click icon to add picture</a:t>
            </a:r>
          </a:p>
        </p:txBody>
      </p:sp>
    </p:spTree>
    <p:extLst>
      <p:ext uri="{BB962C8B-B14F-4D97-AF65-F5344CB8AC3E}">
        <p14:creationId xmlns:p14="http://schemas.microsoft.com/office/powerpoint/2010/main" val="2636533966"/>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3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10" name="Text Placeholder 11">
            <a:extLst>
              <a:ext uri="{FF2B5EF4-FFF2-40B4-BE49-F238E27FC236}">
                <a16:creationId xmlns:a16="http://schemas.microsoft.com/office/drawing/2014/main" id="{86E03C92-DE23-2C43-07EE-49514B3D2740}"/>
              </a:ext>
            </a:extLst>
          </p:cNvPr>
          <p:cNvSpPr>
            <a:spLocks noGrp="1"/>
          </p:cNvSpPr>
          <p:nvPr>
            <p:ph type="body" sz="quarter" idx="16" hasCustomPrompt="1"/>
          </p:nvPr>
        </p:nvSpPr>
        <p:spPr>
          <a:xfrm>
            <a:off x="585217" y="316933"/>
            <a:ext cx="3536997" cy="338554"/>
          </a:xfrm>
        </p:spPr>
        <p:txBody>
          <a:bodyPr anchor="t"/>
          <a:lstStyle>
            <a:lvl1pPr marL="0" indent="0" algn="l" defTabSz="914367" rtl="0" eaLnBrk="1" latinLnBrk="0" hangingPunct="1">
              <a:spcBef>
                <a:spcPts val="0"/>
              </a:spcBef>
              <a:buNone/>
              <a:defRPr lang="en-US" sz="1600" kern="1200" dirty="0">
                <a:solidFill>
                  <a:schemeClr val="tx1"/>
                </a:solidFill>
                <a:latin typeface="+mj-lt"/>
                <a:ea typeface="+mn-ea"/>
                <a:cs typeface="+mn-cs"/>
              </a:defRPr>
            </a:lvl1pPr>
          </a:lstStyle>
          <a:p>
            <a:pPr lvl="0"/>
            <a:r>
              <a:rPr lang="en-US"/>
              <a:t>Click to edit text styles</a:t>
            </a:r>
          </a:p>
        </p:txBody>
      </p:sp>
    </p:spTree>
    <p:extLst>
      <p:ext uri="{BB962C8B-B14F-4D97-AF65-F5344CB8AC3E}">
        <p14:creationId xmlns:p14="http://schemas.microsoft.com/office/powerpoint/2010/main" val="3873248673"/>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2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955445-9897-4F4A-1AC6-E3E7C73BEB1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60215952"/>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10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3">
            <a:extLst>
              <a:ext uri="{FF2B5EF4-FFF2-40B4-BE49-F238E27FC236}">
                <a16:creationId xmlns:a16="http://schemas.microsoft.com/office/drawing/2014/main" id="{CE989252-C734-F337-C4C4-968C00B84337}"/>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2334669858"/>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4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Title 6">
            <a:extLst>
              <a:ext uri="{FF2B5EF4-FFF2-40B4-BE49-F238E27FC236}">
                <a16:creationId xmlns:a16="http://schemas.microsoft.com/office/drawing/2014/main" id="{51C9B6F3-E735-840E-3BE2-D2B3CC818C47}"/>
              </a:ext>
            </a:extLst>
          </p:cNvPr>
          <p:cNvSpPr>
            <a:spLocks noGrp="1"/>
          </p:cNvSpPr>
          <p:nvPr>
            <p:ph type="title"/>
          </p:nvPr>
        </p:nvSpPr>
        <p:spPr>
          <a:xfrm>
            <a:off x="588263" y="580311"/>
            <a:ext cx="11018520" cy="430887"/>
          </a:xfrm>
        </p:spPr>
        <p:txBody>
          <a:bodyPr anchor="t" anchorCtr="0"/>
          <a:lstStyle/>
          <a:p>
            <a:r>
              <a:rPr lang="en-US"/>
              <a:t>Click to edit Master title style</a:t>
            </a:r>
          </a:p>
        </p:txBody>
      </p:sp>
      <p:sp>
        <p:nvSpPr>
          <p:cNvPr id="6" name="Text Placeholder 2">
            <a:extLst>
              <a:ext uri="{FF2B5EF4-FFF2-40B4-BE49-F238E27FC236}">
                <a16:creationId xmlns:a16="http://schemas.microsoft.com/office/drawing/2014/main" id="{DC5275CD-9BC7-D5C8-CFA6-C95A6628B7BE}"/>
              </a:ext>
            </a:extLst>
          </p:cNvPr>
          <p:cNvSpPr>
            <a:spLocks noGrp="1"/>
          </p:cNvSpPr>
          <p:nvPr>
            <p:ph type="body" sz="quarter" idx="11"/>
          </p:nvPr>
        </p:nvSpPr>
        <p:spPr>
          <a:xfrm>
            <a:off x="584518" y="1039270"/>
            <a:ext cx="11018520" cy="276999"/>
          </a:xfrm>
        </p:spPr>
        <p:txBody>
          <a:bodyP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2336497484"/>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Session Title w/ Photo">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a:noFill/>
        </p:spPr>
        <p:txBody>
          <a:bodyPr vert="horz" wrap="square" lIns="0" tIns="0" rIns="0" bIns="0" rtlCol="0" anchor="b" anchorCtr="0">
            <a:spAutoFit/>
          </a:bodyPr>
          <a:lstStyle>
            <a:lvl1pPr>
              <a:defRPr lang="en-US" dirty="0">
                <a:gradFill>
                  <a:gsLst>
                    <a:gs pos="26000">
                      <a:schemeClr val="accent1"/>
                    </a:gs>
                    <a:gs pos="100000">
                      <a:schemeClr val="accent3"/>
                    </a:gs>
                  </a:gsLst>
                  <a:lin ang="2400000" scaled="0"/>
                </a:gradFill>
                <a:latin typeface="Segoe UI Semibold" panose="020B0702040204020203" pitchFamily="34" charset="0"/>
                <a:cs typeface="Segoe UI Semibold" panose="020B0702040204020203" pitchFamily="34" charset="0"/>
              </a:defRPr>
            </a:lvl1pPr>
          </a:lstStyle>
          <a:p>
            <a:pPr lvl="0"/>
            <a:r>
              <a:rPr lang="en-US"/>
              <a:t>Session or demo title</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Picture Placeholder 3">
            <a:extLst>
              <a:ext uri="{FF2B5EF4-FFF2-40B4-BE49-F238E27FC236}">
                <a16:creationId xmlns:a16="http://schemas.microsoft.com/office/drawing/2014/main" id="{40BC5B99-509C-464A-99BC-BB61027E6D1A}"/>
              </a:ext>
            </a:extLst>
          </p:cNvPr>
          <p:cNvSpPr>
            <a:spLocks noGrp="1"/>
          </p:cNvSpPr>
          <p:nvPr>
            <p:ph type="pic" sz="quarter" idx="13"/>
          </p:nvPr>
        </p:nvSpPr>
        <p:spPr>
          <a:xfrm>
            <a:off x="5326063" y="0"/>
            <a:ext cx="6865937" cy="6858000"/>
          </a:xfrm>
        </p:spPr>
        <p:txBody>
          <a:bodyPr/>
          <a:lstStyle/>
          <a:p>
            <a:r>
              <a:rPr lang="en-US"/>
              <a:t>Click icon to add picture</a:t>
            </a:r>
          </a:p>
        </p:txBody>
      </p:sp>
      <p:pic>
        <p:nvPicPr>
          <p:cNvPr id="3" name="MS logo gray - EMF" descr="Microsoft logo, gray text version">
            <a:extLst>
              <a:ext uri="{FF2B5EF4-FFF2-40B4-BE49-F238E27FC236}">
                <a16:creationId xmlns:a16="http://schemas.microsoft.com/office/drawing/2014/main" id="{B1E4D60A-74D4-CACF-489D-0AF2C448AF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black">
          <a:xfrm>
            <a:off x="173670" y="150782"/>
            <a:ext cx="1366440" cy="292608"/>
          </a:xfrm>
          <a:prstGeom prst="rect">
            <a:avLst/>
          </a:prstGeom>
        </p:spPr>
      </p:pic>
    </p:spTree>
    <p:extLst>
      <p:ext uri="{BB962C8B-B14F-4D97-AF65-F5344CB8AC3E}">
        <p14:creationId xmlns:p14="http://schemas.microsoft.com/office/powerpoint/2010/main" val="19043346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6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E5F6D8AE-12E3-3B11-B34F-E2C5860AB9EB}"/>
              </a:ext>
            </a:extLst>
          </p:cNvPr>
          <p:cNvSpPr>
            <a:spLocks noGrp="1"/>
          </p:cNvSpPr>
          <p:nvPr>
            <p:ph type="title" hasCustomPrompt="1"/>
          </p:nvPr>
        </p:nvSpPr>
        <p:spPr>
          <a:xfrm>
            <a:off x="585216" y="3033223"/>
            <a:ext cx="914400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Section divider</a:t>
            </a:r>
          </a:p>
        </p:txBody>
      </p:sp>
      <p:sp>
        <p:nvSpPr>
          <p:cNvPr id="7" name="Text Placeholder 4">
            <a:extLst>
              <a:ext uri="{FF2B5EF4-FFF2-40B4-BE49-F238E27FC236}">
                <a16:creationId xmlns:a16="http://schemas.microsoft.com/office/drawing/2014/main" id="{E745F133-79AD-2D10-2A29-D251C1E6B085}"/>
              </a:ext>
            </a:extLst>
          </p:cNvPr>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 or speaker name</a:t>
            </a:r>
          </a:p>
        </p:txBody>
      </p:sp>
    </p:spTree>
    <p:extLst>
      <p:ext uri="{BB962C8B-B14F-4D97-AF65-F5344CB8AC3E}">
        <p14:creationId xmlns:p14="http://schemas.microsoft.com/office/powerpoint/2010/main" val="3063127960"/>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9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7" name="Title 6">
            <a:extLst>
              <a:ext uri="{FF2B5EF4-FFF2-40B4-BE49-F238E27FC236}">
                <a16:creationId xmlns:a16="http://schemas.microsoft.com/office/drawing/2014/main" id="{4E399E1B-A281-406B-2B38-EEFD19875D89}"/>
              </a:ext>
            </a:extLst>
          </p:cNvPr>
          <p:cNvSpPr>
            <a:spLocks noGrp="1"/>
          </p:cNvSpPr>
          <p:nvPr>
            <p:ph type="title"/>
          </p:nvPr>
        </p:nvSpPr>
        <p:spPr>
          <a:xfrm>
            <a:off x="584200" y="3033223"/>
            <a:ext cx="1101852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Click to edit Master title style</a:t>
            </a:r>
          </a:p>
        </p:txBody>
      </p:sp>
    </p:spTree>
    <p:extLst>
      <p:ext uri="{BB962C8B-B14F-4D97-AF65-F5344CB8AC3E}">
        <p14:creationId xmlns:p14="http://schemas.microsoft.com/office/powerpoint/2010/main" val="2919084762"/>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Title &amp;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a:extLst>
              <a:ext uri="{FF2B5EF4-FFF2-40B4-BE49-F238E27FC236}">
                <a16:creationId xmlns:a16="http://schemas.microsoft.com/office/drawing/2014/main" id="{7A7F81D6-D960-882D-2677-0F5176A5B33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07860030"/>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wo Column Bullet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076580829"/>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Two Column Non-bullete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2888300"/>
      </p:ext>
    </p:extLst>
  </p:cSld>
  <p:clrMapOvr>
    <a:masterClrMapping/>
  </p:clrMapOvr>
  <p:transition>
    <p:fade/>
  </p:transition>
  <p:hf sldNum="0" hdr="0" ftr="0" dt="0"/>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12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Tree>
    <p:extLst>
      <p:ext uri="{BB962C8B-B14F-4D97-AF65-F5344CB8AC3E}">
        <p14:creationId xmlns:p14="http://schemas.microsoft.com/office/powerpoint/2010/main" val="2770617011"/>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userDrawn="1">
  <p:cSld name="Header Line Blank 01">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99F44F77-05E4-2BD3-B5FF-9C3F5F02C933}"/>
              </a:ext>
            </a:extLst>
          </p:cNvPr>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2">
            <a:extLst>
              <a:ext uri="{FF2B5EF4-FFF2-40B4-BE49-F238E27FC236}">
                <a16:creationId xmlns:a16="http://schemas.microsoft.com/office/drawing/2014/main" id="{BB973DD2-1476-E74C-99DF-240F2E508778}"/>
              </a:ext>
            </a:extLst>
          </p:cNvPr>
          <p:cNvSpPr>
            <a:spLocks noGrp="1"/>
          </p:cNvSpPr>
          <p:nvPr>
            <p:ph type="title"/>
          </p:nvPr>
        </p:nvSpPr>
        <p:spPr>
          <a:xfrm>
            <a:off x="588263" y="457200"/>
            <a:ext cx="11018520" cy="553998"/>
          </a:xfrm>
        </p:spPr>
        <p:txBody>
          <a:bodyPr anchor="ctr">
            <a:spAutoFit/>
          </a:bodyPr>
          <a:lstStyle>
            <a:lvl1pPr>
              <a:defRPr>
                <a:solidFill>
                  <a:schemeClr val="tx1"/>
                </a:solidFill>
              </a:defRPr>
            </a:lvl1pPr>
          </a:lstStyle>
          <a:p>
            <a:r>
              <a:rPr lang="en-US"/>
              <a:t>Click to edit Master title style</a:t>
            </a:r>
          </a:p>
        </p:txBody>
      </p:sp>
      <p:cxnSp>
        <p:nvCxnSpPr>
          <p:cNvPr id="3" name="Straight Connector 2">
            <a:extLst>
              <a:ext uri="{FF2B5EF4-FFF2-40B4-BE49-F238E27FC236}">
                <a16:creationId xmlns:a16="http://schemas.microsoft.com/office/drawing/2014/main" id="{2502F9BD-EF25-7144-AB08-9EDFAA5C2CEA}"/>
              </a:ext>
            </a:extLst>
          </p:cNvPr>
          <p:cNvCxnSpPr/>
          <p:nvPr userDrawn="1"/>
        </p:nvCxnSpPr>
        <p:spPr>
          <a:xfrm>
            <a:off x="584200" y="1219200"/>
            <a:ext cx="11025188" cy="0"/>
          </a:xfrm>
          <a:prstGeom prst="line">
            <a:avLst/>
          </a:prstGeom>
          <a:ln w="25400">
            <a:gradFill flip="none" rotWithShape="1">
              <a:gsLst>
                <a:gs pos="0">
                  <a:schemeClr val="accent2"/>
                </a:gs>
                <a:gs pos="100000">
                  <a:schemeClr val="accent3"/>
                </a:gs>
              </a:gsLst>
              <a:lin ang="0" scaled="1"/>
              <a:tileRect/>
            </a:gradFill>
            <a:headEnd type="none" w="lg" len="med"/>
            <a:tailEnd type="non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362088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1_Title - Main Hero">
    <p:spTree>
      <p:nvGrpSpPr>
        <p:cNvPr id="1" name=""/>
        <p:cNvGrpSpPr/>
        <p:nvPr/>
      </p:nvGrpSpPr>
      <p:grpSpPr>
        <a:xfrm>
          <a:off x="0" y="0"/>
          <a:ext cx="0" cy="0"/>
          <a:chOff x="0" y="0"/>
          <a:chExt cx="0" cy="0"/>
        </a:xfrm>
      </p:grpSpPr>
      <p:pic>
        <p:nvPicPr>
          <p:cNvPr id="8" name="Picture 7" descr="Background pattern&#10;&#10;Description automatically generated">
            <a:extLst>
              <a:ext uri="{FF2B5EF4-FFF2-40B4-BE49-F238E27FC236}">
                <a16:creationId xmlns:a16="http://schemas.microsoft.com/office/drawing/2014/main" id="{F35526B3-1B77-DA7E-39AC-F0F77964EC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1" y="0"/>
            <a:ext cx="12379569" cy="6858000"/>
          </a:xfrm>
          <a:prstGeom prst="rect">
            <a:avLst/>
          </a:prstGeom>
        </p:spPr>
      </p:pic>
      <p:pic>
        <p:nvPicPr>
          <p:cNvPr id="2" name="Picture 1">
            <a:extLst>
              <a:ext uri="{FF2B5EF4-FFF2-40B4-BE49-F238E27FC236}">
                <a16:creationId xmlns:a16="http://schemas.microsoft.com/office/drawing/2014/main" id="{F4A12633-3910-C1C9-2412-C41C7406415D}"/>
              </a:ext>
              <a:ext uri="{C183D7F6-B498-43B3-948B-1728B52AA6E4}">
                <adec:decorative xmlns:adec="http://schemas.microsoft.com/office/drawing/2017/decorative" val="1"/>
              </a:ext>
            </a:extLst>
          </p:cNvPr>
          <p:cNvPicPr>
            <a:picLocks noChangeAspect="1"/>
          </p:cNvPicPr>
          <p:nvPr/>
        </p:nvPicPr>
        <p:blipFill rotWithShape="1">
          <a:blip r:embed="rId3" cstate="email">
            <a:extLst>
              <a:ext uri="{28A0092B-C50C-407E-A947-70E740481C1C}">
                <a14:useLocalDpi xmlns:a14="http://schemas.microsoft.com/office/drawing/2010/main" val="0"/>
              </a:ext>
            </a:extLst>
          </a:blip>
          <a:srcRect l="30860"/>
          <a:stretch/>
        </p:blipFill>
        <p:spPr>
          <a:xfrm>
            <a:off x="0" y="2849737"/>
            <a:ext cx="12379569" cy="4008263"/>
          </a:xfrm>
          <a:prstGeom prst="rect">
            <a:avLst/>
          </a:prstGeom>
        </p:spPr>
      </p:pic>
      <p:sp>
        <p:nvSpPr>
          <p:cNvPr id="3" name="Rectangle 2">
            <a:extLst>
              <a:ext uri="{FF2B5EF4-FFF2-40B4-BE49-F238E27FC236}">
                <a16:creationId xmlns:a16="http://schemas.microsoft.com/office/drawing/2014/main" id="{BF43EC56-D14B-6EAD-DA40-597D7C1F8990}"/>
              </a:ext>
            </a:extLst>
          </p:cNvPr>
          <p:cNvSpPr/>
          <p:nvPr/>
        </p:nvSpPr>
        <p:spPr bwMode="auto">
          <a:xfrm>
            <a:off x="-2" y="0"/>
            <a:ext cx="12379568" cy="4331731"/>
          </a:xfrm>
          <a:prstGeom prst="rect">
            <a:avLst/>
          </a:prstGeom>
          <a:gradFill flip="none" rotWithShape="1">
            <a:gsLst>
              <a:gs pos="52000">
                <a:srgbClr val="FFFFFF"/>
              </a:gs>
              <a:gs pos="42000">
                <a:srgbClr val="FFFFFF">
                  <a:lumMod val="100000"/>
                </a:srgbClr>
              </a:gs>
              <a:gs pos="0">
                <a:schemeClr val="bg1">
                  <a:alpha val="0"/>
                </a:schemeClr>
              </a:gs>
              <a:gs pos="64000">
                <a:srgbClr val="FFFFFF"/>
              </a:gs>
              <a:gs pos="100000">
                <a:schemeClr val="bg1">
                  <a:alpha val="0"/>
                </a:schemeClr>
              </a:gs>
            </a:gsLst>
            <a:lin ang="5400000" scaled="0"/>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sp>
        <p:nvSpPr>
          <p:cNvPr id="9" name="Title 1"/>
          <p:cNvSpPr>
            <a:spLocks noGrp="1"/>
          </p:cNvSpPr>
          <p:nvPr>
            <p:ph type="title" hasCustomPrompt="1"/>
          </p:nvPr>
        </p:nvSpPr>
        <p:spPr>
          <a:xfrm>
            <a:off x="584200" y="2207695"/>
            <a:ext cx="4412673" cy="1354217"/>
          </a:xfrm>
          <a:noFill/>
        </p:spPr>
        <p:txBody>
          <a:bodyPr wrap="square" lIns="0" tIns="0" rIns="0" bIns="0" anchor="b" anchorCtr="0">
            <a:spAutoFit/>
          </a:bodyPr>
          <a:lstStyle>
            <a:lvl1pPr>
              <a:defRPr lang="en-US" sz="44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412673" cy="369332"/>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sz="2400"/>
              <a:t>Art of the Possible Kick-Off</a:t>
            </a:r>
            <a:endParaRPr lang="en-US"/>
          </a:p>
        </p:txBody>
      </p:sp>
      <p:pic>
        <p:nvPicPr>
          <p:cNvPr id="6" name="MS logo gray - EMF" descr="Microsoft logo, gray text version">
            <a:extLst>
              <a:ext uri="{FF2B5EF4-FFF2-40B4-BE49-F238E27FC236}">
                <a16:creationId xmlns:a16="http://schemas.microsoft.com/office/drawing/2014/main" id="{3CEAEC18-8489-693F-78F7-AC580E3166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471073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5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5D5AA619-22C5-E624-FD06-098868F01DBA}"/>
              </a:ext>
            </a:extLst>
          </p:cNvPr>
          <p:cNvSpPr>
            <a:spLocks noGrp="1"/>
          </p:cNvSpPr>
          <p:nvPr>
            <p:ph type="title" hasCustomPrompt="1"/>
          </p:nvPr>
        </p:nvSpPr>
        <p:spPr>
          <a:xfrm>
            <a:off x="584200" y="3035178"/>
            <a:ext cx="9144000" cy="498598"/>
          </a:xfrm>
          <a:noFill/>
        </p:spPr>
        <p:txBody>
          <a:bodyPr vert="horz" wrap="square" lIns="0" tIns="0" rIns="0" bIns="0" rtlCol="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22000">
                      <a:schemeClr val="accent2"/>
                    </a:gs>
                    <a:gs pos="100000">
                      <a:schemeClr val="accent3"/>
                    </a:gs>
                  </a:gsLst>
                  <a:lin ang="2400000" scaled="0"/>
                </a:gradFill>
                <a:effectLst/>
                <a:latin typeface="+mj-lt"/>
                <a:ea typeface="+mn-ea"/>
                <a:cs typeface="Segoe UI" pitchFamily="34" charset="0"/>
              </a:defRPr>
            </a:lvl1pPr>
          </a:lstStyle>
          <a:p>
            <a:pPr lvl="0"/>
            <a:r>
              <a:rPr lang="en-US"/>
              <a:t>Session or demo title</a:t>
            </a:r>
          </a:p>
        </p:txBody>
      </p:sp>
      <p:sp>
        <p:nvSpPr>
          <p:cNvPr id="7" name="Text Placeholder 4">
            <a:extLst>
              <a:ext uri="{FF2B5EF4-FFF2-40B4-BE49-F238E27FC236}">
                <a16:creationId xmlns:a16="http://schemas.microsoft.com/office/drawing/2014/main" id="{F66251B6-6669-3E5F-CBBE-363F82903A09}"/>
              </a:ext>
            </a:extLst>
          </p:cNvPr>
          <p:cNvSpPr>
            <a:spLocks noGrp="1"/>
          </p:cNvSpPr>
          <p:nvPr>
            <p:ph type="body" sz="quarter" idx="12" hasCustomPrompt="1"/>
          </p:nvPr>
        </p:nvSpPr>
        <p:spPr>
          <a:xfrm>
            <a:off x="584200" y="3962400"/>
            <a:ext cx="9144000" cy="338554"/>
          </a:xfrm>
          <a:noFill/>
        </p:spPr>
        <p:txBody>
          <a:bodyPr wrap="square" lIns="0" tIns="0" rIns="0" bIns="0">
            <a:spAutoFit/>
          </a:bodyPr>
          <a:lstStyle>
            <a:lvl1pPr marL="0" indent="0">
              <a:spcBef>
                <a:spcPts val="0"/>
              </a:spcBef>
              <a:buNone/>
              <a:defRPr sz="2200" spc="0" baseline="0">
                <a:solidFill>
                  <a:schemeClr val="tx1"/>
                </a:solidFill>
                <a:latin typeface="+mn-lt"/>
                <a:cs typeface="Segoe UI" panose="020B0502040204020203" pitchFamily="34" charset="0"/>
              </a:defRPr>
            </a:lvl1pPr>
          </a:lstStyle>
          <a:p>
            <a:pPr lvl="0"/>
            <a:r>
              <a:rPr lang="en-US"/>
              <a:t>Speaker name or subtitle text</a:t>
            </a:r>
          </a:p>
        </p:txBody>
      </p:sp>
      <p:pic>
        <p:nvPicPr>
          <p:cNvPr id="8" name="MS logo gray - EMF" descr="Microsoft logo, gray text version">
            <a:extLst>
              <a:ext uri="{FF2B5EF4-FFF2-40B4-BE49-F238E27FC236}">
                <a16:creationId xmlns:a16="http://schemas.microsoft.com/office/drawing/2014/main" id="{E9310532-FEFD-7A18-695E-D9F2CC968D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black">
          <a:xfrm>
            <a:off x="229094" y="331828"/>
            <a:ext cx="1366440" cy="292608"/>
          </a:xfrm>
          <a:prstGeom prst="rect">
            <a:avLst/>
          </a:prstGeom>
        </p:spPr>
      </p:pic>
    </p:spTree>
    <p:extLst>
      <p:ext uri="{BB962C8B-B14F-4D97-AF65-F5344CB8AC3E}">
        <p14:creationId xmlns:p14="http://schemas.microsoft.com/office/powerpoint/2010/main" val="3523382283"/>
      </p:ext>
    </p:extLst>
  </p:cSld>
  <p:clrMapOvr>
    <a:masterClrMapping/>
  </p:clrMapOvr>
  <p:transition>
    <p:fade/>
  </p:transition>
  <p:hf sldNum="0" hdr="0" ftr="0" dt="0"/>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388900970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97197294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11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7" name="Picture Placeholder 6">
            <a:extLst>
              <a:ext uri="{FF2B5EF4-FFF2-40B4-BE49-F238E27FC236}">
                <a16:creationId xmlns:a16="http://schemas.microsoft.com/office/drawing/2014/main" id="{3B01AA23-E126-1E9B-2812-E55E91413EDB}"/>
              </a:ext>
            </a:extLst>
          </p:cNvPr>
          <p:cNvSpPr>
            <a:spLocks noGrp="1"/>
          </p:cNvSpPr>
          <p:nvPr>
            <p:ph type="pic" sz="quarter" idx="10"/>
          </p:nvPr>
        </p:nvSpPr>
        <p:spPr>
          <a:xfrm>
            <a:off x="6242050" y="0"/>
            <a:ext cx="5949950" cy="6857999"/>
          </a:xfrm>
          <a:solidFill>
            <a:schemeClr val="bg1">
              <a:lumMod val="95000"/>
            </a:schemeClr>
          </a:solidFill>
        </p:spPr>
        <p:txBody>
          <a:bodyPr/>
          <a:lstStyle>
            <a:lvl1pPr marL="0" indent="0">
              <a:buNone/>
              <a:defRPr sz="1800"/>
            </a:lvl1pPr>
          </a:lstStyle>
          <a:p>
            <a:r>
              <a:rPr lang="en-US"/>
              <a:t>Click icon to add picture</a:t>
            </a:r>
          </a:p>
        </p:txBody>
      </p:sp>
    </p:spTree>
    <p:extLst>
      <p:ext uri="{BB962C8B-B14F-4D97-AF65-F5344CB8AC3E}">
        <p14:creationId xmlns:p14="http://schemas.microsoft.com/office/powerpoint/2010/main" val="109785473"/>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p:cSld name="3_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389A34C-16BA-6C93-03E6-5CD4F485849C}"/>
              </a:ext>
            </a:extLst>
          </p:cNvPr>
          <p:cNvGrpSpPr/>
          <p:nvPr/>
        </p:nvGrpSpPr>
        <p:grpSpPr>
          <a:xfrm>
            <a:off x="6892376" y="0"/>
            <a:ext cx="5299623" cy="6858000"/>
            <a:chOff x="6892376" y="0"/>
            <a:chExt cx="5299623" cy="6858000"/>
          </a:xfrm>
        </p:grpSpPr>
        <p:pic>
          <p:nvPicPr>
            <p:cNvPr id="4" name="Picture 3">
              <a:extLst>
                <a:ext uri="{FF2B5EF4-FFF2-40B4-BE49-F238E27FC236}">
                  <a16:creationId xmlns:a16="http://schemas.microsoft.com/office/drawing/2014/main" id="{C501A791-6B35-799C-BF1D-3492F80D26D7}"/>
                </a:ext>
                <a:ext uri="{C183D7F6-B498-43B3-948B-1728B52AA6E4}">
                  <adec:decorative xmlns:adec="http://schemas.microsoft.com/office/drawing/2017/decorative" val="1"/>
                </a:ext>
              </a:extLst>
            </p:cNvPr>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100000"/>
                      </a14:imgEffect>
                    </a14:imgLayer>
                  </a14:imgProps>
                </a:ext>
                <a:ext uri="{28A0092B-C50C-407E-A947-70E740481C1C}">
                  <a14:useLocalDpi xmlns:a14="http://schemas.microsoft.com/office/drawing/2010/main" val="0"/>
                </a:ext>
              </a:extLst>
            </a:blip>
            <a:srcRect l="16919" t="4793" r="55136" b="5416"/>
            <a:stretch/>
          </p:blipFill>
          <p:spPr>
            <a:xfrm>
              <a:off x="7347856" y="0"/>
              <a:ext cx="4844143" cy="6858000"/>
            </a:xfrm>
            <a:prstGeom prst="rect">
              <a:avLst/>
            </a:prstGeom>
          </p:spPr>
        </p:pic>
        <p:sp>
          <p:nvSpPr>
            <p:cNvPr id="5" name="Rectangle 4">
              <a:extLst>
                <a:ext uri="{FF2B5EF4-FFF2-40B4-BE49-F238E27FC236}">
                  <a16:creationId xmlns:a16="http://schemas.microsoft.com/office/drawing/2014/main" id="{FD0BA37F-491D-6733-8313-62FE4479946A}"/>
                </a:ext>
                <a:ext uri="{C183D7F6-B498-43B3-948B-1728B52AA6E4}">
                  <adec:decorative xmlns:adec="http://schemas.microsoft.com/office/drawing/2017/decorative" val="1"/>
                </a:ext>
              </a:extLst>
            </p:cNvPr>
            <p:cNvSpPr/>
            <p:nvPr/>
          </p:nvSpPr>
          <p:spPr bwMode="auto">
            <a:xfrm>
              <a:off x="6892376" y="0"/>
              <a:ext cx="3173184" cy="6858000"/>
            </a:xfrm>
            <a:prstGeom prst="rect">
              <a:avLst/>
            </a:prstGeom>
            <a:gradFill flip="none" rotWithShape="1">
              <a:gsLst>
                <a:gs pos="19000">
                  <a:schemeClr val="bg1"/>
                </a:gs>
                <a:gs pos="100000">
                  <a:schemeClr val="bg1">
                    <a:alpha val="0"/>
                  </a:schemeClr>
                </a:gs>
              </a:gsLst>
              <a:lin ang="0" scaled="1"/>
              <a:tileRect/>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err="1">
                <a:ln>
                  <a:noFill/>
                </a:ln>
                <a:solidFill>
                  <a:srgbClr val="FFFFFF"/>
                </a:solidFill>
                <a:effectLst/>
                <a:uLnTx/>
                <a:uFillTx/>
                <a:latin typeface="Segoe UI"/>
                <a:ea typeface="Segoe UI" pitchFamily="34" charset="0"/>
                <a:cs typeface="Segoe UI" pitchFamily="34" charset="0"/>
              </a:endParaRPr>
            </a:p>
          </p:txBody>
        </p:sp>
      </p:grpSp>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nchor="t" anchorCtr="0"/>
          <a:lstStyle/>
          <a:p>
            <a:r>
              <a:rPr lang="en-US"/>
              <a:t>Click to edit Master title style</a:t>
            </a:r>
          </a:p>
        </p:txBody>
      </p:sp>
      <p:sp>
        <p:nvSpPr>
          <p:cNvPr id="10" name="Text Placeholder 11">
            <a:extLst>
              <a:ext uri="{FF2B5EF4-FFF2-40B4-BE49-F238E27FC236}">
                <a16:creationId xmlns:a16="http://schemas.microsoft.com/office/drawing/2014/main" id="{86E03C92-DE23-2C43-07EE-49514B3D2740}"/>
              </a:ext>
            </a:extLst>
          </p:cNvPr>
          <p:cNvSpPr>
            <a:spLocks noGrp="1"/>
          </p:cNvSpPr>
          <p:nvPr>
            <p:ph type="body" sz="quarter" idx="16" hasCustomPrompt="1"/>
          </p:nvPr>
        </p:nvSpPr>
        <p:spPr>
          <a:xfrm>
            <a:off x="585217" y="316933"/>
            <a:ext cx="3536997" cy="338554"/>
          </a:xfrm>
        </p:spPr>
        <p:txBody>
          <a:bodyPr anchor="t"/>
          <a:lstStyle>
            <a:lvl1pPr marL="0" indent="0" algn="l" defTabSz="914367" rtl="0" eaLnBrk="1" latinLnBrk="0" hangingPunct="1">
              <a:spcBef>
                <a:spcPts val="0"/>
              </a:spcBef>
              <a:buNone/>
              <a:defRPr lang="en-US" sz="1600" kern="1200" dirty="0">
                <a:solidFill>
                  <a:schemeClr val="tx1"/>
                </a:solidFill>
                <a:latin typeface="+mj-lt"/>
                <a:ea typeface="+mn-ea"/>
                <a:cs typeface="+mn-cs"/>
              </a:defRPr>
            </a:lvl1pPr>
          </a:lstStyle>
          <a:p>
            <a:pPr lvl="0"/>
            <a:r>
              <a:rPr lang="en-US"/>
              <a:t>Click to edit text styles</a:t>
            </a:r>
          </a:p>
        </p:txBody>
      </p:sp>
    </p:spTree>
    <p:extLst>
      <p:ext uri="{BB962C8B-B14F-4D97-AF65-F5344CB8AC3E}">
        <p14:creationId xmlns:p14="http://schemas.microsoft.com/office/powerpoint/2010/main" val="281234063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p:cSld name="2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955445-9897-4F4A-1AC6-E3E7C73BEB1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156141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p:cSld name="10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3">
            <a:extLst>
              <a:ext uri="{FF2B5EF4-FFF2-40B4-BE49-F238E27FC236}">
                <a16:creationId xmlns:a16="http://schemas.microsoft.com/office/drawing/2014/main" id="{CE989252-C734-F337-C4C4-968C00B84337}"/>
              </a:ext>
            </a:extLst>
          </p:cNvPr>
          <p:cNvSpPr>
            <a:spLocks noGrp="1"/>
          </p:cNvSpPr>
          <p:nvPr>
            <p:ph type="title"/>
          </p:nvPr>
        </p:nvSpPr>
        <p:spPr/>
        <p:txBody>
          <a:bodyPr anchor="t" anchorCtr="0"/>
          <a:lstStyle/>
          <a:p>
            <a:r>
              <a:rPr lang="en-US"/>
              <a:t>Click to edit Master title style</a:t>
            </a:r>
          </a:p>
        </p:txBody>
      </p:sp>
    </p:spTree>
    <p:extLst>
      <p:ext uri="{BB962C8B-B14F-4D97-AF65-F5344CB8AC3E}">
        <p14:creationId xmlns:p14="http://schemas.microsoft.com/office/powerpoint/2010/main" val="3462433844"/>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4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5" name="Title 6">
            <a:extLst>
              <a:ext uri="{FF2B5EF4-FFF2-40B4-BE49-F238E27FC236}">
                <a16:creationId xmlns:a16="http://schemas.microsoft.com/office/drawing/2014/main" id="{51C9B6F3-E735-840E-3BE2-D2B3CC818C47}"/>
              </a:ext>
            </a:extLst>
          </p:cNvPr>
          <p:cNvSpPr>
            <a:spLocks noGrp="1"/>
          </p:cNvSpPr>
          <p:nvPr>
            <p:ph type="title"/>
          </p:nvPr>
        </p:nvSpPr>
        <p:spPr>
          <a:xfrm>
            <a:off x="588263" y="580311"/>
            <a:ext cx="11018520" cy="430887"/>
          </a:xfrm>
        </p:spPr>
        <p:txBody>
          <a:bodyPr anchor="t" anchorCtr="0"/>
          <a:lstStyle/>
          <a:p>
            <a:r>
              <a:rPr lang="en-US"/>
              <a:t>Click to edit Master title style</a:t>
            </a:r>
          </a:p>
        </p:txBody>
      </p:sp>
      <p:sp>
        <p:nvSpPr>
          <p:cNvPr id="6" name="Text Placeholder 2">
            <a:extLst>
              <a:ext uri="{FF2B5EF4-FFF2-40B4-BE49-F238E27FC236}">
                <a16:creationId xmlns:a16="http://schemas.microsoft.com/office/drawing/2014/main" id="{DC5275CD-9BC7-D5C8-CFA6-C95A6628B7BE}"/>
              </a:ext>
            </a:extLst>
          </p:cNvPr>
          <p:cNvSpPr>
            <a:spLocks noGrp="1"/>
          </p:cNvSpPr>
          <p:nvPr>
            <p:ph type="body" sz="quarter" idx="11"/>
          </p:nvPr>
        </p:nvSpPr>
        <p:spPr>
          <a:xfrm>
            <a:off x="584518" y="1039270"/>
            <a:ext cx="11018520" cy="276999"/>
          </a:xfrm>
        </p:spPr>
        <p:txBody>
          <a:bodyP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636948789"/>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Session Title w/ Photo">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a:noFill/>
        </p:spPr>
        <p:txBody>
          <a:bodyPr vert="horz" wrap="square" lIns="0" tIns="0" rIns="0" bIns="0" rtlCol="0" anchor="b" anchorCtr="0">
            <a:spAutoFit/>
          </a:bodyPr>
          <a:lstStyle>
            <a:lvl1pPr>
              <a:defRPr lang="en-US" dirty="0">
                <a:gradFill>
                  <a:gsLst>
                    <a:gs pos="26000">
                      <a:schemeClr val="accent1"/>
                    </a:gs>
                    <a:gs pos="100000">
                      <a:schemeClr val="accent3"/>
                    </a:gs>
                  </a:gsLst>
                  <a:lin ang="2400000" scaled="0"/>
                </a:gradFill>
                <a:latin typeface="Segoe UI Semibold" panose="020B0702040204020203" pitchFamily="34" charset="0"/>
                <a:cs typeface="Segoe UI Semibold" panose="020B0702040204020203" pitchFamily="34" charset="0"/>
              </a:defRPr>
            </a:lvl1pPr>
          </a:lstStyle>
          <a:p>
            <a:pPr lvl="0"/>
            <a:r>
              <a:rPr lang="en-US"/>
              <a:t>Session or demo title</a:t>
            </a:r>
          </a:p>
        </p:txBody>
      </p:sp>
      <p:sp>
        <p:nvSpPr>
          <p:cNvPr id="5" name="Text Placeholder 4"/>
          <p:cNvSpPr>
            <a:spLocks noGrp="1"/>
          </p:cNvSpPr>
          <p:nvPr>
            <p:ph type="body" sz="quarter" idx="12" hasCustomPrompt="1"/>
          </p:nvPr>
        </p:nvSpPr>
        <p:spPr>
          <a:xfrm>
            <a:off x="582042" y="3962400"/>
            <a:ext cx="4164583" cy="338554"/>
          </a:xfrm>
          <a:noFill/>
        </p:spPr>
        <p:txBody>
          <a:bodyPr wrap="square" lIns="0" tIns="0" rIns="0" bIns="0">
            <a:spAutoFit/>
          </a:bodyPr>
          <a:lstStyle>
            <a:lvl1pPr marL="0" indent="0">
              <a:spcBef>
                <a:spcPts val="0"/>
              </a:spcBef>
              <a:buNone/>
              <a:defRPr sz="2200" spc="0" baseline="0">
                <a:solidFill>
                  <a:schemeClr val="bg1"/>
                </a:solidFill>
                <a:latin typeface="+mn-lt"/>
                <a:cs typeface="Segoe UI" panose="020B0502040204020203" pitchFamily="34" charset="0"/>
              </a:defRPr>
            </a:lvl1pPr>
          </a:lstStyle>
          <a:p>
            <a:pPr lvl="0"/>
            <a:r>
              <a:rPr lang="en-US"/>
              <a:t>Speaker name or subtitle</a:t>
            </a:r>
          </a:p>
        </p:txBody>
      </p:sp>
      <p:sp>
        <p:nvSpPr>
          <p:cNvPr id="4" name="Picture Placeholder 3">
            <a:extLst>
              <a:ext uri="{FF2B5EF4-FFF2-40B4-BE49-F238E27FC236}">
                <a16:creationId xmlns:a16="http://schemas.microsoft.com/office/drawing/2014/main" id="{40BC5B99-509C-464A-99BC-BB61027E6D1A}"/>
              </a:ext>
            </a:extLst>
          </p:cNvPr>
          <p:cNvSpPr>
            <a:spLocks noGrp="1"/>
          </p:cNvSpPr>
          <p:nvPr>
            <p:ph type="pic" sz="quarter" idx="13"/>
          </p:nvPr>
        </p:nvSpPr>
        <p:spPr>
          <a:xfrm>
            <a:off x="5326063" y="0"/>
            <a:ext cx="6865937" cy="6858000"/>
          </a:xfrm>
        </p:spPr>
        <p:txBody>
          <a:bodyPr/>
          <a:lstStyle/>
          <a:p>
            <a:r>
              <a:rPr lang="en-US"/>
              <a:t>Click icon to add picture</a:t>
            </a:r>
          </a:p>
        </p:txBody>
      </p:sp>
      <p:pic>
        <p:nvPicPr>
          <p:cNvPr id="3" name="MS logo gray - EMF" descr="Microsoft logo, gray text version">
            <a:extLst>
              <a:ext uri="{FF2B5EF4-FFF2-40B4-BE49-F238E27FC236}">
                <a16:creationId xmlns:a16="http://schemas.microsoft.com/office/drawing/2014/main" id="{B1E4D60A-74D4-CACF-489D-0AF2C448AF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black">
          <a:xfrm>
            <a:off x="173670" y="150782"/>
            <a:ext cx="1366440" cy="292608"/>
          </a:xfrm>
          <a:prstGeom prst="rect">
            <a:avLst/>
          </a:prstGeom>
        </p:spPr>
      </p:pic>
    </p:spTree>
    <p:extLst>
      <p:ext uri="{BB962C8B-B14F-4D97-AF65-F5344CB8AC3E}">
        <p14:creationId xmlns:p14="http://schemas.microsoft.com/office/powerpoint/2010/main" val="6015479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6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4" name="Title 1">
            <a:extLst>
              <a:ext uri="{FF2B5EF4-FFF2-40B4-BE49-F238E27FC236}">
                <a16:creationId xmlns:a16="http://schemas.microsoft.com/office/drawing/2014/main" id="{E5F6D8AE-12E3-3B11-B34F-E2C5860AB9EB}"/>
              </a:ext>
            </a:extLst>
          </p:cNvPr>
          <p:cNvSpPr>
            <a:spLocks noGrp="1"/>
          </p:cNvSpPr>
          <p:nvPr>
            <p:ph type="title" hasCustomPrompt="1"/>
          </p:nvPr>
        </p:nvSpPr>
        <p:spPr>
          <a:xfrm>
            <a:off x="585216" y="3033223"/>
            <a:ext cx="914400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Section divider</a:t>
            </a:r>
          </a:p>
        </p:txBody>
      </p:sp>
      <p:sp>
        <p:nvSpPr>
          <p:cNvPr id="7" name="Text Placeholder 4">
            <a:extLst>
              <a:ext uri="{FF2B5EF4-FFF2-40B4-BE49-F238E27FC236}">
                <a16:creationId xmlns:a16="http://schemas.microsoft.com/office/drawing/2014/main" id="{E745F133-79AD-2D10-2A29-D251C1E6B085}"/>
              </a:ext>
            </a:extLst>
          </p:cNvPr>
          <p:cNvSpPr>
            <a:spLocks noGrp="1"/>
          </p:cNvSpPr>
          <p:nvPr>
            <p:ph type="body" sz="quarter" idx="12" hasCustomPrompt="1"/>
          </p:nvPr>
        </p:nvSpPr>
        <p:spPr>
          <a:xfrm>
            <a:off x="585216" y="3977319"/>
            <a:ext cx="9144000" cy="338554"/>
          </a:xfrm>
          <a:noFill/>
        </p:spPr>
        <p:txBody>
          <a:bodyPr lIns="0" tIns="0" rIns="0" bIns="0">
            <a:spAutoFit/>
          </a:bodyPr>
          <a:lstStyle>
            <a:lvl1pPr marL="0" indent="0">
              <a:spcBef>
                <a:spcPts val="0"/>
              </a:spcBef>
              <a:spcAft>
                <a:spcPts val="0"/>
              </a:spcAft>
              <a:buFont typeface="Arial" panose="020B0604020202020204" pitchFamily="34" charset="0"/>
              <a:buNone/>
              <a:defRPr sz="2200" spc="0" baseline="0">
                <a:solidFill>
                  <a:schemeClr val="tx1"/>
                </a:solidFill>
                <a:latin typeface="+mn-lt"/>
              </a:defRPr>
            </a:lvl1pPr>
          </a:lstStyle>
          <a:p>
            <a:pPr lvl="0"/>
            <a:r>
              <a:rPr lang="en-US"/>
              <a:t>Subtitle or speaker name</a:t>
            </a:r>
          </a:p>
        </p:txBody>
      </p:sp>
    </p:spTree>
    <p:extLst>
      <p:ext uri="{BB962C8B-B14F-4D97-AF65-F5344CB8AC3E}">
        <p14:creationId xmlns:p14="http://schemas.microsoft.com/office/powerpoint/2010/main" val="135395616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9_Title Only">
    <p:spTree>
      <p:nvGrpSpPr>
        <p:cNvPr id="1" name=""/>
        <p:cNvGrpSpPr/>
        <p:nvPr/>
      </p:nvGrpSpPr>
      <p:grpSpPr>
        <a:xfrm>
          <a:off x="0" y="0"/>
          <a:ext cx="0" cy="0"/>
          <a:chOff x="0" y="0"/>
          <a:chExt cx="0" cy="0"/>
        </a:xfrm>
      </p:grpSpPr>
      <p:pic>
        <p:nvPicPr>
          <p:cNvPr id="2" name="Picture 1" descr="Background pattern&#10;&#10;Description automatically generated">
            <a:extLst>
              <a:ext uri="{FF2B5EF4-FFF2-40B4-BE49-F238E27FC236}">
                <a16:creationId xmlns:a16="http://schemas.microsoft.com/office/drawing/2014/main" id="{4DB660C8-FCFE-8CB6-A08E-975F87F66C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FA57C656-3E5F-8959-00F8-286B44FD1D70}"/>
              </a:ext>
            </a:extLst>
          </p:cNvPr>
          <p:cNvSpPr/>
          <p:nvPr/>
        </p:nvSpPr>
        <p:spPr bwMode="auto">
          <a:xfrm>
            <a:off x="0" y="0"/>
            <a:ext cx="12296446" cy="6858000"/>
          </a:xfrm>
          <a:prstGeom prst="rect">
            <a:avLst/>
          </a:prstGeom>
          <a:gradFill>
            <a:gsLst>
              <a:gs pos="0">
                <a:schemeClr val="bg1"/>
              </a:gs>
              <a:gs pos="38000">
                <a:schemeClr val="bg1">
                  <a:alpha val="0"/>
                </a:schemeClr>
              </a:gs>
            </a:gsLst>
            <a:lin ang="2400000" scaled="0"/>
          </a:gra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7" name="Title 6">
            <a:extLst>
              <a:ext uri="{FF2B5EF4-FFF2-40B4-BE49-F238E27FC236}">
                <a16:creationId xmlns:a16="http://schemas.microsoft.com/office/drawing/2014/main" id="{4E399E1B-A281-406B-2B38-EEFD19875D89}"/>
              </a:ext>
            </a:extLst>
          </p:cNvPr>
          <p:cNvSpPr>
            <a:spLocks noGrp="1"/>
          </p:cNvSpPr>
          <p:nvPr>
            <p:ph type="title"/>
          </p:nvPr>
        </p:nvSpPr>
        <p:spPr>
          <a:xfrm>
            <a:off x="584200" y="3033223"/>
            <a:ext cx="11018520" cy="498598"/>
          </a:xfrm>
          <a:noFill/>
        </p:spPr>
        <p:txBody>
          <a:bodyPr vert="horz" wrap="square" lIns="0" tIns="0" rIns="0" bIns="0" rtlCol="0" anchor="b" anchorCtr="0">
            <a:spAutoFit/>
          </a:bodyPr>
          <a:lstStyle>
            <a:lvl1pPr>
              <a:defRPr lang="en-US" sz="3600" dirty="0">
                <a:gradFill>
                  <a:gsLst>
                    <a:gs pos="22000">
                      <a:schemeClr val="accent2"/>
                    </a:gs>
                    <a:gs pos="100000">
                      <a:schemeClr val="accent3"/>
                    </a:gs>
                  </a:gsLst>
                  <a:lin ang="2400000" scaled="0"/>
                </a:gradFill>
                <a:latin typeface="+mj-lt"/>
                <a:cs typeface="Segoe UI" pitchFamily="34" charset="0"/>
              </a:defRPr>
            </a:lvl1pPr>
          </a:lstStyle>
          <a:p>
            <a:pPr lvl="0">
              <a:lnSpc>
                <a:spcPct val="90000"/>
              </a:lnSpc>
            </a:pPr>
            <a:r>
              <a:rPr lang="en-US"/>
              <a:t>Click to edit Master title style</a:t>
            </a:r>
          </a:p>
        </p:txBody>
      </p:sp>
    </p:spTree>
    <p:extLst>
      <p:ext uri="{BB962C8B-B14F-4D97-AF65-F5344CB8AC3E}">
        <p14:creationId xmlns:p14="http://schemas.microsoft.com/office/powerpoint/2010/main" val="47304667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Title &amp; Text">
    <p:bg>
      <p:bgPr>
        <a:solidFill>
          <a:schemeClr val="bg1"/>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586390" y="1434370"/>
            <a:ext cx="11018520" cy="1612749"/>
          </a:xfrm>
        </p:spPr>
        <p:txBody>
          <a:bodyPr wrap="square">
            <a:spAutoFit/>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2">
            <a:extLst>
              <a:ext uri="{FF2B5EF4-FFF2-40B4-BE49-F238E27FC236}">
                <a16:creationId xmlns:a16="http://schemas.microsoft.com/office/drawing/2014/main" id="{7A7F81D6-D960-882D-2677-0F5176A5B33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93589614"/>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p:cSld name="Two Column Bullet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Tree>
    <p:extLst>
      <p:ext uri="{BB962C8B-B14F-4D97-AF65-F5344CB8AC3E}">
        <p14:creationId xmlns:p14="http://schemas.microsoft.com/office/powerpoint/2010/main" val="391235044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p:cSld name="Two Column Non-bullete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panose="020B0502040204020203" pitchFamily="34" charset="0"/>
                <a:cs typeface="Segoe UI" panose="020B05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180964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91440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91440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18423845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Title Slid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080397"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080397"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8" name="Picture 7" descr="A logo of a company&#10;&#10;Description automatically generated">
            <a:extLst>
              <a:ext uri="{FF2B5EF4-FFF2-40B4-BE49-F238E27FC236}">
                <a16:creationId xmlns:a16="http://schemas.microsoft.com/office/drawing/2014/main" id="{51065696-BF77-547A-924A-9F4AB38AD419}"/>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37818053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5511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5511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1" name="Picture 10" descr="A logo of a company&#10;&#10;Description automatically generated">
            <a:extLst>
              <a:ext uri="{FF2B5EF4-FFF2-40B4-BE49-F238E27FC236}">
                <a16:creationId xmlns:a16="http://schemas.microsoft.com/office/drawing/2014/main" id="{CAE62B93-42FC-5FEC-B67B-BA687583F380}"/>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Tree>
    <p:extLst>
      <p:ext uri="{BB962C8B-B14F-4D97-AF65-F5344CB8AC3E}">
        <p14:creationId xmlns:p14="http://schemas.microsoft.com/office/powerpoint/2010/main" val="42798726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Title Slide with replaceable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p:cNvSpPr>
            <a:spLocks noGrp="1"/>
          </p:cNvSpPr>
          <p:nvPr>
            <p:ph type="title" hasCustomPrompt="1"/>
          </p:nvPr>
        </p:nvSpPr>
        <p:spPr>
          <a:xfrm>
            <a:off x="584200" y="2302670"/>
            <a:ext cx="4495800" cy="1231106"/>
          </a:xfrm>
          <a:noFill/>
        </p:spPr>
        <p:txBody>
          <a:bodyPr wrap="square" lIns="0" tIns="0" rIns="0" bIns="0" anchor="b" anchorCtr="0">
            <a:spAutoFit/>
          </a:bodyPr>
          <a:lstStyle>
            <a:lvl1pPr>
              <a:defRPr sz="4000" spc="-50" baseline="0">
                <a:solidFill>
                  <a:schemeClr val="tx1"/>
                </a:solidFill>
                <a:latin typeface="+mj-lt"/>
                <a:cs typeface="Segoe Sans Display" pitchFamily="2" charset="0"/>
              </a:defRPr>
            </a:lvl1pPr>
          </a:lstStyle>
          <a:p>
            <a:r>
              <a:rPr lang="en-US"/>
              <a:t>Event name or </a:t>
            </a:r>
            <a:br>
              <a:rPr lang="en-US"/>
            </a:br>
            <a:r>
              <a:rPr lang="en-US"/>
              <a:t>presentation title </a:t>
            </a:r>
          </a:p>
        </p:txBody>
      </p:sp>
      <p:sp>
        <p:nvSpPr>
          <p:cNvPr id="5" name="Text Placeholder 4"/>
          <p:cNvSpPr>
            <a:spLocks noGrp="1"/>
          </p:cNvSpPr>
          <p:nvPr>
            <p:ph type="body" sz="quarter" idx="12" hasCustomPrompt="1"/>
          </p:nvPr>
        </p:nvSpPr>
        <p:spPr>
          <a:xfrm>
            <a:off x="584200" y="3962400"/>
            <a:ext cx="4495800" cy="246221"/>
          </a:xfrm>
          <a:noFill/>
        </p:spPr>
        <p:txBody>
          <a:bodyPr wrap="square" lIns="0" tIns="0" rIns="0" bIns="0">
            <a:spAutoFit/>
          </a:bodyPr>
          <a:lstStyle>
            <a:lvl1pPr marL="0" indent="0">
              <a:spcBef>
                <a:spcPts val="0"/>
              </a:spcBef>
              <a:buNone/>
              <a:defRPr sz="1600" spc="0" baseline="0">
                <a:solidFill>
                  <a:schemeClr val="tx1"/>
                </a:solidFill>
                <a:latin typeface="+mn-lt"/>
                <a:cs typeface="Segoe Sans Display" pitchFamily="2" charset="0"/>
              </a:defRPr>
            </a:lvl1pPr>
          </a:lstStyle>
          <a:p>
            <a:pPr lvl="0"/>
            <a:r>
              <a:rPr lang="en-US"/>
              <a:t>Speaker name or subtitle text</a:t>
            </a:r>
          </a:p>
        </p:txBody>
      </p:sp>
      <p:pic>
        <p:nvPicPr>
          <p:cNvPr id="16" name="Picture 15" descr="A logo of a company&#10;&#10;Description automatically generated">
            <a:extLst>
              <a:ext uri="{FF2B5EF4-FFF2-40B4-BE49-F238E27FC236}">
                <a16:creationId xmlns:a16="http://schemas.microsoft.com/office/drawing/2014/main" id="{DD0AF0F7-CB9D-430F-0371-DEAB62BB5B47}"/>
              </a:ext>
            </a:extLst>
          </p:cNvPr>
          <p:cNvPicPr>
            <a:picLocks noChangeAspect="1"/>
          </p:cNvPicPr>
          <p:nvPr userDrawn="1"/>
        </p:nvPicPr>
        <p:blipFill rotWithShape="1">
          <a:blip r:embed="rId3"/>
          <a:srcRect l="12448" t="32535" r="14401" b="28160"/>
          <a:stretch/>
        </p:blipFill>
        <p:spPr>
          <a:xfrm>
            <a:off x="571500" y="581978"/>
            <a:ext cx="1454782" cy="343851"/>
          </a:xfrm>
          <a:prstGeom prst="rect">
            <a:avLst/>
          </a:prstGeom>
        </p:spPr>
      </p:pic>
      <p:sp>
        <p:nvSpPr>
          <p:cNvPr id="2" name="Picture Placeholder" descr="Picture placeholder">
            <a:extLst>
              <a:ext uri="{FF2B5EF4-FFF2-40B4-BE49-F238E27FC236}">
                <a16:creationId xmlns:a16="http://schemas.microsoft.com/office/drawing/2014/main" id="{9BD5030A-DADA-E973-A194-2BD6C3CE6D48}"/>
              </a:ext>
            </a:extLst>
          </p:cNvPr>
          <p:cNvSpPr>
            <a:spLocks noGrp="1"/>
          </p:cNvSpPr>
          <p:nvPr>
            <p:ph type="pic" sz="quarter" idx="11" hasCustomPrompt="1"/>
          </p:nvPr>
        </p:nvSpPr>
        <p:spPr bwMode="ltGray">
          <a:xfrm>
            <a:off x="5334000" y="0"/>
            <a:ext cx="6858000" cy="6858000"/>
          </a:xfrm>
          <a:blipFill>
            <a:blip r:embed="rId4" cstate="email">
              <a:extLst>
                <a:ext uri="{28A0092B-C50C-407E-A947-70E740481C1C}">
                  <a14:useLocalDpi xmlns:a14="http://schemas.microsoft.com/office/drawing/2010/main"/>
                </a:ext>
              </a:extLst>
            </a:blip>
            <a:stretch>
              <a:fillRect/>
            </a:stretch>
          </a:blipFill>
        </p:spPr>
        <p:txBody>
          <a:bodyPr lIns="0" tIns="2377440" rIns="0" anchor="t" anchorCtr="0">
            <a:noAutofit/>
          </a:bodyPr>
          <a:lstStyle>
            <a:lvl1pPr marL="0" indent="0" algn="ctr">
              <a:lnSpc>
                <a:spcPct val="100000"/>
              </a:lnSpc>
              <a:buNone/>
              <a:defRPr sz="1400" b="1">
                <a:solidFill>
                  <a:schemeClr val="tx2"/>
                </a:solidFill>
                <a:latin typeface="+mn-lt"/>
                <a:cs typeface="Segoe Sans Display" pitchFamily="2" charset="0"/>
              </a:defRPr>
            </a:lvl1pPr>
          </a:lstStyle>
          <a:p>
            <a:r>
              <a:rPr lang="en-US"/>
              <a:t>Drag &amp; drop your photo here </a:t>
            </a:r>
            <a:br>
              <a:rPr lang="en-US"/>
            </a:br>
            <a:r>
              <a:rPr lang="en-US"/>
              <a:t>or click or tap icon below </a:t>
            </a:r>
            <a:br>
              <a:rPr lang="en-US"/>
            </a:br>
            <a:r>
              <a:rPr lang="en-US"/>
              <a:t>to insert</a:t>
            </a:r>
          </a:p>
        </p:txBody>
      </p:sp>
    </p:spTree>
    <p:extLst>
      <p:ext uri="{BB962C8B-B14F-4D97-AF65-F5344CB8AC3E}">
        <p14:creationId xmlns:p14="http://schemas.microsoft.com/office/powerpoint/2010/main" val="25574801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5" name="Text Placeholder 4">
            <a:extLst>
              <a:ext uri="{FF2B5EF4-FFF2-40B4-BE49-F238E27FC236}">
                <a16:creationId xmlns:a16="http://schemas.microsoft.com/office/drawing/2014/main" id="{6E27CBDD-49E9-BBDF-550B-482E4E570E44}"/>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021159308"/>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userDrawn="1">
  <p:cSld name="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B96C2-457B-3EBD-8FED-8BB354035EA2}"/>
              </a:ext>
            </a:extLst>
          </p:cNvPr>
          <p:cNvSpPr>
            <a:spLocks noGrp="1"/>
          </p:cNvSpPr>
          <p:nvPr>
            <p:ph type="title"/>
          </p:nvPr>
        </p:nvSpPr>
        <p:spPr>
          <a:xfrm>
            <a:off x="588263" y="458788"/>
            <a:ext cx="11018520" cy="553998"/>
          </a:xfrm>
        </p:spPr>
        <p:txBody>
          <a:bodyPr/>
          <a:lstStyle/>
          <a:p>
            <a:r>
              <a:rPr lang="en-US"/>
              <a:t>Click to edit Master title style</a:t>
            </a:r>
            <a:endParaRPr lang="en-IN"/>
          </a:p>
        </p:txBody>
      </p:sp>
    </p:spTree>
    <p:extLst>
      <p:ext uri="{BB962C8B-B14F-4D97-AF65-F5344CB8AC3E}">
        <p14:creationId xmlns:p14="http://schemas.microsoft.com/office/powerpoint/2010/main" val="3883700434"/>
      </p:ext>
    </p:extLst>
  </p:cSld>
  <p:clrMapOvr>
    <a:masterClrMapping/>
  </p:clrMapOvr>
  <p:transition>
    <p:fade/>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Section Title 4">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4178808"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solidFill>
                  <a:schemeClr val="tx1"/>
                </a:solidFill>
                <a:effectLst/>
                <a:latin typeface="+mj-lt"/>
                <a:ea typeface="+mn-ea"/>
                <a:cs typeface="Segoe Sans Display" pitchFamily="2" charset="0"/>
              </a:defRPr>
            </a:lvl1pPr>
          </a:lstStyle>
          <a:p>
            <a:r>
              <a:rPr lang="en-US"/>
              <a:t>Section title</a:t>
            </a:r>
          </a:p>
        </p:txBody>
      </p:sp>
      <p:pic>
        <p:nvPicPr>
          <p:cNvPr id="4" name="Picture 3" descr="A close-up of a colorful wave&#10;&#10;Description automatically generated">
            <a:extLst>
              <a:ext uri="{FF2B5EF4-FFF2-40B4-BE49-F238E27FC236}">
                <a16:creationId xmlns:a16="http://schemas.microsoft.com/office/drawing/2014/main" id="{7E23DEF3-55CD-9793-23E4-712C6621B71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5334000" y="0"/>
            <a:ext cx="6856632" cy="6858000"/>
          </a:xfrm>
          <a:prstGeom prst="rect">
            <a:avLst/>
          </a:prstGeom>
        </p:spPr>
      </p:pic>
    </p:spTree>
    <p:extLst>
      <p:ext uri="{BB962C8B-B14F-4D97-AF65-F5344CB8AC3E}">
        <p14:creationId xmlns:p14="http://schemas.microsoft.com/office/powerpoint/2010/main" val="35385132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360">
          <p15:clr>
            <a:srgbClr val="5ACBF0"/>
          </p15:clr>
        </p15:guide>
        <p15:guide id="3" orient="horz" pos="1910">
          <p15:clr>
            <a:srgbClr val="5ACBF0"/>
          </p15:clr>
        </p15:guide>
        <p15:guide id="4" pos="3000">
          <p15:clr>
            <a:srgbClr val="5ACBF0"/>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349299928"/>
      </p:ext>
    </p:extLst>
  </p:cSld>
  <p:clrMapOvr>
    <a:masterClrMapping/>
  </p:clrMapOvr>
  <p:transition>
    <p:fade/>
  </p:transition>
  <p:extLst>
    <p:ext uri="{DCECCB84-F9BA-43D5-87BE-67443E8EF086}">
      <p15:sldGuideLst xmlns:p15="http://schemas.microsoft.com/office/powerpoint/2012/main">
        <p15:guide id="17" pos="3840">
          <p15:clr>
            <a:srgbClr val="A4A3A4"/>
          </p15:clr>
        </p15:guide>
        <p15:guide id="28" orient="horz" pos="905">
          <p15:clr>
            <a:srgbClr val="5ACBF0"/>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pic>
        <p:nvPicPr>
          <p:cNvPr id="8" name="Picture 7" descr="A blue sky with clouds&#10;&#10;Description automatically generated">
            <a:extLst>
              <a:ext uri="{FF2B5EF4-FFF2-40B4-BE49-F238E27FC236}">
                <a16:creationId xmlns:a16="http://schemas.microsoft.com/office/drawing/2014/main" id="{C3E3C648-875E-914B-09E7-8C643506C4D8}"/>
              </a:ext>
            </a:extLst>
          </p:cNvPr>
          <p:cNvPicPr>
            <a:picLocks noChangeAspect="1"/>
          </p:cNvPicPr>
          <p:nvPr userDrawn="1"/>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76570601"/>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55">
          <p15:clr>
            <a:srgbClr val="A4A3A4"/>
          </p15:clr>
        </p15:guide>
        <p15:guide id="15" pos="3338">
          <p15:clr>
            <a:srgbClr val="A4A3A4"/>
          </p15:clr>
        </p15:guide>
        <p15:guide id="16" pos="3749">
          <p15:clr>
            <a:srgbClr val="A4A3A4"/>
          </p15:clr>
        </p15:guide>
        <p15:guide id="17" pos="3932">
          <p15:clr>
            <a:srgbClr val="A4A3A4"/>
          </p15:clr>
        </p15:guide>
        <p15:guide id="18" pos="4343">
          <p15:clr>
            <a:srgbClr val="A4A3A4"/>
          </p15:clr>
        </p15:guide>
        <p15:guide id="19" pos="4526">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3314056"/>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userDrawn="1">
  <p:cSld name="Content sl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668310"/>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cSld name="1_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a:xfrm>
            <a:off x="571500" y="457200"/>
            <a:ext cx="11052046" cy="492443"/>
          </a:xfrm>
        </p:spPr>
        <p:txBody>
          <a:bodyPr/>
          <a:lstStyle>
            <a:lvl1pPr algn="l" defTabSz="932742" rtl="0" eaLnBrk="1" latinLnBrk="0" hangingPunct="1">
              <a:lnSpc>
                <a:spcPct val="100000"/>
              </a:lnSpc>
              <a:spcBef>
                <a:spcPct val="0"/>
              </a:spcBef>
              <a:buNone/>
              <a:defRPr lang="en-US" sz="3200" b="0" kern="1200" cap="none" spc="-50" baseline="0" dirty="0">
                <a:ln w="3175">
                  <a:noFill/>
                </a:ln>
                <a:gradFill>
                  <a:gsLst>
                    <a:gs pos="2874">
                      <a:schemeClr val="accent1"/>
                    </a:gs>
                    <a:gs pos="71000">
                      <a:schemeClr val="accent4"/>
                    </a:gs>
                    <a:gs pos="100000">
                      <a:schemeClr val="accent2"/>
                    </a:gs>
                  </a:gsLst>
                  <a:lin ang="0" scaled="1"/>
                </a:gradFill>
                <a:effectLst/>
                <a:latin typeface="+mj-lt"/>
                <a:ea typeface="+mj-ea"/>
                <a:cs typeface="+mj-cs"/>
              </a:defRPr>
            </a:lvl1pPr>
          </a:lstStyle>
          <a:p>
            <a:r>
              <a:rPr lang="en-US"/>
              <a:t>Click to edit Master title style</a:t>
            </a:r>
          </a:p>
        </p:txBody>
      </p:sp>
      <p:sp>
        <p:nvSpPr>
          <p:cNvPr id="3" name="Text Placeholder 4">
            <a:extLst>
              <a:ext uri="{FF2B5EF4-FFF2-40B4-BE49-F238E27FC236}">
                <a16:creationId xmlns:a16="http://schemas.microsoft.com/office/drawing/2014/main" id="{3134AA3C-2F0D-D667-86A9-3A48F0A2264F}"/>
              </a:ext>
            </a:extLst>
          </p:cNvPr>
          <p:cNvSpPr>
            <a:spLocks noGrp="1"/>
          </p:cNvSpPr>
          <p:nvPr>
            <p:ph type="body" sz="quarter" idx="11" hasCustomPrompt="1"/>
          </p:nvPr>
        </p:nvSpPr>
        <p:spPr>
          <a:xfrm>
            <a:off x="571500" y="292100"/>
            <a:ext cx="11052046"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48344064"/>
      </p:ext>
    </p:extLst>
  </p:cSld>
  <p:clrMapOvr>
    <a:masterClrMapping/>
  </p:clrMapOvr>
  <p:transition>
    <p:fade/>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849-7CFE-4AF7-A7C5-6BBD50C88C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15684143"/>
      </p:ext>
    </p:extLst>
  </p:cSld>
  <p:clrMapOvr>
    <a:masterClrMapping/>
  </p:clrMapOvr>
  <p:transition>
    <p:fade/>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userDrawn="1">
  <p:cSld name="Blank 12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6D036D35-5EFE-4F9A-9DEA-C56B81F64EC4}"/>
              </a:ext>
            </a:extLst>
          </p:cNvPr>
          <p:cNvSpPr>
            <a:spLocks noGrp="1"/>
          </p:cNvSpPr>
          <p:nvPr>
            <p:ph type="body" sz="quarter" idx="10" hasCustomPrompt="1"/>
          </p:nvPr>
        </p:nvSpPr>
        <p:spPr>
          <a:xfrm>
            <a:off x="10490200" y="-423204"/>
            <a:ext cx="1701800" cy="307777"/>
          </a:xfrm>
        </p:spPr>
        <p:txBody>
          <a:bodyPr anchor="b" anchorCtr="0"/>
          <a:lstStyle>
            <a:lvl1pPr algn="r">
              <a:buNone/>
              <a:defRPr sz="2000">
                <a:gradFill>
                  <a:gsLst>
                    <a:gs pos="85263">
                      <a:srgbClr val="D83B01"/>
                    </a:gs>
                    <a:gs pos="58000">
                      <a:srgbClr val="D83B01"/>
                    </a:gs>
                  </a:gsLst>
                  <a:lin ang="18600000" scaled="0"/>
                </a:gradFill>
                <a:latin typeface="+mj-lt"/>
              </a:defRPr>
            </a:lvl1pPr>
          </a:lstStyle>
          <a:p>
            <a:pPr lvl="0"/>
            <a:r>
              <a:rPr lang="en-US"/>
              <a:t>XX-XXX</a:t>
            </a:r>
          </a:p>
        </p:txBody>
      </p:sp>
    </p:spTree>
    <p:extLst>
      <p:ext uri="{BB962C8B-B14F-4D97-AF65-F5344CB8AC3E}">
        <p14:creationId xmlns:p14="http://schemas.microsoft.com/office/powerpoint/2010/main" val="1993446297"/>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56">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cSld name="Small title - half page">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2500C4-B436-4E3A-8A91-A02448A774DB}"/>
              </a:ext>
            </a:extLst>
          </p:cNvPr>
          <p:cNvSpPr>
            <a:spLocks noGrp="1"/>
          </p:cNvSpPr>
          <p:nvPr>
            <p:ph type="title"/>
          </p:nvPr>
        </p:nvSpPr>
        <p:spPr>
          <a:xfrm>
            <a:off x="584200" y="457200"/>
            <a:ext cx="5508419" cy="372410"/>
          </a:xfrm>
        </p:spPr>
        <p:txBody>
          <a:bodyPr tIns="64008"/>
          <a:lstStyle>
            <a:lvl1pPr>
              <a:defRPr sz="2000" spc="0">
                <a:latin typeface="+mj-lt"/>
                <a:cs typeface="Segoe Sans Display" pitchFamily="2" charset="0"/>
              </a:defRPr>
            </a:lvl1pPr>
          </a:lstStyle>
          <a:p>
            <a:r>
              <a:rPr lang="en-US"/>
              <a:t>Click to edit Master title style</a:t>
            </a:r>
          </a:p>
        </p:txBody>
      </p:sp>
    </p:spTree>
    <p:extLst>
      <p:ext uri="{BB962C8B-B14F-4D97-AF65-F5344CB8AC3E}">
        <p14:creationId xmlns:p14="http://schemas.microsoft.com/office/powerpoint/2010/main" val="3302451614"/>
      </p:ext>
    </p:extLst>
  </p:cSld>
  <p:clrMapOvr>
    <a:masterClrMapping/>
  </p:clrMapOvr>
  <p:transition>
    <p:fade/>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14B7A288-CDAC-4184-9F73-137C95F5E643}"/>
              </a:ext>
            </a:extLst>
          </p:cNvPr>
          <p:cNvSpPr>
            <a:spLocks noGrp="1"/>
          </p:cNvSpPr>
          <p:nvPr>
            <p:ph sz="quarter" idx="12"/>
          </p:nvPr>
        </p:nvSpPr>
        <p:spPr>
          <a:xfrm>
            <a:off x="584200" y="1435100"/>
            <a:ext cx="5211763"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a:extLst>
              <a:ext uri="{FF2B5EF4-FFF2-40B4-BE49-F238E27FC236}">
                <a16:creationId xmlns:a16="http://schemas.microsoft.com/office/drawing/2014/main" id="{CEC22105-78D6-4753-94FA-3DA949361A95}"/>
              </a:ext>
            </a:extLst>
          </p:cNvPr>
          <p:cNvSpPr>
            <a:spLocks noGrp="1"/>
          </p:cNvSpPr>
          <p:nvPr>
            <p:ph sz="quarter" idx="13"/>
          </p:nvPr>
        </p:nvSpPr>
        <p:spPr>
          <a:xfrm>
            <a:off x="6389688" y="1435100"/>
            <a:ext cx="5219700" cy="483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5F6A123D-3A27-499F-9210-3E0D7CED39C6}"/>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3" name="Text Placeholder 4">
            <a:extLst>
              <a:ext uri="{FF2B5EF4-FFF2-40B4-BE49-F238E27FC236}">
                <a16:creationId xmlns:a16="http://schemas.microsoft.com/office/drawing/2014/main" id="{CDC3595B-25C2-CF43-259D-75A3671E709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1879287829"/>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6">
          <p15:clr>
            <a:srgbClr val="5ACBF0"/>
          </p15:clr>
        </p15:guide>
        <p15:guide id="3" orient="horz" pos="904">
          <p15:clr>
            <a:srgbClr val="5ACBF0"/>
          </p15:clr>
        </p15:guide>
        <p15:guide id="4" pos="3660">
          <p15:clr>
            <a:srgbClr val="5ACBF0"/>
          </p15:clr>
        </p15:guide>
        <p15:guide id="5" pos="4024">
          <p15:clr>
            <a:srgbClr val="5ACBF0"/>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Sans Display" pitchFamily="2" charset="0"/>
                <a:cs typeface="Segoe Sans Display" pitchFamily="2"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3A3D27F9-7D19-8ECF-C50E-71D515E54BB8}"/>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79819120"/>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272">
          <p15:clr>
            <a:srgbClr val="5ACBF0"/>
          </p15:clr>
        </p15:guide>
        <p15:guide id="3" orient="horz" pos="904">
          <p15:clr>
            <a:srgbClr val="5ACBF0"/>
          </p15:clr>
        </p15:guide>
        <p15:guide id="4" pos="3656">
          <p15:clr>
            <a:srgbClr val="5ACBF0"/>
          </p15:clr>
        </p15:guide>
        <p15:guide id="5" pos="4024">
          <p15:clr>
            <a:srgbClr val="5ACBF0"/>
          </p15:clr>
        </p15:guide>
      </p15:sldGuideLst>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Two Column Bulle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2" name="Text Placeholder 11">
            <a:extLst>
              <a:ext uri="{FF2B5EF4-FFF2-40B4-BE49-F238E27FC236}">
                <a16:creationId xmlns:a16="http://schemas.microsoft.com/office/drawing/2014/main" id="{DD525736-DEE8-4391-8135-23DE0640053A}"/>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8" name="Text Placeholder 7">
            <a:extLst>
              <a:ext uri="{FF2B5EF4-FFF2-40B4-BE49-F238E27FC236}">
                <a16:creationId xmlns:a16="http://schemas.microsoft.com/office/drawing/2014/main" id="{98E90344-0294-48E2-AAF0-601BB99500E7}"/>
              </a:ext>
            </a:extLst>
          </p:cNvPr>
          <p:cNvSpPr>
            <a:spLocks noGrp="1"/>
          </p:cNvSpPr>
          <p:nvPr>
            <p:ph type="body" sz="quarter" idx="14"/>
          </p:nvPr>
        </p:nvSpPr>
        <p:spPr>
          <a:xfrm>
            <a:off x="584200"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66750" indent="-152400">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1">
            <a:extLst>
              <a:ext uri="{FF2B5EF4-FFF2-40B4-BE49-F238E27FC236}">
                <a16:creationId xmlns:a16="http://schemas.microsoft.com/office/drawing/2014/main" id="{B4F729D4-B1F1-45F2-A06A-40234B19C883}"/>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0" name="Text Placeholder 9">
            <a:extLst>
              <a:ext uri="{FF2B5EF4-FFF2-40B4-BE49-F238E27FC236}">
                <a16:creationId xmlns:a16="http://schemas.microsoft.com/office/drawing/2014/main" id="{D1F896FB-325C-4849-B372-8DF0D6C0562C}"/>
              </a:ext>
            </a:extLst>
          </p:cNvPr>
          <p:cNvSpPr>
            <a:spLocks noGrp="1"/>
          </p:cNvSpPr>
          <p:nvPr>
            <p:ph type="body" sz="quarter" idx="15"/>
          </p:nvPr>
        </p:nvSpPr>
        <p:spPr>
          <a:xfrm>
            <a:off x="6397625" y="2084388"/>
            <a:ext cx="5219700" cy="1612749"/>
          </a:xfrm>
        </p:spPr>
        <p:txBody>
          <a:bodyPr>
            <a:spAutoFit/>
          </a:bodyPr>
          <a:lstStyle>
            <a:lvl1pPr marL="171450" indent="-171450">
              <a:defRPr lang="en-US" sz="2400" dirty="0"/>
            </a:lvl1pPr>
            <a:lvl2pPr marL="342900" indent="-171450">
              <a:defRPr lang="en-US" dirty="0"/>
            </a:lvl2pPr>
            <a:lvl3pPr marL="514350" indent="-171450">
              <a:defRPr lang="en-US" dirty="0"/>
            </a:lvl3pPr>
            <a:lvl4pPr marL="685800" indent="-136525">
              <a:defRPr lang="en-US" dirty="0"/>
            </a:lvl4pPr>
            <a:lvl5pPr marL="793750" indent="-12065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C112CDB0-015D-94C2-ECEE-970711F59EB7}"/>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418985811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wo Column Content with Subhead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a:xfrm>
            <a:off x="588263" y="457200"/>
            <a:ext cx="11018520" cy="553998"/>
          </a:xfrm>
        </p:spPr>
        <p:txBody>
          <a:bodyPr>
            <a:spAutoFit/>
          </a:bodyPr>
          <a:lstStyle>
            <a:lvl1pPr>
              <a:defRPr/>
            </a:lvl1pPr>
          </a:lstStyle>
          <a:p>
            <a:r>
              <a:rPr lang="en-US"/>
              <a:t>Click to edit Master title style</a:t>
            </a:r>
          </a:p>
        </p:txBody>
      </p:sp>
      <p:sp>
        <p:nvSpPr>
          <p:cNvPr id="18" name="Text Placeholder 11">
            <a:extLst>
              <a:ext uri="{FF2B5EF4-FFF2-40B4-BE49-F238E27FC236}">
                <a16:creationId xmlns:a16="http://schemas.microsoft.com/office/drawing/2014/main" id="{C2759870-0BEA-44DC-A414-1C70D04E35CC}"/>
              </a:ext>
            </a:extLst>
          </p:cNvPr>
          <p:cNvSpPr>
            <a:spLocks noGrp="1"/>
          </p:cNvSpPr>
          <p:nvPr>
            <p:ph type="body" sz="quarter" idx="16"/>
          </p:nvPr>
        </p:nvSpPr>
        <p:spPr>
          <a:xfrm>
            <a:off x="584200"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5" name="Content Placeholder 14">
            <a:extLst>
              <a:ext uri="{FF2B5EF4-FFF2-40B4-BE49-F238E27FC236}">
                <a16:creationId xmlns:a16="http://schemas.microsoft.com/office/drawing/2014/main" id="{BFEF95FA-F121-4653-B60A-0D068C345462}"/>
              </a:ext>
            </a:extLst>
          </p:cNvPr>
          <p:cNvSpPr>
            <a:spLocks noGrp="1"/>
          </p:cNvSpPr>
          <p:nvPr>
            <p:ph sz="quarter" idx="11"/>
          </p:nvPr>
        </p:nvSpPr>
        <p:spPr>
          <a:xfrm>
            <a:off x="588963"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11">
            <a:extLst>
              <a:ext uri="{FF2B5EF4-FFF2-40B4-BE49-F238E27FC236}">
                <a16:creationId xmlns:a16="http://schemas.microsoft.com/office/drawing/2014/main" id="{C327262A-D327-4189-AD22-BAD67CF4AB79}"/>
              </a:ext>
            </a:extLst>
          </p:cNvPr>
          <p:cNvSpPr>
            <a:spLocks noGrp="1"/>
          </p:cNvSpPr>
          <p:nvPr>
            <p:ph type="body" sz="quarter" idx="17"/>
          </p:nvPr>
        </p:nvSpPr>
        <p:spPr>
          <a:xfrm>
            <a:off x="6397625" y="1436688"/>
            <a:ext cx="5219700" cy="430887"/>
          </a:xfrm>
        </p:spPr>
        <p:txBody>
          <a:bodyPr anchor="t"/>
          <a:lstStyle>
            <a:lvl1pPr marL="0" indent="0">
              <a:spcBef>
                <a:spcPts val="0"/>
              </a:spcBef>
              <a:buNone/>
              <a:defRPr sz="2800">
                <a:solidFill>
                  <a:schemeClr val="tx1"/>
                </a:solidFill>
                <a:latin typeface="+mj-lt"/>
              </a:defRPr>
            </a:lvl1pPr>
          </a:lstStyle>
          <a:p>
            <a:pPr lvl="0"/>
            <a:r>
              <a:rPr lang="en-US"/>
              <a:t>Click to edit Master text styles</a:t>
            </a:r>
          </a:p>
        </p:txBody>
      </p:sp>
      <p:sp>
        <p:nvSpPr>
          <p:cNvPr id="17" name="Content Placeholder 14">
            <a:extLst>
              <a:ext uri="{FF2B5EF4-FFF2-40B4-BE49-F238E27FC236}">
                <a16:creationId xmlns:a16="http://schemas.microsoft.com/office/drawing/2014/main" id="{47F8EAA9-0E64-4589-A234-BC31685BE7D3}"/>
              </a:ext>
            </a:extLst>
          </p:cNvPr>
          <p:cNvSpPr>
            <a:spLocks noGrp="1"/>
          </p:cNvSpPr>
          <p:nvPr>
            <p:ph sz="quarter" idx="13"/>
          </p:nvPr>
        </p:nvSpPr>
        <p:spPr>
          <a:xfrm>
            <a:off x="6394451" y="2081212"/>
            <a:ext cx="5214937" cy="4187825"/>
          </a:xfrm>
        </p:spPr>
        <p:txBody>
          <a:bodyPr/>
          <a:lstStyle>
            <a:lvl1pPr>
              <a:defRPr sz="24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Box 2">
            <a:extLst>
              <a:ext uri="{FF2B5EF4-FFF2-40B4-BE49-F238E27FC236}">
                <a16:creationId xmlns:a16="http://schemas.microsoft.com/office/drawing/2014/main" id="{CFADFBB8-E1C1-D5AB-8154-CBA2D9EFB6B9}"/>
              </a:ext>
              <a:ext uri="{C183D7F6-B498-43B3-948B-1728B52AA6E4}">
                <adec:decorative xmlns:adec="http://schemas.microsoft.com/office/drawing/2017/decorative" val="1"/>
              </a:ext>
            </a:extLst>
          </p:cNvPr>
          <p:cNvSpPr txBox="1"/>
          <p:nvPr userDrawn="1"/>
        </p:nvSpPr>
        <p:spPr>
          <a:xfrm>
            <a:off x="12355721" y="-203944"/>
            <a:ext cx="577081" cy="153888"/>
          </a:xfrm>
          <a:prstGeom prst="rect">
            <a:avLst/>
          </a:prstGeom>
          <a:noFill/>
        </p:spPr>
        <p:txBody>
          <a:bodyPr wrap="none" lIns="0" tIns="0" rIns="0" bIns="0" rtlCol="0">
            <a:spAutoFit/>
          </a:bodyPr>
          <a:lstStyle/>
          <a:p>
            <a:pPr algn="l"/>
            <a:r>
              <a:rPr lang="en-US" sz="1000">
                <a:solidFill>
                  <a:srgbClr val="A3A3A3"/>
                </a:solidFill>
              </a:rPr>
              <a:t>ELT layout</a:t>
            </a:r>
          </a:p>
        </p:txBody>
      </p:sp>
      <p:sp>
        <p:nvSpPr>
          <p:cNvPr id="4" name="Text Placeholder 4">
            <a:extLst>
              <a:ext uri="{FF2B5EF4-FFF2-40B4-BE49-F238E27FC236}">
                <a16:creationId xmlns:a16="http://schemas.microsoft.com/office/drawing/2014/main" id="{A51E17F0-59B9-3EAE-0FC7-A1EBDE8F7BB3}"/>
              </a:ext>
            </a:extLst>
          </p:cNvPr>
          <p:cNvSpPr>
            <a:spLocks noGrp="1"/>
          </p:cNvSpPr>
          <p:nvPr>
            <p:ph type="body" sz="quarter" idx="18"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206993001"/>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1311">
          <p15:clr>
            <a:srgbClr val="5ACBF0"/>
          </p15:clr>
        </p15:guide>
        <p15:guide id="4" pos="3656">
          <p15:clr>
            <a:srgbClr val="5ACBF0"/>
          </p15:clr>
        </p15:guide>
        <p15:guide id="5" pos="4024">
          <p15:clr>
            <a:srgbClr val="5ACBF0"/>
          </p15:clr>
        </p15:guide>
        <p15:guide id="7" orient="horz" pos="905">
          <p15:clr>
            <a:srgbClr val="5ACBF0"/>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hre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0F77E-464D-46F7-A8F8-6F281DAB0C7A}"/>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19" name="Text Placeholder 11">
            <a:extLst>
              <a:ext uri="{FF2B5EF4-FFF2-40B4-BE49-F238E27FC236}">
                <a16:creationId xmlns:a16="http://schemas.microsoft.com/office/drawing/2014/main" id="{CB20F198-3776-433D-85A8-C2B6AC6235FF}"/>
              </a:ext>
            </a:extLst>
          </p:cNvPr>
          <p:cNvSpPr>
            <a:spLocks noGrp="1"/>
          </p:cNvSpPr>
          <p:nvPr>
            <p:ph type="body" sz="quarter" idx="16"/>
          </p:nvPr>
        </p:nvSpPr>
        <p:spPr>
          <a:xfrm>
            <a:off x="585217"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0" name="Text Placeholder 7">
            <a:extLst>
              <a:ext uri="{FF2B5EF4-FFF2-40B4-BE49-F238E27FC236}">
                <a16:creationId xmlns:a16="http://schemas.microsoft.com/office/drawing/2014/main" id="{97BC59AA-6CF8-4091-8008-21AA9AD8E8B5}"/>
              </a:ext>
            </a:extLst>
          </p:cNvPr>
          <p:cNvSpPr>
            <a:spLocks noGrp="1"/>
          </p:cNvSpPr>
          <p:nvPr>
            <p:ph type="body" sz="quarter" idx="14"/>
          </p:nvPr>
        </p:nvSpPr>
        <p:spPr>
          <a:xfrm>
            <a:off x="585217" y="2390775"/>
            <a:ext cx="3264408" cy="1760482"/>
          </a:xfrm>
        </p:spPr>
        <p:txBody>
          <a:bodyPr wrap="square">
            <a:spAutoFit/>
          </a:bodyPr>
          <a:lstStyle>
            <a:lvl1pPr marL="176213" indent="-176213">
              <a:defRPr lang="en-US" sz="2000" dirty="0"/>
            </a:lvl1pPr>
            <a:lvl2pPr marL="322263" indent="-150813">
              <a:defRPr lang="en-US" sz="1800" dirty="0"/>
            </a:lvl2pPr>
            <a:lvl3pPr marL="466725" indent="-138113">
              <a:defRPr lang="en-US" dirty="0"/>
            </a:lvl3pPr>
            <a:lvl4pPr marL="595313" indent="-128588">
              <a:defRPr lang="en-US" dirty="0"/>
            </a:lvl4pPr>
            <a:lvl5pPr marL="731838" indent="-1222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11">
            <a:extLst>
              <a:ext uri="{FF2B5EF4-FFF2-40B4-BE49-F238E27FC236}">
                <a16:creationId xmlns:a16="http://schemas.microsoft.com/office/drawing/2014/main" id="{BECED387-BA3E-49B2-8F1E-0E371E09E0A4}"/>
              </a:ext>
            </a:extLst>
          </p:cNvPr>
          <p:cNvSpPr>
            <a:spLocks noGrp="1"/>
          </p:cNvSpPr>
          <p:nvPr>
            <p:ph type="body" sz="quarter" idx="17"/>
          </p:nvPr>
        </p:nvSpPr>
        <p:spPr>
          <a:xfrm>
            <a:off x="4463796"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2" name="Text Placeholder 9">
            <a:extLst>
              <a:ext uri="{FF2B5EF4-FFF2-40B4-BE49-F238E27FC236}">
                <a16:creationId xmlns:a16="http://schemas.microsoft.com/office/drawing/2014/main" id="{6B26A1CD-81F9-4C2F-896F-E69757C6658C}"/>
              </a:ext>
            </a:extLst>
          </p:cNvPr>
          <p:cNvSpPr>
            <a:spLocks noGrp="1"/>
          </p:cNvSpPr>
          <p:nvPr>
            <p:ph type="body" sz="quarter" idx="15"/>
          </p:nvPr>
        </p:nvSpPr>
        <p:spPr>
          <a:xfrm>
            <a:off x="4463796" y="238413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11">
            <a:extLst>
              <a:ext uri="{FF2B5EF4-FFF2-40B4-BE49-F238E27FC236}">
                <a16:creationId xmlns:a16="http://schemas.microsoft.com/office/drawing/2014/main" id="{79263A4B-A9A8-4CE5-96A8-6F6EC365E512}"/>
              </a:ext>
            </a:extLst>
          </p:cNvPr>
          <p:cNvSpPr>
            <a:spLocks noGrp="1"/>
          </p:cNvSpPr>
          <p:nvPr>
            <p:ph type="body" sz="quarter" idx="18"/>
          </p:nvPr>
        </p:nvSpPr>
        <p:spPr>
          <a:xfrm>
            <a:off x="8342375" y="1438275"/>
            <a:ext cx="3264408" cy="677108"/>
          </a:xfrm>
        </p:spPr>
        <p:txBody>
          <a:bodyPr anchor="t"/>
          <a:lstStyle>
            <a:lvl1pPr marL="0" indent="0">
              <a:spcBef>
                <a:spcPts val="0"/>
              </a:spcBef>
              <a:buNone/>
              <a:defRPr sz="2200">
                <a:solidFill>
                  <a:schemeClr val="tx1"/>
                </a:solidFill>
                <a:latin typeface="+mj-lt"/>
              </a:defRPr>
            </a:lvl1pPr>
          </a:lstStyle>
          <a:p>
            <a:pPr lvl="0"/>
            <a:r>
              <a:rPr lang="en-US"/>
              <a:t>Click to edit Master text styles</a:t>
            </a:r>
          </a:p>
        </p:txBody>
      </p:sp>
      <p:sp>
        <p:nvSpPr>
          <p:cNvPr id="24" name="Text Placeholder 7">
            <a:extLst>
              <a:ext uri="{FF2B5EF4-FFF2-40B4-BE49-F238E27FC236}">
                <a16:creationId xmlns:a16="http://schemas.microsoft.com/office/drawing/2014/main" id="{2205743D-F71A-4647-9BE4-2900BDA2582B}"/>
              </a:ext>
            </a:extLst>
          </p:cNvPr>
          <p:cNvSpPr>
            <a:spLocks noGrp="1"/>
          </p:cNvSpPr>
          <p:nvPr>
            <p:ph type="body" sz="quarter" idx="19"/>
          </p:nvPr>
        </p:nvSpPr>
        <p:spPr>
          <a:xfrm>
            <a:off x="8342375" y="2390775"/>
            <a:ext cx="3264408" cy="1760482"/>
          </a:xfrm>
        </p:spPr>
        <p:txBody>
          <a:bodyPr wrap="square">
            <a:spAutoFit/>
          </a:bodyPr>
          <a:lstStyle>
            <a:lvl1pPr marL="176213" indent="-176213">
              <a:defRPr lang="en-US" sz="2000" dirty="0"/>
            </a:lvl1pPr>
            <a:lvl2pPr marL="398463" indent="-169863">
              <a:defRPr lang="en-US" sz="1800" dirty="0"/>
            </a:lvl2pPr>
            <a:lvl3pPr marL="555625" indent="-157163">
              <a:defRPr lang="en-US" dirty="0"/>
            </a:lvl3pPr>
            <a:lvl4pPr marL="685800" indent="-136525">
              <a:defRPr lang="en-US" dirty="0"/>
            </a:lvl4pPr>
            <a:lvl5pPr marL="800100" indent="-111125">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496CCFA2-2D28-1617-4A3E-368924E94312}"/>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810386016"/>
      </p:ext>
    </p:extLst>
  </p:cSld>
  <p:clrMapOvr>
    <a:masterClrMapping/>
  </p:clrMapOvr>
  <p:transition>
    <p:fade/>
  </p:transition>
  <p:extLst>
    <p:ext uri="{DCECCB84-F9BA-43D5-87BE-67443E8EF086}">
      <p15:sldGuideLst xmlns:p15="http://schemas.microsoft.com/office/powerpoint/2012/main">
        <p15:guide id="3" orient="horz" pos="1506">
          <p15:clr>
            <a:srgbClr val="5ACBF0"/>
          </p15:clr>
        </p15:guide>
        <p15:guide id="4" orient="horz" pos="906">
          <p15:clr>
            <a:srgbClr val="5ACBF0"/>
          </p15:clr>
        </p15:guide>
        <p15:guide id="5" orient="horz" pos="288">
          <p15:clr>
            <a:srgbClr val="5ACBF0"/>
          </p15:clr>
        </p15:guide>
        <p15:guide id="6" pos="2430">
          <p15:clr>
            <a:srgbClr val="5ACBF0"/>
          </p15:clr>
        </p15:guide>
        <p15:guide id="7" pos="2811">
          <p15:clr>
            <a:srgbClr val="5ACBF0"/>
          </p15:clr>
        </p15:guide>
        <p15:guide id="8" pos="4871">
          <p15:clr>
            <a:srgbClr val="5ACBF0"/>
          </p15:clr>
        </p15:guide>
        <p15:guide id="9" pos="5251">
          <p15:clr>
            <a:srgbClr val="5ACBF0"/>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Four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p:nvPr>
        </p:nvSpPr>
        <p:spPr>
          <a:xfrm>
            <a:off x="584200"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p:nvPr>
        </p:nvSpPr>
        <p:spPr>
          <a:xfrm>
            <a:off x="3413125"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3413125"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p:nvPr>
        </p:nvSpPr>
        <p:spPr>
          <a:xfrm>
            <a:off x="6244208" y="1438275"/>
            <a:ext cx="2532063"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6244208" y="228311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p:nvPr>
        </p:nvSpPr>
        <p:spPr>
          <a:xfrm>
            <a:off x="9073133" y="1438275"/>
            <a:ext cx="2533650" cy="615553"/>
          </a:xfrm>
        </p:spPr>
        <p:txBody>
          <a:bodyPr anchor="t"/>
          <a:lstStyle>
            <a:lvl1pPr marL="0" indent="0">
              <a:spcBef>
                <a:spcPts val="0"/>
              </a:spcBef>
              <a:buNone/>
              <a:defRPr sz="2000">
                <a:solidFill>
                  <a:schemeClr val="tx1"/>
                </a:solidFill>
                <a:latin typeface="+mj-lt"/>
              </a:defRPr>
            </a:lvl1pPr>
          </a:lstStyle>
          <a:p>
            <a:pPr lvl="0"/>
            <a:r>
              <a:rPr lang="en-US"/>
              <a:t>Click to edit Master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9073133" y="2276475"/>
            <a:ext cx="2532063" cy="1698927"/>
          </a:xfrm>
        </p:spPr>
        <p:txBody>
          <a:bodyPr wrap="square">
            <a:spAutoFit/>
          </a:bodyPr>
          <a:lstStyle>
            <a:lvl1pPr marL="141288" indent="-141288">
              <a:defRPr lang="en-US" sz="1800" dirty="0"/>
            </a:lvl1pPr>
            <a:lvl2pPr marL="285750" indent="-125413">
              <a:defRPr lang="en-US" sz="1600" dirty="0"/>
            </a:lvl2pPr>
            <a:lvl3pPr marL="438150" indent="-133350">
              <a:defRPr lang="en-US" dirty="0"/>
            </a:lvl3pPr>
            <a:lvl4pPr marL="566738" indent="-114300">
              <a:defRPr lang="en-US" dirty="0"/>
            </a:lvl4pPr>
            <a:lvl5pPr marL="685800" indent="-109538">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8AB70484-C812-6F3C-92DD-F6B2E1A813CF}"/>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866029970"/>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963">
          <p15:clr>
            <a:srgbClr val="5ACBF0"/>
          </p15:clr>
        </p15:guide>
        <p15:guide id="7" pos="2150">
          <p15:clr>
            <a:srgbClr val="5ACBF0"/>
          </p15:clr>
        </p15:guide>
        <p15:guide id="8" pos="3746">
          <p15:clr>
            <a:srgbClr val="5ACBF0"/>
          </p15:clr>
        </p15:guide>
        <p15:guide id="9" pos="3934">
          <p15:clr>
            <a:srgbClr val="5ACBF0"/>
          </p15:clr>
        </p15:guide>
        <p15:guide id="10" pos="5530">
          <p15:clr>
            <a:srgbClr val="5ACBF0"/>
          </p15:clr>
        </p15:guide>
        <p15:guide id="11" pos="5716">
          <p15:clr>
            <a:srgbClr val="5ACBF0"/>
          </p15:clr>
        </p15:guide>
        <p15:guide id="12" orient="horz" pos="1436">
          <p15:clr>
            <a:srgbClr val="5ACBF0"/>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Five Column Bullet with Subtitle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434B7-D4B9-4D45-A31C-F0CC4D227945}"/>
              </a:ext>
            </a:extLst>
          </p:cNvPr>
          <p:cNvSpPr>
            <a:spLocks noGrp="1"/>
          </p:cNvSpPr>
          <p:nvPr>
            <p:ph type="title"/>
          </p:nvPr>
        </p:nvSpPr>
        <p:spPr>
          <a:xfrm>
            <a:off x="588263" y="457200"/>
            <a:ext cx="11018520" cy="553998"/>
          </a:xfrm>
        </p:spPr>
        <p:txBody>
          <a:bodyPr>
            <a:spAutoFit/>
          </a:bodyPr>
          <a:lstStyle/>
          <a:p>
            <a:r>
              <a:rPr lang="en-US"/>
              <a:t>Click to edit Master title style</a:t>
            </a:r>
          </a:p>
        </p:txBody>
      </p:sp>
      <p:sp>
        <p:nvSpPr>
          <p:cNvPr id="22" name="Text Placeholder 11">
            <a:extLst>
              <a:ext uri="{FF2B5EF4-FFF2-40B4-BE49-F238E27FC236}">
                <a16:creationId xmlns:a16="http://schemas.microsoft.com/office/drawing/2014/main" id="{92783506-927E-48F7-8EFC-36257F3E2812}"/>
              </a:ext>
            </a:extLst>
          </p:cNvPr>
          <p:cNvSpPr>
            <a:spLocks noGrp="1"/>
          </p:cNvSpPr>
          <p:nvPr>
            <p:ph type="body" sz="quarter" idx="16" hasCustomPrompt="1"/>
          </p:nvPr>
        </p:nvSpPr>
        <p:spPr>
          <a:xfrm>
            <a:off x="584200"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3" name="Text Placeholder 7">
            <a:extLst>
              <a:ext uri="{FF2B5EF4-FFF2-40B4-BE49-F238E27FC236}">
                <a16:creationId xmlns:a16="http://schemas.microsoft.com/office/drawing/2014/main" id="{FB6093D3-3EDF-4A80-8450-C5EBB1990775}"/>
              </a:ext>
            </a:extLst>
          </p:cNvPr>
          <p:cNvSpPr>
            <a:spLocks noGrp="1"/>
          </p:cNvSpPr>
          <p:nvPr>
            <p:ph type="body" sz="quarter" idx="14"/>
          </p:nvPr>
        </p:nvSpPr>
        <p:spPr>
          <a:xfrm>
            <a:off x="584200"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Text Placeholder 11">
            <a:extLst>
              <a:ext uri="{FF2B5EF4-FFF2-40B4-BE49-F238E27FC236}">
                <a16:creationId xmlns:a16="http://schemas.microsoft.com/office/drawing/2014/main" id="{438D2C80-6884-451D-8D7D-B69022CCC5C4}"/>
              </a:ext>
            </a:extLst>
          </p:cNvPr>
          <p:cNvSpPr>
            <a:spLocks noGrp="1"/>
          </p:cNvSpPr>
          <p:nvPr>
            <p:ph type="body" sz="quarter" idx="17" hasCustomPrompt="1"/>
          </p:nvPr>
        </p:nvSpPr>
        <p:spPr>
          <a:xfrm>
            <a:off x="2849007"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5" name="Text Placeholder 9">
            <a:extLst>
              <a:ext uri="{FF2B5EF4-FFF2-40B4-BE49-F238E27FC236}">
                <a16:creationId xmlns:a16="http://schemas.microsoft.com/office/drawing/2014/main" id="{7614A884-0AD6-4A85-A432-2B13E7464DA9}"/>
              </a:ext>
            </a:extLst>
          </p:cNvPr>
          <p:cNvSpPr>
            <a:spLocks noGrp="1"/>
          </p:cNvSpPr>
          <p:nvPr>
            <p:ph type="body" sz="quarter" idx="15"/>
          </p:nvPr>
        </p:nvSpPr>
        <p:spPr>
          <a:xfrm>
            <a:off x="2849007"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Text Placeholder 11">
            <a:extLst>
              <a:ext uri="{FF2B5EF4-FFF2-40B4-BE49-F238E27FC236}">
                <a16:creationId xmlns:a16="http://schemas.microsoft.com/office/drawing/2014/main" id="{7D8FFDED-9FE5-4D94-8EB0-7D645C10FBFF}"/>
              </a:ext>
            </a:extLst>
          </p:cNvPr>
          <p:cNvSpPr>
            <a:spLocks noGrp="1"/>
          </p:cNvSpPr>
          <p:nvPr>
            <p:ph type="body" sz="quarter" idx="18" hasCustomPrompt="1"/>
          </p:nvPr>
        </p:nvSpPr>
        <p:spPr>
          <a:xfrm>
            <a:off x="5113814"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7" name="Text Placeholder 7">
            <a:extLst>
              <a:ext uri="{FF2B5EF4-FFF2-40B4-BE49-F238E27FC236}">
                <a16:creationId xmlns:a16="http://schemas.microsoft.com/office/drawing/2014/main" id="{D429D954-9297-44FA-B7BD-56586012419C}"/>
              </a:ext>
            </a:extLst>
          </p:cNvPr>
          <p:cNvSpPr>
            <a:spLocks noGrp="1"/>
          </p:cNvSpPr>
          <p:nvPr>
            <p:ph type="body" sz="quarter" idx="19"/>
          </p:nvPr>
        </p:nvSpPr>
        <p:spPr>
          <a:xfrm>
            <a:off x="5113814" y="228311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Text Placeholder 11">
            <a:extLst>
              <a:ext uri="{FF2B5EF4-FFF2-40B4-BE49-F238E27FC236}">
                <a16:creationId xmlns:a16="http://schemas.microsoft.com/office/drawing/2014/main" id="{04D43B0D-50F8-4F63-AFA3-34A46F42E816}"/>
              </a:ext>
            </a:extLst>
          </p:cNvPr>
          <p:cNvSpPr>
            <a:spLocks noGrp="1"/>
          </p:cNvSpPr>
          <p:nvPr>
            <p:ph type="body" sz="quarter" idx="20" hasCustomPrompt="1"/>
          </p:nvPr>
        </p:nvSpPr>
        <p:spPr>
          <a:xfrm>
            <a:off x="7378621"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29" name="Text Placeholder 9">
            <a:extLst>
              <a:ext uri="{FF2B5EF4-FFF2-40B4-BE49-F238E27FC236}">
                <a16:creationId xmlns:a16="http://schemas.microsoft.com/office/drawing/2014/main" id="{804CEFDA-6A6F-42D3-B65C-4BE1054C905E}"/>
              </a:ext>
            </a:extLst>
          </p:cNvPr>
          <p:cNvSpPr>
            <a:spLocks noGrp="1"/>
          </p:cNvSpPr>
          <p:nvPr>
            <p:ph type="body" sz="quarter" idx="21"/>
          </p:nvPr>
        </p:nvSpPr>
        <p:spPr>
          <a:xfrm>
            <a:off x="7378621"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1">
            <a:extLst>
              <a:ext uri="{FF2B5EF4-FFF2-40B4-BE49-F238E27FC236}">
                <a16:creationId xmlns:a16="http://schemas.microsoft.com/office/drawing/2014/main" id="{540485AC-5036-400C-92C3-D3E9EC0252BC}"/>
              </a:ext>
            </a:extLst>
          </p:cNvPr>
          <p:cNvSpPr>
            <a:spLocks noGrp="1"/>
          </p:cNvSpPr>
          <p:nvPr>
            <p:ph type="body" sz="quarter" idx="22" hasCustomPrompt="1"/>
          </p:nvPr>
        </p:nvSpPr>
        <p:spPr>
          <a:xfrm>
            <a:off x="9643428" y="1438275"/>
            <a:ext cx="1965960" cy="492443"/>
          </a:xfrm>
        </p:spPr>
        <p:txBody>
          <a:bodyPr anchor="t"/>
          <a:lstStyle>
            <a:lvl1pPr marL="0" indent="0">
              <a:spcBef>
                <a:spcPts val="0"/>
              </a:spcBef>
              <a:buNone/>
              <a:defRPr sz="1600">
                <a:solidFill>
                  <a:schemeClr val="tx1"/>
                </a:solidFill>
                <a:latin typeface="+mj-lt"/>
              </a:defRPr>
            </a:lvl1pPr>
          </a:lstStyle>
          <a:p>
            <a:pPr lvl="0"/>
            <a:r>
              <a:rPr lang="en-US"/>
              <a:t>Click to edit text styles</a:t>
            </a:r>
          </a:p>
        </p:txBody>
      </p:sp>
      <p:sp>
        <p:nvSpPr>
          <p:cNvPr id="12" name="Text Placeholder 9">
            <a:extLst>
              <a:ext uri="{FF2B5EF4-FFF2-40B4-BE49-F238E27FC236}">
                <a16:creationId xmlns:a16="http://schemas.microsoft.com/office/drawing/2014/main" id="{F90290A2-7689-4DF5-971A-36C2D9173411}"/>
              </a:ext>
            </a:extLst>
          </p:cNvPr>
          <p:cNvSpPr>
            <a:spLocks noGrp="1"/>
          </p:cNvSpPr>
          <p:nvPr>
            <p:ph type="body" sz="quarter" idx="23"/>
          </p:nvPr>
        </p:nvSpPr>
        <p:spPr>
          <a:xfrm>
            <a:off x="9643428" y="2276475"/>
            <a:ext cx="1965960" cy="1452705"/>
          </a:xfrm>
        </p:spPr>
        <p:txBody>
          <a:bodyPr wrap="square">
            <a:spAutoFit/>
          </a:bodyPr>
          <a:lstStyle>
            <a:lvl1pPr marL="141288" indent="-141288">
              <a:defRPr lang="en-US" sz="1500" dirty="0"/>
            </a:lvl1pPr>
            <a:lvl2pPr marL="285750" indent="-125413">
              <a:defRPr lang="en-US" sz="1400" dirty="0"/>
            </a:lvl2pPr>
            <a:lvl3pPr marL="438150" indent="-133350">
              <a:defRPr lang="en-US" sz="1400" dirty="0"/>
            </a:lvl3pPr>
            <a:lvl4pPr marL="566738" indent="-114300">
              <a:defRPr lang="en-US" sz="1200" dirty="0"/>
            </a:lvl4pPr>
            <a:lvl5pPr marL="685800" indent="-109538">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4">
            <a:extLst>
              <a:ext uri="{FF2B5EF4-FFF2-40B4-BE49-F238E27FC236}">
                <a16:creationId xmlns:a16="http://schemas.microsoft.com/office/drawing/2014/main" id="{AA97F131-E501-E84F-7717-E61457B6D3AC}"/>
              </a:ext>
            </a:extLst>
          </p:cNvPr>
          <p:cNvSpPr>
            <a:spLocks noGrp="1"/>
          </p:cNvSpPr>
          <p:nvPr>
            <p:ph type="body" sz="quarter" idx="11" hasCustomPrompt="1"/>
          </p:nvPr>
        </p:nvSpPr>
        <p:spPr>
          <a:xfrm>
            <a:off x="584200" y="292100"/>
            <a:ext cx="11018520" cy="153888"/>
          </a:xfrm>
        </p:spPr>
        <p:txBody>
          <a:bodyPr/>
          <a:lstStyle>
            <a:lvl1pPr marL="0" indent="0">
              <a:buNone/>
              <a:defRPr sz="1000" cap="all" baseline="0"/>
            </a:lvl1pPr>
            <a:lvl2pPr marL="228600" indent="0">
              <a:buNone/>
              <a:defRPr/>
            </a:lvl2pPr>
            <a:lvl3pPr marL="457200" indent="0">
              <a:buNone/>
              <a:defRPr/>
            </a:lvl3pPr>
            <a:lvl4pPr marL="661988" indent="0">
              <a:buNone/>
              <a:defRPr/>
            </a:lvl4pPr>
            <a:lvl5pPr marL="855663" indent="0">
              <a:buNone/>
              <a:defRPr/>
            </a:lvl5pPr>
          </a:lstStyle>
          <a:p>
            <a:pPr lvl="0"/>
            <a:r>
              <a:rPr lang="en-US"/>
              <a:t>Click to edit eyebrow style</a:t>
            </a:r>
          </a:p>
        </p:txBody>
      </p:sp>
    </p:spTree>
    <p:extLst>
      <p:ext uri="{BB962C8B-B14F-4D97-AF65-F5344CB8AC3E}">
        <p14:creationId xmlns:p14="http://schemas.microsoft.com/office/powerpoint/2010/main" val="2269389951"/>
      </p:ext>
    </p:extLst>
  </p:cSld>
  <p:clrMapOvr>
    <a:masterClrMapping/>
  </p:clrMapOvr>
  <p:transition>
    <p:fade/>
  </p:transition>
  <p:extLst>
    <p:ext uri="{DCECCB84-F9BA-43D5-87BE-67443E8EF086}">
      <p15:sldGuideLst xmlns:p15="http://schemas.microsoft.com/office/powerpoint/2012/main">
        <p15:guide id="4" orient="horz" pos="906">
          <p15:clr>
            <a:srgbClr val="5ACBF0"/>
          </p15:clr>
        </p15:guide>
        <p15:guide id="5" orient="horz" pos="288">
          <p15:clr>
            <a:srgbClr val="5ACBF0"/>
          </p15:clr>
        </p15:guide>
        <p15:guide id="6" pos="1610">
          <p15:clr>
            <a:srgbClr val="5ACBF0"/>
          </p15:clr>
        </p15:guide>
        <p15:guide id="7" pos="1795">
          <p15:clr>
            <a:srgbClr val="5ACBF0"/>
          </p15:clr>
        </p15:guide>
        <p15:guide id="8" pos="3035">
          <p15:clr>
            <a:srgbClr val="5ACBF0"/>
          </p15:clr>
        </p15:guide>
        <p15:guide id="9" pos="3221">
          <p15:clr>
            <a:srgbClr val="5ACBF0"/>
          </p15:clr>
        </p15:guide>
        <p15:guide id="10" pos="4461">
          <p15:clr>
            <a:srgbClr val="5ACBF0"/>
          </p15:clr>
        </p15:guide>
        <p15:guide id="11" pos="5890">
          <p15:clr>
            <a:srgbClr val="5ACBF0"/>
          </p15:clr>
        </p15:guide>
        <p15:guide id="12" orient="horz" pos="1436">
          <p15:clr>
            <a:srgbClr val="5ACBF0"/>
          </p15:clr>
        </p15:guide>
        <p15:guide id="13" pos="4646">
          <p15:clr>
            <a:srgbClr val="5ACBF0"/>
          </p15:clr>
        </p15:guide>
        <p15:guide id="14" pos="6072">
          <p15:clr>
            <a:srgbClr val="5ACBF0"/>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0617-9D3F-3665-610F-0B0AE5011D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5324627-19ED-0650-5700-5CBAC5EF9C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9958C59-9B25-C47E-4CD3-D4E57C12D479}"/>
              </a:ext>
            </a:extLst>
          </p:cNvPr>
          <p:cNvSpPr>
            <a:spLocks noGrp="1"/>
          </p:cNvSpPr>
          <p:nvPr>
            <p:ph type="dt" sz="half" idx="10"/>
          </p:nvPr>
        </p:nvSpPr>
        <p:spPr/>
        <p:txBody>
          <a:bodyPr/>
          <a:lstStyle/>
          <a:p>
            <a:fld id="{1CD98CCF-8A45-9D46-8D6D-97CA86B0A65B}" type="datetimeFigureOut">
              <a:rPr lang="en-US" smtClean="0"/>
              <a:t>6/29/2026</a:t>
            </a:fld>
            <a:endParaRPr lang="en-US"/>
          </a:p>
        </p:txBody>
      </p:sp>
      <p:sp>
        <p:nvSpPr>
          <p:cNvPr id="5" name="Footer Placeholder 4">
            <a:extLst>
              <a:ext uri="{FF2B5EF4-FFF2-40B4-BE49-F238E27FC236}">
                <a16:creationId xmlns:a16="http://schemas.microsoft.com/office/drawing/2014/main" id="{1E950847-DEE4-C507-2316-32C038F90B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A26668-A347-1BBF-AD70-03409CE54BA5}"/>
              </a:ext>
            </a:extLst>
          </p:cNvPr>
          <p:cNvSpPr>
            <a:spLocks noGrp="1"/>
          </p:cNvSpPr>
          <p:nvPr>
            <p:ph type="sldNum" sz="quarter" idx="12"/>
          </p:nvPr>
        </p:nvSpPr>
        <p:spPr/>
        <p:txBody>
          <a:bodyPr/>
          <a:lstStyle/>
          <a:p>
            <a:fld id="{A2D99918-CD9C-5F4F-9934-7FE718E6AE37}" type="slidenum">
              <a:rPr lang="en-US" smtClean="0"/>
              <a:t>‹#›</a:t>
            </a:fld>
            <a:endParaRPr lang="en-US"/>
          </a:p>
        </p:txBody>
      </p:sp>
    </p:spTree>
    <p:extLst>
      <p:ext uri="{BB962C8B-B14F-4D97-AF65-F5344CB8AC3E}">
        <p14:creationId xmlns:p14="http://schemas.microsoft.com/office/powerpoint/2010/main" val="17266773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userDrawn="1">
  <p:cSld name="8_Color BG">
    <p:spTree>
      <p:nvGrpSpPr>
        <p:cNvPr id="1" name=""/>
        <p:cNvGrpSpPr/>
        <p:nvPr/>
      </p:nvGrpSpPr>
      <p:grpSpPr>
        <a:xfrm>
          <a:off x="0" y="0"/>
          <a:ext cx="0" cy="0"/>
          <a:chOff x="0" y="0"/>
          <a:chExt cx="0" cy="0"/>
        </a:xfrm>
      </p:grpSpPr>
      <p:pic>
        <p:nvPicPr>
          <p:cNvPr id="2" name="Picture 1" descr="A computer screen shot of a computer screen&#10;&#10;Description automatically generated">
            <a:extLst>
              <a:ext uri="{FF2B5EF4-FFF2-40B4-BE49-F238E27FC236}">
                <a16:creationId xmlns:a16="http://schemas.microsoft.com/office/drawing/2014/main" id="{6CD885DB-E7FF-6008-0DB7-8661A0E00D56}"/>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pic>
        <p:nvPicPr>
          <p:cNvPr id="5" name="Picture 4" descr="A logo of a company&#10;&#10;Description automatically generated">
            <a:extLst>
              <a:ext uri="{FF2B5EF4-FFF2-40B4-BE49-F238E27FC236}">
                <a16:creationId xmlns:a16="http://schemas.microsoft.com/office/drawing/2014/main" id="{032097B5-A331-08C7-D99B-1BD4E2DE45A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06582" y="129394"/>
            <a:ext cx="3122228" cy="1373526"/>
          </a:xfrm>
          <a:prstGeom prst="rect">
            <a:avLst/>
          </a:prstGeom>
        </p:spPr>
      </p:pic>
      <p:sp>
        <p:nvSpPr>
          <p:cNvPr id="7" name="Title 1">
            <a:extLst>
              <a:ext uri="{FF2B5EF4-FFF2-40B4-BE49-F238E27FC236}">
                <a16:creationId xmlns:a16="http://schemas.microsoft.com/office/drawing/2014/main" id="{B5172825-8AD2-04E0-9D0B-82E00D9B9CDA}"/>
              </a:ext>
            </a:extLst>
          </p:cNvPr>
          <p:cNvSpPr>
            <a:spLocks noGrp="1"/>
          </p:cNvSpPr>
          <p:nvPr>
            <p:ph type="title" hasCustomPrompt="1"/>
          </p:nvPr>
        </p:nvSpPr>
        <p:spPr>
          <a:xfrm>
            <a:off x="594360" y="2133475"/>
            <a:ext cx="4167887" cy="830997"/>
          </a:xfrm>
          <a:prstGeom prst="rect">
            <a:avLst/>
          </a:prstGeom>
        </p:spPr>
        <p:txBody>
          <a:bodyPr wrap="square" lIns="0" tIns="0" rIns="0" bIns="0" anchor="b" anchorCtr="0">
            <a:spAutoFit/>
          </a:bodyPr>
          <a:lstStyle>
            <a:lvl1pPr marL="0" algn="l" defTabSz="932742" rtl="0" eaLnBrk="1" latinLnBrk="0" hangingPunct="1">
              <a:lnSpc>
                <a:spcPct val="100000"/>
              </a:lnSpc>
              <a:spcBef>
                <a:spcPct val="0"/>
              </a:spcBef>
              <a:buNone/>
              <a:defRPr lang="en-US" sz="5400" b="1" i="0" kern="1200" cap="none" spc="-50" baseline="0" dirty="0">
                <a:ln w="3175">
                  <a:noFill/>
                </a:ln>
                <a:solidFill>
                  <a:schemeClr val="tx1"/>
                </a:solidFill>
                <a:effectLst/>
                <a:latin typeface="Segoe Sans Display Semibold" pitchFamily="2" charset="0"/>
                <a:ea typeface="+mn-ea"/>
                <a:cs typeface="Segoe Sans Display Semibold" pitchFamily="2" charset="0"/>
              </a:defRPr>
            </a:lvl1pPr>
          </a:lstStyle>
          <a:p>
            <a:r>
              <a:rPr lang="en-US"/>
              <a:t>Thank you</a:t>
            </a:r>
          </a:p>
        </p:txBody>
      </p:sp>
    </p:spTree>
    <p:extLst>
      <p:ext uri="{BB962C8B-B14F-4D97-AF65-F5344CB8AC3E}">
        <p14:creationId xmlns:p14="http://schemas.microsoft.com/office/powerpoint/2010/main" val="61930976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cSld name="Blank slide_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8989375"/>
      </p:ext>
    </p:extLst>
  </p:cSld>
  <p:clrMapOvr>
    <a:masterClrMapping/>
  </p:clrMapOvr>
  <p:transition>
    <p:fade/>
  </p:transition>
  <p:extLst>
    <p:ext uri="{DCECCB84-F9BA-43D5-87BE-67443E8EF086}">
      <p15:sldGuideLst xmlns:p15="http://schemas.microsoft.com/office/powerpoint/2012/main">
        <p15:guide id="6" pos="779">
          <p15:clr>
            <a:srgbClr val="A4A3A4"/>
          </p15:clr>
        </p15:guide>
        <p15:guide id="7" pos="962">
          <p15:clr>
            <a:srgbClr val="A4A3A4"/>
          </p15:clr>
        </p15:guide>
        <p15:guide id="8" pos="1373">
          <p15:clr>
            <a:srgbClr val="A4A3A4"/>
          </p15:clr>
        </p15:guide>
        <p15:guide id="9" pos="1560">
          <p15:clr>
            <a:srgbClr val="A4A3A4"/>
          </p15:clr>
        </p15:guide>
        <p15:guide id="10" pos="1967">
          <p15:clr>
            <a:srgbClr val="A4A3A4"/>
          </p15:clr>
        </p15:guide>
        <p15:guide id="11" pos="2150">
          <p15:clr>
            <a:srgbClr val="A4A3A4"/>
          </p15:clr>
        </p15:guide>
        <p15:guide id="12" pos="2561">
          <p15:clr>
            <a:srgbClr val="A4A3A4"/>
          </p15:clr>
        </p15:guide>
        <p15:guide id="13" pos="2744">
          <p15:clr>
            <a:srgbClr val="A4A3A4"/>
          </p15:clr>
        </p15:guide>
        <p15:guide id="14" pos="3161">
          <p15:clr>
            <a:srgbClr val="A4A3A4"/>
          </p15:clr>
        </p15:guide>
        <p15:guide id="15" pos="3348">
          <p15:clr>
            <a:srgbClr val="A4A3A4"/>
          </p15:clr>
        </p15:guide>
        <p15:guide id="16" pos="3754">
          <p15:clr>
            <a:srgbClr val="A4A3A4"/>
          </p15:clr>
        </p15:guide>
        <p15:guide id="17" pos="3931">
          <p15:clr>
            <a:srgbClr val="A4A3A4"/>
          </p15:clr>
        </p15:guide>
        <p15:guide id="18" pos="4342">
          <p15:clr>
            <a:srgbClr val="A4A3A4"/>
          </p15:clr>
        </p15:guide>
        <p15:guide id="19" pos="4531">
          <p15:clr>
            <a:srgbClr val="A4A3A4"/>
          </p15:clr>
        </p15:guide>
        <p15:guide id="20" pos="4937">
          <p15:clr>
            <a:srgbClr val="A4A3A4"/>
          </p15:clr>
        </p15:guide>
        <p15:guide id="21" pos="5120">
          <p15:clr>
            <a:srgbClr val="A4A3A4"/>
          </p15:clr>
        </p15:guide>
        <p15:guide id="22" pos="5529">
          <p15:clr>
            <a:srgbClr val="A4A3A4"/>
          </p15:clr>
        </p15:guide>
        <p15:guide id="23" pos="5714">
          <p15:clr>
            <a:srgbClr val="A4A3A4"/>
          </p15:clr>
        </p15:guide>
        <p15:guide id="24" pos="6123">
          <p15:clr>
            <a:srgbClr val="A4A3A4"/>
          </p15:clr>
        </p15:guide>
        <p15:guide id="25" pos="6308">
          <p15:clr>
            <a:srgbClr val="A4A3A4"/>
          </p15:clr>
        </p15:guide>
        <p15:guide id="26" pos="6717">
          <p15:clr>
            <a:srgbClr val="A4A3A4"/>
          </p15:clr>
        </p15:guide>
        <p15:guide id="27" pos="6900">
          <p15:clr>
            <a:srgbClr val="A4A3A4"/>
          </p15:clr>
        </p15:guide>
        <p15:guide id="28" orient="horz" pos="905">
          <p15:clr>
            <a:srgbClr val="5ACBF0"/>
          </p15:clr>
        </p15:guide>
        <p15:guide id="29" orient="horz" pos="1271">
          <p15:clr>
            <a:srgbClr val="5ACBF0"/>
          </p15:clr>
        </p15:guide>
        <p15:guide id="30" orient="horz" pos="288">
          <p15:clr>
            <a:srgbClr val="5ACBF0"/>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58A212C2-8B30-4835-8711-AA981B6CFBE1}"/>
              </a:ext>
            </a:extLst>
          </p:cNvPr>
          <p:cNvSpPr>
            <a:spLocks noGrp="1"/>
          </p:cNvSpPr>
          <p:nvPr>
            <p:ph sz="quarter" idx="10"/>
          </p:nvPr>
        </p:nvSpPr>
        <p:spPr>
          <a:xfrm>
            <a:off x="584200" y="1435100"/>
            <a:ext cx="11018838" cy="48339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4F9662A5-6E2F-47B0-9B6E-E87983D3753C}"/>
              </a:ext>
              <a:ext uri="{C183D7F6-B498-43B3-948B-1728B52AA6E4}">
                <adec:decorative xmlns:adec="http://schemas.microsoft.com/office/drawing/2017/decorative" val="1"/>
              </a:ext>
            </a:extLst>
          </p:cNvPr>
          <p:cNvSpPr txBox="1"/>
          <p:nvPr/>
        </p:nvSpPr>
        <p:spPr>
          <a:xfrm>
            <a:off x="12355721" y="-203944"/>
            <a:ext cx="577081" cy="15388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rgbClr val="A3A3A3"/>
                </a:solidFill>
                <a:effectLst/>
                <a:uLnTx/>
                <a:uFillTx/>
                <a:latin typeface="Segoe UI"/>
                <a:ea typeface="+mn-ea"/>
                <a:cs typeface="+mn-cs"/>
              </a:rPr>
              <a:t>ELT layout</a:t>
            </a:r>
          </a:p>
        </p:txBody>
      </p:sp>
    </p:spTree>
    <p:extLst>
      <p:ext uri="{BB962C8B-B14F-4D97-AF65-F5344CB8AC3E}">
        <p14:creationId xmlns:p14="http://schemas.microsoft.com/office/powerpoint/2010/main" val="3590012099"/>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14" Type="http://schemas.openxmlformats.org/officeDocument/2006/relationships/slideLayout" Target="../slideLayouts/slideLayout114.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theme" Target="../theme/theme1.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image" Target="../media/image1.emf"/><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slideLayout" Target="../slideLayouts/slideLayout127.xml"/><Relationship Id="rId18" Type="http://schemas.openxmlformats.org/officeDocument/2006/relationships/image" Target="../media/image1.emf"/><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slideLayout" Target="../slideLayouts/slideLayout126.xml"/><Relationship Id="rId17" Type="http://schemas.openxmlformats.org/officeDocument/2006/relationships/image" Target="../media/image22.svg"/><Relationship Id="rId2" Type="http://schemas.openxmlformats.org/officeDocument/2006/relationships/slideLayout" Target="../slideLayouts/slideLayout116.xml"/><Relationship Id="rId16" Type="http://schemas.openxmlformats.org/officeDocument/2006/relationships/theme" Target="../theme/theme2.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5" Type="http://schemas.openxmlformats.org/officeDocument/2006/relationships/slideLayout" Target="../slideLayouts/slideLayout129.xml"/><Relationship Id="rId10" Type="http://schemas.openxmlformats.org/officeDocument/2006/relationships/slideLayout" Target="../slideLayouts/slideLayout124.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14" Type="http://schemas.openxmlformats.org/officeDocument/2006/relationships/slideLayout" Target="../slideLayouts/slideLayout1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7.xml"/><Relationship Id="rId13" Type="http://schemas.openxmlformats.org/officeDocument/2006/relationships/slideLayout" Target="../slideLayouts/slideLayout142.xml"/><Relationship Id="rId18" Type="http://schemas.openxmlformats.org/officeDocument/2006/relationships/theme" Target="../theme/theme3.xml"/><Relationship Id="rId3" Type="http://schemas.openxmlformats.org/officeDocument/2006/relationships/slideLayout" Target="../slideLayouts/slideLayout132.xml"/><Relationship Id="rId7" Type="http://schemas.openxmlformats.org/officeDocument/2006/relationships/slideLayout" Target="../slideLayouts/slideLayout136.xml"/><Relationship Id="rId12" Type="http://schemas.openxmlformats.org/officeDocument/2006/relationships/slideLayout" Target="../slideLayouts/slideLayout141.xml"/><Relationship Id="rId17" Type="http://schemas.openxmlformats.org/officeDocument/2006/relationships/slideLayout" Target="../slideLayouts/slideLayout146.xml"/><Relationship Id="rId2" Type="http://schemas.openxmlformats.org/officeDocument/2006/relationships/slideLayout" Target="../slideLayouts/slideLayout131.xml"/><Relationship Id="rId16" Type="http://schemas.openxmlformats.org/officeDocument/2006/relationships/slideLayout" Target="../slideLayouts/slideLayout145.xml"/><Relationship Id="rId1" Type="http://schemas.openxmlformats.org/officeDocument/2006/relationships/slideLayout" Target="../slideLayouts/slideLayout130.xml"/><Relationship Id="rId6" Type="http://schemas.openxmlformats.org/officeDocument/2006/relationships/slideLayout" Target="../slideLayouts/slideLayout135.xml"/><Relationship Id="rId11" Type="http://schemas.openxmlformats.org/officeDocument/2006/relationships/slideLayout" Target="../slideLayouts/slideLayout140.xml"/><Relationship Id="rId5" Type="http://schemas.openxmlformats.org/officeDocument/2006/relationships/slideLayout" Target="../slideLayouts/slideLayout134.xml"/><Relationship Id="rId15" Type="http://schemas.openxmlformats.org/officeDocument/2006/relationships/slideLayout" Target="../slideLayouts/slideLayout144.xml"/><Relationship Id="rId10" Type="http://schemas.openxmlformats.org/officeDocument/2006/relationships/slideLayout" Target="../slideLayouts/slideLayout139.xml"/><Relationship Id="rId19" Type="http://schemas.openxmlformats.org/officeDocument/2006/relationships/image" Target="../media/image22.svg"/><Relationship Id="rId4" Type="http://schemas.openxmlformats.org/officeDocument/2006/relationships/slideLayout" Target="../slideLayouts/slideLayout133.xml"/><Relationship Id="rId9" Type="http://schemas.openxmlformats.org/officeDocument/2006/relationships/slideLayout" Target="../slideLayouts/slideLayout138.xml"/><Relationship Id="rId14" Type="http://schemas.openxmlformats.org/officeDocument/2006/relationships/slideLayout" Target="../slideLayouts/slideLayout14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54.xml"/><Relationship Id="rId13" Type="http://schemas.openxmlformats.org/officeDocument/2006/relationships/slideLayout" Target="../slideLayouts/slideLayout159.xml"/><Relationship Id="rId3" Type="http://schemas.openxmlformats.org/officeDocument/2006/relationships/slideLayout" Target="../slideLayouts/slideLayout149.xml"/><Relationship Id="rId7" Type="http://schemas.openxmlformats.org/officeDocument/2006/relationships/slideLayout" Target="../slideLayouts/slideLayout153.xml"/><Relationship Id="rId12" Type="http://schemas.openxmlformats.org/officeDocument/2006/relationships/slideLayout" Target="../slideLayouts/slideLayout158.xml"/><Relationship Id="rId17" Type="http://schemas.openxmlformats.org/officeDocument/2006/relationships/image" Target="../media/image22.svg"/><Relationship Id="rId2" Type="http://schemas.openxmlformats.org/officeDocument/2006/relationships/slideLayout" Target="../slideLayouts/slideLayout148.xml"/><Relationship Id="rId16" Type="http://schemas.openxmlformats.org/officeDocument/2006/relationships/theme" Target="../theme/theme4.xml"/><Relationship Id="rId1" Type="http://schemas.openxmlformats.org/officeDocument/2006/relationships/slideLayout" Target="../slideLayouts/slideLayout147.xml"/><Relationship Id="rId6" Type="http://schemas.openxmlformats.org/officeDocument/2006/relationships/slideLayout" Target="../slideLayouts/slideLayout152.xml"/><Relationship Id="rId11" Type="http://schemas.openxmlformats.org/officeDocument/2006/relationships/slideLayout" Target="../slideLayouts/slideLayout157.xml"/><Relationship Id="rId5" Type="http://schemas.openxmlformats.org/officeDocument/2006/relationships/slideLayout" Target="../slideLayouts/slideLayout151.xml"/><Relationship Id="rId15" Type="http://schemas.openxmlformats.org/officeDocument/2006/relationships/slideLayout" Target="../slideLayouts/slideLayout161.xml"/><Relationship Id="rId10" Type="http://schemas.openxmlformats.org/officeDocument/2006/relationships/slideLayout" Target="../slideLayouts/slideLayout156.xml"/><Relationship Id="rId4" Type="http://schemas.openxmlformats.org/officeDocument/2006/relationships/slideLayout" Target="../slideLayouts/slideLayout150.xml"/><Relationship Id="rId9" Type="http://schemas.openxmlformats.org/officeDocument/2006/relationships/slideLayout" Target="../slideLayouts/slideLayout155.xml"/><Relationship Id="rId14" Type="http://schemas.openxmlformats.org/officeDocument/2006/relationships/slideLayout" Target="../slideLayouts/slideLayout16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69.xml"/><Relationship Id="rId13" Type="http://schemas.openxmlformats.org/officeDocument/2006/relationships/slideLayout" Target="../slideLayouts/slideLayout174.xml"/><Relationship Id="rId18" Type="http://schemas.openxmlformats.org/officeDocument/2006/relationships/slideLayout" Target="../slideLayouts/slideLayout179.xml"/><Relationship Id="rId26" Type="http://schemas.openxmlformats.org/officeDocument/2006/relationships/slideLayout" Target="../slideLayouts/slideLayout187.xml"/><Relationship Id="rId3" Type="http://schemas.openxmlformats.org/officeDocument/2006/relationships/slideLayout" Target="../slideLayouts/slideLayout164.xml"/><Relationship Id="rId21" Type="http://schemas.openxmlformats.org/officeDocument/2006/relationships/slideLayout" Target="../slideLayouts/slideLayout182.xml"/><Relationship Id="rId7" Type="http://schemas.openxmlformats.org/officeDocument/2006/relationships/slideLayout" Target="../slideLayouts/slideLayout168.xml"/><Relationship Id="rId12" Type="http://schemas.openxmlformats.org/officeDocument/2006/relationships/slideLayout" Target="../slideLayouts/slideLayout173.xml"/><Relationship Id="rId17" Type="http://schemas.openxmlformats.org/officeDocument/2006/relationships/slideLayout" Target="../slideLayouts/slideLayout178.xml"/><Relationship Id="rId25" Type="http://schemas.openxmlformats.org/officeDocument/2006/relationships/slideLayout" Target="../slideLayouts/slideLayout186.xml"/><Relationship Id="rId2" Type="http://schemas.openxmlformats.org/officeDocument/2006/relationships/slideLayout" Target="../slideLayouts/slideLayout163.xml"/><Relationship Id="rId16" Type="http://schemas.openxmlformats.org/officeDocument/2006/relationships/slideLayout" Target="../slideLayouts/slideLayout177.xml"/><Relationship Id="rId20" Type="http://schemas.openxmlformats.org/officeDocument/2006/relationships/slideLayout" Target="../slideLayouts/slideLayout181.xml"/><Relationship Id="rId1" Type="http://schemas.openxmlformats.org/officeDocument/2006/relationships/slideLayout" Target="../slideLayouts/slideLayout162.xml"/><Relationship Id="rId6" Type="http://schemas.openxmlformats.org/officeDocument/2006/relationships/slideLayout" Target="../slideLayouts/slideLayout167.xml"/><Relationship Id="rId11" Type="http://schemas.openxmlformats.org/officeDocument/2006/relationships/slideLayout" Target="../slideLayouts/slideLayout172.xml"/><Relationship Id="rId24" Type="http://schemas.openxmlformats.org/officeDocument/2006/relationships/slideLayout" Target="../slideLayouts/slideLayout185.xml"/><Relationship Id="rId5" Type="http://schemas.openxmlformats.org/officeDocument/2006/relationships/slideLayout" Target="../slideLayouts/slideLayout166.xml"/><Relationship Id="rId15" Type="http://schemas.openxmlformats.org/officeDocument/2006/relationships/slideLayout" Target="../slideLayouts/slideLayout176.xml"/><Relationship Id="rId23" Type="http://schemas.openxmlformats.org/officeDocument/2006/relationships/slideLayout" Target="../slideLayouts/slideLayout184.xml"/><Relationship Id="rId28" Type="http://schemas.openxmlformats.org/officeDocument/2006/relationships/image" Target="../media/image22.svg"/><Relationship Id="rId10" Type="http://schemas.openxmlformats.org/officeDocument/2006/relationships/slideLayout" Target="../slideLayouts/slideLayout171.xml"/><Relationship Id="rId19" Type="http://schemas.openxmlformats.org/officeDocument/2006/relationships/slideLayout" Target="../slideLayouts/slideLayout180.xml"/><Relationship Id="rId4" Type="http://schemas.openxmlformats.org/officeDocument/2006/relationships/slideLayout" Target="../slideLayouts/slideLayout165.xml"/><Relationship Id="rId9" Type="http://schemas.openxmlformats.org/officeDocument/2006/relationships/slideLayout" Target="../slideLayouts/slideLayout170.xml"/><Relationship Id="rId14" Type="http://schemas.openxmlformats.org/officeDocument/2006/relationships/slideLayout" Target="../slideLayouts/slideLayout175.xml"/><Relationship Id="rId22" Type="http://schemas.openxmlformats.org/officeDocument/2006/relationships/slideLayout" Target="../slideLayouts/slideLayout183.xml"/><Relationship Id="rId27"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48"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64D47851-93E6-4066-B42D-42968BFB647D}"/>
              </a:ext>
              <a:ext uri="{C183D7F6-B498-43B3-948B-1728B52AA6E4}">
                <adec:decorative xmlns:adec="http://schemas.microsoft.com/office/drawing/2017/decorative" val="0"/>
              </a:ext>
            </a:extLst>
          </p:cNvPr>
          <p:cNvPicPr>
            <a:picLocks noChangeAspect="1"/>
          </p:cNvPicPr>
          <p:nvPr userDrawn="1"/>
        </p:nvPicPr>
        <p:blipFill rotWithShape="1">
          <a:blip r:embed="rId116" cstate="hqprint">
            <a:extLst>
              <a:ext uri="{28A0092B-C50C-407E-A947-70E740481C1C}">
                <a14:useLocalDpi xmlns:a14="http://schemas.microsoft.com/office/drawing/2010/main"/>
              </a:ext>
            </a:extLst>
          </a:blip>
          <a:srcRect l="762"/>
          <a:stretch/>
        </p:blipFill>
        <p:spPr>
          <a:xfrm rot="5400000">
            <a:off x="9509760" y="2843773"/>
            <a:ext cx="6858000" cy="1170455"/>
          </a:xfrm>
          <a:prstGeom prst="rect">
            <a:avLst/>
          </a:prstGeom>
        </p:spPr>
      </p:pic>
    </p:spTree>
    <p:extLst>
      <p:ext uri="{BB962C8B-B14F-4D97-AF65-F5344CB8AC3E}">
        <p14:creationId xmlns:p14="http://schemas.microsoft.com/office/powerpoint/2010/main" val="3588427678"/>
      </p:ext>
    </p:extLst>
  </p:cSld>
  <p:clrMap bg1="lt1" tx1="dk1" bg2="lt2" tx2="dk2" accent1="accent1" accent2="accent2" accent3="accent3" accent4="accent4" accent5="accent5" accent6="accent6" hlink="hlink" folHlink="folHlink"/>
  <p:sldLayoutIdLst>
    <p:sldLayoutId id="2147484580" r:id="rId1"/>
    <p:sldLayoutId id="2147484609" r:id="rId2"/>
    <p:sldLayoutId id="2147484577" r:id="rId3"/>
    <p:sldLayoutId id="2147485286" r:id="rId4"/>
    <p:sldLayoutId id="2147485390" r:id="rId5"/>
    <p:sldLayoutId id="2147484610" r:id="rId6"/>
    <p:sldLayoutId id="2147485389" r:id="rId7"/>
    <p:sldLayoutId id="2147485395" r:id="rId8"/>
    <p:sldLayoutId id="2147485396" r:id="rId9"/>
    <p:sldLayoutId id="2147484710" r:id="rId10"/>
    <p:sldLayoutId id="2147484240" r:id="rId11"/>
    <p:sldLayoutId id="2147484910" r:id="rId12"/>
    <p:sldLayoutId id="2147484911" r:id="rId13"/>
    <p:sldLayoutId id="2147485050" r:id="rId14"/>
    <p:sldLayoutId id="2147485165" r:id="rId15"/>
    <p:sldLayoutId id="2147484941" r:id="rId16"/>
    <p:sldLayoutId id="2147484942" r:id="rId17"/>
    <p:sldLayoutId id="2147485162" r:id="rId18"/>
    <p:sldLayoutId id="2147484639" r:id="rId19"/>
    <p:sldLayoutId id="2147484943" r:id="rId20"/>
    <p:sldLayoutId id="2147484603" r:id="rId21"/>
    <p:sldLayoutId id="2147485324" r:id="rId22"/>
    <p:sldLayoutId id="2147485326" r:id="rId23"/>
    <p:sldLayoutId id="2147485327" r:id="rId24"/>
    <p:sldLayoutId id="2147485328" r:id="rId25"/>
    <p:sldLayoutId id="2147485329" r:id="rId26"/>
    <p:sldLayoutId id="2147485330" r:id="rId27"/>
    <p:sldLayoutId id="2147485325" r:id="rId28"/>
    <p:sldLayoutId id="2147485331" r:id="rId29"/>
    <p:sldLayoutId id="2147485332" r:id="rId30"/>
    <p:sldLayoutId id="2147485366" r:id="rId31"/>
    <p:sldLayoutId id="2147485333" r:id="rId32"/>
    <p:sldLayoutId id="2147485334" r:id="rId33"/>
    <p:sldLayoutId id="2147485394" r:id="rId34"/>
    <p:sldLayoutId id="2147485340" r:id="rId35"/>
    <p:sldLayoutId id="2147485346" r:id="rId36"/>
    <p:sldLayoutId id="2147485349" r:id="rId37"/>
    <p:sldLayoutId id="2147485351" r:id="rId38"/>
    <p:sldLayoutId id="2147485369" r:id="rId39"/>
    <p:sldLayoutId id="2147485363" r:id="rId40"/>
    <p:sldLayoutId id="2147485370" r:id="rId41"/>
    <p:sldLayoutId id="2147484833" r:id="rId42"/>
    <p:sldLayoutId id="2147484834" r:id="rId43"/>
    <p:sldLayoutId id="2147484835" r:id="rId44"/>
    <p:sldLayoutId id="2147485385" r:id="rId45"/>
    <p:sldLayoutId id="2147485387" r:id="rId46"/>
    <p:sldLayoutId id="2147485382" r:id="rId47"/>
    <p:sldLayoutId id="2147484922" r:id="rId48"/>
    <p:sldLayoutId id="2147484923" r:id="rId49"/>
    <p:sldLayoutId id="2147485287" r:id="rId50"/>
    <p:sldLayoutId id="2147484924" r:id="rId51"/>
    <p:sldLayoutId id="2147484839" r:id="rId52"/>
    <p:sldLayoutId id="2147484840" r:id="rId53"/>
    <p:sldLayoutId id="2147485383" r:id="rId54"/>
    <p:sldLayoutId id="2147484841" r:id="rId55"/>
    <p:sldLayoutId id="2147484842" r:id="rId56"/>
    <p:sldLayoutId id="2147484843" r:id="rId57"/>
    <p:sldLayoutId id="2147484938" r:id="rId58"/>
    <p:sldLayoutId id="2147484939" r:id="rId59"/>
    <p:sldLayoutId id="2147484940" r:id="rId60"/>
    <p:sldLayoutId id="2147485161" r:id="rId61"/>
    <p:sldLayoutId id="2147485152" r:id="rId62"/>
    <p:sldLayoutId id="2147485153" r:id="rId63"/>
    <p:sldLayoutId id="2147485154" r:id="rId64"/>
    <p:sldLayoutId id="2147485379" r:id="rId65"/>
    <p:sldLayoutId id="2147485380" r:id="rId66"/>
    <p:sldLayoutId id="2147485381" r:id="rId67"/>
    <p:sldLayoutId id="2147484944" r:id="rId68"/>
    <p:sldLayoutId id="2147484945" r:id="rId69"/>
    <p:sldLayoutId id="2147485372" r:id="rId70"/>
    <p:sldLayoutId id="2147485373" r:id="rId71"/>
    <p:sldLayoutId id="2147485388" r:id="rId72"/>
    <p:sldLayoutId id="2147485296" r:id="rId73"/>
    <p:sldLayoutId id="2147485392" r:id="rId74"/>
    <p:sldLayoutId id="2147485393" r:id="rId75"/>
    <p:sldLayoutId id="2147485368" r:id="rId76"/>
    <p:sldLayoutId id="2147485367" r:id="rId77"/>
    <p:sldLayoutId id="2147485292" r:id="rId78"/>
    <p:sldLayoutId id="2147485294" r:id="rId79"/>
    <p:sldLayoutId id="2147485338" r:id="rId80"/>
    <p:sldLayoutId id="2147485339" r:id="rId81"/>
    <p:sldLayoutId id="2147485360" r:id="rId82"/>
    <p:sldLayoutId id="2147485364" r:id="rId83"/>
    <p:sldLayoutId id="2147485365" r:id="rId84"/>
    <p:sldLayoutId id="2147485352" r:id="rId85"/>
    <p:sldLayoutId id="2147485353" r:id="rId86"/>
    <p:sldLayoutId id="2147485354" r:id="rId87"/>
    <p:sldLayoutId id="2147485355" r:id="rId88"/>
    <p:sldLayoutId id="2147485356" r:id="rId89"/>
    <p:sldLayoutId id="2147485374" r:id="rId90"/>
    <p:sldLayoutId id="2147485375" r:id="rId91"/>
    <p:sldLayoutId id="2147485376" r:id="rId92"/>
    <p:sldLayoutId id="2147485377" r:id="rId93"/>
    <p:sldLayoutId id="2147485378" r:id="rId94"/>
    <p:sldLayoutId id="2147485137" r:id="rId95"/>
    <p:sldLayoutId id="2147485138" r:id="rId96"/>
    <p:sldLayoutId id="2147485139" r:id="rId97"/>
    <p:sldLayoutId id="2147485140" r:id="rId98"/>
    <p:sldLayoutId id="2147485141" r:id="rId99"/>
    <p:sldLayoutId id="2147485142" r:id="rId100"/>
    <p:sldLayoutId id="2147484249" r:id="rId101"/>
    <p:sldLayoutId id="2147484640" r:id="rId102"/>
    <p:sldLayoutId id="2147485288" r:id="rId103"/>
    <p:sldLayoutId id="2147485290" r:id="rId104"/>
    <p:sldLayoutId id="2147485289" r:id="rId105"/>
    <p:sldLayoutId id="2147485291" r:id="rId106"/>
    <p:sldLayoutId id="2147484584" r:id="rId107"/>
    <p:sldLayoutId id="2147484583" r:id="rId108"/>
    <p:sldLayoutId id="2147484671" r:id="rId109"/>
    <p:sldLayoutId id="2147484673" r:id="rId110"/>
    <p:sldLayoutId id="2147485391" r:id="rId111"/>
    <p:sldLayoutId id="2147485701" r:id="rId112"/>
    <p:sldLayoutId id="2147484263" r:id="rId113"/>
    <p:sldLayoutId id="2147485397" r:id="rId114"/>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userDrawn="1">
          <p15:clr>
            <a:srgbClr val="C35EA4"/>
          </p15:clr>
        </p15:guide>
        <p15:guide id="17" pos="7313" userDrawn="1">
          <p15:clr>
            <a:srgbClr val="C35EA4"/>
          </p15:clr>
        </p15:guide>
        <p15:guide id="25" orient="horz" pos="369" userDrawn="1">
          <p15:clr>
            <a:srgbClr val="C35EA4"/>
          </p15:clr>
        </p15:guide>
        <p15:guide id="26" orient="horz" pos="3949" userDrawn="1">
          <p15:clr>
            <a:srgbClr val="C35EA4"/>
          </p15:clr>
        </p15:guide>
        <p15:guide id="27" orient="horz" pos="184" userDrawn="1">
          <p15:clr>
            <a:srgbClr val="A4A3A4"/>
          </p15:clr>
        </p15:guide>
        <p15:guide id="28" pos="185" userDrawn="1">
          <p15:clr>
            <a:srgbClr val="A4A3A4"/>
          </p15:clr>
        </p15:guide>
        <p15:guide id="29" orient="horz" pos="4135" userDrawn="1">
          <p15:clr>
            <a:srgbClr val="A4A3A4"/>
          </p15:clr>
        </p15:guide>
        <p15:guide id="30" pos="7495"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580311"/>
            <a:ext cx="11018520" cy="430887"/>
          </a:xfrm>
          <a:prstGeom prst="rect">
            <a:avLst/>
          </a:prstGeom>
          <a:noFill/>
        </p:spPr>
        <p:txBody>
          <a:bodyPr vert="horz" wrap="square" lIns="0" tIns="0" rIns="0" bIns="0" rtlCol="0" anchor="b" anchorCtr="0">
            <a:noAutofit/>
          </a:bodyPr>
          <a:lstStyle/>
          <a:p>
            <a:pPr lvl="0"/>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 name="Graphic 4">
            <a:extLst>
              <a:ext uri="{FF2B5EF4-FFF2-40B4-BE49-F238E27FC236}">
                <a16:creationId xmlns:a16="http://schemas.microsoft.com/office/drawing/2014/main" id="{FD0A04DA-4C2F-74A6-1E51-7838E3F551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rot="5400000">
            <a:off x="9509919" y="2743200"/>
            <a:ext cx="6858000" cy="1371600"/>
          </a:xfrm>
          <a:prstGeom prst="rect">
            <a:avLst/>
          </a:prstGeom>
        </p:spPr>
      </p:pic>
      <p:sp>
        <p:nvSpPr>
          <p:cNvPr id="6" name="Title Placeholder 1">
            <a:extLst>
              <a:ext uri="{FF2B5EF4-FFF2-40B4-BE49-F238E27FC236}">
                <a16:creationId xmlns:a16="http://schemas.microsoft.com/office/drawing/2014/main" id="{1A088E69-5539-71FE-7487-8FAC3E9D9424}"/>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8" name="Text Placeholder 3">
            <a:extLst>
              <a:ext uri="{FF2B5EF4-FFF2-40B4-BE49-F238E27FC236}">
                <a16:creationId xmlns:a16="http://schemas.microsoft.com/office/drawing/2014/main" id="{45413928-E413-2D94-7357-F13B8E65F282}"/>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4" name="GRID" hidden="1">
            <a:extLst>
              <a:ext uri="{FF2B5EF4-FFF2-40B4-BE49-F238E27FC236}">
                <a16:creationId xmlns:a16="http://schemas.microsoft.com/office/drawing/2014/main" id="{F8E75EC9-8851-9508-D44E-398FB47CB68C}"/>
              </a:ext>
            </a:extLst>
          </p:cNvPr>
          <p:cNvGrpSpPr/>
          <p:nvPr userDrawn="1"/>
        </p:nvGrpSpPr>
        <p:grpSpPr>
          <a:xfrm>
            <a:off x="0" y="0"/>
            <a:ext cx="12192000" cy="6858000"/>
            <a:chOff x="0" y="0"/>
            <a:chExt cx="12192000" cy="6858000"/>
          </a:xfrm>
        </p:grpSpPr>
        <p:cxnSp>
          <p:nvCxnSpPr>
            <p:cNvPr id="36" name="Straight Connector 35">
              <a:extLst>
                <a:ext uri="{FF2B5EF4-FFF2-40B4-BE49-F238E27FC236}">
                  <a16:creationId xmlns:a16="http://schemas.microsoft.com/office/drawing/2014/main" id="{2E4D11C3-6A57-8832-80B9-A93C506AD612}"/>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8311BC1-C9F7-FBC4-C291-C9598CFBF349}"/>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EFC23EF-B17A-4040-D959-DE0B55B59AA2}"/>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2C0F36A-A9D7-AAE7-A1F4-52F5F622429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C73A7E4-A319-3918-043B-11D162EA2575}"/>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8D1EC70-A37D-DB3A-5EF3-376855373235}"/>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759AF91-AB3A-A2D3-DDF5-7FFDC3F228B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071EDDF-0B54-B4C6-C71B-2E6D84F51CB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023635B-AD89-99A4-AE94-9FC8AA9211C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252D255-FE36-2331-A91C-6B370A72A49B}"/>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1689859-541D-82A4-CA43-86EFA85C0000}"/>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EA85B2C-253B-17EA-6976-50E761DBCD78}"/>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3F30A5-CE5F-40D6-CB07-F6C517393FE7}"/>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F1DC855-659E-22D4-2314-4A4543513A52}"/>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DCA18ACD-137A-8460-8571-840437208A6F}"/>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D7A778B-0F15-5568-DF94-7A6BD8DBA914}"/>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9F2D2CC-24D2-B418-AA73-B2019F73541D}"/>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B619FF1-D108-05CE-3C8E-4A240426C09B}"/>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E815398-47D0-D4E2-6699-5CADC4599023}"/>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687E6F5-3521-538F-11AA-BD8660AED26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41684FB-8643-9AB6-937F-E311C631CE25}"/>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D743A43-73F8-A2DF-76A9-FA14C331622F}"/>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91433B9-D3EC-83C7-1A22-80C333DDAF20}"/>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33D4E8D-8D53-4735-FFF9-D890A2A1623E}"/>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257EC6E-2023-8911-D9FA-01D377F7C02F}"/>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D177FE8-E0A6-7166-877C-0AAD92CF34C7}"/>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2085A74-1351-0844-0E01-0A852D1536E1}"/>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C0F8196-128E-03C6-8D2B-36703EF5757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AB9AA98-E579-A1AE-7303-1AF2EF342CD1}"/>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69F5F4A-76B9-CCC5-C450-73D117506E4B}"/>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8A71092-CF81-CA60-2BD7-ABF2D6A3894D}"/>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96178C2-95FD-508A-5ACF-FBFD988D73D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6D6C54D-5DDC-6347-DA0A-61F6BF597614}"/>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AE8C610-6836-1C7C-6FF9-FCAEF39600EB}"/>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79" name=".64 square" hidden="1">
            <a:extLst>
              <a:ext uri="{FF2B5EF4-FFF2-40B4-BE49-F238E27FC236}">
                <a16:creationId xmlns:a16="http://schemas.microsoft.com/office/drawing/2014/main" id="{0C15CF3E-CE79-D6AC-9F89-B8B2F94A7C58}"/>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80" name=".32 square" hidden="1">
            <a:extLst>
              <a:ext uri="{FF2B5EF4-FFF2-40B4-BE49-F238E27FC236}">
                <a16:creationId xmlns:a16="http://schemas.microsoft.com/office/drawing/2014/main" id="{56AFE20F-B1F8-8B7D-0035-A4063CC4502D}"/>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81" name="MS Brand colors" descr="These are Microsoft Brand colors. The color bar is placed to the side of the Theme master so that it will be visible on all slides. Users can use the 'eye dropper' color tools under Color Fill Shape, Color Fill line etc. to easily select Brand colors. ">
            <a:extLst>
              <a:ext uri="{FF2B5EF4-FFF2-40B4-BE49-F238E27FC236}">
                <a16:creationId xmlns:a16="http://schemas.microsoft.com/office/drawing/2014/main" id="{ED5641DF-7613-02D7-BD0C-66031C240DD5}"/>
              </a:ext>
              <a:ext uri="{C183D7F6-B498-43B3-948B-1728B52AA6E4}">
                <adec:decorative xmlns:adec="http://schemas.microsoft.com/office/drawing/2017/decorative" val="0"/>
              </a:ext>
            </a:extLst>
          </p:cNvPr>
          <p:cNvPicPr>
            <a:picLocks noChangeAspect="1"/>
          </p:cNvPicPr>
          <p:nvPr userDrawn="1"/>
        </p:nvPicPr>
        <p:blipFill rotWithShape="1">
          <a:blip r:embed="rId18" cstate="hqprint">
            <a:extLst>
              <a:ext uri="{28A0092B-C50C-407E-A947-70E740481C1C}">
                <a14:useLocalDpi xmlns:a14="http://schemas.microsoft.com/office/drawing/2010/main"/>
              </a:ext>
            </a:extLst>
          </a:blip>
          <a:srcRect l="762"/>
          <a:stretch/>
        </p:blipFill>
        <p:spPr>
          <a:xfrm rot="5400000">
            <a:off x="9509760" y="2843773"/>
            <a:ext cx="6858000" cy="1170455"/>
          </a:xfrm>
          <a:prstGeom prst="rect">
            <a:avLst/>
          </a:prstGeom>
        </p:spPr>
      </p:pic>
    </p:spTree>
    <p:extLst>
      <p:ext uri="{BB962C8B-B14F-4D97-AF65-F5344CB8AC3E}">
        <p14:creationId xmlns:p14="http://schemas.microsoft.com/office/powerpoint/2010/main" val="1110022585"/>
      </p:ext>
    </p:extLst>
  </p:cSld>
  <p:clrMap bg1="lt1" tx1="dk1" bg2="lt2" tx2="dk2" accent1="accent1" accent2="accent2" accent3="accent3" accent4="accent4" accent5="accent5" accent6="accent6" hlink="hlink" folHlink="folHlink"/>
  <p:sldLayoutIdLst>
    <p:sldLayoutId id="2147485514" r:id="rId1"/>
    <p:sldLayoutId id="2147485515" r:id="rId2"/>
    <p:sldLayoutId id="2147485516" r:id="rId3"/>
    <p:sldLayoutId id="2147485517" r:id="rId4"/>
    <p:sldLayoutId id="2147485518" r:id="rId5"/>
    <p:sldLayoutId id="2147485519" r:id="rId6"/>
    <p:sldLayoutId id="2147485520" r:id="rId7"/>
    <p:sldLayoutId id="2147485521" r:id="rId8"/>
    <p:sldLayoutId id="2147485522" r:id="rId9"/>
    <p:sldLayoutId id="2147485523" r:id="rId10"/>
    <p:sldLayoutId id="2147485524" r:id="rId11"/>
    <p:sldLayoutId id="2147485525" r:id="rId12"/>
    <p:sldLayoutId id="2147485526" r:id="rId13"/>
    <p:sldLayoutId id="2147485527" r:id="rId14"/>
    <p:sldLayoutId id="2147485528" r:id="rId15"/>
  </p:sldLayoutIdLst>
  <p:transition>
    <p:fade/>
  </p:transition>
  <p:hf sldNum="0" hdr="0" ftr="0" dt="0"/>
  <p:txStyles>
    <p:title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368" userDrawn="1">
          <p15:clr>
            <a:srgbClr val="C35EA4"/>
          </p15:clr>
        </p15:guide>
        <p15:guide id="32" pos="7313" userDrawn="1">
          <p15:clr>
            <a:srgbClr val="C35EA4"/>
          </p15:clr>
        </p15:guide>
        <p15:guide id="33" orient="horz" pos="369" userDrawn="1">
          <p15:clr>
            <a:srgbClr val="C35EA4"/>
          </p15:clr>
        </p15:guide>
        <p15:guide id="34" orient="horz" pos="3949" userDrawn="1">
          <p15:clr>
            <a:srgbClr val="C35EA4"/>
          </p15:clr>
        </p15:guide>
        <p15:guide id="35" orient="horz" pos="184" userDrawn="1">
          <p15:clr>
            <a:srgbClr val="A4A3A4"/>
          </p15:clr>
        </p15:guide>
        <p15:guide id="36" pos="185" userDrawn="1">
          <p15:clr>
            <a:srgbClr val="A4A3A4"/>
          </p15:clr>
        </p15:guide>
        <p15:guide id="37" orient="horz" pos="4135" userDrawn="1">
          <p15:clr>
            <a:srgbClr val="A4A3A4"/>
          </p15:clr>
        </p15:guide>
        <p15:guide id="38" pos="7495" userDrawn="1">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blackWhite">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580311"/>
            <a:ext cx="11018520" cy="430887"/>
          </a:xfrm>
          <a:prstGeom prst="rect">
            <a:avLst/>
          </a:prstGeom>
          <a:noFill/>
        </p:spPr>
        <p:txBody>
          <a:bodyPr vert="horz" wrap="square" lIns="0" tIns="0" rIns="0" bIns="0" rtlCol="0" anchor="b" anchorCtr="0">
            <a:noAutofit/>
          </a:bodyPr>
          <a:lstStyle/>
          <a:p>
            <a:pPr lvl="0"/>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 name="Graphic 4">
            <a:extLst>
              <a:ext uri="{FF2B5EF4-FFF2-40B4-BE49-F238E27FC236}">
                <a16:creationId xmlns:a16="http://schemas.microsoft.com/office/drawing/2014/main" id="{FD0A04DA-4C2F-74A6-1E51-7838E3F551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3304994551"/>
      </p:ext>
    </p:extLst>
  </p:cSld>
  <p:clrMap bg1="lt1" tx1="dk1" bg2="lt2" tx2="dk2" accent1="accent1" accent2="accent2" accent3="accent3" accent4="accent4" accent5="accent5" accent6="accent6" hlink="hlink" folHlink="folHlink"/>
  <p:sldLayoutIdLst>
    <p:sldLayoutId id="2147485617" r:id="rId1"/>
    <p:sldLayoutId id="2147485618" r:id="rId2"/>
    <p:sldLayoutId id="2147485619" r:id="rId3"/>
    <p:sldLayoutId id="2147485620" r:id="rId4"/>
    <p:sldLayoutId id="2147485621" r:id="rId5"/>
    <p:sldLayoutId id="2147485622" r:id="rId6"/>
    <p:sldLayoutId id="2147485623" r:id="rId7"/>
    <p:sldLayoutId id="2147485624" r:id="rId8"/>
    <p:sldLayoutId id="2147485625" r:id="rId9"/>
    <p:sldLayoutId id="2147485626" r:id="rId10"/>
    <p:sldLayoutId id="2147485627" r:id="rId11"/>
    <p:sldLayoutId id="2147485628" r:id="rId12"/>
    <p:sldLayoutId id="2147485629" r:id="rId13"/>
    <p:sldLayoutId id="2147485630" r:id="rId14"/>
    <p:sldLayoutId id="2147485631" r:id="rId15"/>
    <p:sldLayoutId id="2147485686" r:id="rId16"/>
    <p:sldLayoutId id="2147486021" r:id="rId17"/>
  </p:sldLayoutIdLst>
  <p:transition>
    <p:fade/>
  </p:transition>
  <p:hf sldNum="0" hdr="0" ftr="0" dt="0"/>
  <p:txStyles>
    <p:title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blackWhite">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580311"/>
            <a:ext cx="11018520" cy="430887"/>
          </a:xfrm>
          <a:prstGeom prst="rect">
            <a:avLst/>
          </a:prstGeom>
          <a:noFill/>
        </p:spPr>
        <p:txBody>
          <a:bodyPr vert="horz" wrap="square" lIns="0" tIns="0" rIns="0" bIns="0" rtlCol="0" anchor="b" anchorCtr="0">
            <a:noAutofit/>
          </a:bodyPr>
          <a:lstStyle/>
          <a:p>
            <a:pPr lvl="0"/>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 name="Graphic 4">
            <a:extLst>
              <a:ext uri="{FF2B5EF4-FFF2-40B4-BE49-F238E27FC236}">
                <a16:creationId xmlns:a16="http://schemas.microsoft.com/office/drawing/2014/main" id="{FD0A04DA-4C2F-74A6-1E51-7838E3F551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2616108608"/>
      </p:ext>
    </p:extLst>
  </p:cSld>
  <p:clrMap bg1="lt1" tx1="dk1" bg2="lt2" tx2="dk2" accent1="accent1" accent2="accent2" accent3="accent3" accent4="accent4" accent5="accent5" accent6="accent6" hlink="hlink" folHlink="folHlink"/>
  <p:sldLayoutIdLst>
    <p:sldLayoutId id="2147486023" r:id="rId1"/>
    <p:sldLayoutId id="2147486024" r:id="rId2"/>
    <p:sldLayoutId id="2147486025" r:id="rId3"/>
    <p:sldLayoutId id="2147486026" r:id="rId4"/>
    <p:sldLayoutId id="2147486027" r:id="rId5"/>
    <p:sldLayoutId id="2147486028" r:id="rId6"/>
    <p:sldLayoutId id="2147486029" r:id="rId7"/>
    <p:sldLayoutId id="2147486030" r:id="rId8"/>
    <p:sldLayoutId id="2147486031" r:id="rId9"/>
    <p:sldLayoutId id="2147486032" r:id="rId10"/>
    <p:sldLayoutId id="2147486033" r:id="rId11"/>
    <p:sldLayoutId id="2147486034" r:id="rId12"/>
    <p:sldLayoutId id="2147486035" r:id="rId13"/>
    <p:sldLayoutId id="2147486036" r:id="rId14"/>
    <p:sldLayoutId id="2147486037" r:id="rId15"/>
  </p:sldLayoutIdLst>
  <p:transition>
    <p:fade/>
  </p:transition>
  <p:hf hdr="0" ftr="0" dt="0"/>
  <p:txStyles>
    <p:title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UI" panose="020B05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p15:clr>
            <a:srgbClr val="C35EA4"/>
          </p15:clr>
        </p15:guide>
        <p15:guide id="17" pos="7313">
          <p15:clr>
            <a:srgbClr val="C35EA4"/>
          </p15:clr>
        </p15:guide>
        <p15:guide id="25" orient="horz" pos="369">
          <p15:clr>
            <a:srgbClr val="C35EA4"/>
          </p15:clr>
        </p15:guide>
        <p15:guide id="26" orient="horz" pos="3949">
          <p15:clr>
            <a:srgbClr val="C35EA4"/>
          </p15:clr>
        </p15:guide>
        <p15:guide id="27" orient="horz" pos="184">
          <p15:clr>
            <a:srgbClr val="A4A3A4"/>
          </p15:clr>
        </p15:guide>
        <p15:guide id="28" pos="185">
          <p15:clr>
            <a:srgbClr val="A4A3A4"/>
          </p15:clr>
        </p15:guide>
        <p15:guide id="29" orient="horz" pos="4135">
          <p15:clr>
            <a:srgbClr val="A4A3A4"/>
          </p15:clr>
        </p15:guide>
        <p15:guide id="30" pos="7495">
          <p15:clr>
            <a:srgbClr val="A4A3A4"/>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sp>
        <p:nvSpPr>
          <p:cNvPr id="35" name=".32 square" hidden="1">
            <a:extLst>
              <a:ext uri="{FF2B5EF4-FFF2-40B4-BE49-F238E27FC236}">
                <a16:creationId xmlns:a16="http://schemas.microsoft.com/office/drawing/2014/main" id="{09835393-211C-428D-B22F-51EE7A413599}"/>
              </a:ext>
            </a:extLst>
          </p:cNvPr>
          <p:cNvSpPr/>
          <p:nvPr/>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Sans Display" pitchFamily="2" charset="0"/>
            </a:endParaRPr>
          </a:p>
        </p:txBody>
      </p:sp>
      <p:pic>
        <p:nvPicPr>
          <p:cNvPr id="144" name="Graphic 143">
            <a:extLst>
              <a:ext uri="{FF2B5EF4-FFF2-40B4-BE49-F238E27FC236}">
                <a16:creationId xmlns:a16="http://schemas.microsoft.com/office/drawing/2014/main" id="{55FCE7D5-5796-0746-3173-EB75FBE85E45}"/>
              </a:ext>
            </a:extLst>
          </p:cNvPr>
          <p:cNvPicPr>
            <a:picLocks noChangeAspect="1"/>
          </p:cNvPicPr>
          <p:nvPr/>
        </p:nvPicPr>
        <p:blipFill>
          <a:blip>
            <a:extLst>
              <a:ext uri="{96DAC541-7B7A-43D3-8B79-37D633B846F1}">
                <asvg:svgBlip xmlns:asvg="http://schemas.microsoft.com/office/drawing/2016/SVG/main" r:embed="rId28"/>
              </a:ext>
            </a:extLst>
          </a:blip>
          <a:srcRect/>
          <a:stretch/>
        </p:blipFill>
        <p:spPr>
          <a:xfrm rot="5400000">
            <a:off x="9509919" y="2743200"/>
            <a:ext cx="6858000" cy="1371600"/>
          </a:xfrm>
          <a:prstGeom prst="rect">
            <a:avLst/>
          </a:prstGeom>
        </p:spPr>
      </p:pic>
    </p:spTree>
    <p:extLst>
      <p:ext uri="{BB962C8B-B14F-4D97-AF65-F5344CB8AC3E}">
        <p14:creationId xmlns:p14="http://schemas.microsoft.com/office/powerpoint/2010/main" val="936428060"/>
      </p:ext>
    </p:extLst>
  </p:cSld>
  <p:clrMap bg1="lt1" tx1="dk1" bg2="lt2" tx2="dk2" accent1="accent1" accent2="accent2" accent3="accent3" accent4="accent4" accent5="accent5" accent6="accent6" hlink="hlink" folHlink="folHlink"/>
  <p:sldLayoutIdLst>
    <p:sldLayoutId id="2147486108" r:id="rId1"/>
    <p:sldLayoutId id="2147486109" r:id="rId2"/>
    <p:sldLayoutId id="2147486110" r:id="rId3"/>
    <p:sldLayoutId id="2147486111" r:id="rId4"/>
    <p:sldLayoutId id="2147486112" r:id="rId5"/>
    <p:sldLayoutId id="2147486113" r:id="rId6"/>
    <p:sldLayoutId id="2147486114" r:id="rId7"/>
    <p:sldLayoutId id="2147486115" r:id="rId8"/>
    <p:sldLayoutId id="2147486116" r:id="rId9"/>
    <p:sldLayoutId id="2147486117" r:id="rId10"/>
    <p:sldLayoutId id="2147486118" r:id="rId11"/>
    <p:sldLayoutId id="2147486119" r:id="rId12"/>
    <p:sldLayoutId id="2147486120" r:id="rId13"/>
    <p:sldLayoutId id="2147486121" r:id="rId14"/>
    <p:sldLayoutId id="2147486122" r:id="rId15"/>
    <p:sldLayoutId id="2147486123" r:id="rId16"/>
    <p:sldLayoutId id="2147486124" r:id="rId17"/>
    <p:sldLayoutId id="2147486125" r:id="rId18"/>
    <p:sldLayoutId id="2147486126" r:id="rId19"/>
    <p:sldLayoutId id="2147486127" r:id="rId20"/>
    <p:sldLayoutId id="2147486128" r:id="rId21"/>
    <p:sldLayoutId id="2147486129" r:id="rId22"/>
    <p:sldLayoutId id="2147486130" r:id="rId23"/>
    <p:sldLayoutId id="2147486131" r:id="rId24"/>
    <p:sldLayoutId id="2147486132" r:id="rId25"/>
    <p:sldLayoutId id="2147486133" r:id="rId26"/>
  </p:sldLayoutIdLst>
  <p:transition>
    <p:fade/>
  </p:transition>
  <p:hf sldNum="0" hdr="0" ftr="0" dt="0"/>
  <p:txStyles>
    <p:title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Sans Display" pitchFamily="2"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solidFill>
            <a:schemeClr val="tx1"/>
          </a:solidFill>
          <a:latin typeface="+mn-lt"/>
          <a:ea typeface="+mn-ea"/>
          <a:cs typeface="Segoe Sans Display" pitchFamily="2"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solidFill>
            <a:schemeClr val="tx1"/>
          </a:soli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solidFill>
            <a:schemeClr val="tx1"/>
          </a:soli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solidFill>
            <a:schemeClr val="tx1"/>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0">
          <p15:clr>
            <a:srgbClr val="C35EA4"/>
          </p15:clr>
        </p15:guide>
        <p15:guide id="17" pos="7320">
          <p15:clr>
            <a:srgbClr val="C35EA4"/>
          </p15:clr>
        </p15:guide>
        <p15:guide id="25" orient="horz" pos="369">
          <p15:clr>
            <a:srgbClr val="C35EA4"/>
          </p15:clr>
        </p15:guide>
        <p15:guide id="26" orient="horz" pos="3949">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aka.ms/MasteringCopilotAndAgents2026" TargetMode="External"/><Relationship Id="rId2" Type="http://schemas.openxmlformats.org/officeDocument/2006/relationships/notesSlide" Target="../notesSlides/notesSlide1.xml"/><Relationship Id="rId1" Type="http://schemas.openxmlformats.org/officeDocument/2006/relationships/slideLayout" Target="../slideLayouts/slideLayout160.xml"/><Relationship Id="rId5" Type="http://schemas.openxmlformats.org/officeDocument/2006/relationships/image" Target="../media/image36.png"/><Relationship Id="rId4" Type="http://schemas.openxmlformats.org/officeDocument/2006/relationships/hyperlink" Target="https://aka.ms/MasteringCopilotAgents2025Conten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xml"/><Relationship Id="rId1" Type="http://schemas.openxmlformats.org/officeDocument/2006/relationships/slideLayout" Target="../slideLayouts/slideLayout131.xml"/></Relationships>
</file>

<file path=ppt/slides/_rels/slide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146.xml"/></Relationships>
</file>

<file path=ppt/slides/_rels/slide4.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notesSlide" Target="../notesSlides/notesSlide4.xml"/><Relationship Id="rId1" Type="http://schemas.openxmlformats.org/officeDocument/2006/relationships/slideLayout" Target="../slideLayouts/slideLayout131.xml"/><Relationship Id="rId5" Type="http://schemas.openxmlformats.org/officeDocument/2006/relationships/image" Target="../media/image41.svg"/><Relationship Id="rId4" Type="http://schemas.openxmlformats.org/officeDocument/2006/relationships/image" Target="../media/image40.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1.xml"/></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36.png"/><Relationship Id="rId7" Type="http://schemas.openxmlformats.org/officeDocument/2006/relationships/image" Target="../media/image45.png"/><Relationship Id="rId2" Type="http://schemas.openxmlformats.org/officeDocument/2006/relationships/notesSlide" Target="../notesSlides/notesSlide6.xml"/><Relationship Id="rId1" Type="http://schemas.openxmlformats.org/officeDocument/2006/relationships/slideLayout" Target="../slideLayouts/slideLayout131.xml"/><Relationship Id="rId6" Type="http://schemas.openxmlformats.org/officeDocument/2006/relationships/image" Target="../media/image44.svg"/><Relationship Id="rId5" Type="http://schemas.openxmlformats.org/officeDocument/2006/relationships/image" Target="../media/image43.svg"/><Relationship Id="rId4" Type="http://schemas.openxmlformats.org/officeDocument/2006/relationships/image" Target="../media/image42.svg"/></Relationships>
</file>

<file path=ppt/slides/_rels/slide7.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54.pn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131.xml"/><Relationship Id="rId6" Type="http://schemas.openxmlformats.org/officeDocument/2006/relationships/image" Target="../media/image49.png"/><Relationship Id="rId11" Type="http://schemas.openxmlformats.org/officeDocument/2006/relationships/hyperlink" Target="https://support.microsoft.com/en-us/copilot-onenote" TargetMode="External"/><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hyperlink" Target="https://support.microsoft.com/en-us/copilot-whiteboard" TargetMode="External"/><Relationship Id="rId14" Type="http://schemas.openxmlformats.org/officeDocument/2006/relationships/image" Target="../media/image55.png"/></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us/topic/standard-versus-priority-access-to-features-in-microsoft-365-copilot-chat-12c8d9f8-db32-4f99-8ebe-d8d85879137f" TargetMode="External"/><Relationship Id="rId2" Type="http://schemas.openxmlformats.org/officeDocument/2006/relationships/notesSlide" Target="../notesSlides/notesSlide8.xml"/><Relationship Id="rId1" Type="http://schemas.openxmlformats.org/officeDocument/2006/relationships/slideLayout" Target="../slideLayouts/slideLayout169.xml"/><Relationship Id="rId4" Type="http://schemas.openxmlformats.org/officeDocument/2006/relationships/hyperlink" Target="https://adoption.microsoft.com/en-us/copilot/frontier-progra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145.xml"/></Relationships>
</file>

<file path=ppt/slides/_rels/slide1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13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1.xml"/></Relationships>
</file>

<file path=ppt/slides/_rels/slide1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13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4.xml"/><Relationship Id="rId1" Type="http://schemas.openxmlformats.org/officeDocument/2006/relationships/slideLayout" Target="../slideLayouts/slideLayout131.xml"/><Relationship Id="rId4" Type="http://schemas.openxmlformats.org/officeDocument/2006/relationships/image" Target="../media/image62.png"/></Relationships>
</file>

<file path=ppt/slides/_rels/slide1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5.xml"/><Relationship Id="rId1" Type="http://schemas.openxmlformats.org/officeDocument/2006/relationships/slideLayout" Target="../slideLayouts/slideLayout13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4.png"/><Relationship Id="rId5" Type="http://schemas.openxmlformats.org/officeDocument/2006/relationships/image" Target="../media/image5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13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6.png"/><Relationship Id="rId5" Type="http://schemas.openxmlformats.org/officeDocument/2006/relationships/image" Target="../media/image59.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0.xml"/><Relationship Id="rId1" Type="http://schemas.openxmlformats.org/officeDocument/2006/relationships/slideLayout" Target="../slideLayouts/slideLayout13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8.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2.xml"/><Relationship Id="rId1" Type="http://schemas.openxmlformats.org/officeDocument/2006/relationships/slideLayout" Target="../slideLayouts/slideLayout131.xml"/><Relationship Id="rId5" Type="http://schemas.openxmlformats.org/officeDocument/2006/relationships/image" Target="../media/image71.png"/><Relationship Id="rId4" Type="http://schemas.openxmlformats.org/officeDocument/2006/relationships/image" Target="../media/image70.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4.xml"/><Relationship Id="rId1" Type="http://schemas.openxmlformats.org/officeDocument/2006/relationships/slideLayout" Target="../slideLayouts/slideLayout13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45.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1.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45.xml"/><Relationship Id="rId7" Type="http://schemas.openxmlformats.org/officeDocument/2006/relationships/image" Target="../media/image76.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74.png"/><Relationship Id="rId5" Type="http://schemas.openxmlformats.org/officeDocument/2006/relationships/hyperlink" Target="https://whiteboard.microsoft.com/" TargetMode="External"/><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8" Type="http://schemas.openxmlformats.org/officeDocument/2006/relationships/image" Target="../media/image78.png"/><Relationship Id="rId3" Type="http://schemas.microsoft.com/office/2007/relationships/media" Target="../media/media9.mp4"/><Relationship Id="rId7" Type="http://schemas.openxmlformats.org/officeDocument/2006/relationships/image" Target="../media/image77.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notesSlide" Target="../notesSlides/notesSlide29.xml"/><Relationship Id="rId5" Type="http://schemas.openxmlformats.org/officeDocument/2006/relationships/slideLayout" Target="../slideLayouts/slideLayout145.xml"/><Relationship Id="rId4" Type="http://schemas.openxmlformats.org/officeDocument/2006/relationships/video" Target="../media/media9.mp4"/></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1.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45.xml"/><Relationship Id="rId7" Type="http://schemas.openxmlformats.org/officeDocument/2006/relationships/image" Target="../media/image79.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74.png"/><Relationship Id="rId5" Type="http://schemas.openxmlformats.org/officeDocument/2006/relationships/hyperlink" Target="https://loop.cloud.microsoft/" TargetMode="External"/><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45.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80.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8057D-D0D1-0230-A62C-56245EF721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A37D1F-B713-D58F-329D-A3E4830B931A}"/>
              </a:ext>
            </a:extLst>
          </p:cNvPr>
          <p:cNvSpPr>
            <a:spLocks noGrp="1"/>
          </p:cNvSpPr>
          <p:nvPr>
            <p:ph type="title"/>
          </p:nvPr>
        </p:nvSpPr>
        <p:spPr>
          <a:xfrm>
            <a:off x="3258242" y="571613"/>
            <a:ext cx="5675515" cy="775504"/>
          </a:xfrm>
        </p:spPr>
        <p:txBody>
          <a:bodyPr/>
          <a:lstStyle/>
          <a:p>
            <a:pPr algn="ctr"/>
            <a:r>
              <a:rPr lang="en-US"/>
              <a:t>Mastering Microsoft 365 Copilot, Copilot Chat and Agents – 2026</a:t>
            </a:r>
            <a:br>
              <a:rPr lang="en-US"/>
            </a:br>
            <a:endParaRPr lang="en-US"/>
          </a:p>
        </p:txBody>
      </p:sp>
      <p:sp>
        <p:nvSpPr>
          <p:cNvPr id="3" name="Content Placeholder 2">
            <a:extLst>
              <a:ext uri="{FF2B5EF4-FFF2-40B4-BE49-F238E27FC236}">
                <a16:creationId xmlns:a16="http://schemas.microsoft.com/office/drawing/2014/main" id="{0DEA00B3-F4FC-4D62-57A8-08452EBBD380}"/>
              </a:ext>
            </a:extLst>
          </p:cNvPr>
          <p:cNvSpPr>
            <a:spLocks noGrp="1"/>
          </p:cNvSpPr>
          <p:nvPr>
            <p:ph sz="quarter" idx="12"/>
          </p:nvPr>
        </p:nvSpPr>
        <p:spPr>
          <a:xfrm>
            <a:off x="6271250" y="2250246"/>
            <a:ext cx="5772726" cy="2357508"/>
          </a:xfrm>
        </p:spPr>
        <p:txBody>
          <a:bodyPr/>
          <a:lstStyle/>
          <a:p>
            <a:pPr marL="0" indent="0" algn="ctr">
              <a:buNone/>
            </a:pPr>
            <a:r>
              <a:rPr lang="en-US" sz="1800" b="1"/>
              <a:t>End-User webinars</a:t>
            </a:r>
          </a:p>
          <a:p>
            <a:pPr marL="0" indent="0" algn="ctr">
              <a:buNone/>
            </a:pPr>
            <a:r>
              <a:rPr lang="en-US" sz="1800" b="1"/>
              <a:t>(Free to all MFM Customers)</a:t>
            </a:r>
          </a:p>
          <a:p>
            <a:pPr marL="0" indent="0" algn="ctr">
              <a:buNone/>
            </a:pPr>
            <a:endParaRPr lang="en-US" sz="1800" b="1"/>
          </a:p>
          <a:p>
            <a:pPr marL="0" lvl="0" indent="0" algn="ctr" defTabSz="914400">
              <a:spcBef>
                <a:spcPts val="0"/>
              </a:spcBef>
              <a:buSzTx/>
              <a:buNone/>
              <a:defRPr/>
            </a:pPr>
            <a:r>
              <a:rPr lang="en-US" sz="1800">
                <a:solidFill>
                  <a:srgbClr val="080808"/>
                </a:solidFill>
              </a:rPr>
              <a:t>Session details and registration:</a:t>
            </a:r>
          </a:p>
          <a:p>
            <a:pPr marL="0" lvl="0" indent="0" algn="ctr" defTabSz="914400">
              <a:spcBef>
                <a:spcPts val="0"/>
              </a:spcBef>
              <a:buSzTx/>
              <a:buNone/>
              <a:defRPr/>
            </a:pPr>
            <a:r>
              <a:rPr lang="en-US" sz="1800">
                <a:hlinkClick r:id="rId3"/>
              </a:rPr>
              <a:t>https://aka.ms/MasteringCopilotAndAgents2026</a:t>
            </a:r>
            <a:r>
              <a:rPr lang="en-US" sz="1800">
                <a:solidFill>
                  <a:srgbClr val="080808"/>
                </a:solidFill>
              </a:rPr>
              <a:t> </a:t>
            </a:r>
          </a:p>
          <a:p>
            <a:pPr marL="0" indent="0" algn="ctr">
              <a:buNone/>
            </a:pPr>
            <a:endParaRPr lang="en-US" sz="1800" b="1"/>
          </a:p>
        </p:txBody>
      </p:sp>
      <p:cxnSp>
        <p:nvCxnSpPr>
          <p:cNvPr id="23" name="Straight Connector 22">
            <a:extLst>
              <a:ext uri="{FF2B5EF4-FFF2-40B4-BE49-F238E27FC236}">
                <a16:creationId xmlns:a16="http://schemas.microsoft.com/office/drawing/2014/main" id="{080ECDA4-A8E1-CE7B-6625-0B294F4EAA50}"/>
              </a:ext>
            </a:extLst>
          </p:cNvPr>
          <p:cNvCxnSpPr>
            <a:cxnSpLocks/>
          </p:cNvCxnSpPr>
          <p:nvPr/>
        </p:nvCxnSpPr>
        <p:spPr>
          <a:xfrm>
            <a:off x="6095999" y="1259961"/>
            <a:ext cx="0" cy="5290887"/>
          </a:xfrm>
          <a:prstGeom prst="line">
            <a:avLst/>
          </a:prstGeom>
          <a:ln>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78769BF-553E-5884-8DD1-A050B7C6D8C3}"/>
              </a:ext>
            </a:extLst>
          </p:cNvPr>
          <p:cNvSpPr txBox="1"/>
          <p:nvPr/>
        </p:nvSpPr>
        <p:spPr>
          <a:xfrm>
            <a:off x="4970261" y="6550848"/>
            <a:ext cx="6944406" cy="215444"/>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FFFFFF"/>
                </a:solidFill>
                <a:effectLst/>
                <a:uLnTx/>
                <a:uFillTx/>
                <a:latin typeface="Segoe UI"/>
                <a:ea typeface="+mn-ea"/>
                <a:cs typeface="+mn-cs"/>
                <a:hlinkClick r:id="rId4">
                  <a:extLst>
                    <a:ext uri="{A12FA001-AC4F-418D-AE19-62706E023703}">
                      <ahyp:hlinkClr xmlns:ahyp="http://schemas.microsoft.com/office/drawing/2018/hyperlinkcolor" val="tx"/>
                    </a:ext>
                  </a:extLst>
                </a:hlinkClick>
              </a:rPr>
              <a:t>https://aka.ms/MasteringCopilotAgents2025Content</a:t>
            </a:r>
            <a:r>
              <a:rPr kumimoji="0" lang="en-US" sz="1400" b="0" i="0" u="none" strike="noStrike" kern="1200" cap="none" spc="0" normalizeH="0" baseline="0" noProof="0">
                <a:ln>
                  <a:noFill/>
                </a:ln>
                <a:solidFill>
                  <a:srgbClr val="FFFFFF"/>
                </a:solidFill>
                <a:effectLst/>
                <a:uLnTx/>
                <a:uFillTx/>
                <a:latin typeface="Segoe UI"/>
                <a:ea typeface="+mn-ea"/>
                <a:cs typeface="+mn-cs"/>
              </a:rPr>
              <a:t> - Content will be updated here</a:t>
            </a:r>
          </a:p>
        </p:txBody>
      </p:sp>
      <p:pic>
        <p:nvPicPr>
          <p:cNvPr id="13" name="!Copilot" descr="Copilot logo">
            <a:extLst>
              <a:ext uri="{FF2B5EF4-FFF2-40B4-BE49-F238E27FC236}">
                <a16:creationId xmlns:a16="http://schemas.microsoft.com/office/drawing/2014/main" id="{E7FD22D4-6749-ACE7-E830-1C32256E6568}"/>
              </a:ext>
            </a:extLst>
          </p:cNvPr>
          <p:cNvPicPr>
            <a:picLocks noChangeAspect="1"/>
          </p:cNvPicPr>
          <p:nvPr/>
        </p:nvPicPr>
        <p:blipFill>
          <a:blip r:embed="rId5"/>
          <a:stretch>
            <a:fillRect/>
          </a:stretch>
        </p:blipFill>
        <p:spPr>
          <a:xfrm>
            <a:off x="46423" y="0"/>
            <a:ext cx="905292" cy="905291"/>
          </a:xfrm>
          <a:prstGeom prst="rect">
            <a:avLst/>
          </a:prstGeom>
          <a:noFill/>
          <a:ln>
            <a:noFill/>
            <a:headEnd type="none" w="med" len="med"/>
            <a:tailEnd type="none" w="med" len="med"/>
          </a:ln>
          <a:effectLst/>
        </p:spPr>
      </p:pic>
      <p:sp>
        <p:nvSpPr>
          <p:cNvPr id="7" name="TextBox 6">
            <a:extLst>
              <a:ext uri="{FF2B5EF4-FFF2-40B4-BE49-F238E27FC236}">
                <a16:creationId xmlns:a16="http://schemas.microsoft.com/office/drawing/2014/main" id="{53A2D380-9097-B14E-C776-A5B23FC11DD6}"/>
              </a:ext>
            </a:extLst>
          </p:cNvPr>
          <p:cNvSpPr txBox="1"/>
          <p:nvPr/>
        </p:nvSpPr>
        <p:spPr>
          <a:xfrm>
            <a:off x="148025" y="1210925"/>
            <a:ext cx="5772710" cy="5339923"/>
          </a:xfrm>
          <a:prstGeom prst="rect">
            <a:avLst/>
          </a:prstGeom>
          <a:noFill/>
        </p:spPr>
        <p:txBody>
          <a:bodyPr wrap="square">
            <a:spAutoFit/>
          </a:bodyPr>
          <a:lstStyle/>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Engage in six interactive sessions </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designed to help you leverage the features of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Microsoft 365 Copilot</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and develop effective prompting skills.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Learn how to use Copilot Apps within various M365 applications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Develop expertise in crafting prompts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Participate in a guided demonstration on applying Copilot and Copilot Chat for everyday productivity</a:t>
            </a:r>
          </a:p>
          <a:p>
            <a:pPr marL="0" marR="0" lvl="0" indent="-173736"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endParaRPr>
          </a:p>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Join two practical sessions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focused on unlocking the potential of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Microsoft 365 Copilot agents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Explore a range of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built-in agents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such as Facilitator, Interpreter, and Coaches, and discover how to use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Agent Builder</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in Microsoft 365 Copilot and SharePoint Online to create customized agents for your organization</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Gain insights into the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Researcher</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and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Analyst</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agents, understanding how they provide executive-level research and actionable insights by analyzing your work data and online sources</a:t>
            </a:r>
          </a:p>
          <a:p>
            <a:pPr marL="0" marR="0" lvl="0" indent="-173736"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endParaRPr>
          </a:p>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Participate in two hands-on sessions</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centered around the Microsoft 365 applications you use daily.</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Learn to create documents, presentations, and spreadsheets with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Word, PowerPoint, and Excel Agents - </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from drafting and designing to data integration, explore how these agents help you work more efficiently</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Experience working collaboratively with Copilot in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Copilot </a:t>
            </a:r>
            <a:r>
              <a:rPr kumimoji="0" lang="en-US" sz="1100" b="1" i="0" u="none" strike="noStrike" kern="1200" cap="none" spc="0" normalizeH="0" baseline="0" noProof="0" err="1">
                <a:ln>
                  <a:noFill/>
                </a:ln>
                <a:solidFill>
                  <a:srgbClr val="444444"/>
                </a:solidFill>
                <a:effectLst/>
                <a:uLnTx/>
                <a:uFillTx/>
                <a:latin typeface="Segoe UI" panose="020B0502040204020203" pitchFamily="34" charset="0"/>
                <a:ea typeface="+mn-ea"/>
                <a:cs typeface="+mn-cs"/>
              </a:rPr>
              <a:t>Cowork</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where you can co-create, co-edit, and co-think with AI to address real tasks, transforming Copilot from a tool into a partner</a:t>
            </a:r>
          </a:p>
          <a:p>
            <a:pPr marL="0" marR="0" lvl="0" indent="-173736"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endParaRPr>
          </a:p>
          <a:p>
            <a:pPr marL="0" marR="0" lvl="0" indent="-173736"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Attend a multi-session training</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series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focused on</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designing and managing AI agents with </a:t>
            </a:r>
            <a:r>
              <a:rPr kumimoji="0" lang="en-US" sz="1100" b="1" i="0" u="none" strike="noStrike" kern="1200" cap="none" spc="0" normalizeH="0" baseline="0" noProof="0">
                <a:ln>
                  <a:noFill/>
                </a:ln>
                <a:solidFill>
                  <a:srgbClr val="444444"/>
                </a:solidFill>
                <a:effectLst/>
                <a:uLnTx/>
                <a:uFillTx/>
                <a:latin typeface="Segoe UI" panose="020B0502040204020203" pitchFamily="34" charset="0"/>
                <a:ea typeface="+mn-ea"/>
                <a:cs typeface="+mn-cs"/>
              </a:rPr>
              <a:t>Microsoft Copilot Studio</a:t>
            </a: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 Over five sessions, you will cover:</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An overview of Copilot Studio and its role within the Microsoft AI platform</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Techniques for writing effective agent instructions and prompts</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Understanding generative orchestration for coordinating AI, tools, and data</a:t>
            </a:r>
          </a:p>
          <a:p>
            <a:pPr marL="630936" marR="0" lvl="1" indent="-1737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444444"/>
                </a:solidFill>
                <a:effectLst/>
                <a:uLnTx/>
                <a:uFillTx/>
                <a:latin typeface="Segoe UI" panose="020B0502040204020203" pitchFamily="34" charset="0"/>
                <a:ea typeface="+mn-ea"/>
                <a:cs typeface="+mn-cs"/>
              </a:rPr>
              <a:t>Best practices for building and managing autonomous agents at scale</a:t>
            </a:r>
            <a:endParaRPr kumimoji="0" lang="en-US" sz="1100" b="0" i="0" u="none" strike="noStrike" kern="1200" cap="none" spc="0" normalizeH="0" baseline="0" noProof="0">
              <a:ln>
                <a:noFill/>
              </a:ln>
              <a:solidFill>
                <a:srgbClr val="444444"/>
              </a:solidFill>
              <a:effectLst/>
              <a:uLnTx/>
              <a:uFillTx/>
              <a:latin typeface="Segoe UI"/>
              <a:ea typeface="Calibri"/>
              <a:cs typeface="Calibri"/>
            </a:endParaRPr>
          </a:p>
        </p:txBody>
      </p:sp>
    </p:spTree>
    <p:extLst>
      <p:ext uri="{BB962C8B-B14F-4D97-AF65-F5344CB8AC3E}">
        <p14:creationId xmlns:p14="http://schemas.microsoft.com/office/powerpoint/2010/main" val="213931610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A34F6-89F5-1849-85E6-67DA48D75CCF}"/>
              </a:ext>
            </a:extLst>
          </p:cNvPr>
          <p:cNvSpPr>
            <a:spLocks noGrp="1"/>
          </p:cNvSpPr>
          <p:nvPr>
            <p:ph type="title"/>
          </p:nvPr>
        </p:nvSpPr>
        <p:spPr>
          <a:xfrm>
            <a:off x="274006" y="3035178"/>
            <a:ext cx="4381121" cy="498598"/>
          </a:xfrm>
        </p:spPr>
        <p:txBody>
          <a:bodyPr wrap="square" anchor="b">
            <a:noAutofit/>
          </a:bodyPr>
          <a:lstStyle/>
          <a:p>
            <a:r>
              <a:rPr lang="en-US" sz="4000">
                <a:gradFill>
                  <a:gsLst>
                    <a:gs pos="0">
                      <a:srgbClr val="002060"/>
                    </a:gs>
                    <a:gs pos="100000">
                      <a:srgbClr val="7030A0"/>
                    </a:gs>
                  </a:gsLst>
                  <a:lin ang="2400000" scaled="0"/>
                </a:gradFill>
                <a:cs typeface="Segoe UI"/>
              </a:rPr>
              <a:t>Mastering Microsoft 365 Copilot</a:t>
            </a:r>
            <a:endParaRPr lang="en-US" sz="4000">
              <a:gradFill>
                <a:gsLst>
                  <a:gs pos="0">
                    <a:srgbClr val="002060"/>
                  </a:gs>
                  <a:gs pos="100000">
                    <a:srgbClr val="7030A0"/>
                  </a:gs>
                </a:gsLst>
                <a:lin ang="2400000" scaled="0"/>
              </a:gradFill>
            </a:endParaRPr>
          </a:p>
        </p:txBody>
      </p:sp>
      <p:sp>
        <p:nvSpPr>
          <p:cNvPr id="3" name="Text Placeholder 2">
            <a:extLst>
              <a:ext uri="{FF2B5EF4-FFF2-40B4-BE49-F238E27FC236}">
                <a16:creationId xmlns:a16="http://schemas.microsoft.com/office/drawing/2014/main" id="{34F6E3EF-2249-4142-BB35-B2F8221631B0}"/>
              </a:ext>
            </a:extLst>
          </p:cNvPr>
          <p:cNvSpPr>
            <a:spLocks noGrp="1"/>
          </p:cNvSpPr>
          <p:nvPr>
            <p:ph type="body" sz="quarter" idx="12"/>
          </p:nvPr>
        </p:nvSpPr>
        <p:spPr>
          <a:xfrm>
            <a:off x="274005" y="3962399"/>
            <a:ext cx="4937601" cy="1929354"/>
          </a:xfrm>
        </p:spPr>
        <p:txBody>
          <a:bodyPr vert="horz" wrap="square" lIns="0" tIns="0" rIns="0" bIns="0" rtlCol="0" anchor="t">
            <a:noAutofit/>
          </a:bodyPr>
          <a:lstStyle/>
          <a:p>
            <a:pPr>
              <a:spcAft>
                <a:spcPts val="600"/>
              </a:spcAft>
            </a:pPr>
            <a:r>
              <a:rPr lang="en-US" sz="2000">
                <a:latin typeface="Aptos"/>
                <a:cs typeface="Segoe UI"/>
              </a:rPr>
              <a:t>Hands-on Experience:</a:t>
            </a:r>
          </a:p>
          <a:p>
            <a:pPr>
              <a:spcAft>
                <a:spcPts val="600"/>
              </a:spcAft>
            </a:pPr>
            <a:r>
              <a:rPr lang="en-US" sz="2000">
                <a:latin typeface="Aptos"/>
                <a:cs typeface="Segoe UI"/>
              </a:rPr>
              <a:t>Microsoft 365 Copilot in Excel</a:t>
            </a:r>
          </a:p>
          <a:p>
            <a:pPr>
              <a:spcAft>
                <a:spcPts val="600"/>
              </a:spcAft>
            </a:pPr>
            <a:r>
              <a:rPr lang="en-US" sz="2000">
                <a:latin typeface="Aptos"/>
                <a:cs typeface="Segoe UI"/>
              </a:rPr>
              <a:t>Microsoft 365 Copilot in OneDrive</a:t>
            </a:r>
          </a:p>
          <a:p>
            <a:pPr>
              <a:spcAft>
                <a:spcPts val="600"/>
              </a:spcAft>
            </a:pPr>
            <a:r>
              <a:rPr lang="en-US" sz="2000">
                <a:latin typeface="Aptos"/>
                <a:cs typeface="Segoe UI"/>
              </a:rPr>
              <a:t>Microsoft 365 Copilot in Whiteboard</a:t>
            </a:r>
          </a:p>
          <a:p>
            <a:pPr>
              <a:spcAft>
                <a:spcPts val="600"/>
              </a:spcAft>
            </a:pPr>
            <a:r>
              <a:rPr lang="en-US" sz="2000">
                <a:latin typeface="Aptos"/>
                <a:cs typeface="Segoe UI"/>
              </a:rPr>
              <a:t>Microsoft 365 Copilot in Loop</a:t>
            </a:r>
          </a:p>
          <a:p>
            <a:pPr>
              <a:spcAft>
                <a:spcPts val="600"/>
              </a:spcAft>
            </a:pPr>
            <a:endParaRPr lang="en-US" sz="2000">
              <a:latin typeface="Aptos"/>
              <a:cs typeface="Segoe UI"/>
            </a:endParaRPr>
          </a:p>
          <a:p>
            <a:pPr>
              <a:spcAft>
                <a:spcPts val="600"/>
              </a:spcAft>
            </a:pPr>
            <a:r>
              <a:rPr lang="en-US" sz="2000">
                <a:latin typeface="Aptos"/>
                <a:cs typeface="Segoe UI"/>
              </a:rPr>
              <a:t>MFG Use Cases</a:t>
            </a:r>
          </a:p>
        </p:txBody>
      </p:sp>
      <p:pic>
        <p:nvPicPr>
          <p:cNvPr id="6" name="Picture Placeholder 5" descr="Woman on her laptop standing in the foreground with two seated male colleagues out of focus in the background.">
            <a:extLst>
              <a:ext uri="{FF2B5EF4-FFF2-40B4-BE49-F238E27FC236}">
                <a16:creationId xmlns:a16="http://schemas.microsoft.com/office/drawing/2014/main" id="{9907A787-BB12-D44C-B95D-0A3C400FAE82}"/>
              </a:ext>
            </a:extLst>
          </p:cNvPr>
          <p:cNvPicPr>
            <a:picLocks noGrp="1" noChangeAspect="1"/>
          </p:cNvPicPr>
          <p:nvPr>
            <p:ph type="pic" sz="quarter" idx="4294967295"/>
          </p:nvPr>
        </p:nvPicPr>
        <p:blipFill rotWithShape="1">
          <a:blip r:embed="rId3"/>
          <a:srcRect l="16611" r="16611"/>
          <a:stretch/>
        </p:blipFill>
        <p:spPr>
          <a:xfrm>
            <a:off x="5326063" y="0"/>
            <a:ext cx="6865937" cy="6858000"/>
          </a:xfrm>
          <a:noFill/>
        </p:spPr>
      </p:pic>
    </p:spTree>
    <p:extLst>
      <p:ext uri="{BB962C8B-B14F-4D97-AF65-F5344CB8AC3E}">
        <p14:creationId xmlns:p14="http://schemas.microsoft.com/office/powerpoint/2010/main" val="253228289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val 19" descr="Icon of a checkmark">
            <a:extLst>
              <a:ext uri="{FF2B5EF4-FFF2-40B4-BE49-F238E27FC236}">
                <a16:creationId xmlns:a16="http://schemas.microsoft.com/office/drawing/2014/main" id="{0245AD9C-5316-3209-3C3D-23B3AB2657FA}"/>
              </a:ext>
            </a:extLst>
          </p:cNvPr>
          <p:cNvSpPr/>
          <p:nvPr/>
        </p:nvSpPr>
        <p:spPr bwMode="auto">
          <a:xfrm>
            <a:off x="919585" y="1705127"/>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
        <p:nvSpPr>
          <p:cNvPr id="4" name="Title 3">
            <a:extLst>
              <a:ext uri="{FF2B5EF4-FFF2-40B4-BE49-F238E27FC236}">
                <a16:creationId xmlns:a16="http://schemas.microsoft.com/office/drawing/2014/main" id="{1CA61440-2F05-069B-D3E4-45F46C4A82C7}"/>
              </a:ext>
            </a:extLst>
          </p:cNvPr>
          <p:cNvSpPr>
            <a:spLocks noGrp="1"/>
          </p:cNvSpPr>
          <p:nvPr>
            <p:ph type="title"/>
          </p:nvPr>
        </p:nvSpPr>
        <p:spPr>
          <a:xfrm>
            <a:off x="588263" y="457200"/>
            <a:ext cx="11018520" cy="553998"/>
          </a:xfrm>
        </p:spPr>
        <p:txBody>
          <a:bodyPr/>
          <a:lstStyle/>
          <a:p>
            <a:r>
              <a:rPr lang="en-US"/>
              <a:t>Important information before we start!</a:t>
            </a:r>
          </a:p>
        </p:txBody>
      </p:sp>
      <p:sp>
        <p:nvSpPr>
          <p:cNvPr id="13" name="Text Placeholder 3">
            <a:extLst>
              <a:ext uri="{FF2B5EF4-FFF2-40B4-BE49-F238E27FC236}">
                <a16:creationId xmlns:a16="http://schemas.microsoft.com/office/drawing/2014/main" id="{B42DFD04-66FF-9F37-9958-651513272B8A}"/>
              </a:ext>
            </a:extLst>
          </p:cNvPr>
          <p:cNvSpPr txBox="1">
            <a:spLocks/>
          </p:cNvSpPr>
          <p:nvPr/>
        </p:nvSpPr>
        <p:spPr>
          <a:xfrm>
            <a:off x="1335316" y="1705127"/>
            <a:ext cx="9900000" cy="312008"/>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b="1">
                <a:gradFill>
                  <a:gsLst>
                    <a:gs pos="2917">
                      <a:schemeClr val="tx1"/>
                    </a:gs>
                    <a:gs pos="30000">
                      <a:schemeClr val="tx1"/>
                    </a:gs>
                  </a:gsLst>
                  <a:lin ang="5400000" scaled="0"/>
                </a:gradFill>
                <a:cs typeface="Segoe UI"/>
              </a:rPr>
              <a:t>The meeting is recorded, </a:t>
            </a:r>
            <a:r>
              <a:rPr lang="en-US">
                <a:gradFill>
                  <a:gsLst>
                    <a:gs pos="2917">
                      <a:schemeClr val="tx1"/>
                    </a:gs>
                    <a:gs pos="30000">
                      <a:schemeClr val="tx1"/>
                    </a:gs>
                  </a:gsLst>
                  <a:lin ang="5400000" scaled="0"/>
                </a:gradFill>
                <a:cs typeface="Segoe UI"/>
              </a:rPr>
              <a:t>recording will be provided in the following days.</a:t>
            </a:r>
          </a:p>
        </p:txBody>
      </p:sp>
      <p:sp>
        <p:nvSpPr>
          <p:cNvPr id="5" name="Text Placeholder 3">
            <a:extLst>
              <a:ext uri="{FF2B5EF4-FFF2-40B4-BE49-F238E27FC236}">
                <a16:creationId xmlns:a16="http://schemas.microsoft.com/office/drawing/2014/main" id="{B5906CE1-4D4F-A28D-3A5E-F1F371BB525E}"/>
              </a:ext>
            </a:extLst>
          </p:cNvPr>
          <p:cNvSpPr txBox="1">
            <a:spLocks/>
          </p:cNvSpPr>
          <p:nvPr/>
        </p:nvSpPr>
        <p:spPr>
          <a:xfrm>
            <a:off x="1335316" y="2350391"/>
            <a:ext cx="9900000" cy="3120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US" sz="2000">
                <a:gradFill>
                  <a:gsLst>
                    <a:gs pos="2917">
                      <a:schemeClr val="tx1"/>
                    </a:gs>
                    <a:gs pos="30000">
                      <a:schemeClr val="tx1"/>
                    </a:gs>
                  </a:gsLst>
                  <a:lin ang="5400000" scaled="0"/>
                </a:gradFill>
              </a:rPr>
              <a:t>During the first part of the session, </a:t>
            </a:r>
            <a:r>
              <a:rPr lang="en-US" sz="2000" b="1">
                <a:gradFill>
                  <a:gsLst>
                    <a:gs pos="2917">
                      <a:schemeClr val="tx1"/>
                    </a:gs>
                    <a:gs pos="30000">
                      <a:schemeClr val="tx1"/>
                    </a:gs>
                  </a:gsLst>
                  <a:lin ang="5400000" scaled="0"/>
                </a:gradFill>
              </a:rPr>
              <a:t>microphones and videos are turned off</a:t>
            </a:r>
          </a:p>
        </p:txBody>
      </p:sp>
      <p:sp>
        <p:nvSpPr>
          <p:cNvPr id="6" name="Text Placeholder 3">
            <a:extLst>
              <a:ext uri="{FF2B5EF4-FFF2-40B4-BE49-F238E27FC236}">
                <a16:creationId xmlns:a16="http://schemas.microsoft.com/office/drawing/2014/main" id="{E6B41B7B-889B-D514-CCE0-371FAFD993B2}"/>
              </a:ext>
            </a:extLst>
          </p:cNvPr>
          <p:cNvSpPr txBox="1">
            <a:spLocks/>
          </p:cNvSpPr>
          <p:nvPr/>
        </p:nvSpPr>
        <p:spPr>
          <a:xfrm>
            <a:off x="1335316" y="2996693"/>
            <a:ext cx="9900000" cy="3120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US" sz="2000" b="1">
                <a:gradFill>
                  <a:gsLst>
                    <a:gs pos="2917">
                      <a:schemeClr val="tx1"/>
                    </a:gs>
                    <a:gs pos="30000">
                      <a:schemeClr val="tx1"/>
                    </a:gs>
                  </a:gsLst>
                  <a:lin ang="5400000" scaled="0"/>
                </a:gradFill>
              </a:rPr>
              <a:t>Post all your questions into the chat </a:t>
            </a:r>
            <a:r>
              <a:rPr lang="en-US" sz="2000">
                <a:gradFill>
                  <a:gsLst>
                    <a:gs pos="2917">
                      <a:schemeClr val="tx1"/>
                    </a:gs>
                    <a:gs pos="30000">
                      <a:schemeClr val="tx1"/>
                    </a:gs>
                  </a:gsLst>
                  <a:lin ang="5400000" scaled="0"/>
                </a:gradFill>
              </a:rPr>
              <a:t>and our moderators will answer</a:t>
            </a:r>
            <a:endParaRPr lang="en-US" sz="2000" b="1">
              <a:gradFill>
                <a:gsLst>
                  <a:gs pos="2917">
                    <a:schemeClr val="tx1"/>
                  </a:gs>
                  <a:gs pos="30000">
                    <a:schemeClr val="tx1"/>
                  </a:gs>
                </a:gsLst>
                <a:lin ang="5400000" scaled="0"/>
              </a:gradFill>
            </a:endParaRPr>
          </a:p>
        </p:txBody>
      </p:sp>
      <p:sp>
        <p:nvSpPr>
          <p:cNvPr id="7" name="Text Placeholder 3">
            <a:extLst>
              <a:ext uri="{FF2B5EF4-FFF2-40B4-BE49-F238E27FC236}">
                <a16:creationId xmlns:a16="http://schemas.microsoft.com/office/drawing/2014/main" id="{79B48769-7A44-2FDB-FE52-CFA0559554EC}"/>
              </a:ext>
            </a:extLst>
          </p:cNvPr>
          <p:cNvSpPr txBox="1">
            <a:spLocks/>
          </p:cNvSpPr>
          <p:nvPr/>
        </p:nvSpPr>
        <p:spPr>
          <a:xfrm>
            <a:off x="1335316" y="3642995"/>
            <a:ext cx="9381006" cy="646908"/>
          </a:xfrm>
          <a:prstGeom prst="rect">
            <a:avLst/>
          </a:prstGeom>
        </p:spPr>
        <p:txBody>
          <a:bodyPr vert="horz" wrap="square" lIns="0" tIns="0" rIns="0" bIns="0" rtlCol="0">
            <a:spAutoFit/>
          </a:bodyPr>
          <a:lstStyle>
            <a:lvl1pPr marL="228600" marR="0" indent="-228600" algn="l" defTabSz="932742" rtl="0" eaLnBrk="1" fontAlgn="auto" latinLnBrk="0" hangingPunct="1">
              <a:lnSpc>
                <a:spcPct val="110000"/>
              </a:lnSpc>
              <a:spcBef>
                <a:spcPts val="600"/>
              </a:spcBef>
              <a:spcAft>
                <a:spcPts val="0"/>
              </a:spcAft>
              <a:buClrTx/>
              <a:buSzPct val="100000"/>
              <a:buFont typeface="Arial" panose="020B0604020202020204" pitchFamily="34" charset="0"/>
              <a:buChar char="•"/>
              <a:tabLst/>
              <a:defRPr sz="2000" kern="1200" spc="0" baseline="0">
                <a:solidFill>
                  <a:srgbClr val="000000"/>
                </a:solidFill>
                <a:latin typeface="+mn-lt"/>
                <a:ea typeface="+mn-ea"/>
                <a:cs typeface="Segoe UI" panose="020B0502040204020203" pitchFamily="34" charset="0"/>
              </a:defRPr>
            </a:lvl1pPr>
            <a:lvl2pPr marL="457200" marR="0" indent="-228600" algn="l" defTabSz="932742" rtl="0" eaLnBrk="1" fontAlgn="auto" latinLnBrk="0" hangingPunct="1">
              <a:lnSpc>
                <a:spcPct val="110000"/>
              </a:lnSpc>
              <a:spcBef>
                <a:spcPts val="600"/>
              </a:spcBef>
              <a:spcAft>
                <a:spcPts val="0"/>
              </a:spcAft>
              <a:buClrTx/>
              <a:buSzPct val="100000"/>
              <a:buFont typeface="Courier New" panose="02070309020205020404" pitchFamily="49" charset="0"/>
              <a:buChar char="o"/>
              <a:tabLst/>
              <a:defRPr sz="1600" kern="1200" spc="0" baseline="0">
                <a:solidFill>
                  <a:srgbClr val="000000"/>
                </a:solidFill>
                <a:latin typeface="+mn-lt"/>
                <a:ea typeface="+mn-ea"/>
                <a:cs typeface="+mn-cs"/>
              </a:defRPr>
            </a:lvl2pPr>
            <a:lvl3pPr marL="657225" marR="0" indent="-200025" algn="l" defTabSz="932742" rtl="0" eaLnBrk="1" fontAlgn="auto" latinLnBrk="0" hangingPunct="1">
              <a:lnSpc>
                <a:spcPct val="110000"/>
              </a:lnSpc>
              <a:spcBef>
                <a:spcPts val="600"/>
              </a:spcBef>
              <a:spcAft>
                <a:spcPts val="0"/>
              </a:spcAft>
              <a:buClrTx/>
              <a:buSzPct val="100000"/>
              <a:buFont typeface="Wingdings" panose="05000000000000000000" pitchFamily="2" charset="2"/>
              <a:buChar char="§"/>
              <a:tabLst/>
              <a:defRPr sz="1400" kern="1200" spc="0" baseline="0">
                <a:solidFill>
                  <a:srgbClr val="000000"/>
                </a:solidFill>
                <a:latin typeface="+mn-lt"/>
                <a:ea typeface="+mn-ea"/>
                <a:cs typeface="+mn-cs"/>
              </a:defRPr>
            </a:lvl3pPr>
            <a:lvl4pPr marL="842963" marR="0" indent="-1809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200" kern="1200" spc="0" baseline="0">
                <a:solidFill>
                  <a:srgbClr val="000000"/>
                </a:solidFill>
                <a:latin typeface="+mn-lt"/>
                <a:ea typeface="+mn-ea"/>
                <a:cs typeface="+mn-cs"/>
              </a:defRPr>
            </a:lvl4pPr>
            <a:lvl5pPr marL="1023938" marR="0" indent="-168275" algn="l" defTabSz="932742" rtl="0" eaLnBrk="1" fontAlgn="auto" latinLnBrk="0" hangingPunct="1">
              <a:lnSpc>
                <a:spcPct val="110000"/>
              </a:lnSpc>
              <a:spcBef>
                <a:spcPts val="600"/>
              </a:spcBef>
              <a:spcAft>
                <a:spcPts val="0"/>
              </a:spcAft>
              <a:buClrTx/>
              <a:buSzPct val="90000"/>
              <a:buFont typeface="Wingdings" panose="05000000000000000000" pitchFamily="2" charset="2"/>
              <a:buChar char=""/>
              <a:tabLst/>
              <a:defRPr sz="1000" kern="1200" spc="0" baseline="0">
                <a:solidFill>
                  <a:srgbClr val="000000"/>
                </a:soli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US" sz="2000">
                <a:gradFill>
                  <a:gsLst>
                    <a:gs pos="2917">
                      <a:schemeClr val="tx1"/>
                    </a:gs>
                    <a:gs pos="30000">
                      <a:schemeClr val="tx1"/>
                    </a:gs>
                  </a:gsLst>
                  <a:lin ang="5400000" scaled="0"/>
                </a:gradFill>
              </a:rPr>
              <a:t>To ask a question during the Q&amp;A section, </a:t>
            </a:r>
            <a:r>
              <a:rPr lang="en-US" sz="2000" b="1">
                <a:gradFill>
                  <a:gsLst>
                    <a:gs pos="2917">
                      <a:schemeClr val="tx1"/>
                    </a:gs>
                    <a:gs pos="30000">
                      <a:schemeClr val="tx1"/>
                    </a:gs>
                  </a:gsLst>
                  <a:lin ang="5400000" scaled="0"/>
                </a:gradFill>
              </a:rPr>
              <a:t>simply raise your hand </a:t>
            </a:r>
            <a:r>
              <a:rPr lang="en-US" sz="2000">
                <a:gradFill>
                  <a:gsLst>
                    <a:gs pos="2917">
                      <a:schemeClr val="tx1"/>
                    </a:gs>
                    <a:gs pos="30000">
                      <a:schemeClr val="tx1"/>
                    </a:gs>
                  </a:gsLst>
                  <a:lin ang="5400000" scaled="0"/>
                </a:gradFill>
              </a:rPr>
              <a:t>using your meeting controls as shown below. A moderator will take care of </a:t>
            </a:r>
            <a:r>
              <a:rPr lang="en-US">
                <a:gradFill>
                  <a:gsLst>
                    <a:gs pos="2917">
                      <a:schemeClr val="tx1"/>
                    </a:gs>
                    <a:gs pos="30000">
                      <a:schemeClr val="tx1"/>
                    </a:gs>
                  </a:gsLst>
                  <a:lin ang="5400000" scaled="0"/>
                </a:gradFill>
              </a:rPr>
              <a:t>letting you unmute.</a:t>
            </a:r>
            <a:endParaRPr lang="en-US" sz="2000">
              <a:gradFill>
                <a:gsLst>
                  <a:gs pos="2917">
                    <a:schemeClr val="tx1"/>
                  </a:gs>
                  <a:gs pos="30000">
                    <a:schemeClr val="tx1"/>
                  </a:gs>
                </a:gsLst>
                <a:lin ang="5400000" scaled="0"/>
              </a:gradFill>
            </a:endParaRPr>
          </a:p>
        </p:txBody>
      </p:sp>
      <p:pic>
        <p:nvPicPr>
          <p:cNvPr id="3" name="Picture 2">
            <a:extLst>
              <a:ext uri="{FF2B5EF4-FFF2-40B4-BE49-F238E27FC236}">
                <a16:creationId xmlns:a16="http://schemas.microsoft.com/office/drawing/2014/main" id="{858E3BA8-5EEA-5A54-4A6E-3FEBCBE23045}"/>
              </a:ext>
            </a:extLst>
          </p:cNvPr>
          <p:cNvPicPr>
            <a:picLocks noChangeAspect="1"/>
          </p:cNvPicPr>
          <p:nvPr/>
        </p:nvPicPr>
        <p:blipFill>
          <a:blip r:embed="rId3"/>
          <a:stretch>
            <a:fillRect/>
          </a:stretch>
        </p:blipFill>
        <p:spPr>
          <a:xfrm>
            <a:off x="1335316" y="4390767"/>
            <a:ext cx="8316486" cy="762106"/>
          </a:xfrm>
          <a:prstGeom prst="rect">
            <a:avLst/>
          </a:prstGeom>
        </p:spPr>
      </p:pic>
      <p:sp>
        <p:nvSpPr>
          <p:cNvPr id="8" name="Oval 7" descr="Icon of a checkmark">
            <a:extLst>
              <a:ext uri="{FF2B5EF4-FFF2-40B4-BE49-F238E27FC236}">
                <a16:creationId xmlns:a16="http://schemas.microsoft.com/office/drawing/2014/main" id="{156ADC3F-6E54-5E63-49BD-503E45A4E2EF}"/>
              </a:ext>
            </a:extLst>
          </p:cNvPr>
          <p:cNvSpPr/>
          <p:nvPr/>
        </p:nvSpPr>
        <p:spPr bwMode="auto">
          <a:xfrm>
            <a:off x="919585" y="2350391"/>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
        <p:nvSpPr>
          <p:cNvPr id="9" name="Oval 8" descr="Icon of a checkmark">
            <a:extLst>
              <a:ext uri="{FF2B5EF4-FFF2-40B4-BE49-F238E27FC236}">
                <a16:creationId xmlns:a16="http://schemas.microsoft.com/office/drawing/2014/main" id="{858B3D0E-8E3B-7F3B-89AC-1A4F0C8782EE}"/>
              </a:ext>
            </a:extLst>
          </p:cNvPr>
          <p:cNvSpPr/>
          <p:nvPr/>
        </p:nvSpPr>
        <p:spPr bwMode="auto">
          <a:xfrm>
            <a:off x="919585" y="3002083"/>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
        <p:nvSpPr>
          <p:cNvPr id="10" name="Oval 9" descr="Icon of a checkmark">
            <a:extLst>
              <a:ext uri="{FF2B5EF4-FFF2-40B4-BE49-F238E27FC236}">
                <a16:creationId xmlns:a16="http://schemas.microsoft.com/office/drawing/2014/main" id="{A046EB7C-4C25-FC07-87F9-1BEBCA9DE29F}"/>
              </a:ext>
            </a:extLst>
          </p:cNvPr>
          <p:cNvSpPr/>
          <p:nvPr/>
        </p:nvSpPr>
        <p:spPr bwMode="auto">
          <a:xfrm>
            <a:off x="919585" y="3851612"/>
            <a:ext cx="306618" cy="306618"/>
          </a:xfrm>
          <a:prstGeom prst="ellipse">
            <a:avLst/>
          </a:prstGeom>
          <a:solidFill>
            <a:schemeClr val="bg1">
              <a:lumMod val="85000"/>
              <a:lumOff val="15000"/>
              <a:alpha val="62000"/>
            </a:schemeClr>
          </a:solidFill>
          <a:ln w="12700">
            <a:solidFill>
              <a:schemeClr val="bg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32742" rtl="0" eaLnBrk="1" fontAlgn="base" latinLnBrk="0" hangingPunct="1">
              <a:lnSpc>
                <a:spcPct val="100000"/>
              </a:lnSpc>
              <a:spcBef>
                <a:spcPct val="0"/>
              </a:spcBef>
              <a:spcAft>
                <a:spcPts val="800"/>
              </a:spcAft>
              <a:buClrTx/>
              <a:buSzTx/>
              <a:buFontTx/>
              <a:buNone/>
              <a:tabLst/>
              <a:defRPr/>
            </a:pPr>
            <a:r>
              <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sym typeface="Wingdings" panose="05000000000000000000" pitchFamily="2" charset="2"/>
              </a:rPr>
              <a:t></a:t>
            </a:r>
            <a:endParaRPr kumimoji="0" lang="en-US" sz="1600" b="0" i="0" u="none" strike="noStrike" kern="1200" cap="none" spc="0" normalizeH="0" baseline="0" noProof="0">
              <a:ln>
                <a:noFill/>
              </a:ln>
              <a:solidFill>
                <a:srgbClr val="556FCF"/>
              </a:solidFill>
              <a:effectLst/>
              <a:uLnTx/>
              <a:uFillTx/>
              <a:latin typeface="Segoe UI Semibold"/>
              <a:ea typeface="+mn-ea"/>
              <a:cs typeface="Segoe UI" panose="020B0502040204020203" pitchFamily="34" charset="0"/>
            </a:endParaRPr>
          </a:p>
        </p:txBody>
      </p:sp>
    </p:spTree>
    <p:extLst>
      <p:ext uri="{BB962C8B-B14F-4D97-AF65-F5344CB8AC3E}">
        <p14:creationId xmlns:p14="http://schemas.microsoft.com/office/powerpoint/2010/main" val="2917214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3A58-8F02-754C-AD45-8136295694EC}"/>
              </a:ext>
            </a:extLst>
          </p:cNvPr>
          <p:cNvSpPr>
            <a:spLocks noGrp="1"/>
          </p:cNvSpPr>
          <p:nvPr>
            <p:ph type="title"/>
          </p:nvPr>
        </p:nvSpPr>
        <p:spPr>
          <a:xfrm>
            <a:off x="536575" y="677283"/>
            <a:ext cx="9144000" cy="553998"/>
          </a:xfrm>
        </p:spPr>
        <p:txBody>
          <a:bodyPr/>
          <a:lstStyle/>
          <a:p>
            <a:r>
              <a:rPr lang="en-US" sz="4000">
                <a:gradFill>
                  <a:gsLst>
                    <a:gs pos="0">
                      <a:srgbClr val="002060"/>
                    </a:gs>
                    <a:gs pos="100000">
                      <a:srgbClr val="7030A0"/>
                    </a:gs>
                  </a:gsLst>
                  <a:lin ang="2400000" scaled="0"/>
                </a:gradFill>
              </a:rPr>
              <a:t>Agenda</a:t>
            </a:r>
            <a:r>
              <a:rPr lang="en-US" sz="4000"/>
              <a:t> </a:t>
            </a:r>
          </a:p>
        </p:txBody>
      </p:sp>
      <p:cxnSp>
        <p:nvCxnSpPr>
          <p:cNvPr id="35" name="Straight Connector 34" descr="Process arrow">
            <a:extLst>
              <a:ext uri="{FF2B5EF4-FFF2-40B4-BE49-F238E27FC236}">
                <a16:creationId xmlns:a16="http://schemas.microsoft.com/office/drawing/2014/main" id="{D94583B4-A2BD-7A47-85B6-FAB73C357384}"/>
              </a:ext>
            </a:extLst>
          </p:cNvPr>
          <p:cNvCxnSpPr>
            <a:cxnSpLocks/>
          </p:cNvCxnSpPr>
          <p:nvPr/>
        </p:nvCxnSpPr>
        <p:spPr>
          <a:xfrm>
            <a:off x="1236663" y="2966067"/>
            <a:ext cx="9843294" cy="0"/>
          </a:xfrm>
          <a:prstGeom prst="line">
            <a:avLst/>
          </a:prstGeom>
          <a:ln w="25400" cap="rnd">
            <a:solidFill>
              <a:schemeClr val="tx2"/>
            </a:solidFill>
            <a:prstDash val="sysDot"/>
            <a:headEnd type="none" w="med" len="med"/>
            <a:tailEnd type="arrow" w="lg" len="med"/>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39814648-3E02-844F-AD45-4B3A4F8A65AF}"/>
              </a:ext>
            </a:extLst>
          </p:cNvPr>
          <p:cNvSpPr txBox="1"/>
          <p:nvPr/>
        </p:nvSpPr>
        <p:spPr>
          <a:xfrm>
            <a:off x="1127177" y="1444870"/>
            <a:ext cx="2390663" cy="923330"/>
          </a:xfrm>
          <a:prstGeom prst="rect">
            <a:avLst/>
          </a:prstGeom>
          <a:noFill/>
        </p:spPr>
        <p:txBody>
          <a:bodyPr wrap="square" lIns="0" tIns="0" rIns="0" bIns="0" rtlCol="0" anchor="b">
            <a:spAutoFit/>
          </a:bodyPr>
          <a:lstStyle/>
          <a:p>
            <a:pPr algn="ctr"/>
            <a:r>
              <a:rPr lang="en-US" sz="2000">
                <a:solidFill>
                  <a:schemeClr val="accent1"/>
                </a:solidFill>
                <a:latin typeface="Aptos" panose="020B0004020202020204" pitchFamily="34" charset="0"/>
              </a:rPr>
              <a:t>Introduction to Microsoft 365 Copilot</a:t>
            </a:r>
          </a:p>
          <a:p>
            <a:pPr algn="ctr"/>
            <a:endParaRPr lang="en-US" sz="2000">
              <a:solidFill>
                <a:schemeClr val="accent1"/>
              </a:solidFill>
              <a:latin typeface="Aptos" panose="020B0004020202020204" pitchFamily="34" charset="0"/>
            </a:endParaRPr>
          </a:p>
        </p:txBody>
      </p:sp>
      <p:grpSp>
        <p:nvGrpSpPr>
          <p:cNvPr id="21" name="Group 20">
            <a:extLst>
              <a:ext uri="{FF2B5EF4-FFF2-40B4-BE49-F238E27FC236}">
                <a16:creationId xmlns:a16="http://schemas.microsoft.com/office/drawing/2014/main" id="{EE0693D1-59F4-7049-849C-8AC8D86B9D2E}"/>
              </a:ext>
            </a:extLst>
          </p:cNvPr>
          <p:cNvGrpSpPr/>
          <p:nvPr/>
        </p:nvGrpSpPr>
        <p:grpSpPr>
          <a:xfrm>
            <a:off x="1527175" y="2165067"/>
            <a:ext cx="1602000" cy="1602000"/>
            <a:chOff x="584200" y="3560884"/>
            <a:chExt cx="659875" cy="659875"/>
          </a:xfrm>
        </p:grpSpPr>
        <p:sp>
          <p:nvSpPr>
            <p:cNvPr id="22" name="Oval 21">
              <a:extLst>
                <a:ext uri="{FF2B5EF4-FFF2-40B4-BE49-F238E27FC236}">
                  <a16:creationId xmlns:a16="http://schemas.microsoft.com/office/drawing/2014/main" id="{0EF6AFD1-553D-9945-9F10-ECD973A9FC6D}"/>
                </a:ext>
              </a:extLst>
            </p:cNvPr>
            <p:cNvSpPr/>
            <p:nvPr/>
          </p:nvSpPr>
          <p:spPr bwMode="auto">
            <a:xfrm>
              <a:off x="584200" y="3560884"/>
              <a:ext cx="659875" cy="659875"/>
            </a:xfrm>
            <a:prstGeom prst="ellipse">
              <a:avLst/>
            </a:prstGeom>
            <a:solidFill>
              <a:schemeClr val="accent1"/>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latin typeface="+mj-lt"/>
                <a:ea typeface="Segoe UI" pitchFamily="34" charset="0"/>
                <a:cs typeface="Segoe UI" pitchFamily="34" charset="0"/>
              </a:endParaRPr>
            </a:p>
          </p:txBody>
        </p:sp>
        <p:sp>
          <p:nvSpPr>
            <p:cNvPr id="23" name="Oval 22">
              <a:extLst>
                <a:ext uri="{FF2B5EF4-FFF2-40B4-BE49-F238E27FC236}">
                  <a16:creationId xmlns:a16="http://schemas.microsoft.com/office/drawing/2014/main" id="{182C8F8B-C93B-9F4B-8B15-617A09E1D55E}"/>
                </a:ext>
              </a:extLst>
            </p:cNvPr>
            <p:cNvSpPr/>
            <p:nvPr/>
          </p:nvSpPr>
          <p:spPr bwMode="auto">
            <a:xfrm>
              <a:off x="624585" y="3601269"/>
              <a:ext cx="579104" cy="579104"/>
            </a:xfrm>
            <a:prstGeom prst="ellipse">
              <a:avLst/>
            </a:prstGeom>
            <a:solidFill>
              <a:schemeClr val="tx2"/>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latin typeface="+mj-lt"/>
                <a:ea typeface="Segoe UI" pitchFamily="34" charset="0"/>
                <a:cs typeface="Segoe UI" pitchFamily="34" charset="0"/>
              </a:endParaRPr>
            </a:p>
          </p:txBody>
        </p:sp>
      </p:grpSp>
      <p:sp>
        <p:nvSpPr>
          <p:cNvPr id="39" name="TextBox 38">
            <a:extLst>
              <a:ext uri="{FF2B5EF4-FFF2-40B4-BE49-F238E27FC236}">
                <a16:creationId xmlns:a16="http://schemas.microsoft.com/office/drawing/2014/main" id="{AE7B703F-6E4B-D049-9076-3A3FAF4BA062}"/>
              </a:ext>
            </a:extLst>
          </p:cNvPr>
          <p:cNvSpPr txBox="1"/>
          <p:nvPr/>
        </p:nvSpPr>
        <p:spPr>
          <a:xfrm>
            <a:off x="1050229" y="3919779"/>
            <a:ext cx="2544557" cy="923330"/>
          </a:xfrm>
          <a:prstGeom prst="rect">
            <a:avLst/>
          </a:prstGeom>
          <a:noFill/>
        </p:spPr>
        <p:txBody>
          <a:bodyPr wrap="square" lIns="0" tIns="0" rIns="0" bIns="0" rtlCol="0" anchor="t">
            <a:spAutoFit/>
          </a:bodyPr>
          <a:lstStyle/>
          <a:p>
            <a:pPr algn="ctr"/>
            <a:r>
              <a:rPr lang="en-US" sz="2000">
                <a:latin typeface="Aptos" panose="020B0004020202020204" pitchFamily="34" charset="0"/>
              </a:rPr>
              <a:t>How does Microsoft 365 Copilot</a:t>
            </a:r>
          </a:p>
          <a:p>
            <a:pPr algn="ctr"/>
            <a:r>
              <a:rPr lang="en-US" sz="2000">
                <a:latin typeface="Aptos" panose="020B0004020202020204" pitchFamily="34" charset="0"/>
              </a:rPr>
              <a:t>work? </a:t>
            </a:r>
          </a:p>
        </p:txBody>
      </p:sp>
      <p:sp>
        <p:nvSpPr>
          <p:cNvPr id="37" name="TextBox 36">
            <a:extLst>
              <a:ext uri="{FF2B5EF4-FFF2-40B4-BE49-F238E27FC236}">
                <a16:creationId xmlns:a16="http://schemas.microsoft.com/office/drawing/2014/main" id="{029391D6-7A49-C24A-845C-BD6753E67D60}"/>
              </a:ext>
            </a:extLst>
          </p:cNvPr>
          <p:cNvSpPr txBox="1"/>
          <p:nvPr/>
        </p:nvSpPr>
        <p:spPr>
          <a:xfrm>
            <a:off x="3609322" y="1145469"/>
            <a:ext cx="4973355" cy="923330"/>
          </a:xfrm>
          <a:prstGeom prst="rect">
            <a:avLst/>
          </a:prstGeom>
          <a:noFill/>
        </p:spPr>
        <p:txBody>
          <a:bodyPr wrap="square" lIns="0" tIns="0" rIns="0" bIns="0" rtlCol="0" anchor="b">
            <a:spAutoFit/>
          </a:bodyPr>
          <a:lstStyle/>
          <a:p>
            <a:pPr algn="ctr"/>
            <a:r>
              <a:rPr lang="en-US" sz="2000">
                <a:solidFill>
                  <a:schemeClr val="accent1"/>
                </a:solidFill>
                <a:latin typeface="Aptos" panose="020B0004020202020204" pitchFamily="34" charset="0"/>
              </a:rPr>
              <a:t>Microsoft 365 Copilot in Action: </a:t>
            </a:r>
            <a:endParaRPr lang="en-US" sz="2000" b="1">
              <a:solidFill>
                <a:schemeClr val="accent1"/>
              </a:solidFill>
              <a:latin typeface="Aptos" panose="020B0004020202020204" pitchFamily="34" charset="0"/>
            </a:endParaRPr>
          </a:p>
          <a:p>
            <a:pPr algn="ctr"/>
            <a:r>
              <a:rPr lang="en-US" sz="2000" b="1">
                <a:solidFill>
                  <a:schemeClr val="accent1"/>
                </a:solidFill>
                <a:latin typeface="Aptos" panose="020B0004020202020204" pitchFamily="34" charset="0"/>
              </a:rPr>
              <a:t>Copilot in Excel</a:t>
            </a:r>
          </a:p>
          <a:p>
            <a:pPr algn="ctr"/>
            <a:r>
              <a:rPr lang="en-US" sz="2000" b="1">
                <a:solidFill>
                  <a:schemeClr val="accent1"/>
                </a:solidFill>
                <a:latin typeface="Aptos" panose="020B0004020202020204" pitchFamily="34" charset="0"/>
              </a:rPr>
              <a:t>Copilot in OneDrive, Loop and Whiteboard</a:t>
            </a:r>
            <a:endParaRPr lang="en-US" sz="2000">
              <a:solidFill>
                <a:schemeClr val="accent1"/>
              </a:solidFill>
              <a:latin typeface="Aptos" panose="020B0004020202020204" pitchFamily="34" charset="0"/>
            </a:endParaRPr>
          </a:p>
        </p:txBody>
      </p:sp>
      <p:grpSp>
        <p:nvGrpSpPr>
          <p:cNvPr id="24" name="Group 23">
            <a:extLst>
              <a:ext uri="{FF2B5EF4-FFF2-40B4-BE49-F238E27FC236}">
                <a16:creationId xmlns:a16="http://schemas.microsoft.com/office/drawing/2014/main" id="{BCE3D5B7-DDDA-0645-B453-19118EC75F4F}"/>
              </a:ext>
            </a:extLst>
          </p:cNvPr>
          <p:cNvGrpSpPr/>
          <p:nvPr/>
        </p:nvGrpSpPr>
        <p:grpSpPr>
          <a:xfrm>
            <a:off x="5363217" y="2212546"/>
            <a:ext cx="1603783" cy="1603784"/>
            <a:chOff x="584200" y="3560884"/>
            <a:chExt cx="659875" cy="659875"/>
          </a:xfrm>
        </p:grpSpPr>
        <p:sp>
          <p:nvSpPr>
            <p:cNvPr id="25" name="Oval 24">
              <a:extLst>
                <a:ext uri="{FF2B5EF4-FFF2-40B4-BE49-F238E27FC236}">
                  <a16:creationId xmlns:a16="http://schemas.microsoft.com/office/drawing/2014/main" id="{4DAF055E-ED1E-C341-9322-1D0D1FAAB9A9}"/>
                </a:ext>
              </a:extLst>
            </p:cNvPr>
            <p:cNvSpPr/>
            <p:nvPr/>
          </p:nvSpPr>
          <p:spPr bwMode="auto">
            <a:xfrm>
              <a:off x="584200" y="3560884"/>
              <a:ext cx="659875" cy="659875"/>
            </a:xfrm>
            <a:prstGeom prst="ellipse">
              <a:avLst/>
            </a:prstGeom>
            <a:solidFill>
              <a:schemeClr val="accent1"/>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chemeClr val="bg2"/>
                </a:solidFill>
                <a:latin typeface="+mj-lt"/>
                <a:ea typeface="Segoe UI" pitchFamily="34" charset="0"/>
                <a:cs typeface="Segoe UI" pitchFamily="34" charset="0"/>
              </a:endParaRPr>
            </a:p>
          </p:txBody>
        </p:sp>
        <p:sp>
          <p:nvSpPr>
            <p:cNvPr id="26" name="Oval 25">
              <a:extLst>
                <a:ext uri="{FF2B5EF4-FFF2-40B4-BE49-F238E27FC236}">
                  <a16:creationId xmlns:a16="http://schemas.microsoft.com/office/drawing/2014/main" id="{9E5F196D-214C-164E-8A44-B9B89EAC5501}"/>
                </a:ext>
              </a:extLst>
            </p:cNvPr>
            <p:cNvSpPr/>
            <p:nvPr/>
          </p:nvSpPr>
          <p:spPr bwMode="auto">
            <a:xfrm>
              <a:off x="627331" y="3601104"/>
              <a:ext cx="579104" cy="579104"/>
            </a:xfrm>
            <a:prstGeom prst="ellipse">
              <a:avLst/>
            </a:prstGeom>
            <a:solidFill>
              <a:schemeClr val="tx2"/>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chemeClr val="bg2"/>
                </a:solidFill>
                <a:latin typeface="+mj-lt"/>
                <a:ea typeface="Segoe UI" pitchFamily="34" charset="0"/>
                <a:cs typeface="Segoe UI" pitchFamily="34" charset="0"/>
              </a:endParaRPr>
            </a:p>
          </p:txBody>
        </p:sp>
      </p:grpSp>
      <p:sp>
        <p:nvSpPr>
          <p:cNvPr id="40" name="TextBox 39">
            <a:extLst>
              <a:ext uri="{FF2B5EF4-FFF2-40B4-BE49-F238E27FC236}">
                <a16:creationId xmlns:a16="http://schemas.microsoft.com/office/drawing/2014/main" id="{9F115836-AC54-D542-8EB4-688AA0807BAF}"/>
              </a:ext>
            </a:extLst>
          </p:cNvPr>
          <p:cNvSpPr txBox="1"/>
          <p:nvPr/>
        </p:nvSpPr>
        <p:spPr>
          <a:xfrm>
            <a:off x="2949390" y="3889002"/>
            <a:ext cx="6293220" cy="984885"/>
          </a:xfrm>
          <a:prstGeom prst="rect">
            <a:avLst/>
          </a:prstGeom>
          <a:noFill/>
        </p:spPr>
        <p:txBody>
          <a:bodyPr wrap="square" lIns="0" tIns="0" rIns="0" bIns="0" rtlCol="0" anchor="t">
            <a:spAutoFit/>
          </a:bodyPr>
          <a:lstStyle/>
          <a:p>
            <a:pPr algn="ctr"/>
            <a:r>
              <a:rPr lang="en-US" sz="1600" b="1" i="1">
                <a:solidFill>
                  <a:schemeClr val="accent1"/>
                </a:solidFill>
                <a:latin typeface="Aptos" panose="020B0004020202020204" pitchFamily="34" charset="0"/>
              </a:rPr>
              <a:t>Working with data in Excel </a:t>
            </a:r>
            <a:r>
              <a:rPr lang="en-US" sz="1600">
                <a:latin typeface="Aptos" panose="020B0004020202020204" pitchFamily="34" charset="0"/>
              </a:rPr>
              <a:t>with Microsoft 365 Copilot</a:t>
            </a:r>
          </a:p>
          <a:p>
            <a:pPr algn="ctr"/>
            <a:r>
              <a:rPr lang="en-US" sz="1600" b="1" i="1">
                <a:solidFill>
                  <a:schemeClr val="accent1"/>
                </a:solidFill>
                <a:latin typeface="Aptos" panose="020B0004020202020204" pitchFamily="34" charset="0"/>
              </a:rPr>
              <a:t>OneDrive for Business </a:t>
            </a:r>
            <a:r>
              <a:rPr lang="en-US" sz="1600">
                <a:latin typeface="Aptos" panose="020B0004020202020204" pitchFamily="34" charset="0"/>
              </a:rPr>
              <a:t>with Microsoft 365 Copilot</a:t>
            </a:r>
          </a:p>
          <a:p>
            <a:pPr algn="ctr"/>
            <a:r>
              <a:rPr lang="en-US" sz="1600" b="1" i="1">
                <a:solidFill>
                  <a:schemeClr val="accent1"/>
                </a:solidFill>
                <a:latin typeface="Aptos" panose="020B0004020202020204" pitchFamily="34" charset="0"/>
              </a:rPr>
              <a:t>Loop </a:t>
            </a:r>
            <a:r>
              <a:rPr lang="en-US" sz="1600">
                <a:latin typeface="Aptos" panose="020B0004020202020204" pitchFamily="34" charset="0"/>
              </a:rPr>
              <a:t>with Microsoft 365 Copilot</a:t>
            </a:r>
          </a:p>
          <a:p>
            <a:pPr algn="ctr"/>
            <a:r>
              <a:rPr lang="en-US" sz="1600" b="1" i="1">
                <a:solidFill>
                  <a:schemeClr val="accent1"/>
                </a:solidFill>
                <a:latin typeface="Aptos" panose="020B0004020202020204" pitchFamily="34" charset="0"/>
              </a:rPr>
              <a:t>Whiteboard </a:t>
            </a:r>
            <a:r>
              <a:rPr lang="en-US" sz="1600">
                <a:latin typeface="Aptos" panose="020B0004020202020204" pitchFamily="34" charset="0"/>
              </a:rPr>
              <a:t>with Microsoft 365 Copilot</a:t>
            </a:r>
          </a:p>
        </p:txBody>
      </p:sp>
      <p:sp>
        <p:nvSpPr>
          <p:cNvPr id="38" name="TextBox 37">
            <a:extLst>
              <a:ext uri="{FF2B5EF4-FFF2-40B4-BE49-F238E27FC236}">
                <a16:creationId xmlns:a16="http://schemas.microsoft.com/office/drawing/2014/main" id="{30878ECC-D588-BD44-8BAC-7E365CB314C5}"/>
              </a:ext>
            </a:extLst>
          </p:cNvPr>
          <p:cNvSpPr txBox="1"/>
          <p:nvPr/>
        </p:nvSpPr>
        <p:spPr>
          <a:xfrm>
            <a:off x="9148846" y="1747045"/>
            <a:ext cx="1592263" cy="307777"/>
          </a:xfrm>
          <a:prstGeom prst="rect">
            <a:avLst/>
          </a:prstGeom>
          <a:noFill/>
        </p:spPr>
        <p:txBody>
          <a:bodyPr wrap="square" lIns="0" tIns="0" rIns="0" bIns="0" rtlCol="0" anchor="b">
            <a:spAutoFit/>
          </a:bodyPr>
          <a:lstStyle/>
          <a:p>
            <a:pPr algn="ctr"/>
            <a:r>
              <a:rPr lang="en-US" sz="2000">
                <a:solidFill>
                  <a:schemeClr val="accent1"/>
                </a:solidFill>
                <a:latin typeface="Aptos" panose="020B0004020202020204" pitchFamily="34" charset="0"/>
              </a:rPr>
              <a:t>Q&amp;A Session</a:t>
            </a:r>
          </a:p>
        </p:txBody>
      </p:sp>
      <p:grpSp>
        <p:nvGrpSpPr>
          <p:cNvPr id="33" name="Group 32">
            <a:extLst>
              <a:ext uri="{FF2B5EF4-FFF2-40B4-BE49-F238E27FC236}">
                <a16:creationId xmlns:a16="http://schemas.microsoft.com/office/drawing/2014/main" id="{C01D066E-3765-B24B-B620-7FDEC96721AA}"/>
              </a:ext>
            </a:extLst>
          </p:cNvPr>
          <p:cNvGrpSpPr/>
          <p:nvPr/>
        </p:nvGrpSpPr>
        <p:grpSpPr>
          <a:xfrm>
            <a:off x="9201042" y="2080070"/>
            <a:ext cx="1474301" cy="1552860"/>
            <a:chOff x="584200" y="3560884"/>
            <a:chExt cx="659875" cy="659875"/>
          </a:xfrm>
        </p:grpSpPr>
        <p:sp>
          <p:nvSpPr>
            <p:cNvPr id="52" name="Oval 51">
              <a:extLst>
                <a:ext uri="{FF2B5EF4-FFF2-40B4-BE49-F238E27FC236}">
                  <a16:creationId xmlns:a16="http://schemas.microsoft.com/office/drawing/2014/main" id="{F4C32D5F-D317-2A41-9B20-D5E7D1B73B84}"/>
                </a:ext>
              </a:extLst>
            </p:cNvPr>
            <p:cNvSpPr/>
            <p:nvPr/>
          </p:nvSpPr>
          <p:spPr bwMode="auto">
            <a:xfrm>
              <a:off x="584200" y="3560884"/>
              <a:ext cx="659875" cy="659875"/>
            </a:xfrm>
            <a:prstGeom prst="ellipse">
              <a:avLst/>
            </a:prstGeom>
            <a:solidFill>
              <a:schemeClr val="accent1"/>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latin typeface="+mj-lt"/>
                <a:ea typeface="Segoe UI" pitchFamily="34" charset="0"/>
                <a:cs typeface="Segoe UI" pitchFamily="34" charset="0"/>
              </a:endParaRPr>
            </a:p>
          </p:txBody>
        </p:sp>
        <p:sp>
          <p:nvSpPr>
            <p:cNvPr id="53" name="Oval 52">
              <a:extLst>
                <a:ext uri="{FF2B5EF4-FFF2-40B4-BE49-F238E27FC236}">
                  <a16:creationId xmlns:a16="http://schemas.microsoft.com/office/drawing/2014/main" id="{3533D2B4-4E69-1348-9200-50861655EFEF}"/>
                </a:ext>
              </a:extLst>
            </p:cNvPr>
            <p:cNvSpPr/>
            <p:nvPr/>
          </p:nvSpPr>
          <p:spPr bwMode="auto">
            <a:xfrm>
              <a:off x="627623" y="3607650"/>
              <a:ext cx="579104" cy="579104"/>
            </a:xfrm>
            <a:prstGeom prst="ellipse">
              <a:avLst/>
            </a:prstGeom>
            <a:solidFill>
              <a:schemeClr val="tx2"/>
            </a:solidFill>
            <a:ln w="2540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endParaRPr lang="en-US" sz="800">
                <a:solidFill>
                  <a:srgbClr val="FFFFFF"/>
                </a:solidFill>
                <a:latin typeface="+mj-lt"/>
                <a:ea typeface="Segoe UI" pitchFamily="34" charset="0"/>
                <a:cs typeface="Segoe UI" pitchFamily="34" charset="0"/>
              </a:endParaRPr>
            </a:p>
          </p:txBody>
        </p:sp>
      </p:grpSp>
      <p:sp>
        <p:nvSpPr>
          <p:cNvPr id="41" name="TextBox 40">
            <a:extLst>
              <a:ext uri="{FF2B5EF4-FFF2-40B4-BE49-F238E27FC236}">
                <a16:creationId xmlns:a16="http://schemas.microsoft.com/office/drawing/2014/main" id="{821137D2-2E6D-3A4B-9656-404970BF4CB8}"/>
              </a:ext>
            </a:extLst>
          </p:cNvPr>
          <p:cNvSpPr txBox="1"/>
          <p:nvPr/>
        </p:nvSpPr>
        <p:spPr>
          <a:xfrm>
            <a:off x="9148847" y="3918752"/>
            <a:ext cx="1592262" cy="307777"/>
          </a:xfrm>
          <a:prstGeom prst="rect">
            <a:avLst/>
          </a:prstGeom>
          <a:noFill/>
        </p:spPr>
        <p:txBody>
          <a:bodyPr wrap="square" lIns="0" tIns="0" rIns="0" bIns="0" rtlCol="0">
            <a:spAutoFit/>
          </a:bodyPr>
          <a:lstStyle/>
          <a:p>
            <a:pPr algn="ctr"/>
            <a:r>
              <a:rPr lang="en-US" sz="2000">
                <a:latin typeface="Aptos" panose="020B0004020202020204" pitchFamily="34" charset="0"/>
              </a:rPr>
              <a:t>Open Forum</a:t>
            </a:r>
          </a:p>
        </p:txBody>
      </p:sp>
      <p:pic>
        <p:nvPicPr>
          <p:cNvPr id="8" name="Graphic 7" descr="Monitor with solid fill">
            <a:extLst>
              <a:ext uri="{FF2B5EF4-FFF2-40B4-BE49-F238E27FC236}">
                <a16:creationId xmlns:a16="http://schemas.microsoft.com/office/drawing/2014/main" id="{8E2BB889-1CF6-BF4B-418C-1C82A65C0D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67694" y="2493375"/>
            <a:ext cx="914400" cy="914400"/>
          </a:xfrm>
          <a:prstGeom prst="rect">
            <a:avLst/>
          </a:prstGeom>
        </p:spPr>
      </p:pic>
      <p:pic>
        <p:nvPicPr>
          <p:cNvPr id="14" name="Graphic 13" descr="Questions with solid fill">
            <a:extLst>
              <a:ext uri="{FF2B5EF4-FFF2-40B4-BE49-F238E27FC236}">
                <a16:creationId xmlns:a16="http://schemas.microsoft.com/office/drawing/2014/main" id="{B0FAD47A-5496-970B-A4CC-F0DB0D77C1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68890" y="2347362"/>
            <a:ext cx="1005840" cy="1005840"/>
          </a:xfrm>
          <a:prstGeom prst="rect">
            <a:avLst/>
          </a:prstGeom>
        </p:spPr>
      </p:pic>
      <p:pic>
        <p:nvPicPr>
          <p:cNvPr id="5" name="Graphic 4" descr="Linear Graph outline">
            <a:extLst>
              <a:ext uri="{FF2B5EF4-FFF2-40B4-BE49-F238E27FC236}">
                <a16:creationId xmlns:a16="http://schemas.microsoft.com/office/drawing/2014/main" id="{B91E5598-A964-0C3C-22EA-388ECA4E0D5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714581" y="2551792"/>
            <a:ext cx="914400" cy="914400"/>
          </a:xfrm>
          <a:prstGeom prst="rect">
            <a:avLst/>
          </a:prstGeom>
        </p:spPr>
      </p:pic>
    </p:spTree>
    <p:extLst>
      <p:ext uri="{BB962C8B-B14F-4D97-AF65-F5344CB8AC3E}">
        <p14:creationId xmlns:p14="http://schemas.microsoft.com/office/powerpoint/2010/main" val="310491959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E540-D664-2248-A353-E17150691F3D}"/>
              </a:ext>
            </a:extLst>
          </p:cNvPr>
          <p:cNvSpPr>
            <a:spLocks noGrp="1"/>
          </p:cNvSpPr>
          <p:nvPr>
            <p:ph type="title"/>
          </p:nvPr>
        </p:nvSpPr>
        <p:spPr>
          <a:xfrm>
            <a:off x="200025" y="2637876"/>
            <a:ext cx="11630025" cy="927222"/>
          </a:xfrm>
        </p:spPr>
        <p:txBody>
          <a:bodyPr wrap="square" anchor="b">
            <a:noAutofit/>
          </a:bodyPr>
          <a:lstStyle/>
          <a:p>
            <a:r>
              <a:rPr lang="en-US" sz="4000">
                <a:gradFill>
                  <a:gsLst>
                    <a:gs pos="0">
                      <a:srgbClr val="002060"/>
                    </a:gs>
                    <a:gs pos="100000">
                      <a:srgbClr val="7030A0"/>
                    </a:gs>
                  </a:gsLst>
                  <a:lin ang="2400000" scaled="0"/>
                </a:gradFill>
                <a:cs typeface="Segoe UI"/>
              </a:rPr>
              <a:t>Microsoft 365 Copilot Overview </a:t>
            </a:r>
          </a:p>
        </p:txBody>
      </p:sp>
      <p:sp>
        <p:nvSpPr>
          <p:cNvPr id="4" name="Text Placeholder 3">
            <a:extLst>
              <a:ext uri="{FF2B5EF4-FFF2-40B4-BE49-F238E27FC236}">
                <a16:creationId xmlns:a16="http://schemas.microsoft.com/office/drawing/2014/main" id="{C3D9F1C3-1A6A-0043-B6F0-28422B39AD04}"/>
              </a:ext>
            </a:extLst>
          </p:cNvPr>
          <p:cNvSpPr>
            <a:spLocks noGrp="1"/>
          </p:cNvSpPr>
          <p:nvPr>
            <p:ph type="body" sz="quarter" idx="12"/>
          </p:nvPr>
        </p:nvSpPr>
        <p:spPr>
          <a:xfrm>
            <a:off x="487947" y="3769894"/>
            <a:ext cx="9144000" cy="338554"/>
          </a:xfrm>
        </p:spPr>
        <p:txBody>
          <a:bodyPr wrap="square">
            <a:noAutofit/>
          </a:bodyPr>
          <a:lstStyle/>
          <a:p>
            <a:pPr>
              <a:spcAft>
                <a:spcPts val="600"/>
              </a:spcAft>
            </a:pPr>
            <a:r>
              <a:rPr lang="en-US" sz="2000">
                <a:latin typeface="Aptos" panose="020B0004020202020204" pitchFamily="34" charset="0"/>
              </a:rPr>
              <a:t>Overview</a:t>
            </a:r>
          </a:p>
        </p:txBody>
      </p:sp>
    </p:spTree>
    <p:extLst>
      <p:ext uri="{BB962C8B-B14F-4D97-AF65-F5344CB8AC3E}">
        <p14:creationId xmlns:p14="http://schemas.microsoft.com/office/powerpoint/2010/main" val="2545446852"/>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CB22C-9F7A-0B1D-3398-C2BA6BB32317}"/>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2EE85710-F520-E835-5564-931C122AC44C}"/>
              </a:ext>
            </a:extLst>
          </p:cNvPr>
          <p:cNvGrpSpPr/>
          <p:nvPr/>
        </p:nvGrpSpPr>
        <p:grpSpPr>
          <a:xfrm>
            <a:off x="3992477" y="1113123"/>
            <a:ext cx="4207049" cy="1695140"/>
            <a:chOff x="3992477" y="1113123"/>
            <a:chExt cx="4207049" cy="1695140"/>
          </a:xfrm>
        </p:grpSpPr>
        <p:sp>
          <p:nvSpPr>
            <p:cNvPr id="8" name="Title 20">
              <a:extLst>
                <a:ext uri="{FF2B5EF4-FFF2-40B4-BE49-F238E27FC236}">
                  <a16:creationId xmlns:a16="http://schemas.microsoft.com/office/drawing/2014/main" id="{079F8AF1-673C-11CE-1DA9-BEECFB297D2C}"/>
                </a:ext>
              </a:extLst>
            </p:cNvPr>
            <p:cNvSpPr txBox="1">
              <a:spLocks/>
            </p:cNvSpPr>
            <p:nvPr/>
          </p:nvSpPr>
          <p:spPr>
            <a:xfrm>
              <a:off x="3992477" y="2223488"/>
              <a:ext cx="4207049" cy="584775"/>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ctr" defTabSz="914400">
                <a:spcBef>
                  <a:spcPts val="0"/>
                </a:spcBef>
                <a:defRPr/>
              </a:pPr>
              <a:r>
                <a:rPr kumimoji="0" lang="en-US" sz="3200" b="0" i="0" u="none" strike="noStrike" kern="1200" cap="none" spc="-50" normalizeH="0" baseline="0" noProof="0">
                  <a:ln w="3175">
                    <a:noFill/>
                  </a:ln>
                  <a:gradFill>
                    <a:gsLst>
                      <a:gs pos="21000">
                        <a:srgbClr val="0078D4"/>
                      </a:gs>
                      <a:gs pos="100000">
                        <a:srgbClr val="C03BC4"/>
                      </a:gs>
                    </a:gsLst>
                    <a:lin ang="2400000" scaled="0"/>
                  </a:gradFill>
                  <a:effectLst/>
                  <a:uLnTx/>
                  <a:uFillTx/>
                  <a:latin typeface="Segoe UI Semibold"/>
                  <a:ea typeface="+mn-ea"/>
                  <a:cs typeface="Segoe UI Semibold"/>
                </a:rPr>
                <a:t>Microsoft 365 Copilot </a:t>
              </a:r>
              <a:endParaRPr lang="en-GB" sz="3200" spc="-100">
                <a:ln>
                  <a:noFill/>
                </a:ln>
                <a:solidFill>
                  <a:prstClr val="black"/>
                </a:solidFill>
                <a:latin typeface="Segoe UI Semibold" panose="020B0702040204020203" pitchFamily="34" charset="0"/>
                <a:cs typeface="Segoe UI Semibold" panose="020B0702040204020203" pitchFamily="34" charset="0"/>
              </a:endParaRPr>
            </a:p>
          </p:txBody>
        </p:sp>
        <p:pic>
          <p:nvPicPr>
            <p:cNvPr id="9" name="!Copilot" descr="Copilot logo">
              <a:extLst>
                <a:ext uri="{FF2B5EF4-FFF2-40B4-BE49-F238E27FC236}">
                  <a16:creationId xmlns:a16="http://schemas.microsoft.com/office/drawing/2014/main" id="{DAED0FDF-F8EC-E2DE-98AD-11DEE824B345}"/>
                </a:ext>
              </a:extLst>
            </p:cNvPr>
            <p:cNvPicPr>
              <a:picLocks noChangeAspect="1"/>
            </p:cNvPicPr>
            <p:nvPr/>
          </p:nvPicPr>
          <p:blipFill>
            <a:blip r:embed="rId3"/>
            <a:stretch>
              <a:fillRect/>
            </a:stretch>
          </p:blipFill>
          <p:spPr>
            <a:xfrm>
              <a:off x="5562275" y="1113123"/>
              <a:ext cx="1067451" cy="1067450"/>
            </a:xfrm>
            <a:prstGeom prst="rect">
              <a:avLst/>
            </a:prstGeom>
            <a:noFill/>
            <a:ln>
              <a:noFill/>
              <a:headEnd type="none" w="med" len="med"/>
              <a:tailEnd type="none" w="med" len="med"/>
            </a:ln>
            <a:effectLst/>
          </p:spPr>
        </p:pic>
      </p:grpSp>
      <p:grpSp>
        <p:nvGrpSpPr>
          <p:cNvPr id="7" name="Group 6">
            <a:extLst>
              <a:ext uri="{FF2B5EF4-FFF2-40B4-BE49-F238E27FC236}">
                <a16:creationId xmlns:a16="http://schemas.microsoft.com/office/drawing/2014/main" id="{BB33CDE8-C17A-AF5A-A7CB-7C2EB69A20AB}"/>
              </a:ext>
            </a:extLst>
          </p:cNvPr>
          <p:cNvGrpSpPr/>
          <p:nvPr/>
        </p:nvGrpSpPr>
        <p:grpSpPr>
          <a:xfrm>
            <a:off x="809625" y="3148537"/>
            <a:ext cx="10572750" cy="2180469"/>
            <a:chOff x="640080" y="3399997"/>
            <a:chExt cx="10572750" cy="2180469"/>
          </a:xfrm>
        </p:grpSpPr>
        <p:grpSp>
          <p:nvGrpSpPr>
            <p:cNvPr id="10" name="Group 9" descr="Large Language Models">
              <a:extLst>
                <a:ext uri="{FF2B5EF4-FFF2-40B4-BE49-F238E27FC236}">
                  <a16:creationId xmlns:a16="http://schemas.microsoft.com/office/drawing/2014/main" id="{A47C9249-FF89-0597-387B-2797E16FFE74}"/>
                </a:ext>
                <a:ext uri="{C183D7F6-B498-43B3-948B-1728B52AA6E4}">
                  <adec:decorative xmlns:adec="http://schemas.microsoft.com/office/drawing/2017/decorative" val="0"/>
                </a:ext>
              </a:extLst>
            </p:cNvPr>
            <p:cNvGrpSpPr/>
            <p:nvPr/>
          </p:nvGrpSpPr>
          <p:grpSpPr>
            <a:xfrm>
              <a:off x="1134737" y="4039762"/>
              <a:ext cx="1530703" cy="1151074"/>
              <a:chOff x="3095297" y="3964747"/>
              <a:chExt cx="1530703" cy="1151074"/>
            </a:xfrm>
          </p:grpSpPr>
          <p:sp>
            <p:nvSpPr>
              <p:cNvPr id="11" name="TextBox 10">
                <a:extLst>
                  <a:ext uri="{FF2B5EF4-FFF2-40B4-BE49-F238E27FC236}">
                    <a16:creationId xmlns:a16="http://schemas.microsoft.com/office/drawing/2014/main" id="{06AD1773-4873-82DF-B112-79042C20B804}"/>
                  </a:ext>
                </a:extLst>
              </p:cNvPr>
              <p:cNvSpPr txBox="1"/>
              <p:nvPr/>
            </p:nvSpPr>
            <p:spPr>
              <a:xfrm>
                <a:off x="3095297" y="4623378"/>
                <a:ext cx="1530703"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Large Language Models</a:t>
                </a:r>
              </a:p>
            </p:txBody>
          </p:sp>
          <p:pic>
            <p:nvPicPr>
              <p:cNvPr id="12" name="Graphic 11">
                <a:extLst>
                  <a:ext uri="{FF2B5EF4-FFF2-40B4-BE49-F238E27FC236}">
                    <a16:creationId xmlns:a16="http://schemas.microsoft.com/office/drawing/2014/main" id="{6B811AF8-5E9E-E04C-4C20-6CB711DA42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36774" y="3964747"/>
                <a:ext cx="447748" cy="447748"/>
              </a:xfrm>
              <a:prstGeom prst="rect">
                <a:avLst/>
              </a:prstGeom>
            </p:spPr>
          </p:pic>
        </p:grpSp>
        <p:sp>
          <p:nvSpPr>
            <p:cNvPr id="13" name="Graphic 8" descr="Plus sign">
              <a:extLst>
                <a:ext uri="{FF2B5EF4-FFF2-40B4-BE49-F238E27FC236}">
                  <a16:creationId xmlns:a16="http://schemas.microsoft.com/office/drawing/2014/main" id="{582AC365-FB36-FEA2-4693-FC6F124CF2F2}"/>
                </a:ext>
                <a:ext uri="{C183D7F6-B498-43B3-948B-1728B52AA6E4}">
                  <adec:decorative xmlns:adec="http://schemas.microsoft.com/office/drawing/2017/decorative" val="0"/>
                </a:ext>
              </a:extLst>
            </p:cNvPr>
            <p:cNvSpPr/>
            <p:nvPr/>
          </p:nvSpPr>
          <p:spPr>
            <a:xfrm>
              <a:off x="2796110" y="4155107"/>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ctr"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gradFill>
                  <a:gsLst>
                    <a:gs pos="0">
                      <a:srgbClr val="FFFFFF"/>
                    </a:gs>
                    <a:gs pos="100000">
                      <a:srgbClr val="FFFFFF"/>
                    </a:gs>
                  </a:gsLst>
                  <a:lin ang="5400000" scaled="0"/>
                </a:gradFill>
                <a:effectLst/>
                <a:uLnTx/>
                <a:uFillTx/>
                <a:latin typeface="Segoe UI Semibold"/>
                <a:ea typeface="+mn-ea"/>
                <a:cs typeface="Segoe UI" pitchFamily="34" charset="0"/>
              </a:endParaRPr>
            </a:p>
          </p:txBody>
        </p:sp>
        <p:grpSp>
          <p:nvGrpSpPr>
            <p:cNvPr id="14" name="Group 13" descr="Bounding box titled &quot;Natural Language&quot;">
              <a:extLst>
                <a:ext uri="{FF2B5EF4-FFF2-40B4-BE49-F238E27FC236}">
                  <a16:creationId xmlns:a16="http://schemas.microsoft.com/office/drawing/2014/main" id="{3F774BAE-66A3-D75B-CB26-5FE2318E9994}"/>
                </a:ext>
                <a:ext uri="{C183D7F6-B498-43B3-948B-1728B52AA6E4}">
                  <adec:decorative xmlns:adec="http://schemas.microsoft.com/office/drawing/2017/decorative" val="0"/>
                </a:ext>
              </a:extLst>
            </p:cNvPr>
            <p:cNvGrpSpPr/>
            <p:nvPr/>
          </p:nvGrpSpPr>
          <p:grpSpPr>
            <a:xfrm>
              <a:off x="640080" y="3399997"/>
              <a:ext cx="10572750" cy="2180469"/>
              <a:chOff x="1925419" y="3324981"/>
              <a:chExt cx="8592458" cy="2180469"/>
            </a:xfrm>
          </p:grpSpPr>
          <p:sp>
            <p:nvSpPr>
              <p:cNvPr id="15" name="TextBox 14">
                <a:extLst>
                  <a:ext uri="{FF2B5EF4-FFF2-40B4-BE49-F238E27FC236}">
                    <a16:creationId xmlns:a16="http://schemas.microsoft.com/office/drawing/2014/main" id="{F6E75ABF-B970-0995-DD7C-1FF31B275CDA}"/>
                  </a:ext>
                </a:extLst>
              </p:cNvPr>
              <p:cNvSpPr txBox="1"/>
              <p:nvPr/>
            </p:nvSpPr>
            <p:spPr>
              <a:xfrm>
                <a:off x="5005040" y="3324981"/>
                <a:ext cx="2433217" cy="307777"/>
              </a:xfrm>
              <a:prstGeom prst="rect">
                <a:avLst/>
              </a:prstGeom>
              <a:noFill/>
              <a:ln>
                <a:noFill/>
              </a:ln>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Natural Language</a:t>
                </a:r>
              </a:p>
            </p:txBody>
          </p:sp>
          <p:sp>
            <p:nvSpPr>
              <p:cNvPr id="16" name="Rectangle: Rounded Corners 34">
                <a:extLst>
                  <a:ext uri="{FF2B5EF4-FFF2-40B4-BE49-F238E27FC236}">
                    <a16:creationId xmlns:a16="http://schemas.microsoft.com/office/drawing/2014/main" id="{26958D68-8F7B-C381-50A9-796391BC273C}"/>
                  </a:ext>
                </a:extLst>
              </p:cNvPr>
              <p:cNvSpPr/>
              <p:nvPr/>
            </p:nvSpPr>
            <p:spPr bwMode="auto">
              <a:xfrm>
                <a:off x="1925419" y="3494063"/>
                <a:ext cx="8592458" cy="2011387"/>
              </a:xfrm>
              <a:custGeom>
                <a:avLst/>
                <a:gdLst>
                  <a:gd name="connsiteX0" fmla="*/ 0 w 4508748"/>
                  <a:gd name="connsiteY0" fmla="*/ 58322 h 1647518"/>
                  <a:gd name="connsiteX1" fmla="*/ 58322 w 4508748"/>
                  <a:gd name="connsiteY1" fmla="*/ 0 h 1647518"/>
                  <a:gd name="connsiteX2" fmla="*/ 4450426 w 4508748"/>
                  <a:gd name="connsiteY2" fmla="*/ 0 h 1647518"/>
                  <a:gd name="connsiteX3" fmla="*/ 4508748 w 4508748"/>
                  <a:gd name="connsiteY3" fmla="*/ 58322 h 1647518"/>
                  <a:gd name="connsiteX4" fmla="*/ 4508748 w 4508748"/>
                  <a:gd name="connsiteY4" fmla="*/ 1589196 h 1647518"/>
                  <a:gd name="connsiteX5" fmla="*/ 4450426 w 4508748"/>
                  <a:gd name="connsiteY5" fmla="*/ 1647518 h 1647518"/>
                  <a:gd name="connsiteX6" fmla="*/ 58322 w 4508748"/>
                  <a:gd name="connsiteY6" fmla="*/ 1647518 h 1647518"/>
                  <a:gd name="connsiteX7" fmla="*/ 0 w 4508748"/>
                  <a:gd name="connsiteY7" fmla="*/ 1589196 h 1647518"/>
                  <a:gd name="connsiteX8" fmla="*/ 0 w 4508748"/>
                  <a:gd name="connsiteY8" fmla="*/ 58322 h 1647518"/>
                  <a:gd name="connsiteX0" fmla="*/ 0 w 4508748"/>
                  <a:gd name="connsiteY0" fmla="*/ 58666 h 1647862"/>
                  <a:gd name="connsiteX1" fmla="*/ 58322 w 4508748"/>
                  <a:gd name="connsiteY1" fmla="*/ 344 h 1647862"/>
                  <a:gd name="connsiteX2" fmla="*/ 1333055 w 4508748"/>
                  <a:gd name="connsiteY2" fmla="*/ 0 h 1647862"/>
                  <a:gd name="connsiteX3" fmla="*/ 4450426 w 4508748"/>
                  <a:gd name="connsiteY3" fmla="*/ 344 h 1647862"/>
                  <a:gd name="connsiteX4" fmla="*/ 4508748 w 4508748"/>
                  <a:gd name="connsiteY4" fmla="*/ 58666 h 1647862"/>
                  <a:gd name="connsiteX5" fmla="*/ 4508748 w 4508748"/>
                  <a:gd name="connsiteY5" fmla="*/ 1589540 h 1647862"/>
                  <a:gd name="connsiteX6" fmla="*/ 4450426 w 4508748"/>
                  <a:gd name="connsiteY6" fmla="*/ 1647862 h 1647862"/>
                  <a:gd name="connsiteX7" fmla="*/ 58322 w 4508748"/>
                  <a:gd name="connsiteY7" fmla="*/ 1647862 h 1647862"/>
                  <a:gd name="connsiteX8" fmla="*/ 0 w 4508748"/>
                  <a:gd name="connsiteY8" fmla="*/ 1589540 h 1647862"/>
                  <a:gd name="connsiteX9" fmla="*/ 0 w 4508748"/>
                  <a:gd name="connsiteY9" fmla="*/ 58666 h 1647862"/>
                  <a:gd name="connsiteX0" fmla="*/ 0 w 4508748"/>
                  <a:gd name="connsiteY0" fmla="*/ 60254 h 1649450"/>
                  <a:gd name="connsiteX1" fmla="*/ 58322 w 4508748"/>
                  <a:gd name="connsiteY1" fmla="*/ 1932 h 1649450"/>
                  <a:gd name="connsiteX2" fmla="*/ 1333055 w 4508748"/>
                  <a:gd name="connsiteY2" fmla="*/ 1588 h 1649450"/>
                  <a:gd name="connsiteX3" fmla="*/ 3172967 w 4508748"/>
                  <a:gd name="connsiteY3" fmla="*/ 0 h 1649450"/>
                  <a:gd name="connsiteX4" fmla="*/ 4450426 w 4508748"/>
                  <a:gd name="connsiteY4" fmla="*/ 1932 h 1649450"/>
                  <a:gd name="connsiteX5" fmla="*/ 4508748 w 4508748"/>
                  <a:gd name="connsiteY5" fmla="*/ 60254 h 1649450"/>
                  <a:gd name="connsiteX6" fmla="*/ 4508748 w 4508748"/>
                  <a:gd name="connsiteY6" fmla="*/ 1591128 h 1649450"/>
                  <a:gd name="connsiteX7" fmla="*/ 4450426 w 4508748"/>
                  <a:gd name="connsiteY7" fmla="*/ 1649450 h 1649450"/>
                  <a:gd name="connsiteX8" fmla="*/ 58322 w 4508748"/>
                  <a:gd name="connsiteY8" fmla="*/ 1649450 h 1649450"/>
                  <a:gd name="connsiteX9" fmla="*/ 0 w 4508748"/>
                  <a:gd name="connsiteY9" fmla="*/ 1591128 h 1649450"/>
                  <a:gd name="connsiteX10" fmla="*/ 0 w 4508748"/>
                  <a:gd name="connsiteY10" fmla="*/ 60254 h 1649450"/>
                  <a:gd name="connsiteX0" fmla="*/ 3172967 w 4508748"/>
                  <a:gd name="connsiteY0" fmla="*/ 0 h 1649450"/>
                  <a:gd name="connsiteX1" fmla="*/ 4450426 w 4508748"/>
                  <a:gd name="connsiteY1" fmla="*/ 1932 h 1649450"/>
                  <a:gd name="connsiteX2" fmla="*/ 4508748 w 4508748"/>
                  <a:gd name="connsiteY2" fmla="*/ 60254 h 1649450"/>
                  <a:gd name="connsiteX3" fmla="*/ 4508748 w 4508748"/>
                  <a:gd name="connsiteY3" fmla="*/ 1591128 h 1649450"/>
                  <a:gd name="connsiteX4" fmla="*/ 4450426 w 4508748"/>
                  <a:gd name="connsiteY4" fmla="*/ 1649450 h 1649450"/>
                  <a:gd name="connsiteX5" fmla="*/ 58322 w 4508748"/>
                  <a:gd name="connsiteY5" fmla="*/ 1649450 h 1649450"/>
                  <a:gd name="connsiteX6" fmla="*/ 0 w 4508748"/>
                  <a:gd name="connsiteY6" fmla="*/ 1591128 h 1649450"/>
                  <a:gd name="connsiteX7" fmla="*/ 0 w 4508748"/>
                  <a:gd name="connsiteY7" fmla="*/ 60254 h 1649450"/>
                  <a:gd name="connsiteX8" fmla="*/ 58322 w 4508748"/>
                  <a:gd name="connsiteY8" fmla="*/ 1932 h 1649450"/>
                  <a:gd name="connsiteX9" fmla="*/ 1424495 w 4508748"/>
                  <a:gd name="connsiteY9" fmla="*/ 93028 h 1649450"/>
                  <a:gd name="connsiteX0" fmla="*/ 3172967 w 4508748"/>
                  <a:gd name="connsiteY0" fmla="*/ 0 h 1649450"/>
                  <a:gd name="connsiteX1" fmla="*/ 4450426 w 4508748"/>
                  <a:gd name="connsiteY1" fmla="*/ 1932 h 1649450"/>
                  <a:gd name="connsiteX2" fmla="*/ 4508748 w 4508748"/>
                  <a:gd name="connsiteY2" fmla="*/ 60254 h 1649450"/>
                  <a:gd name="connsiteX3" fmla="*/ 4508748 w 4508748"/>
                  <a:gd name="connsiteY3" fmla="*/ 1591128 h 1649450"/>
                  <a:gd name="connsiteX4" fmla="*/ 4450426 w 4508748"/>
                  <a:gd name="connsiteY4" fmla="*/ 1649450 h 1649450"/>
                  <a:gd name="connsiteX5" fmla="*/ 58322 w 4508748"/>
                  <a:gd name="connsiteY5" fmla="*/ 1649450 h 1649450"/>
                  <a:gd name="connsiteX6" fmla="*/ 0 w 4508748"/>
                  <a:gd name="connsiteY6" fmla="*/ 1591128 h 1649450"/>
                  <a:gd name="connsiteX7" fmla="*/ 0 w 4508748"/>
                  <a:gd name="connsiteY7" fmla="*/ 60254 h 1649450"/>
                  <a:gd name="connsiteX8" fmla="*/ 58322 w 4508748"/>
                  <a:gd name="connsiteY8" fmla="*/ 1932 h 1649450"/>
                  <a:gd name="connsiteX9" fmla="*/ 1399095 w 4508748"/>
                  <a:gd name="connsiteY9" fmla="*/ 2541 h 1649450"/>
                  <a:gd name="connsiteX0" fmla="*/ 3172967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335595 w 4508748"/>
                  <a:gd name="connsiteY9" fmla="*/ 0 h 1650084"/>
                  <a:gd name="connsiteX0" fmla="*/ 3172967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929251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914019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914019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 name="connsiteX0" fmla="*/ 2874035 w 4508748"/>
                  <a:gd name="connsiteY0" fmla="*/ 634 h 1650084"/>
                  <a:gd name="connsiteX1" fmla="*/ 4450426 w 4508748"/>
                  <a:gd name="connsiteY1" fmla="*/ 2566 h 1650084"/>
                  <a:gd name="connsiteX2" fmla="*/ 4508748 w 4508748"/>
                  <a:gd name="connsiteY2" fmla="*/ 60888 h 1650084"/>
                  <a:gd name="connsiteX3" fmla="*/ 4508748 w 4508748"/>
                  <a:gd name="connsiteY3" fmla="*/ 1591762 h 1650084"/>
                  <a:gd name="connsiteX4" fmla="*/ 4450426 w 4508748"/>
                  <a:gd name="connsiteY4" fmla="*/ 1650084 h 1650084"/>
                  <a:gd name="connsiteX5" fmla="*/ 58322 w 4508748"/>
                  <a:gd name="connsiteY5" fmla="*/ 1650084 h 1650084"/>
                  <a:gd name="connsiteX6" fmla="*/ 0 w 4508748"/>
                  <a:gd name="connsiteY6" fmla="*/ 1591762 h 1650084"/>
                  <a:gd name="connsiteX7" fmla="*/ 0 w 4508748"/>
                  <a:gd name="connsiteY7" fmla="*/ 60888 h 1650084"/>
                  <a:gd name="connsiteX8" fmla="*/ 58322 w 4508748"/>
                  <a:gd name="connsiteY8" fmla="*/ 2566 h 1650084"/>
                  <a:gd name="connsiteX9" fmla="*/ 1609776 w 4508748"/>
                  <a:gd name="connsiteY9" fmla="*/ 0 h 165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8748" h="1650084">
                    <a:moveTo>
                      <a:pt x="2874035" y="634"/>
                    </a:moveTo>
                    <a:lnTo>
                      <a:pt x="4450426" y="2566"/>
                    </a:lnTo>
                    <a:cubicBezTo>
                      <a:pt x="4482636" y="2566"/>
                      <a:pt x="4508748" y="28678"/>
                      <a:pt x="4508748" y="60888"/>
                    </a:cubicBezTo>
                    <a:lnTo>
                      <a:pt x="4508748" y="1591762"/>
                    </a:lnTo>
                    <a:cubicBezTo>
                      <a:pt x="4508748" y="1623972"/>
                      <a:pt x="4482636" y="1650084"/>
                      <a:pt x="4450426" y="1650084"/>
                    </a:cubicBezTo>
                    <a:lnTo>
                      <a:pt x="58322" y="1650084"/>
                    </a:lnTo>
                    <a:cubicBezTo>
                      <a:pt x="26112" y="1650084"/>
                      <a:pt x="0" y="1623972"/>
                      <a:pt x="0" y="1591762"/>
                    </a:cubicBezTo>
                    <a:lnTo>
                      <a:pt x="0" y="60888"/>
                    </a:lnTo>
                    <a:cubicBezTo>
                      <a:pt x="0" y="28678"/>
                      <a:pt x="26112" y="2566"/>
                      <a:pt x="58322" y="2566"/>
                    </a:cubicBezTo>
                    <a:lnTo>
                      <a:pt x="1609776" y="0"/>
                    </a:lnTo>
                  </a:path>
                </a:pathLst>
              </a:custGeom>
              <a:noFill/>
              <a:ln w="15875">
                <a:gradFill>
                  <a:gsLst>
                    <a:gs pos="0">
                      <a:srgbClr val="990099"/>
                    </a:gs>
                    <a:gs pos="74000">
                      <a:schemeClr val="accent1">
                        <a:lumMod val="45000"/>
                        <a:lumOff val="55000"/>
                      </a:schemeClr>
                    </a:gs>
                    <a:gs pos="100000">
                      <a:schemeClr val="accent1"/>
                    </a:gs>
                  </a:gsLst>
                  <a:lin ang="5400000" scaled="1"/>
                </a:gra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gradFill>
                    <a:gsLst>
                      <a:gs pos="0">
                        <a:srgbClr val="FFFFFF"/>
                      </a:gs>
                      <a:gs pos="100000">
                        <a:srgbClr val="FFFFFF"/>
                      </a:gs>
                    </a:gsLst>
                    <a:lin ang="5400000" scaled="0"/>
                  </a:gradFill>
                  <a:effectLst/>
                  <a:uLnTx/>
                  <a:uFillTx/>
                  <a:latin typeface="Segoe UI"/>
                  <a:ea typeface="Segoe UI" pitchFamily="34" charset="0"/>
                  <a:cs typeface="Segoe UI" pitchFamily="34" charset="0"/>
                </a:endParaRPr>
              </a:p>
            </p:txBody>
          </p:sp>
        </p:grpSp>
        <p:grpSp>
          <p:nvGrpSpPr>
            <p:cNvPr id="17" name="Group 16" descr="Microsoft Graph (Your Data)">
              <a:extLst>
                <a:ext uri="{FF2B5EF4-FFF2-40B4-BE49-F238E27FC236}">
                  <a16:creationId xmlns:a16="http://schemas.microsoft.com/office/drawing/2014/main" id="{5541E348-2BFD-EDF0-E04A-E86C2D01BAB0}"/>
                </a:ext>
                <a:ext uri="{C183D7F6-B498-43B3-948B-1728B52AA6E4}">
                  <adec:decorative xmlns:adec="http://schemas.microsoft.com/office/drawing/2017/decorative" val="0"/>
                </a:ext>
              </a:extLst>
            </p:cNvPr>
            <p:cNvGrpSpPr/>
            <p:nvPr/>
          </p:nvGrpSpPr>
          <p:grpSpPr>
            <a:xfrm>
              <a:off x="3115921" y="4011584"/>
              <a:ext cx="1545891" cy="1179252"/>
              <a:chOff x="5323055" y="3936569"/>
              <a:chExt cx="1545891" cy="1179252"/>
            </a:xfrm>
          </p:grpSpPr>
          <p:sp>
            <p:nvSpPr>
              <p:cNvPr id="18" name="TextBox 17">
                <a:extLst>
                  <a:ext uri="{FF2B5EF4-FFF2-40B4-BE49-F238E27FC236}">
                    <a16:creationId xmlns:a16="http://schemas.microsoft.com/office/drawing/2014/main" id="{E0016851-0E5C-6937-D91E-FC1519592898}"/>
                  </a:ext>
                </a:extLst>
              </p:cNvPr>
              <p:cNvSpPr txBox="1"/>
              <p:nvPr/>
            </p:nvSpPr>
            <p:spPr>
              <a:xfrm>
                <a:off x="5323055" y="4623378"/>
                <a:ext cx="1545891"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Microsoft Graph</a:t>
                </a:r>
                <a:b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b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 Your Data - </a:t>
                </a:r>
              </a:p>
            </p:txBody>
          </p:sp>
          <p:pic>
            <p:nvPicPr>
              <p:cNvPr id="19" name="Graphic 18">
                <a:extLst>
                  <a:ext uri="{FF2B5EF4-FFF2-40B4-BE49-F238E27FC236}">
                    <a16:creationId xmlns:a16="http://schemas.microsoft.com/office/drawing/2014/main" id="{CBEC4831-794E-8DCE-D456-1CFC8E42D72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846563" y="3936569"/>
                <a:ext cx="498874" cy="498874"/>
              </a:xfrm>
              <a:prstGeom prst="rect">
                <a:avLst/>
              </a:prstGeom>
            </p:spPr>
          </p:pic>
        </p:grpSp>
        <p:sp>
          <p:nvSpPr>
            <p:cNvPr id="20" name="Graphic 28" descr="Plus sign">
              <a:extLst>
                <a:ext uri="{FF2B5EF4-FFF2-40B4-BE49-F238E27FC236}">
                  <a16:creationId xmlns:a16="http://schemas.microsoft.com/office/drawing/2014/main" id="{3AEDE06F-7DC5-23CC-ADD1-2AF24607BA0C}"/>
                </a:ext>
                <a:ext uri="{C183D7F6-B498-43B3-948B-1728B52AA6E4}">
                  <adec:decorative xmlns:adec="http://schemas.microsoft.com/office/drawing/2017/decorative" val="0"/>
                </a:ext>
              </a:extLst>
            </p:cNvPr>
            <p:cNvSpPr/>
            <p:nvPr/>
          </p:nvSpPr>
          <p:spPr>
            <a:xfrm>
              <a:off x="4877501" y="4155107"/>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21" name="Group 20" descr="Microsoft 365 Apps">
              <a:extLst>
                <a:ext uri="{FF2B5EF4-FFF2-40B4-BE49-F238E27FC236}">
                  <a16:creationId xmlns:a16="http://schemas.microsoft.com/office/drawing/2014/main" id="{BD46CE6E-A9AA-A5F4-3DD7-474A77DA40CD}"/>
                </a:ext>
                <a:ext uri="{C183D7F6-B498-43B3-948B-1728B52AA6E4}">
                  <adec:decorative xmlns:adec="http://schemas.microsoft.com/office/drawing/2017/decorative" val="0"/>
                </a:ext>
              </a:extLst>
            </p:cNvPr>
            <p:cNvGrpSpPr/>
            <p:nvPr/>
          </p:nvGrpSpPr>
          <p:grpSpPr>
            <a:xfrm>
              <a:off x="5455065" y="4011584"/>
              <a:ext cx="1286385" cy="1179251"/>
              <a:chOff x="7710528" y="3936569"/>
              <a:chExt cx="1286385" cy="1179251"/>
            </a:xfrm>
          </p:grpSpPr>
          <p:sp>
            <p:nvSpPr>
              <p:cNvPr id="22" name="TextBox 21">
                <a:extLst>
                  <a:ext uri="{FF2B5EF4-FFF2-40B4-BE49-F238E27FC236}">
                    <a16:creationId xmlns:a16="http://schemas.microsoft.com/office/drawing/2014/main" id="{53944248-DDA7-A9AE-51E4-E64871B341EA}"/>
                  </a:ext>
                </a:extLst>
              </p:cNvPr>
              <p:cNvSpPr txBox="1"/>
              <p:nvPr/>
            </p:nvSpPr>
            <p:spPr>
              <a:xfrm>
                <a:off x="7710528" y="4623377"/>
                <a:ext cx="1286385"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Microsoft 365 Apps</a:t>
                </a:r>
              </a:p>
            </p:txBody>
          </p:sp>
          <p:pic>
            <p:nvPicPr>
              <p:cNvPr id="23" name="Graphic 22">
                <a:extLst>
                  <a:ext uri="{FF2B5EF4-FFF2-40B4-BE49-F238E27FC236}">
                    <a16:creationId xmlns:a16="http://schemas.microsoft.com/office/drawing/2014/main" id="{4C987D05-D324-7CB5-476B-D5EBB3CAB2E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101669" y="3936569"/>
                <a:ext cx="504102" cy="504102"/>
              </a:xfrm>
              <a:prstGeom prst="rect">
                <a:avLst/>
              </a:prstGeom>
            </p:spPr>
          </p:pic>
        </p:grpSp>
        <p:sp>
          <p:nvSpPr>
            <p:cNvPr id="24" name="Graphic 28" descr="Plus sign">
              <a:extLst>
                <a:ext uri="{FF2B5EF4-FFF2-40B4-BE49-F238E27FC236}">
                  <a16:creationId xmlns:a16="http://schemas.microsoft.com/office/drawing/2014/main" id="{F43ABDB4-7DBC-FB10-1DA0-61A0BBFEC174}"/>
                </a:ext>
                <a:ext uri="{C183D7F6-B498-43B3-948B-1728B52AA6E4}">
                  <adec:decorative xmlns:adec="http://schemas.microsoft.com/office/drawing/2017/decorative" val="0"/>
                </a:ext>
              </a:extLst>
            </p:cNvPr>
            <p:cNvSpPr/>
            <p:nvPr/>
          </p:nvSpPr>
          <p:spPr>
            <a:xfrm>
              <a:off x="7113046" y="4155107"/>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nvGrpSpPr>
            <p:cNvPr id="25" name="Group 24" descr="The Web">
              <a:extLst>
                <a:ext uri="{FF2B5EF4-FFF2-40B4-BE49-F238E27FC236}">
                  <a16:creationId xmlns:a16="http://schemas.microsoft.com/office/drawing/2014/main" id="{6A4A31BA-DA31-C06B-61B7-443F0F092064}"/>
                </a:ext>
              </a:extLst>
            </p:cNvPr>
            <p:cNvGrpSpPr/>
            <p:nvPr/>
          </p:nvGrpSpPr>
          <p:grpSpPr>
            <a:xfrm>
              <a:off x="9517241" y="4039762"/>
              <a:ext cx="1286385" cy="1176608"/>
              <a:chOff x="8530534" y="4014228"/>
              <a:chExt cx="1286385" cy="1176608"/>
            </a:xfrm>
          </p:grpSpPr>
          <p:sp>
            <p:nvSpPr>
              <p:cNvPr id="26" name="TextBox 25">
                <a:extLst>
                  <a:ext uri="{FF2B5EF4-FFF2-40B4-BE49-F238E27FC236}">
                    <a16:creationId xmlns:a16="http://schemas.microsoft.com/office/drawing/2014/main" id="{D37C9E26-6E20-5CD6-C4E3-FFBD0259372A}"/>
                  </a:ext>
                </a:extLst>
              </p:cNvPr>
              <p:cNvSpPr txBox="1"/>
              <p:nvPr/>
            </p:nvSpPr>
            <p:spPr>
              <a:xfrm>
                <a:off x="8530534" y="4698393"/>
                <a:ext cx="1286385"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The</a:t>
                </a:r>
                <a:b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b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Web</a:t>
                </a:r>
              </a:p>
            </p:txBody>
          </p:sp>
          <p:sp>
            <p:nvSpPr>
              <p:cNvPr id="27" name="Graphic 20">
                <a:extLst>
                  <a:ext uri="{FF2B5EF4-FFF2-40B4-BE49-F238E27FC236}">
                    <a16:creationId xmlns:a16="http://schemas.microsoft.com/office/drawing/2014/main" id="{F919CEBE-6A75-2DF8-AE9C-6A5A7904EAEF}"/>
                  </a:ext>
                </a:extLst>
              </p:cNvPr>
              <p:cNvSpPr/>
              <p:nvPr/>
            </p:nvSpPr>
            <p:spPr>
              <a:xfrm>
                <a:off x="8945511" y="4014228"/>
                <a:ext cx="454759" cy="454361"/>
              </a:xfrm>
              <a:custGeom>
                <a:avLst/>
                <a:gdLst>
                  <a:gd name="connsiteX0" fmla="*/ 13742 w 190773"/>
                  <a:gd name="connsiteY0" fmla="*/ 75793 h 190606"/>
                  <a:gd name="connsiteX1" fmla="*/ 13742 w 190773"/>
                  <a:gd name="connsiteY1" fmla="*/ 142145 h 190606"/>
                  <a:gd name="connsiteX2" fmla="*/ 73109 w 190773"/>
                  <a:gd name="connsiteY2" fmla="*/ 147907 h 190606"/>
                  <a:gd name="connsiteX3" fmla="*/ 113651 w 190773"/>
                  <a:gd name="connsiteY3" fmla="*/ 188449 h 190606"/>
                  <a:gd name="connsiteX4" fmla="*/ 124067 w 190773"/>
                  <a:gd name="connsiteY4" fmla="*/ 188449 h 190606"/>
                  <a:gd name="connsiteX5" fmla="*/ 124780 w 190773"/>
                  <a:gd name="connsiteY5" fmla="*/ 178859 h 190606"/>
                  <a:gd name="connsiteX6" fmla="*/ 124067 w 190773"/>
                  <a:gd name="connsiteY6" fmla="*/ 178033 h 190606"/>
                  <a:gd name="connsiteX7" fmla="*/ 83897 w 190773"/>
                  <a:gd name="connsiteY7" fmla="*/ 137854 h 190606"/>
                  <a:gd name="connsiteX8" fmla="*/ 80093 w 190773"/>
                  <a:gd name="connsiteY8" fmla="*/ 75793 h 190606"/>
                  <a:gd name="connsiteX9" fmla="*/ 13742 w 190773"/>
                  <a:gd name="connsiteY9" fmla="*/ 75793 h 190606"/>
                  <a:gd name="connsiteX10" fmla="*/ 95510 w 190773"/>
                  <a:gd name="connsiteY10" fmla="*/ 0 h 190606"/>
                  <a:gd name="connsiteX11" fmla="*/ 2632 w 190773"/>
                  <a:gd name="connsiteY11" fmla="*/ 73977 h 190606"/>
                  <a:gd name="connsiteX12" fmla="*/ 7007 w 190773"/>
                  <a:gd name="connsiteY12" fmla="*/ 69058 h 190606"/>
                  <a:gd name="connsiteX13" fmla="*/ 23920 w 190773"/>
                  <a:gd name="connsiteY13" fmla="*/ 57407 h 190606"/>
                  <a:gd name="connsiteX14" fmla="*/ 65791 w 190773"/>
                  <a:gd name="connsiteY14" fmla="*/ 19914 h 190606"/>
                  <a:gd name="connsiteX15" fmla="*/ 64774 w 190773"/>
                  <a:gd name="connsiteY15" fmla="*/ 21573 h 190606"/>
                  <a:gd name="connsiteX16" fmla="*/ 52628 w 190773"/>
                  <a:gd name="connsiteY16" fmla="*/ 52807 h 190606"/>
                  <a:gd name="connsiteX17" fmla="*/ 66588 w 190773"/>
                  <a:gd name="connsiteY17" fmla="*/ 56050 h 190606"/>
                  <a:gd name="connsiteX18" fmla="*/ 95510 w 190773"/>
                  <a:gd name="connsiteY18" fmla="*/ 14288 h 190606"/>
                  <a:gd name="connsiteX19" fmla="*/ 96611 w 190773"/>
                  <a:gd name="connsiteY19" fmla="*/ 14338 h 190606"/>
                  <a:gd name="connsiteX20" fmla="*/ 125716 w 190773"/>
                  <a:gd name="connsiteY20" fmla="*/ 61924 h 190606"/>
                  <a:gd name="connsiteX21" fmla="*/ 78113 w 190773"/>
                  <a:gd name="connsiteY21" fmla="*/ 61917 h 190606"/>
                  <a:gd name="connsiteX22" fmla="*/ 86829 w 190773"/>
                  <a:gd name="connsiteY22" fmla="*/ 69058 h 190606"/>
                  <a:gd name="connsiteX23" fmla="*/ 92878 w 190773"/>
                  <a:gd name="connsiteY23" fmla="*/ 76195 h 190606"/>
                  <a:gd name="connsiteX24" fmla="*/ 127865 w 190773"/>
                  <a:gd name="connsiteY24" fmla="*/ 76209 h 190606"/>
                  <a:gd name="connsiteX25" fmla="*/ 128861 w 190773"/>
                  <a:gd name="connsiteY25" fmla="*/ 95265 h 190606"/>
                  <a:gd name="connsiteX26" fmla="*/ 126578 w 190773"/>
                  <a:gd name="connsiteY26" fmla="*/ 123841 h 190606"/>
                  <a:gd name="connsiteX27" fmla="*/ 101381 w 190773"/>
                  <a:gd name="connsiteY27" fmla="*/ 123842 h 190606"/>
                  <a:gd name="connsiteX28" fmla="*/ 98533 w 190773"/>
                  <a:gd name="connsiteY28" fmla="*/ 131853 h 190606"/>
                  <a:gd name="connsiteX29" fmla="*/ 97305 w 190773"/>
                  <a:gd name="connsiteY29" fmla="*/ 134441 h 190606"/>
                  <a:gd name="connsiteX30" fmla="*/ 96137 w 190773"/>
                  <a:gd name="connsiteY30" fmla="*/ 136626 h 190606"/>
                  <a:gd name="connsiteX31" fmla="*/ 97648 w 190773"/>
                  <a:gd name="connsiteY31" fmla="*/ 138122 h 190606"/>
                  <a:gd name="connsiteX32" fmla="*/ 123503 w 190773"/>
                  <a:gd name="connsiteY32" fmla="*/ 138124 h 190606"/>
                  <a:gd name="connsiteX33" fmla="*/ 116534 w 190773"/>
                  <a:gd name="connsiteY33" fmla="*/ 157027 h 190606"/>
                  <a:gd name="connsiteX34" fmla="*/ 127064 w 190773"/>
                  <a:gd name="connsiteY34" fmla="*/ 167578 h 190606"/>
                  <a:gd name="connsiteX35" fmla="*/ 138293 w 190773"/>
                  <a:gd name="connsiteY35" fmla="*/ 138134 h 190606"/>
                  <a:gd name="connsiteX36" fmla="*/ 164226 w 190773"/>
                  <a:gd name="connsiteY36" fmla="*/ 138126 h 190606"/>
                  <a:gd name="connsiteX37" fmla="*/ 128661 w 190773"/>
                  <a:gd name="connsiteY37" fmla="*/ 169167 h 190606"/>
                  <a:gd name="connsiteX38" fmla="*/ 130803 w 190773"/>
                  <a:gd name="connsiteY38" fmla="*/ 171299 h 190606"/>
                  <a:gd name="connsiteX39" fmla="*/ 131989 w 190773"/>
                  <a:gd name="connsiteY39" fmla="*/ 172635 h 190606"/>
                  <a:gd name="connsiteX40" fmla="*/ 135591 w 190773"/>
                  <a:gd name="connsiteY40" fmla="*/ 181710 h 190606"/>
                  <a:gd name="connsiteX41" fmla="*/ 190774 w 190773"/>
                  <a:gd name="connsiteY41" fmla="*/ 95265 h 190606"/>
                  <a:gd name="connsiteX42" fmla="*/ 95510 w 190773"/>
                  <a:gd name="connsiteY42" fmla="*/ 0 h 190606"/>
                  <a:gd name="connsiteX43" fmla="*/ 69678 w 190773"/>
                  <a:gd name="connsiteY43" fmla="*/ 86208 h 190606"/>
                  <a:gd name="connsiteX44" fmla="*/ 69678 w 190773"/>
                  <a:gd name="connsiteY44" fmla="*/ 131729 h 190606"/>
                  <a:gd name="connsiteX45" fmla="*/ 24158 w 190773"/>
                  <a:gd name="connsiteY45" fmla="*/ 131729 h 190606"/>
                  <a:gd name="connsiteX46" fmla="*/ 24158 w 190773"/>
                  <a:gd name="connsiteY46" fmla="*/ 86208 h 190606"/>
                  <a:gd name="connsiteX47" fmla="*/ 69678 w 190773"/>
                  <a:gd name="connsiteY47" fmla="*/ 86208 h 190606"/>
                  <a:gd name="connsiteX48" fmla="*/ 142245 w 190773"/>
                  <a:gd name="connsiteY48" fmla="*/ 76215 h 190606"/>
                  <a:gd name="connsiteX49" fmla="*/ 174226 w 190773"/>
                  <a:gd name="connsiteY49" fmla="*/ 76209 h 190606"/>
                  <a:gd name="connsiteX50" fmla="*/ 174300 w 190773"/>
                  <a:gd name="connsiteY50" fmla="*/ 76496 h 190606"/>
                  <a:gd name="connsiteX51" fmla="*/ 176486 w 190773"/>
                  <a:gd name="connsiteY51" fmla="*/ 95265 h 190606"/>
                  <a:gd name="connsiteX52" fmla="*/ 171301 w 190773"/>
                  <a:gd name="connsiteY52" fmla="*/ 123840 h 190606"/>
                  <a:gd name="connsiteX53" fmla="*/ 141074 w 190773"/>
                  <a:gd name="connsiteY53" fmla="*/ 123848 h 190606"/>
                  <a:gd name="connsiteX54" fmla="*/ 143149 w 190773"/>
                  <a:gd name="connsiteY54" fmla="*/ 95265 h 190606"/>
                  <a:gd name="connsiteX55" fmla="*/ 142245 w 190773"/>
                  <a:gd name="connsiteY55" fmla="*/ 76215 h 190606"/>
                  <a:gd name="connsiteX56" fmla="*/ 125217 w 190773"/>
                  <a:gd name="connsiteY56" fmla="*/ 19914 h 190606"/>
                  <a:gd name="connsiteX57" fmla="*/ 125435 w 190773"/>
                  <a:gd name="connsiteY57" fmla="*/ 19997 h 190606"/>
                  <a:gd name="connsiteX58" fmla="*/ 169327 w 190773"/>
                  <a:gd name="connsiteY58" fmla="*/ 61926 h 190606"/>
                  <a:gd name="connsiteX59" fmla="*/ 140292 w 190773"/>
                  <a:gd name="connsiteY59" fmla="*/ 61920 h 190606"/>
                  <a:gd name="connsiteX60" fmla="*/ 125217 w 190773"/>
                  <a:gd name="connsiteY60" fmla="*/ 19914 h 190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90773" h="190606">
                    <a:moveTo>
                      <a:pt x="13742" y="75793"/>
                    </a:moveTo>
                    <a:cubicBezTo>
                      <a:pt x="-4581" y="94116"/>
                      <a:pt x="-4581" y="123823"/>
                      <a:pt x="13742" y="142145"/>
                    </a:cubicBezTo>
                    <a:cubicBezTo>
                      <a:pt x="29884" y="158288"/>
                      <a:pt x="54863" y="160208"/>
                      <a:pt x="73109" y="147907"/>
                    </a:cubicBezTo>
                    <a:lnTo>
                      <a:pt x="113651" y="188449"/>
                    </a:lnTo>
                    <a:cubicBezTo>
                      <a:pt x="116528" y="191325"/>
                      <a:pt x="121190" y="191325"/>
                      <a:pt x="124067" y="188449"/>
                    </a:cubicBezTo>
                    <a:cubicBezTo>
                      <a:pt x="126681" y="185834"/>
                      <a:pt x="126919" y="181742"/>
                      <a:pt x="124780" y="178859"/>
                    </a:cubicBezTo>
                    <a:lnTo>
                      <a:pt x="124067" y="178033"/>
                    </a:lnTo>
                    <a:lnTo>
                      <a:pt x="83897" y="137854"/>
                    </a:lnTo>
                    <a:cubicBezTo>
                      <a:pt x="98314" y="119444"/>
                      <a:pt x="97046" y="92745"/>
                      <a:pt x="80093" y="75793"/>
                    </a:cubicBezTo>
                    <a:cubicBezTo>
                      <a:pt x="61771" y="57471"/>
                      <a:pt x="32064" y="57471"/>
                      <a:pt x="13742" y="75793"/>
                    </a:cubicBezTo>
                    <a:close/>
                    <a:moveTo>
                      <a:pt x="95510" y="0"/>
                    </a:moveTo>
                    <a:cubicBezTo>
                      <a:pt x="50214" y="0"/>
                      <a:pt x="12302" y="31612"/>
                      <a:pt x="2632" y="73977"/>
                    </a:cubicBezTo>
                    <a:cubicBezTo>
                      <a:pt x="3976" y="72270"/>
                      <a:pt x="5435" y="70629"/>
                      <a:pt x="7007" y="69058"/>
                    </a:cubicBezTo>
                    <a:cubicBezTo>
                      <a:pt x="12039" y="64026"/>
                      <a:pt x="17785" y="60142"/>
                      <a:pt x="23920" y="57407"/>
                    </a:cubicBezTo>
                    <a:cubicBezTo>
                      <a:pt x="32902" y="40429"/>
                      <a:pt x="47763" y="27030"/>
                      <a:pt x="65791" y="19914"/>
                    </a:cubicBezTo>
                    <a:lnTo>
                      <a:pt x="64774" y="21573"/>
                    </a:lnTo>
                    <a:cubicBezTo>
                      <a:pt x="59654" y="30084"/>
                      <a:pt x="55524" y="40730"/>
                      <a:pt x="52628" y="52807"/>
                    </a:cubicBezTo>
                    <a:cubicBezTo>
                      <a:pt x="57380" y="53295"/>
                      <a:pt x="62070" y="54374"/>
                      <a:pt x="66588" y="56050"/>
                    </a:cubicBezTo>
                    <a:cubicBezTo>
                      <a:pt x="72606" y="31022"/>
                      <a:pt x="83951" y="14288"/>
                      <a:pt x="95510" y="14288"/>
                    </a:cubicBezTo>
                    <a:lnTo>
                      <a:pt x="96611" y="14338"/>
                    </a:lnTo>
                    <a:cubicBezTo>
                      <a:pt x="108665" y="15441"/>
                      <a:pt x="120308" y="34509"/>
                      <a:pt x="125716" y="61924"/>
                    </a:cubicBezTo>
                    <a:lnTo>
                      <a:pt x="78113" y="61917"/>
                    </a:lnTo>
                    <a:cubicBezTo>
                      <a:pt x="81193" y="63963"/>
                      <a:pt x="84115" y="66343"/>
                      <a:pt x="86829" y="69058"/>
                    </a:cubicBezTo>
                    <a:cubicBezTo>
                      <a:pt x="89072" y="71301"/>
                      <a:pt x="91089" y="73690"/>
                      <a:pt x="92878" y="76195"/>
                    </a:cubicBezTo>
                    <a:lnTo>
                      <a:pt x="127865" y="76209"/>
                    </a:lnTo>
                    <a:cubicBezTo>
                      <a:pt x="128513" y="82308"/>
                      <a:pt x="128861" y="88687"/>
                      <a:pt x="128861" y="95265"/>
                    </a:cubicBezTo>
                    <a:cubicBezTo>
                      <a:pt x="128861" y="105357"/>
                      <a:pt x="128041" y="114980"/>
                      <a:pt x="126578" y="123841"/>
                    </a:cubicBezTo>
                    <a:lnTo>
                      <a:pt x="101381" y="123842"/>
                    </a:lnTo>
                    <a:cubicBezTo>
                      <a:pt x="100641" y="126563"/>
                      <a:pt x="99691" y="129241"/>
                      <a:pt x="98533" y="131853"/>
                    </a:cubicBezTo>
                    <a:lnTo>
                      <a:pt x="97305" y="134441"/>
                    </a:lnTo>
                    <a:lnTo>
                      <a:pt x="96137" y="136626"/>
                    </a:lnTo>
                    <a:lnTo>
                      <a:pt x="97648" y="138122"/>
                    </a:lnTo>
                    <a:lnTo>
                      <a:pt x="123503" y="138124"/>
                    </a:lnTo>
                    <a:cubicBezTo>
                      <a:pt x="121577" y="145254"/>
                      <a:pt x="119211" y="151627"/>
                      <a:pt x="116534" y="157027"/>
                    </a:cubicBezTo>
                    <a:lnTo>
                      <a:pt x="127064" y="167578"/>
                    </a:lnTo>
                    <a:cubicBezTo>
                      <a:pt x="131749" y="159405"/>
                      <a:pt x="135559" y="149398"/>
                      <a:pt x="138293" y="138134"/>
                    </a:cubicBezTo>
                    <a:lnTo>
                      <a:pt x="164226" y="138126"/>
                    </a:lnTo>
                    <a:cubicBezTo>
                      <a:pt x="155750" y="151687"/>
                      <a:pt x="143370" y="162558"/>
                      <a:pt x="128661" y="169167"/>
                    </a:cubicBezTo>
                    <a:lnTo>
                      <a:pt x="130803" y="171299"/>
                    </a:lnTo>
                    <a:lnTo>
                      <a:pt x="131989" y="172635"/>
                    </a:lnTo>
                    <a:cubicBezTo>
                      <a:pt x="134089" y="175447"/>
                      <a:pt x="135275" y="178581"/>
                      <a:pt x="135591" y="181710"/>
                    </a:cubicBezTo>
                    <a:cubicBezTo>
                      <a:pt x="168175" y="166583"/>
                      <a:pt x="190774" y="133563"/>
                      <a:pt x="190774" y="95265"/>
                    </a:cubicBezTo>
                    <a:cubicBezTo>
                      <a:pt x="190774" y="42651"/>
                      <a:pt x="148123" y="0"/>
                      <a:pt x="95510" y="0"/>
                    </a:cubicBezTo>
                    <a:close/>
                    <a:moveTo>
                      <a:pt x="69678" y="86208"/>
                    </a:moveTo>
                    <a:cubicBezTo>
                      <a:pt x="82248" y="98779"/>
                      <a:pt x="82248" y="119159"/>
                      <a:pt x="69678" y="131729"/>
                    </a:cubicBezTo>
                    <a:cubicBezTo>
                      <a:pt x="57108" y="144299"/>
                      <a:pt x="36728" y="144299"/>
                      <a:pt x="24158" y="131729"/>
                    </a:cubicBezTo>
                    <a:cubicBezTo>
                      <a:pt x="11587" y="119159"/>
                      <a:pt x="11587" y="98779"/>
                      <a:pt x="24158" y="86208"/>
                    </a:cubicBezTo>
                    <a:cubicBezTo>
                      <a:pt x="36728" y="73639"/>
                      <a:pt x="57108" y="73639"/>
                      <a:pt x="69678" y="86208"/>
                    </a:cubicBezTo>
                    <a:close/>
                    <a:moveTo>
                      <a:pt x="142245" y="76215"/>
                    </a:moveTo>
                    <a:lnTo>
                      <a:pt x="174226" y="76209"/>
                    </a:lnTo>
                    <a:lnTo>
                      <a:pt x="174300" y="76496"/>
                    </a:lnTo>
                    <a:cubicBezTo>
                      <a:pt x="175730" y="82519"/>
                      <a:pt x="176486" y="88804"/>
                      <a:pt x="176486" y="95265"/>
                    </a:cubicBezTo>
                    <a:cubicBezTo>
                      <a:pt x="176486" y="105323"/>
                      <a:pt x="174653" y="114954"/>
                      <a:pt x="171301" y="123840"/>
                    </a:cubicBezTo>
                    <a:lnTo>
                      <a:pt x="141074" y="123848"/>
                    </a:lnTo>
                    <a:cubicBezTo>
                      <a:pt x="142430" y="114806"/>
                      <a:pt x="143149" y="105199"/>
                      <a:pt x="143149" y="95265"/>
                    </a:cubicBezTo>
                    <a:cubicBezTo>
                      <a:pt x="143149" y="88752"/>
                      <a:pt x="142840" y="82380"/>
                      <a:pt x="142245" y="76215"/>
                    </a:cubicBezTo>
                    <a:close/>
                    <a:moveTo>
                      <a:pt x="125217" y="19914"/>
                    </a:moveTo>
                    <a:lnTo>
                      <a:pt x="125435" y="19997"/>
                    </a:lnTo>
                    <a:cubicBezTo>
                      <a:pt x="144937" y="27757"/>
                      <a:pt x="160710" y="42877"/>
                      <a:pt x="169327" y="61926"/>
                    </a:cubicBezTo>
                    <a:lnTo>
                      <a:pt x="140292" y="61920"/>
                    </a:lnTo>
                    <a:cubicBezTo>
                      <a:pt x="137307" y="45228"/>
                      <a:pt x="132099" y="30697"/>
                      <a:pt x="125217" y="19914"/>
                    </a:cubicBezTo>
                    <a:close/>
                  </a:path>
                </a:pathLst>
              </a:custGeom>
              <a:solidFill>
                <a:srgbClr val="212121"/>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pic>
          <p:nvPicPr>
            <p:cNvPr id="4" name="Picture 3">
              <a:extLst>
                <a:ext uri="{FF2B5EF4-FFF2-40B4-BE49-F238E27FC236}">
                  <a16:creationId xmlns:a16="http://schemas.microsoft.com/office/drawing/2014/main" id="{BCC3DA72-21BF-1C9F-157A-971F8E066FB0}"/>
                </a:ext>
                <a:ext uri="{C183D7F6-B498-43B3-948B-1728B52AA6E4}">
                  <adec:decorative xmlns:adec="http://schemas.microsoft.com/office/drawing/2017/decorative" val="1"/>
                </a:ext>
              </a:extLst>
            </p:cNvPr>
            <p:cNvPicPr>
              <a:picLocks noChangeAspect="1"/>
            </p:cNvPicPr>
            <p:nvPr/>
          </p:nvPicPr>
          <p:blipFill>
            <a:blip r:embed="rId7">
              <a:extLst>
                <a:ext uri="{BEBA8EAE-BF5A-486C-A8C5-ECC9F3942E4B}">
                  <a14:imgProps xmlns:a14="http://schemas.microsoft.com/office/drawing/2010/main">
                    <a14:imgLayer r:embed="rId8">
                      <a14:imgEffect>
                        <a14:saturation sat="0"/>
                      </a14:imgEffect>
                    </a14:imgLayer>
                  </a14:imgProps>
                </a:ext>
                <a:ext uri="{28A0092B-C50C-407E-A947-70E740481C1C}">
                  <a14:useLocalDpi xmlns:a14="http://schemas.microsoft.com/office/drawing/2010/main" val="0"/>
                </a:ext>
              </a:extLst>
            </a:blip>
            <a:stretch>
              <a:fillRect/>
            </a:stretch>
          </p:blipFill>
          <p:spPr>
            <a:xfrm>
              <a:off x="7948429" y="4005187"/>
              <a:ext cx="502194" cy="502194"/>
            </a:xfrm>
            <a:prstGeom prst="rect">
              <a:avLst/>
            </a:prstGeom>
          </p:spPr>
        </p:pic>
        <p:sp>
          <p:nvSpPr>
            <p:cNvPr id="5" name="TextBox 4">
              <a:extLst>
                <a:ext uri="{FF2B5EF4-FFF2-40B4-BE49-F238E27FC236}">
                  <a16:creationId xmlns:a16="http://schemas.microsoft.com/office/drawing/2014/main" id="{392B72F6-25AD-7352-07E7-0765495514D1}"/>
                </a:ext>
              </a:extLst>
            </p:cNvPr>
            <p:cNvSpPr txBox="1"/>
            <p:nvPr/>
          </p:nvSpPr>
          <p:spPr>
            <a:xfrm>
              <a:off x="7556333" y="4698392"/>
              <a:ext cx="1286385" cy="492443"/>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gradFill>
                    <a:gsLst>
                      <a:gs pos="2917">
                        <a:srgbClr val="000000"/>
                      </a:gs>
                      <a:gs pos="30000">
                        <a:srgbClr val="000000"/>
                      </a:gs>
                    </a:gsLst>
                    <a:lin ang="5400000" scaled="0"/>
                  </a:gradFill>
                  <a:effectLst/>
                  <a:uLnTx/>
                  <a:uFillTx/>
                  <a:latin typeface="Segoe UI Semibold"/>
                  <a:ea typeface="+mn-ea"/>
                  <a:cs typeface="+mn-cs"/>
                </a:rPr>
                <a:t>Copilot Agents</a:t>
              </a:r>
            </a:p>
          </p:txBody>
        </p:sp>
        <p:sp>
          <p:nvSpPr>
            <p:cNvPr id="6" name="Graphic 28" descr="Plus sign">
              <a:extLst>
                <a:ext uri="{FF2B5EF4-FFF2-40B4-BE49-F238E27FC236}">
                  <a16:creationId xmlns:a16="http://schemas.microsoft.com/office/drawing/2014/main" id="{C307D0B2-ED24-CE79-2846-6BB4DCA8B700}"/>
                </a:ext>
                <a:ext uri="{C183D7F6-B498-43B3-948B-1728B52AA6E4}">
                  <adec:decorative xmlns:adec="http://schemas.microsoft.com/office/drawing/2017/decorative" val="0"/>
                </a:ext>
              </a:extLst>
            </p:cNvPr>
            <p:cNvSpPr/>
            <p:nvPr/>
          </p:nvSpPr>
          <p:spPr>
            <a:xfrm>
              <a:off x="9080039" y="4160668"/>
              <a:ext cx="205967" cy="205934"/>
            </a:xfrm>
            <a:custGeom>
              <a:avLst/>
              <a:gdLst>
                <a:gd name="connsiteX0" fmla="*/ 102943 w 205967"/>
                <a:gd name="connsiteY0" fmla="*/ 0 h 205934"/>
                <a:gd name="connsiteX1" fmla="*/ 111691 w 205967"/>
                <a:gd name="connsiteY1" fmla="*/ 7627 h 205934"/>
                <a:gd name="connsiteX2" fmla="*/ 111772 w 205967"/>
                <a:gd name="connsiteY2" fmla="*/ 8824 h 205934"/>
                <a:gd name="connsiteX3" fmla="*/ 111786 w 205967"/>
                <a:gd name="connsiteY3" fmla="*/ 94145 h 205934"/>
                <a:gd name="connsiteX4" fmla="*/ 197142 w 205967"/>
                <a:gd name="connsiteY4" fmla="*/ 94145 h 205934"/>
                <a:gd name="connsiteX5" fmla="*/ 205968 w 205967"/>
                <a:gd name="connsiteY5" fmla="*/ 102971 h 205934"/>
                <a:gd name="connsiteX6" fmla="*/ 198340 w 205967"/>
                <a:gd name="connsiteY6" fmla="*/ 111718 h 205934"/>
                <a:gd name="connsiteX7" fmla="*/ 197142 w 205967"/>
                <a:gd name="connsiteY7" fmla="*/ 111798 h 205934"/>
                <a:gd name="connsiteX8" fmla="*/ 111786 w 205967"/>
                <a:gd name="connsiteY8" fmla="*/ 111798 h 205934"/>
                <a:gd name="connsiteX9" fmla="*/ 111809 w 205967"/>
                <a:gd name="connsiteY9" fmla="*/ 197106 h 205934"/>
                <a:gd name="connsiteX10" fmla="*/ 102986 w 205967"/>
                <a:gd name="connsiteY10" fmla="*/ 205935 h 205934"/>
                <a:gd name="connsiteX11" fmla="*/ 94238 w 205967"/>
                <a:gd name="connsiteY11" fmla="*/ 198308 h 205934"/>
                <a:gd name="connsiteX12" fmla="*/ 94157 w 205967"/>
                <a:gd name="connsiteY12" fmla="*/ 197110 h 205934"/>
                <a:gd name="connsiteX13" fmla="*/ 94134 w 205967"/>
                <a:gd name="connsiteY13" fmla="*/ 111798 h 205934"/>
                <a:gd name="connsiteX14" fmla="*/ 8826 w 205967"/>
                <a:gd name="connsiteY14" fmla="*/ 111798 h 205934"/>
                <a:gd name="connsiteX15" fmla="*/ 0 w 205967"/>
                <a:gd name="connsiteY15" fmla="*/ 102971 h 205934"/>
                <a:gd name="connsiteX16" fmla="*/ 7628 w 205967"/>
                <a:gd name="connsiteY16" fmla="*/ 94225 h 205934"/>
                <a:gd name="connsiteX17" fmla="*/ 8826 w 205967"/>
                <a:gd name="connsiteY17" fmla="*/ 94145 h 205934"/>
                <a:gd name="connsiteX18" fmla="*/ 94134 w 205967"/>
                <a:gd name="connsiteY18" fmla="*/ 94145 h 205934"/>
                <a:gd name="connsiteX19" fmla="*/ 94119 w 205967"/>
                <a:gd name="connsiteY19" fmla="*/ 8828 h 205934"/>
                <a:gd name="connsiteX20" fmla="*/ 102943 w 205967"/>
                <a:gd name="connsiteY20" fmla="*/ 0 h 205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967" h="205934">
                  <a:moveTo>
                    <a:pt x="102943" y="0"/>
                  </a:moveTo>
                  <a:cubicBezTo>
                    <a:pt x="107412" y="0"/>
                    <a:pt x="111106" y="3319"/>
                    <a:pt x="111691" y="7627"/>
                  </a:cubicBezTo>
                  <a:lnTo>
                    <a:pt x="111772" y="8824"/>
                  </a:lnTo>
                  <a:lnTo>
                    <a:pt x="111786" y="94145"/>
                  </a:lnTo>
                  <a:lnTo>
                    <a:pt x="197142" y="94145"/>
                  </a:lnTo>
                  <a:cubicBezTo>
                    <a:pt x="202016" y="94145"/>
                    <a:pt x="205968" y="98097"/>
                    <a:pt x="205968" y="102971"/>
                  </a:cubicBezTo>
                  <a:cubicBezTo>
                    <a:pt x="205968" y="107440"/>
                    <a:pt x="202647" y="111133"/>
                    <a:pt x="198340" y="111718"/>
                  </a:cubicBezTo>
                  <a:lnTo>
                    <a:pt x="197142" y="111798"/>
                  </a:lnTo>
                  <a:lnTo>
                    <a:pt x="111786" y="111798"/>
                  </a:lnTo>
                  <a:lnTo>
                    <a:pt x="111809" y="197106"/>
                  </a:lnTo>
                  <a:cubicBezTo>
                    <a:pt x="111811" y="201981"/>
                    <a:pt x="107860" y="205935"/>
                    <a:pt x="102986" y="205935"/>
                  </a:cubicBezTo>
                  <a:cubicBezTo>
                    <a:pt x="98517" y="205935"/>
                    <a:pt x="94823" y="202616"/>
                    <a:pt x="94238" y="198308"/>
                  </a:cubicBezTo>
                  <a:lnTo>
                    <a:pt x="94157" y="197110"/>
                  </a:lnTo>
                  <a:lnTo>
                    <a:pt x="94134" y="111798"/>
                  </a:lnTo>
                  <a:lnTo>
                    <a:pt x="8826" y="111798"/>
                  </a:lnTo>
                  <a:cubicBezTo>
                    <a:pt x="3952" y="111798"/>
                    <a:pt x="0" y="107846"/>
                    <a:pt x="0" y="102971"/>
                  </a:cubicBezTo>
                  <a:cubicBezTo>
                    <a:pt x="0" y="98503"/>
                    <a:pt x="3320" y="94810"/>
                    <a:pt x="7628" y="94225"/>
                  </a:cubicBezTo>
                  <a:lnTo>
                    <a:pt x="8826" y="94145"/>
                  </a:lnTo>
                  <a:lnTo>
                    <a:pt x="94134" y="94145"/>
                  </a:lnTo>
                  <a:lnTo>
                    <a:pt x="94119" y="8828"/>
                  </a:lnTo>
                  <a:cubicBezTo>
                    <a:pt x="94118" y="3953"/>
                    <a:pt x="98069" y="0"/>
                    <a:pt x="102943" y="0"/>
                  </a:cubicBezTo>
                  <a:close/>
                </a:path>
              </a:pathLst>
            </a:custGeom>
            <a:solidFill>
              <a:schemeClr val="tx1">
                <a:lumMod val="50000"/>
                <a:lumOff val="5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spTree>
    <p:extLst>
      <p:ext uri="{BB962C8B-B14F-4D97-AF65-F5344CB8AC3E}">
        <p14:creationId xmlns:p14="http://schemas.microsoft.com/office/powerpoint/2010/main" val="324931216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48A4C-09CE-2B93-81F3-19455C0E023C}"/>
            </a:ext>
          </a:extLst>
        </p:cNvPr>
        <p:cNvGrpSpPr/>
        <p:nvPr/>
      </p:nvGrpSpPr>
      <p:grpSpPr>
        <a:xfrm>
          <a:off x="0" y="0"/>
          <a:ext cx="0" cy="0"/>
          <a:chOff x="0" y="0"/>
          <a:chExt cx="0" cy="0"/>
        </a:xfrm>
      </p:grpSpPr>
      <p:sp>
        <p:nvSpPr>
          <p:cNvPr id="5" name="Rectangle: Rounded Corners 8">
            <a:extLst>
              <a:ext uri="{FF2B5EF4-FFF2-40B4-BE49-F238E27FC236}">
                <a16:creationId xmlns:a16="http://schemas.microsoft.com/office/drawing/2014/main" id="{94E818BF-65D1-C978-D67F-C9D6390D9264}"/>
              </a:ext>
              <a:ext uri="{C183D7F6-B498-43B3-948B-1728B52AA6E4}">
                <adec:decorative xmlns:adec="http://schemas.microsoft.com/office/drawing/2017/decorative" val="1"/>
              </a:ext>
            </a:extLst>
          </p:cNvPr>
          <p:cNvSpPr/>
          <p:nvPr/>
        </p:nvSpPr>
        <p:spPr bwMode="auto">
          <a:xfrm>
            <a:off x="1510748" y="3683944"/>
            <a:ext cx="8984974" cy="1444603"/>
          </a:xfrm>
          <a:prstGeom prst="roundRect">
            <a:avLst>
              <a:gd name="adj" fmla="val 50000"/>
            </a:avLst>
          </a:prstGeom>
          <a:solidFill>
            <a:schemeClr val="bg1"/>
          </a:solidFill>
          <a:ln w="15875">
            <a:gradFill>
              <a:gsLst>
                <a:gs pos="0">
                  <a:srgbClr val="990099"/>
                </a:gs>
                <a:gs pos="83000">
                  <a:schemeClr val="accent1">
                    <a:lumMod val="45000"/>
                    <a:lumOff val="55000"/>
                  </a:schemeClr>
                </a:gs>
                <a:gs pos="100000">
                  <a:schemeClr val="accent1"/>
                </a:gs>
              </a:gsLst>
              <a:lin ang="5400000" scaled="1"/>
            </a:gradFill>
            <a:headEnd type="none" w="med" len="med"/>
            <a:tailEnd type="none" w="med" len="med"/>
          </a:ln>
          <a:effectLst>
            <a:outerShdw blurRad="372272" dist="50800" dir="2760000" algn="ctr" rotWithShape="0">
              <a:srgbClr val="000000">
                <a:alpha val="14000"/>
              </a:srgb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a:ea typeface="+mn-ea"/>
              <a:cs typeface="Segoe UI" pitchFamily="34" charset="0"/>
            </a:endParaRPr>
          </a:p>
        </p:txBody>
      </p:sp>
      <p:sp>
        <p:nvSpPr>
          <p:cNvPr id="3" name="TextBox 2">
            <a:extLst>
              <a:ext uri="{FF2B5EF4-FFF2-40B4-BE49-F238E27FC236}">
                <a16:creationId xmlns:a16="http://schemas.microsoft.com/office/drawing/2014/main" id="{7DAEBB75-D366-3265-FB47-BDC39ADAE8CA}"/>
              </a:ext>
            </a:extLst>
          </p:cNvPr>
          <p:cNvSpPr txBox="1"/>
          <p:nvPr/>
        </p:nvSpPr>
        <p:spPr>
          <a:xfrm>
            <a:off x="2810413" y="1687973"/>
            <a:ext cx="6067059" cy="30777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50" normalizeH="0" baseline="0" noProof="0">
                <a:ln w="3175">
                  <a:noFill/>
                </a:ln>
                <a:gradFill>
                  <a:gsLst>
                    <a:gs pos="0">
                      <a:srgbClr val="002060"/>
                    </a:gs>
                    <a:gs pos="100000">
                      <a:srgbClr val="7030A0"/>
                    </a:gs>
                  </a:gsLst>
                  <a:lin ang="2400000" scaled="0"/>
                </a:gradFill>
                <a:effectLst/>
                <a:uLnTx/>
                <a:uFillTx/>
                <a:latin typeface="Aptos" panose="020B0004020202020204" pitchFamily="34" charset="0"/>
                <a:cs typeface="Segoe UI Semibold" panose="020B0702040204020203" pitchFamily="34" charset="0"/>
              </a:rPr>
              <a:t>Embedded across Microsoft 365 apps</a:t>
            </a:r>
          </a:p>
        </p:txBody>
      </p:sp>
      <p:grpSp>
        <p:nvGrpSpPr>
          <p:cNvPr id="4" name="Group 3">
            <a:extLst>
              <a:ext uri="{FF2B5EF4-FFF2-40B4-BE49-F238E27FC236}">
                <a16:creationId xmlns:a16="http://schemas.microsoft.com/office/drawing/2014/main" id="{AC9A2AE7-7139-1D18-2FA3-A0ADDE6443D9}"/>
              </a:ext>
            </a:extLst>
          </p:cNvPr>
          <p:cNvGrpSpPr/>
          <p:nvPr/>
        </p:nvGrpSpPr>
        <p:grpSpPr>
          <a:xfrm>
            <a:off x="1888991" y="4091842"/>
            <a:ext cx="4477699" cy="640822"/>
            <a:chOff x="2673638" y="4408791"/>
            <a:chExt cx="4477699" cy="640822"/>
          </a:xfrm>
        </p:grpSpPr>
        <p:pic>
          <p:nvPicPr>
            <p:cNvPr id="2" name="Picture 1">
              <a:extLst>
                <a:ext uri="{FF2B5EF4-FFF2-40B4-BE49-F238E27FC236}">
                  <a16:creationId xmlns:a16="http://schemas.microsoft.com/office/drawing/2014/main" id="{1C2277B5-A126-56B5-0802-4FC24E6524FB}"/>
                </a:ext>
              </a:extLst>
            </p:cNvPr>
            <p:cNvPicPr>
              <a:picLocks noChangeAspect="1"/>
            </p:cNvPicPr>
            <p:nvPr/>
          </p:nvPicPr>
          <p:blipFill>
            <a:blip r:embed="rId3"/>
            <a:srcRect/>
            <a:stretch/>
          </p:blipFill>
          <p:spPr>
            <a:xfrm>
              <a:off x="5551034" y="4432237"/>
              <a:ext cx="658916" cy="617376"/>
            </a:xfrm>
            <a:prstGeom prst="rect">
              <a:avLst/>
            </a:prstGeom>
          </p:spPr>
        </p:pic>
        <p:pic>
          <p:nvPicPr>
            <p:cNvPr id="6" name="Picture 5">
              <a:extLst>
                <a:ext uri="{FF2B5EF4-FFF2-40B4-BE49-F238E27FC236}">
                  <a16:creationId xmlns:a16="http://schemas.microsoft.com/office/drawing/2014/main" id="{96E61D69-F14D-A8D3-A067-538597FE0CA5}"/>
                </a:ext>
              </a:extLst>
            </p:cNvPr>
            <p:cNvPicPr>
              <a:picLocks noChangeAspect="1"/>
            </p:cNvPicPr>
            <p:nvPr/>
          </p:nvPicPr>
          <p:blipFill>
            <a:blip r:embed="rId4"/>
            <a:srcRect/>
            <a:stretch/>
          </p:blipFill>
          <p:spPr>
            <a:xfrm>
              <a:off x="4598534" y="4408791"/>
              <a:ext cx="658916" cy="617376"/>
            </a:xfrm>
            <a:prstGeom prst="rect">
              <a:avLst/>
            </a:prstGeom>
          </p:spPr>
        </p:pic>
        <p:pic>
          <p:nvPicPr>
            <p:cNvPr id="7" name="Picture 6">
              <a:extLst>
                <a:ext uri="{FF2B5EF4-FFF2-40B4-BE49-F238E27FC236}">
                  <a16:creationId xmlns:a16="http://schemas.microsoft.com/office/drawing/2014/main" id="{DB051C8B-B969-F123-8A2B-C5993DB47884}"/>
                </a:ext>
              </a:extLst>
            </p:cNvPr>
            <p:cNvPicPr>
              <a:picLocks noChangeAspect="1"/>
            </p:cNvPicPr>
            <p:nvPr/>
          </p:nvPicPr>
          <p:blipFill>
            <a:blip r:embed="rId5"/>
            <a:srcRect/>
            <a:stretch/>
          </p:blipFill>
          <p:spPr>
            <a:xfrm>
              <a:off x="2673638" y="4432237"/>
              <a:ext cx="658916" cy="617376"/>
            </a:xfrm>
            <a:prstGeom prst="rect">
              <a:avLst/>
            </a:prstGeom>
          </p:spPr>
        </p:pic>
        <p:pic>
          <p:nvPicPr>
            <p:cNvPr id="28" name="Picture 27">
              <a:extLst>
                <a:ext uri="{FF2B5EF4-FFF2-40B4-BE49-F238E27FC236}">
                  <a16:creationId xmlns:a16="http://schemas.microsoft.com/office/drawing/2014/main" id="{44F1A9A0-7D5A-904F-1E00-68565F425F04}"/>
                </a:ext>
              </a:extLst>
            </p:cNvPr>
            <p:cNvPicPr>
              <a:picLocks noChangeAspect="1"/>
            </p:cNvPicPr>
            <p:nvPr/>
          </p:nvPicPr>
          <p:blipFill>
            <a:blip r:embed="rId6"/>
            <a:srcRect/>
            <a:stretch/>
          </p:blipFill>
          <p:spPr>
            <a:xfrm>
              <a:off x="3651593" y="4432237"/>
              <a:ext cx="658916" cy="617376"/>
            </a:xfrm>
            <a:prstGeom prst="rect">
              <a:avLst/>
            </a:prstGeom>
          </p:spPr>
        </p:pic>
        <p:pic>
          <p:nvPicPr>
            <p:cNvPr id="29" name="Picture 28">
              <a:extLst>
                <a:ext uri="{FF2B5EF4-FFF2-40B4-BE49-F238E27FC236}">
                  <a16:creationId xmlns:a16="http://schemas.microsoft.com/office/drawing/2014/main" id="{55CA3B7B-A96C-4CB1-3968-83EC93D5B58A}"/>
                </a:ext>
              </a:extLst>
            </p:cNvPr>
            <p:cNvPicPr>
              <a:picLocks noChangeAspect="1"/>
            </p:cNvPicPr>
            <p:nvPr/>
          </p:nvPicPr>
          <p:blipFill>
            <a:blip r:embed="rId7"/>
            <a:srcRect/>
            <a:stretch/>
          </p:blipFill>
          <p:spPr>
            <a:xfrm>
              <a:off x="6492421" y="4408791"/>
              <a:ext cx="658916" cy="617376"/>
            </a:xfrm>
            <a:prstGeom prst="rect">
              <a:avLst/>
            </a:prstGeom>
          </p:spPr>
        </p:pic>
      </p:grpSp>
      <p:pic>
        <p:nvPicPr>
          <p:cNvPr id="31" name="Picture 30" descr="Copilot in Loop">
            <a:extLst>
              <a:ext uri="{FF2B5EF4-FFF2-40B4-BE49-F238E27FC236}">
                <a16:creationId xmlns:a16="http://schemas.microsoft.com/office/drawing/2014/main" id="{3EE16D60-EECC-E072-B5B4-E661950D977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60274" y="4091842"/>
            <a:ext cx="543716" cy="543716"/>
          </a:xfrm>
          <a:prstGeom prst="rect">
            <a:avLst/>
          </a:prstGeom>
        </p:spPr>
      </p:pic>
      <p:pic>
        <p:nvPicPr>
          <p:cNvPr id="33" name="Picture 32" descr="Whiteboard icon in Windows 11 Color Style">
            <a:hlinkClick r:id="rId9"/>
            <a:extLst>
              <a:ext uri="{FF2B5EF4-FFF2-40B4-BE49-F238E27FC236}">
                <a16:creationId xmlns:a16="http://schemas.microsoft.com/office/drawing/2014/main" id="{017AFA5B-68B2-1B66-4617-F1B0979868C7}"/>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396165" y="4039121"/>
            <a:ext cx="746924" cy="754106"/>
          </a:xfrm>
          <a:prstGeom prst="rect">
            <a:avLst/>
          </a:prstGeom>
          <a:solidFill>
            <a:schemeClr val="bg1"/>
          </a:solidFill>
        </p:spPr>
      </p:pic>
      <p:pic>
        <p:nvPicPr>
          <p:cNvPr id="34" name="Picture 33" descr="Onenote Icon of Flat style - Available in SVG, PNG, EPS, AI &amp; Icon fonts">
            <a:hlinkClick r:id="rId11"/>
            <a:extLst>
              <a:ext uri="{FF2B5EF4-FFF2-40B4-BE49-F238E27FC236}">
                <a16:creationId xmlns:a16="http://schemas.microsoft.com/office/drawing/2014/main" id="{05ABF670-F799-7B5B-6959-6822A3684225}"/>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492134" y="4060423"/>
            <a:ext cx="646893" cy="641352"/>
          </a:xfrm>
          <a:prstGeom prst="rect">
            <a:avLst/>
          </a:prstGeom>
          <a:noFill/>
          <a:extLst>
            <a:ext uri="{909E8E84-426E-40DD-AFC4-6F175D3DCCD1}">
              <a14:hiddenFill xmlns:a14="http://schemas.microsoft.com/office/drawing/2010/main">
                <a:solidFill>
                  <a:srgbClr val="FFFFFF"/>
                </a:solidFill>
              </a14:hiddenFill>
            </a:ext>
          </a:extLst>
        </p:spPr>
      </p:pic>
      <p:sp>
        <p:nvSpPr>
          <p:cNvPr id="30" name="Oval 29">
            <a:extLst>
              <a:ext uri="{FF2B5EF4-FFF2-40B4-BE49-F238E27FC236}">
                <a16:creationId xmlns:a16="http://schemas.microsoft.com/office/drawing/2014/main" id="{20EC7DAC-0934-0099-32F4-ABCA1A62DDB1}"/>
              </a:ext>
              <a:ext uri="{C183D7F6-B498-43B3-948B-1728B52AA6E4}">
                <adec:decorative xmlns:adec="http://schemas.microsoft.com/office/drawing/2017/decorative" val="1"/>
              </a:ext>
            </a:extLst>
          </p:cNvPr>
          <p:cNvSpPr/>
          <p:nvPr/>
        </p:nvSpPr>
        <p:spPr bwMode="auto">
          <a:xfrm>
            <a:off x="5240136" y="2418607"/>
            <a:ext cx="1711728" cy="1566441"/>
          </a:xfrm>
          <a:prstGeom prst="ellipse">
            <a:avLst/>
          </a:prstGeom>
          <a:solidFill>
            <a:schemeClr val="bg1"/>
          </a:solidFill>
          <a:ln w="15875">
            <a:gradFill>
              <a:gsLst>
                <a:gs pos="0">
                  <a:srgbClr val="990099"/>
                </a:gs>
                <a:gs pos="83000">
                  <a:schemeClr val="accent1">
                    <a:lumMod val="45000"/>
                    <a:lumOff val="55000"/>
                  </a:schemeClr>
                </a:gs>
                <a:gs pos="100000">
                  <a:schemeClr val="accent1"/>
                </a:gs>
              </a:gsLst>
              <a:lin ang="5400000" scaled="1"/>
            </a:gradFill>
            <a:headEnd type="none" w="med" len="med"/>
            <a:tailEnd type="none" w="med" len="med"/>
          </a:ln>
          <a:effectLst>
            <a:outerShdw blurRad="63500" sx="103000" sy="103000" algn="ctr" rotWithShape="0">
              <a:prstClr val="black">
                <a:alpha val="5000"/>
              </a:prstClr>
            </a:outerShdw>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32472" rtl="0" eaLnBrk="1" fontAlgn="base" latinLnBrk="0" hangingPunct="1">
              <a:lnSpc>
                <a:spcPct val="100000"/>
              </a:lnSpc>
              <a:spcBef>
                <a:spcPct val="0"/>
              </a:spcBef>
              <a:spcAft>
                <a:spcPct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pic>
        <p:nvPicPr>
          <p:cNvPr id="32" name="Picture 31">
            <a:extLst>
              <a:ext uri="{FF2B5EF4-FFF2-40B4-BE49-F238E27FC236}">
                <a16:creationId xmlns:a16="http://schemas.microsoft.com/office/drawing/2014/main" id="{E410B232-222C-75AB-B772-A34C1E0AAB43}"/>
              </a:ext>
            </a:extLst>
          </p:cNvPr>
          <p:cNvPicPr>
            <a:picLocks noChangeAspect="1"/>
          </p:cNvPicPr>
          <p:nvPr/>
        </p:nvPicPr>
        <p:blipFill>
          <a:blip r:embed="rId13"/>
          <a:stretch>
            <a:fillRect/>
          </a:stretch>
        </p:blipFill>
        <p:spPr>
          <a:xfrm>
            <a:off x="5490569" y="2596396"/>
            <a:ext cx="1210861" cy="1210861"/>
          </a:xfrm>
          <a:prstGeom prst="rect">
            <a:avLst/>
          </a:prstGeom>
        </p:spPr>
      </p:pic>
      <p:pic>
        <p:nvPicPr>
          <p:cNvPr id="35" name="Picture 34" descr="A logo of a computer program  Description automatically generated">
            <a:extLst>
              <a:ext uri="{FF2B5EF4-FFF2-40B4-BE49-F238E27FC236}">
                <a16:creationId xmlns:a16="http://schemas.microsoft.com/office/drawing/2014/main" id="{AD8F71A8-0DA2-BD94-3037-7DC23DDE195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115282" y="3773791"/>
            <a:ext cx="1253478" cy="1253478"/>
          </a:xfrm>
          <a:prstGeom prst="rect">
            <a:avLst/>
          </a:prstGeom>
        </p:spPr>
      </p:pic>
      <p:sp>
        <p:nvSpPr>
          <p:cNvPr id="36" name="TextBox 35">
            <a:extLst>
              <a:ext uri="{FF2B5EF4-FFF2-40B4-BE49-F238E27FC236}">
                <a16:creationId xmlns:a16="http://schemas.microsoft.com/office/drawing/2014/main" id="{677DEE10-948E-90C7-CB43-CFFE9E55D981}"/>
              </a:ext>
            </a:extLst>
          </p:cNvPr>
          <p:cNvSpPr txBox="1"/>
          <p:nvPr/>
        </p:nvSpPr>
        <p:spPr>
          <a:xfrm>
            <a:off x="2960608" y="811923"/>
            <a:ext cx="6781413" cy="707886"/>
          </a:xfrm>
          <a:prstGeom prst="rect">
            <a:avLst/>
          </a:prstGeom>
          <a:noFill/>
        </p:spPr>
        <p:txBody>
          <a:bodyPr wrap="square">
            <a:spAutoFit/>
          </a:bodyPr>
          <a:lstStyle/>
          <a:p>
            <a:r>
              <a:rPr lang="en-US" sz="4000">
                <a:gradFill>
                  <a:gsLst>
                    <a:gs pos="0">
                      <a:srgbClr val="002060"/>
                    </a:gs>
                    <a:gs pos="100000">
                      <a:srgbClr val="7030A0"/>
                    </a:gs>
                  </a:gsLst>
                  <a:lin ang="2400000" scaled="0"/>
                </a:gradFill>
                <a:latin typeface="Segoe UI Semibold"/>
                <a:cs typeface="Segoe UI Semibold"/>
              </a:rPr>
              <a:t> Microsoft 365 Copilot </a:t>
            </a:r>
            <a:endParaRPr lang="en-GB" sz="4000">
              <a:gradFill>
                <a:gsLst>
                  <a:gs pos="0">
                    <a:srgbClr val="002060"/>
                  </a:gs>
                  <a:gs pos="100000">
                    <a:srgbClr val="7030A0"/>
                  </a:gs>
                </a:gsLst>
                <a:lin ang="2400000" scaled="0"/>
              </a:gradFill>
            </a:endParaRPr>
          </a:p>
        </p:txBody>
      </p:sp>
    </p:spTree>
    <p:extLst>
      <p:ext uri="{BB962C8B-B14F-4D97-AF65-F5344CB8AC3E}">
        <p14:creationId xmlns:p14="http://schemas.microsoft.com/office/powerpoint/2010/main" val="1596044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4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par>
                                <p:cTn id="8" presetID="6" presetClass="emph" presetSubtype="0" accel="100000" autoRev="1" fill="hold" grpId="1" nodeType="withEffect">
                                  <p:stCondLst>
                                    <p:cond delay="0"/>
                                  </p:stCondLst>
                                  <p:childTnLst>
                                    <p:animScale>
                                      <p:cBhvr>
                                        <p:cTn id="9" dur="400" fill="hold"/>
                                        <p:tgtEl>
                                          <p:spTgt spid="3"/>
                                        </p:tgtEl>
                                      </p:cBhvr>
                                      <p:by x="90000" y="90000"/>
                                    </p:animScale>
                                  </p:childTnLst>
                                </p:cTn>
                              </p:par>
                              <p:par>
                                <p:cTn id="10" presetID="10" presetClass="entr" presetSubtype="0" fill="hold" nodeType="withEffect">
                                  <p:stCondLst>
                                    <p:cond delay="40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400"/>
                                        <p:tgtEl>
                                          <p:spTgt spid="4"/>
                                        </p:tgtEl>
                                      </p:cBhvr>
                                    </p:animEffect>
                                  </p:childTnLst>
                                </p:cTn>
                              </p:par>
                              <p:par>
                                <p:cTn id="13" presetID="6" presetClass="emph" presetSubtype="0" accel="100000" fill="hold" nodeType="withEffect">
                                  <p:stCondLst>
                                    <p:cond delay="0"/>
                                  </p:stCondLst>
                                  <p:childTnLst>
                                    <p:animScale>
                                      <p:cBhvr>
                                        <p:cTn id="14" dur="400" fill="hold"/>
                                        <p:tgtEl>
                                          <p:spTgt spid="4"/>
                                        </p:tgtEl>
                                      </p:cBhvr>
                                      <p:by x="90000" y="90000"/>
                                    </p:animScale>
                                  </p:childTnLst>
                                </p:cTn>
                              </p:par>
                              <p:par>
                                <p:cTn id="15" presetID="10" presetClass="entr" presetSubtype="0" fill="hold" nodeType="with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par>
                                <p:cTn id="18" presetID="42" presetClass="path" presetSubtype="0" decel="100000" fill="hold" nodeType="withEffect">
                                  <p:stCondLst>
                                    <p:cond delay="0"/>
                                  </p:stCondLst>
                                  <p:childTnLst>
                                    <p:animMotion origin="layout" path="M 2.29167E-6 3.33333E-6 L 2.29167E-6 0.03541 " pathEditMode="relative" rAng="0" ptsTypes="AA">
                                      <p:cBhvr>
                                        <p:cTn id="19" dur="700" spd="-100000" fill="hold"/>
                                        <p:tgtEl>
                                          <p:spTgt spid="31"/>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57EA2-011B-9E37-6C61-D49CC76126BE}"/>
            </a:ext>
          </a:extLst>
        </p:cNvPr>
        <p:cNvGrpSpPr/>
        <p:nvPr/>
      </p:nvGrpSpPr>
      <p:grpSpPr>
        <a:xfrm>
          <a:off x="0" y="0"/>
          <a:ext cx="0" cy="0"/>
          <a:chOff x="0" y="0"/>
          <a:chExt cx="0" cy="0"/>
        </a:xfrm>
      </p:grpSpPr>
      <p:sp>
        <p:nvSpPr>
          <p:cNvPr id="24" name="Title 23">
            <a:extLst>
              <a:ext uri="{FF2B5EF4-FFF2-40B4-BE49-F238E27FC236}">
                <a16:creationId xmlns:a16="http://schemas.microsoft.com/office/drawing/2014/main" id="{7E4AFFBC-9304-0373-E3AE-C7959C827D09}"/>
              </a:ext>
            </a:extLst>
          </p:cNvPr>
          <p:cNvSpPr>
            <a:spLocks/>
          </p:cNvSpPr>
          <p:nvPr/>
        </p:nvSpPr>
        <p:spPr>
          <a:xfrm>
            <a:off x="215331" y="267846"/>
            <a:ext cx="5962238" cy="369332"/>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32742"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50" normalizeH="0" baseline="0" noProof="0">
                <a:ln w="3175">
                  <a:noFill/>
                </a:ln>
                <a:solidFill>
                  <a:srgbClr val="091F2C"/>
                </a:solidFill>
                <a:effectLst/>
                <a:uLnTx/>
                <a:uFillTx/>
                <a:latin typeface="Segoe Sans Display Semibold"/>
                <a:ea typeface="+mn-ea"/>
                <a:cs typeface="+mn-cs"/>
              </a:rPr>
              <a:t>Microsoft 365 Copilot</a:t>
            </a:r>
            <a:endParaRPr kumimoji="0" lang="en-US" sz="2400" b="0" i="0" u="none" strike="noStrike" kern="1200" cap="none" spc="-50" normalizeH="0" baseline="0" noProof="0">
              <a:ln w="3175">
                <a:noFill/>
              </a:ln>
              <a:solidFill>
                <a:srgbClr val="091F2C"/>
              </a:solidFill>
              <a:effectLst/>
              <a:highlight>
                <a:srgbClr val="FFFF00"/>
              </a:highlight>
              <a:uLnTx/>
              <a:uFillTx/>
              <a:latin typeface="Segoe Sans Display Semibold"/>
              <a:ea typeface="+mn-ea"/>
              <a:cs typeface="+mn-cs"/>
            </a:endParaRPr>
          </a:p>
        </p:txBody>
      </p:sp>
      <p:sp>
        <p:nvSpPr>
          <p:cNvPr id="21" name="TextBox 20">
            <a:extLst>
              <a:ext uri="{FF2B5EF4-FFF2-40B4-BE49-F238E27FC236}">
                <a16:creationId xmlns:a16="http://schemas.microsoft.com/office/drawing/2014/main" id="{88D7AA20-EE39-F8AA-B7D0-1CDDC128C2BE}"/>
              </a:ext>
            </a:extLst>
          </p:cNvPr>
          <p:cNvSpPr txBox="1"/>
          <p:nvPr/>
        </p:nvSpPr>
        <p:spPr>
          <a:xfrm>
            <a:off x="7409505" y="711953"/>
            <a:ext cx="2828194" cy="149237"/>
          </a:xfrm>
          <a:prstGeom prst="rect">
            <a:avLst/>
          </a:prstGeom>
          <a:noFill/>
        </p:spPr>
        <p:txBody>
          <a:bodyPr wrap="square" lIns="0" tIns="0" rIns="0" bIns="0" anchor="ctr">
            <a:noAutofit/>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a:t>
            </a:r>
            <a:r>
              <a:rPr kumimoji="0" lang="en-US"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Included </a:t>
            </a:r>
            <a:r>
              <a:rPr kumimoji="0" lang="en-US" sz="120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el-GR" sz="1200" b="0" i="0" u="none" strike="noStrike" kern="1200" cap="none" spc="0" normalizeH="0" baseline="0" noProof="0">
                <a:ln>
                  <a:noFill/>
                </a:ln>
                <a:solidFill>
                  <a:srgbClr val="8661C5"/>
                </a:solidFill>
                <a:effectLst/>
                <a:uLnTx/>
                <a:uFillTx/>
                <a:latin typeface="Segoe Sans Display"/>
                <a:ea typeface="+mn-ea"/>
                <a:cs typeface="+mn-cs"/>
              </a:rPr>
              <a:t>ο</a:t>
            </a:r>
            <a:r>
              <a:rPr kumimoji="0" lang="en-US" sz="1200" b="0" i="0" u="none" strike="noStrike" kern="1200" cap="none" spc="0" normalizeH="0" baseline="0" noProof="0">
                <a:ln>
                  <a:noFill/>
                </a:ln>
                <a:solidFill>
                  <a:srgbClr val="8661C5"/>
                </a:solidFill>
                <a:effectLst/>
                <a:uLnTx/>
                <a:uFillTx/>
                <a:latin typeface="Segoe Sans Display"/>
                <a:ea typeface="+mn-ea"/>
                <a:cs typeface="+mn-cs"/>
              </a:rPr>
              <a:t> </a:t>
            </a:r>
            <a:r>
              <a:rPr kumimoji="0" lang="en-US" sz="1050" b="0" i="0" u="none" strike="noStrike" kern="1200" cap="none" spc="0" normalizeH="0" baseline="0" noProof="0">
                <a:ln>
                  <a:noFill/>
                </a:ln>
                <a:solidFill>
                  <a:srgbClr val="000000"/>
                </a:solidFill>
                <a:effectLst/>
                <a:uLnTx/>
                <a:uFillTx/>
                <a:latin typeface="Segoe Sans Display"/>
                <a:ea typeface="+mn-ea"/>
                <a:cs typeface="+mn-cs"/>
              </a:rPr>
              <a:t>Limited</a:t>
            </a:r>
            <a:r>
              <a:rPr kumimoji="0" lang="en-US"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  </a:t>
            </a:r>
            <a:r>
              <a:rPr kumimoji="0" lang="en-US" sz="1050" b="0" i="0" u="none" strike="noStrike" kern="1200" cap="none" spc="0" normalizeH="0" baseline="0" noProof="0">
                <a:ln>
                  <a:noFill/>
                </a:ln>
                <a:solidFill>
                  <a:srgbClr val="0078D4"/>
                </a:solidFill>
                <a:effectLst/>
                <a:uLnTx/>
                <a:uFillTx/>
                <a:latin typeface="Segoe Sans Display"/>
                <a:ea typeface="+mn-ea"/>
                <a:cs typeface="+mn-cs"/>
                <a:sym typeface="Wingdings" panose="05000000000000000000" pitchFamily="2" charset="2"/>
              </a:rPr>
              <a:t> </a:t>
            </a:r>
            <a:r>
              <a:rPr kumimoji="0" lang="en-US" sz="1100" b="0" i="0" u="none" strike="noStrike" kern="1200" cap="none" spc="0" normalizeH="0" baseline="0" noProof="0">
                <a:ln>
                  <a:noFill/>
                </a:ln>
                <a:solidFill>
                  <a:srgbClr val="C03BC4"/>
                </a:solidFill>
                <a:effectLst/>
                <a:uLnTx/>
                <a:uFillTx/>
                <a:latin typeface="Segoe Sans Display"/>
                <a:ea typeface="+mn-ea"/>
                <a:cs typeface="+mn-cs"/>
                <a:sym typeface="Wingdings" panose="05000000000000000000" pitchFamily="2" charset="2"/>
              </a:rPr>
              <a:t>▲</a:t>
            </a:r>
            <a:r>
              <a:rPr kumimoji="0" lang="en-US" sz="1100" b="0" i="0" u="none" strike="noStrike" kern="1200" cap="none" spc="0" normalizeH="0" baseline="58000" noProof="0">
                <a:ln>
                  <a:noFill/>
                </a:ln>
                <a:solidFill>
                  <a:srgbClr val="C03BC4">
                    <a:lumMod val="75000"/>
                  </a:srgbClr>
                </a:solidFill>
                <a:effectLst/>
                <a:uLnTx/>
                <a:uFillTx/>
                <a:latin typeface="Segoe Sans Display"/>
                <a:ea typeface="+mn-ea"/>
                <a:cs typeface="+mn-cs"/>
                <a:sym typeface="Wingdings" panose="05000000000000000000" pitchFamily="2" charset="2"/>
              </a:rPr>
              <a:t> </a:t>
            </a:r>
            <a:r>
              <a:rPr kumimoji="0" lang="en-US" sz="1050" b="0" i="0" u="none" strike="noStrike" kern="1200" cap="none" spc="0" normalizeH="0" baseline="0" noProof="0">
                <a:ln>
                  <a:noFill/>
                </a:ln>
                <a:solidFill>
                  <a:srgbClr val="000000"/>
                </a:solidFill>
                <a:effectLst/>
                <a:uLnTx/>
                <a:uFillTx/>
                <a:latin typeface="Segoe Sans Display"/>
                <a:ea typeface="+mn-ea"/>
                <a:cs typeface="+mn-cs"/>
                <a:sym typeface="Wingdings" panose="05000000000000000000" pitchFamily="2" charset="2"/>
              </a:rPr>
              <a:t>Metered</a:t>
            </a:r>
          </a:p>
        </p:txBody>
      </p:sp>
      <p:sp>
        <p:nvSpPr>
          <p:cNvPr id="18" name="TextBox 17">
            <a:extLst>
              <a:ext uri="{FF2B5EF4-FFF2-40B4-BE49-F238E27FC236}">
                <a16:creationId xmlns:a16="http://schemas.microsoft.com/office/drawing/2014/main" id="{E6B27FDE-48FE-5D12-02EE-0C63A27816A1}"/>
              </a:ext>
              <a:ext uri="{C183D7F6-B498-43B3-948B-1728B52AA6E4}">
                <adec:decorative xmlns:adec="http://schemas.microsoft.com/office/drawing/2017/decorative" val="1"/>
              </a:ext>
            </a:extLst>
          </p:cNvPr>
          <p:cNvSpPr txBox="1"/>
          <p:nvPr/>
        </p:nvSpPr>
        <p:spPr>
          <a:xfrm>
            <a:off x="10237699" y="725623"/>
            <a:ext cx="915662" cy="149015"/>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700" b="0" i="0" u="none" strike="noStrike" kern="1200" cap="none" spc="0" normalizeH="0" baseline="0" noProof="0">
                <a:ln w="3175">
                  <a:noFill/>
                </a:ln>
                <a:solidFill>
                  <a:srgbClr val="FFFFFF"/>
                </a:solidFill>
                <a:effectLst/>
                <a:uLnTx/>
                <a:uFillTx/>
                <a:latin typeface="Segoe Sans Display Semibold"/>
                <a:ea typeface="+mj-ea"/>
                <a:cs typeface="+mj-cs"/>
              </a:rPr>
              <a:t>w/o Copilot license</a:t>
            </a:r>
          </a:p>
        </p:txBody>
      </p:sp>
      <p:sp>
        <p:nvSpPr>
          <p:cNvPr id="2" name="TextBox 1">
            <a:extLst>
              <a:ext uri="{FF2B5EF4-FFF2-40B4-BE49-F238E27FC236}">
                <a16:creationId xmlns:a16="http://schemas.microsoft.com/office/drawing/2014/main" id="{9F4FC033-1F66-0ADE-1174-027C1151AA09}"/>
              </a:ext>
            </a:extLst>
          </p:cNvPr>
          <p:cNvSpPr txBox="1"/>
          <p:nvPr/>
        </p:nvSpPr>
        <p:spPr>
          <a:xfrm>
            <a:off x="10346075" y="423412"/>
            <a:ext cx="698910" cy="276999"/>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b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t>Copilot Chat</a:t>
            </a:r>
            <a:r>
              <a:rPr kumimoji="0" lang="en-US" sz="900" b="0" i="0" u="none" strike="noStrike" kern="1200" cap="none" spc="0" normalizeH="0" baseline="30000" noProof="0">
                <a:ln w="3175">
                  <a:noFill/>
                </a:ln>
                <a:solidFill>
                  <a:srgbClr val="091F2C"/>
                </a:solidFill>
                <a:effectLst/>
                <a:uLnTx/>
                <a:uFillTx/>
                <a:latin typeface="Segoe Sans Display"/>
                <a:ea typeface="+mn-ea"/>
                <a:cs typeface="+mn-cs"/>
              </a:rPr>
              <a:t>1</a:t>
            </a:r>
            <a:endParaRPr kumimoji="0" lang="en-US" sz="900" b="0" i="0" u="none" strike="noStrike" kern="1200" cap="none" spc="0" normalizeH="0" baseline="0" noProof="0">
              <a:ln w="3175">
                <a:noFill/>
              </a:ln>
              <a:solidFill>
                <a:srgbClr val="091F2C"/>
              </a:solidFill>
              <a:effectLst/>
              <a:uLnTx/>
              <a:uFillTx/>
              <a:latin typeface="Segoe Sans Display Semibold"/>
              <a:ea typeface="+mn-ea"/>
              <a:cs typeface="+mn-cs"/>
            </a:endParaRPr>
          </a:p>
        </p:txBody>
      </p:sp>
      <p:sp>
        <p:nvSpPr>
          <p:cNvPr id="19" name="TextBox 18">
            <a:extLst>
              <a:ext uri="{FF2B5EF4-FFF2-40B4-BE49-F238E27FC236}">
                <a16:creationId xmlns:a16="http://schemas.microsoft.com/office/drawing/2014/main" id="{920FA49A-9A24-D1DA-91EE-0FB18A644E7C}"/>
              </a:ext>
              <a:ext uri="{C183D7F6-B498-43B3-948B-1728B52AA6E4}">
                <adec:decorative xmlns:adec="http://schemas.microsoft.com/office/drawing/2017/decorative" val="1"/>
              </a:ext>
            </a:extLst>
          </p:cNvPr>
          <p:cNvSpPr txBox="1"/>
          <p:nvPr/>
        </p:nvSpPr>
        <p:spPr>
          <a:xfrm>
            <a:off x="11204493" y="725624"/>
            <a:ext cx="772176" cy="149015"/>
          </a:xfrm>
          <a:prstGeom prst="roundRect">
            <a:avLst>
              <a:gd name="adj" fmla="val 50000"/>
            </a:avLst>
          </a:prstGeom>
          <a:gradFill flip="none" rotWithShape="1">
            <a:gsLst>
              <a:gs pos="100000">
                <a:srgbClr val="C03BC4"/>
              </a:gs>
              <a:gs pos="0">
                <a:srgbClr val="0078D4"/>
              </a:gs>
            </a:gsLst>
            <a:lin ang="0" scaled="1"/>
            <a:tileRect/>
          </a:gradFill>
        </p:spPr>
        <p:txBody>
          <a:bodyPr wrap="square" lIns="0" tIns="0" rIns="0" bIns="0" rtlCol="0" anchor="ctr" anchorCtr="0">
            <a:noAutofit/>
          </a:bodyPr>
          <a:lstStyle>
            <a:defPPr>
              <a:defRPr lang="en-US"/>
            </a:defPPr>
            <a:lvl1pPr marR="0" lvl="0" indent="0" algn="ctr" defTabSz="914437" fontAlgn="auto">
              <a:lnSpc>
                <a:spcPct val="100000"/>
              </a:lnSpc>
              <a:spcBef>
                <a:spcPct val="0"/>
              </a:spcBef>
              <a:spcAft>
                <a:spcPct val="0"/>
              </a:spcAft>
              <a:buClrTx/>
              <a:buSzTx/>
              <a:buFontTx/>
              <a:buNone/>
              <a:tabLst>
                <a:tab pos="1487158" algn="l"/>
              </a:tabLst>
              <a:defRPr kumimoji="0" sz="1400" i="0" u="none" strike="noStrike" cap="none" spc="0" normalizeH="0" baseline="0">
                <a:ln w="3175">
                  <a:noFill/>
                </a:ln>
                <a:solidFill>
                  <a:schemeClr val="bg1"/>
                </a:solidFill>
                <a:effectLst/>
                <a:uLnTx/>
                <a:uFillTx/>
                <a:latin typeface="+mj-lt"/>
                <a:ea typeface="+mj-ea"/>
                <a:cs typeface="+mj-cs"/>
              </a:defRPr>
            </a:lvl1pPr>
            <a:lvl2pPr marL="358814" defTabSz="717626">
              <a:defRPr sz="1413"/>
            </a:lvl2pPr>
            <a:lvl3pPr marL="717626" defTabSz="717626">
              <a:defRPr sz="1413"/>
            </a:lvl3pPr>
            <a:lvl4pPr marL="1076440" defTabSz="717626">
              <a:defRPr sz="1413"/>
            </a:lvl4pPr>
            <a:lvl5pPr marL="1435252" defTabSz="717626">
              <a:defRPr sz="1413"/>
            </a:lvl5pPr>
            <a:lvl6pPr marL="1794066" defTabSz="717626">
              <a:defRPr sz="1413"/>
            </a:lvl6pPr>
            <a:lvl7pPr marL="2152877" defTabSz="717626">
              <a:defRPr sz="1413"/>
            </a:lvl7pPr>
            <a:lvl8pPr marL="2511691" defTabSz="717626">
              <a:defRPr sz="1413"/>
            </a:lvl8pPr>
            <a:lvl9pPr marL="2870503" defTabSz="717626">
              <a:defRPr sz="1413"/>
            </a:lvl9pPr>
          </a:lstStyle>
          <a:p>
            <a:pPr marL="0" marR="0" lvl="0" indent="0" algn="ctr" defTabSz="914437" rtl="0" eaLnBrk="1" fontAlgn="auto" latinLnBrk="0" hangingPunct="1">
              <a:lnSpc>
                <a:spcPct val="100000"/>
              </a:lnSpc>
              <a:spcBef>
                <a:spcPct val="0"/>
              </a:spcBef>
              <a:spcAft>
                <a:spcPct val="0"/>
              </a:spcAft>
              <a:buClrTx/>
              <a:buSzTx/>
              <a:buFontTx/>
              <a:buNone/>
              <a:tabLst>
                <a:tab pos="1487158" algn="l"/>
              </a:tabLst>
              <a:defRPr/>
            </a:pPr>
            <a:r>
              <a:rPr kumimoji="0" lang="en-US" sz="700" b="0" i="0" u="none" strike="noStrike" kern="1200" cap="none" spc="0" normalizeH="0" baseline="0" noProof="0">
                <a:ln w="3175">
                  <a:noFill/>
                </a:ln>
                <a:solidFill>
                  <a:srgbClr val="FFFFFF"/>
                </a:solidFill>
                <a:effectLst/>
                <a:uLnTx/>
                <a:uFillTx/>
                <a:latin typeface="Segoe Sans Display Semibold"/>
                <a:ea typeface="+mj-ea"/>
                <a:cs typeface="+mj-cs"/>
              </a:rPr>
              <a:t>$30 </a:t>
            </a:r>
            <a:r>
              <a:rPr kumimoji="0" lang="en-US" sz="700" b="0" i="0" u="none" strike="noStrike" kern="1200" cap="none" spc="0" normalizeH="0" baseline="0" noProof="0" err="1">
                <a:ln w="3175">
                  <a:noFill/>
                </a:ln>
                <a:solidFill>
                  <a:srgbClr val="FFFFFF"/>
                </a:solidFill>
                <a:effectLst/>
                <a:uLnTx/>
                <a:uFillTx/>
                <a:latin typeface="Segoe Sans Display Semibold"/>
                <a:ea typeface="+mj-ea"/>
                <a:cs typeface="+mj-cs"/>
              </a:rPr>
              <a:t>pu</a:t>
            </a:r>
            <a:r>
              <a:rPr kumimoji="0" lang="en-US" sz="700" b="0" i="0" u="none" strike="noStrike" kern="1200" cap="none" spc="0" normalizeH="0" baseline="0" noProof="0">
                <a:ln w="3175">
                  <a:noFill/>
                </a:ln>
                <a:solidFill>
                  <a:srgbClr val="FFFFFF"/>
                </a:solidFill>
                <a:effectLst/>
                <a:uLnTx/>
                <a:uFillTx/>
                <a:latin typeface="Segoe Sans Display Semibold"/>
                <a:ea typeface="+mj-ea"/>
                <a:cs typeface="+mj-cs"/>
              </a:rPr>
              <a:t>/pm</a:t>
            </a:r>
          </a:p>
        </p:txBody>
      </p:sp>
      <p:sp>
        <p:nvSpPr>
          <p:cNvPr id="3" name="TextBox 2">
            <a:extLst>
              <a:ext uri="{FF2B5EF4-FFF2-40B4-BE49-F238E27FC236}">
                <a16:creationId xmlns:a16="http://schemas.microsoft.com/office/drawing/2014/main" id="{222CC5BC-3A75-40DB-2629-EBA6F59FFCE6}"/>
              </a:ext>
            </a:extLst>
          </p:cNvPr>
          <p:cNvSpPr txBox="1"/>
          <p:nvPr/>
        </p:nvSpPr>
        <p:spPr>
          <a:xfrm>
            <a:off x="11086686" y="413426"/>
            <a:ext cx="949386"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t>M365 </a:t>
            </a:r>
            <a:b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br>
            <a:r>
              <a:rPr kumimoji="0" lang="en-US" sz="900" b="0" i="0" u="none" strike="noStrike" kern="1200" cap="none" spc="0" normalizeH="0" baseline="0" noProof="0">
                <a:ln w="3175">
                  <a:noFill/>
                </a:ln>
                <a:solidFill>
                  <a:srgbClr val="091F2C"/>
                </a:solidFill>
                <a:effectLst/>
                <a:uLnTx/>
                <a:uFillTx/>
                <a:latin typeface="Segoe Sans Display Semibold"/>
                <a:ea typeface="+mn-ea"/>
                <a:cs typeface="+mn-cs"/>
              </a:rPr>
              <a:t>Copilot</a:t>
            </a:r>
          </a:p>
        </p:txBody>
      </p:sp>
      <p:graphicFrame>
        <p:nvGraphicFramePr>
          <p:cNvPr id="4" name="Table 3">
            <a:extLst>
              <a:ext uri="{FF2B5EF4-FFF2-40B4-BE49-F238E27FC236}">
                <a16:creationId xmlns:a16="http://schemas.microsoft.com/office/drawing/2014/main" id="{DC6B4306-56CF-8102-14FE-435D77686CB6}"/>
              </a:ext>
            </a:extLst>
          </p:cNvPr>
          <p:cNvGraphicFramePr>
            <a:graphicFrameLocks noGrp="1"/>
          </p:cNvGraphicFramePr>
          <p:nvPr>
            <p:extLst>
              <p:ext uri="{D42A27DB-BD31-4B8C-83A1-F6EECF244321}">
                <p14:modId xmlns:p14="http://schemas.microsoft.com/office/powerpoint/2010/main" val="2585192268"/>
              </p:ext>
            </p:extLst>
          </p:nvPr>
        </p:nvGraphicFramePr>
        <p:xfrm>
          <a:off x="215331" y="1013747"/>
          <a:ext cx="11780388" cy="4763439"/>
        </p:xfrm>
        <a:graphic>
          <a:graphicData uri="http://schemas.openxmlformats.org/drawingml/2006/table">
            <a:tbl>
              <a:tblPr firstRow="1" bandRow="1">
                <a:effectLst>
                  <a:outerShdw blurRad="101600" algn="ctr" rotWithShape="0">
                    <a:prstClr val="black">
                      <a:alpha val="10000"/>
                    </a:prstClr>
                  </a:outerShdw>
                </a:effectLst>
                <a:tableStyleId>{5FD0F851-EC5A-4D38-B0AD-8093EC10F338}</a:tableStyleId>
              </a:tblPr>
              <a:tblGrid>
                <a:gridCol w="2179773">
                  <a:extLst>
                    <a:ext uri="{9D8B030D-6E8A-4147-A177-3AD203B41FA5}">
                      <a16:colId xmlns:a16="http://schemas.microsoft.com/office/drawing/2014/main" val="3734049049"/>
                    </a:ext>
                  </a:extLst>
                </a:gridCol>
                <a:gridCol w="7807985">
                  <a:extLst>
                    <a:ext uri="{9D8B030D-6E8A-4147-A177-3AD203B41FA5}">
                      <a16:colId xmlns:a16="http://schemas.microsoft.com/office/drawing/2014/main" val="988279223"/>
                    </a:ext>
                  </a:extLst>
                </a:gridCol>
                <a:gridCol w="999409">
                  <a:extLst>
                    <a:ext uri="{9D8B030D-6E8A-4147-A177-3AD203B41FA5}">
                      <a16:colId xmlns:a16="http://schemas.microsoft.com/office/drawing/2014/main" val="2355761270"/>
                    </a:ext>
                  </a:extLst>
                </a:gridCol>
                <a:gridCol w="793221">
                  <a:extLst>
                    <a:ext uri="{9D8B030D-6E8A-4147-A177-3AD203B41FA5}">
                      <a16:colId xmlns:a16="http://schemas.microsoft.com/office/drawing/2014/main" val="3522548404"/>
                    </a:ext>
                  </a:extLst>
                </a:gridCol>
              </a:tblGrid>
              <a:tr h="0">
                <a:tc rowSpan="3">
                  <a:txBody>
                    <a:bodyPr/>
                    <a:lstStyle/>
                    <a:p>
                      <a:r>
                        <a:rPr lang="en-US" sz="1200" b="0" kern="1200">
                          <a:solidFill>
                            <a:schemeClr val="tx2"/>
                          </a:solidFill>
                          <a:latin typeface="+mj-lt"/>
                          <a:ea typeface="+mj-ea"/>
                          <a:cs typeface="+mj-cs"/>
                        </a:rPr>
                        <a:t>Grounding </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Web data, referenced files, uploaded files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9460812"/>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Work IQ</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691354"/>
                  </a:ext>
                </a:extLst>
              </a:tr>
              <a:tr h="192617">
                <a:tc vMerge="1">
                  <a:txBody>
                    <a:bodyPr/>
                    <a:lstStyle/>
                    <a:p>
                      <a:endParaRPr lang="en-US" sz="1200" b="0" kern="1200">
                        <a:solidFill>
                          <a:schemeClr val="tx2"/>
                        </a:solidFill>
                        <a:latin typeface="+mj-lt"/>
                        <a:ea typeface="+mj-ea"/>
                        <a:cs typeface="+mj-cs"/>
                      </a:endParaRP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Use Copilot connectors to access external data sources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67996357"/>
                  </a:ext>
                </a:extLst>
              </a:tr>
              <a:tr h="192617">
                <a:tc rowSpan="2">
                  <a:txBody>
                    <a:bodyPr/>
                    <a:lstStyle/>
                    <a:p>
                      <a:r>
                        <a:rPr lang="en-US" sz="1200" b="0" kern="1200">
                          <a:solidFill>
                            <a:schemeClr val="tx2"/>
                          </a:solidFill>
                          <a:latin typeface="+mj-lt"/>
                          <a:ea typeface="+mj-ea"/>
                          <a:cs typeface="+mj-cs"/>
                        </a:rPr>
                        <a:t>Models</a:t>
                      </a:r>
                    </a:p>
                  </a:txBody>
                  <a:tcPr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050" b="0">
                          <a:solidFill>
                            <a:schemeClr val="tx2"/>
                          </a:solidFill>
                          <a:latin typeface="+mn-lt"/>
                          <a:ea typeface="+mn-ea"/>
                          <a:cs typeface="+mn-cs"/>
                        </a:rPr>
                        <a:t>Latest OpenAI  models: GPT-5.X</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94453037"/>
                  </a:ext>
                </a:extLst>
              </a:tr>
              <a:tr h="192617">
                <a:tc vMerge="1">
                  <a:txBody>
                    <a:bodyPr/>
                    <a:lstStyle/>
                    <a:p>
                      <a:endParaRPr lang="en-US" sz="1400" b="0" kern="1200">
                        <a:solidFill>
                          <a:schemeClr val="tx2"/>
                        </a:solidFill>
                        <a:latin typeface="+mj-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Model choice</a:t>
                      </a:r>
                      <a:endParaRPr lang="en-US" sz="1050" b="0" kern="1200">
                        <a:solidFill>
                          <a:schemeClr val="tx2"/>
                        </a:solidFill>
                        <a:highlight>
                          <a:srgbClr val="FFFF00"/>
                        </a:highlight>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20582351"/>
                  </a:ext>
                </a:extLst>
              </a:tr>
              <a:tr h="192617">
                <a:tc rowSpan="8">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kern="1200">
                          <a:solidFill>
                            <a:schemeClr val="tx2"/>
                          </a:solidFill>
                          <a:latin typeface="+mj-lt"/>
                          <a:ea typeface="+mj-ea"/>
                          <a:cs typeface="+mj-cs"/>
                        </a:rPr>
                        <a:t>Microsoft 365 Copilot App</a:t>
                      </a: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050" b="0">
                          <a:solidFill>
                            <a:schemeClr val="tx2"/>
                          </a:solidFill>
                          <a:latin typeface="+mn-lt"/>
                          <a:ea typeface="+mn-ea"/>
                          <a:cs typeface="+mn-cs"/>
                        </a:rPr>
                        <a:t>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66851512"/>
                  </a:ext>
                </a:extLst>
              </a:tr>
              <a:tr h="192617">
                <a:tc vMerge="1">
                  <a:txBody>
                    <a:bodyPr/>
                    <a:lstStyle/>
                    <a:p>
                      <a:endParaRPr lang="en-US"/>
                    </a:p>
                  </a:txBody>
                  <a:tcPr/>
                </a:tc>
                <a:tc>
                  <a:txBody>
                    <a:bodyPr/>
                    <a:lstStyle/>
                    <a:p>
                      <a:r>
                        <a:rPr lang="en-US" sz="1050" b="0">
                          <a:solidFill>
                            <a:schemeClr val="tx2"/>
                          </a:solidFill>
                          <a:latin typeface="+mn-lt"/>
                          <a:ea typeface="+mn-ea"/>
                          <a:cs typeface="+mn-cs"/>
                        </a:rPr>
                        <a:t>Search</a:t>
                      </a:r>
                      <a:r>
                        <a:rPr lang="en-US" sz="1050" b="0" baseline="30000">
                          <a:solidFill>
                            <a:schemeClr val="tx2"/>
                          </a:solidFill>
                          <a:latin typeface="+mn-lt"/>
                          <a:ea typeface="+mn-ea"/>
                          <a:cs typeface="+mn-cs"/>
                        </a:rPr>
                        <a:t>2</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68552259"/>
                  </a:ext>
                </a:extLst>
              </a:tr>
              <a:tr h="192617">
                <a:tc vMerge="1">
                  <a:txBody>
                    <a:bodyPr/>
                    <a:lstStyle/>
                    <a:p>
                      <a:endParaRPr lang="en-US" sz="1000" b="0">
                        <a:solidFill>
                          <a:schemeClr val="tx2"/>
                        </a:solidFill>
                        <a:latin typeface="+mj-l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9050" cap="flat" cmpd="sng" algn="ctr">
                      <a:solidFill>
                        <a:srgbClr val="2A446F"/>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050" b="0">
                          <a:solidFill>
                            <a:schemeClr val="tx2"/>
                          </a:solidFill>
                          <a:latin typeface="+mn-lt"/>
                          <a:ea typeface="+mn-ea"/>
                          <a:cs typeface="+mn-cs"/>
                        </a:rPr>
                        <a:t>Notebooks</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793787"/>
                  </a:ext>
                </a:extLst>
              </a:tr>
              <a:tr h="192617">
                <a:tc vMerge="1">
                  <a:txBody>
                    <a:bodyPr/>
                    <a:lstStyle/>
                    <a:p>
                      <a:endParaRPr/>
                    </a:p>
                  </a:txBody>
                  <a:tcPr marT="9144" marB="9144"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alpha val="2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Create</a:t>
                      </a:r>
                      <a:r>
                        <a:rPr lang="en-US" sz="1050" b="0" baseline="30000">
                          <a:solidFill>
                            <a:schemeClr val="tx2"/>
                          </a:solidFill>
                          <a:latin typeface="+mn-lt"/>
                          <a:ea typeface="+mn-ea"/>
                          <a:cs typeface="+mn-cs"/>
                        </a:rPr>
                        <a:t>3</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96840578"/>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Memory and personalization</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22817620"/>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Voice on mobile, desktop, web</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73992298"/>
                  </a:ext>
                </a:extLst>
              </a:tr>
              <a:tr h="192617">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Sora 2</a:t>
                      </a:r>
                      <a:r>
                        <a:rPr lang="en-US" sz="1050" b="0" baseline="30000">
                          <a:solidFill>
                            <a:schemeClr val="tx2"/>
                          </a:solidFill>
                          <a:latin typeface="+mn-lt"/>
                          <a:ea typeface="+mn-ea"/>
                          <a:cs typeface="+mn-cs"/>
                        </a:rPr>
                        <a:t>4</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9610234"/>
                  </a:ext>
                </a:extLst>
              </a:tr>
              <a:tr h="0">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Copilot Mode in Edge</a:t>
                      </a:r>
                      <a:r>
                        <a:rPr lang="en-US" sz="1050" b="0" baseline="30000">
                          <a:solidFill>
                            <a:schemeClr val="tx2"/>
                          </a:solidFill>
                          <a:latin typeface="+mn-lt"/>
                          <a:ea typeface="+mn-ea"/>
                          <a:cs typeface="+mn-cs"/>
                        </a:rPr>
                        <a:t>5</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000" b="0" i="0" u="none" strike="noStrike" kern="1200" cap="none" spc="0" normalizeH="0" baseline="0" noProof="0">
                          <a:ln>
                            <a:noFill/>
                          </a:ln>
                          <a:solidFill>
                            <a:schemeClr val="accent4"/>
                          </a:solidFill>
                          <a:effectLst/>
                          <a:uLnTx/>
                          <a:uFillTx/>
                          <a:latin typeface="+mn-lt"/>
                          <a:ea typeface="+mn-ea"/>
                          <a:cs typeface="+mn-cs"/>
                        </a:rPr>
                        <a:t>ο</a:t>
                      </a:r>
                      <a:r>
                        <a:rPr lang="en-US" sz="1000" b="0">
                          <a:solidFill>
                            <a:schemeClr val="accent4"/>
                          </a:solidFill>
                          <a:latin typeface="+mn-lt"/>
                          <a:ea typeface="+mn-ea"/>
                          <a:cs typeface="+mn-cs"/>
                        </a:rPr>
                        <a:t> </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9118921"/>
                  </a:ext>
                </a:extLst>
              </a:tr>
              <a:tr h="188231">
                <a:tc rowSpan="4">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a:solidFill>
                            <a:schemeClr val="tx2"/>
                          </a:solidFill>
                          <a:latin typeface="+mj-lt"/>
                          <a:ea typeface="+mj-ea"/>
                          <a:cs typeface="+mj-cs"/>
                        </a:rPr>
                        <a:t>M365 Apps</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Copilot in Outlook</a:t>
                      </a:r>
                      <a:r>
                        <a:rPr lang="en-US" sz="1050" b="0" baseline="30000">
                          <a:solidFill>
                            <a:schemeClr val="tx2"/>
                          </a:solidFill>
                          <a:latin typeface="+mn-lt"/>
                          <a:ea typeface="+mn-ea"/>
                          <a:cs typeface="+mn-cs"/>
                        </a:rPr>
                        <a:t>6</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052669128"/>
                  </a:ext>
                </a:extLst>
              </a:tr>
              <a:tr h="188231">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200" b="0">
                        <a:solidFill>
                          <a:schemeClr val="tx2"/>
                        </a:solidFill>
                        <a:latin typeface="+mj-lt"/>
                        <a:ea typeface="+mj-ea"/>
                        <a:cs typeface="+mj-cs"/>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Word, Excel, and PowerPoint agents accessed via Chat</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Priority</a:t>
                      </a:r>
                      <a:endParaRPr kumimoji="0" lang="en-US" sz="900" b="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59618233"/>
                  </a:ext>
                </a:extLst>
              </a:tr>
              <a:tr h="188231">
                <a:tc vMerge="1">
                  <a:txBody>
                    <a:bodyPr/>
                    <a:lstStyle/>
                    <a:p>
                      <a:endParaRP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baseline="0">
                          <a:solidFill>
                            <a:schemeClr val="tx2"/>
                          </a:solidFill>
                          <a:latin typeface="+mn-lt"/>
                          <a:ea typeface="+mn-ea"/>
                          <a:cs typeface="+mn-cs"/>
                        </a:rPr>
                        <a:t>Copilot in Word, Excel, PowerPoint, and OneNote</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rPr>
                        <a:t>-</a:t>
                      </a: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1698418"/>
                  </a:ext>
                </a:extLst>
              </a:tr>
              <a:tr h="192617">
                <a:tc vMerge="1">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lang="en-US" sz="1400" b="0">
                        <a:solidFill>
                          <a:schemeClr val="tx1"/>
                        </a:solidFill>
                        <a:latin typeface="+mj-lt"/>
                      </a:endParaRPr>
                    </a:p>
                  </a:txBody>
                  <a:tcPr marT="9144" marB="91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baseline="0">
                          <a:solidFill>
                            <a:schemeClr val="tx2"/>
                          </a:solidFill>
                          <a:latin typeface="+mn-lt"/>
                          <a:ea typeface="+mn-ea"/>
                          <a:cs typeface="+mn-cs"/>
                        </a:rPr>
                        <a:t>Copilot in Teams</a:t>
                      </a:r>
                    </a:p>
                  </a:txBody>
                  <a:tcPr marT="9144" marB="9144" anchor="ctr">
                    <a:lnL w="1270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srgbClr val="0078D4"/>
                          </a:solidFill>
                          <a:effectLst/>
                          <a:uLnTx/>
                          <a:uFillTx/>
                          <a:latin typeface="+mn-lt"/>
                          <a:ea typeface="+mn-ea"/>
                          <a:cs typeface="+mn-cs"/>
                          <a:sym typeface="Wingdings" panose="05000000000000000000" pitchFamily="2" charset="2"/>
                          <a:hlinkClick r:id="rId3">
                            <a:extLst>
                              <a:ext uri="{A12FA001-AC4F-418D-AE19-62706E023703}">
                                <ahyp:hlinkClr xmlns:ahyp="http://schemas.microsoft.com/office/drawing/2018/hyperlinkcolor" val="tx"/>
                              </a:ext>
                            </a:extLst>
                          </a:hlinkClick>
                        </a:rPr>
                        <a:t>Standard</a:t>
                      </a:r>
                      <a:endParaRPr kumimoji="0" lang="en-US" sz="900" b="0" i="0" u="none" strike="noStrike" kern="1200" cap="none" spc="0" normalizeH="0" baseline="0" noProof="0">
                        <a:ln>
                          <a:noFill/>
                        </a:ln>
                        <a:solidFill>
                          <a:srgbClr val="0078D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28570163"/>
                  </a:ext>
                </a:extLst>
              </a:tr>
              <a:tr h="190575">
                <a:tc rowSpan="5">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200" b="0" kern="1200">
                          <a:solidFill>
                            <a:schemeClr val="tx2"/>
                          </a:solidFill>
                          <a:latin typeface="+mj-lt"/>
                          <a:ea typeface="+mj-ea"/>
                          <a:cs typeface="+mj-cs"/>
                        </a:rPr>
                        <a:t>Agents &amp; tools</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Pre-built Microsoft agents, including Researcher, Analyst, and Facilitator</a:t>
                      </a:r>
                      <a:r>
                        <a:rPr lang="en-US" sz="1050" b="0" kern="1200" baseline="30000" noProof="0">
                          <a:solidFill>
                            <a:schemeClr val="tx2"/>
                          </a:solidFill>
                          <a:latin typeface="+mn-lt"/>
                          <a:ea typeface="+mn-ea"/>
                          <a:cs typeface="+mn-cs"/>
                        </a:rPr>
                        <a:t>7</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2041546"/>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Sales, Service, and Finance agents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81775893"/>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noProof="0">
                          <a:solidFill>
                            <a:schemeClr val="tx2"/>
                          </a:solidFill>
                          <a:latin typeface="+mn-lt"/>
                          <a:ea typeface="+mn-ea"/>
                          <a:cs typeface="+mn-cs"/>
                        </a:rPr>
                        <a:t>Agent creation</a:t>
                      </a:r>
                      <a:r>
                        <a:rPr lang="en-US" sz="1050" b="0">
                          <a:solidFill>
                            <a:schemeClr val="tx2"/>
                          </a:solidFill>
                          <a:latin typeface="+mn-lt"/>
                          <a:ea typeface="+mn-ea"/>
                          <a:cs typeface="+mn-cs"/>
                        </a:rPr>
                        <a:t> </a:t>
                      </a:r>
                      <a:r>
                        <a:rPr lang="en-US" sz="1050" b="0" kern="1200" noProof="0">
                          <a:solidFill>
                            <a:schemeClr val="tx2"/>
                          </a:solidFill>
                          <a:latin typeface="+mn-lt"/>
                          <a:ea typeface="+mn-ea"/>
                          <a:cs typeface="+mn-cs"/>
                        </a:rPr>
                        <a:t>using Agent Builder and Copilot Studio</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88005692"/>
                  </a:ext>
                </a:extLst>
              </a:tr>
              <a:tr h="190575">
                <a:tc vMerge="1">
                  <a:txBody>
                    <a:bodyPr/>
                    <a:lstStyle/>
                    <a:p>
                      <a:endParaRPr lang="en-US"/>
                    </a:p>
                  </a:txBody>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a:solidFill>
                            <a:schemeClr val="tx2"/>
                          </a:solidFill>
                          <a:latin typeface="+mn-lt"/>
                          <a:ea typeface="+mn-ea"/>
                          <a:cs typeface="+mn-cs"/>
                        </a:rPr>
                        <a:t>App Builder and Workflows agents</a:t>
                      </a:r>
                      <a:r>
                        <a:rPr lang="en-US" sz="1050" b="0" kern="1200" baseline="30000">
                          <a:solidFill>
                            <a:schemeClr val="tx2"/>
                          </a:solidFill>
                          <a:latin typeface="+mn-lt"/>
                          <a:ea typeface="+mn-ea"/>
                          <a:cs typeface="+mn-cs"/>
                        </a:rPr>
                        <a:t>4</a:t>
                      </a:r>
                      <a:endParaRPr lang="en-US" sz="1050" b="0" kern="120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4435656"/>
                  </a:ext>
                </a:extLst>
              </a:tr>
              <a:tr h="190575">
                <a:tc vMerge="1">
                  <a:txBody>
                    <a:bodyPr/>
                    <a:lstStyle/>
                    <a:p>
                      <a:endParaRPr lang="en-US"/>
                    </a:p>
                  </a:txBody>
                  <a:tcPr>
                    <a:lnT w="6350" cap="flat" cmpd="sng" algn="ctr">
                      <a:solidFill>
                        <a:schemeClr val="bg1">
                          <a:lumMod val="75000"/>
                        </a:schemeClr>
                      </a:solidFill>
                      <a:prstDash val="solid"/>
                      <a:round/>
                      <a:headEnd type="none" w="med" len="med"/>
                      <a:tailEnd type="none" w="med" len="med"/>
                    </a:lnT>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kern="1200" noProof="0">
                          <a:solidFill>
                            <a:schemeClr val="tx2"/>
                          </a:solidFill>
                          <a:latin typeface="+mn-lt"/>
                          <a:ea typeface="+mn-ea"/>
                          <a:cs typeface="+mn-cs"/>
                        </a:rPr>
                        <a:t>Agent usage </a:t>
                      </a:r>
                    </a:p>
                  </a:txBody>
                  <a:tcPr marT="9144" marB="9144" anchor="ctr">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12700" cap="flat" cmpd="sng" algn="ctr">
                      <a:solidFill>
                        <a:schemeClr val="tx2">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06576857"/>
                  </a:ext>
                </a:extLst>
              </a:tr>
              <a:tr h="192617">
                <a:tc rowSpan="3">
                  <a:txBody>
                    <a:bodyPr/>
                    <a:lstStyle/>
                    <a:p>
                      <a:r>
                        <a:rPr lang="en-US" sz="1200" b="0">
                          <a:solidFill>
                            <a:schemeClr val="tx2"/>
                          </a:solidFill>
                          <a:latin typeface="+mj-lt"/>
                          <a:ea typeface="+mj-ea"/>
                          <a:cs typeface="+mj-cs"/>
                        </a:rPr>
                        <a:t>Security and management</a:t>
                      </a:r>
                    </a:p>
                  </a:txBody>
                  <a:tcPr marT="9144" marB="9144"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050" b="0">
                          <a:solidFill>
                            <a:schemeClr val="tx2"/>
                          </a:solidFill>
                          <a:latin typeface="+mn-lt"/>
                          <a:ea typeface="+mn-ea"/>
                          <a:cs typeface="+mn-cs"/>
                        </a:rPr>
                        <a:t>Enterprise Data Protection (EDP), management, compliance, and controls</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12700" cap="flat" cmpd="sng" algn="ctr">
                      <a:solidFill>
                        <a:schemeClr val="tx2">
                          <a:lumMod val="50000"/>
                          <a:lumOff val="50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63460185"/>
                  </a:ext>
                </a:extLst>
              </a:tr>
              <a:tr h="192617">
                <a:tc vMerge="1">
                  <a:txBody>
                    <a:bodyPr/>
                    <a:lstStyle/>
                    <a:p>
                      <a:endParaRPr lang="en-US"/>
                    </a:p>
                  </a:txBody>
                  <a:tcPr>
                    <a:lnT w="12700" cap="flat" cmpd="sng" algn="ctr">
                      <a:solidFill>
                        <a:schemeClr val="tx1"/>
                      </a:solidFill>
                      <a:prstDash val="solid"/>
                      <a:round/>
                      <a:headEnd type="none" w="med" len="med"/>
                      <a:tailEnd type="none" w="med" len="med"/>
                    </a:lnT>
                  </a:tcPr>
                </a:tc>
                <a:tc>
                  <a:txBody>
                    <a:bodyPr/>
                    <a:lstStyle/>
                    <a:p>
                      <a:r>
                        <a:rPr lang="en-US" sz="1050" b="0">
                          <a:solidFill>
                            <a:schemeClr val="tx2"/>
                          </a:solidFill>
                          <a:latin typeface="+mn-lt"/>
                          <a:ea typeface="+mn-ea"/>
                          <a:cs typeface="+mn-cs"/>
                        </a:rPr>
                        <a:t>Analytics to measure adoption, usage, and business impact</a:t>
                      </a:r>
                      <a:r>
                        <a:rPr lang="en-US" sz="1050" b="0" baseline="30000">
                          <a:solidFill>
                            <a:schemeClr val="tx2"/>
                          </a:solidFill>
                          <a:latin typeface="+mn-lt"/>
                          <a:ea typeface="+mn-ea"/>
                          <a:cs typeface="+mn-cs"/>
                        </a:rPr>
                        <a:t>8</a:t>
                      </a:r>
                      <a:endParaRPr lang="en-US" sz="1050" b="0">
                        <a:solidFill>
                          <a:schemeClr val="tx2"/>
                        </a:solidFill>
                        <a:latin typeface="+mn-lt"/>
                        <a:ea typeface="+mn-ea"/>
                        <a:cs typeface="+mn-cs"/>
                      </a:endParaRP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l-GR" sz="1000" b="0" i="0" u="none" strike="noStrike" kern="1200" cap="none" spc="0" normalizeH="0" baseline="0" noProof="0">
                          <a:ln>
                            <a:noFill/>
                          </a:ln>
                          <a:solidFill>
                            <a:schemeClr val="accent4"/>
                          </a:solidFill>
                          <a:effectLst/>
                          <a:uLnTx/>
                          <a:uFillTx/>
                          <a:latin typeface="+mn-lt"/>
                          <a:ea typeface="+mn-ea"/>
                          <a:cs typeface="+mn-cs"/>
                        </a:rPr>
                        <a:t>ο</a:t>
                      </a:r>
                      <a:endParaRPr kumimoji="0" lang="en-US" sz="1000" b="0" i="0" u="none" strike="noStrike" kern="1200" cap="none" spc="0" normalizeH="0" baseline="0" noProof="0">
                        <a:ln>
                          <a:noFill/>
                        </a:ln>
                        <a:solidFill>
                          <a:schemeClr val="accent4"/>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33689452"/>
                  </a:ext>
                </a:extLst>
              </a:tr>
              <a:tr h="192617">
                <a:tc vMerge="1">
                  <a:txBody>
                    <a:bodyPr/>
                    <a:lstStyle/>
                    <a:p>
                      <a:endParaRPr lang="en-US" sz="900" b="0">
                        <a:solidFill>
                          <a:schemeClr val="tx2"/>
                        </a:solidFill>
                        <a:latin typeface="Segoe Sans Text"/>
                      </a:endParaRPr>
                    </a:p>
                  </a:txBody>
                  <a:tcPr marT="9144" marB="9144"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1050" b="0">
                          <a:solidFill>
                            <a:schemeClr val="tx2"/>
                          </a:solidFill>
                          <a:latin typeface="+mn-lt"/>
                          <a:ea typeface="+mn-ea"/>
                          <a:cs typeface="+mn-cs"/>
                        </a:rPr>
                        <a:t>SharePoint Advanced Management </a:t>
                      </a:r>
                    </a:p>
                  </a:txBody>
                  <a:tcPr marT="9144" marB="9144"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schemeClr val="tx2"/>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tx2"/>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u="none" strike="noStrike" kern="1200" cap="none" spc="0" normalizeH="0" baseline="0" noProof="0">
                          <a:ln>
                            <a:noFill/>
                          </a:ln>
                          <a:solidFill>
                            <a:schemeClr val="accent1"/>
                          </a:solidFill>
                          <a:effectLst/>
                          <a:uLnTx/>
                          <a:uFillTx/>
                          <a:latin typeface="+mn-lt"/>
                          <a:ea typeface="+mn-ea"/>
                          <a:cs typeface="+mn-cs"/>
                          <a:sym typeface="Wingdings" panose="05000000000000000000" pitchFamily="2" charset="2"/>
                        </a:rPr>
                        <a:t></a:t>
                      </a:r>
                      <a:endParaRPr kumimoji="0" lang="en-US" sz="1000" b="0" i="0" u="none" strike="noStrike" kern="1200" cap="none" spc="0" normalizeH="0" baseline="0" noProof="0">
                        <a:ln>
                          <a:noFill/>
                        </a:ln>
                        <a:solidFill>
                          <a:schemeClr val="accent1"/>
                        </a:solidFill>
                        <a:effectLst/>
                        <a:uLnTx/>
                        <a:uFillTx/>
                        <a:latin typeface="+mn-lt"/>
                        <a:ea typeface="+mn-ea"/>
                        <a:cs typeface="+mn-cs"/>
                      </a:endParaRPr>
                    </a:p>
                  </a:txBody>
                  <a:tcPr marT="9144" marB="9144"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00367047"/>
                  </a:ext>
                </a:extLst>
              </a:tr>
            </a:tbl>
          </a:graphicData>
        </a:graphic>
      </p:graphicFrame>
      <p:sp>
        <p:nvSpPr>
          <p:cNvPr id="10" name="TextBox 12">
            <a:extLst>
              <a:ext uri="{FF2B5EF4-FFF2-40B4-BE49-F238E27FC236}">
                <a16:creationId xmlns:a16="http://schemas.microsoft.com/office/drawing/2014/main" id="{236CA12A-D988-0FF2-791D-F65C1F53C095}"/>
              </a:ext>
            </a:extLst>
          </p:cNvPr>
          <p:cNvSpPr txBox="1"/>
          <p:nvPr/>
        </p:nvSpPr>
        <p:spPr>
          <a:xfrm>
            <a:off x="237878" y="6116273"/>
            <a:ext cx="11879382" cy="545842"/>
          </a:xfrm>
          <a:prstGeom prst="rect">
            <a:avLst/>
          </a:prstGeom>
          <a:noFill/>
        </p:spPr>
        <p:txBody>
          <a:bodyPr wrap="square" lIns="0" tIns="0" rIns="0" bIns="0" numCol="3" spcCol="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Applies to  customers with 2K or more M365 seats</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Lexical search included for Copilot Chat users</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Access to brand kits and surveys requires M365 Copilot license </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Available via </a:t>
            </a:r>
            <a:r>
              <a:rPr kumimoji="0" lang="en-US" sz="800" b="0" i="0" u="none" strike="noStrike" kern="1200" cap="none" spc="0" normalizeH="0" baseline="0" noProof="0">
                <a:ln>
                  <a:noFill/>
                </a:ln>
                <a:solidFill>
                  <a:srgbClr val="091F2C"/>
                </a:solidFill>
                <a:effectLst/>
                <a:uLnTx/>
                <a:uFillTx/>
                <a:latin typeface="Segoe Sans Display"/>
                <a:ea typeface="+mn-ea"/>
                <a:cs typeface="+mn-cs"/>
                <a:hlinkClick r:id="rId4"/>
              </a:rPr>
              <a:t>Frontier </a:t>
            </a:r>
            <a:r>
              <a:rPr kumimoji="0" lang="en-US" sz="800" b="0" i="0" u="none" strike="noStrike" kern="1200" cap="none" spc="0" normalizeH="0" baseline="0" noProof="0">
                <a:ln>
                  <a:noFill/>
                </a:ln>
                <a:solidFill>
                  <a:srgbClr val="091F2C"/>
                </a:solidFill>
                <a:effectLst/>
                <a:uLnTx/>
                <a:uFillTx/>
                <a:latin typeface="Segoe Sans Display"/>
                <a:ea typeface="+mn-ea"/>
                <a:cs typeface="+mn-cs"/>
              </a:rPr>
              <a:t>program, pricing final upon GA</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Copilot Chat users access Copilot Mode w/web data and open documents only</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For unlicensed users, Copilot Chat in Outlook reasons over organizational data in Outlook, Teams, OneDrive, and SharePoint (limited). </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endParaRPr kumimoji="0" lang="en-US" sz="800" b="0" i="0" u="none" strike="noStrike" kern="1200" cap="none" spc="0" normalizeH="0" baseline="0" noProof="0">
              <a:ln>
                <a:noFill/>
              </a:ln>
              <a:solidFill>
                <a:srgbClr val="091F2C"/>
              </a:solidFill>
              <a:effectLst/>
              <a:uLnTx/>
              <a:uFillTx/>
              <a:latin typeface="Segoe Sans Display"/>
              <a:ea typeface="+mn-ea"/>
              <a:cs typeface="+mn-cs"/>
            </a:endParaRP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Researcher and Analyst, have combined limit of 25 interactions </a:t>
            </a:r>
            <a:r>
              <a:rPr kumimoji="0" lang="en-US" sz="800" b="0" i="0" u="none" strike="noStrike" kern="1200" cap="none" spc="0" normalizeH="0" baseline="0" noProof="0" err="1">
                <a:ln>
                  <a:noFill/>
                </a:ln>
                <a:solidFill>
                  <a:srgbClr val="091F2C"/>
                </a:solidFill>
                <a:effectLst/>
                <a:uLnTx/>
                <a:uFillTx/>
                <a:latin typeface="Segoe Sans Display"/>
                <a:ea typeface="+mn-ea"/>
                <a:cs typeface="+mn-cs"/>
              </a:rPr>
              <a:t>pu</a:t>
            </a:r>
            <a:r>
              <a:rPr kumimoji="0" lang="en-US" sz="800" b="0" i="0" u="none" strike="noStrike" kern="1200" cap="none" spc="0" normalizeH="0" baseline="0" noProof="0">
                <a:ln>
                  <a:noFill/>
                </a:ln>
                <a:solidFill>
                  <a:srgbClr val="091F2C"/>
                </a:solidFill>
                <a:effectLst/>
                <a:uLnTx/>
                <a:uFillTx/>
                <a:latin typeface="Segoe Sans Display"/>
                <a:ea typeface="+mn-ea"/>
                <a:cs typeface="+mn-cs"/>
              </a:rPr>
              <a:t>/pm</a:t>
            </a:r>
          </a:p>
          <a:p>
            <a:pPr marL="114300" marR="0" lvl="0" indent="-114300" algn="l" defTabSz="896214" rtl="0" eaLnBrk="1" fontAlgn="base" latinLnBrk="0" hangingPunct="1">
              <a:lnSpc>
                <a:spcPct val="100000"/>
              </a:lnSpc>
              <a:spcBef>
                <a:spcPts val="0"/>
              </a:spcBef>
              <a:spcAft>
                <a:spcPts val="100"/>
              </a:spcAft>
              <a:buClrTx/>
              <a:buSzTx/>
              <a:buFontTx/>
              <a:buAutoNum type="arabicParenR"/>
              <a:tabLst/>
              <a:defRPr/>
            </a:pPr>
            <a:r>
              <a:rPr kumimoji="0" lang="en-US" sz="800" b="0" i="0" u="none" strike="noStrike" kern="1200" cap="none" spc="0" normalizeH="0" baseline="0" noProof="0">
                <a:ln>
                  <a:noFill/>
                </a:ln>
                <a:solidFill>
                  <a:srgbClr val="091F2C"/>
                </a:solidFill>
                <a:effectLst/>
                <a:uLnTx/>
                <a:uFillTx/>
                <a:latin typeface="Segoe Sans Display"/>
                <a:ea typeface="+mn-ea"/>
                <a:cs typeface="+mn-cs"/>
              </a:rPr>
              <a:t>Basic reporting available with Copilot Chat</a:t>
            </a:r>
          </a:p>
        </p:txBody>
      </p:sp>
    </p:spTree>
    <p:extLst>
      <p:ext uri="{BB962C8B-B14F-4D97-AF65-F5344CB8AC3E}">
        <p14:creationId xmlns:p14="http://schemas.microsoft.com/office/powerpoint/2010/main" val="4281001509"/>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0411F6C4-BBB8-2CF3-EB15-A9F7F8B9F529}"/>
              </a:ext>
            </a:extLst>
          </p:cNvPr>
          <p:cNvSpPr txBox="1">
            <a:spLocks/>
          </p:cNvSpPr>
          <p:nvPr/>
        </p:nvSpPr>
        <p:spPr>
          <a:xfrm>
            <a:off x="543243" y="1498182"/>
            <a:ext cx="11018520" cy="615553"/>
          </a:xfrm>
          <a:prstGeom prst="rect">
            <a:avLst/>
          </a:prstGeom>
        </p:spPr>
        <p:txBody>
          <a:bodyPr/>
          <a:lstStyle>
            <a:lvl1pPr algn="l" defTabSz="932742" rtl="0" eaLnBrk="1" latinLnBrk="0" hangingPunct="1">
              <a:lnSpc>
                <a:spcPct val="100000"/>
              </a:lnSpc>
              <a:spcBef>
                <a:spcPct val="0"/>
              </a:spcBef>
              <a:buNone/>
              <a:defRPr lang="en-US" sz="2800" b="0" kern="1200" cap="none" spc="-50" baseline="0" dirty="0">
                <a:ln w="3175">
                  <a:noFill/>
                </a:ln>
                <a:gradFill>
                  <a:gsLst>
                    <a:gs pos="21000">
                      <a:schemeClr val="accent1"/>
                    </a:gs>
                    <a:gs pos="100000">
                      <a:schemeClr val="accent3"/>
                    </a:gs>
                  </a:gsLst>
                  <a:lin ang="2400000" scaled="0"/>
                </a:gradFill>
                <a:effectLst/>
                <a:latin typeface="Segoe UI Semibold" panose="020B0702040204020203" pitchFamily="34" charset="0"/>
                <a:ea typeface="+mn-ea"/>
                <a:cs typeface="Segoe UI Semibold" panose="020B0702040204020203" pitchFamily="34" charset="0"/>
              </a:defRPr>
            </a:lvl1pPr>
          </a:lstStyle>
          <a:p>
            <a:pPr algn="ctr"/>
            <a:r>
              <a:rPr lang="en-US" sz="4000">
                <a:gradFill>
                  <a:gsLst>
                    <a:gs pos="0">
                      <a:srgbClr val="002060"/>
                    </a:gs>
                    <a:gs pos="100000">
                      <a:srgbClr val="7030A0"/>
                    </a:gs>
                  </a:gsLst>
                  <a:lin ang="5400000" scaled="1"/>
                </a:gradFill>
                <a:latin typeface="+mj-lt"/>
                <a:cs typeface="Segoe UI"/>
              </a:rPr>
              <a:t>Copilot</a:t>
            </a:r>
            <a:r>
              <a:rPr lang="en-US" spc="-100">
                <a:ln>
                  <a:noFill/>
                </a:ln>
                <a:solidFill>
                  <a:schemeClr val="accent6">
                    <a:lumMod val="50000"/>
                  </a:schemeClr>
                </a:solidFill>
              </a:rPr>
              <a:t> </a:t>
            </a:r>
            <a:r>
              <a:rPr lang="en-US" sz="4000">
                <a:gradFill>
                  <a:gsLst>
                    <a:gs pos="0">
                      <a:srgbClr val="002060"/>
                    </a:gs>
                    <a:gs pos="100000">
                      <a:srgbClr val="7030A0"/>
                    </a:gs>
                  </a:gsLst>
                  <a:lin ang="5400000" scaled="1"/>
                </a:gradFill>
                <a:latin typeface="+mj-lt"/>
                <a:cs typeface="Segoe UI"/>
              </a:rPr>
              <a:t>Scenarios</a:t>
            </a:r>
          </a:p>
        </p:txBody>
      </p:sp>
      <p:pic>
        <p:nvPicPr>
          <p:cNvPr id="20" name="Picture 19" descr="Copilot icon">
            <a:extLst>
              <a:ext uri="{FF2B5EF4-FFF2-40B4-BE49-F238E27FC236}">
                <a16:creationId xmlns:a16="http://schemas.microsoft.com/office/drawing/2014/main" id="{94C1361D-FAC4-EF19-A884-2B03AD9ED7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22584" y="900978"/>
            <a:ext cx="659838" cy="659838"/>
          </a:xfrm>
          <a:prstGeom prst="rect">
            <a:avLst/>
          </a:prstGeom>
        </p:spPr>
      </p:pic>
      <p:sp>
        <p:nvSpPr>
          <p:cNvPr id="21" name="Rectangle: Rounded Corners 20">
            <a:extLst>
              <a:ext uri="{FF2B5EF4-FFF2-40B4-BE49-F238E27FC236}">
                <a16:creationId xmlns:a16="http://schemas.microsoft.com/office/drawing/2014/main" id="{0613827A-51CE-EB25-08CD-2409EC40B590}"/>
              </a:ext>
              <a:ext uri="{C183D7F6-B498-43B3-948B-1728B52AA6E4}">
                <adec:decorative xmlns:adec="http://schemas.microsoft.com/office/drawing/2017/decorative" val="1"/>
              </a:ext>
            </a:extLst>
          </p:cNvPr>
          <p:cNvSpPr>
            <a:spLocks/>
          </p:cNvSpPr>
          <p:nvPr/>
        </p:nvSpPr>
        <p:spPr bwMode="auto">
          <a:xfrm>
            <a:off x="775446" y="2742837"/>
            <a:ext cx="2426063" cy="3423192"/>
          </a:xfrm>
          <a:prstGeom prst="roundRect">
            <a:avLst>
              <a:gd name="adj" fmla="val 3200"/>
            </a:avLst>
          </a:prstGeom>
          <a:solidFill>
            <a:schemeClr val="bg1">
              <a:lumMod val="95000"/>
            </a:schemeClr>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2" name="Group 21">
            <a:extLst>
              <a:ext uri="{FF2B5EF4-FFF2-40B4-BE49-F238E27FC236}">
                <a16:creationId xmlns:a16="http://schemas.microsoft.com/office/drawing/2014/main" id="{49DD0497-2D82-5097-2C30-C55C5E2CB37F}"/>
              </a:ext>
            </a:extLst>
          </p:cNvPr>
          <p:cNvGrpSpPr/>
          <p:nvPr/>
        </p:nvGrpSpPr>
        <p:grpSpPr>
          <a:xfrm>
            <a:off x="780540" y="2824005"/>
            <a:ext cx="2426063" cy="3055104"/>
            <a:chOff x="780540" y="2824005"/>
            <a:chExt cx="2426063" cy="3055104"/>
          </a:xfrm>
        </p:grpSpPr>
        <p:sp>
          <p:nvSpPr>
            <p:cNvPr id="9" name="Rectangle: Rounded Corners 8">
              <a:extLst>
                <a:ext uri="{FF2B5EF4-FFF2-40B4-BE49-F238E27FC236}">
                  <a16:creationId xmlns:a16="http://schemas.microsoft.com/office/drawing/2014/main" id="{D1FDA6D0-90D6-E798-8D35-7395CA279209}"/>
                </a:ext>
              </a:extLst>
            </p:cNvPr>
            <p:cNvSpPr/>
            <p:nvPr/>
          </p:nvSpPr>
          <p:spPr bwMode="auto">
            <a:xfrm>
              <a:off x="780540" y="3531533"/>
              <a:ext cx="2426063" cy="2347576"/>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Quickly catch up on meetings you missed  </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Summarize a meeting and identify next steps</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Run a more effective meeting</a:t>
              </a:r>
            </a:p>
          </p:txBody>
        </p:sp>
        <p:sp>
          <p:nvSpPr>
            <p:cNvPr id="10" name="Rounded Rectangle 18" descr="Announcing ">
              <a:extLst>
                <a:ext uri="{FF2B5EF4-FFF2-40B4-BE49-F238E27FC236}">
                  <a16:creationId xmlns:a16="http://schemas.microsoft.com/office/drawing/2014/main" id="{A6355EEC-CD08-F4A2-59CE-A23BFDCA1BE8}"/>
                </a:ext>
              </a:extLst>
            </p:cNvPr>
            <p:cNvSpPr txBox="1">
              <a:spLocks/>
            </p:cNvSpPr>
            <p:nvPr/>
          </p:nvSpPr>
          <p:spPr bwMode="auto">
            <a:xfrm>
              <a:off x="813316" y="2824005"/>
              <a:ext cx="2360513"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uLnTx/>
                  <a:uFillTx/>
                  <a:latin typeface="Segoe UI Semibold"/>
                  <a:ea typeface="+mn-ea"/>
                  <a:cs typeface="Segoe UI" pitchFamily="34" charset="0"/>
                </a:rPr>
                <a:t>Effective meetings</a:t>
              </a:r>
            </a:p>
          </p:txBody>
        </p:sp>
      </p:grpSp>
      <p:sp>
        <p:nvSpPr>
          <p:cNvPr id="30" name="Rectangle: Rounded Corners 29">
            <a:extLst>
              <a:ext uri="{FF2B5EF4-FFF2-40B4-BE49-F238E27FC236}">
                <a16:creationId xmlns:a16="http://schemas.microsoft.com/office/drawing/2014/main" id="{7AA0E98D-A3A9-0AE6-4E01-1F5975AF431D}"/>
              </a:ext>
              <a:ext uri="{C183D7F6-B498-43B3-948B-1728B52AA6E4}">
                <adec:decorative xmlns:adec="http://schemas.microsoft.com/office/drawing/2017/decorative" val="1"/>
              </a:ext>
            </a:extLst>
          </p:cNvPr>
          <p:cNvSpPr>
            <a:spLocks/>
          </p:cNvSpPr>
          <p:nvPr/>
        </p:nvSpPr>
        <p:spPr bwMode="auto">
          <a:xfrm>
            <a:off x="3460119" y="2742837"/>
            <a:ext cx="2500684" cy="3423192"/>
          </a:xfrm>
          <a:prstGeom prst="roundRect">
            <a:avLst>
              <a:gd name="adj" fmla="val 3200"/>
            </a:avLst>
          </a:prstGeom>
          <a:solidFill>
            <a:schemeClr val="bg1">
              <a:lumMod val="95000"/>
            </a:schemeClr>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3" name="Group 22">
            <a:extLst>
              <a:ext uri="{FF2B5EF4-FFF2-40B4-BE49-F238E27FC236}">
                <a16:creationId xmlns:a16="http://schemas.microsoft.com/office/drawing/2014/main" id="{D6281320-2720-2098-9D24-2DABEBA5F133}"/>
              </a:ext>
            </a:extLst>
          </p:cNvPr>
          <p:cNvGrpSpPr/>
          <p:nvPr/>
        </p:nvGrpSpPr>
        <p:grpSpPr>
          <a:xfrm>
            <a:off x="3448121" y="2837973"/>
            <a:ext cx="2500684" cy="3041136"/>
            <a:chOff x="3448121" y="2837973"/>
            <a:chExt cx="2500684" cy="3041136"/>
          </a:xfrm>
        </p:grpSpPr>
        <p:sp>
          <p:nvSpPr>
            <p:cNvPr id="11" name="Rectangle: Rounded Corners 10">
              <a:extLst>
                <a:ext uri="{FF2B5EF4-FFF2-40B4-BE49-F238E27FC236}">
                  <a16:creationId xmlns:a16="http://schemas.microsoft.com/office/drawing/2014/main" id="{6F6AC9B6-5016-BC87-8076-0F2421B3E832}"/>
                </a:ext>
              </a:extLst>
            </p:cNvPr>
            <p:cNvSpPr/>
            <p:nvPr/>
          </p:nvSpPr>
          <p:spPr bwMode="auto">
            <a:xfrm>
              <a:off x="3448121" y="3540247"/>
              <a:ext cx="2500684" cy="2338862"/>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Get answers from across all your data</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Instantly uncover key insights</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Gain powerful insights &amp; perspective they way you want to see it</a:t>
              </a:r>
            </a:p>
          </p:txBody>
        </p:sp>
        <p:sp>
          <p:nvSpPr>
            <p:cNvPr id="12" name="Rounded Rectangle 18" descr="Announcing ">
              <a:extLst>
                <a:ext uri="{FF2B5EF4-FFF2-40B4-BE49-F238E27FC236}">
                  <a16:creationId xmlns:a16="http://schemas.microsoft.com/office/drawing/2014/main" id="{2C5A1C36-820C-8840-BB92-8336D08A6836}"/>
                </a:ext>
              </a:extLst>
            </p:cNvPr>
            <p:cNvSpPr txBox="1">
              <a:spLocks/>
            </p:cNvSpPr>
            <p:nvPr/>
          </p:nvSpPr>
          <p:spPr bwMode="auto">
            <a:xfrm>
              <a:off x="3487799" y="2837973"/>
              <a:ext cx="2461006"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effectLst/>
                  <a:uLnTx/>
                  <a:uFillTx/>
                  <a:latin typeface="Segoe UI Semibold"/>
                  <a:ea typeface="+mn-ea"/>
                  <a:cs typeface="Segoe UI" pitchFamily="34" charset="0"/>
                </a:rPr>
                <a:t>Search &amp; Data analysis</a:t>
              </a:r>
            </a:p>
          </p:txBody>
        </p:sp>
      </p:grpSp>
      <p:sp>
        <p:nvSpPr>
          <p:cNvPr id="33" name="Rectangle: Rounded Corners 32">
            <a:extLst>
              <a:ext uri="{FF2B5EF4-FFF2-40B4-BE49-F238E27FC236}">
                <a16:creationId xmlns:a16="http://schemas.microsoft.com/office/drawing/2014/main" id="{B7FB09D4-CAA3-20B3-CAEC-AB08A83C2B67}"/>
              </a:ext>
              <a:ext uri="{C183D7F6-B498-43B3-948B-1728B52AA6E4}">
                <adec:decorative xmlns:adec="http://schemas.microsoft.com/office/drawing/2017/decorative" val="1"/>
              </a:ext>
            </a:extLst>
          </p:cNvPr>
          <p:cNvSpPr>
            <a:spLocks/>
          </p:cNvSpPr>
          <p:nvPr/>
        </p:nvSpPr>
        <p:spPr bwMode="auto">
          <a:xfrm>
            <a:off x="6291152" y="2742837"/>
            <a:ext cx="2426063" cy="3423192"/>
          </a:xfrm>
          <a:prstGeom prst="roundRect">
            <a:avLst>
              <a:gd name="adj" fmla="val 3200"/>
            </a:avLst>
          </a:prstGeom>
          <a:solidFill>
            <a:schemeClr val="bg1">
              <a:lumMod val="95000"/>
            </a:schemeClr>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4" name="Group 23">
            <a:extLst>
              <a:ext uri="{FF2B5EF4-FFF2-40B4-BE49-F238E27FC236}">
                <a16:creationId xmlns:a16="http://schemas.microsoft.com/office/drawing/2014/main" id="{D97CBC48-5F85-4DA5-48C0-8A49DDFD79C0}"/>
              </a:ext>
            </a:extLst>
          </p:cNvPr>
          <p:cNvGrpSpPr/>
          <p:nvPr/>
        </p:nvGrpSpPr>
        <p:grpSpPr>
          <a:xfrm>
            <a:off x="6274678" y="2846069"/>
            <a:ext cx="2426063" cy="3033040"/>
            <a:chOff x="6274678" y="2846069"/>
            <a:chExt cx="2426063" cy="3033040"/>
          </a:xfrm>
        </p:grpSpPr>
        <p:sp>
          <p:nvSpPr>
            <p:cNvPr id="13" name="Rectangle: Rounded Corners 12">
              <a:extLst>
                <a:ext uri="{FF2B5EF4-FFF2-40B4-BE49-F238E27FC236}">
                  <a16:creationId xmlns:a16="http://schemas.microsoft.com/office/drawing/2014/main" id="{DC2DC8DD-FCC6-1D26-BBCC-B39E88CDF9F8}"/>
                </a:ext>
              </a:extLst>
            </p:cNvPr>
            <p:cNvSpPr/>
            <p:nvPr/>
          </p:nvSpPr>
          <p:spPr bwMode="auto">
            <a:xfrm>
              <a:off x="6274678" y="3531533"/>
              <a:ext cx="2426063" cy="2347576"/>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Jumpstart creativity, and write and edit like a pro</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mn-ea"/>
                <a:cs typeface="Segoe UI" panose="020B05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mn-ea"/>
                  <a:cs typeface="Segoe UI" panose="020B0502040204020203" pitchFamily="34" charset="0"/>
                </a:rPr>
                <a:t>Quickly catch up on the key points of a document or presentation</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mn-ea"/>
                <a:cs typeface="Segoe UI" panose="020B0502040204020203"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Create documents &amp; presentations</a:t>
              </a:r>
              <a:endParaRPr kumimoji="0" lang="en-US" sz="14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4" name="Rounded Rectangle 18" descr="Announcing ">
              <a:extLst>
                <a:ext uri="{FF2B5EF4-FFF2-40B4-BE49-F238E27FC236}">
                  <a16:creationId xmlns:a16="http://schemas.microsoft.com/office/drawing/2014/main" id="{637FB33E-826A-1F97-2551-88178EB9D04D}"/>
                </a:ext>
              </a:extLst>
            </p:cNvPr>
            <p:cNvSpPr txBox="1">
              <a:spLocks/>
            </p:cNvSpPr>
            <p:nvPr/>
          </p:nvSpPr>
          <p:spPr bwMode="auto">
            <a:xfrm>
              <a:off x="6314006" y="2846069"/>
              <a:ext cx="2360513"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effectLst/>
                  <a:uLnTx/>
                  <a:uFillTx/>
                  <a:latin typeface="Segoe UI Semibold"/>
                  <a:ea typeface="+mn-ea"/>
                  <a:cs typeface="Segoe UI" pitchFamily="34" charset="0"/>
                </a:rPr>
                <a:t>Content creation</a:t>
              </a:r>
            </a:p>
          </p:txBody>
        </p:sp>
      </p:grpSp>
      <p:sp>
        <p:nvSpPr>
          <p:cNvPr id="35" name="Rectangle: Rounded Corners 34">
            <a:extLst>
              <a:ext uri="{FF2B5EF4-FFF2-40B4-BE49-F238E27FC236}">
                <a16:creationId xmlns:a16="http://schemas.microsoft.com/office/drawing/2014/main" id="{71A906B7-E113-E82B-EBF4-AB11E8D10926}"/>
              </a:ext>
              <a:ext uri="{C183D7F6-B498-43B3-948B-1728B52AA6E4}">
                <adec:decorative xmlns:adec="http://schemas.microsoft.com/office/drawing/2017/decorative" val="1"/>
              </a:ext>
            </a:extLst>
          </p:cNvPr>
          <p:cNvSpPr>
            <a:spLocks/>
          </p:cNvSpPr>
          <p:nvPr/>
        </p:nvSpPr>
        <p:spPr bwMode="auto">
          <a:xfrm>
            <a:off x="9118529" y="2742837"/>
            <a:ext cx="2426063" cy="3423192"/>
          </a:xfrm>
          <a:prstGeom prst="roundRect">
            <a:avLst>
              <a:gd name="adj" fmla="val 3200"/>
            </a:avLst>
          </a:prstGeom>
          <a:solidFill>
            <a:schemeClr val="bg1">
              <a:lumMod val="95000"/>
            </a:schemeClr>
          </a:solidFill>
          <a:ln w="6350">
            <a:solidFill>
              <a:schemeClr val="tx1">
                <a:alpha val="2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308" tIns="143446" rIns="179308" bIns="143446" numCol="1" spcCol="0" rtlCol="0" fromWordArt="0" anchor="t" anchorCtr="0" forceAA="0" compatLnSpc="1">
            <a:prstTxWarp prst="textNoShape">
              <a:avLst/>
            </a:prstTxWarp>
            <a:noAutofit/>
          </a:bodyPr>
          <a:lstStyle/>
          <a:p>
            <a:pPr marL="0" marR="0" lvl="0" indent="0" algn="l" defTabSz="914289" rtl="0" eaLnBrk="1" fontAlgn="base" latinLnBrk="0" hangingPunct="1">
              <a:lnSpc>
                <a:spcPct val="100000"/>
              </a:lnSpc>
              <a:spcBef>
                <a:spcPct val="0"/>
              </a:spcBef>
              <a:spcAft>
                <a:spcPct val="0"/>
              </a:spcAft>
              <a:buClrTx/>
              <a:buSzTx/>
              <a:buFontTx/>
              <a:buNone/>
              <a:tabLst/>
              <a:defRPr/>
            </a:pPr>
            <a:endParaRPr kumimoji="0" lang="en-US" sz="2353" b="0" i="0" u="none" strike="noStrike" kern="1200" cap="none" spc="0" normalizeH="0" baseline="0" noProof="0">
              <a:ln>
                <a:noFill/>
              </a:ln>
              <a:solidFill>
                <a:srgbClr val="000000"/>
              </a:solidFill>
              <a:effectLst/>
              <a:uLnTx/>
              <a:uFillTx/>
              <a:latin typeface="Segoe UI"/>
              <a:ea typeface="+mn-ea"/>
              <a:cs typeface="Segoe UI" pitchFamily="34" charset="0"/>
            </a:endParaRPr>
          </a:p>
        </p:txBody>
      </p:sp>
      <p:grpSp>
        <p:nvGrpSpPr>
          <p:cNvPr id="25" name="Group 24">
            <a:extLst>
              <a:ext uri="{FF2B5EF4-FFF2-40B4-BE49-F238E27FC236}">
                <a16:creationId xmlns:a16="http://schemas.microsoft.com/office/drawing/2014/main" id="{3413CB14-E740-BEA9-A2A6-2B642977C959}"/>
              </a:ext>
            </a:extLst>
          </p:cNvPr>
          <p:cNvGrpSpPr/>
          <p:nvPr/>
        </p:nvGrpSpPr>
        <p:grpSpPr>
          <a:xfrm>
            <a:off x="9071560" y="2846069"/>
            <a:ext cx="2423821" cy="3033040"/>
            <a:chOff x="9071560" y="2846069"/>
            <a:chExt cx="2423821" cy="3033040"/>
          </a:xfrm>
        </p:grpSpPr>
        <p:sp>
          <p:nvSpPr>
            <p:cNvPr id="15" name="Rectangle: Rounded Corners 14">
              <a:extLst>
                <a:ext uri="{FF2B5EF4-FFF2-40B4-BE49-F238E27FC236}">
                  <a16:creationId xmlns:a16="http://schemas.microsoft.com/office/drawing/2014/main" id="{D7932CA2-2FE6-ADB6-2D82-17B7E61B807D}"/>
                </a:ext>
              </a:extLst>
            </p:cNvPr>
            <p:cNvSpPr/>
            <p:nvPr/>
          </p:nvSpPr>
          <p:spPr bwMode="auto">
            <a:xfrm>
              <a:off x="9071560" y="3531533"/>
              <a:ext cx="2423821" cy="2347576"/>
            </a:xfrm>
            <a:prstGeom prst="roundRect">
              <a:avLst>
                <a:gd name="adj" fmla="val 4533"/>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Draft email replies instantly </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Personalize the tone and length even on the go</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400" b="0" i="0" u="none" strike="noStrike" kern="1200" cap="none" spc="0" normalizeH="0" baseline="0" noProof="0">
                  <a:ln>
                    <a:noFill/>
                  </a:ln>
                  <a:solidFill>
                    <a:srgbClr val="091F2C"/>
                  </a:solidFill>
                  <a:effectLst/>
                  <a:uLnTx/>
                  <a:uFillTx/>
                  <a:latin typeface="Segoe UI"/>
                  <a:ea typeface="Segoe UI" pitchFamily="34" charset="0"/>
                  <a:cs typeface="Segoe UI" pitchFamily="34" charset="0"/>
                </a:rPr>
                <a:t>Quickly summarize a long email thread</a:t>
              </a: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a:p>
              <a:pPr marL="0" marR="0" lvl="0" indent="0" algn="ctr" defTabSz="932472" rtl="0" eaLnBrk="1" fontAlgn="base" latinLnBrk="0" hangingPunct="1">
                <a:lnSpc>
                  <a:spcPct val="100000"/>
                </a:lnSpc>
                <a:spcBef>
                  <a:spcPct val="0"/>
                </a:spcBef>
                <a:spcAft>
                  <a:spcPct val="0"/>
                </a:spcAft>
                <a:buClrTx/>
                <a:buSzTx/>
                <a:buFontTx/>
                <a:buNone/>
                <a:tabLst/>
                <a:defRPr/>
              </a:pPr>
              <a:endParaRPr kumimoji="0" lang="en-US" sz="1400" b="0" i="0" u="none" strike="noStrike" kern="1200" cap="none" spc="0" normalizeH="0" baseline="0" noProof="0">
                <a:ln>
                  <a:noFill/>
                </a:ln>
                <a:solidFill>
                  <a:srgbClr val="FFFFFF"/>
                </a:solidFill>
                <a:effectLst/>
                <a:uLnTx/>
                <a:uFillTx/>
                <a:latin typeface="Segoe UI"/>
                <a:ea typeface="Segoe UI" pitchFamily="34" charset="0"/>
                <a:cs typeface="Segoe UI" pitchFamily="34" charset="0"/>
              </a:endParaRPr>
            </a:p>
          </p:txBody>
        </p:sp>
        <p:sp>
          <p:nvSpPr>
            <p:cNvPr id="16" name="Rounded Rectangle 18" descr="Announcing ">
              <a:extLst>
                <a:ext uri="{FF2B5EF4-FFF2-40B4-BE49-F238E27FC236}">
                  <a16:creationId xmlns:a16="http://schemas.microsoft.com/office/drawing/2014/main" id="{18CFD89B-E785-E976-DB11-21C2FA323484}"/>
                </a:ext>
              </a:extLst>
            </p:cNvPr>
            <p:cNvSpPr txBox="1">
              <a:spLocks/>
            </p:cNvSpPr>
            <p:nvPr/>
          </p:nvSpPr>
          <p:spPr bwMode="auto">
            <a:xfrm>
              <a:off x="9167742" y="2846069"/>
              <a:ext cx="2327639" cy="480399"/>
            </a:xfrm>
            <a:prstGeom prst="roundRect">
              <a:avLst>
                <a:gd name="adj" fmla="val 50000"/>
              </a:avLst>
            </a:prstGeom>
            <a:noFill/>
            <a:ln>
              <a:solidFill>
                <a:schemeClr val="tx1"/>
              </a:solidFill>
              <a:prstDash/>
            </a:ln>
            <a:effectLst/>
          </p:spPr>
          <p:txBody>
            <a:bodyPr rot="0" spcFirstLastPara="0" vertOverflow="overflow" horzOverflow="overflow" vert="horz" wrap="square" lIns="0" tIns="18288" rIns="0" bIns="45720" numCol="1" spcCol="0" rtlCol="0" fromWordArt="0" anchor="ctr"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ctr" defTabSz="932472"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10" normalizeH="0" baseline="0" noProof="0">
                  <a:ln w="3175">
                    <a:noFill/>
                  </a:ln>
                  <a:solidFill>
                    <a:srgbClr val="091F2C"/>
                  </a:solidFill>
                  <a:effectLst/>
                  <a:uLnTx/>
                  <a:uFillTx/>
                  <a:latin typeface="Segoe UI Semibold"/>
                  <a:ea typeface="+mn-ea"/>
                  <a:cs typeface="Segoe UI" pitchFamily="34" charset="0"/>
                </a:rPr>
                <a:t>Email processing</a:t>
              </a:r>
            </a:p>
          </p:txBody>
        </p:sp>
      </p:grpSp>
    </p:spTree>
    <p:extLst>
      <p:ext uri="{BB962C8B-B14F-4D97-AF65-F5344CB8AC3E}">
        <p14:creationId xmlns:p14="http://schemas.microsoft.com/office/powerpoint/2010/main" val="28664544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42" presetClass="path" presetSubtype="0" decel="100000" fill="hold" grpId="1" nodeType="withEffect">
                                  <p:stCondLst>
                                    <p:cond delay="0"/>
                                  </p:stCondLst>
                                  <p:childTnLst>
                                    <p:animMotion origin="layout" path="M -4.16667E-6 -4.44444E-6 L -4.16667E-6 0.01806 " pathEditMode="relative" rAng="0" ptsTypes="AA">
                                      <p:cBhvr>
                                        <p:cTn id="9" dur="500" spd="-100000" fill="hold"/>
                                        <p:tgtEl>
                                          <p:spTgt spid="19"/>
                                        </p:tgtEl>
                                        <p:attrNameLst>
                                          <p:attrName>ppt_x</p:attrName>
                                          <p:attrName>ppt_y</p:attrName>
                                        </p:attrNameLst>
                                      </p:cBhvr>
                                      <p:rCtr x="0" y="90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9"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D8BE3F-AAB3-1C95-9805-20A57474681E}"/>
              </a:ext>
            </a:extLst>
          </p:cNvPr>
          <p:cNvSpPr>
            <a:spLocks noGrp="1"/>
          </p:cNvSpPr>
          <p:nvPr>
            <p:ph type="title"/>
          </p:nvPr>
        </p:nvSpPr>
        <p:spPr>
          <a:xfrm>
            <a:off x="628160" y="549478"/>
            <a:ext cx="11018520" cy="430887"/>
          </a:xfrm>
        </p:spPr>
        <p:txBody>
          <a:bodyPr>
            <a:normAutofit/>
          </a:bodyPr>
          <a:lstStyle/>
          <a:p>
            <a:pPr algn="ctr"/>
            <a:r>
              <a:rPr lang="en-US"/>
              <a:t>Key ingredients of a good prompt</a:t>
            </a:r>
            <a:endParaRPr lang="en-US" sz="2800"/>
          </a:p>
        </p:txBody>
      </p:sp>
      <p:sp>
        <p:nvSpPr>
          <p:cNvPr id="4" name="Rectangle: Rounded Corners 36">
            <a:extLst>
              <a:ext uri="{FF2B5EF4-FFF2-40B4-BE49-F238E27FC236}">
                <a16:creationId xmlns:a16="http://schemas.microsoft.com/office/drawing/2014/main" id="{DA5EDF08-0258-970F-FEC8-7C0DFDF9FF9D}"/>
              </a:ext>
              <a:ext uri="{C183D7F6-B498-43B3-948B-1728B52AA6E4}">
                <adec:decorative xmlns:adec="http://schemas.microsoft.com/office/drawing/2017/decorative" val="1"/>
              </a:ext>
            </a:extLst>
          </p:cNvPr>
          <p:cNvSpPr>
            <a:spLocks/>
          </p:cNvSpPr>
          <p:nvPr/>
        </p:nvSpPr>
        <p:spPr>
          <a:xfrm rot="16200000">
            <a:off x="679246" y="1564538"/>
            <a:ext cx="2499565"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2" name="TextBox 1">
            <a:extLst>
              <a:ext uri="{FF2B5EF4-FFF2-40B4-BE49-F238E27FC236}">
                <a16:creationId xmlns:a16="http://schemas.microsoft.com/office/drawing/2014/main" id="{CC0C3F46-C4A4-1317-1825-38BA907CED4D}"/>
              </a:ext>
            </a:extLst>
          </p:cNvPr>
          <p:cNvSpPr txBox="1"/>
          <p:nvPr/>
        </p:nvSpPr>
        <p:spPr>
          <a:xfrm>
            <a:off x="571676" y="1817373"/>
            <a:ext cx="2714706"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Goal</a:t>
            </a:r>
          </a:p>
        </p:txBody>
      </p:sp>
      <p:sp>
        <p:nvSpPr>
          <p:cNvPr id="28" name="TextBox 27">
            <a:extLst>
              <a:ext uri="{FF2B5EF4-FFF2-40B4-BE49-F238E27FC236}">
                <a16:creationId xmlns:a16="http://schemas.microsoft.com/office/drawing/2014/main" id="{C28317A3-E445-0BD1-745E-CF021A448BB3}"/>
              </a:ext>
            </a:extLst>
          </p:cNvPr>
          <p:cNvSpPr txBox="1"/>
          <p:nvPr/>
        </p:nvSpPr>
        <p:spPr>
          <a:xfrm>
            <a:off x="570230" y="2296820"/>
            <a:ext cx="2717599" cy="492443"/>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What do you want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from Copilot?</a:t>
            </a:r>
          </a:p>
        </p:txBody>
      </p:sp>
      <p:sp>
        <p:nvSpPr>
          <p:cNvPr id="35" name="TextBox 34">
            <a:extLst>
              <a:ext uri="{FF2B5EF4-FFF2-40B4-BE49-F238E27FC236}">
                <a16:creationId xmlns:a16="http://schemas.microsoft.com/office/drawing/2014/main" id="{90F81CC0-BEBA-02D6-C0BA-07AC58D7EDA2}"/>
              </a:ext>
            </a:extLst>
          </p:cNvPr>
          <p:cNvSpPr txBox="1"/>
          <p:nvPr/>
        </p:nvSpPr>
        <p:spPr>
          <a:xfrm>
            <a:off x="1024463" y="3342609"/>
            <a:ext cx="1809132" cy="492443"/>
          </a:xfrm>
          <a:prstGeom prst="rect">
            <a:avLst/>
          </a:prstGeom>
          <a:noFill/>
        </p:spPr>
        <p:txBody>
          <a:bodyPr wrap="square" lIns="0" tIns="0" rIns="0" bIns="0" rtlCol="0">
            <a:spAutoFit/>
          </a:bodyPr>
          <a:lstStyle/>
          <a:p>
            <a:pPr algn="ctr" defTabSz="914367">
              <a:defRPr/>
            </a:pPr>
            <a:r>
              <a:rPr lang="en-US" sz="1600">
                <a:latin typeface="Segoe UI"/>
              </a:rPr>
              <a:t>Recap this Teams meeting.</a:t>
            </a:r>
          </a:p>
        </p:txBody>
      </p:sp>
      <p:sp>
        <p:nvSpPr>
          <p:cNvPr id="17" name="Rectangle: Rounded Corners 36">
            <a:extLst>
              <a:ext uri="{FF2B5EF4-FFF2-40B4-BE49-F238E27FC236}">
                <a16:creationId xmlns:a16="http://schemas.microsoft.com/office/drawing/2014/main" id="{A75E8A70-9D7F-330F-C0A0-CE240931C45D}"/>
              </a:ext>
              <a:ext uri="{C183D7F6-B498-43B3-948B-1728B52AA6E4}">
                <adec:decorative xmlns:adec="http://schemas.microsoft.com/office/drawing/2017/decorative" val="1"/>
              </a:ext>
            </a:extLst>
          </p:cNvPr>
          <p:cNvSpPr>
            <a:spLocks/>
          </p:cNvSpPr>
          <p:nvPr/>
        </p:nvSpPr>
        <p:spPr>
          <a:xfrm rot="16200000">
            <a:off x="3436708" y="1564538"/>
            <a:ext cx="2499564"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8" name="TextBox 7">
            <a:extLst>
              <a:ext uri="{FF2B5EF4-FFF2-40B4-BE49-F238E27FC236}">
                <a16:creationId xmlns:a16="http://schemas.microsoft.com/office/drawing/2014/main" id="{A6307866-B237-BF7E-7A40-E00B25213584}"/>
              </a:ext>
            </a:extLst>
          </p:cNvPr>
          <p:cNvSpPr txBox="1"/>
          <p:nvPr/>
        </p:nvSpPr>
        <p:spPr>
          <a:xfrm>
            <a:off x="3329137" y="1817373"/>
            <a:ext cx="2714707"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Context</a:t>
            </a:r>
          </a:p>
        </p:txBody>
      </p:sp>
      <p:sp>
        <p:nvSpPr>
          <p:cNvPr id="29" name="TextBox 28">
            <a:extLst>
              <a:ext uri="{FF2B5EF4-FFF2-40B4-BE49-F238E27FC236}">
                <a16:creationId xmlns:a16="http://schemas.microsoft.com/office/drawing/2014/main" id="{D2E96D7D-8AEC-5691-1469-570BF0081085}"/>
              </a:ext>
            </a:extLst>
          </p:cNvPr>
          <p:cNvSpPr txBox="1"/>
          <p:nvPr/>
        </p:nvSpPr>
        <p:spPr>
          <a:xfrm>
            <a:off x="3334439" y="2362442"/>
            <a:ext cx="2704103" cy="492443"/>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Why do you need it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and who is involved?</a:t>
            </a:r>
          </a:p>
        </p:txBody>
      </p:sp>
      <p:sp>
        <p:nvSpPr>
          <p:cNvPr id="36" name="TextBox 35">
            <a:extLst>
              <a:ext uri="{FF2B5EF4-FFF2-40B4-BE49-F238E27FC236}">
                <a16:creationId xmlns:a16="http://schemas.microsoft.com/office/drawing/2014/main" id="{2F0BB548-DCB4-62F5-1DFA-53F7E9EE91CA}"/>
              </a:ext>
            </a:extLst>
          </p:cNvPr>
          <p:cNvSpPr txBox="1"/>
          <p:nvPr/>
        </p:nvSpPr>
        <p:spPr>
          <a:xfrm>
            <a:off x="3785616" y="3075598"/>
            <a:ext cx="1809132" cy="984885"/>
          </a:xfrm>
          <a:prstGeom prst="rect">
            <a:avLst/>
          </a:prstGeom>
          <a:noFill/>
        </p:spPr>
        <p:txBody>
          <a:bodyPr wrap="square" lIns="0" tIns="0" rIns="0" bIns="0" rtlCol="0">
            <a:spAutoFit/>
          </a:bodyPr>
          <a:lstStyle/>
          <a:p>
            <a:pPr lvl="0" algn="ctr" defTabSz="914367">
              <a:defRPr/>
            </a:pPr>
            <a:r>
              <a:rPr lang="en-US" sz="1600">
                <a:latin typeface="Segoe UI"/>
              </a:rPr>
              <a:t>“I was late to attend and need a brief overview of the project timeline.”</a:t>
            </a:r>
          </a:p>
        </p:txBody>
      </p:sp>
      <p:sp>
        <p:nvSpPr>
          <p:cNvPr id="18" name="Rectangle: Rounded Corners 36">
            <a:extLst>
              <a:ext uri="{FF2B5EF4-FFF2-40B4-BE49-F238E27FC236}">
                <a16:creationId xmlns:a16="http://schemas.microsoft.com/office/drawing/2014/main" id="{9472CB4A-A9B7-925B-D5FF-4BDB5A3FA3F2}"/>
              </a:ext>
              <a:ext uri="{C183D7F6-B498-43B3-948B-1728B52AA6E4}">
                <adec:decorative xmlns:adec="http://schemas.microsoft.com/office/drawing/2017/decorative" val="1"/>
              </a:ext>
            </a:extLst>
          </p:cNvPr>
          <p:cNvSpPr>
            <a:spLocks/>
          </p:cNvSpPr>
          <p:nvPr/>
        </p:nvSpPr>
        <p:spPr>
          <a:xfrm rot="16200000">
            <a:off x="6213518" y="1564538"/>
            <a:ext cx="2499564"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41" name="TextBox 40">
            <a:extLst>
              <a:ext uri="{FF2B5EF4-FFF2-40B4-BE49-F238E27FC236}">
                <a16:creationId xmlns:a16="http://schemas.microsoft.com/office/drawing/2014/main" id="{3774CA4B-3AE6-1E77-0D93-348F15AA6B65}"/>
              </a:ext>
            </a:extLst>
          </p:cNvPr>
          <p:cNvSpPr txBox="1"/>
          <p:nvPr/>
        </p:nvSpPr>
        <p:spPr>
          <a:xfrm>
            <a:off x="6105947" y="1817373"/>
            <a:ext cx="2714707"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Source(s)</a:t>
            </a:r>
          </a:p>
        </p:txBody>
      </p:sp>
      <p:sp>
        <p:nvSpPr>
          <p:cNvPr id="30" name="TextBox 29">
            <a:extLst>
              <a:ext uri="{FF2B5EF4-FFF2-40B4-BE49-F238E27FC236}">
                <a16:creationId xmlns:a16="http://schemas.microsoft.com/office/drawing/2014/main" id="{1FE6E68D-FC50-AC70-9285-E5F4DE858CD5}"/>
              </a:ext>
            </a:extLst>
          </p:cNvPr>
          <p:cNvSpPr txBox="1"/>
          <p:nvPr/>
        </p:nvSpPr>
        <p:spPr>
          <a:xfrm>
            <a:off x="6241163" y="2296820"/>
            <a:ext cx="2444274" cy="738664"/>
          </a:xfrm>
          <a:prstGeom prst="rect">
            <a:avLst/>
          </a:prstGeom>
          <a:noFill/>
        </p:spPr>
        <p:txBody>
          <a:bodyPr wrap="square" lIns="0" tIns="0" rIns="0" bIns="0" rtlCol="0">
            <a:spAutoFit/>
          </a:bodyPr>
          <a:lstStyle/>
          <a:p>
            <a:pPr marL="91440" marR="0" lvl="0" indent="0" algn="ctr" defTabSz="932563" rtl="0" eaLnBrk="1" fontAlgn="auto" latinLnBrk="0" hangingPunct="1">
              <a:lnSpc>
                <a:spcPct val="100000"/>
              </a:lnSpc>
              <a:spcBef>
                <a:spcPts val="0"/>
              </a:spcBef>
              <a:spcAft>
                <a:spcPts val="1200"/>
              </a:spcAft>
              <a:buClrTx/>
              <a:buSzPct val="90000"/>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What information or samples do you want Copilot to use?</a:t>
            </a:r>
          </a:p>
        </p:txBody>
      </p:sp>
      <p:sp>
        <p:nvSpPr>
          <p:cNvPr id="38" name="TextBox 37">
            <a:extLst>
              <a:ext uri="{FF2B5EF4-FFF2-40B4-BE49-F238E27FC236}">
                <a16:creationId xmlns:a16="http://schemas.microsoft.com/office/drawing/2014/main" id="{E75170F5-4D97-A54B-862C-388D1D76064A}"/>
              </a:ext>
            </a:extLst>
          </p:cNvPr>
          <p:cNvSpPr txBox="1"/>
          <p:nvPr/>
        </p:nvSpPr>
        <p:spPr>
          <a:xfrm>
            <a:off x="6558734" y="3233415"/>
            <a:ext cx="1809132" cy="738664"/>
          </a:xfrm>
          <a:prstGeom prst="rect">
            <a:avLst/>
          </a:prstGeom>
          <a:noFill/>
        </p:spPr>
        <p:txBody>
          <a:bodyPr wrap="square" lIns="0" tIns="0" rIns="0" bIns="0" rtlCol="0">
            <a:spAutoFit/>
          </a:bodyPr>
          <a:lstStyle/>
          <a:p>
            <a:pPr lvl="0" algn="ctr">
              <a:defRPr/>
            </a:pPr>
            <a:r>
              <a:rPr lang="en-US" sz="1600">
                <a:latin typeface="Segoe UI"/>
              </a:rPr>
              <a:t>“Did Adele Vance propose any changes?”</a:t>
            </a:r>
          </a:p>
        </p:txBody>
      </p:sp>
      <p:sp>
        <p:nvSpPr>
          <p:cNvPr id="19" name="Rectangle: Rounded Corners 36">
            <a:extLst>
              <a:ext uri="{FF2B5EF4-FFF2-40B4-BE49-F238E27FC236}">
                <a16:creationId xmlns:a16="http://schemas.microsoft.com/office/drawing/2014/main" id="{708359E4-75D5-099E-1630-F66A1FB045FD}"/>
              </a:ext>
              <a:ext uri="{C183D7F6-B498-43B3-948B-1728B52AA6E4}">
                <adec:decorative xmlns:adec="http://schemas.microsoft.com/office/drawing/2017/decorative" val="1"/>
              </a:ext>
            </a:extLst>
          </p:cNvPr>
          <p:cNvSpPr>
            <a:spLocks/>
          </p:cNvSpPr>
          <p:nvPr/>
        </p:nvSpPr>
        <p:spPr>
          <a:xfrm rot="16200000">
            <a:off x="8973646" y="1564536"/>
            <a:ext cx="2499560" cy="265176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sp>
        <p:nvSpPr>
          <p:cNvPr id="20" name="TextBox 19">
            <a:extLst>
              <a:ext uri="{FF2B5EF4-FFF2-40B4-BE49-F238E27FC236}">
                <a16:creationId xmlns:a16="http://schemas.microsoft.com/office/drawing/2014/main" id="{5BC1D5CF-DDAF-B600-7496-228A5268DF69}"/>
              </a:ext>
            </a:extLst>
          </p:cNvPr>
          <p:cNvSpPr txBox="1"/>
          <p:nvPr/>
        </p:nvSpPr>
        <p:spPr>
          <a:xfrm>
            <a:off x="8866073" y="1817373"/>
            <a:ext cx="2714707"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Expectations</a:t>
            </a:r>
          </a:p>
        </p:txBody>
      </p:sp>
      <p:sp>
        <p:nvSpPr>
          <p:cNvPr id="21" name="TextBox 20">
            <a:extLst>
              <a:ext uri="{FF2B5EF4-FFF2-40B4-BE49-F238E27FC236}">
                <a16:creationId xmlns:a16="http://schemas.microsoft.com/office/drawing/2014/main" id="{497F0592-2A55-5354-FF30-8DE743FD4216}"/>
              </a:ext>
            </a:extLst>
          </p:cNvPr>
          <p:cNvSpPr txBox="1"/>
          <p:nvPr/>
        </p:nvSpPr>
        <p:spPr>
          <a:xfrm>
            <a:off x="9020577" y="2296820"/>
            <a:ext cx="2405699" cy="738664"/>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How should Copilot respond to best fulfill </a:t>
            </a:r>
          </a:p>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000000"/>
                </a:solidFill>
                <a:effectLst/>
                <a:uLnTx/>
                <a:uFillTx/>
                <a:latin typeface="Segoe UI"/>
                <a:ea typeface="+mn-ea"/>
                <a:cs typeface="+mn-cs"/>
              </a:rPr>
              <a:t>your request?</a:t>
            </a:r>
          </a:p>
        </p:txBody>
      </p:sp>
      <p:sp>
        <p:nvSpPr>
          <p:cNvPr id="39" name="TextBox 38">
            <a:extLst>
              <a:ext uri="{FF2B5EF4-FFF2-40B4-BE49-F238E27FC236}">
                <a16:creationId xmlns:a16="http://schemas.microsoft.com/office/drawing/2014/main" id="{2DB7363F-34A1-1801-CFFA-3C79740D177D}"/>
              </a:ext>
            </a:extLst>
          </p:cNvPr>
          <p:cNvSpPr txBox="1"/>
          <p:nvPr/>
        </p:nvSpPr>
        <p:spPr>
          <a:xfrm>
            <a:off x="9137469" y="3125693"/>
            <a:ext cx="2171913" cy="984885"/>
          </a:xfrm>
          <a:prstGeom prst="rect">
            <a:avLst/>
          </a:prstGeom>
          <a:noFill/>
        </p:spPr>
        <p:txBody>
          <a:bodyPr wrap="square" lIns="0" tIns="0" rIns="0" bIns="0" rtlCol="0">
            <a:spAutoFit/>
          </a:bodyPr>
          <a:lstStyle/>
          <a:p>
            <a:pPr lvl="0" algn="ctr">
              <a:defRPr/>
            </a:pPr>
            <a:r>
              <a:rPr lang="en-US" sz="1600">
                <a:latin typeface="Segoe UI"/>
              </a:rPr>
              <a:t>"Include the project timeline in a table and any proposed changes from Adele."</a:t>
            </a:r>
          </a:p>
        </p:txBody>
      </p:sp>
      <p:sp>
        <p:nvSpPr>
          <p:cNvPr id="25" name="Rectangle: Rounded Corners 36">
            <a:extLst>
              <a:ext uri="{FF2B5EF4-FFF2-40B4-BE49-F238E27FC236}">
                <a16:creationId xmlns:a16="http://schemas.microsoft.com/office/drawing/2014/main" id="{2D5D3FE6-12A9-561C-E21D-78E196FE1D50}"/>
              </a:ext>
              <a:ext uri="{C183D7F6-B498-43B3-948B-1728B52AA6E4}">
                <adec:decorative xmlns:adec="http://schemas.microsoft.com/office/drawing/2017/decorative" val="1"/>
              </a:ext>
            </a:extLst>
          </p:cNvPr>
          <p:cNvSpPr>
            <a:spLocks/>
          </p:cNvSpPr>
          <p:nvPr/>
        </p:nvSpPr>
        <p:spPr>
          <a:xfrm rot="16200000">
            <a:off x="5032100" y="-199814"/>
            <a:ext cx="2092959" cy="10972800"/>
          </a:xfrm>
          <a:prstGeom prst="roundRect">
            <a:avLst>
              <a:gd name="adj" fmla="val 2772"/>
            </a:avLst>
          </a:prstGeom>
          <a:solidFill>
            <a:schemeClr val="bg1">
              <a:lumMod val="85000"/>
              <a:alpha val="33000"/>
            </a:schemeClr>
          </a:solidFill>
          <a:ln w="60325" cap="flat" cmpd="sng" algn="ctr">
            <a:noFill/>
            <a:prstDash val="solid"/>
            <a:headEnd type="none" w="med" len="med"/>
            <a:tailEnd type="none" w="med" len="med"/>
          </a:ln>
          <a:effectLst/>
        </p:spPr>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marL="0" marR="0" lvl="0" indent="0" algn="l" defTabSz="914102" rtl="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Segoe UI"/>
              <a:ea typeface="+mn-ea"/>
              <a:cs typeface="Segoe UI" pitchFamily="34" charset="0"/>
            </a:endParaRPr>
          </a:p>
        </p:txBody>
      </p:sp>
      <p:grpSp>
        <p:nvGrpSpPr>
          <p:cNvPr id="24" name="Group 23">
            <a:extLst>
              <a:ext uri="{FF2B5EF4-FFF2-40B4-BE49-F238E27FC236}">
                <a16:creationId xmlns:a16="http://schemas.microsoft.com/office/drawing/2014/main" id="{D309AB50-8C58-FE64-F56B-02A65C31A2F5}"/>
              </a:ext>
              <a:ext uri="{C183D7F6-B498-43B3-948B-1728B52AA6E4}">
                <adec:decorative xmlns:adec="http://schemas.microsoft.com/office/drawing/2017/decorative" val="1"/>
              </a:ext>
            </a:extLst>
          </p:cNvPr>
          <p:cNvGrpSpPr/>
          <p:nvPr/>
        </p:nvGrpSpPr>
        <p:grpSpPr>
          <a:xfrm>
            <a:off x="1512738" y="4720861"/>
            <a:ext cx="9232900" cy="1295217"/>
            <a:chOff x="1512738" y="4720861"/>
            <a:chExt cx="9232900" cy="1295217"/>
          </a:xfrm>
        </p:grpSpPr>
        <p:sp>
          <p:nvSpPr>
            <p:cNvPr id="13" name="TextBox 12">
              <a:extLst>
                <a:ext uri="{FF2B5EF4-FFF2-40B4-BE49-F238E27FC236}">
                  <a16:creationId xmlns:a16="http://schemas.microsoft.com/office/drawing/2014/main" id="{B9D1D1C3-3F08-6329-FC28-F40C17B29BA9}"/>
                </a:ext>
              </a:extLst>
            </p:cNvPr>
            <p:cNvSpPr txBox="1"/>
            <p:nvPr/>
          </p:nvSpPr>
          <p:spPr>
            <a:xfrm>
              <a:off x="4771836" y="4720861"/>
              <a:ext cx="2714705" cy="307777"/>
            </a:xfrm>
            <a:prstGeom prst="rect">
              <a:avLst/>
            </a:prstGeom>
            <a:noFill/>
            <a:ln w="19050" cap="rnd">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spAutoFit/>
            </a:bodyPr>
            <a:lstStyle>
              <a:defPPr>
                <a:defRPr lang="en-US"/>
              </a:defPPr>
              <a:lvl1pPr algn="ctr" defTabSz="932449">
                <a:spcBef>
                  <a:spcPts val="200"/>
                </a:spcBef>
                <a:defRPr sz="2400">
                  <a:gradFill>
                    <a:gsLst>
                      <a:gs pos="20280">
                        <a:srgbClr val="000000"/>
                      </a:gs>
                      <a:gs pos="41958">
                        <a:srgbClr val="000000"/>
                      </a:gs>
                    </a:gsLst>
                    <a:lin ang="0" scaled="0"/>
                  </a:gra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32449" rtl="0" eaLnBrk="1" fontAlgn="auto" latinLnBrk="0" hangingPunct="1">
                <a:lnSpc>
                  <a:spcPct val="100000"/>
                </a:lnSpc>
                <a:spcBef>
                  <a:spcPts val="200"/>
                </a:spcBef>
                <a:spcAft>
                  <a:spcPts val="0"/>
                </a:spcAft>
                <a:buClrTx/>
                <a:buSzTx/>
                <a:buFontTx/>
                <a:buNone/>
                <a:tabLst/>
                <a:defRPr/>
              </a:pPr>
              <a:r>
                <a:rPr kumimoji="0" lang="en-US" sz="2000" b="0" i="0" u="none" strike="noStrike" kern="1200" cap="none" spc="0" normalizeH="0" baseline="0" noProof="0">
                  <a:ln>
                    <a:noFill/>
                  </a:ln>
                  <a:gradFill>
                    <a:gsLst>
                      <a:gs pos="6993">
                        <a:srgbClr val="000000"/>
                      </a:gs>
                      <a:gs pos="20280">
                        <a:srgbClr val="000000"/>
                      </a:gs>
                    </a:gsLst>
                    <a:lin ang="0" scaled="0"/>
                  </a:gradFill>
                  <a:effectLst/>
                  <a:uLnTx/>
                  <a:uFillTx/>
                  <a:latin typeface="Segoe UI Semibold" panose="020B0702040204020203" pitchFamily="34" charset="0"/>
                  <a:ea typeface="+mn-ea"/>
                  <a:cs typeface="Segoe UI Semibold" panose="020B0702040204020203" pitchFamily="34" charset="0"/>
                </a:rPr>
                <a:t>Final Prompt</a:t>
              </a:r>
            </a:p>
          </p:txBody>
        </p:sp>
        <p:sp>
          <p:nvSpPr>
            <p:cNvPr id="32" name="TextBox 31">
              <a:extLst>
                <a:ext uri="{FF2B5EF4-FFF2-40B4-BE49-F238E27FC236}">
                  <a16:creationId xmlns:a16="http://schemas.microsoft.com/office/drawing/2014/main" id="{A6382FBC-5F1A-8CD9-279D-A75BB8F407AC}"/>
                </a:ext>
              </a:extLst>
            </p:cNvPr>
            <p:cNvSpPr txBox="1"/>
            <p:nvPr/>
          </p:nvSpPr>
          <p:spPr>
            <a:xfrm>
              <a:off x="1512738" y="5092748"/>
              <a:ext cx="9232900" cy="923330"/>
            </a:xfrm>
            <a:prstGeom prst="rect">
              <a:avLst/>
            </a:prstGeom>
            <a:noFill/>
          </p:spPr>
          <p:txBody>
            <a:bodyPr wrap="square">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a:latin typeface="Segoe UI"/>
                </a:rPr>
                <a:t>Recap this Teams meeting. I was late to attend and need a brief overview of the project timeline. Did Adele Vance propose any changes? Include the project timeline in a table and any proposed changes from Adele.</a:t>
              </a:r>
            </a:p>
          </p:txBody>
        </p:sp>
      </p:grpSp>
      <p:grpSp>
        <p:nvGrpSpPr>
          <p:cNvPr id="5" name="Group 4">
            <a:extLst>
              <a:ext uri="{FF2B5EF4-FFF2-40B4-BE49-F238E27FC236}">
                <a16:creationId xmlns:a16="http://schemas.microsoft.com/office/drawing/2014/main" id="{7F74F97E-DA84-A531-B461-C75323915477}"/>
              </a:ext>
              <a:ext uri="{C183D7F6-B498-43B3-948B-1728B52AA6E4}">
                <adec:decorative xmlns:adec="http://schemas.microsoft.com/office/drawing/2017/decorative" val="1"/>
              </a:ext>
            </a:extLst>
          </p:cNvPr>
          <p:cNvGrpSpPr/>
          <p:nvPr/>
        </p:nvGrpSpPr>
        <p:grpSpPr>
          <a:xfrm>
            <a:off x="3117440" y="2662263"/>
            <a:ext cx="374542" cy="430887"/>
            <a:chOff x="3117440" y="2662263"/>
            <a:chExt cx="374542" cy="430887"/>
          </a:xfrm>
        </p:grpSpPr>
        <p:sp>
          <p:nvSpPr>
            <p:cNvPr id="3" name="Oval 2">
              <a:extLst>
                <a:ext uri="{FF2B5EF4-FFF2-40B4-BE49-F238E27FC236}">
                  <a16:creationId xmlns:a16="http://schemas.microsoft.com/office/drawing/2014/main" id="{C7A1B01E-2DD4-EFE4-E99B-17AB38ADEE02}"/>
                </a:ext>
                <a:ext uri="{C183D7F6-B498-43B3-948B-1728B52AA6E4}">
                  <adec:decorative xmlns:adec="http://schemas.microsoft.com/office/drawing/2017/decorative" val="1"/>
                </a:ext>
              </a:extLst>
            </p:cNvPr>
            <p:cNvSpPr/>
            <p:nvPr/>
          </p:nvSpPr>
          <p:spPr bwMode="auto">
            <a:xfrm>
              <a:off x="3117440" y="2701056"/>
              <a:ext cx="374542" cy="374542"/>
            </a:xfrm>
            <a:prstGeom prst="ellipse">
              <a:avLst/>
            </a:prstGeom>
            <a:gradFill flip="none" rotWithShape="1">
              <a:gsLst>
                <a:gs pos="0">
                  <a:srgbClr val="0078D4"/>
                </a:gs>
                <a:gs pos="80000">
                  <a:srgbClr val="399A91"/>
                </a:gs>
              </a:gsLst>
              <a:path path="circle">
                <a:fillToRect l="100000" t="100000"/>
              </a:path>
              <a:tileRect r="-100000" b="-100000"/>
            </a:gradFill>
            <a:ln w="63897" cap="flat">
              <a:noFill/>
              <a:prstDash val="solid"/>
              <a:miter/>
            </a:ln>
            <a:effectLst>
              <a:outerShdw blurRad="63500" dist="63500" dir="2400000" algn="tl" rotWithShape="0">
                <a:srgbClr val="000000">
                  <a:alpha val="50000"/>
                </a:srgb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mn-cs"/>
              </a:endParaRPr>
            </a:p>
          </p:txBody>
        </p:sp>
        <p:sp>
          <p:nvSpPr>
            <p:cNvPr id="27" name="TextBox 26">
              <a:extLst>
                <a:ext uri="{FF2B5EF4-FFF2-40B4-BE49-F238E27FC236}">
                  <a16:creationId xmlns:a16="http://schemas.microsoft.com/office/drawing/2014/main" id="{68C510C0-F46A-EE46-45F1-F03C0A49BB7D}"/>
                </a:ext>
                <a:ext uri="{C183D7F6-B498-43B3-948B-1728B52AA6E4}">
                  <adec:decorative xmlns:adec="http://schemas.microsoft.com/office/drawing/2017/decorative" val="0"/>
                </a:ext>
              </a:extLst>
            </p:cNvPr>
            <p:cNvSpPr txBox="1"/>
            <p:nvPr/>
          </p:nvSpPr>
          <p:spPr>
            <a:xfrm>
              <a:off x="3193248" y="2662263"/>
              <a:ext cx="236228"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grpSp>
        <p:nvGrpSpPr>
          <p:cNvPr id="10" name="Group 9">
            <a:extLst>
              <a:ext uri="{FF2B5EF4-FFF2-40B4-BE49-F238E27FC236}">
                <a16:creationId xmlns:a16="http://schemas.microsoft.com/office/drawing/2014/main" id="{3003370E-D32B-FB00-B873-5F7496032E8C}"/>
              </a:ext>
              <a:ext uri="{C183D7F6-B498-43B3-948B-1728B52AA6E4}">
                <adec:decorative xmlns:adec="http://schemas.microsoft.com/office/drawing/2017/decorative" val="1"/>
              </a:ext>
            </a:extLst>
          </p:cNvPr>
          <p:cNvGrpSpPr/>
          <p:nvPr/>
        </p:nvGrpSpPr>
        <p:grpSpPr>
          <a:xfrm>
            <a:off x="5876306" y="2662263"/>
            <a:ext cx="374542" cy="430887"/>
            <a:chOff x="5876306" y="2662263"/>
            <a:chExt cx="374542" cy="430887"/>
          </a:xfrm>
        </p:grpSpPr>
        <p:sp>
          <p:nvSpPr>
            <p:cNvPr id="42" name="Oval 41">
              <a:extLst>
                <a:ext uri="{FF2B5EF4-FFF2-40B4-BE49-F238E27FC236}">
                  <a16:creationId xmlns:a16="http://schemas.microsoft.com/office/drawing/2014/main" id="{F4D91027-E848-2BBD-D5EB-9E0D490E79D7}"/>
                </a:ext>
                <a:ext uri="{C183D7F6-B498-43B3-948B-1728B52AA6E4}">
                  <adec:decorative xmlns:adec="http://schemas.microsoft.com/office/drawing/2017/decorative" val="1"/>
                </a:ext>
              </a:extLst>
            </p:cNvPr>
            <p:cNvSpPr/>
            <p:nvPr/>
          </p:nvSpPr>
          <p:spPr bwMode="auto">
            <a:xfrm>
              <a:off x="5876306" y="2701056"/>
              <a:ext cx="374542" cy="374542"/>
            </a:xfrm>
            <a:prstGeom prst="ellipse">
              <a:avLst/>
            </a:prstGeom>
            <a:gradFill flip="none" rotWithShape="1">
              <a:gsLst>
                <a:gs pos="0">
                  <a:srgbClr val="C03BC4"/>
                </a:gs>
                <a:gs pos="80000">
                  <a:srgbClr val="0078D4"/>
                </a:gs>
              </a:gsLst>
              <a:path path="circle">
                <a:fillToRect l="100000" t="100000"/>
              </a:path>
              <a:tileRect r="-100000" b="-100000"/>
            </a:gradFill>
            <a:ln w="63897" cap="flat">
              <a:noFill/>
              <a:prstDash val="solid"/>
              <a:miter/>
            </a:ln>
            <a:effectLst>
              <a:outerShdw blurRad="63500" dist="63500" dir="2400000" algn="tl" rotWithShape="0">
                <a:srgbClr val="000000">
                  <a:alpha val="50000"/>
                </a:srgb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mn-cs"/>
              </a:endParaRPr>
            </a:p>
          </p:txBody>
        </p:sp>
        <p:sp>
          <p:nvSpPr>
            <p:cNvPr id="43" name="TextBox 42">
              <a:extLst>
                <a:ext uri="{FF2B5EF4-FFF2-40B4-BE49-F238E27FC236}">
                  <a16:creationId xmlns:a16="http://schemas.microsoft.com/office/drawing/2014/main" id="{207D0C27-F28A-7549-59E5-1790082C77B9}"/>
                </a:ext>
                <a:ext uri="{C183D7F6-B498-43B3-948B-1728B52AA6E4}">
                  <adec:decorative xmlns:adec="http://schemas.microsoft.com/office/drawing/2017/decorative" val="0"/>
                </a:ext>
              </a:extLst>
            </p:cNvPr>
            <p:cNvSpPr txBox="1"/>
            <p:nvPr/>
          </p:nvSpPr>
          <p:spPr>
            <a:xfrm>
              <a:off x="5952114" y="2662263"/>
              <a:ext cx="236228"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grpSp>
        <p:nvGrpSpPr>
          <p:cNvPr id="15" name="Group 14">
            <a:extLst>
              <a:ext uri="{FF2B5EF4-FFF2-40B4-BE49-F238E27FC236}">
                <a16:creationId xmlns:a16="http://schemas.microsoft.com/office/drawing/2014/main" id="{45E18088-E4A1-4840-B81E-688578000C92}"/>
              </a:ext>
              <a:ext uri="{C183D7F6-B498-43B3-948B-1728B52AA6E4}">
                <adec:decorative xmlns:adec="http://schemas.microsoft.com/office/drawing/2017/decorative" val="1"/>
              </a:ext>
            </a:extLst>
          </p:cNvPr>
          <p:cNvGrpSpPr/>
          <p:nvPr/>
        </p:nvGrpSpPr>
        <p:grpSpPr>
          <a:xfrm>
            <a:off x="8640351" y="2662263"/>
            <a:ext cx="374542" cy="430887"/>
            <a:chOff x="8640351" y="2662263"/>
            <a:chExt cx="374542" cy="430887"/>
          </a:xfrm>
        </p:grpSpPr>
        <p:sp>
          <p:nvSpPr>
            <p:cNvPr id="44" name="Oval 43">
              <a:extLst>
                <a:ext uri="{FF2B5EF4-FFF2-40B4-BE49-F238E27FC236}">
                  <a16:creationId xmlns:a16="http://schemas.microsoft.com/office/drawing/2014/main" id="{F232FCF7-AC60-DC8C-2607-824E09FF4599}"/>
                </a:ext>
                <a:ext uri="{C183D7F6-B498-43B3-948B-1728B52AA6E4}">
                  <adec:decorative xmlns:adec="http://schemas.microsoft.com/office/drawing/2017/decorative" val="1"/>
                </a:ext>
              </a:extLst>
            </p:cNvPr>
            <p:cNvSpPr/>
            <p:nvPr/>
          </p:nvSpPr>
          <p:spPr bwMode="auto">
            <a:xfrm>
              <a:off x="8640351" y="2701056"/>
              <a:ext cx="374542" cy="374542"/>
            </a:xfrm>
            <a:prstGeom prst="ellipse">
              <a:avLst/>
            </a:prstGeom>
            <a:gradFill flip="none" rotWithShape="1">
              <a:gsLst>
                <a:gs pos="0">
                  <a:srgbClr val="FF5C39"/>
                </a:gs>
                <a:gs pos="80000">
                  <a:srgbClr val="C03BC4"/>
                </a:gs>
              </a:gsLst>
              <a:path path="circle">
                <a:fillToRect l="100000" t="100000"/>
              </a:path>
              <a:tileRect r="-100000" b="-100000"/>
            </a:gradFill>
            <a:ln w="63897" cap="flat">
              <a:noFill/>
              <a:prstDash val="solid"/>
              <a:miter/>
            </a:ln>
            <a:effectLst>
              <a:outerShdw blurRad="63500" dist="63500" dir="2400000" algn="tl" rotWithShape="0">
                <a:srgbClr val="000000">
                  <a:alpha val="50000"/>
                </a:srgb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00" b="0" i="0" u="none" strike="noStrike" kern="1200" cap="none" spc="0" normalizeH="0" baseline="0" noProof="0">
                <a:ln>
                  <a:noFill/>
                </a:ln>
                <a:solidFill>
                  <a:srgbClr val="FFFFFF"/>
                </a:solidFill>
                <a:effectLst/>
                <a:uLnTx/>
                <a:uFillTx/>
                <a:latin typeface="Segoe UI"/>
                <a:ea typeface="+mn-ea"/>
                <a:cs typeface="+mn-cs"/>
              </a:endParaRPr>
            </a:p>
          </p:txBody>
        </p:sp>
        <p:sp>
          <p:nvSpPr>
            <p:cNvPr id="45" name="TextBox 44">
              <a:extLst>
                <a:ext uri="{FF2B5EF4-FFF2-40B4-BE49-F238E27FC236}">
                  <a16:creationId xmlns:a16="http://schemas.microsoft.com/office/drawing/2014/main" id="{DF0AC789-D93B-AAF7-BE61-87A1A78F6D3C}"/>
                </a:ext>
                <a:ext uri="{C183D7F6-B498-43B3-948B-1728B52AA6E4}">
                  <adec:decorative xmlns:adec="http://schemas.microsoft.com/office/drawing/2017/decorative" val="0"/>
                </a:ext>
              </a:extLst>
            </p:cNvPr>
            <p:cNvSpPr txBox="1"/>
            <p:nvPr/>
          </p:nvSpPr>
          <p:spPr>
            <a:xfrm>
              <a:off x="8716159" y="2662263"/>
              <a:ext cx="236228"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grpSp>
        <p:nvGrpSpPr>
          <p:cNvPr id="16" name="Group 15">
            <a:extLst>
              <a:ext uri="{FF2B5EF4-FFF2-40B4-BE49-F238E27FC236}">
                <a16:creationId xmlns:a16="http://schemas.microsoft.com/office/drawing/2014/main" id="{DBF9F161-7F6D-81B8-2B3E-113C8AB474A6}"/>
              </a:ext>
              <a:ext uri="{C183D7F6-B498-43B3-948B-1728B52AA6E4}">
                <adec:decorative xmlns:adec="http://schemas.microsoft.com/office/drawing/2017/decorative" val="1"/>
              </a:ext>
            </a:extLst>
          </p:cNvPr>
          <p:cNvGrpSpPr/>
          <p:nvPr/>
        </p:nvGrpSpPr>
        <p:grpSpPr>
          <a:xfrm>
            <a:off x="5848743" y="3998705"/>
            <a:ext cx="429668" cy="450105"/>
            <a:chOff x="5848743" y="3998705"/>
            <a:chExt cx="429668" cy="450105"/>
          </a:xfrm>
        </p:grpSpPr>
        <p:sp>
          <p:nvSpPr>
            <p:cNvPr id="6" name="Oval 5">
              <a:extLst>
                <a:ext uri="{FF2B5EF4-FFF2-40B4-BE49-F238E27FC236}">
                  <a16:creationId xmlns:a16="http://schemas.microsoft.com/office/drawing/2014/main" id="{8A4B0F1E-1AD5-481A-4983-8934CD5C96EC}"/>
                </a:ext>
                <a:ext uri="{C183D7F6-B498-43B3-948B-1728B52AA6E4}">
                  <adec:decorative xmlns:adec="http://schemas.microsoft.com/office/drawing/2017/decorative" val="1"/>
                </a:ext>
              </a:extLst>
            </p:cNvPr>
            <p:cNvSpPr/>
            <p:nvPr/>
          </p:nvSpPr>
          <p:spPr bwMode="auto">
            <a:xfrm>
              <a:off x="5848743" y="3998705"/>
              <a:ext cx="429668" cy="450105"/>
            </a:xfrm>
            <a:prstGeom prst="ellipse">
              <a:avLst/>
            </a:prstGeom>
            <a:gradFill flip="none" rotWithShape="1">
              <a:gsLst>
                <a:gs pos="32000">
                  <a:srgbClr val="C03BC4"/>
                </a:gs>
                <a:gs pos="100000">
                  <a:srgbClr val="399A91"/>
                </a:gs>
                <a:gs pos="68000">
                  <a:srgbClr val="0078D4"/>
                </a:gs>
                <a:gs pos="0">
                  <a:srgbClr val="FF5C39"/>
                </a:gs>
              </a:gsLst>
              <a:path path="circle">
                <a:fillToRect l="100000" t="100000"/>
              </a:path>
              <a:tileRect r="-100000" b="-100000"/>
            </a:gradFill>
            <a:ln w="63897" cap="flat">
              <a:noFill/>
              <a:prstDash val="solid"/>
              <a:miter/>
            </a:ln>
            <a:effectLst>
              <a:outerShdw blurRad="63500" dist="63500" dir="2700000" algn="tl" rotWithShape="0">
                <a:prstClr val="black">
                  <a:alpha val="50000"/>
                </a:prstClr>
              </a:outerShdw>
            </a:effectLst>
          </p:spPr>
          <p:txBody>
            <a:bodyPr rot="0" spcFirstLastPara="0" vertOverflow="overflow" horzOverflow="overflow" vert="horz" wrap="square" lIns="137160" tIns="18288" rIns="137160" bIns="54864" numCol="1" spcCol="0" rtlCol="0" fromWordArt="0" anchor="ctr" anchorCtr="0" forceAA="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600" b="1" i="0" u="none" strike="noStrike" kern="1200" cap="none" spc="0" normalizeH="0" baseline="0" noProof="0">
                <a:ln w="3175">
                  <a:noFill/>
                </a:ln>
                <a:gradFill>
                  <a:gsLst>
                    <a:gs pos="53147">
                      <a:srgbClr val="FFFFFF"/>
                    </a:gs>
                    <a:gs pos="28000">
                      <a:srgbClr val="FFFFFF"/>
                    </a:gs>
                  </a:gsLst>
                  <a:path path="circle">
                    <a:fillToRect l="100000" b="100000"/>
                  </a:path>
                </a:gradFill>
                <a:effectLst/>
                <a:uLnTx/>
                <a:uFillTx/>
                <a:latin typeface="Segoe UI Variable Display Semib" pitchFamily="2" charset="0"/>
                <a:ea typeface="+mn-ea"/>
                <a:cs typeface="Segoe UI" pitchFamily="34" charset="0"/>
              </a:endParaRPr>
            </a:p>
          </p:txBody>
        </p:sp>
        <p:sp>
          <p:nvSpPr>
            <p:cNvPr id="22" name="TextBox 21">
              <a:extLst>
                <a:ext uri="{FF2B5EF4-FFF2-40B4-BE49-F238E27FC236}">
                  <a16:creationId xmlns:a16="http://schemas.microsoft.com/office/drawing/2014/main" id="{2B637971-E178-7B99-7ABF-E40EC77880FF}"/>
                </a:ext>
                <a:ext uri="{C183D7F6-B498-43B3-948B-1728B52AA6E4}">
                  <adec:decorative xmlns:adec="http://schemas.microsoft.com/office/drawing/2017/decorative" val="0"/>
                </a:ext>
              </a:extLst>
            </p:cNvPr>
            <p:cNvSpPr txBox="1"/>
            <p:nvPr/>
          </p:nvSpPr>
          <p:spPr>
            <a:xfrm>
              <a:off x="5973862" y="3999279"/>
              <a:ext cx="186921" cy="430887"/>
            </a:xfrm>
            <a:prstGeom prst="rect">
              <a:avLst/>
            </a:prstGeom>
            <a:noFill/>
          </p:spPr>
          <p:txBody>
            <a:bodyPr wrap="square" lIns="0" tIns="0" rIns="0" bIns="0" rtlCol="0">
              <a:spAutoFit/>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uLnTx/>
                  <a:uFillTx/>
                  <a:latin typeface="Segoe UI"/>
                  <a:ea typeface="+mn-ea"/>
                  <a:cs typeface="+mn-cs"/>
                </a:rPr>
                <a:t>=</a:t>
              </a:r>
            </a:p>
          </p:txBody>
        </p:sp>
      </p:grpSp>
      <p:pic>
        <p:nvPicPr>
          <p:cNvPr id="9" name="Picture 2">
            <a:hlinkClick r:id="" action="ppaction://noaction"/>
            <a:extLst>
              <a:ext uri="{FF2B5EF4-FFF2-40B4-BE49-F238E27FC236}">
                <a16:creationId xmlns:a16="http://schemas.microsoft.com/office/drawing/2014/main" id="{3EE1706C-8175-904E-620C-BB77974D50CA}"/>
              </a:ext>
              <a:ext uri="{C183D7F6-B498-43B3-948B-1728B52AA6E4}">
                <adec:decorative xmlns:adec="http://schemas.microsoft.com/office/drawing/2017/decorative" val="1"/>
              </a:ext>
            </a:extLst>
          </p:cNvPr>
          <p:cNvPicPr>
            <a:picLocks noChangeAspect="1" noChangeArrowheads="1"/>
          </p:cNvPicPr>
          <p:nvPr/>
        </p:nvPicPr>
        <p:blipFill>
          <a:blip r:embed="rId3" cstate="print">
            <a:alphaModFix/>
            <a:extLst>
              <a:ext uri="{28A0092B-C50C-407E-A947-70E740481C1C}">
                <a14:useLocalDpi xmlns:a14="http://schemas.microsoft.com/office/drawing/2010/main" val="0"/>
              </a:ext>
            </a:extLst>
          </a:blip>
          <a:srcRect/>
          <a:stretch>
            <a:fillRect/>
          </a:stretch>
        </p:blipFill>
        <p:spPr bwMode="auto">
          <a:xfrm>
            <a:off x="10405940" y="269979"/>
            <a:ext cx="924921" cy="921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4433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42" presetClass="path" presetSubtype="0" decel="100000" fill="hold" grpId="1" nodeType="withEffect">
                                  <p:stCondLst>
                                    <p:cond delay="0"/>
                                  </p:stCondLst>
                                  <p:childTnLst>
                                    <p:animMotion origin="layout" path="M 0 1.48148E-6 L 0 0.03542 " pathEditMode="relative" rAng="0" ptsTypes="AA">
                                      <p:cBhvr>
                                        <p:cTn id="9" dur="700" spd="-100000" fill="hold"/>
                                        <p:tgtEl>
                                          <p:spTgt spid="7"/>
                                        </p:tgtEl>
                                        <p:attrNameLst>
                                          <p:attrName>ppt_x</p:attrName>
                                          <p:attrName>ppt_y</p:attrName>
                                        </p:attrNameLst>
                                      </p:cBhvr>
                                      <p:rCtr x="0" y="1759"/>
                                    </p:animMotion>
                                  </p:childTnLst>
                                </p:cTn>
                              </p:par>
                              <p:par>
                                <p:cTn id="10" presetID="10" presetClass="entr" presetSubtype="0" fill="hold" grpId="0" nodeType="withEffect">
                                  <p:stCondLst>
                                    <p:cond delay="30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42" presetClass="path" presetSubtype="0" decel="100000" fill="hold" grpId="1" nodeType="withEffect">
                                  <p:stCondLst>
                                    <p:cond delay="300"/>
                                  </p:stCondLst>
                                  <p:childTnLst>
                                    <p:animMotion origin="layout" path="M -3.125E-6 0 L -3.125E-6 0.03542 " pathEditMode="relative" rAng="0" ptsTypes="AA">
                                      <p:cBhvr>
                                        <p:cTn id="14" dur="700" spd="-100000" fill="hold"/>
                                        <p:tgtEl>
                                          <p:spTgt spid="2"/>
                                        </p:tgtEl>
                                        <p:attrNameLst>
                                          <p:attrName>ppt_x</p:attrName>
                                          <p:attrName>ppt_y</p:attrName>
                                        </p:attrNameLst>
                                      </p:cBhvr>
                                      <p:rCtr x="0" y="1759"/>
                                    </p:animMotion>
                                  </p:childTnLst>
                                </p:cTn>
                              </p:par>
                              <p:par>
                                <p:cTn id="15" presetID="10" presetClass="entr" presetSubtype="0" fill="hold" grpId="0" nodeType="withEffect">
                                  <p:stCondLst>
                                    <p:cond delay="3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42" presetClass="path" presetSubtype="0" decel="100000" fill="hold" grpId="1" nodeType="withEffect">
                                  <p:stCondLst>
                                    <p:cond delay="300"/>
                                  </p:stCondLst>
                                  <p:childTnLst>
                                    <p:animMotion origin="layout" path="M 5E-6 0 L 5E-6 0.03542 " pathEditMode="relative" rAng="0" ptsTypes="AA">
                                      <p:cBhvr>
                                        <p:cTn id="19" dur="700" spd="-100000" fill="hold"/>
                                        <p:tgtEl>
                                          <p:spTgt spid="8"/>
                                        </p:tgtEl>
                                        <p:attrNameLst>
                                          <p:attrName>ppt_x</p:attrName>
                                          <p:attrName>ppt_y</p:attrName>
                                        </p:attrNameLst>
                                      </p:cBhvr>
                                      <p:rCtr x="0" y="1759"/>
                                    </p:animMotion>
                                  </p:childTnLst>
                                </p:cTn>
                              </p:par>
                              <p:par>
                                <p:cTn id="20" presetID="10" presetClass="entr" presetSubtype="0" fill="hold" grpId="0" nodeType="withEffect">
                                  <p:stCondLst>
                                    <p:cond delay="30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42" presetClass="path" presetSubtype="0" decel="100000" fill="hold" grpId="1" nodeType="withEffect">
                                  <p:stCondLst>
                                    <p:cond delay="300"/>
                                  </p:stCondLst>
                                  <p:childTnLst>
                                    <p:animMotion origin="layout" path="M -1.66667E-6 0 L -1.66667E-6 0.03542 " pathEditMode="relative" rAng="0" ptsTypes="AA">
                                      <p:cBhvr>
                                        <p:cTn id="24" dur="700" spd="-100000" fill="hold"/>
                                        <p:tgtEl>
                                          <p:spTgt spid="20"/>
                                        </p:tgtEl>
                                        <p:attrNameLst>
                                          <p:attrName>ppt_x</p:attrName>
                                          <p:attrName>ppt_y</p:attrName>
                                        </p:attrNameLst>
                                      </p:cBhvr>
                                      <p:rCtr x="0" y="1759"/>
                                    </p:animMotion>
                                  </p:childTnLst>
                                </p:cTn>
                              </p:par>
                              <p:par>
                                <p:cTn id="25" presetID="10" presetClass="entr" presetSubtype="0" fill="hold" grpId="0" nodeType="withEffect">
                                  <p:stCondLst>
                                    <p:cond delay="300"/>
                                  </p:stCondLst>
                                  <p:childTnLst>
                                    <p:set>
                                      <p:cBhvr>
                                        <p:cTn id="26" dur="1" fill="hold">
                                          <p:stCondLst>
                                            <p:cond delay="0"/>
                                          </p:stCondLst>
                                        </p:cTn>
                                        <p:tgtEl>
                                          <p:spTgt spid="41"/>
                                        </p:tgtEl>
                                        <p:attrNameLst>
                                          <p:attrName>style.visibility</p:attrName>
                                        </p:attrNameLst>
                                      </p:cBhvr>
                                      <p:to>
                                        <p:strVal val="visible"/>
                                      </p:to>
                                    </p:set>
                                    <p:animEffect transition="in" filter="fade">
                                      <p:cBhvr>
                                        <p:cTn id="27" dur="500"/>
                                        <p:tgtEl>
                                          <p:spTgt spid="41"/>
                                        </p:tgtEl>
                                      </p:cBhvr>
                                    </p:animEffect>
                                  </p:childTnLst>
                                </p:cTn>
                              </p:par>
                              <p:par>
                                <p:cTn id="28" presetID="42" presetClass="path" presetSubtype="0" decel="100000" fill="hold" grpId="1" nodeType="withEffect">
                                  <p:stCondLst>
                                    <p:cond delay="300"/>
                                  </p:stCondLst>
                                  <p:childTnLst>
                                    <p:animMotion origin="layout" path="M 6.25E-7 0 L 6.25E-7 0.03542 " pathEditMode="relative" rAng="0" ptsTypes="AA">
                                      <p:cBhvr>
                                        <p:cTn id="29" dur="700" spd="-100000" fill="hold"/>
                                        <p:tgtEl>
                                          <p:spTgt spid="41"/>
                                        </p:tgtEl>
                                        <p:attrNameLst>
                                          <p:attrName>ppt_x</p:attrName>
                                          <p:attrName>ppt_y</p:attrName>
                                        </p:attrNameLst>
                                      </p:cBhvr>
                                      <p:rCtr x="0" y="1759"/>
                                    </p:animMotion>
                                  </p:childTnLst>
                                </p:cTn>
                              </p:par>
                              <p:par>
                                <p:cTn id="30" presetID="10" presetClass="entr" presetSubtype="0" fill="hold" grpId="0" nodeType="withEffect">
                                  <p:stCondLst>
                                    <p:cond delay="30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par>
                                <p:cTn id="33" presetID="42" presetClass="path" presetSubtype="0" decel="100000" fill="hold" grpId="1" nodeType="withEffect">
                                  <p:stCondLst>
                                    <p:cond delay="300"/>
                                  </p:stCondLst>
                                  <p:childTnLst>
                                    <p:animMotion origin="layout" path="M 5E-6 0 L 5E-6 0.03542 " pathEditMode="relative" rAng="0" ptsTypes="AA">
                                      <p:cBhvr>
                                        <p:cTn id="34" dur="700" spd="-100000" fill="hold"/>
                                        <p:tgtEl>
                                          <p:spTgt spid="28"/>
                                        </p:tgtEl>
                                        <p:attrNameLst>
                                          <p:attrName>ppt_x</p:attrName>
                                          <p:attrName>ppt_y</p:attrName>
                                        </p:attrNameLst>
                                      </p:cBhvr>
                                      <p:rCtr x="0" y="1759"/>
                                    </p:animMotion>
                                  </p:childTnLst>
                                </p:cTn>
                              </p:par>
                              <p:par>
                                <p:cTn id="35" presetID="10" presetClass="entr" presetSubtype="0" fill="hold" grpId="0" nodeType="withEffect">
                                  <p:stCondLst>
                                    <p:cond delay="30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par>
                                <p:cTn id="38" presetID="42" presetClass="path" presetSubtype="0" decel="100000" fill="hold" grpId="1" nodeType="withEffect">
                                  <p:stCondLst>
                                    <p:cond delay="300"/>
                                  </p:stCondLst>
                                  <p:childTnLst>
                                    <p:animMotion origin="layout" path="M 5E-6 0 L 5E-6 0.03542 " pathEditMode="relative" rAng="0" ptsTypes="AA">
                                      <p:cBhvr>
                                        <p:cTn id="39" dur="700" spd="-100000" fill="hold"/>
                                        <p:tgtEl>
                                          <p:spTgt spid="29"/>
                                        </p:tgtEl>
                                        <p:attrNameLst>
                                          <p:attrName>ppt_x</p:attrName>
                                          <p:attrName>ppt_y</p:attrName>
                                        </p:attrNameLst>
                                      </p:cBhvr>
                                      <p:rCtr x="0" y="1759"/>
                                    </p:animMotion>
                                  </p:childTnLst>
                                </p:cTn>
                              </p:par>
                              <p:par>
                                <p:cTn id="40" presetID="10" presetClass="entr" presetSubtype="0" fill="hold" grpId="0" nodeType="withEffect">
                                  <p:stCondLst>
                                    <p:cond delay="30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par>
                                <p:cTn id="43" presetID="42" presetClass="path" presetSubtype="0" decel="100000" fill="hold" grpId="1" nodeType="withEffect">
                                  <p:stCondLst>
                                    <p:cond delay="300"/>
                                  </p:stCondLst>
                                  <p:childTnLst>
                                    <p:animMotion origin="layout" path="M 5E-6 0 L 5E-6 0.03542 " pathEditMode="relative" rAng="0" ptsTypes="AA">
                                      <p:cBhvr>
                                        <p:cTn id="44" dur="700" spd="-100000" fill="hold"/>
                                        <p:tgtEl>
                                          <p:spTgt spid="30"/>
                                        </p:tgtEl>
                                        <p:attrNameLst>
                                          <p:attrName>ppt_x</p:attrName>
                                          <p:attrName>ppt_y</p:attrName>
                                        </p:attrNameLst>
                                      </p:cBhvr>
                                      <p:rCtr x="0" y="1759"/>
                                    </p:animMotion>
                                  </p:childTnLst>
                                </p:cTn>
                              </p:par>
                              <p:par>
                                <p:cTn id="45" presetID="10" presetClass="entr" presetSubtype="0" fill="hold" grpId="0" nodeType="withEffect">
                                  <p:stCondLst>
                                    <p:cond delay="30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500"/>
                                        <p:tgtEl>
                                          <p:spTgt spid="21"/>
                                        </p:tgtEl>
                                      </p:cBhvr>
                                    </p:animEffect>
                                  </p:childTnLst>
                                </p:cTn>
                              </p:par>
                              <p:par>
                                <p:cTn id="48" presetID="42" presetClass="path" presetSubtype="0" decel="100000" fill="hold" grpId="1" nodeType="withEffect">
                                  <p:stCondLst>
                                    <p:cond delay="300"/>
                                  </p:stCondLst>
                                  <p:childTnLst>
                                    <p:animMotion origin="layout" path="M 5E-6 0 L 5E-6 0.03542 " pathEditMode="relative" rAng="0" ptsTypes="AA">
                                      <p:cBhvr>
                                        <p:cTn id="49" dur="700" spd="-100000" fill="hold"/>
                                        <p:tgtEl>
                                          <p:spTgt spid="21"/>
                                        </p:tgtEl>
                                        <p:attrNameLst>
                                          <p:attrName>ppt_x</p:attrName>
                                          <p:attrName>ppt_y</p:attrName>
                                        </p:attrNameLst>
                                      </p:cBhvr>
                                      <p:rCtr x="0" y="1759"/>
                                    </p:animMotion>
                                  </p:childTnLst>
                                </p:cTn>
                              </p:par>
                              <p:par>
                                <p:cTn id="50" presetID="10" presetClass="entr" presetSubtype="0" fill="hold" nodeType="withEffect">
                                  <p:stCondLst>
                                    <p:cond delay="40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par>
                                <p:cTn id="53" presetID="42" presetClass="path" presetSubtype="0" decel="100000" fill="hold" nodeType="withEffect">
                                  <p:stCondLst>
                                    <p:cond delay="400"/>
                                  </p:stCondLst>
                                  <p:childTnLst>
                                    <p:animMotion origin="layout" path="M 5E-6 0 L 5E-6 0.03542 " pathEditMode="relative" rAng="0" ptsTypes="AA">
                                      <p:cBhvr>
                                        <p:cTn id="54" dur="700" spd="-100000" fill="hold"/>
                                        <p:tgtEl>
                                          <p:spTgt spid="5"/>
                                        </p:tgtEl>
                                        <p:attrNameLst>
                                          <p:attrName>ppt_x</p:attrName>
                                          <p:attrName>ppt_y</p:attrName>
                                        </p:attrNameLst>
                                      </p:cBhvr>
                                      <p:rCtr x="0" y="1759"/>
                                    </p:animMotion>
                                  </p:childTnLst>
                                </p:cTn>
                              </p:par>
                              <p:par>
                                <p:cTn id="55" presetID="10" presetClass="entr" presetSubtype="0" fill="hold" nodeType="withEffect">
                                  <p:stCondLst>
                                    <p:cond delay="500"/>
                                  </p:stCondLst>
                                  <p:childTnLst>
                                    <p:set>
                                      <p:cBhvr>
                                        <p:cTn id="56" dur="1" fill="hold">
                                          <p:stCondLst>
                                            <p:cond delay="0"/>
                                          </p:stCondLst>
                                        </p:cTn>
                                        <p:tgtEl>
                                          <p:spTgt spid="10"/>
                                        </p:tgtEl>
                                        <p:attrNameLst>
                                          <p:attrName>style.visibility</p:attrName>
                                        </p:attrNameLst>
                                      </p:cBhvr>
                                      <p:to>
                                        <p:strVal val="visible"/>
                                      </p:to>
                                    </p:set>
                                    <p:animEffect transition="in" filter="fade">
                                      <p:cBhvr>
                                        <p:cTn id="57" dur="500"/>
                                        <p:tgtEl>
                                          <p:spTgt spid="10"/>
                                        </p:tgtEl>
                                      </p:cBhvr>
                                    </p:animEffect>
                                  </p:childTnLst>
                                </p:cTn>
                              </p:par>
                              <p:par>
                                <p:cTn id="58" presetID="42" presetClass="path" presetSubtype="0" decel="100000" fill="hold" nodeType="withEffect">
                                  <p:stCondLst>
                                    <p:cond delay="500"/>
                                  </p:stCondLst>
                                  <p:childTnLst>
                                    <p:animMotion origin="layout" path="M 5E-6 0 L 5E-6 0.03542 " pathEditMode="relative" rAng="0" ptsTypes="AA">
                                      <p:cBhvr>
                                        <p:cTn id="59" dur="700" spd="-100000" fill="hold"/>
                                        <p:tgtEl>
                                          <p:spTgt spid="10"/>
                                        </p:tgtEl>
                                        <p:attrNameLst>
                                          <p:attrName>ppt_x</p:attrName>
                                          <p:attrName>ppt_y</p:attrName>
                                        </p:attrNameLst>
                                      </p:cBhvr>
                                      <p:rCtr x="0" y="1759"/>
                                    </p:animMotion>
                                  </p:childTnLst>
                                </p:cTn>
                              </p:par>
                              <p:par>
                                <p:cTn id="60" presetID="10" presetClass="entr" presetSubtype="0" fill="hold" nodeType="withEffect">
                                  <p:stCondLst>
                                    <p:cond delay="600"/>
                                  </p:stCondLst>
                                  <p:childTnLst>
                                    <p:set>
                                      <p:cBhvr>
                                        <p:cTn id="61" dur="1" fill="hold">
                                          <p:stCondLst>
                                            <p:cond delay="0"/>
                                          </p:stCondLst>
                                        </p:cTn>
                                        <p:tgtEl>
                                          <p:spTgt spid="15"/>
                                        </p:tgtEl>
                                        <p:attrNameLst>
                                          <p:attrName>style.visibility</p:attrName>
                                        </p:attrNameLst>
                                      </p:cBhvr>
                                      <p:to>
                                        <p:strVal val="visible"/>
                                      </p:to>
                                    </p:set>
                                    <p:animEffect transition="in" filter="fade">
                                      <p:cBhvr>
                                        <p:cTn id="62" dur="500"/>
                                        <p:tgtEl>
                                          <p:spTgt spid="15"/>
                                        </p:tgtEl>
                                      </p:cBhvr>
                                    </p:animEffect>
                                  </p:childTnLst>
                                </p:cTn>
                              </p:par>
                              <p:par>
                                <p:cTn id="63" presetID="42" presetClass="path" presetSubtype="0" decel="100000" fill="hold" nodeType="withEffect">
                                  <p:stCondLst>
                                    <p:cond delay="600"/>
                                  </p:stCondLst>
                                  <p:childTnLst>
                                    <p:animMotion origin="layout" path="M 5E-6 0 L 5E-6 0.03542 " pathEditMode="relative" rAng="0" ptsTypes="AA">
                                      <p:cBhvr>
                                        <p:cTn id="64" dur="700" spd="-100000" fill="hold"/>
                                        <p:tgtEl>
                                          <p:spTgt spid="15"/>
                                        </p:tgtEl>
                                        <p:attrNameLst>
                                          <p:attrName>ppt_x</p:attrName>
                                          <p:attrName>ppt_y</p:attrName>
                                        </p:attrNameLst>
                                      </p:cBhvr>
                                      <p:rCtr x="0" y="1759"/>
                                    </p:animMotion>
                                  </p:childTnLst>
                                </p:cTn>
                              </p:par>
                              <p:par>
                                <p:cTn id="65" presetID="10" presetClass="entr" presetSubtype="0" fill="hold" nodeType="withEffect">
                                  <p:stCondLst>
                                    <p:cond delay="700"/>
                                  </p:stCondLst>
                                  <p:childTnLst>
                                    <p:set>
                                      <p:cBhvr>
                                        <p:cTn id="66" dur="1" fill="hold">
                                          <p:stCondLst>
                                            <p:cond delay="0"/>
                                          </p:stCondLst>
                                        </p:cTn>
                                        <p:tgtEl>
                                          <p:spTgt spid="16"/>
                                        </p:tgtEl>
                                        <p:attrNameLst>
                                          <p:attrName>style.visibility</p:attrName>
                                        </p:attrNameLst>
                                      </p:cBhvr>
                                      <p:to>
                                        <p:strVal val="visible"/>
                                      </p:to>
                                    </p:set>
                                    <p:animEffect transition="in" filter="fade">
                                      <p:cBhvr>
                                        <p:cTn id="67" dur="500"/>
                                        <p:tgtEl>
                                          <p:spTgt spid="16"/>
                                        </p:tgtEl>
                                      </p:cBhvr>
                                    </p:animEffect>
                                  </p:childTnLst>
                                </p:cTn>
                              </p:par>
                              <p:par>
                                <p:cTn id="68" presetID="42" presetClass="path" presetSubtype="0" decel="100000" fill="hold" nodeType="withEffect">
                                  <p:stCondLst>
                                    <p:cond delay="700"/>
                                  </p:stCondLst>
                                  <p:childTnLst>
                                    <p:animMotion origin="layout" path="M 5E-6 0 L 5E-6 0.03542 " pathEditMode="relative" rAng="0" ptsTypes="AA">
                                      <p:cBhvr>
                                        <p:cTn id="69" dur="700" spd="-100000" fill="hold"/>
                                        <p:tgtEl>
                                          <p:spTgt spid="16"/>
                                        </p:tgtEl>
                                        <p:attrNameLst>
                                          <p:attrName>ppt_x</p:attrName>
                                          <p:attrName>ppt_y</p:attrName>
                                        </p:attrNameLst>
                                      </p:cBhvr>
                                      <p:rCtr x="0" y="1759"/>
                                    </p:animMotion>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par>
                                <p:cTn id="75" presetID="42" presetClass="path" presetSubtype="0" decel="100000" fill="hold" grpId="1" nodeType="withEffect">
                                  <p:stCondLst>
                                    <p:cond delay="0"/>
                                  </p:stCondLst>
                                  <p:childTnLst>
                                    <p:animMotion origin="layout" path="M -3.125E-6 3.7037E-7 L -3.125E-6 0.03542 " pathEditMode="relative" rAng="0" ptsTypes="AA">
                                      <p:cBhvr>
                                        <p:cTn id="76" dur="700" spd="-100000" fill="hold"/>
                                        <p:tgtEl>
                                          <p:spTgt spid="35"/>
                                        </p:tgtEl>
                                        <p:attrNameLst>
                                          <p:attrName>ppt_x</p:attrName>
                                          <p:attrName>ppt_y</p:attrName>
                                        </p:attrNameLst>
                                      </p:cBhvr>
                                      <p:rCtr x="0" y="1759"/>
                                    </p:animMotion>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36"/>
                                        </p:tgtEl>
                                        <p:attrNameLst>
                                          <p:attrName>style.visibility</p:attrName>
                                        </p:attrNameLst>
                                      </p:cBhvr>
                                      <p:to>
                                        <p:strVal val="visible"/>
                                      </p:to>
                                    </p:set>
                                    <p:animEffect transition="in" filter="fade">
                                      <p:cBhvr>
                                        <p:cTn id="81" dur="500"/>
                                        <p:tgtEl>
                                          <p:spTgt spid="36"/>
                                        </p:tgtEl>
                                      </p:cBhvr>
                                    </p:animEffect>
                                  </p:childTnLst>
                                </p:cTn>
                              </p:par>
                              <p:par>
                                <p:cTn id="82" presetID="42" presetClass="path" presetSubtype="0" decel="100000" fill="hold" grpId="1" nodeType="withEffect">
                                  <p:stCondLst>
                                    <p:cond delay="0"/>
                                  </p:stCondLst>
                                  <p:childTnLst>
                                    <p:animMotion origin="layout" path="M -3.125E-6 3.7037E-7 L -3.125E-6 0.03542 " pathEditMode="relative" rAng="0" ptsTypes="AA">
                                      <p:cBhvr>
                                        <p:cTn id="83" dur="700" spd="-100000" fill="hold"/>
                                        <p:tgtEl>
                                          <p:spTgt spid="36"/>
                                        </p:tgtEl>
                                        <p:attrNameLst>
                                          <p:attrName>ppt_x</p:attrName>
                                          <p:attrName>ppt_y</p:attrName>
                                        </p:attrNameLst>
                                      </p:cBhvr>
                                      <p:rCtr x="0" y="1759"/>
                                    </p:animMotion>
                                  </p:childTnLst>
                                </p:cTn>
                              </p:par>
                            </p:childTnLst>
                          </p:cTn>
                        </p:par>
                      </p:childTnLst>
                    </p:cTn>
                  </p:par>
                  <p:par>
                    <p:cTn id="84" fill="hold">
                      <p:stCondLst>
                        <p:cond delay="indefinite"/>
                      </p:stCondLst>
                      <p:childTnLst>
                        <p:par>
                          <p:cTn id="85" fill="hold">
                            <p:stCondLst>
                              <p:cond delay="0"/>
                            </p:stCondLst>
                            <p:childTnLst>
                              <p:par>
                                <p:cTn id="86" presetID="10" presetClass="entr" presetSubtype="0" fill="hold" grpId="0" nodeType="clickEffect">
                                  <p:stCondLst>
                                    <p:cond delay="0"/>
                                  </p:stCondLst>
                                  <p:childTnLst>
                                    <p:set>
                                      <p:cBhvr>
                                        <p:cTn id="87" dur="1" fill="hold">
                                          <p:stCondLst>
                                            <p:cond delay="0"/>
                                          </p:stCondLst>
                                        </p:cTn>
                                        <p:tgtEl>
                                          <p:spTgt spid="38"/>
                                        </p:tgtEl>
                                        <p:attrNameLst>
                                          <p:attrName>style.visibility</p:attrName>
                                        </p:attrNameLst>
                                      </p:cBhvr>
                                      <p:to>
                                        <p:strVal val="visible"/>
                                      </p:to>
                                    </p:set>
                                    <p:animEffect transition="in" filter="fade">
                                      <p:cBhvr>
                                        <p:cTn id="88" dur="500"/>
                                        <p:tgtEl>
                                          <p:spTgt spid="38"/>
                                        </p:tgtEl>
                                      </p:cBhvr>
                                    </p:animEffect>
                                  </p:childTnLst>
                                </p:cTn>
                              </p:par>
                              <p:par>
                                <p:cTn id="89" presetID="42" presetClass="path" presetSubtype="0" decel="100000" fill="hold" grpId="1" nodeType="withEffect">
                                  <p:stCondLst>
                                    <p:cond delay="0"/>
                                  </p:stCondLst>
                                  <p:childTnLst>
                                    <p:animMotion origin="layout" path="M -3.125E-6 3.7037E-7 L -3.125E-6 0.03542 " pathEditMode="relative" rAng="0" ptsTypes="AA">
                                      <p:cBhvr>
                                        <p:cTn id="90" dur="700" spd="-100000" fill="hold"/>
                                        <p:tgtEl>
                                          <p:spTgt spid="38"/>
                                        </p:tgtEl>
                                        <p:attrNameLst>
                                          <p:attrName>ppt_x</p:attrName>
                                          <p:attrName>ppt_y</p:attrName>
                                        </p:attrNameLst>
                                      </p:cBhvr>
                                      <p:rCtr x="0" y="1759"/>
                                    </p:animMotion>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39"/>
                                        </p:tgtEl>
                                        <p:attrNameLst>
                                          <p:attrName>style.visibility</p:attrName>
                                        </p:attrNameLst>
                                      </p:cBhvr>
                                      <p:to>
                                        <p:strVal val="visible"/>
                                      </p:to>
                                    </p:set>
                                    <p:animEffect transition="in" filter="fade">
                                      <p:cBhvr>
                                        <p:cTn id="95" dur="500"/>
                                        <p:tgtEl>
                                          <p:spTgt spid="39"/>
                                        </p:tgtEl>
                                      </p:cBhvr>
                                    </p:animEffect>
                                  </p:childTnLst>
                                </p:cTn>
                              </p:par>
                              <p:par>
                                <p:cTn id="96" presetID="42" presetClass="path" presetSubtype="0" decel="100000" fill="hold" grpId="1" nodeType="withEffect">
                                  <p:stCondLst>
                                    <p:cond delay="0"/>
                                  </p:stCondLst>
                                  <p:childTnLst>
                                    <p:animMotion origin="layout" path="M -3.125E-6 3.7037E-7 L -3.125E-6 0.03542 " pathEditMode="relative" rAng="0" ptsTypes="AA">
                                      <p:cBhvr>
                                        <p:cTn id="97" dur="700" spd="-100000" fill="hold"/>
                                        <p:tgtEl>
                                          <p:spTgt spid="39"/>
                                        </p:tgtEl>
                                        <p:attrNameLst>
                                          <p:attrName>ppt_x</p:attrName>
                                          <p:attrName>ppt_y</p:attrName>
                                        </p:attrNameLst>
                                      </p:cBhvr>
                                      <p:rCtr x="0" y="1759"/>
                                    </p:animMotion>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24"/>
                                        </p:tgtEl>
                                        <p:attrNameLst>
                                          <p:attrName>style.visibility</p:attrName>
                                        </p:attrNameLst>
                                      </p:cBhvr>
                                      <p:to>
                                        <p:strVal val="visible"/>
                                      </p:to>
                                    </p:set>
                                    <p:animEffect transition="in" filter="fade">
                                      <p:cBhvr>
                                        <p:cTn id="102" dur="500"/>
                                        <p:tgtEl>
                                          <p:spTgt spid="24"/>
                                        </p:tgtEl>
                                      </p:cBhvr>
                                    </p:animEffect>
                                  </p:childTnLst>
                                </p:cTn>
                              </p:par>
                              <p:par>
                                <p:cTn id="103" presetID="42" presetClass="path" presetSubtype="0" decel="100000" fill="hold" nodeType="withEffect">
                                  <p:stCondLst>
                                    <p:cond delay="0"/>
                                  </p:stCondLst>
                                  <p:childTnLst>
                                    <p:animMotion origin="layout" path="M -3.125E-6 3.7037E-7 L -3.125E-6 0.03542 " pathEditMode="relative" rAng="0" ptsTypes="AA">
                                      <p:cBhvr>
                                        <p:cTn id="104" dur="700" spd="-100000" fill="hold"/>
                                        <p:tgtEl>
                                          <p:spTgt spid="2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2" grpId="0"/>
      <p:bldP spid="2" grpId="1"/>
      <p:bldP spid="28" grpId="0"/>
      <p:bldP spid="28" grpId="1"/>
      <p:bldP spid="35" grpId="0"/>
      <p:bldP spid="35" grpId="1"/>
      <p:bldP spid="8" grpId="0"/>
      <p:bldP spid="8" grpId="1"/>
      <p:bldP spid="29" grpId="0"/>
      <p:bldP spid="29" grpId="1"/>
      <p:bldP spid="36" grpId="0"/>
      <p:bldP spid="36" grpId="1"/>
      <p:bldP spid="41" grpId="0"/>
      <p:bldP spid="41" grpId="1"/>
      <p:bldP spid="30" grpId="0"/>
      <p:bldP spid="30" grpId="1"/>
      <p:bldP spid="38" grpId="0"/>
      <p:bldP spid="38" grpId="1"/>
      <p:bldP spid="20" grpId="0"/>
      <p:bldP spid="20" grpId="1"/>
      <p:bldP spid="21" grpId="0"/>
      <p:bldP spid="21" grpId="1"/>
      <p:bldP spid="39" grpId="0"/>
      <p:bldP spid="39"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E540-D664-2248-A353-E17150691F3D}"/>
              </a:ext>
            </a:extLst>
          </p:cNvPr>
          <p:cNvSpPr>
            <a:spLocks noGrp="1"/>
          </p:cNvSpPr>
          <p:nvPr>
            <p:ph type="title"/>
          </p:nvPr>
        </p:nvSpPr>
        <p:spPr>
          <a:xfrm>
            <a:off x="584200" y="3179701"/>
            <a:ext cx="9144000" cy="498598"/>
          </a:xfrm>
        </p:spPr>
        <p:txBody>
          <a:bodyPr wrap="square" anchor="b">
            <a:noAutofit/>
          </a:bodyPr>
          <a:lstStyle/>
          <a:p>
            <a:r>
              <a:rPr lang="en-US" sz="4000">
                <a:gradFill>
                  <a:gsLst>
                    <a:gs pos="0">
                      <a:srgbClr val="002060"/>
                    </a:gs>
                    <a:gs pos="100000">
                      <a:srgbClr val="7030A0"/>
                    </a:gs>
                  </a:gsLst>
                  <a:lin ang="2400000" scaled="0"/>
                </a:gradFill>
              </a:rPr>
              <a:t>Copilot in Excel </a:t>
            </a:r>
          </a:p>
        </p:txBody>
      </p:sp>
      <p:sp>
        <p:nvSpPr>
          <p:cNvPr id="10" name="Text Placeholder 2">
            <a:extLst>
              <a:ext uri="{FF2B5EF4-FFF2-40B4-BE49-F238E27FC236}">
                <a16:creationId xmlns:a16="http://schemas.microsoft.com/office/drawing/2014/main" id="{EFBE2C92-0842-2DE1-7C02-9E1AA9B9DE66}"/>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209959927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E95C1-53F6-A547-9ECD-882F3870AF81}"/>
              </a:ext>
            </a:extLst>
          </p:cNvPr>
          <p:cNvSpPr>
            <a:spLocks noGrp="1"/>
          </p:cNvSpPr>
          <p:nvPr>
            <p:ph type="title"/>
          </p:nvPr>
        </p:nvSpPr>
        <p:spPr>
          <a:xfrm>
            <a:off x="456718" y="790198"/>
            <a:ext cx="11278563" cy="1107996"/>
          </a:xfrm>
        </p:spPr>
        <p:txBody>
          <a:bodyPr/>
          <a:lstStyle/>
          <a:p>
            <a:r>
              <a:rPr lang="en-US" sz="4000">
                <a:gradFill>
                  <a:gsLst>
                    <a:gs pos="0">
                      <a:srgbClr val="002060"/>
                    </a:gs>
                    <a:gs pos="100000">
                      <a:srgbClr val="7030A0"/>
                    </a:gs>
                  </a:gsLst>
                  <a:lin ang="2400000" scaled="0"/>
                </a:gradFill>
                <a:cs typeface="Segoe UI"/>
              </a:rPr>
              <a:t>Working with the Sample Manufacturing Sales Sheet </a:t>
            </a:r>
          </a:p>
        </p:txBody>
      </p:sp>
      <p:sp>
        <p:nvSpPr>
          <p:cNvPr id="3" name="Text Placeholder 2">
            <a:extLst>
              <a:ext uri="{FF2B5EF4-FFF2-40B4-BE49-F238E27FC236}">
                <a16:creationId xmlns:a16="http://schemas.microsoft.com/office/drawing/2014/main" id="{9D0E8D77-E740-7748-8B92-3A19CCBA9089}"/>
              </a:ext>
            </a:extLst>
          </p:cNvPr>
          <p:cNvSpPr>
            <a:spLocks noGrp="1"/>
          </p:cNvSpPr>
          <p:nvPr>
            <p:ph type="body" sz="quarter" idx="12"/>
          </p:nvPr>
        </p:nvSpPr>
        <p:spPr>
          <a:xfrm>
            <a:off x="454929" y="2146077"/>
            <a:ext cx="2960870" cy="1354217"/>
          </a:xfrm>
        </p:spPr>
        <p:txBody>
          <a:bodyPr vert="horz" wrap="square" lIns="0" tIns="0" rIns="0" bIns="0" rtlCol="0" anchor="t">
            <a:spAutoFit/>
          </a:bodyPr>
          <a:lstStyle/>
          <a:p>
            <a:r>
              <a:rPr lang="en-US">
                <a:cs typeface="Segoe UI"/>
              </a:rPr>
              <a:t>Please let the instructor know if you don’t have the MFG-Sales-Data excel sheet. </a:t>
            </a:r>
            <a:endParaRPr lang="en-US"/>
          </a:p>
        </p:txBody>
      </p:sp>
      <p:sp>
        <p:nvSpPr>
          <p:cNvPr id="4" name="TextBox 3">
            <a:extLst>
              <a:ext uri="{FF2B5EF4-FFF2-40B4-BE49-F238E27FC236}">
                <a16:creationId xmlns:a16="http://schemas.microsoft.com/office/drawing/2014/main" id="{011C910B-AEAC-BD4B-7237-A5F055A0E253}"/>
              </a:ext>
            </a:extLst>
          </p:cNvPr>
          <p:cNvSpPr txBox="1"/>
          <p:nvPr/>
        </p:nvSpPr>
        <p:spPr>
          <a:xfrm>
            <a:off x="454929" y="4034814"/>
            <a:ext cx="2749390" cy="1661993"/>
          </a:xfrm>
          <a:prstGeom prst="rect">
            <a:avLst/>
          </a:prstGeom>
          <a:noFill/>
        </p:spPr>
        <p:txBody>
          <a:bodyPr wrap="square" lIns="0" tIns="0" rIns="0" bIns="0" rtlCol="0" anchor="t">
            <a:spAutoFit/>
          </a:bodyPr>
          <a:lstStyle/>
          <a:p>
            <a:r>
              <a:rPr lang="en-US" sz="2200" b="1"/>
              <a:t>Note</a:t>
            </a:r>
            <a:r>
              <a:rPr lang="en-US" sz="2200"/>
              <a:t>: AutoSave needs to be enabled for M365 Copilot to work in Excel.</a:t>
            </a:r>
            <a:endParaRPr lang="en-US" sz="2200">
              <a:cs typeface="Segoe UI"/>
            </a:endParaRPr>
          </a:p>
          <a:p>
            <a:pPr algn="l"/>
            <a:endParaRPr lang="en-US" sz="2000"/>
          </a:p>
        </p:txBody>
      </p:sp>
      <p:pic>
        <p:nvPicPr>
          <p:cNvPr id="7" name="Picture 6" descr="A screenshot of a computer  Description automatically generated">
            <a:extLst>
              <a:ext uri="{FF2B5EF4-FFF2-40B4-BE49-F238E27FC236}">
                <a16:creationId xmlns:a16="http://schemas.microsoft.com/office/drawing/2014/main" id="{4095888C-F82E-60BA-BBA5-CA90E810E99D}"/>
              </a:ext>
            </a:extLst>
          </p:cNvPr>
          <p:cNvPicPr>
            <a:picLocks noChangeAspect="1"/>
          </p:cNvPicPr>
          <p:nvPr/>
        </p:nvPicPr>
        <p:blipFill>
          <a:blip r:embed="rId3"/>
          <a:stretch>
            <a:fillRect/>
          </a:stretch>
        </p:blipFill>
        <p:spPr>
          <a:xfrm>
            <a:off x="5568572" y="1900719"/>
            <a:ext cx="5541241" cy="4563440"/>
          </a:xfrm>
          <a:prstGeom prst="rect">
            <a:avLst/>
          </a:prstGeom>
        </p:spPr>
      </p:pic>
    </p:spTree>
    <p:extLst>
      <p:ext uri="{BB962C8B-B14F-4D97-AF65-F5344CB8AC3E}">
        <p14:creationId xmlns:p14="http://schemas.microsoft.com/office/powerpoint/2010/main" val="2872888012"/>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735-707E-C64D-A5F2-27814325A5EA}"/>
              </a:ext>
            </a:extLst>
          </p:cNvPr>
          <p:cNvSpPr>
            <a:spLocks noGrp="1"/>
          </p:cNvSpPr>
          <p:nvPr>
            <p:ph type="title"/>
          </p:nvPr>
        </p:nvSpPr>
        <p:spPr>
          <a:xfrm>
            <a:off x="584200" y="712601"/>
            <a:ext cx="9144000" cy="907838"/>
          </a:xfrm>
        </p:spPr>
        <p:txBody>
          <a:bodyPr anchor="t">
            <a:noAutofit/>
          </a:bodyPr>
          <a:lstStyle/>
          <a:p>
            <a:r>
              <a:rPr lang="en-US" sz="4000">
                <a:gradFill>
                  <a:gsLst>
                    <a:gs pos="0">
                      <a:srgbClr val="002060"/>
                    </a:gs>
                    <a:gs pos="100000">
                      <a:srgbClr val="7030A0"/>
                    </a:gs>
                  </a:gsLst>
                  <a:lin ang="2400000" scaled="0"/>
                </a:gradFill>
                <a:cs typeface="Segoe UI"/>
              </a:rPr>
              <a:t>Identify insights with Copilot in Excel</a:t>
            </a:r>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302698" y="1576183"/>
            <a:ext cx="5034846" cy="690738"/>
          </a:xfrm>
        </p:spPr>
        <p:txBody>
          <a:bodyPr vert="horz" wrap="square" lIns="0" tIns="0" rIns="0" bIns="0" rtlCol="0" anchor="t">
            <a:noAutofit/>
          </a:bodyPr>
          <a:lstStyle/>
          <a:p>
            <a:pPr marL="342900" indent="-342900">
              <a:buFont typeface="Arial" panose="020B0604020202020204" pitchFamily="34" charset="0"/>
              <a:buChar char="•"/>
            </a:pPr>
            <a:r>
              <a:rPr lang="en-US" sz="2000">
                <a:latin typeface="Aptos"/>
                <a:cs typeface="Segoe UI"/>
              </a:rPr>
              <a:t>Copilot in Excel understands data in </a:t>
            </a:r>
            <a:r>
              <a:rPr lang="en-US" sz="2000" b="1">
                <a:latin typeface="Aptos"/>
                <a:cs typeface="Segoe UI"/>
              </a:rPr>
              <a:t>table</a:t>
            </a:r>
            <a:r>
              <a:rPr lang="en-US" sz="2000">
                <a:latin typeface="Aptos"/>
                <a:cs typeface="Segoe UI"/>
              </a:rPr>
              <a:t> </a:t>
            </a:r>
            <a:r>
              <a:rPr lang="en-US" sz="2000" b="1">
                <a:latin typeface="Aptos"/>
                <a:cs typeface="Segoe UI"/>
              </a:rPr>
              <a:t>format.</a:t>
            </a:r>
            <a:r>
              <a:rPr lang="en-US" sz="2000">
                <a:latin typeface="Aptos"/>
                <a:cs typeface="Segoe UI"/>
              </a:rPr>
              <a:t> </a:t>
            </a:r>
            <a:r>
              <a:rPr lang="en-US" sz="2000" b="1">
                <a:solidFill>
                  <a:schemeClr val="accent1"/>
                </a:solidFill>
                <a:latin typeface="Aptos"/>
                <a:cs typeface="Segoe UI"/>
              </a:rPr>
              <a:t>Click on a cell in the table.</a:t>
            </a:r>
          </a:p>
          <a:p>
            <a:endParaRPr lang="en-US" sz="2000" b="1">
              <a:solidFill>
                <a:schemeClr val="accent1"/>
              </a:solidFill>
              <a:latin typeface="Aptos" panose="020B0004020202020204" pitchFamily="34" charset="0"/>
            </a:endParaRPr>
          </a:p>
          <a:p>
            <a:pPr marL="342900" indent="-342900">
              <a:buFont typeface="Arial" panose="020B0604020202020204" pitchFamily="34" charset="0"/>
              <a:buChar char="•"/>
            </a:pPr>
            <a:r>
              <a:rPr lang="en-US" sz="2000">
                <a:latin typeface="Aptos"/>
                <a:cs typeface="Segoe UI"/>
              </a:rPr>
              <a:t>Click on the Copilot button in the top right of your screen. </a:t>
            </a:r>
            <a:endParaRPr lang="en-US" sz="2000">
              <a:latin typeface="Aptos"/>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r>
              <a:rPr lang="en-US" sz="2000">
                <a:latin typeface="Aptos"/>
                <a:cs typeface="Segoe UI"/>
              </a:rPr>
              <a:t>Example </a:t>
            </a:r>
            <a:r>
              <a:rPr lang="en-US" sz="2000" b="1">
                <a:solidFill>
                  <a:schemeClr val="accent1"/>
                </a:solidFill>
                <a:latin typeface="Aptos"/>
                <a:cs typeface="Segoe UI"/>
              </a:rPr>
              <a:t>Prompt</a:t>
            </a:r>
            <a:r>
              <a:rPr lang="en-US" sz="2000">
                <a:latin typeface="Aptos"/>
                <a:cs typeface="Segoe UI"/>
              </a:rPr>
              <a:t>: </a:t>
            </a:r>
            <a:endParaRPr lang="en-US" sz="2000">
              <a:latin typeface="Aptos" panose="020B0004020202020204" pitchFamily="34" charset="0"/>
            </a:endParaRPr>
          </a:p>
          <a:p>
            <a:pPr marL="342900" indent="-342900">
              <a:buFont typeface="Arial" panose="020B0604020202020204" pitchFamily="34" charset="0"/>
              <a:buChar char="•"/>
            </a:pPr>
            <a:endParaRPr lang="en-US" sz="2000" b="1">
              <a:latin typeface="Aptos" panose="020B0004020202020204" pitchFamily="34" charset="0"/>
              <a:cs typeface="Segoe UI"/>
            </a:endParaRPr>
          </a:p>
          <a:p>
            <a:r>
              <a:rPr lang="en-US" sz="2000" b="1" i="1">
                <a:solidFill>
                  <a:schemeClr val="accent1"/>
                </a:solidFill>
                <a:latin typeface="Aptos"/>
                <a:cs typeface="Segoe UI"/>
              </a:rPr>
              <a:t>“Please show average discounts for all segments and display as a bar chart by country”</a:t>
            </a:r>
            <a:endParaRPr lang="en-US" sz="2000" b="1" i="1">
              <a:solidFill>
                <a:schemeClr val="accent1"/>
              </a:solidFill>
              <a:latin typeface="Aptos"/>
            </a:endParaRPr>
          </a:p>
          <a:p>
            <a:pPr marL="342900" indent="-342900">
              <a:buFont typeface="Arial" panose="020B0604020202020204" pitchFamily="34" charset="0"/>
              <a:buChar char="•"/>
            </a:pPr>
            <a:endParaRPr lang="en-US" sz="2000">
              <a:latin typeface="Aptos" panose="020B0004020202020204" pitchFamily="34" charset="0"/>
            </a:endParaRPr>
          </a:p>
        </p:txBody>
      </p:sp>
      <p:pic>
        <p:nvPicPr>
          <p:cNvPr id="4" name="Picture 3" descr="A screenshot of a computer  Description automatically generated">
            <a:extLst>
              <a:ext uri="{FF2B5EF4-FFF2-40B4-BE49-F238E27FC236}">
                <a16:creationId xmlns:a16="http://schemas.microsoft.com/office/drawing/2014/main" id="{3F824460-9B5C-1BF5-735D-0D5C2E731C84}"/>
              </a:ext>
            </a:extLst>
          </p:cNvPr>
          <p:cNvPicPr>
            <a:picLocks noChangeAspect="1"/>
          </p:cNvPicPr>
          <p:nvPr/>
        </p:nvPicPr>
        <p:blipFill>
          <a:blip r:embed="rId5"/>
          <a:stretch>
            <a:fillRect/>
          </a:stretch>
        </p:blipFill>
        <p:spPr>
          <a:xfrm>
            <a:off x="2703066" y="3150898"/>
            <a:ext cx="1546513" cy="942636"/>
          </a:xfrm>
          <a:prstGeom prst="rect">
            <a:avLst/>
          </a:prstGeom>
          <a:ln>
            <a:solidFill>
              <a:schemeClr val="tx1"/>
            </a:solidFill>
          </a:ln>
        </p:spPr>
      </p:pic>
      <p:pic>
        <p:nvPicPr>
          <p:cNvPr id="6" name="Recording 2024-10-11 150201">
            <a:hlinkClick r:id="" action="ppaction://media"/>
            <a:extLst>
              <a:ext uri="{FF2B5EF4-FFF2-40B4-BE49-F238E27FC236}">
                <a16:creationId xmlns:a16="http://schemas.microsoft.com/office/drawing/2014/main" id="{C56EAED6-21AC-BF53-A661-B5A879DE9F8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460051" y="2113746"/>
            <a:ext cx="6627263" cy="3580213"/>
          </a:xfrm>
          <a:prstGeom prst="rect">
            <a:avLst/>
          </a:prstGeom>
        </p:spPr>
      </p:pic>
    </p:spTree>
    <p:extLst>
      <p:ext uri="{BB962C8B-B14F-4D97-AF65-F5344CB8AC3E}">
        <p14:creationId xmlns:p14="http://schemas.microsoft.com/office/powerpoint/2010/main" val="8337801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9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735-707E-C64D-A5F2-27814325A5EA}"/>
              </a:ext>
            </a:extLst>
          </p:cNvPr>
          <p:cNvSpPr>
            <a:spLocks noGrp="1"/>
          </p:cNvSpPr>
          <p:nvPr>
            <p:ph type="title"/>
          </p:nvPr>
        </p:nvSpPr>
        <p:spPr>
          <a:xfrm>
            <a:off x="584200" y="780630"/>
            <a:ext cx="9144000" cy="498598"/>
          </a:xfrm>
        </p:spPr>
        <p:txBody>
          <a:bodyPr anchor="t">
            <a:noAutofit/>
          </a:bodyPr>
          <a:lstStyle/>
          <a:p>
            <a:r>
              <a:rPr lang="en-US" sz="4000">
                <a:cs typeface="Segoe UI"/>
              </a:rPr>
              <a:t>Identify Insights with Copilot in Excel</a:t>
            </a:r>
            <a:endParaRPr lang="en-US" sz="4000"/>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584200" y="1381059"/>
            <a:ext cx="4797425" cy="878659"/>
          </a:xfrm>
        </p:spPr>
        <p:txBody>
          <a:bodyPr>
            <a:noAutofit/>
          </a:bodyPr>
          <a:lstStyle/>
          <a:p>
            <a:endParaRPr lang="en-US" b="1"/>
          </a:p>
          <a:p>
            <a:endParaRPr lang="en-US"/>
          </a:p>
          <a:p>
            <a:pPr marL="342900" indent="-342900">
              <a:buFont typeface="Arial" panose="020B0604020202020204" pitchFamily="34" charset="0"/>
              <a:buChar char="•"/>
            </a:pPr>
            <a:r>
              <a:rPr lang="en-US" sz="2000">
                <a:latin typeface="Aptos" panose="020B0004020202020204" pitchFamily="34" charset="0"/>
              </a:rPr>
              <a:t>M365 Copilot can analyze up to </a:t>
            </a:r>
            <a:r>
              <a:rPr lang="en-US" sz="2000" b="1">
                <a:latin typeface="Aptos" panose="020B0004020202020204" pitchFamily="34" charset="0"/>
              </a:rPr>
              <a:t>2 million cells in a table. </a:t>
            </a:r>
          </a:p>
          <a:p>
            <a:endParaRPr lang="en-US" sz="2000">
              <a:latin typeface="Aptos" panose="020B0004020202020204" pitchFamily="34" charset="0"/>
            </a:endParaRPr>
          </a:p>
          <a:p>
            <a:pPr marL="342900" indent="-342900">
              <a:buFont typeface="Arial" panose="020B0604020202020204" pitchFamily="34" charset="0"/>
              <a:buChar char="•"/>
            </a:pPr>
            <a:r>
              <a:rPr lang="en-US" sz="2000">
                <a:latin typeface="Aptos" panose="020B0004020202020204" pitchFamily="34" charset="0"/>
              </a:rPr>
              <a:t>In seconds, you can analyze your data and receive valuable insights. </a:t>
            </a:r>
          </a:p>
          <a:p>
            <a:endParaRPr lang="en-US" sz="2000">
              <a:latin typeface="Aptos" panose="020B0004020202020204" pitchFamily="34" charset="0"/>
            </a:endParaRPr>
          </a:p>
          <a:p>
            <a:pPr marL="342900" indent="-342900">
              <a:buFont typeface="Arial" panose="020B0604020202020204" pitchFamily="34" charset="0"/>
              <a:buChar char="•"/>
            </a:pPr>
            <a:r>
              <a:rPr lang="en-US" sz="2000">
                <a:latin typeface="Aptos" panose="020B0004020202020204" pitchFamily="34" charset="0"/>
              </a:rPr>
              <a:t>The analysis is not in your workbook until you click on </a:t>
            </a:r>
            <a:r>
              <a:rPr lang="en-US" sz="2000" b="1">
                <a:latin typeface="Aptos" panose="020B0004020202020204" pitchFamily="34" charset="0"/>
              </a:rPr>
              <a:t>“Add to a new Sheet.” </a:t>
            </a:r>
          </a:p>
          <a:p>
            <a:r>
              <a:rPr lang="en-US"/>
              <a:t> </a:t>
            </a:r>
          </a:p>
          <a:p>
            <a:pPr marL="342900" indent="-342900">
              <a:buFont typeface="Arial" panose="020B0604020202020204" pitchFamily="34" charset="0"/>
              <a:buChar char="•"/>
            </a:pPr>
            <a:endParaRPr lang="en-US"/>
          </a:p>
        </p:txBody>
      </p:sp>
      <p:pic>
        <p:nvPicPr>
          <p:cNvPr id="11" name="Picture 10">
            <a:extLst>
              <a:ext uri="{FF2B5EF4-FFF2-40B4-BE49-F238E27FC236}">
                <a16:creationId xmlns:a16="http://schemas.microsoft.com/office/drawing/2014/main" id="{4D211B4D-A9EA-7CE1-05D0-1AE8AEB41658}"/>
              </a:ext>
            </a:extLst>
          </p:cNvPr>
          <p:cNvPicPr>
            <a:picLocks noChangeAspect="1"/>
          </p:cNvPicPr>
          <p:nvPr/>
        </p:nvPicPr>
        <p:blipFill>
          <a:blip r:embed="rId3"/>
          <a:stretch>
            <a:fillRect/>
          </a:stretch>
        </p:blipFill>
        <p:spPr>
          <a:xfrm>
            <a:off x="1834086" y="5125259"/>
            <a:ext cx="2297652" cy="703364"/>
          </a:xfrm>
          <a:prstGeom prst="rect">
            <a:avLst/>
          </a:prstGeom>
          <a:ln w="6350">
            <a:solidFill>
              <a:schemeClr val="tx1"/>
            </a:solidFill>
          </a:ln>
        </p:spPr>
      </p:pic>
      <p:pic>
        <p:nvPicPr>
          <p:cNvPr id="5" name="Picture 4" descr="A screenshot of a computer screen  Description automatically generated">
            <a:extLst>
              <a:ext uri="{FF2B5EF4-FFF2-40B4-BE49-F238E27FC236}">
                <a16:creationId xmlns:a16="http://schemas.microsoft.com/office/drawing/2014/main" id="{600279B1-0781-8D8F-D950-95DDB5E2CE4B}"/>
              </a:ext>
            </a:extLst>
          </p:cNvPr>
          <p:cNvPicPr>
            <a:picLocks noChangeAspect="1"/>
          </p:cNvPicPr>
          <p:nvPr/>
        </p:nvPicPr>
        <p:blipFill>
          <a:blip r:embed="rId4"/>
          <a:stretch>
            <a:fillRect/>
          </a:stretch>
        </p:blipFill>
        <p:spPr>
          <a:xfrm>
            <a:off x="6802171" y="1381059"/>
            <a:ext cx="4216216" cy="5070777"/>
          </a:xfrm>
          <a:prstGeom prst="rect">
            <a:avLst/>
          </a:prstGeom>
        </p:spPr>
      </p:pic>
    </p:spTree>
    <p:extLst>
      <p:ext uri="{BB962C8B-B14F-4D97-AF65-F5344CB8AC3E}">
        <p14:creationId xmlns:p14="http://schemas.microsoft.com/office/powerpoint/2010/main" val="358781095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735-707E-C64D-A5F2-27814325A5EA}"/>
              </a:ext>
            </a:extLst>
          </p:cNvPr>
          <p:cNvSpPr>
            <a:spLocks noGrp="1"/>
          </p:cNvSpPr>
          <p:nvPr>
            <p:ph type="title"/>
          </p:nvPr>
        </p:nvSpPr>
        <p:spPr>
          <a:xfrm>
            <a:off x="584200" y="780630"/>
            <a:ext cx="9144000" cy="498598"/>
          </a:xfrm>
        </p:spPr>
        <p:txBody>
          <a:bodyPr anchor="t">
            <a:noAutofit/>
          </a:bodyPr>
          <a:lstStyle/>
          <a:p>
            <a:r>
              <a:rPr lang="en-US" sz="4000">
                <a:gradFill>
                  <a:gsLst>
                    <a:gs pos="22000">
                      <a:srgbClr val="2A446F"/>
                    </a:gs>
                    <a:gs pos="100000">
                      <a:srgbClr val="C03BC4"/>
                    </a:gs>
                  </a:gsLst>
                  <a:lin ang="2400000" scaled="0"/>
                </a:gradFill>
                <a:cs typeface="Segoe UI"/>
              </a:rPr>
              <a:t>Normalizing Data with Copilot in Excel</a:t>
            </a:r>
            <a:endParaRPr lang="en-US"/>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277568" y="981100"/>
            <a:ext cx="5815867" cy="878659"/>
          </a:xfrm>
        </p:spPr>
        <p:txBody>
          <a:bodyPr vert="horz" wrap="square" lIns="0" tIns="0" rIns="0" bIns="0" rtlCol="0" anchor="t">
            <a:noAutofit/>
          </a:bodyPr>
          <a:lstStyle/>
          <a:p>
            <a:endParaRPr lang="en-US" sz="2000" b="1"/>
          </a:p>
          <a:p>
            <a:endParaRPr lang="en-US" sz="2000"/>
          </a:p>
          <a:p>
            <a:pPr marL="342900" indent="-342900">
              <a:buFont typeface="Arial" panose="020B0604020202020204" pitchFamily="34" charset="0"/>
              <a:buChar char="•"/>
            </a:pPr>
            <a:r>
              <a:rPr lang="en-US" sz="2000">
                <a:latin typeface="Aptos" panose="020B0004020202020204" pitchFamily="34" charset="0"/>
                <a:cs typeface="Segoe UI"/>
              </a:rPr>
              <a:t>Notice how the date data in the table is supplied as separate columns (Month number/Month name/year.), as opposed to a column with a "Date" type.</a:t>
            </a:r>
          </a:p>
          <a:p>
            <a:endParaRPr lang="en-US" sz="2000">
              <a:latin typeface="Aptos" panose="020B0004020202020204" pitchFamily="34" charset="0"/>
              <a:cs typeface="Segoe UI"/>
            </a:endParaRPr>
          </a:p>
          <a:p>
            <a:pPr marL="342900" indent="-342900">
              <a:buFont typeface="Arial" panose="020B0604020202020204" pitchFamily="34" charset="0"/>
              <a:buChar char="•"/>
            </a:pPr>
            <a:r>
              <a:rPr lang="en-US" sz="2000">
                <a:latin typeface="Aptos" panose="020B0004020202020204" pitchFamily="34" charset="0"/>
                <a:cs typeface="Segoe UI"/>
              </a:rPr>
              <a:t>You will create a Date column with Copilot, by prompting: </a:t>
            </a:r>
            <a:endParaRPr lang="en-US" sz="2000">
              <a:latin typeface="Aptos" panose="020B0004020202020204" pitchFamily="34" charset="0"/>
            </a:endParaRPr>
          </a:p>
          <a:p>
            <a:endParaRPr lang="en-US" sz="2000" b="1" i="1">
              <a:solidFill>
                <a:srgbClr val="156082"/>
              </a:solidFill>
              <a:latin typeface="Aptos" panose="020B0004020202020204" pitchFamily="34" charset="0"/>
              <a:cs typeface="Segoe UI"/>
            </a:endParaRPr>
          </a:p>
          <a:p>
            <a:r>
              <a:rPr lang="en-US" sz="2000" b="1" i="1">
                <a:solidFill>
                  <a:schemeClr val="accent1"/>
                </a:solidFill>
                <a:latin typeface="Aptos" panose="020B0004020202020204" pitchFamily="34" charset="0"/>
                <a:cs typeface="Segoe UI"/>
              </a:rPr>
              <a:t>    "Add a date column after year in mm/</a:t>
            </a:r>
            <a:r>
              <a:rPr lang="en-US" sz="2000" b="1" i="1" err="1">
                <a:solidFill>
                  <a:schemeClr val="accent1"/>
                </a:solidFill>
                <a:latin typeface="Aptos" panose="020B0004020202020204" pitchFamily="34" charset="0"/>
                <a:cs typeface="Segoe UI"/>
              </a:rPr>
              <a:t>yyyy</a:t>
            </a:r>
            <a:r>
              <a:rPr lang="en-US" sz="2000" b="1" i="1">
                <a:solidFill>
                  <a:schemeClr val="accent1"/>
                </a:solidFill>
                <a:latin typeface="Aptos" panose="020B0004020202020204" pitchFamily="34" charset="0"/>
                <a:cs typeface="Segoe UI"/>
              </a:rPr>
              <a:t> format using the month number and year."</a:t>
            </a:r>
            <a:endParaRPr lang="en-US" sz="2000">
              <a:solidFill>
                <a:schemeClr val="accent1"/>
              </a:solidFill>
              <a:latin typeface="Aptos" panose="020B0004020202020204" pitchFamily="34" charset="0"/>
              <a:cs typeface="Segoe UI"/>
            </a:endParaRPr>
          </a:p>
          <a:p>
            <a:pPr>
              <a:buFont typeface="Arial" panose="020B0604020202020204" pitchFamily="34" charset="0"/>
            </a:pPr>
            <a:endParaRPr lang="en-US" sz="2000" b="1" i="1">
              <a:solidFill>
                <a:schemeClr val="accent1"/>
              </a:solidFill>
              <a:latin typeface="Aptos" panose="020B0004020202020204" pitchFamily="34" charset="0"/>
            </a:endParaRPr>
          </a:p>
          <a:p>
            <a:pPr marL="342900" indent="-342900">
              <a:buFont typeface="Arial" panose="020B0604020202020204" pitchFamily="34" charset="0"/>
              <a:buChar char="•"/>
            </a:pPr>
            <a:r>
              <a:rPr lang="en-US" sz="2000" i="1">
                <a:latin typeface="Aptos" panose="020B0004020202020204" pitchFamily="34" charset="0"/>
                <a:cs typeface="Segoe UI"/>
              </a:rPr>
              <a:t>Preview the content, then add it to your sheet</a:t>
            </a:r>
            <a:r>
              <a:rPr lang="en-US" sz="2000">
                <a:latin typeface="Aptos" panose="020B0004020202020204" pitchFamily="34" charset="0"/>
                <a:cs typeface="Segoe UI"/>
              </a:rPr>
              <a:t>. </a:t>
            </a:r>
          </a:p>
        </p:txBody>
      </p:sp>
      <p:pic>
        <p:nvPicPr>
          <p:cNvPr id="5" name="Picture 4" descr="A screenshot of a chat  Description automatically generated">
            <a:extLst>
              <a:ext uri="{FF2B5EF4-FFF2-40B4-BE49-F238E27FC236}">
                <a16:creationId xmlns:a16="http://schemas.microsoft.com/office/drawing/2014/main" id="{9267CAC0-14D4-7B54-6B05-7A237CADB8F4}"/>
              </a:ext>
            </a:extLst>
          </p:cNvPr>
          <p:cNvPicPr>
            <a:picLocks noChangeAspect="1"/>
          </p:cNvPicPr>
          <p:nvPr/>
        </p:nvPicPr>
        <p:blipFill>
          <a:blip r:embed="rId3"/>
          <a:stretch>
            <a:fillRect/>
          </a:stretch>
        </p:blipFill>
        <p:spPr>
          <a:xfrm>
            <a:off x="7397556" y="1572589"/>
            <a:ext cx="3537082" cy="4361090"/>
          </a:xfrm>
          <a:prstGeom prst="rect">
            <a:avLst/>
          </a:prstGeom>
        </p:spPr>
      </p:pic>
    </p:spTree>
    <p:extLst>
      <p:ext uri="{BB962C8B-B14F-4D97-AF65-F5344CB8AC3E}">
        <p14:creationId xmlns:p14="http://schemas.microsoft.com/office/powerpoint/2010/main" val="258364081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735-707E-C64D-A5F2-27814325A5EA}"/>
              </a:ext>
            </a:extLst>
          </p:cNvPr>
          <p:cNvSpPr>
            <a:spLocks noGrp="1"/>
          </p:cNvSpPr>
          <p:nvPr>
            <p:ph type="title"/>
          </p:nvPr>
        </p:nvSpPr>
        <p:spPr>
          <a:xfrm>
            <a:off x="388257" y="748637"/>
            <a:ext cx="11000302" cy="768769"/>
          </a:xfrm>
        </p:spPr>
        <p:txBody>
          <a:bodyPr anchor="t">
            <a:noAutofit/>
          </a:bodyPr>
          <a:lstStyle/>
          <a:p>
            <a:r>
              <a:rPr lang="en-US" sz="4000">
                <a:cs typeface="Segoe UI"/>
              </a:rPr>
              <a:t>Generate formula columns with Copilot in Excel </a:t>
            </a:r>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584200" y="1689426"/>
            <a:ext cx="5511800" cy="338554"/>
          </a:xfrm>
        </p:spPr>
        <p:txBody>
          <a:bodyPr vert="horz" wrap="square" lIns="0" tIns="0" rIns="0" bIns="0" rtlCol="0" anchor="t">
            <a:noAutofit/>
          </a:bodyPr>
          <a:lstStyle/>
          <a:p>
            <a:pPr marL="342900" indent="-342900">
              <a:buFont typeface="Arial" panose="020B0604020202020204" pitchFamily="34" charset="0"/>
              <a:buChar char="•"/>
            </a:pPr>
            <a:r>
              <a:rPr lang="en-US" sz="2000">
                <a:latin typeface="Aptos"/>
                <a:cs typeface="Segoe UI"/>
              </a:rPr>
              <a:t>Copilot in Excel only works in an Excel table. </a:t>
            </a:r>
            <a:r>
              <a:rPr lang="en-US" sz="2000" b="1">
                <a:solidFill>
                  <a:schemeClr val="accent1"/>
                </a:solidFill>
                <a:latin typeface="Aptos"/>
                <a:cs typeface="Segoe UI"/>
              </a:rPr>
              <a:t>Click on a cell in the table.</a:t>
            </a:r>
          </a:p>
          <a:p>
            <a:endParaRPr lang="en-US" sz="2000" b="1">
              <a:solidFill>
                <a:schemeClr val="accent1"/>
              </a:solidFill>
              <a:latin typeface="Aptos" panose="020B0004020202020204" pitchFamily="34" charset="0"/>
            </a:endParaRPr>
          </a:p>
          <a:p>
            <a:pPr marL="342900" indent="-342900">
              <a:buFont typeface="Arial" panose="020B0604020202020204" pitchFamily="34" charset="0"/>
              <a:buChar char="•"/>
            </a:pPr>
            <a:r>
              <a:rPr lang="en-US" sz="2000">
                <a:latin typeface="Aptos"/>
                <a:cs typeface="Segoe UI"/>
              </a:rPr>
              <a:t>Click on the </a:t>
            </a:r>
            <a:r>
              <a:rPr lang="en-US" sz="2000" b="1">
                <a:solidFill>
                  <a:schemeClr val="accent1"/>
                </a:solidFill>
                <a:latin typeface="Aptos"/>
                <a:cs typeface="Segoe UI"/>
              </a:rPr>
              <a:t>Copilot button </a:t>
            </a:r>
            <a:r>
              <a:rPr lang="en-US" sz="2000">
                <a:latin typeface="Aptos"/>
                <a:cs typeface="Segoe UI"/>
              </a:rPr>
              <a:t>in the top right of your screen. </a:t>
            </a: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r>
              <a:rPr lang="en-US" sz="2000">
                <a:latin typeface="Aptos"/>
                <a:cs typeface="Segoe UI"/>
              </a:rPr>
              <a:t>Example </a:t>
            </a:r>
            <a:r>
              <a:rPr lang="en-US" sz="2000" b="1">
                <a:solidFill>
                  <a:schemeClr val="accent1"/>
                </a:solidFill>
                <a:latin typeface="Aptos"/>
                <a:cs typeface="Segoe UI"/>
              </a:rPr>
              <a:t>Prompt</a:t>
            </a:r>
            <a:r>
              <a:rPr lang="en-US" sz="2000">
                <a:latin typeface="Aptos"/>
                <a:cs typeface="Segoe UI"/>
              </a:rPr>
              <a:t>: </a:t>
            </a:r>
          </a:p>
          <a:p>
            <a:endParaRPr lang="en-US" sz="2000">
              <a:solidFill>
                <a:schemeClr val="accent1"/>
              </a:solidFill>
              <a:latin typeface="Aptos" panose="020B0004020202020204" pitchFamily="34" charset="0"/>
              <a:cs typeface="Segoe UI"/>
            </a:endParaRPr>
          </a:p>
          <a:p>
            <a:endParaRPr lang="en-US" sz="2000" b="1" i="1" kern="0">
              <a:solidFill>
                <a:schemeClr val="accent1"/>
              </a:solidFill>
              <a:effectLst/>
              <a:latin typeface="Aptos"/>
              <a:ea typeface="Aptos" panose="020B0004020202020204" pitchFamily="34" charset="0"/>
              <a:cs typeface="Arial"/>
            </a:endParaRPr>
          </a:p>
          <a:p>
            <a:r>
              <a:rPr lang="en-US" sz="2000" b="1" i="1" kern="0">
                <a:solidFill>
                  <a:schemeClr val="accent1"/>
                </a:solidFill>
                <a:effectLst/>
                <a:latin typeface="Aptos"/>
                <a:ea typeface="Aptos" panose="020B0004020202020204" pitchFamily="34" charset="0"/>
                <a:cs typeface="Arial"/>
              </a:rPr>
              <a:t>“Add a column that calculates the profit margin based on COGs, Sale Price, and Discounts.”</a:t>
            </a:r>
            <a:endParaRPr lang="en-US" sz="2000">
              <a:solidFill>
                <a:schemeClr val="accent1"/>
              </a:solidFill>
              <a:latin typeface="Aptos"/>
              <a:cs typeface="Arial"/>
            </a:endParaRPr>
          </a:p>
          <a:p>
            <a:br>
              <a:rPr lang="en-US" sz="2000">
                <a:latin typeface="Aptos" panose="020B0004020202020204" pitchFamily="34" charset="0"/>
                <a:cs typeface="Segoe UI"/>
              </a:rPr>
            </a:br>
            <a:endParaRPr lang="en-US" sz="2000" b="1">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p:txBody>
      </p:sp>
      <p:pic>
        <p:nvPicPr>
          <p:cNvPr id="4" name="Picture 3" descr="A screenshot of a computer  Description automatically generated">
            <a:extLst>
              <a:ext uri="{FF2B5EF4-FFF2-40B4-BE49-F238E27FC236}">
                <a16:creationId xmlns:a16="http://schemas.microsoft.com/office/drawing/2014/main" id="{F18B895C-C8E5-53B9-410C-1DB885ACEFCA}"/>
              </a:ext>
            </a:extLst>
          </p:cNvPr>
          <p:cNvPicPr>
            <a:picLocks noChangeAspect="1"/>
          </p:cNvPicPr>
          <p:nvPr/>
        </p:nvPicPr>
        <p:blipFill>
          <a:blip r:embed="rId5"/>
          <a:stretch>
            <a:fillRect/>
          </a:stretch>
        </p:blipFill>
        <p:spPr>
          <a:xfrm>
            <a:off x="2639377" y="3429000"/>
            <a:ext cx="1546513" cy="942636"/>
          </a:xfrm>
          <a:prstGeom prst="rect">
            <a:avLst/>
          </a:prstGeom>
          <a:ln>
            <a:solidFill>
              <a:schemeClr val="tx1"/>
            </a:solidFill>
          </a:ln>
        </p:spPr>
      </p:pic>
      <p:pic>
        <p:nvPicPr>
          <p:cNvPr id="6" name="Recording 2024-10-11 150537">
            <a:hlinkClick r:id="" action="ppaction://media"/>
            <a:extLst>
              <a:ext uri="{FF2B5EF4-FFF2-40B4-BE49-F238E27FC236}">
                <a16:creationId xmlns:a16="http://schemas.microsoft.com/office/drawing/2014/main" id="{4428C8E1-9D6D-BF89-4335-A36C52E99ED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246976" y="2349500"/>
            <a:ext cx="5808292" cy="3099037"/>
          </a:xfrm>
          <a:prstGeom prst="rect">
            <a:avLst/>
          </a:prstGeom>
        </p:spPr>
      </p:pic>
    </p:spTree>
    <p:extLst>
      <p:ext uri="{BB962C8B-B14F-4D97-AF65-F5344CB8AC3E}">
        <p14:creationId xmlns:p14="http://schemas.microsoft.com/office/powerpoint/2010/main" val="37880216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735-707E-C64D-A5F2-27814325A5EA}"/>
              </a:ext>
            </a:extLst>
          </p:cNvPr>
          <p:cNvSpPr>
            <a:spLocks noGrp="1"/>
          </p:cNvSpPr>
          <p:nvPr>
            <p:ph type="title"/>
          </p:nvPr>
        </p:nvSpPr>
        <p:spPr>
          <a:xfrm>
            <a:off x="441993" y="838063"/>
            <a:ext cx="11607800" cy="498598"/>
          </a:xfrm>
        </p:spPr>
        <p:txBody>
          <a:bodyPr anchor="t">
            <a:noAutofit/>
          </a:bodyPr>
          <a:lstStyle/>
          <a:p>
            <a:r>
              <a:rPr lang="en-US" sz="4000">
                <a:cs typeface="Segoe UI"/>
              </a:rPr>
              <a:t>Generate formula columns with Copilot in Excel </a:t>
            </a:r>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847725" y="1565196"/>
            <a:ext cx="5248275" cy="338554"/>
          </a:xfrm>
        </p:spPr>
        <p:txBody>
          <a:bodyPr vert="horz" wrap="square" lIns="0" tIns="0" rIns="0" bIns="0" rtlCol="0" anchor="t">
            <a:noAutofit/>
          </a:bodyPr>
          <a:lstStyle/>
          <a:p>
            <a:endParaRPr lang="en-US" sz="2000" b="1">
              <a:latin typeface="Aptos" panose="020B0004020202020204" pitchFamily="34" charset="0"/>
            </a:endParaRPr>
          </a:p>
          <a:p>
            <a:r>
              <a:rPr lang="en-US" sz="2000">
                <a:latin typeface="Aptos" panose="020B0004020202020204" pitchFamily="34" charset="0"/>
                <a:cs typeface="Segoe UI"/>
              </a:rPr>
              <a:t>Copilot will understand your data and suggest a formula in seconds.</a:t>
            </a:r>
          </a:p>
          <a:p>
            <a:pPr marL="342900" indent="-342900">
              <a:buFont typeface="Arial" panose="020B0604020202020204" pitchFamily="34" charset="0"/>
              <a:buChar char="•"/>
            </a:pPr>
            <a:endParaRPr lang="en-US" sz="2000">
              <a:latin typeface="Aptos" panose="020B0004020202020204" pitchFamily="34" charset="0"/>
            </a:endParaRPr>
          </a:p>
          <a:p>
            <a:r>
              <a:rPr lang="en-US" sz="2000">
                <a:latin typeface="Aptos" panose="020B0004020202020204" pitchFamily="34" charset="0"/>
                <a:cs typeface="Segoe UI"/>
              </a:rPr>
              <a:t>Copilot will provide:</a:t>
            </a:r>
          </a:p>
          <a:p>
            <a:endParaRPr lang="en-US" sz="2000">
              <a:latin typeface="Aptos" panose="020B0004020202020204" pitchFamily="34" charset="0"/>
            </a:endParaRPr>
          </a:p>
          <a:p>
            <a:pPr marL="457200" indent="-457200">
              <a:buFont typeface="Arial" panose="020B0604020202020204" pitchFamily="34" charset="0"/>
              <a:buChar char="•"/>
            </a:pPr>
            <a:r>
              <a:rPr lang="en-US" sz="2000">
                <a:latin typeface="Aptos" panose="020B0004020202020204" pitchFamily="34" charset="0"/>
                <a:cs typeface="Segoe UI"/>
              </a:rPr>
              <a:t>The</a:t>
            </a:r>
            <a:r>
              <a:rPr lang="en-US" sz="2000">
                <a:solidFill>
                  <a:schemeClr val="accent1"/>
                </a:solidFill>
                <a:latin typeface="Aptos" panose="020B0004020202020204" pitchFamily="34" charset="0"/>
                <a:cs typeface="Segoe UI"/>
              </a:rPr>
              <a:t> name</a:t>
            </a:r>
            <a:r>
              <a:rPr lang="en-US" sz="2000">
                <a:latin typeface="Aptos" panose="020B0004020202020204" pitchFamily="34" charset="0"/>
                <a:cs typeface="Segoe UI"/>
              </a:rPr>
              <a:t> of the proposed column.</a:t>
            </a:r>
          </a:p>
          <a:p>
            <a:pPr marL="457200" indent="-457200">
              <a:buFont typeface="Arial" panose="020B0604020202020204" pitchFamily="34" charset="0"/>
              <a:buChar char="•"/>
            </a:pPr>
            <a:r>
              <a:rPr lang="en-US" sz="2000">
                <a:latin typeface="Aptos" panose="020B0004020202020204" pitchFamily="34" charset="0"/>
                <a:cs typeface="Segoe UI"/>
              </a:rPr>
              <a:t>The formula it created for you- in </a:t>
            </a:r>
            <a:r>
              <a:rPr lang="en-US" sz="2000">
                <a:solidFill>
                  <a:schemeClr val="accent1"/>
                </a:solidFill>
                <a:latin typeface="Aptos" panose="020B0004020202020204" pitchFamily="34" charset="0"/>
                <a:cs typeface="Segoe UI"/>
              </a:rPr>
              <a:t>natural language </a:t>
            </a:r>
            <a:r>
              <a:rPr lang="en-US" sz="2000">
                <a:latin typeface="Aptos" panose="020B0004020202020204" pitchFamily="34" charset="0"/>
                <a:cs typeface="Segoe UI"/>
              </a:rPr>
              <a:t>and in </a:t>
            </a:r>
            <a:r>
              <a:rPr lang="en-US" sz="2000">
                <a:solidFill>
                  <a:schemeClr val="accent1"/>
                </a:solidFill>
                <a:latin typeface="Aptos" panose="020B0004020202020204" pitchFamily="34" charset="0"/>
                <a:cs typeface="Segoe UI"/>
              </a:rPr>
              <a:t>Excel Syntax.</a:t>
            </a:r>
          </a:p>
          <a:p>
            <a:pPr marL="457200" indent="-457200">
              <a:buFont typeface="Arial" panose="020B0604020202020204" pitchFamily="34" charset="0"/>
              <a:buChar char="•"/>
            </a:pPr>
            <a:r>
              <a:rPr lang="en-US" sz="2000">
                <a:latin typeface="Aptos" panose="020B0004020202020204" pitchFamily="34" charset="0"/>
                <a:cs typeface="Segoe UI"/>
              </a:rPr>
              <a:t>The</a:t>
            </a:r>
            <a:r>
              <a:rPr lang="en-US" sz="2000">
                <a:solidFill>
                  <a:schemeClr val="accent1"/>
                </a:solidFill>
                <a:latin typeface="Aptos" panose="020B0004020202020204" pitchFamily="34" charset="0"/>
                <a:cs typeface="Segoe UI"/>
              </a:rPr>
              <a:t> explanation of the formula, </a:t>
            </a:r>
            <a:r>
              <a:rPr lang="en-US" sz="2000">
                <a:latin typeface="Aptos" panose="020B0004020202020204" pitchFamily="34" charset="0"/>
                <a:cs typeface="Segoe UI"/>
              </a:rPr>
              <a:t>including the iterative steps. </a:t>
            </a:r>
            <a:endParaRPr lang="en-US" sz="2000">
              <a:latin typeface="Aptos" panose="020B0004020202020204" pitchFamily="34" charset="0"/>
            </a:endParaRPr>
          </a:p>
          <a:p>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p:txBody>
      </p:sp>
      <p:pic>
        <p:nvPicPr>
          <p:cNvPr id="4" name="Picture 3" descr="A screenshot of a computer  Description automatically generated">
            <a:extLst>
              <a:ext uri="{FF2B5EF4-FFF2-40B4-BE49-F238E27FC236}">
                <a16:creationId xmlns:a16="http://schemas.microsoft.com/office/drawing/2014/main" id="{8C58A424-18F7-2529-D002-5F4F72A26F7B}"/>
              </a:ext>
            </a:extLst>
          </p:cNvPr>
          <p:cNvPicPr>
            <a:picLocks noChangeAspect="1"/>
          </p:cNvPicPr>
          <p:nvPr/>
        </p:nvPicPr>
        <p:blipFill>
          <a:blip r:embed="rId3"/>
          <a:stretch>
            <a:fillRect/>
          </a:stretch>
        </p:blipFill>
        <p:spPr>
          <a:xfrm>
            <a:off x="6095777" y="2360820"/>
            <a:ext cx="5954016" cy="3895370"/>
          </a:xfrm>
          <a:prstGeom prst="rect">
            <a:avLst/>
          </a:prstGeom>
        </p:spPr>
      </p:pic>
    </p:spTree>
    <p:extLst>
      <p:ext uri="{BB962C8B-B14F-4D97-AF65-F5344CB8AC3E}">
        <p14:creationId xmlns:p14="http://schemas.microsoft.com/office/powerpoint/2010/main" val="3891462550"/>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E540-D664-2248-A353-E17150691F3D}"/>
              </a:ext>
            </a:extLst>
          </p:cNvPr>
          <p:cNvSpPr>
            <a:spLocks noGrp="1"/>
          </p:cNvSpPr>
          <p:nvPr>
            <p:ph type="title"/>
          </p:nvPr>
        </p:nvSpPr>
        <p:spPr>
          <a:xfrm>
            <a:off x="584200" y="3053651"/>
            <a:ext cx="9144000" cy="498598"/>
          </a:xfrm>
        </p:spPr>
        <p:txBody>
          <a:bodyPr wrap="square" anchor="b">
            <a:noAutofit/>
          </a:bodyPr>
          <a:lstStyle/>
          <a:p>
            <a:r>
              <a:rPr lang="en-US" sz="4000">
                <a:cs typeface="Segoe UI"/>
              </a:rPr>
              <a:t>Edit with Copilot in Excel </a:t>
            </a:r>
            <a:endParaRPr lang="en-US" sz="4000"/>
          </a:p>
        </p:txBody>
      </p:sp>
      <p:sp>
        <p:nvSpPr>
          <p:cNvPr id="10" name="Text Placeholder 2">
            <a:extLst>
              <a:ext uri="{FF2B5EF4-FFF2-40B4-BE49-F238E27FC236}">
                <a16:creationId xmlns:a16="http://schemas.microsoft.com/office/drawing/2014/main" id="{46FB40F8-D50C-F9DC-32EB-18E44FD4BCF0}"/>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85496795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735-707E-C64D-A5F2-27814325A5EA}"/>
              </a:ext>
            </a:extLst>
          </p:cNvPr>
          <p:cNvSpPr>
            <a:spLocks noGrp="1"/>
          </p:cNvSpPr>
          <p:nvPr>
            <p:ph type="title"/>
          </p:nvPr>
        </p:nvSpPr>
        <p:spPr>
          <a:xfrm>
            <a:off x="388256" y="778849"/>
            <a:ext cx="8145021" cy="498598"/>
          </a:xfrm>
        </p:spPr>
        <p:txBody>
          <a:bodyPr anchor="t">
            <a:noAutofit/>
          </a:bodyPr>
          <a:lstStyle/>
          <a:p>
            <a:r>
              <a:rPr lang="en-US" sz="4000">
                <a:cs typeface="Segoe UI"/>
              </a:rPr>
              <a:t>Edit with Copilot in Excel</a:t>
            </a:r>
            <a:endParaRPr lang="en-US" sz="4000"/>
          </a:p>
        </p:txBody>
      </p:sp>
      <p:sp>
        <p:nvSpPr>
          <p:cNvPr id="3" name="Text Placeholder 2">
            <a:extLst>
              <a:ext uri="{FF2B5EF4-FFF2-40B4-BE49-F238E27FC236}">
                <a16:creationId xmlns:a16="http://schemas.microsoft.com/office/drawing/2014/main" id="{70BE4ACB-C154-F64C-B4D3-B1F8A97695BF}"/>
              </a:ext>
            </a:extLst>
          </p:cNvPr>
          <p:cNvSpPr>
            <a:spLocks noGrp="1"/>
          </p:cNvSpPr>
          <p:nvPr>
            <p:ph type="body" sz="quarter" idx="12"/>
          </p:nvPr>
        </p:nvSpPr>
        <p:spPr>
          <a:xfrm>
            <a:off x="584200" y="1695450"/>
            <a:ext cx="4578350" cy="338554"/>
          </a:xfrm>
        </p:spPr>
        <p:txBody>
          <a:bodyPr vert="horz" wrap="square" lIns="0" tIns="0" rIns="0" bIns="0" rtlCol="0" anchor="t">
            <a:noAutofit/>
          </a:bodyPr>
          <a:lstStyle/>
          <a:p>
            <a:pPr marL="342900" indent="-342900">
              <a:buFont typeface="Arial" panose="020B0604020202020204" pitchFamily="34" charset="0"/>
              <a:buChar char="•"/>
            </a:pPr>
            <a:r>
              <a:rPr lang="en-US" sz="2000">
                <a:latin typeface="Aptos"/>
                <a:cs typeface="Segoe UI"/>
              </a:rPr>
              <a:t>Copilot in Excel only works in an Excel table. </a:t>
            </a:r>
            <a:r>
              <a:rPr lang="en-US" sz="2000">
                <a:solidFill>
                  <a:schemeClr val="accent1"/>
                </a:solidFill>
                <a:latin typeface="Aptos"/>
                <a:cs typeface="Segoe UI"/>
              </a:rPr>
              <a:t>Click on a cell in the table.</a:t>
            </a:r>
          </a:p>
          <a:p>
            <a:endParaRPr lang="en-US" sz="2000" b="1">
              <a:solidFill>
                <a:schemeClr val="accent1"/>
              </a:solidFill>
              <a:latin typeface="Aptos" panose="020B0004020202020204" pitchFamily="34" charset="0"/>
            </a:endParaRPr>
          </a:p>
          <a:p>
            <a:pPr marL="342900" indent="-342900">
              <a:buFont typeface="Arial" panose="020B0604020202020204" pitchFamily="34" charset="0"/>
              <a:buChar char="•"/>
            </a:pPr>
            <a:r>
              <a:rPr lang="en-US" sz="2000">
                <a:latin typeface="Aptos"/>
                <a:cs typeface="Segoe UI"/>
              </a:rPr>
              <a:t>Click on the </a:t>
            </a:r>
            <a:r>
              <a:rPr lang="en-US" sz="2000" b="1">
                <a:solidFill>
                  <a:schemeClr val="accent1"/>
                </a:solidFill>
                <a:latin typeface="Aptos"/>
                <a:cs typeface="Segoe UI"/>
              </a:rPr>
              <a:t>Copilot button </a:t>
            </a:r>
            <a:r>
              <a:rPr lang="en-US" sz="2000">
                <a:latin typeface="Aptos"/>
                <a:cs typeface="Segoe UI"/>
              </a:rPr>
              <a:t>in the top right of your screen. </a:t>
            </a:r>
            <a:endParaRPr lang="en-US" sz="2000">
              <a:latin typeface="Aptos"/>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r>
              <a:rPr lang="en-US" sz="2000">
                <a:solidFill>
                  <a:srgbClr val="080808"/>
                </a:solidFill>
                <a:latin typeface="Aptos"/>
                <a:cs typeface="Segoe UI"/>
              </a:rPr>
              <a:t>Example </a:t>
            </a:r>
            <a:r>
              <a:rPr lang="en-US" sz="2000" b="1">
                <a:solidFill>
                  <a:schemeClr val="accent1"/>
                </a:solidFill>
                <a:latin typeface="Aptos"/>
                <a:cs typeface="Segoe UI"/>
              </a:rPr>
              <a:t>Prompt</a:t>
            </a:r>
            <a:r>
              <a:rPr lang="en-US" sz="2000">
                <a:latin typeface="Aptos"/>
                <a:cs typeface="Segoe UI"/>
              </a:rPr>
              <a:t>: </a:t>
            </a:r>
          </a:p>
          <a:p>
            <a:endParaRPr lang="en-US" sz="2000" b="1">
              <a:latin typeface="Aptos" panose="020B0004020202020204" pitchFamily="34" charset="0"/>
              <a:cs typeface="Segoe UI"/>
            </a:endParaRPr>
          </a:p>
          <a:p>
            <a:r>
              <a:rPr lang="en-US" sz="2000" b="1">
                <a:latin typeface="Aptos"/>
                <a:cs typeface="Segoe UI"/>
              </a:rPr>
              <a:t>  </a:t>
            </a:r>
            <a:r>
              <a:rPr lang="en-US" sz="2000" b="1" i="1">
                <a:latin typeface="Aptos"/>
                <a:cs typeface="Segoe UI"/>
              </a:rPr>
              <a:t> </a:t>
            </a:r>
            <a:r>
              <a:rPr lang="en-US" sz="2000" b="1" i="1" kern="0">
                <a:solidFill>
                  <a:schemeClr val="accent1"/>
                </a:solidFill>
                <a:latin typeface="Aptos"/>
                <a:cs typeface="Arial"/>
              </a:rPr>
              <a:t>“Create a </a:t>
            </a:r>
            <a:r>
              <a:rPr lang="en-US" sz="2000" b="1" i="1" kern="0">
                <a:solidFill>
                  <a:schemeClr val="accent1"/>
                </a:solidFill>
                <a:effectLst/>
                <a:latin typeface="Aptos"/>
                <a:ea typeface="Aptos" panose="020B0004020202020204" pitchFamily="34" charset="0"/>
                <a:cs typeface="Arial"/>
              </a:rPr>
              <a:t>data </a:t>
            </a:r>
            <a:r>
              <a:rPr lang="en-US" sz="2000" b="1" i="1" kern="0">
                <a:solidFill>
                  <a:schemeClr val="accent1"/>
                </a:solidFill>
                <a:latin typeface="Aptos"/>
                <a:ea typeface="Aptos" panose="020B0004020202020204" pitchFamily="34" charset="0"/>
                <a:cs typeface="Arial"/>
              </a:rPr>
              <a:t>bar conditional formatting rule with gradient blue on financials body”</a:t>
            </a:r>
            <a:endParaRPr lang="en-US" sz="2000" b="1">
              <a:solidFill>
                <a:schemeClr val="accent1"/>
              </a:solidFill>
              <a:latin typeface="Aptos"/>
              <a:ea typeface="Aptos" panose="020B0004020202020204" pitchFamily="34" charset="0"/>
            </a:endParaRPr>
          </a:p>
          <a:p>
            <a:br>
              <a:rPr lang="en-US"/>
            </a:br>
            <a:endParaRPr lang="en-US"/>
          </a:p>
          <a:p>
            <a:r>
              <a:rPr lang="en-US" sz="2000" b="1" i="1" kern="0">
                <a:solidFill>
                  <a:schemeClr val="accent1"/>
                </a:solidFill>
                <a:effectLst/>
                <a:latin typeface="Aptos"/>
                <a:ea typeface="Aptos" panose="020B0004020202020204" pitchFamily="34" charset="0"/>
                <a:cs typeface="Segoe UI"/>
              </a:rPr>
              <a:t>”</a:t>
            </a:r>
            <a:endParaRPr lang="en-US" sz="2000" b="1">
              <a:solidFill>
                <a:schemeClr val="accent1"/>
              </a:solidFill>
              <a:latin typeface="Aptos"/>
            </a:endParaRPr>
          </a:p>
          <a:p>
            <a:pPr marL="342900" indent="-342900">
              <a:buFont typeface="Arial" panose="020B0604020202020204" pitchFamily="34" charset="0"/>
              <a:buChar char="•"/>
            </a:pPr>
            <a:endParaRPr lang="en-US" sz="2000">
              <a:latin typeface="Aptos" panose="020B0004020202020204" pitchFamily="34" charset="0"/>
            </a:endParaRPr>
          </a:p>
        </p:txBody>
      </p:sp>
      <p:pic>
        <p:nvPicPr>
          <p:cNvPr id="6" name="Picture 5" descr="A screenshot of a computer  Description automatically generated">
            <a:extLst>
              <a:ext uri="{FF2B5EF4-FFF2-40B4-BE49-F238E27FC236}">
                <a16:creationId xmlns:a16="http://schemas.microsoft.com/office/drawing/2014/main" id="{5063203C-C05B-E2CB-5DDC-B3991424E43E}"/>
              </a:ext>
            </a:extLst>
          </p:cNvPr>
          <p:cNvPicPr>
            <a:picLocks noChangeAspect="1"/>
          </p:cNvPicPr>
          <p:nvPr/>
        </p:nvPicPr>
        <p:blipFill>
          <a:blip r:embed="rId5"/>
          <a:stretch>
            <a:fillRect/>
          </a:stretch>
        </p:blipFill>
        <p:spPr>
          <a:xfrm>
            <a:off x="934679" y="3429000"/>
            <a:ext cx="2000250" cy="1219200"/>
          </a:xfrm>
          <a:prstGeom prst="rect">
            <a:avLst/>
          </a:prstGeom>
          <a:ln>
            <a:solidFill>
              <a:schemeClr val="tx1"/>
            </a:solidFill>
          </a:ln>
        </p:spPr>
      </p:pic>
      <p:pic>
        <p:nvPicPr>
          <p:cNvPr id="5" name="Recording 2024-10-11 150822">
            <a:hlinkClick r:id="" action="ppaction://media"/>
            <a:extLst>
              <a:ext uri="{FF2B5EF4-FFF2-40B4-BE49-F238E27FC236}">
                <a16:creationId xmlns:a16="http://schemas.microsoft.com/office/drawing/2014/main" id="{DD9722AC-6A27-B35A-BEE7-68D8F5C7BE7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112081" y="1695450"/>
            <a:ext cx="7014947" cy="3764824"/>
          </a:xfrm>
          <a:prstGeom prst="rect">
            <a:avLst/>
          </a:prstGeom>
        </p:spPr>
      </p:pic>
    </p:spTree>
    <p:extLst>
      <p:ext uri="{BB962C8B-B14F-4D97-AF65-F5344CB8AC3E}">
        <p14:creationId xmlns:p14="http://schemas.microsoft.com/office/powerpoint/2010/main" val="33976462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1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2C7079-BAD9-CB8F-D74E-0856604ABCDB}"/>
              </a:ext>
            </a:extLst>
          </p:cNvPr>
          <p:cNvSpPr>
            <a:spLocks noGrp="1"/>
          </p:cNvSpPr>
          <p:nvPr>
            <p:ph type="title"/>
          </p:nvPr>
        </p:nvSpPr>
        <p:spPr>
          <a:xfrm>
            <a:off x="403573" y="812006"/>
            <a:ext cx="9144000" cy="498598"/>
          </a:xfrm>
        </p:spPr>
        <p:txBody>
          <a:bodyPr>
            <a:noAutofit/>
          </a:bodyPr>
          <a:lstStyle/>
          <a:p>
            <a:r>
              <a:rPr lang="en-US" sz="4000">
                <a:cs typeface="Segoe UI"/>
              </a:rPr>
              <a:t>Edit with Copilot in Excel</a:t>
            </a:r>
            <a:endParaRPr lang="en-US" sz="4000"/>
          </a:p>
        </p:txBody>
      </p:sp>
      <p:sp>
        <p:nvSpPr>
          <p:cNvPr id="4" name="Text Placeholder 3">
            <a:extLst>
              <a:ext uri="{FF2B5EF4-FFF2-40B4-BE49-F238E27FC236}">
                <a16:creationId xmlns:a16="http://schemas.microsoft.com/office/drawing/2014/main" id="{570274D8-C42F-7410-F3F4-2F438873D692}"/>
              </a:ext>
            </a:extLst>
          </p:cNvPr>
          <p:cNvSpPr>
            <a:spLocks noGrp="1"/>
          </p:cNvSpPr>
          <p:nvPr>
            <p:ph type="body" sz="quarter" idx="12"/>
          </p:nvPr>
        </p:nvSpPr>
        <p:spPr>
          <a:xfrm>
            <a:off x="560327" y="1785765"/>
            <a:ext cx="5535673" cy="2769989"/>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panose="020B0004020202020204" pitchFamily="34" charset="0"/>
              </a:rPr>
              <a:t>Copilot will suggest a conditional formatting rule to review and apply. </a:t>
            </a: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r>
              <a:rPr lang="en-US" sz="2000">
                <a:latin typeface="Aptos" panose="020B0004020202020204" pitchFamily="34" charset="0"/>
              </a:rPr>
              <a:t>Click on “</a:t>
            </a:r>
            <a:r>
              <a:rPr lang="en-US" sz="2000" b="1">
                <a:latin typeface="Aptos" panose="020B0004020202020204" pitchFamily="34" charset="0"/>
              </a:rPr>
              <a:t>Apply</a:t>
            </a:r>
            <a:r>
              <a:rPr lang="en-US" sz="2000">
                <a:latin typeface="Aptos" panose="020B0004020202020204" pitchFamily="34" charset="0"/>
              </a:rPr>
              <a:t>” to apply changes to your sheet. </a:t>
            </a:r>
          </a:p>
          <a:p>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p:txBody>
      </p:sp>
      <p:pic>
        <p:nvPicPr>
          <p:cNvPr id="2" name="Picture 1" descr="A screenshot of a chat  Description automatically generated">
            <a:extLst>
              <a:ext uri="{FF2B5EF4-FFF2-40B4-BE49-F238E27FC236}">
                <a16:creationId xmlns:a16="http://schemas.microsoft.com/office/drawing/2014/main" id="{E45E3A1A-EC5B-4399-4F9F-BAD531454840}"/>
              </a:ext>
            </a:extLst>
          </p:cNvPr>
          <p:cNvPicPr>
            <a:picLocks noChangeAspect="1"/>
          </p:cNvPicPr>
          <p:nvPr/>
        </p:nvPicPr>
        <p:blipFill>
          <a:blip r:embed="rId3"/>
          <a:stretch>
            <a:fillRect/>
          </a:stretch>
        </p:blipFill>
        <p:spPr>
          <a:xfrm>
            <a:off x="6897276" y="1061305"/>
            <a:ext cx="4573341" cy="5693597"/>
          </a:xfrm>
          <a:prstGeom prst="rect">
            <a:avLst/>
          </a:prstGeom>
        </p:spPr>
      </p:pic>
    </p:spTree>
    <p:extLst>
      <p:ext uri="{BB962C8B-B14F-4D97-AF65-F5344CB8AC3E}">
        <p14:creationId xmlns:p14="http://schemas.microsoft.com/office/powerpoint/2010/main" val="1230736997"/>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2C7079-BAD9-CB8F-D74E-0856604ABCDB}"/>
              </a:ext>
            </a:extLst>
          </p:cNvPr>
          <p:cNvSpPr>
            <a:spLocks noGrp="1"/>
          </p:cNvSpPr>
          <p:nvPr>
            <p:ph type="title"/>
          </p:nvPr>
        </p:nvSpPr>
        <p:spPr>
          <a:xfrm>
            <a:off x="440509" y="867584"/>
            <a:ext cx="9144000" cy="498598"/>
          </a:xfrm>
        </p:spPr>
        <p:txBody>
          <a:bodyPr>
            <a:noAutofit/>
          </a:bodyPr>
          <a:lstStyle/>
          <a:p>
            <a:r>
              <a:rPr lang="en-US" sz="4000">
                <a:cs typeface="Segoe UI"/>
              </a:rPr>
              <a:t>Highlight, sort and filter your data</a:t>
            </a:r>
            <a:endParaRPr lang="en-US" sz="4000"/>
          </a:p>
        </p:txBody>
      </p:sp>
      <p:sp>
        <p:nvSpPr>
          <p:cNvPr id="5" name="Text Placeholder 4">
            <a:extLst>
              <a:ext uri="{FF2B5EF4-FFF2-40B4-BE49-F238E27FC236}">
                <a16:creationId xmlns:a16="http://schemas.microsoft.com/office/drawing/2014/main" id="{138A9D67-E06D-621B-DD4C-B04D3C6133FC}"/>
              </a:ext>
            </a:extLst>
          </p:cNvPr>
          <p:cNvSpPr>
            <a:spLocks noGrp="1"/>
          </p:cNvSpPr>
          <p:nvPr>
            <p:ph type="body" sz="quarter" idx="12"/>
          </p:nvPr>
        </p:nvSpPr>
        <p:spPr>
          <a:xfrm>
            <a:off x="584200" y="1951701"/>
            <a:ext cx="3949699" cy="3416320"/>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a:cs typeface="Segoe UI"/>
              </a:rPr>
              <a:t>Copilot in Excel only works in an Excel table. </a:t>
            </a:r>
            <a:r>
              <a:rPr lang="en-US" sz="2000">
                <a:solidFill>
                  <a:schemeClr val="accent1"/>
                </a:solidFill>
                <a:latin typeface="Aptos"/>
                <a:cs typeface="Segoe UI"/>
              </a:rPr>
              <a:t>Click on a cell in the table.</a:t>
            </a:r>
          </a:p>
          <a:p>
            <a:pPr marL="342900" indent="-342900">
              <a:buFont typeface="Arial" panose="020B0604020202020204" pitchFamily="34" charset="0"/>
              <a:buChar char="•"/>
            </a:pPr>
            <a:endParaRPr lang="en-US" sz="2000" b="1">
              <a:solidFill>
                <a:schemeClr val="accent1"/>
              </a:solidFill>
              <a:latin typeface="Aptos" panose="020B0004020202020204" pitchFamily="34" charset="0"/>
            </a:endParaRPr>
          </a:p>
          <a:p>
            <a:pPr marL="342900" indent="-342900">
              <a:buFont typeface="Arial" panose="020B0604020202020204" pitchFamily="34" charset="0"/>
              <a:buChar char="•"/>
            </a:pPr>
            <a:r>
              <a:rPr lang="en-US" sz="2000">
                <a:latin typeface="Aptos"/>
                <a:cs typeface="Segoe UI"/>
              </a:rPr>
              <a:t>Example</a:t>
            </a:r>
            <a:r>
              <a:rPr lang="en-US" sz="2000">
                <a:solidFill>
                  <a:srgbClr val="080808"/>
                </a:solidFill>
                <a:latin typeface="Aptos"/>
                <a:cs typeface="Segoe UI"/>
              </a:rPr>
              <a:t> </a:t>
            </a:r>
            <a:r>
              <a:rPr lang="en-US" sz="2000" b="1">
                <a:solidFill>
                  <a:schemeClr val="accent1"/>
                </a:solidFill>
                <a:latin typeface="Aptos"/>
                <a:cs typeface="Segoe UI"/>
              </a:rPr>
              <a:t>Prompt</a:t>
            </a:r>
            <a:r>
              <a:rPr lang="en-US" sz="2000">
                <a:latin typeface="Aptos"/>
                <a:cs typeface="Segoe UI"/>
              </a:rPr>
              <a:t>: </a:t>
            </a:r>
          </a:p>
          <a:p>
            <a:pPr marL="342900" indent="-342900">
              <a:buFont typeface="Arial" panose="020B0604020202020204" pitchFamily="34" charset="0"/>
              <a:buChar char="•"/>
            </a:pPr>
            <a:endParaRPr lang="en-US" sz="2000">
              <a:solidFill>
                <a:schemeClr val="accent1"/>
              </a:solidFill>
              <a:latin typeface="Aptos" panose="020B0004020202020204" pitchFamily="34" charset="0"/>
              <a:cs typeface="Segoe UI"/>
            </a:endParaRPr>
          </a:p>
          <a:p>
            <a:r>
              <a:rPr lang="en-US" sz="2000" b="1" i="1" kern="0">
                <a:solidFill>
                  <a:schemeClr val="accent1"/>
                </a:solidFill>
                <a:effectLst/>
                <a:latin typeface="Aptos"/>
                <a:ea typeface="Aptos" panose="020B0004020202020204" pitchFamily="34" charset="0"/>
                <a:cs typeface="Arial"/>
              </a:rPr>
              <a:t>“</a:t>
            </a:r>
            <a:r>
              <a:rPr lang="en-US" sz="2000" b="1" i="1" kern="0">
                <a:solidFill>
                  <a:schemeClr val="accent1"/>
                </a:solidFill>
                <a:effectLst/>
                <a:ea typeface="+mn-lt"/>
                <a:cs typeface="+mn-lt"/>
              </a:rPr>
              <a:t>Which Profit margins are the least based on the country, </a:t>
            </a:r>
            <a:r>
              <a:rPr lang="en-US" sz="2000" b="1" i="1" kern="0">
                <a:solidFill>
                  <a:schemeClr val="accent1"/>
                </a:solidFill>
                <a:ea typeface="+mn-lt"/>
                <a:cs typeface="+mn-lt"/>
              </a:rPr>
              <a:t>products</a:t>
            </a:r>
            <a:r>
              <a:rPr lang="en-US" sz="2000" b="1" i="1" kern="0">
                <a:solidFill>
                  <a:schemeClr val="accent1"/>
                </a:solidFill>
                <a:effectLst/>
                <a:ea typeface="+mn-lt"/>
                <a:cs typeface="+mn-lt"/>
              </a:rPr>
              <a:t>, and discount bands</a:t>
            </a:r>
            <a:r>
              <a:rPr lang="en-US" sz="2000" b="1" i="1" kern="0">
                <a:solidFill>
                  <a:schemeClr val="accent1"/>
                </a:solidFill>
                <a:ea typeface="+mn-lt"/>
                <a:cs typeface="+mn-lt"/>
              </a:rPr>
              <a:t>?"</a:t>
            </a:r>
            <a:endParaRPr lang="en-US" sz="2000" b="1" i="1" kern="0">
              <a:solidFill>
                <a:schemeClr val="accent1"/>
              </a:solidFill>
              <a:latin typeface="Arial"/>
              <a:ea typeface="Aptos" panose="020B0004020202020204" pitchFamily="34" charset="0"/>
              <a:cs typeface="Arial"/>
            </a:endParaRPr>
          </a:p>
          <a:p>
            <a:br>
              <a:rPr lang="en-US"/>
            </a:br>
            <a:endParaRPr lang="en-US" sz="2000" b="1">
              <a:solidFill>
                <a:schemeClr val="accent1"/>
              </a:solidFill>
              <a:latin typeface="Aptos"/>
              <a:cs typeface="Arial"/>
            </a:endParaRPr>
          </a:p>
        </p:txBody>
      </p:sp>
      <p:pic>
        <p:nvPicPr>
          <p:cNvPr id="4" name="Recording 2024-10-11 151234">
            <a:hlinkClick r:id="" action="ppaction://media"/>
            <a:extLst>
              <a:ext uri="{FF2B5EF4-FFF2-40B4-BE49-F238E27FC236}">
                <a16:creationId xmlns:a16="http://schemas.microsoft.com/office/drawing/2014/main" id="{3700D363-A9FF-FA90-478F-E6C09AE5B24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89566" y="1951701"/>
            <a:ext cx="7061797" cy="3789416"/>
          </a:xfrm>
          <a:prstGeom prst="rect">
            <a:avLst/>
          </a:prstGeom>
        </p:spPr>
      </p:pic>
    </p:spTree>
    <p:extLst>
      <p:ext uri="{BB962C8B-B14F-4D97-AF65-F5344CB8AC3E}">
        <p14:creationId xmlns:p14="http://schemas.microsoft.com/office/powerpoint/2010/main" val="25322005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2C7079-BAD9-CB8F-D74E-0856604ABCDB}"/>
              </a:ext>
            </a:extLst>
          </p:cNvPr>
          <p:cNvSpPr>
            <a:spLocks noGrp="1"/>
          </p:cNvSpPr>
          <p:nvPr>
            <p:ph type="title"/>
          </p:nvPr>
        </p:nvSpPr>
        <p:spPr>
          <a:xfrm>
            <a:off x="401320" y="840216"/>
            <a:ext cx="9144000" cy="498598"/>
          </a:xfrm>
        </p:spPr>
        <p:txBody>
          <a:bodyPr>
            <a:noAutofit/>
          </a:bodyPr>
          <a:lstStyle/>
          <a:p>
            <a:r>
              <a:rPr lang="en-US" sz="4000">
                <a:cs typeface="Segoe UI"/>
              </a:rPr>
              <a:t>Highlight, sort and filter your data</a:t>
            </a:r>
            <a:endParaRPr lang="en-US" sz="4000"/>
          </a:p>
        </p:txBody>
      </p:sp>
      <p:sp>
        <p:nvSpPr>
          <p:cNvPr id="5" name="Text Placeholder 4">
            <a:extLst>
              <a:ext uri="{FF2B5EF4-FFF2-40B4-BE49-F238E27FC236}">
                <a16:creationId xmlns:a16="http://schemas.microsoft.com/office/drawing/2014/main" id="{138A9D67-E06D-621B-DD4C-B04D3C6133FC}"/>
              </a:ext>
            </a:extLst>
          </p:cNvPr>
          <p:cNvSpPr>
            <a:spLocks noGrp="1"/>
          </p:cNvSpPr>
          <p:nvPr>
            <p:ph type="body" sz="quarter" idx="12"/>
          </p:nvPr>
        </p:nvSpPr>
        <p:spPr>
          <a:xfrm>
            <a:off x="584200" y="2178621"/>
            <a:ext cx="5022273" cy="4308872"/>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panose="020B0004020202020204" pitchFamily="34" charset="0"/>
              </a:rPr>
              <a:t>Copilot can show insights based on your data or a specific question you have about your data. </a:t>
            </a:r>
          </a:p>
          <a:p>
            <a:endParaRPr lang="en-US" sz="2000">
              <a:latin typeface="Aptos" panose="020B0004020202020204" pitchFamily="34" charset="0"/>
            </a:endParaRPr>
          </a:p>
          <a:p>
            <a:pPr marL="342900" indent="-342900">
              <a:buFont typeface="Arial" panose="020B0604020202020204" pitchFamily="34" charset="0"/>
              <a:buChar char="•"/>
            </a:pPr>
            <a:r>
              <a:rPr lang="en-US" sz="2000" b="1">
                <a:latin typeface="Aptos" panose="020B0004020202020204" pitchFamily="34" charset="0"/>
              </a:rPr>
              <a:t>Tip:</a:t>
            </a:r>
            <a:r>
              <a:rPr lang="en-US" sz="2000">
                <a:latin typeface="Aptos" panose="020B0004020202020204" pitchFamily="34" charset="0"/>
              </a:rPr>
              <a:t> Be specific with your questions. The more details you provide, the better Copilot can help. </a:t>
            </a:r>
          </a:p>
          <a:p>
            <a:pPr marL="342900" indent="-342900">
              <a:buFont typeface="Arial" panose="020B0604020202020204" pitchFamily="34" charset="0"/>
              <a:buChar char="•"/>
            </a:pPr>
            <a:endParaRPr lang="en-US" sz="2000">
              <a:latin typeface="Aptos" panose="020B0004020202020204" pitchFamily="34" charset="0"/>
            </a:endParaRPr>
          </a:p>
          <a:p>
            <a:pPr marL="342900" indent="-342900">
              <a:buFont typeface="Arial" panose="020B0604020202020204" pitchFamily="34" charset="0"/>
              <a:buChar char="•"/>
            </a:pPr>
            <a:r>
              <a:rPr lang="en-US" sz="2000">
                <a:latin typeface="Aptos" panose="020B0004020202020204" pitchFamily="34" charset="0"/>
              </a:rPr>
              <a:t>Once Copilot surfaces the data for you, be sure to click on “Add to a new sheet” so that the content is saved. </a:t>
            </a:r>
          </a:p>
          <a:p>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panose="020B0004020202020204" pitchFamily="34" charset="0"/>
            </a:endParaRPr>
          </a:p>
          <a:p>
            <a:endParaRPr lang="en-US" sz="2000">
              <a:latin typeface="Aptos" panose="020B0004020202020204" pitchFamily="34" charset="0"/>
            </a:endParaRPr>
          </a:p>
        </p:txBody>
      </p:sp>
      <p:pic>
        <p:nvPicPr>
          <p:cNvPr id="10" name="Picture 9">
            <a:extLst>
              <a:ext uri="{FF2B5EF4-FFF2-40B4-BE49-F238E27FC236}">
                <a16:creationId xmlns:a16="http://schemas.microsoft.com/office/drawing/2014/main" id="{E7F8332E-1027-71D8-9CB4-546A8A0E2CE9}"/>
              </a:ext>
            </a:extLst>
          </p:cNvPr>
          <p:cNvPicPr>
            <a:picLocks noChangeAspect="1"/>
          </p:cNvPicPr>
          <p:nvPr/>
        </p:nvPicPr>
        <p:blipFill>
          <a:blip r:embed="rId3"/>
          <a:stretch>
            <a:fillRect/>
          </a:stretch>
        </p:blipFill>
        <p:spPr>
          <a:xfrm>
            <a:off x="2501310" y="5885565"/>
            <a:ext cx="2043112" cy="527692"/>
          </a:xfrm>
          <a:prstGeom prst="rect">
            <a:avLst/>
          </a:prstGeom>
          <a:ln>
            <a:solidFill>
              <a:schemeClr val="tx1"/>
            </a:solidFill>
          </a:ln>
        </p:spPr>
      </p:pic>
      <p:pic>
        <p:nvPicPr>
          <p:cNvPr id="2" name="Picture 1" descr="A screenshot of a computer  Description automatically generated">
            <a:extLst>
              <a:ext uri="{FF2B5EF4-FFF2-40B4-BE49-F238E27FC236}">
                <a16:creationId xmlns:a16="http://schemas.microsoft.com/office/drawing/2014/main" id="{9CC27275-96A9-F9FD-AC76-3F5641640496}"/>
              </a:ext>
            </a:extLst>
          </p:cNvPr>
          <p:cNvPicPr>
            <a:picLocks noChangeAspect="1"/>
          </p:cNvPicPr>
          <p:nvPr/>
        </p:nvPicPr>
        <p:blipFill>
          <a:blip r:embed="rId4"/>
          <a:stretch>
            <a:fillRect/>
          </a:stretch>
        </p:blipFill>
        <p:spPr>
          <a:xfrm>
            <a:off x="7433624" y="1666430"/>
            <a:ext cx="3228266" cy="3532587"/>
          </a:xfrm>
          <a:prstGeom prst="rect">
            <a:avLst/>
          </a:prstGeom>
        </p:spPr>
      </p:pic>
      <p:pic>
        <p:nvPicPr>
          <p:cNvPr id="4" name="Picture 3" descr="A screenshot of a computer  Description automatically generated">
            <a:extLst>
              <a:ext uri="{FF2B5EF4-FFF2-40B4-BE49-F238E27FC236}">
                <a16:creationId xmlns:a16="http://schemas.microsoft.com/office/drawing/2014/main" id="{069FEAF8-DF16-116C-324A-CE19837C9315}"/>
              </a:ext>
            </a:extLst>
          </p:cNvPr>
          <p:cNvPicPr>
            <a:picLocks noChangeAspect="1"/>
          </p:cNvPicPr>
          <p:nvPr/>
        </p:nvPicPr>
        <p:blipFill>
          <a:blip r:embed="rId5"/>
          <a:stretch>
            <a:fillRect/>
          </a:stretch>
        </p:blipFill>
        <p:spPr>
          <a:xfrm>
            <a:off x="6585529" y="5355652"/>
            <a:ext cx="4908669" cy="1416110"/>
          </a:xfrm>
          <a:prstGeom prst="rect">
            <a:avLst/>
          </a:prstGeom>
        </p:spPr>
      </p:pic>
    </p:spTree>
    <p:extLst>
      <p:ext uri="{BB962C8B-B14F-4D97-AF65-F5344CB8AC3E}">
        <p14:creationId xmlns:p14="http://schemas.microsoft.com/office/powerpoint/2010/main" val="86832870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2C7079-BAD9-CB8F-D74E-0856604ABCDB}"/>
              </a:ext>
            </a:extLst>
          </p:cNvPr>
          <p:cNvSpPr>
            <a:spLocks noGrp="1"/>
          </p:cNvSpPr>
          <p:nvPr>
            <p:ph type="title"/>
          </p:nvPr>
        </p:nvSpPr>
        <p:spPr>
          <a:xfrm>
            <a:off x="362131" y="799970"/>
            <a:ext cx="9144000" cy="498598"/>
          </a:xfrm>
        </p:spPr>
        <p:txBody>
          <a:bodyPr>
            <a:noAutofit/>
          </a:bodyPr>
          <a:lstStyle/>
          <a:p>
            <a:r>
              <a:rPr lang="en-US" sz="4000">
                <a:cs typeface="Segoe UI"/>
              </a:rPr>
              <a:t>Analyze your data with Copilot </a:t>
            </a:r>
            <a:endParaRPr lang="en-US"/>
          </a:p>
        </p:txBody>
      </p:sp>
      <p:sp>
        <p:nvSpPr>
          <p:cNvPr id="5" name="Text Placeholder 4">
            <a:extLst>
              <a:ext uri="{FF2B5EF4-FFF2-40B4-BE49-F238E27FC236}">
                <a16:creationId xmlns:a16="http://schemas.microsoft.com/office/drawing/2014/main" id="{138A9D67-E06D-621B-DD4C-B04D3C6133FC}"/>
              </a:ext>
            </a:extLst>
          </p:cNvPr>
          <p:cNvSpPr>
            <a:spLocks noGrp="1"/>
          </p:cNvSpPr>
          <p:nvPr>
            <p:ph type="body" sz="quarter" idx="12"/>
          </p:nvPr>
        </p:nvSpPr>
        <p:spPr>
          <a:xfrm>
            <a:off x="584200" y="2178621"/>
            <a:ext cx="5022273" cy="4308872"/>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a:cs typeface="Segoe UI"/>
              </a:rPr>
              <a:t>Now that you are done adding content and insights into your sheet, you can analyze the data. </a:t>
            </a: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a:cs typeface="Segoe UI"/>
            </a:endParaRPr>
          </a:p>
          <a:p>
            <a:pPr marL="342900" indent="-342900">
              <a:buFont typeface="Arial" panose="020B0604020202020204" pitchFamily="34" charset="0"/>
              <a:buChar char="•"/>
            </a:pPr>
            <a:r>
              <a:rPr lang="en-US" sz="2000">
                <a:latin typeface="Aptos"/>
                <a:cs typeface="Segoe UI"/>
              </a:rPr>
              <a:t>Copilot can help you gain insights on your data. </a:t>
            </a: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a:cs typeface="Segoe UI"/>
            </a:endParaRPr>
          </a:p>
          <a:p>
            <a:pPr marL="342900" indent="-342900">
              <a:buFont typeface="Arial" panose="020B0604020202020204" pitchFamily="34" charset="0"/>
              <a:buChar char="•"/>
            </a:pPr>
            <a:r>
              <a:rPr lang="en-US" sz="2000" b="1">
                <a:solidFill>
                  <a:schemeClr val="accent1"/>
                </a:solidFill>
                <a:latin typeface="Aptos"/>
                <a:cs typeface="Segoe UI"/>
              </a:rPr>
              <a:t>Prompt </a:t>
            </a:r>
            <a:r>
              <a:rPr lang="en-US" sz="2000">
                <a:latin typeface="Aptos"/>
                <a:cs typeface="Segoe UI"/>
              </a:rPr>
              <a:t>M365 Copilot: </a:t>
            </a:r>
          </a:p>
          <a:p>
            <a:endParaRPr lang="en-US" sz="2000">
              <a:solidFill>
                <a:srgbClr val="080808"/>
              </a:solidFill>
              <a:latin typeface="Aptos"/>
              <a:cs typeface="Segoe UI"/>
            </a:endParaRPr>
          </a:p>
          <a:p>
            <a:pPr marL="342900" indent="-342900">
              <a:buFont typeface="Arial" panose="020B0604020202020204" pitchFamily="34" charset="0"/>
              <a:buChar char="•"/>
            </a:pPr>
            <a:r>
              <a:rPr lang="en-US" sz="2000" b="1" i="1">
                <a:solidFill>
                  <a:schemeClr val="accent1"/>
                </a:solidFill>
                <a:latin typeface="Aptos"/>
                <a:cs typeface="Segoe UI"/>
              </a:rPr>
              <a:t>“Create a pivot table showing rows for products segmented by discount band and date. For the values in the table, show the average discount "</a:t>
            </a:r>
            <a:endParaRPr lang="en-US" sz="2000">
              <a:solidFill>
                <a:schemeClr val="accent1"/>
              </a:solidFill>
              <a:latin typeface="Aptos"/>
              <a:cs typeface="Segoe UI"/>
            </a:endParaRPr>
          </a:p>
          <a:p>
            <a:endParaRPr lang="en-US" sz="2000">
              <a:latin typeface="Aptos" panose="020B0004020202020204" pitchFamily="34" charset="0"/>
            </a:endParaRPr>
          </a:p>
        </p:txBody>
      </p:sp>
      <p:pic>
        <p:nvPicPr>
          <p:cNvPr id="4" name="Recording 2024-10-11 151829">
            <a:hlinkClick r:id="" action="ppaction://media"/>
            <a:extLst>
              <a:ext uri="{FF2B5EF4-FFF2-40B4-BE49-F238E27FC236}">
                <a16:creationId xmlns:a16="http://schemas.microsoft.com/office/drawing/2014/main" id="{800B6736-278E-E938-4281-2FD4B2AB265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44891" y="2178621"/>
            <a:ext cx="6271189" cy="3380811"/>
          </a:xfrm>
          <a:prstGeom prst="rect">
            <a:avLst/>
          </a:prstGeom>
        </p:spPr>
      </p:pic>
    </p:spTree>
    <p:extLst>
      <p:ext uri="{BB962C8B-B14F-4D97-AF65-F5344CB8AC3E}">
        <p14:creationId xmlns:p14="http://schemas.microsoft.com/office/powerpoint/2010/main" val="30591157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2C7079-BAD9-CB8F-D74E-0856604ABCDB}"/>
              </a:ext>
            </a:extLst>
          </p:cNvPr>
          <p:cNvSpPr>
            <a:spLocks noGrp="1"/>
          </p:cNvSpPr>
          <p:nvPr>
            <p:ph type="title"/>
          </p:nvPr>
        </p:nvSpPr>
        <p:spPr>
          <a:xfrm>
            <a:off x="349068" y="763003"/>
            <a:ext cx="9144000" cy="498598"/>
          </a:xfrm>
        </p:spPr>
        <p:txBody>
          <a:bodyPr>
            <a:noAutofit/>
          </a:bodyPr>
          <a:lstStyle/>
          <a:p>
            <a:r>
              <a:rPr lang="en-US" sz="4000">
                <a:cs typeface="Segoe UI"/>
              </a:rPr>
              <a:t>Analyze your data with Copilot </a:t>
            </a:r>
            <a:endParaRPr lang="en-US"/>
          </a:p>
        </p:txBody>
      </p:sp>
      <p:sp>
        <p:nvSpPr>
          <p:cNvPr id="5" name="Text Placeholder 4">
            <a:extLst>
              <a:ext uri="{FF2B5EF4-FFF2-40B4-BE49-F238E27FC236}">
                <a16:creationId xmlns:a16="http://schemas.microsoft.com/office/drawing/2014/main" id="{138A9D67-E06D-621B-DD4C-B04D3C6133FC}"/>
              </a:ext>
            </a:extLst>
          </p:cNvPr>
          <p:cNvSpPr>
            <a:spLocks noGrp="1"/>
          </p:cNvSpPr>
          <p:nvPr>
            <p:ph type="body" sz="quarter" idx="12"/>
          </p:nvPr>
        </p:nvSpPr>
        <p:spPr>
          <a:xfrm>
            <a:off x="584200" y="2178621"/>
            <a:ext cx="5022273" cy="2154436"/>
          </a:xfrm>
        </p:spPr>
        <p:txBody>
          <a:bodyPr vert="horz" wrap="square" lIns="0" tIns="0" rIns="0" bIns="0" rtlCol="0" anchor="t">
            <a:spAutoFit/>
          </a:bodyPr>
          <a:lstStyle/>
          <a:p>
            <a:pPr marL="342900" indent="-342900">
              <a:buFont typeface="Arial" panose="020B0604020202020204" pitchFamily="34" charset="0"/>
              <a:buChar char="•"/>
            </a:pPr>
            <a:r>
              <a:rPr lang="en-US" sz="2000">
                <a:latin typeface="Aptos"/>
                <a:cs typeface="Segoe UI"/>
              </a:rPr>
              <a:t>Copilot creates the PivotTable showing rows for products segmented by discount band and date, with the average discount as the value.</a:t>
            </a:r>
            <a:endParaRPr lang="en-US" sz="2000">
              <a:latin typeface="Aptos" panose="020B0004020202020204" pitchFamily="34" charset="0"/>
            </a:endParaRPr>
          </a:p>
          <a:p>
            <a:pPr marL="342900" indent="-342900">
              <a:buFont typeface="Arial" panose="020B0604020202020204" pitchFamily="34" charset="0"/>
              <a:buChar char="•"/>
            </a:pPr>
            <a:endParaRPr lang="en-US" sz="2000">
              <a:latin typeface="Aptos"/>
              <a:cs typeface="Segoe UI"/>
            </a:endParaRPr>
          </a:p>
          <a:p>
            <a:pPr marL="342900" indent="-342900">
              <a:buFont typeface="Arial" panose="020B0604020202020204" pitchFamily="34" charset="0"/>
              <a:buChar char="•"/>
            </a:pPr>
            <a:r>
              <a:rPr lang="en-US" sz="2000">
                <a:latin typeface="Aptos"/>
                <a:cs typeface="Segoe UI"/>
              </a:rPr>
              <a:t>Click on "Add to new sheet" to add the analysis. </a:t>
            </a:r>
            <a:endParaRPr lang="en-US" sz="2000">
              <a:latin typeface="Aptos" panose="020B0004020202020204" pitchFamily="34" charset="0"/>
            </a:endParaRPr>
          </a:p>
        </p:txBody>
      </p:sp>
      <p:pic>
        <p:nvPicPr>
          <p:cNvPr id="2" name="Picture 1" descr="A screenshot of a computer  Description automatically generated">
            <a:extLst>
              <a:ext uri="{FF2B5EF4-FFF2-40B4-BE49-F238E27FC236}">
                <a16:creationId xmlns:a16="http://schemas.microsoft.com/office/drawing/2014/main" id="{3B599074-D95E-8242-41E3-308D34EDE24F}"/>
              </a:ext>
            </a:extLst>
          </p:cNvPr>
          <p:cNvPicPr>
            <a:picLocks noChangeAspect="1"/>
          </p:cNvPicPr>
          <p:nvPr/>
        </p:nvPicPr>
        <p:blipFill>
          <a:blip r:embed="rId3"/>
          <a:stretch>
            <a:fillRect/>
          </a:stretch>
        </p:blipFill>
        <p:spPr>
          <a:xfrm>
            <a:off x="6585529" y="1731743"/>
            <a:ext cx="4513222" cy="4943377"/>
          </a:xfrm>
          <a:prstGeom prst="rect">
            <a:avLst/>
          </a:prstGeom>
        </p:spPr>
      </p:pic>
    </p:spTree>
    <p:extLst>
      <p:ext uri="{BB962C8B-B14F-4D97-AF65-F5344CB8AC3E}">
        <p14:creationId xmlns:p14="http://schemas.microsoft.com/office/powerpoint/2010/main" val="239810492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74D04-448A-7C2D-9B37-949A90CDC8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CE87D6-1997-D0FF-B10C-1DC69F4E5BE3}"/>
              </a:ext>
            </a:extLst>
          </p:cNvPr>
          <p:cNvSpPr>
            <a:spLocks noGrp="1"/>
          </p:cNvSpPr>
          <p:nvPr>
            <p:ph type="title"/>
          </p:nvPr>
        </p:nvSpPr>
        <p:spPr>
          <a:xfrm>
            <a:off x="584200" y="3179701"/>
            <a:ext cx="9144000" cy="498598"/>
          </a:xfrm>
        </p:spPr>
        <p:txBody>
          <a:bodyPr wrap="square" anchor="b">
            <a:noAutofit/>
          </a:bodyPr>
          <a:lstStyle/>
          <a:p>
            <a:r>
              <a:rPr lang="en-US" sz="4000">
                <a:gradFill>
                  <a:gsLst>
                    <a:gs pos="0">
                      <a:srgbClr val="002060"/>
                    </a:gs>
                    <a:gs pos="100000">
                      <a:srgbClr val="7030A0"/>
                    </a:gs>
                  </a:gsLst>
                  <a:lin ang="2400000" scaled="0"/>
                </a:gradFill>
              </a:rPr>
              <a:t>Copilot in OneDrive </a:t>
            </a:r>
          </a:p>
        </p:txBody>
      </p:sp>
      <p:sp>
        <p:nvSpPr>
          <p:cNvPr id="10" name="Text Placeholder 2">
            <a:extLst>
              <a:ext uri="{FF2B5EF4-FFF2-40B4-BE49-F238E27FC236}">
                <a16:creationId xmlns:a16="http://schemas.microsoft.com/office/drawing/2014/main" id="{2A270805-2746-1305-8EA7-000FD2907BD5}"/>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120923033"/>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F7D3A09-1D2F-E8B0-76E2-822C6F43D341}"/>
              </a:ext>
            </a:extLst>
          </p:cNvPr>
          <p:cNvSpPr>
            <a:spLocks/>
          </p:cNvSpPr>
          <p:nvPr/>
        </p:nvSpPr>
        <p:spPr bwMode="auto">
          <a:xfrm>
            <a:off x="342408" y="765730"/>
            <a:ext cx="10875926" cy="1628677"/>
          </a:xfrm>
          <a:prstGeom prst="round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200">
                <a:solidFill>
                  <a:srgbClr val="242424"/>
                </a:solidFill>
                <a:latin typeface="Segoe UI" panose="020B0502040204020203" pitchFamily="34" charset="0"/>
                <a:cs typeface="Segoe UI" panose="020B0502040204020203" pitchFamily="34" charset="0"/>
              </a:rPr>
              <a:t>Ask questions on information in your files and Copilot will give you answers directly in chat. Now you don't need to search and open files to get what you're looking for, simply ask Copilot and get answers. Copilot can help you catch up on multiple files by quickly summarizing them. Need to get the main points from a PDF report before a meeting? Just ask Copilot! Reference existing files in your OneDrive to get Copilot's help on things like preparing FAQs, recommendations on improving a file for an executive meeting, or comparing the main differences between two documents. Copilot is also great at helping you compare the differences between two or more files. You can ask Copilot to create a table or a text summary of two or more files without having to open and close your files.</a:t>
            </a:r>
          </a:p>
        </p:txBody>
      </p:sp>
      <p:sp>
        <p:nvSpPr>
          <p:cNvPr id="5" name="Rectangle 4">
            <a:extLst>
              <a:ext uri="{FF2B5EF4-FFF2-40B4-BE49-F238E27FC236}">
                <a16:creationId xmlns:a16="http://schemas.microsoft.com/office/drawing/2014/main" id="{801656CA-A91A-891A-6193-58EC20D8E37C}"/>
              </a:ext>
            </a:extLst>
          </p:cNvPr>
          <p:cNvSpPr/>
          <p:nvPr/>
        </p:nvSpPr>
        <p:spPr bwMode="auto">
          <a:xfrm>
            <a:off x="51116" y="56795"/>
            <a:ext cx="12068944" cy="579309"/>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6" name="Title 7">
            <a:extLst>
              <a:ext uri="{FF2B5EF4-FFF2-40B4-BE49-F238E27FC236}">
                <a16:creationId xmlns:a16="http://schemas.microsoft.com/office/drawing/2014/main" id="{2160CF55-6346-7A07-890C-5AEB338C8D4A}"/>
              </a:ext>
            </a:extLst>
          </p:cNvPr>
          <p:cNvSpPr txBox="1">
            <a:spLocks/>
          </p:cNvSpPr>
          <p:nvPr/>
        </p:nvSpPr>
        <p:spPr>
          <a:xfrm>
            <a:off x="250706" y="115617"/>
            <a:ext cx="8890584" cy="461665"/>
          </a:xfrm>
          <a:prstGeom prst="rect">
            <a:avLst/>
          </a:prstGeom>
          <a:noFill/>
          <a:ln>
            <a:noFill/>
            <a:prstDash/>
          </a:ln>
          <a:effectLst/>
        </p:spPr>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rPr>
              <a:t>What is Copilot in </a:t>
            </a:r>
            <a:r>
              <a:rPr lang="en-US" sz="2400" spc="0">
                <a:ln>
                  <a:noFill/>
                </a:ln>
                <a:solidFill>
                  <a:srgbClr val="0078D4"/>
                </a:solidFill>
                <a:latin typeface="Segoe UI Semibold" panose="020B0702040204020203" pitchFamily="34" charset="0"/>
                <a:cs typeface="Segoe UI Semibold" panose="020B0702040204020203" pitchFamily="34" charset="0"/>
              </a:rPr>
              <a:t>OneDrive</a:t>
            </a:r>
            <a:r>
              <a:rPr kumimoji="0" lang="en-US" sz="2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rPr>
              <a:t> and how do you use it?</a:t>
            </a:r>
            <a:endParaRPr kumimoji="0" lang="en-US" sz="4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endParaRPr>
          </a:p>
        </p:txBody>
      </p:sp>
      <p:sp>
        <p:nvSpPr>
          <p:cNvPr id="8" name="Rectangle 7">
            <a:extLst>
              <a:ext uri="{FF2B5EF4-FFF2-40B4-BE49-F238E27FC236}">
                <a16:creationId xmlns:a16="http://schemas.microsoft.com/office/drawing/2014/main" id="{D5B9B969-3B8D-3ABB-755E-67D86B1CE0C9}"/>
              </a:ext>
            </a:extLst>
          </p:cNvPr>
          <p:cNvSpPr>
            <a:spLocks/>
          </p:cNvSpPr>
          <p:nvPr/>
        </p:nvSpPr>
        <p:spPr bwMode="auto">
          <a:xfrm>
            <a:off x="342408" y="2564987"/>
            <a:ext cx="4285441" cy="1450832"/>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800">
                <a:solidFill>
                  <a:srgbClr val="0078D4"/>
                </a:solidFill>
                <a:latin typeface="Segoe UI Semibold" panose="020B0702040204020203" pitchFamily="34" charset="0"/>
                <a:cs typeface="Segoe UI Semibold" panose="020B0702040204020203" pitchFamily="34" charset="0"/>
              </a:rPr>
              <a:t>Create an FAQ</a:t>
            </a:r>
          </a:p>
          <a:p>
            <a:pPr>
              <a:lnSpc>
                <a:spcPct val="200000"/>
              </a:lnSpc>
              <a:defRPr/>
            </a:pPr>
            <a:r>
              <a:rPr lang="en-US" sz="1050">
                <a:solidFill>
                  <a:srgbClr val="242424"/>
                </a:solidFill>
                <a:latin typeface="Segoe UI" panose="020B0502040204020203" pitchFamily="34" charset="0"/>
                <a:cs typeface="Segoe UI" panose="020B0502040204020203" pitchFamily="34" charset="0"/>
              </a:rPr>
              <a:t>Step 1: Select MFG-Sales-Data.xlsx file</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2: Click Copilot button</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3: Choose “Create an FAQ”</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4: Review the results</a:t>
            </a:r>
          </a:p>
        </p:txBody>
      </p:sp>
      <p:grpSp>
        <p:nvGrpSpPr>
          <p:cNvPr id="13" name="Group 12">
            <a:extLst>
              <a:ext uri="{FF2B5EF4-FFF2-40B4-BE49-F238E27FC236}">
                <a16:creationId xmlns:a16="http://schemas.microsoft.com/office/drawing/2014/main" id="{FC9785EE-B607-49D0-5E17-E0911223DB7D}"/>
              </a:ext>
            </a:extLst>
          </p:cNvPr>
          <p:cNvGrpSpPr/>
          <p:nvPr/>
        </p:nvGrpSpPr>
        <p:grpSpPr>
          <a:xfrm>
            <a:off x="342408" y="5387687"/>
            <a:ext cx="4288536" cy="864838"/>
            <a:chOff x="331996" y="4443445"/>
            <a:chExt cx="4288536" cy="1146328"/>
          </a:xfrm>
        </p:grpSpPr>
        <p:sp>
          <p:nvSpPr>
            <p:cNvPr id="9" name="Rectangle 8">
              <a:extLst>
                <a:ext uri="{FF2B5EF4-FFF2-40B4-BE49-F238E27FC236}">
                  <a16:creationId xmlns:a16="http://schemas.microsoft.com/office/drawing/2014/main" id="{48F36C22-61B6-C316-06C1-44C732571995}"/>
                </a:ext>
              </a:extLst>
            </p:cNvPr>
            <p:cNvSpPr/>
            <p:nvPr/>
          </p:nvSpPr>
          <p:spPr bwMode="auto">
            <a:xfrm>
              <a:off x="331996" y="4443445"/>
              <a:ext cx="4288536" cy="1146328"/>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0" name="Rectangle 9">
              <a:extLst>
                <a:ext uri="{FF2B5EF4-FFF2-40B4-BE49-F238E27FC236}">
                  <a16:creationId xmlns:a16="http://schemas.microsoft.com/office/drawing/2014/main" id="{39520180-F05C-9E8F-8F86-89D292F4CB2B}"/>
                </a:ext>
              </a:extLst>
            </p:cNvPr>
            <p:cNvSpPr>
              <a:spLocks/>
            </p:cNvSpPr>
            <p:nvPr/>
          </p:nvSpPr>
          <p:spPr bwMode="auto">
            <a:xfrm>
              <a:off x="331996" y="4443445"/>
              <a:ext cx="3623316" cy="114632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200" b="1">
                  <a:solidFill>
                    <a:srgbClr val="0078D4"/>
                  </a:solidFill>
                  <a:latin typeface="Segoe UI" panose="020B0502040204020203" pitchFamily="34" charset="0"/>
                  <a:cs typeface="Segoe UI" panose="020B0502040204020203" pitchFamily="34" charset="0"/>
                </a:rPr>
                <a:t>Feedback: </a:t>
              </a:r>
              <a:r>
                <a:rPr lang="en-US" sz="1200">
                  <a:solidFill>
                    <a:srgbClr val="242424"/>
                  </a:solidFill>
                  <a:latin typeface="Segoe UI" panose="020B0502040204020203" pitchFamily="34" charset="0"/>
                  <a:cs typeface="Segoe UI" panose="020B0502040204020203" pitchFamily="34" charset="0"/>
                </a:rPr>
                <a:t>Send it directly to the product group by clicking the thumbs up/thumbs down icons</a:t>
              </a:r>
            </a:p>
          </p:txBody>
        </p:sp>
        <p:pic>
          <p:nvPicPr>
            <p:cNvPr id="11" name="Picture 10">
              <a:extLst>
                <a:ext uri="{FF2B5EF4-FFF2-40B4-BE49-F238E27FC236}">
                  <a16:creationId xmlns:a16="http://schemas.microsoft.com/office/drawing/2014/main" id="{A2398C2F-5F18-DDE6-709A-3FC93616EA5F}"/>
                </a:ext>
              </a:extLst>
            </p:cNvPr>
            <p:cNvPicPr>
              <a:picLocks noChangeAspect="1"/>
            </p:cNvPicPr>
            <p:nvPr/>
          </p:nvPicPr>
          <p:blipFill>
            <a:blip r:embed="rId5"/>
            <a:stretch>
              <a:fillRect/>
            </a:stretch>
          </p:blipFill>
          <p:spPr>
            <a:xfrm>
              <a:off x="3903629" y="4730857"/>
              <a:ext cx="528641" cy="285752"/>
            </a:xfrm>
            <a:prstGeom prst="rect">
              <a:avLst/>
            </a:prstGeom>
            <a:ln>
              <a:solidFill>
                <a:schemeClr val="tx1"/>
              </a:solidFill>
            </a:ln>
          </p:spPr>
        </p:pic>
      </p:grpSp>
      <p:sp>
        <p:nvSpPr>
          <p:cNvPr id="12" name="Rectangle: Rounded Corners 11">
            <a:extLst>
              <a:ext uri="{FF2B5EF4-FFF2-40B4-BE49-F238E27FC236}">
                <a16:creationId xmlns:a16="http://schemas.microsoft.com/office/drawing/2014/main" id="{04B308A7-B18D-2DCA-FDFF-D3E1DCB74933}"/>
              </a:ext>
            </a:extLst>
          </p:cNvPr>
          <p:cNvSpPr/>
          <p:nvPr/>
        </p:nvSpPr>
        <p:spPr>
          <a:xfrm>
            <a:off x="4855071" y="2564987"/>
            <a:ext cx="6363263" cy="3687538"/>
          </a:xfrm>
          <a:prstGeom prst="roundRect">
            <a:avLst>
              <a:gd name="adj" fmla="val 2883"/>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pilot in OneDrive - FAQ">
            <a:hlinkClick r:id="" action="ppaction://media"/>
            <a:extLst>
              <a:ext uri="{FF2B5EF4-FFF2-40B4-BE49-F238E27FC236}">
                <a16:creationId xmlns:a16="http://schemas.microsoft.com/office/drawing/2014/main" id="{8784C80C-5906-2359-A4FF-FAD1EF966BD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939894" y="2666801"/>
            <a:ext cx="6193615" cy="3483909"/>
          </a:xfrm>
          <a:prstGeom prst="rect">
            <a:avLst/>
          </a:prstGeom>
        </p:spPr>
      </p:pic>
    </p:spTree>
    <p:extLst>
      <p:ext uri="{BB962C8B-B14F-4D97-AF65-F5344CB8AC3E}">
        <p14:creationId xmlns:p14="http://schemas.microsoft.com/office/powerpoint/2010/main" val="30197695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1.45833E-6 -4.07407E-6 L 1.45833E-6 0.03542 " pathEditMode="relative" rAng="0" ptsTypes="AA">
                                      <p:cBhvr>
                                        <p:cTn id="9" dur="700" spd="-100000" fill="hold"/>
                                        <p:tgtEl>
                                          <p:spTgt spid="4"/>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42" presetClass="path" presetSubtype="0" decel="100000" fill="hold" grpId="1" nodeType="withEffect">
                                  <p:stCondLst>
                                    <p:cond delay="0"/>
                                  </p:stCondLst>
                                  <p:childTnLst>
                                    <p:animMotion origin="layout" path="M 3.95833E-6 -1.11111E-6 L 3.95833E-6 0.03542 " pathEditMode="relative" rAng="0" ptsTypes="AA">
                                      <p:cBhvr>
                                        <p:cTn id="14" dur="700" spd="-100000" fill="hold"/>
                                        <p:tgtEl>
                                          <p:spTgt spid="8"/>
                                        </p:tgtEl>
                                        <p:attrNameLst>
                                          <p:attrName>ppt_x</p:attrName>
                                          <p:attrName>ppt_y</p:attrName>
                                        </p:attrNameLst>
                                      </p:cBhvr>
                                      <p:rCtr x="0" y="1759"/>
                                    </p:animMotion>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55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animBg="1"/>
      <p:bldP spid="4" grpId="1" animBg="1"/>
      <p:bldP spid="8" grpId="0" animBg="1"/>
      <p:bldP spid="8" grpId="1"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4CE60-1050-8F92-094A-EC2E00173A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8F954E-8AFA-05A4-73F1-E080187054C4}"/>
              </a:ext>
            </a:extLst>
          </p:cNvPr>
          <p:cNvSpPr>
            <a:spLocks noGrp="1"/>
          </p:cNvSpPr>
          <p:nvPr>
            <p:ph type="title"/>
          </p:nvPr>
        </p:nvSpPr>
        <p:spPr>
          <a:xfrm>
            <a:off x="584200" y="3179701"/>
            <a:ext cx="9144000" cy="498598"/>
          </a:xfrm>
        </p:spPr>
        <p:txBody>
          <a:bodyPr wrap="square" anchor="b">
            <a:noAutofit/>
          </a:bodyPr>
          <a:lstStyle/>
          <a:p>
            <a:r>
              <a:rPr lang="en-US" sz="4000">
                <a:gradFill>
                  <a:gsLst>
                    <a:gs pos="0">
                      <a:srgbClr val="002060"/>
                    </a:gs>
                    <a:gs pos="100000">
                      <a:srgbClr val="7030A0"/>
                    </a:gs>
                  </a:gsLst>
                  <a:lin ang="2400000" scaled="0"/>
                </a:gradFill>
              </a:rPr>
              <a:t>Copilot in Whiteboard </a:t>
            </a:r>
          </a:p>
        </p:txBody>
      </p:sp>
      <p:sp>
        <p:nvSpPr>
          <p:cNvPr id="10" name="Text Placeholder 2">
            <a:extLst>
              <a:ext uri="{FF2B5EF4-FFF2-40B4-BE49-F238E27FC236}">
                <a16:creationId xmlns:a16="http://schemas.microsoft.com/office/drawing/2014/main" id="{9DF41CEE-4598-7D5E-FE01-C019B0F07413}"/>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179305955"/>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F7D3A09-1D2F-E8B0-76E2-822C6F43D341}"/>
              </a:ext>
            </a:extLst>
          </p:cNvPr>
          <p:cNvSpPr>
            <a:spLocks/>
          </p:cNvSpPr>
          <p:nvPr/>
        </p:nvSpPr>
        <p:spPr bwMode="auto">
          <a:xfrm>
            <a:off x="342408" y="765731"/>
            <a:ext cx="10875926" cy="1463040"/>
          </a:xfrm>
          <a:prstGeom prst="round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200">
                <a:solidFill>
                  <a:srgbClr val="242424"/>
                </a:solidFill>
                <a:latin typeface="Segoe UI" panose="020B0502040204020203" pitchFamily="34" charset="0"/>
                <a:cs typeface="Segoe UI" panose="020B0502040204020203" pitchFamily="34" charset="0"/>
              </a:rPr>
              <a:t>Copilot in Whiteboard is a feature that makes Microsoft Teams meetings and brainstorms more creative and effective by:</a:t>
            </a:r>
          </a:p>
          <a:p>
            <a:pPr marL="685800" lvl="1" indent="-228600">
              <a:lnSpc>
                <a:spcPct val="120000"/>
              </a:lnSpc>
              <a:buFont typeface="+mj-lt"/>
              <a:buAutoNum type="arabicPeriod"/>
              <a:defRPr/>
            </a:pPr>
            <a:r>
              <a:rPr lang="en-US" sz="1200">
                <a:solidFill>
                  <a:srgbClr val="242424"/>
                </a:solidFill>
                <a:latin typeface="Segoe UI" panose="020B0502040204020203" pitchFamily="34" charset="0"/>
                <a:cs typeface="Segoe UI" panose="020B0502040204020203" pitchFamily="34" charset="0"/>
              </a:rPr>
              <a:t>Suggest: Submit a prompt and Copilot will generate up to 6 ideas for you to review. </a:t>
            </a:r>
          </a:p>
          <a:p>
            <a:pPr marL="685800" lvl="1" indent="-228600">
              <a:lnSpc>
                <a:spcPct val="120000"/>
              </a:lnSpc>
              <a:buFont typeface="+mj-lt"/>
              <a:buAutoNum type="arabicPeriod"/>
              <a:defRPr/>
            </a:pPr>
            <a:r>
              <a:rPr lang="en-US" sz="1200">
                <a:solidFill>
                  <a:srgbClr val="242424"/>
                </a:solidFill>
                <a:latin typeface="Segoe UI" panose="020B0502040204020203" pitchFamily="34" charset="0"/>
                <a:cs typeface="Segoe UI" panose="020B0502040204020203" pitchFamily="34" charset="0"/>
              </a:rPr>
              <a:t>Categorize: Automatically organize ideas into key themes</a:t>
            </a:r>
          </a:p>
          <a:p>
            <a:pPr marL="685800" lvl="1" indent="-228600">
              <a:lnSpc>
                <a:spcPct val="120000"/>
              </a:lnSpc>
              <a:buFont typeface="+mj-lt"/>
              <a:buAutoNum type="arabicPeriod"/>
              <a:defRPr/>
            </a:pPr>
            <a:r>
              <a:rPr lang="en-US" sz="1200">
                <a:solidFill>
                  <a:srgbClr val="242424"/>
                </a:solidFill>
                <a:latin typeface="Segoe UI" panose="020B0502040204020203" pitchFamily="34" charset="0"/>
                <a:cs typeface="Segoe UI" panose="020B0502040204020203" pitchFamily="34" charset="0"/>
              </a:rPr>
              <a:t>Summarize your Whiteboard in a Loop component and share with others in Outlook, Word, and Teams.</a:t>
            </a:r>
          </a:p>
        </p:txBody>
      </p:sp>
      <p:sp>
        <p:nvSpPr>
          <p:cNvPr id="5" name="Rectangle 4">
            <a:extLst>
              <a:ext uri="{FF2B5EF4-FFF2-40B4-BE49-F238E27FC236}">
                <a16:creationId xmlns:a16="http://schemas.microsoft.com/office/drawing/2014/main" id="{801656CA-A91A-891A-6193-58EC20D8E37C}"/>
              </a:ext>
            </a:extLst>
          </p:cNvPr>
          <p:cNvSpPr/>
          <p:nvPr/>
        </p:nvSpPr>
        <p:spPr bwMode="auto">
          <a:xfrm>
            <a:off x="51116" y="56795"/>
            <a:ext cx="12068944" cy="579309"/>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6" name="Title 7">
            <a:extLst>
              <a:ext uri="{FF2B5EF4-FFF2-40B4-BE49-F238E27FC236}">
                <a16:creationId xmlns:a16="http://schemas.microsoft.com/office/drawing/2014/main" id="{2160CF55-6346-7A07-890C-5AEB338C8D4A}"/>
              </a:ext>
            </a:extLst>
          </p:cNvPr>
          <p:cNvSpPr txBox="1">
            <a:spLocks/>
          </p:cNvSpPr>
          <p:nvPr/>
        </p:nvSpPr>
        <p:spPr>
          <a:xfrm>
            <a:off x="250706" y="115617"/>
            <a:ext cx="8890584" cy="461665"/>
          </a:xfrm>
          <a:prstGeom prst="rect">
            <a:avLst/>
          </a:prstGeom>
          <a:noFill/>
          <a:ln>
            <a:noFill/>
            <a:prstDash/>
          </a:ln>
          <a:effectLst/>
        </p:spPr>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rPr>
              <a:t>What is Copilot in Whiteboard and how do you use it?</a:t>
            </a:r>
            <a:endParaRPr kumimoji="0" lang="en-US" sz="4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endParaRPr>
          </a:p>
        </p:txBody>
      </p:sp>
      <p:sp>
        <p:nvSpPr>
          <p:cNvPr id="7" name="Title 7">
            <a:extLst>
              <a:ext uri="{FF2B5EF4-FFF2-40B4-BE49-F238E27FC236}">
                <a16:creationId xmlns:a16="http://schemas.microsoft.com/office/drawing/2014/main" id="{CE0424B2-A5D5-AE99-FC96-C78DB99A0B22}"/>
              </a:ext>
            </a:extLst>
          </p:cNvPr>
          <p:cNvSpPr txBox="1">
            <a:spLocks/>
          </p:cNvSpPr>
          <p:nvPr/>
        </p:nvSpPr>
        <p:spPr>
          <a:xfrm>
            <a:off x="6096000" y="161783"/>
            <a:ext cx="5972175" cy="369332"/>
          </a:xfrm>
          <a:prstGeom prst="rect">
            <a:avLst/>
          </a:prstGeom>
          <a:noFill/>
          <a:ln>
            <a:noFill/>
            <a:prstDash/>
          </a:ln>
          <a:effectLst/>
        </p:spPr>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r"/>
            <a:r>
              <a:rPr lang="en-US" sz="1800">
                <a:latin typeface="Segoe UI"/>
                <a:cs typeface="Segoe UI"/>
              </a:rPr>
              <a:t>Access via Teams or </a:t>
            </a:r>
            <a:r>
              <a:rPr lang="en-US" sz="1800">
                <a:latin typeface="Segoe UI"/>
                <a:cs typeface="Segoe UI"/>
                <a:hlinkClick r:id="rId5"/>
              </a:rPr>
              <a:t>Whiteboard app</a:t>
            </a:r>
            <a:endParaRPr lang="en-US" sz="1800">
              <a:latin typeface="Segoe UI" panose="020B0502040204020203" pitchFamily="34" charset="0"/>
              <a:cs typeface="Segoe UI" panose="020B0502040204020203" pitchFamily="34" charset="0"/>
            </a:endParaRPr>
          </a:p>
        </p:txBody>
      </p:sp>
      <p:sp>
        <p:nvSpPr>
          <p:cNvPr id="8" name="Rectangle 7">
            <a:extLst>
              <a:ext uri="{FF2B5EF4-FFF2-40B4-BE49-F238E27FC236}">
                <a16:creationId xmlns:a16="http://schemas.microsoft.com/office/drawing/2014/main" id="{D5B9B969-3B8D-3ABB-755E-67D86B1CE0C9}"/>
              </a:ext>
            </a:extLst>
          </p:cNvPr>
          <p:cNvSpPr>
            <a:spLocks/>
          </p:cNvSpPr>
          <p:nvPr/>
        </p:nvSpPr>
        <p:spPr bwMode="auto">
          <a:xfrm>
            <a:off x="342408" y="2564987"/>
            <a:ext cx="4285441" cy="2440646"/>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800">
                <a:solidFill>
                  <a:srgbClr val="0078D4"/>
                </a:solidFill>
                <a:latin typeface="Segoe UI Semibold" panose="020B0702040204020203" pitchFamily="34" charset="0"/>
                <a:cs typeface="Segoe UI Semibold" panose="020B0702040204020203" pitchFamily="34" charset="0"/>
              </a:rPr>
              <a:t>Suggest Ideas</a:t>
            </a:r>
          </a:p>
          <a:p>
            <a:pPr>
              <a:lnSpc>
                <a:spcPct val="200000"/>
              </a:lnSpc>
              <a:defRPr/>
            </a:pPr>
            <a:r>
              <a:rPr lang="en-US" sz="1050">
                <a:solidFill>
                  <a:srgbClr val="242424"/>
                </a:solidFill>
                <a:latin typeface="Segoe UI" panose="020B0502040204020203" pitchFamily="34" charset="0"/>
                <a:cs typeface="Segoe UI" panose="020B0502040204020203" pitchFamily="34" charset="0"/>
              </a:rPr>
              <a:t>Step 1: Select the Copilot icon</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2: Select Suggest</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3: Fill in the text box:</a:t>
            </a:r>
          </a:p>
          <a:p>
            <a:pPr>
              <a:lnSpc>
                <a:spcPct val="120000"/>
              </a:lnSpc>
              <a:defRPr/>
            </a:pPr>
            <a:r>
              <a:rPr lang="en-US" sz="1050" b="1">
                <a:solidFill>
                  <a:srgbClr val="242424"/>
                </a:solidFill>
                <a:latin typeface="Segoe UI" panose="020B0502040204020203" pitchFamily="34" charset="0"/>
                <a:cs typeface="Segoe UI" panose="020B0502040204020203" pitchFamily="34" charset="0"/>
              </a:rPr>
              <a:t>Suggest Industry 5.0 technologies and manufacturing processes to implement these technologies in.</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4: Click Send</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5: Click “Generate more” </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6: Review the results</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7: Select Insert</a:t>
            </a:r>
          </a:p>
        </p:txBody>
      </p:sp>
      <p:grpSp>
        <p:nvGrpSpPr>
          <p:cNvPr id="13" name="Group 12">
            <a:extLst>
              <a:ext uri="{FF2B5EF4-FFF2-40B4-BE49-F238E27FC236}">
                <a16:creationId xmlns:a16="http://schemas.microsoft.com/office/drawing/2014/main" id="{FC9785EE-B607-49D0-5E17-E0911223DB7D}"/>
              </a:ext>
            </a:extLst>
          </p:cNvPr>
          <p:cNvGrpSpPr/>
          <p:nvPr/>
        </p:nvGrpSpPr>
        <p:grpSpPr>
          <a:xfrm>
            <a:off x="342408" y="5387687"/>
            <a:ext cx="4288536" cy="864838"/>
            <a:chOff x="331996" y="4443445"/>
            <a:chExt cx="4288536" cy="1146328"/>
          </a:xfrm>
        </p:grpSpPr>
        <p:sp>
          <p:nvSpPr>
            <p:cNvPr id="9" name="Rectangle 8">
              <a:extLst>
                <a:ext uri="{FF2B5EF4-FFF2-40B4-BE49-F238E27FC236}">
                  <a16:creationId xmlns:a16="http://schemas.microsoft.com/office/drawing/2014/main" id="{48F36C22-61B6-C316-06C1-44C732571995}"/>
                </a:ext>
              </a:extLst>
            </p:cNvPr>
            <p:cNvSpPr/>
            <p:nvPr/>
          </p:nvSpPr>
          <p:spPr bwMode="auto">
            <a:xfrm>
              <a:off x="331996" y="4443445"/>
              <a:ext cx="4288536" cy="1146328"/>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0" name="Rectangle 9">
              <a:extLst>
                <a:ext uri="{FF2B5EF4-FFF2-40B4-BE49-F238E27FC236}">
                  <a16:creationId xmlns:a16="http://schemas.microsoft.com/office/drawing/2014/main" id="{39520180-F05C-9E8F-8F86-89D292F4CB2B}"/>
                </a:ext>
              </a:extLst>
            </p:cNvPr>
            <p:cNvSpPr>
              <a:spLocks/>
            </p:cNvSpPr>
            <p:nvPr/>
          </p:nvSpPr>
          <p:spPr bwMode="auto">
            <a:xfrm>
              <a:off x="331996" y="4443445"/>
              <a:ext cx="3623316" cy="114632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200" b="1">
                  <a:solidFill>
                    <a:srgbClr val="0078D4"/>
                  </a:solidFill>
                  <a:latin typeface="Segoe UI" panose="020B0502040204020203" pitchFamily="34" charset="0"/>
                  <a:cs typeface="Segoe UI" panose="020B0502040204020203" pitchFamily="34" charset="0"/>
                </a:rPr>
                <a:t>Feedback: </a:t>
              </a:r>
              <a:r>
                <a:rPr lang="en-US" sz="1200">
                  <a:solidFill>
                    <a:srgbClr val="242424"/>
                  </a:solidFill>
                  <a:latin typeface="Segoe UI" panose="020B0502040204020203" pitchFamily="34" charset="0"/>
                  <a:cs typeface="Segoe UI" panose="020B0502040204020203" pitchFamily="34" charset="0"/>
                </a:rPr>
                <a:t>Send it directly to the product group by clicking the thumbs up/thumbs down icons</a:t>
              </a:r>
            </a:p>
          </p:txBody>
        </p:sp>
        <p:pic>
          <p:nvPicPr>
            <p:cNvPr id="11" name="Picture 10">
              <a:extLst>
                <a:ext uri="{FF2B5EF4-FFF2-40B4-BE49-F238E27FC236}">
                  <a16:creationId xmlns:a16="http://schemas.microsoft.com/office/drawing/2014/main" id="{A2398C2F-5F18-DDE6-709A-3FC93616EA5F}"/>
                </a:ext>
              </a:extLst>
            </p:cNvPr>
            <p:cNvPicPr>
              <a:picLocks noChangeAspect="1"/>
            </p:cNvPicPr>
            <p:nvPr/>
          </p:nvPicPr>
          <p:blipFill>
            <a:blip r:embed="rId6"/>
            <a:stretch>
              <a:fillRect/>
            </a:stretch>
          </p:blipFill>
          <p:spPr>
            <a:xfrm>
              <a:off x="3903629" y="4730857"/>
              <a:ext cx="528641" cy="285752"/>
            </a:xfrm>
            <a:prstGeom prst="rect">
              <a:avLst/>
            </a:prstGeom>
            <a:ln>
              <a:solidFill>
                <a:schemeClr val="tx1"/>
              </a:solidFill>
            </a:ln>
          </p:spPr>
        </p:pic>
      </p:grpSp>
      <p:grpSp>
        <p:nvGrpSpPr>
          <p:cNvPr id="19" name="Group 18">
            <a:extLst>
              <a:ext uri="{FF2B5EF4-FFF2-40B4-BE49-F238E27FC236}">
                <a16:creationId xmlns:a16="http://schemas.microsoft.com/office/drawing/2014/main" id="{0ADBDF34-D3F6-477B-B8DD-A7EE86DBF50F}"/>
              </a:ext>
            </a:extLst>
          </p:cNvPr>
          <p:cNvGrpSpPr/>
          <p:nvPr/>
        </p:nvGrpSpPr>
        <p:grpSpPr>
          <a:xfrm>
            <a:off x="4855071" y="2564987"/>
            <a:ext cx="6363263" cy="3687538"/>
            <a:chOff x="5382972" y="3082565"/>
            <a:chExt cx="5835362" cy="3365369"/>
          </a:xfrm>
        </p:grpSpPr>
        <p:sp>
          <p:nvSpPr>
            <p:cNvPr id="12" name="Rectangle: Rounded Corners 11">
              <a:extLst>
                <a:ext uri="{FF2B5EF4-FFF2-40B4-BE49-F238E27FC236}">
                  <a16:creationId xmlns:a16="http://schemas.microsoft.com/office/drawing/2014/main" id="{04B308A7-B18D-2DCA-FDFF-D3E1DCB74933}"/>
                </a:ext>
              </a:extLst>
            </p:cNvPr>
            <p:cNvSpPr/>
            <p:nvPr/>
          </p:nvSpPr>
          <p:spPr>
            <a:xfrm>
              <a:off x="5382972" y="3082565"/>
              <a:ext cx="5835362" cy="3365369"/>
            </a:xfrm>
            <a:prstGeom prst="roundRect">
              <a:avLst>
                <a:gd name="adj" fmla="val 2883"/>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opilot in Whiteboard - Suggest">
              <a:hlinkClick r:id="" action="ppaction://media"/>
              <a:extLst>
                <a:ext uri="{FF2B5EF4-FFF2-40B4-BE49-F238E27FC236}">
                  <a16:creationId xmlns:a16="http://schemas.microsoft.com/office/drawing/2014/main" id="{C9234433-0EC5-8C5B-F1AF-8F3BC47D7364}"/>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461262" y="3162693"/>
              <a:ext cx="5706361" cy="3209828"/>
            </a:xfrm>
            <a:prstGeom prst="rect">
              <a:avLst/>
            </a:prstGeom>
          </p:spPr>
        </p:pic>
      </p:grpSp>
    </p:spTree>
    <p:extLst>
      <p:ext uri="{BB962C8B-B14F-4D97-AF65-F5344CB8AC3E}">
        <p14:creationId xmlns:p14="http://schemas.microsoft.com/office/powerpoint/2010/main" val="20816926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0 2.96296E-6 L 0 0.03541 " pathEditMode="relative" rAng="0" ptsTypes="AA">
                                      <p:cBhvr>
                                        <p:cTn id="9" dur="700" spd="-100000" fill="hold"/>
                                        <p:tgtEl>
                                          <p:spTgt spid="4"/>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42" presetClass="path" presetSubtype="0" decel="100000" fill="hold" grpId="1" nodeType="withEffect">
                                  <p:stCondLst>
                                    <p:cond delay="0"/>
                                  </p:stCondLst>
                                  <p:childTnLst>
                                    <p:animMotion origin="layout" path="M 3.95833E-6 -1.85185E-6 L 3.95833E-6 0.03542 " pathEditMode="relative" rAng="0" ptsTypes="AA">
                                      <p:cBhvr>
                                        <p:cTn id="14" dur="700" spd="-100000" fill="hold"/>
                                        <p:tgtEl>
                                          <p:spTgt spid="8"/>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8" grpId="0" animBg="1"/>
      <p:bldP spid="8" grpId="1"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A7184C-E102-6711-6CAA-7CE3AA077A8F}"/>
              </a:ext>
            </a:extLst>
          </p:cNvPr>
          <p:cNvSpPr>
            <a:spLocks/>
          </p:cNvSpPr>
          <p:nvPr/>
        </p:nvSpPr>
        <p:spPr bwMode="auto">
          <a:xfrm>
            <a:off x="839720" y="316043"/>
            <a:ext cx="4285440" cy="173736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2000">
                <a:solidFill>
                  <a:srgbClr val="0078D4"/>
                </a:solidFill>
                <a:latin typeface="Segoe UI Semibold" panose="020B0702040204020203" pitchFamily="34" charset="0"/>
                <a:cs typeface="Segoe UI Semibold" panose="020B0702040204020203" pitchFamily="34" charset="0"/>
              </a:rPr>
              <a:t>Organize ideas</a:t>
            </a:r>
          </a:p>
          <a:p>
            <a:pPr>
              <a:lnSpc>
                <a:spcPct val="120000"/>
              </a:lnSpc>
              <a:defRPr/>
            </a:pPr>
            <a:endParaRPr lang="en-US" sz="1200">
              <a:solidFill>
                <a:srgbClr val="242424"/>
              </a:solidFill>
              <a:latin typeface="Segoe UI" panose="020B0502040204020203" pitchFamily="34" charset="0"/>
              <a:cs typeface="Segoe UI" panose="020B0502040204020203" pitchFamily="34" charset="0"/>
            </a:endParaRP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1: Select the notes</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2: Select Categorize</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3: Review the results</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4: Select Keep it</a:t>
            </a:r>
          </a:p>
        </p:txBody>
      </p:sp>
      <p:sp>
        <p:nvSpPr>
          <p:cNvPr id="5" name="Rectangle 4">
            <a:extLst>
              <a:ext uri="{FF2B5EF4-FFF2-40B4-BE49-F238E27FC236}">
                <a16:creationId xmlns:a16="http://schemas.microsoft.com/office/drawing/2014/main" id="{9376B8DB-9D46-A8C9-BF72-518495AB6080}"/>
              </a:ext>
            </a:extLst>
          </p:cNvPr>
          <p:cNvSpPr>
            <a:spLocks/>
          </p:cNvSpPr>
          <p:nvPr/>
        </p:nvSpPr>
        <p:spPr bwMode="auto">
          <a:xfrm>
            <a:off x="7054668" y="316043"/>
            <a:ext cx="4285440" cy="173736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2000">
                <a:solidFill>
                  <a:srgbClr val="0078D4"/>
                </a:solidFill>
                <a:latin typeface="Segoe UI Semibold" panose="020B0702040204020203" pitchFamily="34" charset="0"/>
                <a:cs typeface="Segoe UI Semibold" panose="020B0702040204020203" pitchFamily="34" charset="0"/>
              </a:rPr>
              <a:t>Summarize</a:t>
            </a:r>
          </a:p>
          <a:p>
            <a:pPr>
              <a:lnSpc>
                <a:spcPct val="120000"/>
              </a:lnSpc>
              <a:defRPr/>
            </a:pPr>
            <a:endParaRPr lang="en-US" sz="1200">
              <a:solidFill>
                <a:srgbClr val="242424"/>
              </a:solidFill>
              <a:latin typeface="Segoe UI" panose="020B0502040204020203" pitchFamily="34" charset="0"/>
              <a:cs typeface="Segoe UI" panose="020B0502040204020203" pitchFamily="34" charset="0"/>
            </a:endParaRP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1: Select the Copilot icon</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2: Select Summarize</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3: Review the results</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4: Select Keep it</a:t>
            </a:r>
          </a:p>
        </p:txBody>
      </p:sp>
      <p:sp>
        <p:nvSpPr>
          <p:cNvPr id="6" name="Rectangle: Rounded Corners 5">
            <a:extLst>
              <a:ext uri="{FF2B5EF4-FFF2-40B4-BE49-F238E27FC236}">
                <a16:creationId xmlns:a16="http://schemas.microsoft.com/office/drawing/2014/main" id="{9EA7C0ED-ED10-012B-1ED5-DD203104B41D}"/>
              </a:ext>
            </a:extLst>
          </p:cNvPr>
          <p:cNvSpPr/>
          <p:nvPr/>
        </p:nvSpPr>
        <p:spPr>
          <a:xfrm>
            <a:off x="205884" y="2215298"/>
            <a:ext cx="5685867" cy="3245865"/>
          </a:xfrm>
          <a:prstGeom prst="roundRect">
            <a:avLst>
              <a:gd name="adj" fmla="val 2883"/>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Rounded Corners 1">
            <a:extLst>
              <a:ext uri="{FF2B5EF4-FFF2-40B4-BE49-F238E27FC236}">
                <a16:creationId xmlns:a16="http://schemas.microsoft.com/office/drawing/2014/main" id="{E691B40B-FC49-27F7-D647-F73EB8A42FDC}"/>
              </a:ext>
            </a:extLst>
          </p:cNvPr>
          <p:cNvSpPr/>
          <p:nvPr/>
        </p:nvSpPr>
        <p:spPr>
          <a:xfrm>
            <a:off x="6300249" y="2215298"/>
            <a:ext cx="5685867" cy="3245865"/>
          </a:xfrm>
          <a:prstGeom prst="roundRect">
            <a:avLst>
              <a:gd name="adj" fmla="val 2883"/>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pilot in Whiteboard - Summarize">
            <a:hlinkClick r:id="" action="ppaction://media"/>
            <a:extLst>
              <a:ext uri="{FF2B5EF4-FFF2-40B4-BE49-F238E27FC236}">
                <a16:creationId xmlns:a16="http://schemas.microsoft.com/office/drawing/2014/main" id="{5CA163ED-3F7E-7892-D3BF-B507ABF2190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378468" y="2281286"/>
            <a:ext cx="5521138" cy="3105640"/>
          </a:xfrm>
          <a:prstGeom prst="rect">
            <a:avLst/>
          </a:prstGeom>
        </p:spPr>
      </p:pic>
      <p:pic>
        <p:nvPicPr>
          <p:cNvPr id="11" name="Copilot in Whiteboard - Categorize">
            <a:hlinkClick r:id="" action="ppaction://media"/>
            <a:extLst>
              <a:ext uri="{FF2B5EF4-FFF2-40B4-BE49-F238E27FC236}">
                <a16:creationId xmlns:a16="http://schemas.microsoft.com/office/drawing/2014/main" id="{56D8A8BD-5EB5-29EE-BDD3-4293F769CE31}"/>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288248" y="2281286"/>
            <a:ext cx="5521137" cy="3105640"/>
          </a:xfrm>
          <a:prstGeom prst="rect">
            <a:avLst/>
          </a:prstGeom>
        </p:spPr>
      </p:pic>
    </p:spTree>
    <p:extLst>
      <p:ext uri="{BB962C8B-B14F-4D97-AF65-F5344CB8AC3E}">
        <p14:creationId xmlns:p14="http://schemas.microsoft.com/office/powerpoint/2010/main" val="28985884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1.25E-6 4.81481E-6 L -1.25E-6 0.03541 " pathEditMode="relative" rAng="0" ptsTypes="AA">
                                      <p:cBhvr>
                                        <p:cTn id="9" dur="700" spd="-100000" fill="hold"/>
                                        <p:tgtEl>
                                          <p:spTgt spid="4"/>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42" presetClass="path" presetSubtype="0" decel="100000" fill="hold" grpId="1" nodeType="withEffect">
                                  <p:stCondLst>
                                    <p:cond delay="0"/>
                                  </p:stCondLst>
                                  <p:childTnLst>
                                    <p:animMotion origin="layout" path="M 1.11022E-16 4.81481E-6 L 1.11022E-16 0.03541 " pathEditMode="relative" rAng="0" ptsTypes="AA">
                                      <p:cBhvr>
                                        <p:cTn id="14" dur="700" spd="-100000" fill="hold"/>
                                        <p:tgtEl>
                                          <p:spTgt spid="5"/>
                                        </p:tgtEl>
                                        <p:attrNameLst>
                                          <p:attrName>ppt_x</p:attrName>
                                          <p:attrName>ppt_y</p:attrName>
                                        </p:attrNameLst>
                                      </p:cBhvr>
                                      <p:rCtr x="0" y="1759"/>
                                    </p:animMotion>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5277" fill="hold"/>
                                        <p:tgtEl>
                                          <p:spTgt spid="8"/>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677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8"/>
                </p:tgtEl>
              </p:cMediaNode>
            </p:video>
            <p:seq concurrent="1" nextAc="seek">
              <p:cTn id="24" restart="whenNotActive" fill="hold" evtFilter="cancelBubble" nodeType="interactiveSeq">
                <p:stCondLst>
                  <p:cond evt="onClick" delay="0">
                    <p:tgtEl>
                      <p:spTgt spid="8"/>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8"/>
                                        </p:tgtEl>
                                      </p:cBhvr>
                                    </p:cmd>
                                  </p:childTnLst>
                                </p:cTn>
                              </p:par>
                            </p:childTnLst>
                          </p:cTn>
                        </p:par>
                      </p:childTnLst>
                    </p:cTn>
                  </p:par>
                </p:childTnLst>
              </p:cTn>
              <p:nextCondLst>
                <p:cond evt="onClick" delay="0">
                  <p:tgtEl>
                    <p:spTgt spid="8"/>
                  </p:tgtEl>
                </p:cond>
              </p:nextCondLst>
            </p:seq>
            <p:video>
              <p:cMediaNode vol="80000">
                <p:cTn id="29" fill="hold" display="0">
                  <p:stCondLst>
                    <p:cond delay="indefinite"/>
                  </p:stCondLst>
                </p:cTn>
                <p:tgtEl>
                  <p:spTgt spid="11"/>
                </p:tgtEl>
              </p:cMediaNode>
            </p:video>
            <p:seq concurrent="1" nextAc="seek">
              <p:cTn id="30" restart="whenNotActive" fill="hold" evtFilter="cancelBubble" nodeType="interactiveSeq">
                <p:stCondLst>
                  <p:cond evt="onClick" delay="0">
                    <p:tgtEl>
                      <p:spTgt spid="11"/>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11"/>
                                        </p:tgtEl>
                                      </p:cBhvr>
                                    </p:cmd>
                                  </p:childTnLst>
                                </p:cTn>
                              </p:par>
                            </p:childTnLst>
                          </p:cTn>
                        </p:par>
                      </p:childTnLst>
                    </p:cTn>
                  </p:par>
                </p:childTnLst>
              </p:cTn>
              <p:nextCondLst>
                <p:cond evt="onClick" delay="0">
                  <p:tgtEl>
                    <p:spTgt spid="11"/>
                  </p:tgtEl>
                </p:cond>
              </p:nextCondLst>
            </p:seq>
          </p:childTnLst>
        </p:cTn>
      </p:par>
    </p:tnLst>
    <p:bldLst>
      <p:bldP spid="4" grpId="0" animBg="1"/>
      <p:bldP spid="4" grpId="1" animBg="1"/>
      <p:bldP spid="5" grpId="0" animBg="1"/>
      <p:bldP spid="5" grpId="1"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30A69-027F-69B5-14BF-F4ED4E0540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9C2A46-B1AB-1EDE-0E51-A4B1BCCFCB22}"/>
              </a:ext>
            </a:extLst>
          </p:cNvPr>
          <p:cNvSpPr>
            <a:spLocks noGrp="1"/>
          </p:cNvSpPr>
          <p:nvPr>
            <p:ph type="title"/>
          </p:nvPr>
        </p:nvSpPr>
        <p:spPr>
          <a:xfrm>
            <a:off x="584200" y="3179701"/>
            <a:ext cx="9144000" cy="498598"/>
          </a:xfrm>
        </p:spPr>
        <p:txBody>
          <a:bodyPr wrap="square" anchor="b">
            <a:noAutofit/>
          </a:bodyPr>
          <a:lstStyle/>
          <a:p>
            <a:r>
              <a:rPr lang="en-US" sz="4000">
                <a:gradFill>
                  <a:gsLst>
                    <a:gs pos="0">
                      <a:srgbClr val="002060"/>
                    </a:gs>
                    <a:gs pos="100000">
                      <a:srgbClr val="7030A0"/>
                    </a:gs>
                  </a:gsLst>
                  <a:lin ang="2400000" scaled="0"/>
                </a:gradFill>
              </a:rPr>
              <a:t>Copilot in Loop </a:t>
            </a:r>
          </a:p>
        </p:txBody>
      </p:sp>
      <p:sp>
        <p:nvSpPr>
          <p:cNvPr id="10" name="Text Placeholder 2">
            <a:extLst>
              <a:ext uri="{FF2B5EF4-FFF2-40B4-BE49-F238E27FC236}">
                <a16:creationId xmlns:a16="http://schemas.microsoft.com/office/drawing/2014/main" id="{AEB86095-5585-F771-2485-4E9251FE9B17}"/>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1485535013"/>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F7D3A09-1D2F-E8B0-76E2-822C6F43D341}"/>
              </a:ext>
            </a:extLst>
          </p:cNvPr>
          <p:cNvSpPr>
            <a:spLocks/>
          </p:cNvSpPr>
          <p:nvPr/>
        </p:nvSpPr>
        <p:spPr bwMode="auto">
          <a:xfrm>
            <a:off x="342408" y="765731"/>
            <a:ext cx="10875926" cy="1463040"/>
          </a:xfrm>
          <a:prstGeom prst="round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400">
                <a:solidFill>
                  <a:srgbClr val="242424"/>
                </a:solidFill>
                <a:latin typeface="Segoe UI" panose="020B0502040204020203" pitchFamily="34" charset="0"/>
                <a:cs typeface="Segoe UI" panose="020B0502040204020203" pitchFamily="34" charset="0"/>
              </a:rPr>
              <a:t>Loop is a tool that allows users to create and share real-time content across different apps and devices. Copilot in Loop helps you draft content, brainstorm ideas, and collaborate with your team. You can use Copilot to generate content by typing a prompt, and it will provide relevant text, data, charts, images, and more. You can also use Copilot to summarize pages, create recaps, and share content with others using Loop components</a:t>
            </a:r>
          </a:p>
        </p:txBody>
      </p:sp>
      <p:sp>
        <p:nvSpPr>
          <p:cNvPr id="5" name="Rectangle 4">
            <a:extLst>
              <a:ext uri="{FF2B5EF4-FFF2-40B4-BE49-F238E27FC236}">
                <a16:creationId xmlns:a16="http://schemas.microsoft.com/office/drawing/2014/main" id="{801656CA-A91A-891A-6193-58EC20D8E37C}"/>
              </a:ext>
            </a:extLst>
          </p:cNvPr>
          <p:cNvSpPr/>
          <p:nvPr/>
        </p:nvSpPr>
        <p:spPr bwMode="auto">
          <a:xfrm>
            <a:off x="51116" y="56795"/>
            <a:ext cx="12068944" cy="579309"/>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6" name="Title 7">
            <a:extLst>
              <a:ext uri="{FF2B5EF4-FFF2-40B4-BE49-F238E27FC236}">
                <a16:creationId xmlns:a16="http://schemas.microsoft.com/office/drawing/2014/main" id="{2160CF55-6346-7A07-890C-5AEB338C8D4A}"/>
              </a:ext>
            </a:extLst>
          </p:cNvPr>
          <p:cNvSpPr txBox="1">
            <a:spLocks/>
          </p:cNvSpPr>
          <p:nvPr/>
        </p:nvSpPr>
        <p:spPr>
          <a:xfrm>
            <a:off x="250706" y="115617"/>
            <a:ext cx="8890584" cy="461665"/>
          </a:xfrm>
          <a:prstGeom prst="rect">
            <a:avLst/>
          </a:prstGeom>
          <a:noFill/>
          <a:ln>
            <a:noFill/>
            <a:prstDash/>
          </a:ln>
          <a:effectLst/>
        </p:spPr>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rPr>
              <a:t>What is Copilot in </a:t>
            </a:r>
            <a:r>
              <a:rPr lang="en-US" sz="2400" spc="0">
                <a:ln>
                  <a:noFill/>
                </a:ln>
                <a:solidFill>
                  <a:srgbClr val="0078D4"/>
                </a:solidFill>
                <a:latin typeface="Segoe UI Semibold" panose="020B0702040204020203" pitchFamily="34" charset="0"/>
                <a:cs typeface="Segoe UI Semibold" panose="020B0702040204020203" pitchFamily="34" charset="0"/>
              </a:rPr>
              <a:t>Loop</a:t>
            </a:r>
            <a:r>
              <a:rPr kumimoji="0" lang="en-US" sz="2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rPr>
              <a:t> and how do you use it?</a:t>
            </a:r>
            <a:endParaRPr kumimoji="0" lang="en-US" sz="4400" b="0" i="0" u="none" strike="noStrike" kern="1200" cap="none" spc="0" normalizeH="0" baseline="0" noProof="0">
              <a:ln>
                <a:noFill/>
              </a:ln>
              <a:solidFill>
                <a:srgbClr val="0078D4"/>
              </a:solidFill>
              <a:effectLst/>
              <a:uLnTx/>
              <a:uFillTx/>
              <a:latin typeface="Segoe UI Semibold" panose="020B0702040204020203" pitchFamily="34" charset="0"/>
              <a:cs typeface="Segoe UI Semibold" panose="020B0702040204020203" pitchFamily="34" charset="0"/>
            </a:endParaRPr>
          </a:p>
        </p:txBody>
      </p:sp>
      <p:sp>
        <p:nvSpPr>
          <p:cNvPr id="7" name="Title 7">
            <a:extLst>
              <a:ext uri="{FF2B5EF4-FFF2-40B4-BE49-F238E27FC236}">
                <a16:creationId xmlns:a16="http://schemas.microsoft.com/office/drawing/2014/main" id="{CE0424B2-A5D5-AE99-FC96-C78DB99A0B22}"/>
              </a:ext>
            </a:extLst>
          </p:cNvPr>
          <p:cNvSpPr txBox="1">
            <a:spLocks/>
          </p:cNvSpPr>
          <p:nvPr/>
        </p:nvSpPr>
        <p:spPr>
          <a:xfrm>
            <a:off x="6096000" y="161783"/>
            <a:ext cx="5972175" cy="369332"/>
          </a:xfrm>
          <a:prstGeom prst="rect">
            <a:avLst/>
          </a:prstGeom>
          <a:noFill/>
          <a:ln>
            <a:noFill/>
            <a:prstDash/>
          </a:ln>
          <a:effectLst/>
        </p:spPr>
        <p:txBody>
          <a:bodyPr rot="0" spcFirstLastPara="0" vertOverflow="overflow" horzOverflow="overflow" vert="horz" wrap="square" lIns="0" tIns="45720" rIns="91440" bIns="45720" numCol="1" spcCol="0" rtlCol="0" fromWordArt="0" anchor="t" anchorCtr="0" forceAA="0" compatLnSpc="1">
            <a:prstTxWarp prst="textNoShape">
              <a:avLst/>
            </a:prstTxWarp>
            <a:spAutoFit/>
          </a:bodyPr>
          <a:lstStyle>
            <a:lvl1pPr algn="l" defTabSz="932742" rtl="0" eaLnBrk="1" latinLnBrk="0" hangingPunct="1">
              <a:lnSpc>
                <a:spcPct val="100000"/>
              </a:lnSpc>
              <a:spcBef>
                <a:spcPct val="0"/>
              </a:spcBef>
              <a:buNone/>
              <a:defRPr lang="en-US" sz="3600" b="0" kern="1200" cap="none" spc="-50" baseline="0" dirty="0" smtClean="0">
                <a:ln w="3175">
                  <a:noFill/>
                </a:ln>
                <a:solidFill>
                  <a:schemeClr val="tx1"/>
                </a:solidFill>
                <a:effectLst/>
                <a:latin typeface="+mj-lt"/>
                <a:ea typeface="+mn-ea"/>
                <a:cs typeface="Segoe UI" pitchFamily="34" charset="0"/>
              </a:defRPr>
            </a:lvl1pPr>
          </a:lstStyle>
          <a:p>
            <a:pPr algn="r"/>
            <a:r>
              <a:rPr lang="en-US" sz="1800">
                <a:latin typeface="Segoe UI"/>
                <a:cs typeface="Segoe UI"/>
              </a:rPr>
              <a:t>Access via </a:t>
            </a:r>
            <a:r>
              <a:rPr lang="en-US" sz="1800">
                <a:latin typeface="Segoe UI"/>
                <a:cs typeface="Segoe UI"/>
                <a:hlinkClick r:id="rId5"/>
              </a:rPr>
              <a:t>Loop app</a:t>
            </a:r>
            <a:endParaRPr lang="en-US" sz="1800">
              <a:latin typeface="Segoe UI" panose="020B0502040204020203" pitchFamily="34" charset="0"/>
              <a:cs typeface="Segoe UI" panose="020B0502040204020203" pitchFamily="34" charset="0"/>
            </a:endParaRPr>
          </a:p>
        </p:txBody>
      </p:sp>
      <p:sp>
        <p:nvSpPr>
          <p:cNvPr id="8" name="Rectangle 7">
            <a:extLst>
              <a:ext uri="{FF2B5EF4-FFF2-40B4-BE49-F238E27FC236}">
                <a16:creationId xmlns:a16="http://schemas.microsoft.com/office/drawing/2014/main" id="{D5B9B969-3B8D-3ABB-755E-67D86B1CE0C9}"/>
              </a:ext>
            </a:extLst>
          </p:cNvPr>
          <p:cNvSpPr>
            <a:spLocks/>
          </p:cNvSpPr>
          <p:nvPr/>
        </p:nvSpPr>
        <p:spPr bwMode="auto">
          <a:xfrm>
            <a:off x="342408" y="2564987"/>
            <a:ext cx="4285441" cy="2440646"/>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800">
                <a:solidFill>
                  <a:srgbClr val="0078D4"/>
                </a:solidFill>
                <a:latin typeface="Segoe UI Semibold" panose="020B0702040204020203" pitchFamily="34" charset="0"/>
                <a:cs typeface="Segoe UI Semibold" panose="020B0702040204020203" pitchFamily="34" charset="0"/>
              </a:rPr>
              <a:t>Create a project page draft</a:t>
            </a:r>
          </a:p>
          <a:p>
            <a:pPr>
              <a:lnSpc>
                <a:spcPct val="200000"/>
              </a:lnSpc>
              <a:defRPr/>
            </a:pPr>
            <a:r>
              <a:rPr lang="en-US" sz="1050">
                <a:solidFill>
                  <a:srgbClr val="242424"/>
                </a:solidFill>
                <a:latin typeface="Segoe UI" panose="020B0502040204020203" pitchFamily="34" charset="0"/>
                <a:cs typeface="Segoe UI" panose="020B0502040204020203" pitchFamily="34" charset="0"/>
              </a:rPr>
              <a:t>Step 1: Navigate to Loop app</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2: Click “Create New” and select “Page in Ideas”</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3: Fill in Copilot’s prompt box:</a:t>
            </a:r>
          </a:p>
          <a:p>
            <a:pPr>
              <a:lnSpc>
                <a:spcPct val="120000"/>
              </a:lnSpc>
              <a:defRPr/>
            </a:pPr>
            <a:r>
              <a:rPr lang="en-US" sz="1050" b="1">
                <a:solidFill>
                  <a:srgbClr val="242424"/>
                </a:solidFill>
                <a:latin typeface="Segoe UI" panose="020B0502040204020203" pitchFamily="34" charset="0"/>
                <a:cs typeface="Segoe UI" panose="020B0502040204020203" pitchFamily="34" charset="0"/>
              </a:rPr>
              <a:t>Project page for engineering team to implement Industry 5.0 technologies in various discrete manufacturing processes in Contoso.</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4: Click Send</a:t>
            </a:r>
          </a:p>
          <a:p>
            <a:pPr>
              <a:lnSpc>
                <a:spcPct val="120000"/>
              </a:lnSpc>
              <a:defRPr/>
            </a:pPr>
            <a:r>
              <a:rPr lang="en-US" sz="1050">
                <a:solidFill>
                  <a:srgbClr val="242424"/>
                </a:solidFill>
                <a:latin typeface="Segoe UI" panose="020B0502040204020203" pitchFamily="34" charset="0"/>
                <a:cs typeface="Segoe UI" panose="020B0502040204020203" pitchFamily="34" charset="0"/>
              </a:rPr>
              <a:t>Step 6: Review the results</a:t>
            </a:r>
          </a:p>
        </p:txBody>
      </p:sp>
      <p:grpSp>
        <p:nvGrpSpPr>
          <p:cNvPr id="13" name="Group 12">
            <a:extLst>
              <a:ext uri="{FF2B5EF4-FFF2-40B4-BE49-F238E27FC236}">
                <a16:creationId xmlns:a16="http://schemas.microsoft.com/office/drawing/2014/main" id="{FC9785EE-B607-49D0-5E17-E0911223DB7D}"/>
              </a:ext>
            </a:extLst>
          </p:cNvPr>
          <p:cNvGrpSpPr/>
          <p:nvPr/>
        </p:nvGrpSpPr>
        <p:grpSpPr>
          <a:xfrm>
            <a:off x="342408" y="5387687"/>
            <a:ext cx="4288536" cy="864838"/>
            <a:chOff x="331996" y="4443445"/>
            <a:chExt cx="4288536" cy="1146328"/>
          </a:xfrm>
        </p:grpSpPr>
        <p:sp>
          <p:nvSpPr>
            <p:cNvPr id="9" name="Rectangle 8">
              <a:extLst>
                <a:ext uri="{FF2B5EF4-FFF2-40B4-BE49-F238E27FC236}">
                  <a16:creationId xmlns:a16="http://schemas.microsoft.com/office/drawing/2014/main" id="{48F36C22-61B6-C316-06C1-44C732571995}"/>
                </a:ext>
              </a:extLst>
            </p:cNvPr>
            <p:cNvSpPr/>
            <p:nvPr/>
          </p:nvSpPr>
          <p:spPr bwMode="auto">
            <a:xfrm>
              <a:off x="331996" y="4443445"/>
              <a:ext cx="4288536" cy="1146328"/>
            </a:xfrm>
            <a:prstGeom prst="rect">
              <a:avLst/>
            </a:prstGeom>
            <a:solidFill>
              <a:schemeClr val="bg1">
                <a:alpha val="7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FFFFFF"/>
                </a:solidFill>
                <a:ea typeface="Segoe UI" pitchFamily="34" charset="0"/>
                <a:cs typeface="Segoe UI" pitchFamily="34" charset="0"/>
              </a:endParaRPr>
            </a:p>
          </p:txBody>
        </p:sp>
        <p:sp>
          <p:nvSpPr>
            <p:cNvPr id="10" name="Rectangle 9">
              <a:extLst>
                <a:ext uri="{FF2B5EF4-FFF2-40B4-BE49-F238E27FC236}">
                  <a16:creationId xmlns:a16="http://schemas.microsoft.com/office/drawing/2014/main" id="{39520180-F05C-9E8F-8F86-89D292F4CB2B}"/>
                </a:ext>
              </a:extLst>
            </p:cNvPr>
            <p:cNvSpPr>
              <a:spLocks/>
            </p:cNvSpPr>
            <p:nvPr/>
          </p:nvSpPr>
          <p:spPr bwMode="auto">
            <a:xfrm>
              <a:off x="331996" y="4443445"/>
              <a:ext cx="3623316" cy="114632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1200" b="1">
                  <a:solidFill>
                    <a:srgbClr val="0078D4"/>
                  </a:solidFill>
                  <a:latin typeface="Segoe UI" panose="020B0502040204020203" pitchFamily="34" charset="0"/>
                  <a:cs typeface="Segoe UI" panose="020B0502040204020203" pitchFamily="34" charset="0"/>
                </a:rPr>
                <a:t>Feedback: </a:t>
              </a:r>
              <a:r>
                <a:rPr lang="en-US" sz="1200">
                  <a:solidFill>
                    <a:srgbClr val="242424"/>
                  </a:solidFill>
                  <a:latin typeface="Segoe UI" panose="020B0502040204020203" pitchFamily="34" charset="0"/>
                  <a:cs typeface="Segoe UI" panose="020B0502040204020203" pitchFamily="34" charset="0"/>
                </a:rPr>
                <a:t>Send it directly to the product group by clicking the thumbs up/thumbs down icons</a:t>
              </a:r>
            </a:p>
          </p:txBody>
        </p:sp>
        <p:pic>
          <p:nvPicPr>
            <p:cNvPr id="11" name="Picture 10">
              <a:extLst>
                <a:ext uri="{FF2B5EF4-FFF2-40B4-BE49-F238E27FC236}">
                  <a16:creationId xmlns:a16="http://schemas.microsoft.com/office/drawing/2014/main" id="{A2398C2F-5F18-DDE6-709A-3FC93616EA5F}"/>
                </a:ext>
              </a:extLst>
            </p:cNvPr>
            <p:cNvPicPr>
              <a:picLocks noChangeAspect="1"/>
            </p:cNvPicPr>
            <p:nvPr/>
          </p:nvPicPr>
          <p:blipFill>
            <a:blip r:embed="rId6"/>
            <a:stretch>
              <a:fillRect/>
            </a:stretch>
          </p:blipFill>
          <p:spPr>
            <a:xfrm>
              <a:off x="3903629" y="4730857"/>
              <a:ext cx="528641" cy="285752"/>
            </a:xfrm>
            <a:prstGeom prst="rect">
              <a:avLst/>
            </a:prstGeom>
            <a:ln>
              <a:solidFill>
                <a:schemeClr val="tx1"/>
              </a:solidFill>
            </a:ln>
          </p:spPr>
        </p:pic>
      </p:grpSp>
      <p:sp>
        <p:nvSpPr>
          <p:cNvPr id="12" name="Rectangle: Rounded Corners 11">
            <a:extLst>
              <a:ext uri="{FF2B5EF4-FFF2-40B4-BE49-F238E27FC236}">
                <a16:creationId xmlns:a16="http://schemas.microsoft.com/office/drawing/2014/main" id="{04B308A7-B18D-2DCA-FDFF-D3E1DCB74933}"/>
              </a:ext>
            </a:extLst>
          </p:cNvPr>
          <p:cNvSpPr/>
          <p:nvPr/>
        </p:nvSpPr>
        <p:spPr>
          <a:xfrm>
            <a:off x="4855071" y="2564987"/>
            <a:ext cx="6363263" cy="3687538"/>
          </a:xfrm>
          <a:prstGeom prst="roundRect">
            <a:avLst>
              <a:gd name="adj" fmla="val 2883"/>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pilot in Loop - Page Draft">
            <a:hlinkClick r:id="" action="ppaction://media"/>
            <a:extLst>
              <a:ext uri="{FF2B5EF4-FFF2-40B4-BE49-F238E27FC236}">
                <a16:creationId xmlns:a16="http://schemas.microsoft.com/office/drawing/2014/main" id="{E673107D-C17F-71FB-BD7E-316942F4E1A7}"/>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950819" y="2672947"/>
            <a:ext cx="6171765" cy="3471618"/>
          </a:xfrm>
          <a:prstGeom prst="rect">
            <a:avLst/>
          </a:prstGeom>
        </p:spPr>
      </p:pic>
    </p:spTree>
    <p:extLst>
      <p:ext uri="{BB962C8B-B14F-4D97-AF65-F5344CB8AC3E}">
        <p14:creationId xmlns:p14="http://schemas.microsoft.com/office/powerpoint/2010/main" val="34207197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0 2.96296E-6 L 0 0.03541 " pathEditMode="relative" rAng="0" ptsTypes="AA">
                                      <p:cBhvr>
                                        <p:cTn id="9" dur="700" spd="-100000" fill="hold"/>
                                        <p:tgtEl>
                                          <p:spTgt spid="4"/>
                                        </p:tgtEl>
                                        <p:attrNameLst>
                                          <p:attrName>ppt_x</p:attrName>
                                          <p:attrName>ppt_y</p:attrName>
                                        </p:attrNameLst>
                                      </p:cBhvr>
                                      <p:rCtr x="0" y="1759"/>
                                    </p:animMotion>
                                  </p:childTnLst>
                                </p:cTn>
                              </p:par>
                              <p:par>
                                <p:cTn id="10" presetID="10"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42" presetClass="path" presetSubtype="0" decel="100000" fill="hold" grpId="1" nodeType="withEffect">
                                  <p:stCondLst>
                                    <p:cond delay="0"/>
                                  </p:stCondLst>
                                  <p:childTnLst>
                                    <p:animMotion origin="layout" path="M 3.95833E-6 -1.85185E-6 L 3.95833E-6 0.03542 " pathEditMode="relative" rAng="0" ptsTypes="AA">
                                      <p:cBhvr>
                                        <p:cTn id="14" dur="700" spd="-100000" fill="hold"/>
                                        <p:tgtEl>
                                          <p:spTgt spid="8"/>
                                        </p:tgtEl>
                                        <p:attrNameLst>
                                          <p:attrName>ppt_x</p:attrName>
                                          <p:attrName>ppt_y</p:attrName>
                                        </p:attrNameLst>
                                      </p:cBhvr>
                                      <p:rCtr x="0" y="1759"/>
                                    </p:animMotion>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63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
                </p:tgtEl>
              </p:cMediaNode>
            </p:video>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animBg="1"/>
      <p:bldP spid="4" grpId="1" animBg="1"/>
      <p:bldP spid="8" grpId="0" animBg="1"/>
      <p:bldP spid="8"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A7184C-E102-6711-6CAA-7CE3AA077A8F}"/>
              </a:ext>
            </a:extLst>
          </p:cNvPr>
          <p:cNvSpPr>
            <a:spLocks/>
          </p:cNvSpPr>
          <p:nvPr/>
        </p:nvSpPr>
        <p:spPr bwMode="auto">
          <a:xfrm>
            <a:off x="622903" y="1606551"/>
            <a:ext cx="4285440" cy="2135889"/>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nSpc>
                <a:spcPct val="120000"/>
              </a:lnSpc>
              <a:defRPr/>
            </a:pPr>
            <a:r>
              <a:rPr lang="en-US" sz="2000">
                <a:solidFill>
                  <a:srgbClr val="0078D4"/>
                </a:solidFill>
                <a:latin typeface="Segoe UI Semibold" panose="020B0702040204020203" pitchFamily="34" charset="0"/>
                <a:cs typeface="Segoe UI Semibold" panose="020B0702040204020203" pitchFamily="34" charset="0"/>
              </a:rPr>
              <a:t>Draft with Copilot in Loop</a:t>
            </a:r>
          </a:p>
          <a:p>
            <a:pPr>
              <a:lnSpc>
                <a:spcPct val="120000"/>
              </a:lnSpc>
              <a:defRPr/>
            </a:pPr>
            <a:endParaRPr lang="en-US" sz="1200">
              <a:solidFill>
                <a:srgbClr val="242424"/>
              </a:solidFill>
              <a:latin typeface="Segoe UI" panose="020B0502040204020203" pitchFamily="34" charset="0"/>
              <a:cs typeface="Segoe UI" panose="020B0502040204020203" pitchFamily="34" charset="0"/>
            </a:endParaRP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1: Add a new line at the top of the page</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2: Select “Draft with Copilot”</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3: Use the following prompt:</a:t>
            </a:r>
          </a:p>
          <a:p>
            <a:pPr>
              <a:lnSpc>
                <a:spcPct val="120000"/>
              </a:lnSpc>
              <a:defRPr/>
            </a:pPr>
            <a:r>
              <a:rPr lang="en-US" sz="1200" b="1">
                <a:solidFill>
                  <a:srgbClr val="242424"/>
                </a:solidFill>
                <a:latin typeface="Segoe UI" panose="020B0502040204020203" pitchFamily="34" charset="0"/>
                <a:cs typeface="Segoe UI" panose="020B0502040204020203" pitchFamily="34" charset="0"/>
              </a:rPr>
              <a:t>Include an impact statement</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4: Click send</a:t>
            </a:r>
          </a:p>
          <a:p>
            <a:pPr>
              <a:lnSpc>
                <a:spcPct val="120000"/>
              </a:lnSpc>
              <a:defRPr/>
            </a:pPr>
            <a:r>
              <a:rPr lang="en-US" sz="1200">
                <a:solidFill>
                  <a:srgbClr val="242424"/>
                </a:solidFill>
                <a:latin typeface="Segoe UI" panose="020B0502040204020203" pitchFamily="34" charset="0"/>
                <a:cs typeface="Segoe UI" panose="020B0502040204020203" pitchFamily="34" charset="0"/>
              </a:rPr>
              <a:t>Step 5: Review results</a:t>
            </a:r>
          </a:p>
        </p:txBody>
      </p:sp>
      <p:grpSp>
        <p:nvGrpSpPr>
          <p:cNvPr id="11" name="Group 10">
            <a:extLst>
              <a:ext uri="{FF2B5EF4-FFF2-40B4-BE49-F238E27FC236}">
                <a16:creationId xmlns:a16="http://schemas.microsoft.com/office/drawing/2014/main" id="{14832A1A-3DEC-16EE-DE98-A042DFBDECFE}"/>
              </a:ext>
            </a:extLst>
          </p:cNvPr>
          <p:cNvGrpSpPr/>
          <p:nvPr/>
        </p:nvGrpSpPr>
        <p:grpSpPr>
          <a:xfrm>
            <a:off x="4543721" y="1606551"/>
            <a:ext cx="7230358" cy="4154832"/>
            <a:chOff x="3827284" y="697585"/>
            <a:chExt cx="7230358" cy="4154832"/>
          </a:xfrm>
        </p:grpSpPr>
        <p:sp>
          <p:nvSpPr>
            <p:cNvPr id="6" name="Rectangle: Rounded Corners 5">
              <a:extLst>
                <a:ext uri="{FF2B5EF4-FFF2-40B4-BE49-F238E27FC236}">
                  <a16:creationId xmlns:a16="http://schemas.microsoft.com/office/drawing/2014/main" id="{9EA7C0ED-ED10-012B-1ED5-DD203104B41D}"/>
                </a:ext>
              </a:extLst>
            </p:cNvPr>
            <p:cNvSpPr/>
            <p:nvPr/>
          </p:nvSpPr>
          <p:spPr>
            <a:xfrm>
              <a:off x="3827284" y="697585"/>
              <a:ext cx="7230358" cy="4154832"/>
            </a:xfrm>
            <a:prstGeom prst="roundRect">
              <a:avLst>
                <a:gd name="adj" fmla="val 2883"/>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pilot in Loop - Draft with">
              <a:hlinkClick r:id="" action="ppaction://media"/>
              <a:extLst>
                <a:ext uri="{FF2B5EF4-FFF2-40B4-BE49-F238E27FC236}">
                  <a16:creationId xmlns:a16="http://schemas.microsoft.com/office/drawing/2014/main" id="{A59D8156-291B-92E1-120C-7B87F0B50DD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912123" y="797140"/>
              <a:ext cx="7032395" cy="3955722"/>
            </a:xfrm>
            <a:prstGeom prst="rect">
              <a:avLst/>
            </a:prstGeom>
          </p:spPr>
        </p:pic>
      </p:grpSp>
    </p:spTree>
    <p:extLst>
      <p:ext uri="{BB962C8B-B14F-4D97-AF65-F5344CB8AC3E}">
        <p14:creationId xmlns:p14="http://schemas.microsoft.com/office/powerpoint/2010/main" val="1945156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42" presetClass="path" presetSubtype="0" decel="100000" fill="hold" grpId="1" nodeType="withEffect">
                                  <p:stCondLst>
                                    <p:cond delay="0"/>
                                  </p:stCondLst>
                                  <p:childTnLst>
                                    <p:animMotion origin="layout" path="M -2.91667E-6 -4.81481E-6 L -2.91667E-6 0.03542 " pathEditMode="relative" rAng="0" ptsTypes="AA">
                                      <p:cBhvr>
                                        <p:cTn id="9" dur="700" spd="-100000" fill="hold"/>
                                        <p:tgtEl>
                                          <p:spTgt spid="4"/>
                                        </p:tgtEl>
                                        <p:attrNameLst>
                                          <p:attrName>ppt_x</p:attrName>
                                          <p:attrName>ppt_y</p:attrName>
                                        </p:attrNameLst>
                                      </p:cBhvr>
                                      <p:rCtr x="0" y="17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E03E8-827D-C06E-7247-CB2377AA23F6}"/>
              </a:ext>
            </a:extLst>
          </p:cNvPr>
          <p:cNvSpPr>
            <a:spLocks noGrp="1"/>
          </p:cNvSpPr>
          <p:nvPr>
            <p:ph type="title"/>
          </p:nvPr>
        </p:nvSpPr>
        <p:spPr/>
        <p:txBody>
          <a:bodyPr wrap="square" anchor="ctr">
            <a:noAutofit/>
          </a:bodyPr>
          <a:lstStyle/>
          <a:p>
            <a:r>
              <a:rPr lang="en-US" sz="4000"/>
              <a:t>Q&amp;A</a:t>
            </a:r>
          </a:p>
        </p:txBody>
      </p:sp>
      <p:sp>
        <p:nvSpPr>
          <p:cNvPr id="3" name="Text Placeholder 2">
            <a:extLst>
              <a:ext uri="{FF2B5EF4-FFF2-40B4-BE49-F238E27FC236}">
                <a16:creationId xmlns:a16="http://schemas.microsoft.com/office/drawing/2014/main" id="{23592730-3BD7-67B2-E74B-E08FE7F0FE0A}"/>
              </a:ext>
            </a:extLst>
          </p:cNvPr>
          <p:cNvSpPr>
            <a:spLocks noGrp="1"/>
          </p:cNvSpPr>
          <p:nvPr>
            <p:ph type="body" sz="quarter" idx="12"/>
          </p:nvPr>
        </p:nvSpPr>
        <p:spPr>
          <a:xfrm>
            <a:off x="584200" y="3962400"/>
            <a:ext cx="9144000" cy="307777"/>
          </a:xfrm>
        </p:spPr>
        <p:txBody>
          <a:bodyPr/>
          <a:lstStyle/>
          <a:p>
            <a:endParaRPr lang="en-US" sz="2000">
              <a:latin typeface="Aptos" panose="020B0004020202020204" pitchFamily="34" charset="0"/>
            </a:endParaRPr>
          </a:p>
        </p:txBody>
      </p:sp>
    </p:spTree>
    <p:extLst>
      <p:ext uri="{BB962C8B-B14F-4D97-AF65-F5344CB8AC3E}">
        <p14:creationId xmlns:p14="http://schemas.microsoft.com/office/powerpoint/2010/main" val="405860534"/>
      </p:ext>
    </p:extLst>
  </p:cSld>
  <p:clrMapOvr>
    <a:masterClrMapping/>
  </p:clrMapOvr>
  <p:transition>
    <p:fade/>
  </p:transition>
</p:sld>
</file>

<file path=ppt/theme/theme1.xml><?xml version="1.0" encoding="utf-8"?>
<a:theme xmlns:a="http://schemas.openxmlformats.org/drawingml/2006/main" name="White Template">
  <a:themeElements>
    <a:clrScheme name="TS_20_Blue on White">
      <a:dk1>
        <a:srgbClr val="000000"/>
      </a:dk1>
      <a:lt1>
        <a:srgbClr val="FFFFFF"/>
      </a:lt1>
      <a:dk2>
        <a:srgbClr val="243A5E"/>
      </a:dk2>
      <a:lt2>
        <a:srgbClr val="E6E6E6"/>
      </a:lt2>
      <a:accent1>
        <a:srgbClr val="0078D4"/>
      </a:accent1>
      <a:accent2>
        <a:srgbClr val="243A5E"/>
      </a:accent2>
      <a:accent3>
        <a:srgbClr val="50E6FF"/>
      </a:accent3>
      <a:accent4>
        <a:srgbClr val="008575"/>
      </a:accent4>
      <a:accent5>
        <a:srgbClr val="274B47"/>
      </a:accent5>
      <a:accent6>
        <a:srgbClr val="737373"/>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Microsoft_brand_template_blue_accessible.pptx" id="{F774D412-23CA-4DC2-A47D-10DB1AEE7EFE}" vid="{952AAC9D-4DB4-450B-87D3-2D1B406135CB}"/>
    </a:ext>
  </a:extLst>
</a:theme>
</file>

<file path=ppt/theme/theme2.xml><?xml version="1.0" encoding="utf-8"?>
<a:theme xmlns:a="http://schemas.openxmlformats.org/drawingml/2006/main" name="1_Theme1">
  <a:themeElements>
    <a:clrScheme name="Data &amp; AI Day - Light">
      <a:dk1>
        <a:srgbClr val="080808"/>
      </a:dk1>
      <a:lt1>
        <a:srgbClr val="FFFFFF"/>
      </a:lt1>
      <a:dk2>
        <a:srgbClr val="243A5E"/>
      </a:dk2>
      <a:lt2>
        <a:srgbClr val="E6E6E6"/>
      </a:lt2>
      <a:accent1>
        <a:srgbClr val="0078D4"/>
      </a:accent1>
      <a:accent2>
        <a:srgbClr val="2A446F"/>
      </a:accent2>
      <a:accent3>
        <a:srgbClr val="C03BC4"/>
      </a:accent3>
      <a:accent4>
        <a:srgbClr val="FFB900"/>
      </a:accent4>
      <a:accent5>
        <a:srgbClr val="FF9349"/>
      </a:accent5>
      <a:accent6>
        <a:srgbClr val="9BF00B"/>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Theme1" id="{543CAE60-3912-45F8-8F30-498E9A58C4C9}" vid="{BAC87801-C1FD-45B4-8C21-485CAEBC43F9}"/>
    </a:ext>
  </a:extLst>
</a:theme>
</file>

<file path=ppt/theme/theme3.xml><?xml version="1.0" encoding="utf-8"?>
<a:theme xmlns:a="http://schemas.openxmlformats.org/drawingml/2006/main" name="2_Theme1">
  <a:themeElements>
    <a:clrScheme name="Data &amp; AI Day - Light">
      <a:dk1>
        <a:srgbClr val="080808"/>
      </a:dk1>
      <a:lt1>
        <a:srgbClr val="FFFFFF"/>
      </a:lt1>
      <a:dk2>
        <a:srgbClr val="243A5E"/>
      </a:dk2>
      <a:lt2>
        <a:srgbClr val="E6E6E6"/>
      </a:lt2>
      <a:accent1>
        <a:srgbClr val="0078D4"/>
      </a:accent1>
      <a:accent2>
        <a:srgbClr val="2A446F"/>
      </a:accent2>
      <a:accent3>
        <a:srgbClr val="C03BC4"/>
      </a:accent3>
      <a:accent4>
        <a:srgbClr val="FFB900"/>
      </a:accent4>
      <a:accent5>
        <a:srgbClr val="FF9349"/>
      </a:accent5>
      <a:accent6>
        <a:srgbClr val="9BF00B"/>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Theme1" id="{543CAE60-3912-45F8-8F30-498E9A58C4C9}" vid="{BAC87801-C1FD-45B4-8C21-485CAEBC43F9}"/>
    </a:ext>
  </a:extLst>
</a:theme>
</file>

<file path=ppt/theme/theme4.xml><?xml version="1.0" encoding="utf-8"?>
<a:theme xmlns:a="http://schemas.openxmlformats.org/drawingml/2006/main" name="3_Theme1">
  <a:themeElements>
    <a:clrScheme name="Data &amp; AI Day - Light">
      <a:dk1>
        <a:srgbClr val="080808"/>
      </a:dk1>
      <a:lt1>
        <a:srgbClr val="FFFFFF"/>
      </a:lt1>
      <a:dk2>
        <a:srgbClr val="243A5E"/>
      </a:dk2>
      <a:lt2>
        <a:srgbClr val="E6E6E6"/>
      </a:lt2>
      <a:accent1>
        <a:srgbClr val="0078D4"/>
      </a:accent1>
      <a:accent2>
        <a:srgbClr val="2A446F"/>
      </a:accent2>
      <a:accent3>
        <a:srgbClr val="C03BC4"/>
      </a:accent3>
      <a:accent4>
        <a:srgbClr val="FFB900"/>
      </a:accent4>
      <a:accent5>
        <a:srgbClr val="FF9349"/>
      </a:accent5>
      <a:accent6>
        <a:srgbClr val="9BF00B"/>
      </a:accent6>
      <a:hlink>
        <a:srgbClr val="0078D4"/>
      </a:hlink>
      <a:folHlink>
        <a:srgbClr val="0078D4"/>
      </a:folHlink>
    </a:clrScheme>
    <a:fontScheme name="Microsoft 2019 Brand Templates">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solidFill>
              <a:srgbClr val="FFFFFF"/>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extLst>
    <a:ext uri="{05A4C25C-085E-4340-85A3-A5531E510DB2}">
      <thm15:themeFamily xmlns:thm15="http://schemas.microsoft.com/office/thememl/2012/main" name="Theme1" id="{543CAE60-3912-45F8-8F30-498E9A58C4C9}" vid="{BAC87801-C1FD-45B4-8C21-485CAEBC43F9}"/>
    </a:ext>
  </a:extLst>
</a:theme>
</file>

<file path=ppt/theme/theme5.xml><?xml version="1.0" encoding="utf-8"?>
<a:theme xmlns:a="http://schemas.openxmlformats.org/drawingml/2006/main" name="1_Microsoft 365 Copilot Template">
  <a:themeElements>
    <a:clrScheme name="Microsoft 365 Copilot">
      <a:dk1>
        <a:srgbClr val="091F2C"/>
      </a:dk1>
      <a:lt1>
        <a:srgbClr val="FFFFFF"/>
      </a:lt1>
      <a:dk2>
        <a:srgbClr val="000000"/>
      </a:dk2>
      <a:lt2>
        <a:srgbClr val="FFF8F5"/>
      </a:lt2>
      <a:accent1>
        <a:srgbClr val="0078D4"/>
      </a:accent1>
      <a:accent2>
        <a:srgbClr val="C03BC4"/>
      </a:accent2>
      <a:accent3>
        <a:srgbClr val="FFA38B"/>
      </a:accent3>
      <a:accent4>
        <a:srgbClr val="8661C5"/>
      </a:accent4>
      <a:accent5>
        <a:srgbClr val="8DC8E8"/>
      </a:accent5>
      <a:accent6>
        <a:srgbClr val="FF5C39"/>
      </a:accent6>
      <a:hlink>
        <a:srgbClr val="0078D4"/>
      </a:hlink>
      <a:folHlink>
        <a:srgbClr val="C03BC4"/>
      </a:folHlink>
    </a:clrScheme>
    <a:fontScheme name="FantasyxMSFT">
      <a:majorFont>
        <a:latin typeface="Segoe Sans Display Semibold"/>
        <a:ea typeface=""/>
        <a:cs typeface=""/>
      </a:majorFont>
      <a:minorFont>
        <a:latin typeface="Segoe Sans Display"/>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a:solidFill>
              <a:schemeClr val="bg1"/>
            </a:soli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w="6350">
          <a:solidFill>
            <a:srgbClr val="D9D9D6"/>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defPPr>
      </a:lstStyle>
    </a:txDef>
  </a:objectDefaults>
  <a:extraClrSchemeLst/>
  <a:custClrLst>
    <a:custClr name="Light Brown">
      <a:srgbClr val="E1D3C7"/>
    </a:custClr>
    <a:custClr name="Light Yellow">
      <a:srgbClr val="FFE399"/>
    </a:custClr>
    <a:custClr name="Light Orange">
      <a:srgbClr val="FFA38B"/>
    </a:custClr>
    <a:custClr name="Light Red">
      <a:srgbClr val="FFB3BB"/>
    </a:custClr>
    <a:custClr name="Light Magenta">
      <a:srgbClr val="D59ED7"/>
    </a:custClr>
    <a:custClr name="Light Purple">
      <a:srgbClr val="C5B4E3"/>
    </a:custClr>
    <a:custClr name="Light Blue">
      <a:srgbClr val="8DC8E8"/>
    </a:custClr>
    <a:custClr name="Light Teal">
      <a:srgbClr val="B9DCD2"/>
    </a:custClr>
    <a:custClr name="Light Green">
      <a:srgbClr val="D4EC8E"/>
    </a:custClr>
    <a:custClr name="Blue Black">
      <a:srgbClr val="091F2C"/>
    </a:custClr>
    <a:custClr name="Brown">
      <a:srgbClr val="BF9474"/>
    </a:custClr>
    <a:custClr name="Yellow">
      <a:srgbClr val="FFB900"/>
    </a:custClr>
    <a:custClr name="Orange">
      <a:srgbClr val="FF5C39"/>
    </a:custClr>
    <a:custClr name="Red">
      <a:srgbClr val="F4364C"/>
    </a:custClr>
    <a:custClr name="Magenta">
      <a:srgbClr val="C03BC4"/>
    </a:custClr>
    <a:custClr name="Purple">
      <a:srgbClr val="8661C5"/>
    </a:custClr>
    <a:custClr name="Blue">
      <a:srgbClr val="0078D4"/>
    </a:custClr>
    <a:custClr name="Teal">
      <a:srgbClr val="49C5B1"/>
    </a:custClr>
    <a:custClr name="Green">
      <a:srgbClr val="8DE971"/>
    </a:custClr>
    <a:custClr name="Rich Black">
      <a:srgbClr val="000000"/>
    </a:custClr>
    <a:custClr name="Dark Brown">
      <a:srgbClr val="5C4738"/>
    </a:custClr>
    <a:custClr name="Dark Yellow">
      <a:srgbClr val="7F5A1A"/>
    </a:custClr>
    <a:custClr name="Dark Orange">
      <a:srgbClr val="73391D"/>
    </a:custClr>
    <a:custClr name="Dark Red">
      <a:srgbClr val="73262F"/>
    </a:custClr>
    <a:custClr name="Dark Magenta">
      <a:srgbClr val="702573"/>
    </a:custClr>
    <a:custClr name="Dark Purple">
      <a:srgbClr val="463668"/>
    </a:custClr>
    <a:custClr name="Dark Blue">
      <a:srgbClr val="2A446F"/>
    </a:custClr>
    <a:custClr name="Dark Teal">
      <a:srgbClr val="225B62"/>
    </a:custClr>
    <a:custClr name="Dark Green">
      <a:srgbClr val="07641D"/>
    </a:custClr>
    <a:custClr name="Brown Black">
      <a:srgbClr val="291817"/>
    </a:custClr>
    <a:custClr name="Pure White">
      <a:srgbClr val="FFFFFF"/>
    </a:custClr>
    <a:custClr name="Off White">
      <a:srgbClr val="F4F3F5"/>
    </a:custClr>
    <a:custClr name="Warm White">
      <a:srgbClr val="FFF8F3"/>
    </a:custClr>
    <a:custClr name="Warm Light Gray">
      <a:srgbClr val="E8E6DF"/>
    </a:custClr>
    <a:custClr name="Mid Gray">
      <a:srgbClr val="D7D2CB"/>
    </a:custClr>
    <a:custClr name="Warm Gray">
      <a:srgbClr val="8C8279"/>
    </a:custClr>
    <a:custClr name="Light Gray">
      <a:srgbClr val="D9D9D6"/>
    </a:custClr>
    <a:custClr name="Cool Gray">
      <a:srgbClr val="B1B3B3"/>
    </a:custClr>
    <a:custClr name="Dark Gray">
      <a:srgbClr val="454142"/>
    </a:custClr>
    <a:custClr name="Pure White">
      <a:srgbClr val="FFFFFF"/>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 name="Blank">
      <a:srgbClr val="F0F0F0"/>
    </a:custClr>
  </a:custClrLst>
  <a:extLst>
    <a:ext uri="{05A4C25C-085E-4340-85A3-A5531E510DB2}">
      <thm15:themeFamily xmlns:thm15="http://schemas.microsoft.com/office/thememl/2012/main" name="Presentation10" id="{6B613F45-8EC8-42F9-932C-3D812BC0A41E}" vid="{731B3710-7283-4EED-B3B1-B5DA5FEB4743}"/>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Light Orange">
      <a:srgbClr val="FF9349"/>
    </a:custClr>
    <a:custClr name="Light Yellow">
      <a:srgbClr val="FEF000"/>
    </a:custClr>
    <a:custClr name="Light Green">
      <a:srgbClr val="9BF00B"/>
    </a:custClr>
    <a:custClr name="Light Teal">
      <a:srgbClr val="30E5D0"/>
    </a:custClr>
    <a:custClr name="Light Blue">
      <a:srgbClr val="50E6FF"/>
    </a:custClr>
    <a:custClr name="Light Purple">
      <a:srgbClr val="D59DFF"/>
    </a:custClr>
    <a:custClr name="White">
      <a:srgbClr val="FFFFFF"/>
    </a:custClr>
    <a:custClr name="Extra Light Gray">
      <a:srgbClr val="F2F2F2"/>
    </a:custClr>
    <a:custClr name="Light Gray">
      <a:srgbClr val="E6E6E6"/>
    </a:custClr>
    <a:custClr name="Gray">
      <a:srgbClr val="D2D2D2"/>
    </a:custClr>
    <a:custClr name="Orange">
      <a:srgbClr val="D83B01"/>
    </a:custClr>
    <a:custClr name="Yellow">
      <a:srgbClr val="FFB900"/>
    </a:custClr>
    <a:custClr name="Green">
      <a:srgbClr val="107C10"/>
    </a:custClr>
    <a:custClr name="Teal">
      <a:srgbClr val="008575"/>
    </a:custClr>
    <a:custClr name="Blue">
      <a:srgbClr val="0078D4"/>
    </a:custClr>
    <a:custClr name="Purple">
      <a:srgbClr val="8661C5"/>
    </a:custClr>
    <a:custClr name="Mid Gray">
      <a:srgbClr val="737373"/>
    </a:custClr>
    <a:custClr name="Dark Gray">
      <a:srgbClr val="505050"/>
    </a:custClr>
    <a:custClr name="Extra Dark Gray">
      <a:srgbClr val="2F2F2F"/>
    </a:custClr>
    <a:custClr name="Rick Black">
      <a:srgbClr val="000000"/>
    </a:custClr>
    <a:custClr name="Dark Orange">
      <a:srgbClr val="6B2929"/>
    </a:custClr>
    <a:custClr name="Dark Yellow">
      <a:srgbClr val="6A4B16"/>
    </a:custClr>
    <a:custClr name="Dark Green">
      <a:srgbClr val="054B16"/>
    </a:custClr>
    <a:custClr name="Dark Teal">
      <a:srgbClr val="274B47"/>
    </a:custClr>
    <a:custClr name="Dark Blue">
      <a:srgbClr val="243A5E"/>
    </a:custClr>
    <a:custClr name="Dark Purple">
      <a:srgbClr val="3B2E5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6adfd4c8-54de-4fa2-b73e-b8636989580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D2BB8FCA7FEB347BAC36A8D039FB81C" ma:contentTypeVersion="14" ma:contentTypeDescription="Create a new document." ma:contentTypeScope="" ma:versionID="f2a0b8957ab5fa9de4fbd953ee5e964c">
  <xsd:schema xmlns:xsd="http://www.w3.org/2001/XMLSchema" xmlns:xs="http://www.w3.org/2001/XMLSchema" xmlns:p="http://schemas.microsoft.com/office/2006/metadata/properties" xmlns:ns1="http://schemas.microsoft.com/sharepoint/v3" xmlns:ns2="6adfd4c8-54de-4fa2-b73e-b86369895801" targetNamespace="http://schemas.microsoft.com/office/2006/metadata/properties" ma:root="true" ma:fieldsID="6ffd9ea1e3518e6e0782accd3cd1fd75" ns1:_="" ns2:_="">
    <xsd:import namespace="http://schemas.microsoft.com/sharepoint/v3"/>
    <xsd:import namespace="6adfd4c8-54de-4fa2-b73e-b863698958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1:_ip_UnifiedCompliancePolicyProperties" minOccurs="0"/>
                <xsd:element ref="ns1:_ip_UnifiedCompliancePolicyUIAction" minOccurs="0"/>
                <xsd:element ref="ns2:MediaServiceOCR" minOccurs="0"/>
                <xsd:element ref="ns2:lcf76f155ced4ddcb4097134ff3c332f"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6" nillable="true" ma:displayName="Unified Compliance Policy Properties" ma:hidden="true" ma:internalName="_ip_UnifiedCompliancePolicyProperties">
      <xsd:simpleType>
        <xsd:restriction base="dms:Note"/>
      </xsd:simpleType>
    </xsd:element>
    <xsd:element name="_ip_UnifiedCompliancePolicyUIAction" ma:index="17"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dfd4c8-54de-4fa2-b73e-b863698958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BillingMetadata" ma:index="21" nillable="true" ma:displayName="MediaServiceBillingMetadata" ma:hidden="true" ma:internalName="MediaServiceBillingMetadata"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B1131-15CA-429C-B875-56F79CD6C674}">
  <ds:schemaRefs>
    <ds:schemaRef ds:uri="http://schemas.microsoft.com/office/2006/documentManagement/types"/>
    <ds:schemaRef ds:uri="6adfd4c8-54de-4fa2-b73e-b86369895801"/>
    <ds:schemaRef ds:uri="http://schemas.microsoft.com/sharepoint/v3"/>
    <ds:schemaRef ds:uri="http://www.w3.org/XML/1998/namespace"/>
    <ds:schemaRef ds:uri="http://schemas.openxmlformats.org/package/2006/metadata/core-properties"/>
    <ds:schemaRef ds:uri="http://purl.org/dc/elements/1.1/"/>
    <ds:schemaRef ds:uri="http://purl.org/dc/dcmitype/"/>
    <ds:schemaRef ds:uri="http://schemas.microsoft.com/office/2006/metadata/properties"/>
    <ds:schemaRef ds:uri="http://schemas.microsoft.com/office/infopath/2007/PartnerControls"/>
    <ds:schemaRef ds:uri="http://purl.org/dc/terms/"/>
  </ds:schemaRefs>
</ds:datastoreItem>
</file>

<file path=customXml/itemProps2.xml><?xml version="1.0" encoding="utf-8"?>
<ds:datastoreItem xmlns:ds="http://schemas.openxmlformats.org/officeDocument/2006/customXml" ds:itemID="{80773F8E-CD3C-401D-81D0-68F54DCC798C}">
  <ds:schemaRefs>
    <ds:schemaRef ds:uri="http://schemas.microsoft.com/sharepoint/v3/contenttype/forms"/>
  </ds:schemaRefs>
</ds:datastoreItem>
</file>

<file path=customXml/itemProps3.xml><?xml version="1.0" encoding="utf-8"?>
<ds:datastoreItem xmlns:ds="http://schemas.openxmlformats.org/officeDocument/2006/customXml" ds:itemID="{EA01F03D-0F49-423B-8A77-09168BF33A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adfd4c8-54de-4fa2-b73e-b863698958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Microsoft_brand_template_blue</Template>
  <TotalTime>0</TotalTime>
  <Words>6012</Words>
  <Application>Microsoft Office PowerPoint</Application>
  <PresentationFormat>Widescreen</PresentationFormat>
  <Paragraphs>485</Paragraphs>
  <Slides>33</Slides>
  <Notes>33</Notes>
  <HiddenSlides>0</HiddenSlides>
  <MMClips>11</MMClips>
  <ScaleCrop>false</ScaleCrop>
  <HeadingPairs>
    <vt:vector size="4" baseType="variant">
      <vt:variant>
        <vt:lpstr>Theme</vt:lpstr>
      </vt:variant>
      <vt:variant>
        <vt:i4>5</vt:i4>
      </vt:variant>
      <vt:variant>
        <vt:lpstr>Slide Titles</vt:lpstr>
      </vt:variant>
      <vt:variant>
        <vt:i4>33</vt:i4>
      </vt:variant>
    </vt:vector>
  </HeadingPairs>
  <TitlesOfParts>
    <vt:vector size="38" baseType="lpstr">
      <vt:lpstr>White Template</vt:lpstr>
      <vt:lpstr>1_Theme1</vt:lpstr>
      <vt:lpstr>2_Theme1</vt:lpstr>
      <vt:lpstr>3_Theme1</vt:lpstr>
      <vt:lpstr>1_Microsoft 365 Copilot Template</vt:lpstr>
      <vt:lpstr>Mastering Microsoft 365 Copilot, Copilot Chat and Agents – 2026 </vt:lpstr>
      <vt:lpstr>Mastering Microsoft 365 Copilot</vt:lpstr>
      <vt:lpstr>Important information before we start!</vt:lpstr>
      <vt:lpstr>Agenda </vt:lpstr>
      <vt:lpstr>Microsoft 365 Copilot Overview </vt:lpstr>
      <vt:lpstr>PowerPoint Presentation</vt:lpstr>
      <vt:lpstr>PowerPoint Presentation</vt:lpstr>
      <vt:lpstr>PowerPoint Presentation</vt:lpstr>
      <vt:lpstr>PowerPoint Presentation</vt:lpstr>
      <vt:lpstr>Key ingredients of a good prompt</vt:lpstr>
      <vt:lpstr>Copilot in Excel </vt:lpstr>
      <vt:lpstr>Working with the Sample Manufacturing Sales Sheet </vt:lpstr>
      <vt:lpstr>Identify insights with Copilot in Excel</vt:lpstr>
      <vt:lpstr>Identify Insights with Copilot in Excel</vt:lpstr>
      <vt:lpstr>Normalizing Data with Copilot in Excel</vt:lpstr>
      <vt:lpstr>Generate formula columns with Copilot in Excel </vt:lpstr>
      <vt:lpstr>Generate formula columns with Copilot in Excel </vt:lpstr>
      <vt:lpstr>Edit with Copilot in Excel </vt:lpstr>
      <vt:lpstr>Edit with Copilot in Excel</vt:lpstr>
      <vt:lpstr>Edit with Copilot in Excel</vt:lpstr>
      <vt:lpstr>Highlight, sort and filter your data</vt:lpstr>
      <vt:lpstr>Highlight, sort and filter your data</vt:lpstr>
      <vt:lpstr>Analyze your data with Copilot </vt:lpstr>
      <vt:lpstr>Analyze your data with Copilot </vt:lpstr>
      <vt:lpstr>Copilot in OneDrive </vt:lpstr>
      <vt:lpstr>PowerPoint Presentation</vt:lpstr>
      <vt:lpstr>Copilot in Whiteboard </vt:lpstr>
      <vt:lpstr>PowerPoint Presentation</vt:lpstr>
      <vt:lpstr>PowerPoint Presentation</vt:lpstr>
      <vt:lpstr>Copilot in Loop </vt:lpstr>
      <vt:lpstr>PowerPoint Presentation</vt:lpstr>
      <vt:lpstr>PowerPoint Presentation</vt:lpstr>
      <vt:lpstr>Q&amp;A</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Microsoft presentation toolkit</dc:title>
  <dc:subject/>
  <dc:creator>Nikkie Karimian</dc:creator>
  <cp:keywords/>
  <dc:description/>
  <cp:lastModifiedBy>Victoria Blasich (FREEMIND SEATTLE LLC)</cp:lastModifiedBy>
  <cp:revision>2</cp:revision>
  <dcterms:created xsi:type="dcterms:W3CDTF">2024-01-02T22:30:27Z</dcterms:created>
  <dcterms:modified xsi:type="dcterms:W3CDTF">2026-06-29T17:18:46Z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0x0101000D2BB8FCA7FEB347BAC36A8D039FB81C</vt:lpwstr>
  </property>
  <property fmtid="{D5CDD505-2E9C-101B-9397-08002B2CF9AE}" pid="3" name="MediaServiceImageTags">
    <vt:lpwstr/>
  </property>
  <property fmtid="{D5CDD505-2E9C-101B-9397-08002B2CF9AE}" pid="4" name="Order">
    <vt:lpwstr>178500.000000000</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xd_Signature">
    <vt:lpwstr/>
  </property>
  <property fmtid="{D5CDD505-2E9C-101B-9397-08002B2CF9AE}" pid="10" name="TriggerFlowInfo">
    <vt:lpwstr/>
  </property>
</Properties>
</file>